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90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97" r:id="rId16"/>
    <p:sldId id="298" r:id="rId17"/>
    <p:sldId id="299" r:id="rId18"/>
    <p:sldId id="268" r:id="rId19"/>
    <p:sldId id="269" r:id="rId20"/>
    <p:sldId id="270" r:id="rId21"/>
    <p:sldId id="271" r:id="rId22"/>
    <p:sldId id="272" r:id="rId23"/>
    <p:sldId id="287" r:id="rId24"/>
    <p:sldId id="288" r:id="rId25"/>
    <p:sldId id="274" r:id="rId26"/>
    <p:sldId id="275" r:id="rId27"/>
    <p:sldId id="291" r:id="rId28"/>
    <p:sldId id="278" r:id="rId29"/>
    <p:sldId id="300" r:id="rId30"/>
    <p:sldId id="279" r:id="rId31"/>
    <p:sldId id="295" r:id="rId32"/>
    <p:sldId id="289" r:id="rId33"/>
    <p:sldId id="280" r:id="rId34"/>
    <p:sldId id="282" r:id="rId35"/>
    <p:sldId id="281" r:id="rId36"/>
    <p:sldId id="284" r:id="rId37"/>
    <p:sldId id="285" r:id="rId38"/>
    <p:sldId id="292" r:id="rId39"/>
    <p:sldId id="294" r:id="rId40"/>
    <p:sldId id="286" r:id="rId41"/>
    <p:sldId id="301" r:id="rId42"/>
    <p:sldId id="293" r:id="rId43"/>
    <p:sldId id="30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B412"/>
    <a:srgbClr val="FF99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457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460A24-4CFD-47E2-8610-CF7F9B71B53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457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0FD9-44F2-429C-AEA3-1629509831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A8006-5A8E-460A-B86B-7793890CC4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0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E4822F-8A54-4AF1-B727-2ACEEE0B2F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5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907C12-BE07-44E4-BA0D-F97143812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603F4-E166-4808-9BBE-0C538E2EE5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6732-D1AE-468A-B844-0F1B475ED0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D8A97-DB0D-4184-92B3-C10F5CC41D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9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B7383-C79F-4060-AAB6-EED62F030F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6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9834-678F-435A-A0DB-C8C114198C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4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A1C0-1987-4028-B60E-DD946469B5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5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0FF7-7BF8-4C54-8E89-4EE07E3182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221E-BFEF-4082-8CA5-0E6164AF3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47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7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244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604CA64-034E-49B9-90BE-9732E14559BD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8353176" cy="1447800"/>
          </a:xfrm>
        </p:spPr>
        <p:txBody>
          <a:bodyPr/>
          <a:lstStyle/>
          <a:p>
            <a:r>
              <a:rPr lang="en-GB" sz="3600" dirty="0">
                <a:effectLst/>
                <a:cs typeface="Times New Roman" panose="02020603050405020304" pitchFamily="18" charset="0"/>
              </a:rPr>
              <a:t>BSc in </a:t>
            </a:r>
            <a:r>
              <a:rPr lang="en-GB" sz="3600" dirty="0" smtClean="0">
                <a:effectLst/>
                <a:cs typeface="Times New Roman" panose="02020603050405020304" pitchFamily="18" charset="0"/>
              </a:rPr>
              <a:t>Cardiovascular </a:t>
            </a:r>
            <a:r>
              <a:rPr lang="en-GB" sz="3600" dirty="0">
                <a:effectLst/>
                <a:cs typeface="Times New Roman" panose="02020603050405020304" pitchFamily="18" charset="0"/>
              </a:rPr>
              <a:t>Science</a:t>
            </a:r>
            <a:endParaRPr lang="en-US" sz="36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708274"/>
            <a:ext cx="7543800" cy="1440805"/>
          </a:xfrm>
        </p:spPr>
        <p:txBody>
          <a:bodyPr/>
          <a:lstStyle/>
          <a:p>
            <a:r>
              <a:rPr lang="en-GB" dirty="0">
                <a:solidFill>
                  <a:schemeClr val="hlink"/>
                </a:solidFill>
                <a:effectLst/>
                <a:cs typeface="Times New Roman" panose="02020603050405020304" pitchFamily="18" charset="0"/>
              </a:rPr>
              <a:t>Bruno Rojas</a:t>
            </a:r>
          </a:p>
          <a:p>
            <a:r>
              <a:rPr lang="en-GB" sz="2400" dirty="0">
                <a:solidFill>
                  <a:schemeClr val="hlink"/>
                </a:solidFill>
                <a:effectLst/>
                <a:cs typeface="Times New Roman" panose="02020603050405020304" pitchFamily="18" charset="0"/>
              </a:rPr>
              <a:t>Department of Nuclear Medicine</a:t>
            </a:r>
          </a:p>
          <a:p>
            <a:r>
              <a:rPr lang="en-GB" sz="2400" dirty="0">
                <a:solidFill>
                  <a:schemeClr val="hlink"/>
                </a:solidFill>
                <a:effectLst/>
                <a:cs typeface="Times New Roman" panose="02020603050405020304" pitchFamily="18" charset="0"/>
              </a:rPr>
              <a:t>Royal Brompton Hospital</a:t>
            </a:r>
            <a:endParaRPr lang="en-GB" sz="3600" dirty="0">
              <a:solidFill>
                <a:srgbClr val="FFFF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65625"/>
            <a:ext cx="91440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5400" dirty="0">
                <a:solidFill>
                  <a:schemeClr val="tx2"/>
                </a:solidFill>
                <a:cs typeface="Times New Roman" panose="02020603050405020304" pitchFamily="18" charset="0"/>
              </a:rPr>
              <a:t>Radiation </a:t>
            </a:r>
            <a:endParaRPr lang="en-GB" sz="5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GB" sz="5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3525838" cy="1008063"/>
          </a:xfrm>
        </p:spPr>
        <p:txBody>
          <a:bodyPr/>
          <a:lstStyle/>
          <a:p>
            <a:r>
              <a:rPr lang="en-US" sz="3400" b="1"/>
              <a:t>NUCLEAR STABILITY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4176712" cy="1223962"/>
          </a:xfrm>
        </p:spPr>
        <p:txBody>
          <a:bodyPr/>
          <a:lstStyle/>
          <a:p>
            <a:pPr algn="just"/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Only certain combinations of neutrons and protons in nucleus are stable</a:t>
            </a:r>
            <a:r>
              <a:rPr 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068638"/>
            <a:ext cx="4248150" cy="3457575"/>
          </a:xfrm>
        </p:spPr>
        <p:txBody>
          <a:bodyPr/>
          <a:lstStyle/>
          <a:p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Two kinds of instability: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		</a:t>
            </a:r>
            <a:r>
              <a:rPr lang="en-GB" sz="2200" i="1">
                <a:solidFill>
                  <a:schemeClr val="tx2"/>
                </a:solidFill>
                <a:cs typeface="Times New Roman" panose="02020603050405020304" pitchFamily="18" charset="0"/>
              </a:rPr>
              <a:t>neutron excess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i="1">
                <a:solidFill>
                  <a:schemeClr val="tx2"/>
                </a:solidFill>
                <a:cs typeface="Times New Roman" panose="02020603050405020304" pitchFamily="18" charset="0"/>
              </a:rPr>
              <a:t>		neutron deficiency</a:t>
            </a: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Unstable nuclei have excess internal energy </a:t>
            </a:r>
          </a:p>
          <a:p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Unstable nuclei are </a:t>
            </a:r>
            <a:r>
              <a:rPr lang="en-GB" sz="2200" i="1">
                <a:solidFill>
                  <a:schemeClr val="tx2"/>
                </a:solidFill>
                <a:cs typeface="Times New Roman" panose="02020603050405020304" pitchFamily="18" charset="0"/>
              </a:rPr>
              <a:t>radioactive</a:t>
            </a:r>
            <a:r>
              <a:rPr lang="en-US" sz="22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Particulate emission to achieve stability</a:t>
            </a:r>
            <a:endParaRPr lang="en-US" sz="22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4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39814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4572000" y="692150"/>
          <a:ext cx="3960813" cy="5976938"/>
        </p:xfrm>
        <a:graphic>
          <a:graphicData uri="http://schemas.openxmlformats.org/drawingml/2006/table">
            <a:tbl>
              <a:tblPr/>
              <a:tblGrid>
                <a:gridCol w="3960813"/>
              </a:tblGrid>
              <a:tr h="5976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914400"/>
          </a:xfrm>
        </p:spPr>
        <p:txBody>
          <a:bodyPr/>
          <a:lstStyle/>
          <a:p>
            <a:r>
              <a:rPr lang="en-US" sz="3400" b="1"/>
              <a:t>RADIOACTIVE DECAY  - Gamma ray production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49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b="1">
              <a:solidFill>
                <a:srgbClr val="FFFF00"/>
              </a:solidFill>
            </a:endParaRP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Parent nuclide decays to daughter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Daughter nucleus usually in an excited state</a:t>
            </a:r>
            <a:r>
              <a:rPr lang="en-US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Excited state decays to lower (more stable) energy state 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EM wave emitted - </a:t>
            </a:r>
            <a:r>
              <a:rPr lang="en-GB" b="1" i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gamma radiation</a:t>
            </a:r>
            <a:r>
              <a:rPr lang="en-US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7162" cy="758825"/>
          </a:xfrm>
        </p:spPr>
        <p:txBody>
          <a:bodyPr/>
          <a:lstStyle/>
          <a:p>
            <a:r>
              <a:rPr lang="en-US" sz="3400" b="1"/>
              <a:t>X-RAYS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7924800" cy="64770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Can be produced using an x-ray tube</a:t>
            </a:r>
            <a:r>
              <a:rPr lang="en-US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3317" name="Picture 5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129463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3575" y="5969000"/>
            <a:ext cx="815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2400">
              <a:latin typeface="Times New Roman" panose="02020603050405020304" pitchFamily="18" charset="0"/>
            </a:endParaRPr>
          </a:p>
        </p:txBody>
      </p:sp>
      <p:graphicFrame>
        <p:nvGraphicFramePr>
          <p:cNvPr id="13327" name="Group 15"/>
          <p:cNvGraphicFramePr>
            <a:graphicFrameLocks noGrp="1"/>
          </p:cNvGraphicFramePr>
          <p:nvPr/>
        </p:nvGraphicFramePr>
        <p:xfrm>
          <a:off x="1187450" y="2708275"/>
          <a:ext cx="7129463" cy="3816350"/>
        </p:xfrm>
        <a:graphic>
          <a:graphicData uri="http://schemas.openxmlformats.org/drawingml/2006/table">
            <a:tbl>
              <a:tblPr/>
              <a:tblGrid>
                <a:gridCol w="7129463"/>
              </a:tblGrid>
              <a:tr h="381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762000"/>
          </a:xfrm>
        </p:spPr>
        <p:txBody>
          <a:bodyPr/>
          <a:lstStyle/>
          <a:p>
            <a:r>
              <a:rPr lang="en-US" sz="3400" b="1"/>
              <a:t>X-RAYS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989138"/>
            <a:ext cx="7924800" cy="2017712"/>
          </a:xfrm>
        </p:spPr>
        <p:txBody>
          <a:bodyPr/>
          <a:lstStyle/>
          <a:p>
            <a:r>
              <a:rPr lang="en-GB" sz="2600">
                <a:solidFill>
                  <a:schemeClr val="tx2"/>
                </a:solidFill>
                <a:cs typeface="Times New Roman" panose="02020603050405020304" pitchFamily="18" charset="0"/>
              </a:rPr>
              <a:t>Incident e</a:t>
            </a:r>
            <a:r>
              <a:rPr lang="en-GB" sz="2600" baseline="30000">
                <a:solidFill>
                  <a:schemeClr val="tx2"/>
                </a:solidFill>
                <a:cs typeface="Times New Roman" panose="02020603050405020304" pitchFamily="18" charset="0"/>
              </a:rPr>
              <a:t>-</a:t>
            </a:r>
            <a:r>
              <a:rPr lang="en-GB" sz="2600">
                <a:solidFill>
                  <a:schemeClr val="tx2"/>
                </a:solidFill>
                <a:cs typeface="Times New Roman" panose="02020603050405020304" pitchFamily="18" charset="0"/>
              </a:rPr>
              <a:t> fired into close proximity of large electric field of nuclei in target </a:t>
            </a:r>
            <a:endParaRPr lang="en-US" sz="2600">
              <a:solidFill>
                <a:schemeClr val="tx2"/>
              </a:solidFill>
            </a:endParaRPr>
          </a:p>
          <a:p>
            <a:r>
              <a:rPr lang="en-GB" sz="2600">
                <a:solidFill>
                  <a:schemeClr val="tx2"/>
                </a:solidFill>
                <a:cs typeface="Times New Roman" panose="02020603050405020304" pitchFamily="18" charset="0"/>
              </a:rPr>
              <a:t>e</a:t>
            </a:r>
            <a:r>
              <a:rPr lang="en-GB" sz="2600" baseline="30000">
                <a:solidFill>
                  <a:schemeClr val="tx2"/>
                </a:solidFill>
                <a:cs typeface="Times New Roman" panose="02020603050405020304" pitchFamily="18" charset="0"/>
              </a:rPr>
              <a:t>-</a:t>
            </a:r>
            <a:r>
              <a:rPr lang="en-GB" sz="2600">
                <a:solidFill>
                  <a:schemeClr val="tx2"/>
                </a:solidFill>
                <a:cs typeface="Times New Roman" panose="02020603050405020304" pitchFamily="18" charset="0"/>
              </a:rPr>
              <a:t> decelerated, resulting in loss of KE</a:t>
            </a:r>
          </a:p>
          <a:p>
            <a:r>
              <a:rPr lang="en-GB" sz="2600">
                <a:solidFill>
                  <a:schemeClr val="tx2"/>
                </a:solidFill>
                <a:cs typeface="Times New Roman" panose="02020603050405020304" pitchFamily="18" charset="0"/>
              </a:rPr>
              <a:t>Lost KE released as EM radiation</a:t>
            </a:r>
            <a:r>
              <a:rPr lang="en-US" sz="2600">
                <a:solidFill>
                  <a:schemeClr val="tx2"/>
                </a:solidFill>
                <a:cs typeface="Times New Roman" panose="02020603050405020304" pitchFamily="18" charset="0"/>
              </a:rPr>
              <a:t> – </a:t>
            </a:r>
            <a:r>
              <a:rPr lang="en-US" sz="2600" b="1" i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x-rays</a:t>
            </a:r>
            <a:endParaRPr lang="en-US" sz="2600" b="1">
              <a:solidFill>
                <a:schemeClr val="tx2"/>
              </a:solidFill>
              <a:effectLst/>
              <a:cs typeface="Times New Roman" panose="02020603050405020304" pitchFamily="18" charset="0"/>
            </a:endParaRPr>
          </a:p>
          <a:p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4292600"/>
            <a:ext cx="80645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x–rays produced by conversion of electron KE into EM radiation</a:t>
            </a:r>
          </a:p>
          <a:p>
            <a:pPr algn="ctr"/>
            <a:endParaRPr lang="en-GB" sz="1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gamma radiation produced as EM wave emitted from nucleus of atom</a:t>
            </a:r>
          </a:p>
          <a:p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2349500"/>
            <a:ext cx="8382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EEB412"/>
                </a:solidFill>
                <a:latin typeface="Times New Roman" panose="02020603050405020304" pitchFamily="18" charset="0"/>
              </a:rPr>
              <a:t>PROTECTION AGAINST IONISING 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EEB412"/>
                </a:solidFill>
              </a:rPr>
              <a:t>Early healthcare uses</a:t>
            </a:r>
          </a:p>
        </p:txBody>
      </p:sp>
      <p:pic>
        <p:nvPicPr>
          <p:cNvPr id="260100" name="Picture 4" descr="X-ray radiograp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286000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692275" y="119697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X-rays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5006975" y="1268413"/>
            <a:ext cx="2576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Radioactivity</a:t>
            </a:r>
          </a:p>
        </p:txBody>
      </p:sp>
      <p:pic>
        <p:nvPicPr>
          <p:cNvPr id="260103" name="Picture 7" descr="Rontgen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2427288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900113" y="3284538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Imaging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1620838" y="5949950"/>
            <a:ext cx="237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R</a:t>
            </a:r>
            <a:r>
              <a:rPr lang="en-GB" sz="2000">
                <a:cs typeface="Tahoma" panose="020B0604030504040204" pitchFamily="34" charset="0"/>
              </a:rPr>
              <a:t>öntgentherapy/ </a:t>
            </a:r>
            <a:r>
              <a:rPr lang="en-GB" sz="2000"/>
              <a:t>Radiotherapy</a:t>
            </a:r>
          </a:p>
        </p:txBody>
      </p:sp>
      <p:pic>
        <p:nvPicPr>
          <p:cNvPr id="260106" name="Picture 10" descr="Radium 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844675"/>
            <a:ext cx="2232025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4284663" y="4437063"/>
            <a:ext cx="252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Radium therapy/ Brachytherapy</a:t>
            </a:r>
          </a:p>
        </p:txBody>
      </p:sp>
      <p:pic>
        <p:nvPicPr>
          <p:cNvPr id="260108" name="Picture 12" descr="Revig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36838"/>
            <a:ext cx="20859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7094538" y="587692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Quackery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  <p:bldP spid="260105" grpId="0"/>
      <p:bldP spid="260107" grpId="0"/>
      <p:bldP spid="260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EEB412"/>
                </a:solidFill>
              </a:rPr>
              <a:t>Early healthcare ‘misuses’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Early 1900’s – no understanding of radiation ‘dose’, limited evidence of harms</a:t>
            </a:r>
          </a:p>
          <a:p>
            <a:pPr>
              <a:lnSpc>
                <a:spcPct val="90000"/>
              </a:lnSpc>
            </a:pPr>
            <a:r>
              <a:rPr lang="en-GB"/>
              <a:t>X-rays:</a:t>
            </a:r>
          </a:p>
          <a:p>
            <a:pPr lvl="1">
              <a:lnSpc>
                <a:spcPct val="90000"/>
              </a:lnSpc>
            </a:pPr>
            <a:r>
              <a:rPr lang="en-GB"/>
              <a:t>No filtration – large skin dose to patient</a:t>
            </a:r>
          </a:p>
          <a:p>
            <a:pPr lvl="1">
              <a:lnSpc>
                <a:spcPct val="90000"/>
              </a:lnSpc>
            </a:pPr>
            <a:r>
              <a:rPr lang="en-GB"/>
              <a:t>No shielding – staff received large doses</a:t>
            </a:r>
          </a:p>
          <a:p>
            <a:pPr>
              <a:lnSpc>
                <a:spcPct val="90000"/>
              </a:lnSpc>
            </a:pPr>
            <a:r>
              <a:rPr lang="en-GB"/>
              <a:t>Radioactivity</a:t>
            </a:r>
          </a:p>
          <a:p>
            <a:pPr lvl="1">
              <a:lnSpc>
                <a:spcPct val="90000"/>
              </a:lnSpc>
            </a:pPr>
            <a:r>
              <a:rPr lang="en-GB"/>
              <a:t>Discovered Radium/Radon in spa’s</a:t>
            </a:r>
          </a:p>
          <a:p>
            <a:pPr lvl="1">
              <a:lnSpc>
                <a:spcPct val="90000"/>
              </a:lnSpc>
            </a:pPr>
            <a:r>
              <a:rPr lang="en-GB"/>
              <a:t>Purified Radium for domestic use, huge public demand</a:t>
            </a:r>
          </a:p>
          <a:p>
            <a:pPr lvl="1"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EEB412"/>
                </a:solidFill>
              </a:rPr>
              <a:t>Give them what they want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Esthetic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059113" y="1196975"/>
            <a:ext cx="2576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Domestic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6300788" y="1196975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Health</a:t>
            </a:r>
          </a:p>
        </p:txBody>
      </p:sp>
      <p:pic>
        <p:nvPicPr>
          <p:cNvPr id="262151" name="Picture 7" descr="Thoradia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17907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2" name="Picture 8" descr="Radium gir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8002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3" name="Picture 9" descr="Radium chocol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2484437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4" name="Picture 10" descr="Radium toothp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97425"/>
            <a:ext cx="29495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5" name="Picture 11" descr="Radith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54305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7" name="Picture 13" descr="Radium condo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63207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en-US" sz="3400" b="1">
                <a:solidFill>
                  <a:srgbClr val="EEB412"/>
                </a:solidFill>
              </a:rPr>
              <a:t>Radiation Protection in Diagnostic Imaging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7772400" cy="316865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ZA" sz="2000">
                <a:effectLst/>
              </a:rPr>
              <a:t>Ionising radiation - enough energy to dislodge e</a:t>
            </a:r>
            <a:r>
              <a:rPr lang="en-ZA" sz="2000" baseline="30000">
                <a:effectLst/>
              </a:rPr>
              <a:t>-</a:t>
            </a:r>
            <a:endParaRPr lang="en-ZA" sz="2000">
              <a:effectLst/>
            </a:endParaRP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ZA" sz="2000">
                <a:effectLst/>
              </a:rPr>
              <a:t>Human cells impaired - die, genetic effects, cancer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ZA" sz="2000">
                <a:effectLst/>
              </a:rPr>
              <a:t>Use of radiation strictly controlled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ICRP consists of specialists in radiation effects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ICRP (60) 1990 recommendations incorporated in legislation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ICRP (103) 2007 recommendations are published, yet to be incorporated</a:t>
            </a:r>
          </a:p>
          <a:p>
            <a:pPr>
              <a:lnSpc>
                <a:spcPct val="80000"/>
              </a:lnSpc>
            </a:pPr>
            <a:endParaRPr lang="en-US" sz="2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01700"/>
          </a:xfrm>
        </p:spPr>
        <p:txBody>
          <a:bodyPr/>
          <a:lstStyle/>
          <a:p>
            <a:r>
              <a:rPr lang="en-US" sz="3400" b="1">
                <a:solidFill>
                  <a:srgbClr val="EEB412"/>
                </a:solidFill>
              </a:rPr>
              <a:t>Detrimental Effects of Radiation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7772400" cy="33956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400"/>
              <a:t>Basically two types -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2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FFCC00"/>
                </a:solidFill>
              </a:rPr>
              <a:t>Deterministic effects:</a:t>
            </a:r>
            <a:r>
              <a:rPr lang="en-US" sz="2400"/>
              <a:t> Threshold value; under - no effect; above - severity proportional to dose received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24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FFCC00"/>
                </a:solidFill>
              </a:rPr>
              <a:t>Stochastic effects:</a:t>
            </a:r>
            <a:r>
              <a:rPr lang="en-US" sz="2400"/>
              <a:t> No threshold; risk increases with dose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/>
              <a:t>Talk Outline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495800"/>
          </a:xfrm>
        </p:spPr>
        <p:txBody>
          <a:bodyPr/>
          <a:lstStyle/>
          <a:p>
            <a:r>
              <a:rPr lang="en-GB"/>
              <a:t>Origin of Ionising Radiation</a:t>
            </a:r>
          </a:p>
          <a:p>
            <a:pPr lvl="1"/>
            <a:r>
              <a:rPr lang="en-GB"/>
              <a:t>production of Gamma rays</a:t>
            </a:r>
          </a:p>
          <a:p>
            <a:pPr lvl="1"/>
            <a:r>
              <a:rPr lang="en-GB"/>
              <a:t>productions of X-rays</a:t>
            </a:r>
          </a:p>
          <a:p>
            <a:r>
              <a:rPr lang="en-GB"/>
              <a:t>Protection against ionising radiation</a:t>
            </a:r>
          </a:p>
          <a:p>
            <a:pPr lvl="1"/>
            <a:r>
              <a:rPr lang="en-GB"/>
              <a:t>detrimental effects</a:t>
            </a:r>
          </a:p>
          <a:p>
            <a:pPr lvl="1"/>
            <a:r>
              <a:rPr lang="en-GB"/>
              <a:t>dose limits</a:t>
            </a:r>
          </a:p>
          <a:p>
            <a:pPr lvl="1"/>
            <a:r>
              <a:rPr lang="en-GB"/>
              <a:t>risks to foetus</a:t>
            </a:r>
          </a:p>
          <a:p>
            <a:pPr lvl="1"/>
            <a:r>
              <a:rPr lang="en-GB"/>
              <a:t>principles of radiation protection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467600" cy="914400"/>
          </a:xfrm>
        </p:spPr>
        <p:txBody>
          <a:bodyPr/>
          <a:lstStyle/>
          <a:p>
            <a:r>
              <a:rPr lang="en-US" sz="3400" b="1">
                <a:solidFill>
                  <a:srgbClr val="EEB412"/>
                </a:solidFill>
              </a:rPr>
              <a:t>Deterministic Effects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2349500"/>
            <a:ext cx="3048000" cy="3036888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200"/>
              <a:t>Examples: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200"/>
              <a:t>erythema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200"/>
              <a:t>Cataracts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200"/>
              <a:t>radiation sickness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200"/>
              <a:t>necrosis</a:t>
            </a:r>
          </a:p>
          <a:p>
            <a:pPr>
              <a:lnSpc>
                <a:spcPct val="120000"/>
              </a:lnSpc>
            </a:pPr>
            <a:endParaRPr lang="en-US" sz="2200"/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981200" y="2057400"/>
            <a:ext cx="0" cy="3581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981200" y="5638800"/>
            <a:ext cx="32766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2743200" y="3200400"/>
            <a:ext cx="2286000" cy="2438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14600" y="5859463"/>
            <a:ext cx="216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Radiation dose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69925" y="3081338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Effect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514600" y="4648200"/>
            <a:ext cx="228600" cy="9144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Stochastic effects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/>
          </a:p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4131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867400" y="2492375"/>
            <a:ext cx="2951163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12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US" sz="2600"/>
              <a:t>Examples :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600"/>
              <a:t>cancer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600"/>
              <a:t>genetic effects</a:t>
            </a:r>
          </a:p>
          <a:p>
            <a:pPr>
              <a:lnSpc>
                <a:spcPct val="120000"/>
              </a:lnSpc>
            </a:pPr>
            <a:endParaRPr lang="en-US" sz="2600"/>
          </a:p>
          <a:p>
            <a:pPr>
              <a:lnSpc>
                <a:spcPct val="120000"/>
              </a:lnSpc>
            </a:pPr>
            <a:endParaRPr lang="en-US"/>
          </a:p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981200" y="2057400"/>
            <a:ext cx="0" cy="3581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1981200" y="5638800"/>
            <a:ext cx="32766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1981200" y="3200400"/>
            <a:ext cx="3048000" cy="2438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514600" y="5859463"/>
            <a:ext cx="216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Radiation dose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69925" y="3081338"/>
            <a:ext cx="73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Risk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057400" y="480060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FF9933"/>
                </a:solidFill>
                <a:latin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ALARA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36838"/>
            <a:ext cx="7772400" cy="210502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/>
              <a:t>  “All doses should be kept </a:t>
            </a:r>
            <a:r>
              <a:rPr lang="en-US">
                <a:solidFill>
                  <a:srgbClr val="FF9933"/>
                </a:solidFill>
              </a:rPr>
              <a:t>A</a:t>
            </a:r>
            <a:r>
              <a:rPr lang="en-US"/>
              <a:t>s </a:t>
            </a:r>
            <a:r>
              <a:rPr lang="en-US">
                <a:solidFill>
                  <a:srgbClr val="FF9933"/>
                </a:solidFill>
              </a:rPr>
              <a:t>L</a:t>
            </a:r>
            <a:r>
              <a:rPr lang="en-US"/>
              <a:t>ow </a:t>
            </a:r>
            <a:r>
              <a:rPr lang="en-US">
                <a:solidFill>
                  <a:srgbClr val="FF9933"/>
                </a:solidFill>
              </a:rPr>
              <a:t>A</a:t>
            </a:r>
            <a:r>
              <a:rPr lang="en-US"/>
              <a:t>s </a:t>
            </a:r>
            <a:r>
              <a:rPr lang="en-US">
                <a:solidFill>
                  <a:srgbClr val="FF9933"/>
                </a:solidFill>
              </a:rPr>
              <a:t>R</a:t>
            </a:r>
            <a:r>
              <a:rPr lang="en-US"/>
              <a:t>easonably </a:t>
            </a:r>
            <a:r>
              <a:rPr lang="en-US">
                <a:solidFill>
                  <a:srgbClr val="FF9933"/>
                </a:solidFill>
              </a:rPr>
              <a:t>A</a:t>
            </a:r>
            <a:r>
              <a:rPr lang="en-US"/>
              <a:t>chievable, social and economic factors taken into account”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EEB412"/>
                </a:solidFill>
              </a:rPr>
              <a:t>Radiation Dosimetry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16113"/>
            <a:ext cx="6481763" cy="46815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600"/>
              <a:t>Absorbed Dose, Gray (1 Gy=1 J/kg)</a:t>
            </a:r>
          </a:p>
          <a:p>
            <a:endParaRPr lang="en-GB" sz="2600"/>
          </a:p>
          <a:p>
            <a:pPr>
              <a:buFont typeface="Wingdings" panose="05000000000000000000" pitchFamily="2" charset="2"/>
              <a:buNone/>
            </a:pPr>
            <a:r>
              <a:rPr lang="en-GB" sz="2600"/>
              <a:t>       Effective Dose, Sievert (Sv)</a:t>
            </a:r>
          </a:p>
          <a:p>
            <a:pPr>
              <a:buFont typeface="Wingdings" panose="05000000000000000000" pitchFamily="2" charset="2"/>
              <a:buNone/>
            </a:pPr>
            <a:endParaRPr lang="en-GB" sz="1200"/>
          </a:p>
          <a:p>
            <a:pPr>
              <a:buFont typeface="Wingdings" panose="05000000000000000000" pitchFamily="2" charset="2"/>
              <a:buNone/>
            </a:pPr>
            <a:r>
              <a:rPr lang="en-GB" sz="2600"/>
              <a:t>      adjusted for 	- radiation type 			       	- irradiated organ(s)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600"/>
              <a:t>	to give whole body dose</a:t>
            </a:r>
          </a:p>
          <a:p>
            <a:pPr>
              <a:buFont typeface="Wingdings" panose="05000000000000000000" pitchFamily="2" charset="2"/>
              <a:buNone/>
            </a:pPr>
            <a:endParaRPr lang="en-GB" sz="2600"/>
          </a:p>
          <a:p>
            <a:pPr>
              <a:buFont typeface="Wingdings" panose="05000000000000000000" pitchFamily="2" charset="2"/>
              <a:buNone/>
            </a:pPr>
            <a:r>
              <a:rPr lang="en-GB" sz="2600"/>
              <a:t>Effective dose allows comparison of exposures from different means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284663" y="2420938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EEB412"/>
                </a:solidFill>
              </a:rPr>
              <a:t>Weighting Factors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127875" cy="4495800"/>
          </a:xfrm>
        </p:spPr>
        <p:txBody>
          <a:bodyPr/>
          <a:lstStyle/>
          <a:p>
            <a:pPr>
              <a:buClr>
                <a:srgbClr val="EEB412"/>
              </a:buClr>
              <a:buSzTx/>
            </a:pPr>
            <a:r>
              <a:rPr lang="en-GB" sz="2600"/>
              <a:t>Radiation Weighting Factors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photons (all energies) 		1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Electrons/beta (all energies)		1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protons					5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alpha particles				20</a:t>
            </a:r>
          </a:p>
          <a:p>
            <a:pPr lvl="1">
              <a:buClr>
                <a:srgbClr val="EEB412"/>
              </a:buClr>
              <a:buFontTx/>
              <a:buNone/>
            </a:pPr>
            <a:endParaRPr lang="en-GB" sz="2400"/>
          </a:p>
          <a:p>
            <a:pPr>
              <a:buClr>
                <a:srgbClr val="EEB412"/>
              </a:buClr>
              <a:buSzTx/>
            </a:pPr>
            <a:r>
              <a:rPr lang="en-GB" sz="2600"/>
              <a:t>Tissue Weighting Factors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skin					0.01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lung					0.12</a:t>
            </a:r>
          </a:p>
          <a:p>
            <a:pPr lvl="1">
              <a:buClr>
                <a:srgbClr val="EEB412"/>
              </a:buClr>
            </a:pPr>
            <a:r>
              <a:rPr lang="en-GB" sz="2400"/>
              <a:t>reproductive organs			0.20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Dose Limits for staff and public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>
                <a:effectLst/>
              </a:rPr>
              <a:t>Prevent deterministic effects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>
                <a:effectLst/>
              </a:rPr>
              <a:t>Limit (reduce) stochastic effects (mainly cancer) to acceptable levels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endParaRPr lang="en-US" sz="1200">
              <a:effectLst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i="1">
                <a:solidFill>
                  <a:srgbClr val="FF9933"/>
                </a:solidFill>
                <a:effectLst/>
              </a:rPr>
              <a:t>	</a:t>
            </a:r>
            <a:r>
              <a:rPr lang="en-US" sz="3000" i="1">
                <a:solidFill>
                  <a:srgbClr val="FF9933"/>
                </a:solidFill>
                <a:effectLst/>
              </a:rPr>
              <a:t>Level of acceptability differs for radiation workers and members of the public</a:t>
            </a:r>
            <a:endParaRPr lang="en-US" sz="3000">
              <a:effectLst/>
            </a:endParaRPr>
          </a:p>
          <a:p>
            <a:endParaRPr lang="en-US" sz="28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80400" cy="1223962"/>
          </a:xfrm>
        </p:spPr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Dose Limits - Factors considered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800" b="1">
                <a:effectLst/>
              </a:rPr>
              <a:t>Perceived acceptable mortality risks</a:t>
            </a:r>
          </a:p>
          <a:p>
            <a:pPr>
              <a:lnSpc>
                <a:spcPct val="120000"/>
              </a:lnSpc>
              <a:buClr>
                <a:srgbClr val="EEB412"/>
              </a:buClr>
              <a:buSzTx/>
              <a:buFont typeface="Wingdings" panose="05000000000000000000" pitchFamily="2" charset="2"/>
              <a:buNone/>
            </a:pPr>
            <a:r>
              <a:rPr lang="en-US" sz="2800">
                <a:effectLst/>
              </a:rPr>
              <a:t>   </a:t>
            </a:r>
            <a:r>
              <a:rPr lang="en-US" sz="2800" b="1">
                <a:effectLst/>
              </a:rPr>
              <a:t>Workers:</a:t>
            </a:r>
          </a:p>
          <a:p>
            <a:pPr lvl="1">
              <a:lnSpc>
                <a:spcPct val="120000"/>
              </a:lnSpc>
              <a:buClr>
                <a:srgbClr val="EEB412"/>
              </a:buClr>
            </a:pPr>
            <a:r>
              <a:rPr lang="en-US" sz="2400">
                <a:effectLst/>
              </a:rPr>
              <a:t>mortality risk of 1/100 is unacceptable</a:t>
            </a:r>
          </a:p>
          <a:p>
            <a:pPr lvl="1">
              <a:lnSpc>
                <a:spcPct val="120000"/>
              </a:lnSpc>
              <a:buClr>
                <a:srgbClr val="EEB412"/>
              </a:buClr>
            </a:pPr>
            <a:r>
              <a:rPr lang="en-US" sz="2400">
                <a:effectLst/>
              </a:rPr>
              <a:t>mortality risk of  1/1 000 perhaps acceptable</a:t>
            </a:r>
          </a:p>
          <a:p>
            <a:pPr>
              <a:lnSpc>
                <a:spcPct val="120000"/>
              </a:lnSpc>
              <a:buClr>
                <a:srgbClr val="EEB412"/>
              </a:buClr>
              <a:buSzTx/>
              <a:buFont typeface="Wingdings" panose="05000000000000000000" pitchFamily="2" charset="2"/>
              <a:buNone/>
            </a:pPr>
            <a:r>
              <a:rPr lang="en-US" sz="2800">
                <a:effectLst/>
              </a:rPr>
              <a:t>   </a:t>
            </a:r>
            <a:r>
              <a:rPr lang="en-US" sz="2800" b="1">
                <a:effectLst/>
              </a:rPr>
              <a:t>Public:</a:t>
            </a:r>
          </a:p>
          <a:p>
            <a:pPr lvl="1">
              <a:lnSpc>
                <a:spcPct val="120000"/>
              </a:lnSpc>
              <a:buClr>
                <a:srgbClr val="EEB412"/>
              </a:buClr>
            </a:pPr>
            <a:r>
              <a:rPr lang="en-US" sz="2400">
                <a:effectLst/>
              </a:rPr>
              <a:t>public hazard with mortality risk of 1/100 000 perhaps acceptable</a:t>
            </a:r>
          </a:p>
          <a:p>
            <a:pPr>
              <a:lnSpc>
                <a:spcPct val="120000"/>
              </a:lnSpc>
            </a:pPr>
            <a:endParaRPr lang="en-US" sz="2800">
              <a:effectLst/>
            </a:endParaRPr>
          </a:p>
          <a:p>
            <a:endParaRPr lang="en-US" sz="2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EB41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800" b="1"/>
              <a:t> Age at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EEB412"/>
                </a:solidFill>
              </a:rPr>
              <a:t>Mortality Risks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2303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400">
                <a:effectLst/>
              </a:rPr>
              <a:t>Activities carrying a 1 in 10,000 risk of death:</a:t>
            </a:r>
          </a:p>
          <a:p>
            <a:pPr>
              <a:buClr>
                <a:srgbClr val="EEB412"/>
              </a:buClr>
            </a:pPr>
            <a:r>
              <a:rPr lang="en-GB" sz="2400">
                <a:effectLst/>
              </a:rPr>
              <a:t>Whole body exposure to 2 mSv ionising radiation</a:t>
            </a:r>
          </a:p>
          <a:p>
            <a:pPr>
              <a:buClr>
                <a:srgbClr val="EEB412"/>
              </a:buClr>
            </a:pPr>
            <a:r>
              <a:rPr lang="en-GB" sz="2400">
                <a:effectLst/>
              </a:rPr>
              <a:t>Smoking 150 cigarettes</a:t>
            </a:r>
          </a:p>
          <a:p>
            <a:pPr>
              <a:buClr>
                <a:srgbClr val="EEB412"/>
              </a:buClr>
            </a:pPr>
            <a:r>
              <a:rPr lang="en-GB" sz="2400">
                <a:effectLst/>
              </a:rPr>
              <a:t>Travelling 5000 miles by car</a:t>
            </a:r>
          </a:p>
          <a:p>
            <a:pPr>
              <a:buClr>
                <a:srgbClr val="EEB412"/>
              </a:buClr>
            </a:pPr>
            <a:r>
              <a:rPr lang="en-GB" sz="2400">
                <a:effectLst/>
              </a:rPr>
              <a:t>Travelling 25,000 miles by passenger aircraft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77057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Effective doses of some typical medical procedures:</a:t>
            </a:r>
          </a:p>
          <a:p>
            <a:pPr>
              <a:buClr>
                <a:srgbClr val="EEB41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/>
              <a:t> Chest x-ray					0.02-0.05 mSv</a:t>
            </a:r>
          </a:p>
          <a:p>
            <a:pPr>
              <a:buClr>
                <a:srgbClr val="EEB41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/>
              <a:t> Nuclear Medicine </a:t>
            </a:r>
            <a:r>
              <a:rPr lang="en-GB" sz="2400" baseline="30000"/>
              <a:t>99m</a:t>
            </a:r>
            <a:r>
              <a:rPr lang="en-GB" sz="2400"/>
              <a:t>Tc bone scan	3 mSv</a:t>
            </a:r>
          </a:p>
          <a:p>
            <a:pPr>
              <a:buClr>
                <a:srgbClr val="EEB41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/>
              <a:t> Abdominal CT				4 mSv</a:t>
            </a:r>
          </a:p>
          <a:p>
            <a:pPr>
              <a:buClr>
                <a:srgbClr val="EEB41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aseline="30000"/>
              <a:t>18</a:t>
            </a:r>
            <a:r>
              <a:rPr lang="en-GB" sz="2400"/>
              <a:t>F FDG PET scan				10 mSv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844550"/>
          </a:xfrm>
        </p:spPr>
        <p:txBody>
          <a:bodyPr/>
          <a:lstStyle/>
          <a:p>
            <a:r>
              <a:rPr lang="en-US" b="1">
                <a:solidFill>
                  <a:srgbClr val="EEB412"/>
                </a:solidFill>
              </a:rPr>
              <a:t>Cancer Risk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852738"/>
            <a:ext cx="7467600" cy="15827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b="1">
                <a:effectLst/>
              </a:rPr>
              <a:t>Chance for fatal cancer (general)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b="1">
                <a:effectLst/>
              </a:rPr>
              <a:t>= 5% per Sv exposure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b="1">
                <a:effectLst/>
              </a:rPr>
              <a:t>= 1 in 20 per Sv exposure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b="1">
                <a:effectLst/>
              </a:rPr>
              <a:t>= 1 in 20,000 per mSv</a:t>
            </a:r>
          </a:p>
          <a:p>
            <a:endParaRPr lang="en-US" b="1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EEB412"/>
                </a:solidFill>
              </a:rPr>
              <a:t>Evidence of risk</a:t>
            </a:r>
          </a:p>
        </p:txBody>
      </p:sp>
      <p:pic>
        <p:nvPicPr>
          <p:cNvPr id="263172" name="Picture 4" descr="Nagasaki before and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500437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3" name="Picture 5" descr="Bomb survivors cancer inc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39243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4356100" y="16287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 Hibakusha of Hiroshima and Nagasaki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4356100" y="4797425"/>
            <a:ext cx="44338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 Chernobyl liquidators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 Uranium Miners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/>
      <p:bldP spid="263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Discovery of ‘Radiation’</a:t>
            </a:r>
          </a:p>
        </p:txBody>
      </p:sp>
      <p:pic>
        <p:nvPicPr>
          <p:cNvPr id="259076" name="Picture 4" descr="Mrs Roentgen's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21209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7" name="Picture 5" descr="The Cu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3876675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1692275" y="60213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1895</a:t>
            </a: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5867400" y="60213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1896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1619250" y="1628775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</a:rPr>
              <a:t>X-rays</a:t>
            </a: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5292725" y="17002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</a:rPr>
              <a:t>Radioactivity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/>
      <p:bldP spid="259080" grpId="0"/>
      <p:bldP spid="259082" grpId="0"/>
      <p:bldP spid="2590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EEB412"/>
                </a:solidFill>
              </a:rPr>
              <a:t>Annual Dose Limits*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772400" cy="46085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Workers: 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Effective dose    (whole body) - 20 mSv per year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Equivalent doses   lens of eye - 150 mSv per year (soon 20mSv)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	                           1cm</a:t>
            </a:r>
            <a:r>
              <a:rPr lang="en-US" sz="2000" baseline="30000">
                <a:effectLst/>
              </a:rPr>
              <a:t>2</a:t>
            </a:r>
            <a:r>
              <a:rPr lang="en-US" sz="2000">
                <a:effectLst/>
              </a:rPr>
              <a:t> skin   - 500 mSv per year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                               extremities – 500 mSv per year </a:t>
            </a:r>
            <a:endParaRPr lang="en-US" sz="2800"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Public: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Effective dose    (whole body) - 1 mSv per year</a:t>
            </a:r>
          </a:p>
          <a:p>
            <a:pPr>
              <a:lnSpc>
                <a:spcPct val="120000"/>
              </a:lnSpc>
              <a:buClr>
                <a:srgbClr val="EEB412"/>
              </a:buClr>
            </a:pPr>
            <a:r>
              <a:rPr lang="en-US" sz="2000">
                <a:effectLst/>
              </a:rPr>
              <a:t>Equivalent doses   lens of eye - 15 mSv per year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	                           1cm</a:t>
            </a:r>
            <a:r>
              <a:rPr lang="en-US" sz="2000" baseline="30000">
                <a:effectLst/>
              </a:rPr>
              <a:t>2</a:t>
            </a:r>
            <a:r>
              <a:rPr lang="en-US" sz="2000">
                <a:effectLst/>
              </a:rPr>
              <a:t> skin  - 50 mSv per year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000">
                <a:effectLst/>
              </a:rPr>
              <a:t>                               extremities – 50 mSv per year </a:t>
            </a:r>
          </a:p>
          <a:p>
            <a:pPr>
              <a:lnSpc>
                <a:spcPct val="160000"/>
              </a:lnSpc>
            </a:pPr>
            <a:endParaRPr lang="en-US" sz="2800">
              <a:effectLst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16013" y="6165850"/>
            <a:ext cx="698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/>
              <a:t>*Taken from The Ionising Radiation Regulations 1999 (and ICRP 2011 Statement on tissue reactions)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GB" sz="3200" b="1">
                <a:solidFill>
                  <a:srgbClr val="EEB412"/>
                </a:solidFill>
              </a:rPr>
              <a:t>Effective doses from typical examinations</a:t>
            </a:r>
            <a:endParaRPr lang="en-US" sz="3200" b="1">
              <a:solidFill>
                <a:srgbClr val="EEB412"/>
              </a:solidFill>
            </a:endParaRPr>
          </a:p>
        </p:txBody>
      </p:sp>
      <p:graphicFrame>
        <p:nvGraphicFramePr>
          <p:cNvPr id="255099" name="Group 12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937760"/>
        </p:xfrm>
        <a:graphic>
          <a:graphicData uri="http://schemas.openxmlformats.org/drawingml/2006/table">
            <a:tbl>
              <a:tblPr/>
              <a:tblGrid>
                <a:gridCol w="2743200"/>
                <a:gridCol w="2944812"/>
                <a:gridCol w="2541588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Examination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Effective Dose, mSv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Simple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Simple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Skull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Simple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Abdomen or pelvis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Complex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IVU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Complex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Barium meal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Complex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Barium enema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Spiral CT abdomen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Nuclear Medicine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Tc-99m bone scan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Nuclear Medicine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Tc-99m MPI cardiac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EEB412"/>
                </a:solidFill>
              </a:rPr>
              <a:t>Radiation Risk to Foetus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31686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EEB412"/>
              </a:buClr>
            </a:pPr>
            <a:r>
              <a:rPr lang="en-GB" sz="2400">
                <a:effectLst/>
              </a:rPr>
              <a:t>Radiation exposure may cause detrimental effects such as:</a:t>
            </a:r>
          </a:p>
          <a:p>
            <a:pPr lvl="1">
              <a:lnSpc>
                <a:spcPct val="80000"/>
              </a:lnSpc>
            </a:pPr>
            <a:r>
              <a:rPr lang="en-GB" sz="2400">
                <a:effectLst/>
              </a:rPr>
              <a:t>death of foetus</a:t>
            </a:r>
          </a:p>
          <a:p>
            <a:pPr lvl="1">
              <a:lnSpc>
                <a:spcPct val="80000"/>
              </a:lnSpc>
            </a:pPr>
            <a:r>
              <a:rPr lang="en-GB" sz="2400">
                <a:effectLst/>
              </a:rPr>
              <a:t>abnormalities/malformation of limbs and organs</a:t>
            </a:r>
          </a:p>
          <a:p>
            <a:pPr lvl="1">
              <a:lnSpc>
                <a:spcPct val="80000"/>
              </a:lnSpc>
            </a:pPr>
            <a:r>
              <a:rPr lang="en-GB" sz="2400">
                <a:effectLst/>
              </a:rPr>
              <a:t>mental retardation</a:t>
            </a:r>
          </a:p>
          <a:p>
            <a:pPr lvl="1">
              <a:lnSpc>
                <a:spcPct val="80000"/>
              </a:lnSpc>
            </a:pPr>
            <a:r>
              <a:rPr lang="en-GB" sz="2400">
                <a:effectLst/>
              </a:rPr>
              <a:t>cancer and genetic effects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4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GB" sz="2400">
                <a:effectLst/>
              </a:rPr>
              <a:t>New guidance ‘Protection of Pregnant Patients during Diagnostic Medical Exposures to Ionising Radiation’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9900"/>
              </a:buClr>
            </a:pPr>
            <a:endParaRPr lang="en-GB" sz="2400">
              <a:effectLst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GB" sz="2400">
                <a:effectLst/>
              </a:rPr>
              <a:t>http://www.hpa.org.uk/web/HPAwebFile/HPAweb_C/1238230848746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400">
              <a:effectLst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GB" sz="2400">
              <a:effectLst/>
            </a:endParaRPr>
          </a:p>
          <a:p>
            <a:pPr lvl="1">
              <a:lnSpc>
                <a:spcPct val="80000"/>
              </a:lnSpc>
            </a:pPr>
            <a:endParaRPr lang="en-GB" sz="190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603250"/>
          </a:xfrm>
        </p:spPr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Radiation Risk to the Foetus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8496300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sz="2000" b="1"/>
              <a:t> </a:t>
            </a:r>
            <a:r>
              <a:rPr lang="en-GB" sz="2400" b="1"/>
              <a:t>For typical range of fetal dose given in diagnostic medicine (much less than 100mGy threshold)- no risk of causing fetal death, malformation, growth retardation of impairment of mental development</a:t>
            </a:r>
            <a:r>
              <a:rPr lang="en-GB" sz="2400"/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sz="2400" b="1"/>
              <a:t>Main concern- childhood cancer induction (stochastic effect with no threshold)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None/>
            </a:pPr>
            <a:endParaRPr lang="en-GB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Radiation Risk to the Foetus- Cancer Induction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9900"/>
              </a:buClr>
            </a:pPr>
            <a:r>
              <a:rPr lang="en-GB" sz="2800" b="1">
                <a:effectLst/>
              </a:rPr>
              <a:t>Fetal dose is grouped into bands- to cover the wide range of dose due to equipment variation and the uncertainties in the  risk estimates</a:t>
            </a:r>
          </a:p>
          <a:p>
            <a:pPr>
              <a:lnSpc>
                <a:spcPct val="80000"/>
              </a:lnSpc>
              <a:buClr>
                <a:srgbClr val="FF9900"/>
              </a:buClr>
            </a:pPr>
            <a:r>
              <a:rPr lang="en-GB" sz="2800" b="1">
                <a:effectLst/>
              </a:rPr>
              <a:t>Baseline risk of childhood cancer is 1 in 500</a:t>
            </a:r>
          </a:p>
          <a:p>
            <a:pPr>
              <a:lnSpc>
                <a:spcPct val="80000"/>
              </a:lnSpc>
              <a:buClr>
                <a:srgbClr val="FF9900"/>
              </a:buClr>
            </a:pPr>
            <a:r>
              <a:rPr lang="en-GB" sz="2800" b="1">
                <a:effectLst/>
              </a:rPr>
              <a:t>The excess  absolute risk factor for incidence of childhood cancer is ~1 in 10,000 per mGy</a:t>
            </a:r>
          </a:p>
          <a:p>
            <a:pPr>
              <a:lnSpc>
                <a:spcPct val="80000"/>
              </a:lnSpc>
              <a:buClr>
                <a:srgbClr val="FF9900"/>
              </a:buClr>
            </a:pPr>
            <a:r>
              <a:rPr lang="en-GB" sz="2800" b="1">
                <a:effectLst/>
              </a:rPr>
              <a:t>Fetal dose of ~25mGy will lead to double the risk of childhood 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Radiation Risk to the Foetus</a:t>
            </a:r>
          </a:p>
        </p:txBody>
      </p:sp>
      <p:graphicFrame>
        <p:nvGraphicFramePr>
          <p:cNvPr id="55371" name="Group 75"/>
          <p:cNvGraphicFramePr>
            <a:graphicFrameLocks noGrp="1"/>
          </p:cNvGraphicFramePr>
          <p:nvPr>
            <p:ph idx="1"/>
          </p:nvPr>
        </p:nvGraphicFramePr>
        <p:xfrm>
          <a:off x="395288" y="1182688"/>
          <a:ext cx="8229600" cy="51847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Exam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Typical fetal dose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range (mGy)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Risk of childhood cancer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per exam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Xray skull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0.001-0.01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&lt;1 in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Xray chest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0.001-0.01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&lt;1 in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Xray CT pulmonary angiogram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0.01-0.1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1,000,000 to 1 in 100,000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Xray abdomen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0.1-1.0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100,000 to 1 in 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99m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Tc renal scan (DMSA, MAG3)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0.1-1.0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100,000 to 1 in 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Xray barium enema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1.0-10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10,000 to 1 in 1,000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99mTc bone scan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1.0-10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10,000 to 1 in 1,000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Xray CT pelvis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1,000 to 1 in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18F PET/CT whole 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in 1,000 to 1 in 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solidFill>
                  <a:srgbClr val="EEB412"/>
                </a:solidFill>
              </a:rPr>
              <a:t>Advice regarding Termination of Pregnancy – Diagnostic Procedures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035925" cy="411480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EEB412"/>
              </a:buClr>
            </a:pPr>
            <a:r>
              <a:rPr lang="en-US" sz="2600">
                <a:effectLst/>
              </a:rPr>
              <a:t>For majority of diagnostic exposures to a pregnant woman (fetal dose up to 1mGy) associated risks in childhood are deemed acceptable when compared to natural risk</a:t>
            </a:r>
          </a:p>
          <a:p>
            <a:pPr>
              <a:lnSpc>
                <a:spcPct val="80000"/>
              </a:lnSpc>
              <a:buClr>
                <a:srgbClr val="EEB412"/>
              </a:buClr>
            </a:pPr>
            <a:endParaRPr lang="en-US" sz="800">
              <a:effectLst/>
            </a:endParaRPr>
          </a:p>
          <a:p>
            <a:pPr algn="just">
              <a:lnSpc>
                <a:spcPct val="80000"/>
              </a:lnSpc>
              <a:buClr>
                <a:srgbClr val="EEB412"/>
              </a:buClr>
            </a:pPr>
            <a:r>
              <a:rPr lang="en-US" sz="2600">
                <a:effectLst/>
              </a:rPr>
              <a:t>For typical exposures (fetal dose 1-50 mGy) care should be taken in justification process and these exams should be avoided if without causing detrimental effects on health</a:t>
            </a:r>
          </a:p>
          <a:p>
            <a:pPr>
              <a:lnSpc>
                <a:spcPct val="80000"/>
              </a:lnSpc>
              <a:buClr>
                <a:srgbClr val="EEB412"/>
              </a:buClr>
            </a:pPr>
            <a:endParaRPr lang="en-US" sz="800">
              <a:effectLst/>
            </a:endParaRPr>
          </a:p>
          <a:p>
            <a:pPr algn="just">
              <a:lnSpc>
                <a:spcPct val="80000"/>
              </a:lnSpc>
              <a:buClr>
                <a:srgbClr val="EEB412"/>
              </a:buClr>
            </a:pPr>
            <a:r>
              <a:rPr lang="en-US" sz="2600">
                <a:effectLst/>
              </a:rPr>
              <a:t>Termination of pregnancy unlikely to be justified even following higher dose procedures (e.g. pelvic CT)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408738" cy="1447800"/>
          </a:xfrm>
        </p:spPr>
        <p:txBody>
          <a:bodyPr/>
          <a:lstStyle/>
          <a:p>
            <a:r>
              <a:rPr lang="en-US" sz="3200" b="1">
                <a:solidFill>
                  <a:srgbClr val="EEB412"/>
                </a:solidFill>
              </a:rPr>
              <a:t>Normal Pregnancy Risks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489825" cy="3468687"/>
          </a:xfrm>
        </p:spPr>
        <p:txBody>
          <a:bodyPr/>
          <a:lstStyle/>
          <a:p>
            <a:pPr lvl="1">
              <a:buClr>
                <a:srgbClr val="EEB412"/>
              </a:buClr>
            </a:pPr>
            <a:r>
              <a:rPr lang="en-US">
                <a:effectLst/>
              </a:rPr>
              <a:t>spontaneous abortion		  15%</a:t>
            </a:r>
          </a:p>
          <a:p>
            <a:pPr lvl="1">
              <a:buClr>
                <a:srgbClr val="EEB412"/>
              </a:buClr>
            </a:pPr>
            <a:r>
              <a:rPr lang="en-US">
                <a:effectLst/>
              </a:rPr>
              <a:t>important abnormalities		  3%</a:t>
            </a:r>
          </a:p>
          <a:p>
            <a:pPr lvl="1">
              <a:buClr>
                <a:srgbClr val="EEB412"/>
              </a:buClr>
            </a:pPr>
            <a:r>
              <a:rPr lang="en-US">
                <a:effectLst/>
              </a:rPr>
              <a:t>significant mental 	retardation	  0.5%</a:t>
            </a:r>
          </a:p>
          <a:p>
            <a:pPr lvl="1">
              <a:buClr>
                <a:srgbClr val="EEB412"/>
              </a:buClr>
            </a:pPr>
            <a:r>
              <a:rPr lang="en-US">
                <a:effectLst/>
              </a:rPr>
              <a:t>genetic illness			  8-10%</a:t>
            </a:r>
          </a:p>
          <a:p>
            <a:pPr lvl="1">
              <a:buClr>
                <a:srgbClr val="EEB412"/>
              </a:buClr>
            </a:pPr>
            <a:r>
              <a:rPr lang="en-US">
                <a:effectLst/>
              </a:rPr>
              <a:t>cancer					  0.1%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EEB412"/>
                </a:solidFill>
              </a:rPr>
              <a:t>Principles of Radiation Protection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32686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sz="3400" b="1"/>
              <a:t>TIME 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sz="3400" b="1"/>
          </a:p>
          <a:p>
            <a:pPr algn="ctr">
              <a:buFont typeface="Wingdings" panose="05000000000000000000" pitchFamily="2" charset="2"/>
              <a:buNone/>
            </a:pPr>
            <a:r>
              <a:rPr lang="en-GB" sz="3400" b="1"/>
              <a:t>DISTANCE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sz="3400" b="1"/>
          </a:p>
          <a:p>
            <a:pPr algn="ctr">
              <a:buFont typeface="Wingdings" panose="05000000000000000000" pitchFamily="2" charset="2"/>
              <a:buNone/>
            </a:pPr>
            <a:r>
              <a:rPr lang="en-GB" sz="3400" b="1"/>
              <a:t>SHIELDING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Principles of Radiation Protection</a:t>
            </a:r>
            <a:endParaRPr lang="en-GB" sz="3600" b="1">
              <a:solidFill>
                <a:srgbClr val="EEB412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27368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EEB412"/>
              </a:buClr>
            </a:pPr>
            <a:r>
              <a:rPr lang="en-GB" sz="2800" b="1">
                <a:effectLst/>
              </a:rPr>
              <a:t>Time</a:t>
            </a:r>
          </a:p>
          <a:p>
            <a:pPr>
              <a:lnSpc>
                <a:spcPct val="8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400">
                <a:effectLst/>
              </a:rPr>
              <a:t>   Exposure time is directly proportional to effective dose </a:t>
            </a:r>
          </a:p>
          <a:p>
            <a:pPr>
              <a:lnSpc>
                <a:spcPct val="8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GB" sz="2400">
              <a:effectLst/>
            </a:endParaRPr>
          </a:p>
          <a:p>
            <a:pPr>
              <a:lnSpc>
                <a:spcPct val="8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GB" sz="2400">
              <a:effectLst/>
            </a:endParaRPr>
          </a:p>
          <a:p>
            <a:pPr algn="ctr">
              <a:lnSpc>
                <a:spcPct val="8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400">
                <a:effectLst/>
              </a:rPr>
              <a:t>   </a:t>
            </a:r>
            <a:r>
              <a:rPr lang="en-GB" sz="2500" b="1">
                <a:effectLst/>
              </a:rPr>
              <a:t>All work resulting in radiation exposure must be completed as quickly as possible</a:t>
            </a:r>
          </a:p>
          <a:p>
            <a:pPr algn="ctr">
              <a:lnSpc>
                <a:spcPct val="80000"/>
              </a:lnSpc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500">
                <a:effectLst/>
              </a:rPr>
              <a:t>  </a:t>
            </a:r>
          </a:p>
        </p:txBody>
      </p:sp>
      <p:pic>
        <p:nvPicPr>
          <p:cNvPr id="251908" name="Picture 4" descr="MC9004326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82000" cy="1143000"/>
          </a:xfrm>
        </p:spPr>
        <p:txBody>
          <a:bodyPr/>
          <a:lstStyle/>
          <a:p>
            <a:r>
              <a:rPr lang="en-GB" sz="3400" b="1">
                <a:cs typeface="Times New Roman" panose="02020603050405020304" pitchFamily="18" charset="0"/>
              </a:rPr>
              <a:t>THE ORIGIN OF IONISING RADIATION</a:t>
            </a:r>
            <a:r>
              <a:rPr 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3629025"/>
          </a:xfrm>
        </p:spPr>
        <p:txBody>
          <a:bodyPr/>
          <a:lstStyle/>
          <a:p>
            <a:endParaRPr lang="en-GB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Radiation is energy that travels through space or matter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Two types important in diagnostic imaging</a:t>
            </a:r>
            <a:endParaRPr lang="en-US" b="1">
              <a:solidFill>
                <a:srgbClr val="FFFF00"/>
              </a:solidFill>
            </a:endParaRPr>
          </a:p>
          <a:p>
            <a:pPr lvl="1"/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electromagnetic</a:t>
            </a:r>
          </a:p>
          <a:p>
            <a:pPr lvl="1"/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particulate</a:t>
            </a:r>
            <a:r>
              <a:rPr lang="en-US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Principles of Radiation Protection</a:t>
            </a:r>
            <a:endParaRPr lang="en-US">
              <a:solidFill>
                <a:srgbClr val="EEB41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396162" cy="2951163"/>
          </a:xfrm>
        </p:spPr>
        <p:txBody>
          <a:bodyPr/>
          <a:lstStyle/>
          <a:p>
            <a:pPr algn="just">
              <a:buClr>
                <a:srgbClr val="EEB412"/>
              </a:buClr>
            </a:pPr>
            <a:r>
              <a:rPr lang="en-US" sz="2600" b="1">
                <a:effectLst/>
              </a:rPr>
              <a:t>Distance </a:t>
            </a:r>
            <a:r>
              <a:rPr lang="en-US" sz="2600">
                <a:effectLst/>
              </a:rPr>
              <a:t>– the exposure rate, X, of radiation is inversely proportional to the square of the distance from its origin</a:t>
            </a:r>
            <a:endParaRPr lang="en-US" sz="2600" b="1">
              <a:effectLst/>
            </a:endParaRP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US" sz="2600" b="1">
                <a:effectLst/>
              </a:rPr>
              <a:t>		</a:t>
            </a: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US" sz="2600" b="1">
              <a:effectLst/>
            </a:endParaRP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US" sz="2600" b="1">
                <a:effectLst/>
              </a:rPr>
              <a:t>    </a:t>
            </a: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US" sz="2600" b="1">
              <a:effectLst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851275" y="3644900"/>
          <a:ext cx="1168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3" imgW="660240" imgH="507960" progId="Equation.3">
                  <p:embed/>
                </p:oleObj>
              </mc:Choice>
              <mc:Fallback>
                <p:oleObj name="Equation" r:id="rId3" imgW="66024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644900"/>
                        <a:ext cx="1168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33996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42988" y="5229225"/>
            <a:ext cx="7561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500" b="1"/>
              <a:t>Always keep as far as possible from 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Principles of Radiation Protection</a:t>
            </a:r>
            <a:endParaRPr lang="en-GB" sz="3600" b="1">
              <a:solidFill>
                <a:srgbClr val="EEB412"/>
              </a:solidFill>
            </a:endParaRPr>
          </a:p>
        </p:txBody>
      </p:sp>
      <p:grpSp>
        <p:nvGrpSpPr>
          <p:cNvPr id="264196" name="Group 776"/>
          <p:cNvGrpSpPr>
            <a:grpSpLocks/>
          </p:cNvGrpSpPr>
          <p:nvPr/>
        </p:nvGrpSpPr>
        <p:grpSpPr bwMode="auto">
          <a:xfrm>
            <a:off x="293688" y="2728913"/>
            <a:ext cx="1116012" cy="1590675"/>
            <a:chOff x="496" y="2218"/>
            <a:chExt cx="1332" cy="1682"/>
          </a:xfrm>
        </p:grpSpPr>
        <p:sp>
          <p:nvSpPr>
            <p:cNvPr id="264197" name="Freeform 721"/>
            <p:cNvSpPr>
              <a:spLocks/>
            </p:cNvSpPr>
            <p:nvPr/>
          </p:nvSpPr>
          <p:spPr bwMode="auto">
            <a:xfrm>
              <a:off x="532" y="3592"/>
              <a:ext cx="222" cy="268"/>
            </a:xfrm>
            <a:custGeom>
              <a:avLst/>
              <a:gdLst>
                <a:gd name="T0" fmla="*/ 21 w 445"/>
                <a:gd name="T1" fmla="*/ 34 h 536"/>
                <a:gd name="T2" fmla="*/ 20 w 445"/>
                <a:gd name="T3" fmla="*/ 33 h 536"/>
                <a:gd name="T4" fmla="*/ 18 w 445"/>
                <a:gd name="T5" fmla="*/ 33 h 536"/>
                <a:gd name="T6" fmla="*/ 17 w 445"/>
                <a:gd name="T7" fmla="*/ 32 h 536"/>
                <a:gd name="T8" fmla="*/ 15 w 445"/>
                <a:gd name="T9" fmla="*/ 31 h 536"/>
                <a:gd name="T10" fmla="*/ 14 w 445"/>
                <a:gd name="T11" fmla="*/ 31 h 536"/>
                <a:gd name="T12" fmla="*/ 12 w 445"/>
                <a:gd name="T13" fmla="*/ 30 h 536"/>
                <a:gd name="T14" fmla="*/ 10 w 445"/>
                <a:gd name="T15" fmla="*/ 29 h 536"/>
                <a:gd name="T16" fmla="*/ 8 w 445"/>
                <a:gd name="T17" fmla="*/ 28 h 536"/>
                <a:gd name="T18" fmla="*/ 6 w 445"/>
                <a:gd name="T19" fmla="*/ 27 h 536"/>
                <a:gd name="T20" fmla="*/ 4 w 445"/>
                <a:gd name="T21" fmla="*/ 26 h 536"/>
                <a:gd name="T22" fmla="*/ 3 w 445"/>
                <a:gd name="T23" fmla="*/ 25 h 536"/>
                <a:gd name="T24" fmla="*/ 1 w 445"/>
                <a:gd name="T25" fmla="*/ 24 h 536"/>
                <a:gd name="T26" fmla="*/ 0 w 445"/>
                <a:gd name="T27" fmla="*/ 23 h 536"/>
                <a:gd name="T28" fmla="*/ 0 w 445"/>
                <a:gd name="T29" fmla="*/ 21 h 536"/>
                <a:gd name="T30" fmla="*/ 0 w 445"/>
                <a:gd name="T31" fmla="*/ 19 h 536"/>
                <a:gd name="T32" fmla="*/ 0 w 445"/>
                <a:gd name="T33" fmla="*/ 18 h 536"/>
                <a:gd name="T34" fmla="*/ 0 w 445"/>
                <a:gd name="T35" fmla="*/ 17 h 536"/>
                <a:gd name="T36" fmla="*/ 0 w 445"/>
                <a:gd name="T37" fmla="*/ 15 h 536"/>
                <a:gd name="T38" fmla="*/ 0 w 445"/>
                <a:gd name="T39" fmla="*/ 14 h 536"/>
                <a:gd name="T40" fmla="*/ 0 w 445"/>
                <a:gd name="T41" fmla="*/ 13 h 536"/>
                <a:gd name="T42" fmla="*/ 1 w 445"/>
                <a:gd name="T43" fmla="*/ 11 h 536"/>
                <a:gd name="T44" fmla="*/ 1 w 445"/>
                <a:gd name="T45" fmla="*/ 10 h 536"/>
                <a:gd name="T46" fmla="*/ 2 w 445"/>
                <a:gd name="T47" fmla="*/ 8 h 536"/>
                <a:gd name="T48" fmla="*/ 4 w 445"/>
                <a:gd name="T49" fmla="*/ 6 h 536"/>
                <a:gd name="T50" fmla="*/ 5 w 445"/>
                <a:gd name="T51" fmla="*/ 4 h 536"/>
                <a:gd name="T52" fmla="*/ 7 w 445"/>
                <a:gd name="T53" fmla="*/ 3 h 536"/>
                <a:gd name="T54" fmla="*/ 9 w 445"/>
                <a:gd name="T55" fmla="*/ 2 h 536"/>
                <a:gd name="T56" fmla="*/ 11 w 445"/>
                <a:gd name="T57" fmla="*/ 1 h 536"/>
                <a:gd name="T58" fmla="*/ 13 w 445"/>
                <a:gd name="T59" fmla="*/ 0 h 536"/>
                <a:gd name="T60" fmla="*/ 15 w 445"/>
                <a:gd name="T61" fmla="*/ 1 h 536"/>
                <a:gd name="T62" fmla="*/ 17 w 445"/>
                <a:gd name="T63" fmla="*/ 1 h 536"/>
                <a:gd name="T64" fmla="*/ 19 w 445"/>
                <a:gd name="T65" fmla="*/ 2 h 536"/>
                <a:gd name="T66" fmla="*/ 21 w 445"/>
                <a:gd name="T67" fmla="*/ 3 h 536"/>
                <a:gd name="T68" fmla="*/ 22 w 445"/>
                <a:gd name="T69" fmla="*/ 5 h 536"/>
                <a:gd name="T70" fmla="*/ 24 w 445"/>
                <a:gd name="T71" fmla="*/ 6 h 536"/>
                <a:gd name="T72" fmla="*/ 25 w 445"/>
                <a:gd name="T73" fmla="*/ 9 h 536"/>
                <a:gd name="T74" fmla="*/ 26 w 445"/>
                <a:gd name="T75" fmla="*/ 10 h 536"/>
                <a:gd name="T76" fmla="*/ 26 w 445"/>
                <a:gd name="T77" fmla="*/ 12 h 536"/>
                <a:gd name="T78" fmla="*/ 27 w 445"/>
                <a:gd name="T79" fmla="*/ 13 h 536"/>
                <a:gd name="T80" fmla="*/ 27 w 445"/>
                <a:gd name="T81" fmla="*/ 14 h 536"/>
                <a:gd name="T82" fmla="*/ 27 w 445"/>
                <a:gd name="T83" fmla="*/ 16 h 536"/>
                <a:gd name="T84" fmla="*/ 27 w 445"/>
                <a:gd name="T85" fmla="*/ 17 h 536"/>
                <a:gd name="T86" fmla="*/ 27 w 445"/>
                <a:gd name="T87" fmla="*/ 19 h 536"/>
                <a:gd name="T88" fmla="*/ 27 w 445"/>
                <a:gd name="T89" fmla="*/ 20 h 536"/>
                <a:gd name="T90" fmla="*/ 27 w 445"/>
                <a:gd name="T91" fmla="*/ 22 h 536"/>
                <a:gd name="T92" fmla="*/ 27 w 445"/>
                <a:gd name="T93" fmla="*/ 23 h 536"/>
                <a:gd name="T94" fmla="*/ 27 w 445"/>
                <a:gd name="T95" fmla="*/ 25 h 536"/>
                <a:gd name="T96" fmla="*/ 26 w 445"/>
                <a:gd name="T97" fmla="*/ 26 h 536"/>
                <a:gd name="T98" fmla="*/ 26 w 445"/>
                <a:gd name="T99" fmla="*/ 28 h 536"/>
                <a:gd name="T100" fmla="*/ 25 w 445"/>
                <a:gd name="T101" fmla="*/ 29 h 536"/>
                <a:gd name="T102" fmla="*/ 24 w 445"/>
                <a:gd name="T103" fmla="*/ 31 h 536"/>
                <a:gd name="T104" fmla="*/ 23 w 445"/>
                <a:gd name="T105" fmla="*/ 33 h 536"/>
                <a:gd name="T106" fmla="*/ 22 w 445"/>
                <a:gd name="T107" fmla="*/ 34 h 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5"/>
                <a:gd name="T163" fmla="*/ 0 h 536"/>
                <a:gd name="T164" fmla="*/ 445 w 445"/>
                <a:gd name="T165" fmla="*/ 536 h 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5" h="536">
                  <a:moveTo>
                    <a:pt x="356" y="536"/>
                  </a:moveTo>
                  <a:lnTo>
                    <a:pt x="348" y="532"/>
                  </a:lnTo>
                  <a:lnTo>
                    <a:pt x="340" y="530"/>
                  </a:lnTo>
                  <a:lnTo>
                    <a:pt x="335" y="529"/>
                  </a:lnTo>
                  <a:lnTo>
                    <a:pt x="327" y="527"/>
                  </a:lnTo>
                  <a:lnTo>
                    <a:pt x="321" y="523"/>
                  </a:lnTo>
                  <a:lnTo>
                    <a:pt x="314" y="521"/>
                  </a:lnTo>
                  <a:lnTo>
                    <a:pt x="306" y="517"/>
                  </a:lnTo>
                  <a:lnTo>
                    <a:pt x="300" y="515"/>
                  </a:lnTo>
                  <a:lnTo>
                    <a:pt x="295" y="511"/>
                  </a:lnTo>
                  <a:lnTo>
                    <a:pt x="287" y="510"/>
                  </a:lnTo>
                  <a:lnTo>
                    <a:pt x="280" y="508"/>
                  </a:lnTo>
                  <a:lnTo>
                    <a:pt x="274" y="506"/>
                  </a:lnTo>
                  <a:lnTo>
                    <a:pt x="261" y="500"/>
                  </a:lnTo>
                  <a:lnTo>
                    <a:pt x="249" y="496"/>
                  </a:lnTo>
                  <a:lnTo>
                    <a:pt x="243" y="492"/>
                  </a:lnTo>
                  <a:lnTo>
                    <a:pt x="236" y="491"/>
                  </a:lnTo>
                  <a:lnTo>
                    <a:pt x="230" y="489"/>
                  </a:lnTo>
                  <a:lnTo>
                    <a:pt x="224" y="485"/>
                  </a:lnTo>
                  <a:lnTo>
                    <a:pt x="211" y="479"/>
                  </a:lnTo>
                  <a:lnTo>
                    <a:pt x="202" y="475"/>
                  </a:lnTo>
                  <a:lnTo>
                    <a:pt x="190" y="470"/>
                  </a:lnTo>
                  <a:lnTo>
                    <a:pt x="179" y="464"/>
                  </a:lnTo>
                  <a:lnTo>
                    <a:pt x="167" y="460"/>
                  </a:lnTo>
                  <a:lnTo>
                    <a:pt x="158" y="456"/>
                  </a:lnTo>
                  <a:lnTo>
                    <a:pt x="146" y="449"/>
                  </a:lnTo>
                  <a:lnTo>
                    <a:pt x="135" y="443"/>
                  </a:lnTo>
                  <a:lnTo>
                    <a:pt x="126" y="437"/>
                  </a:lnTo>
                  <a:lnTo>
                    <a:pt x="114" y="434"/>
                  </a:lnTo>
                  <a:lnTo>
                    <a:pt x="105" y="428"/>
                  </a:lnTo>
                  <a:lnTo>
                    <a:pt x="93" y="422"/>
                  </a:lnTo>
                  <a:lnTo>
                    <a:pt x="84" y="416"/>
                  </a:lnTo>
                  <a:lnTo>
                    <a:pt x="76" y="413"/>
                  </a:lnTo>
                  <a:lnTo>
                    <a:pt x="67" y="407"/>
                  </a:lnTo>
                  <a:lnTo>
                    <a:pt x="57" y="401"/>
                  </a:lnTo>
                  <a:lnTo>
                    <a:pt x="50" y="396"/>
                  </a:lnTo>
                  <a:lnTo>
                    <a:pt x="42" y="390"/>
                  </a:lnTo>
                  <a:lnTo>
                    <a:pt x="32" y="384"/>
                  </a:lnTo>
                  <a:lnTo>
                    <a:pt x="25" y="380"/>
                  </a:lnTo>
                  <a:lnTo>
                    <a:pt x="17" y="375"/>
                  </a:lnTo>
                  <a:lnTo>
                    <a:pt x="12" y="369"/>
                  </a:lnTo>
                  <a:lnTo>
                    <a:pt x="8" y="361"/>
                  </a:lnTo>
                  <a:lnTo>
                    <a:pt x="6" y="352"/>
                  </a:lnTo>
                  <a:lnTo>
                    <a:pt x="4" y="342"/>
                  </a:lnTo>
                  <a:lnTo>
                    <a:pt x="2" y="335"/>
                  </a:lnTo>
                  <a:lnTo>
                    <a:pt x="2" y="323"/>
                  </a:lnTo>
                  <a:lnTo>
                    <a:pt x="0" y="316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2" y="249"/>
                  </a:lnTo>
                  <a:lnTo>
                    <a:pt x="2" y="243"/>
                  </a:lnTo>
                  <a:lnTo>
                    <a:pt x="4" y="236"/>
                  </a:lnTo>
                  <a:lnTo>
                    <a:pt x="4" y="228"/>
                  </a:lnTo>
                  <a:lnTo>
                    <a:pt x="6" y="221"/>
                  </a:lnTo>
                  <a:lnTo>
                    <a:pt x="6" y="215"/>
                  </a:lnTo>
                  <a:lnTo>
                    <a:pt x="8" y="207"/>
                  </a:lnTo>
                  <a:lnTo>
                    <a:pt x="10" y="202"/>
                  </a:lnTo>
                  <a:lnTo>
                    <a:pt x="12" y="194"/>
                  </a:lnTo>
                  <a:lnTo>
                    <a:pt x="13" y="186"/>
                  </a:lnTo>
                  <a:lnTo>
                    <a:pt x="17" y="181"/>
                  </a:lnTo>
                  <a:lnTo>
                    <a:pt x="17" y="175"/>
                  </a:lnTo>
                  <a:lnTo>
                    <a:pt x="19" y="167"/>
                  </a:lnTo>
                  <a:lnTo>
                    <a:pt x="23" y="160"/>
                  </a:lnTo>
                  <a:lnTo>
                    <a:pt x="25" y="154"/>
                  </a:lnTo>
                  <a:lnTo>
                    <a:pt x="31" y="141"/>
                  </a:lnTo>
                  <a:lnTo>
                    <a:pt x="36" y="129"/>
                  </a:lnTo>
                  <a:lnTo>
                    <a:pt x="44" y="118"/>
                  </a:lnTo>
                  <a:lnTo>
                    <a:pt x="50" y="107"/>
                  </a:lnTo>
                  <a:lnTo>
                    <a:pt x="57" y="95"/>
                  </a:lnTo>
                  <a:lnTo>
                    <a:pt x="65" y="86"/>
                  </a:lnTo>
                  <a:lnTo>
                    <a:pt x="72" y="76"/>
                  </a:lnTo>
                  <a:lnTo>
                    <a:pt x="80" y="67"/>
                  </a:lnTo>
                  <a:lnTo>
                    <a:pt x="88" y="57"/>
                  </a:lnTo>
                  <a:lnTo>
                    <a:pt x="97" y="50"/>
                  </a:lnTo>
                  <a:lnTo>
                    <a:pt x="105" y="42"/>
                  </a:lnTo>
                  <a:lnTo>
                    <a:pt x="114" y="34"/>
                  </a:lnTo>
                  <a:lnTo>
                    <a:pt x="126" y="27"/>
                  </a:lnTo>
                  <a:lnTo>
                    <a:pt x="135" y="23"/>
                  </a:lnTo>
                  <a:lnTo>
                    <a:pt x="146" y="17"/>
                  </a:lnTo>
                  <a:lnTo>
                    <a:pt x="156" y="12"/>
                  </a:lnTo>
                  <a:lnTo>
                    <a:pt x="167" y="8"/>
                  </a:lnTo>
                  <a:lnTo>
                    <a:pt x="177" y="6"/>
                  </a:lnTo>
                  <a:lnTo>
                    <a:pt x="186" y="2"/>
                  </a:lnTo>
                  <a:lnTo>
                    <a:pt x="200" y="2"/>
                  </a:lnTo>
                  <a:lnTo>
                    <a:pt x="211" y="0"/>
                  </a:lnTo>
                  <a:lnTo>
                    <a:pt x="223" y="0"/>
                  </a:lnTo>
                  <a:lnTo>
                    <a:pt x="234" y="0"/>
                  </a:lnTo>
                  <a:lnTo>
                    <a:pt x="245" y="2"/>
                  </a:lnTo>
                  <a:lnTo>
                    <a:pt x="255" y="2"/>
                  </a:lnTo>
                  <a:lnTo>
                    <a:pt x="268" y="6"/>
                  </a:lnTo>
                  <a:lnTo>
                    <a:pt x="278" y="8"/>
                  </a:lnTo>
                  <a:lnTo>
                    <a:pt x="287" y="12"/>
                  </a:lnTo>
                  <a:lnTo>
                    <a:pt x="299" y="17"/>
                  </a:lnTo>
                  <a:lnTo>
                    <a:pt x="308" y="23"/>
                  </a:lnTo>
                  <a:lnTo>
                    <a:pt x="318" y="27"/>
                  </a:lnTo>
                  <a:lnTo>
                    <a:pt x="327" y="34"/>
                  </a:lnTo>
                  <a:lnTo>
                    <a:pt x="337" y="42"/>
                  </a:lnTo>
                  <a:lnTo>
                    <a:pt x="346" y="50"/>
                  </a:lnTo>
                  <a:lnTo>
                    <a:pt x="354" y="57"/>
                  </a:lnTo>
                  <a:lnTo>
                    <a:pt x="363" y="67"/>
                  </a:lnTo>
                  <a:lnTo>
                    <a:pt x="371" y="76"/>
                  </a:lnTo>
                  <a:lnTo>
                    <a:pt x="380" y="86"/>
                  </a:lnTo>
                  <a:lnTo>
                    <a:pt x="386" y="95"/>
                  </a:lnTo>
                  <a:lnTo>
                    <a:pt x="394" y="107"/>
                  </a:lnTo>
                  <a:lnTo>
                    <a:pt x="399" y="118"/>
                  </a:lnTo>
                  <a:lnTo>
                    <a:pt x="407" y="129"/>
                  </a:lnTo>
                  <a:lnTo>
                    <a:pt x="411" y="141"/>
                  </a:lnTo>
                  <a:lnTo>
                    <a:pt x="416" y="154"/>
                  </a:lnTo>
                  <a:lnTo>
                    <a:pt x="418" y="160"/>
                  </a:lnTo>
                  <a:lnTo>
                    <a:pt x="420" y="167"/>
                  </a:lnTo>
                  <a:lnTo>
                    <a:pt x="424" y="175"/>
                  </a:lnTo>
                  <a:lnTo>
                    <a:pt x="426" y="181"/>
                  </a:lnTo>
                  <a:lnTo>
                    <a:pt x="428" y="186"/>
                  </a:lnTo>
                  <a:lnTo>
                    <a:pt x="430" y="194"/>
                  </a:lnTo>
                  <a:lnTo>
                    <a:pt x="432" y="202"/>
                  </a:lnTo>
                  <a:lnTo>
                    <a:pt x="433" y="207"/>
                  </a:lnTo>
                  <a:lnTo>
                    <a:pt x="435" y="215"/>
                  </a:lnTo>
                  <a:lnTo>
                    <a:pt x="435" y="221"/>
                  </a:lnTo>
                  <a:lnTo>
                    <a:pt x="437" y="228"/>
                  </a:lnTo>
                  <a:lnTo>
                    <a:pt x="439" y="236"/>
                  </a:lnTo>
                  <a:lnTo>
                    <a:pt x="439" y="243"/>
                  </a:lnTo>
                  <a:lnTo>
                    <a:pt x="441" y="249"/>
                  </a:lnTo>
                  <a:lnTo>
                    <a:pt x="441" y="257"/>
                  </a:lnTo>
                  <a:lnTo>
                    <a:pt x="443" y="266"/>
                  </a:lnTo>
                  <a:lnTo>
                    <a:pt x="443" y="272"/>
                  </a:lnTo>
                  <a:lnTo>
                    <a:pt x="445" y="281"/>
                  </a:lnTo>
                  <a:lnTo>
                    <a:pt x="445" y="289"/>
                  </a:lnTo>
                  <a:lnTo>
                    <a:pt x="445" y="297"/>
                  </a:lnTo>
                  <a:lnTo>
                    <a:pt x="445" y="304"/>
                  </a:lnTo>
                  <a:lnTo>
                    <a:pt x="445" y="314"/>
                  </a:lnTo>
                  <a:lnTo>
                    <a:pt x="443" y="323"/>
                  </a:lnTo>
                  <a:lnTo>
                    <a:pt x="443" y="331"/>
                  </a:lnTo>
                  <a:lnTo>
                    <a:pt x="441" y="340"/>
                  </a:lnTo>
                  <a:lnTo>
                    <a:pt x="441" y="350"/>
                  </a:lnTo>
                  <a:lnTo>
                    <a:pt x="439" y="358"/>
                  </a:lnTo>
                  <a:lnTo>
                    <a:pt x="437" y="367"/>
                  </a:lnTo>
                  <a:lnTo>
                    <a:pt x="435" y="375"/>
                  </a:lnTo>
                  <a:lnTo>
                    <a:pt x="433" y="384"/>
                  </a:lnTo>
                  <a:lnTo>
                    <a:pt x="432" y="390"/>
                  </a:lnTo>
                  <a:lnTo>
                    <a:pt x="430" y="399"/>
                  </a:lnTo>
                  <a:lnTo>
                    <a:pt x="426" y="407"/>
                  </a:lnTo>
                  <a:lnTo>
                    <a:pt x="424" y="416"/>
                  </a:lnTo>
                  <a:lnTo>
                    <a:pt x="422" y="422"/>
                  </a:lnTo>
                  <a:lnTo>
                    <a:pt x="420" y="432"/>
                  </a:lnTo>
                  <a:lnTo>
                    <a:pt x="416" y="439"/>
                  </a:lnTo>
                  <a:lnTo>
                    <a:pt x="413" y="447"/>
                  </a:lnTo>
                  <a:lnTo>
                    <a:pt x="409" y="453"/>
                  </a:lnTo>
                  <a:lnTo>
                    <a:pt x="407" y="462"/>
                  </a:lnTo>
                  <a:lnTo>
                    <a:pt x="401" y="468"/>
                  </a:lnTo>
                  <a:lnTo>
                    <a:pt x="397" y="475"/>
                  </a:lnTo>
                  <a:lnTo>
                    <a:pt x="394" y="483"/>
                  </a:lnTo>
                  <a:lnTo>
                    <a:pt x="392" y="489"/>
                  </a:lnTo>
                  <a:lnTo>
                    <a:pt x="382" y="500"/>
                  </a:lnTo>
                  <a:lnTo>
                    <a:pt x="373" y="513"/>
                  </a:lnTo>
                  <a:lnTo>
                    <a:pt x="365" y="525"/>
                  </a:lnTo>
                  <a:lnTo>
                    <a:pt x="356" y="536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198" name="Freeform 725"/>
            <p:cNvSpPr>
              <a:spLocks/>
            </p:cNvSpPr>
            <p:nvPr/>
          </p:nvSpPr>
          <p:spPr bwMode="auto">
            <a:xfrm>
              <a:off x="611" y="3008"/>
              <a:ext cx="347" cy="749"/>
            </a:xfrm>
            <a:custGeom>
              <a:avLst/>
              <a:gdLst>
                <a:gd name="T0" fmla="*/ 15 w 694"/>
                <a:gd name="T1" fmla="*/ 0 h 1500"/>
                <a:gd name="T2" fmla="*/ 15 w 694"/>
                <a:gd name="T3" fmla="*/ 0 h 1500"/>
                <a:gd name="T4" fmla="*/ 14 w 694"/>
                <a:gd name="T5" fmla="*/ 0 h 1500"/>
                <a:gd name="T6" fmla="*/ 13 w 694"/>
                <a:gd name="T7" fmla="*/ 0 h 1500"/>
                <a:gd name="T8" fmla="*/ 12 w 694"/>
                <a:gd name="T9" fmla="*/ 1 h 1500"/>
                <a:gd name="T10" fmla="*/ 11 w 694"/>
                <a:gd name="T11" fmla="*/ 1 h 1500"/>
                <a:gd name="T12" fmla="*/ 9 w 694"/>
                <a:gd name="T13" fmla="*/ 2 h 1500"/>
                <a:gd name="T14" fmla="*/ 8 w 694"/>
                <a:gd name="T15" fmla="*/ 3 h 1500"/>
                <a:gd name="T16" fmla="*/ 6 w 694"/>
                <a:gd name="T17" fmla="*/ 4 h 1500"/>
                <a:gd name="T18" fmla="*/ 6 w 694"/>
                <a:gd name="T19" fmla="*/ 5 h 1500"/>
                <a:gd name="T20" fmla="*/ 5 w 694"/>
                <a:gd name="T21" fmla="*/ 6 h 1500"/>
                <a:gd name="T22" fmla="*/ 4 w 694"/>
                <a:gd name="T23" fmla="*/ 7 h 1500"/>
                <a:gd name="T24" fmla="*/ 4 w 694"/>
                <a:gd name="T25" fmla="*/ 8 h 1500"/>
                <a:gd name="T26" fmla="*/ 3 w 694"/>
                <a:gd name="T27" fmla="*/ 8 h 1500"/>
                <a:gd name="T28" fmla="*/ 3 w 694"/>
                <a:gd name="T29" fmla="*/ 10 h 1500"/>
                <a:gd name="T30" fmla="*/ 2 w 694"/>
                <a:gd name="T31" fmla="*/ 11 h 1500"/>
                <a:gd name="T32" fmla="*/ 2 w 694"/>
                <a:gd name="T33" fmla="*/ 12 h 1500"/>
                <a:gd name="T34" fmla="*/ 1 w 694"/>
                <a:gd name="T35" fmla="*/ 13 h 1500"/>
                <a:gd name="T36" fmla="*/ 1 w 694"/>
                <a:gd name="T37" fmla="*/ 15 h 1500"/>
                <a:gd name="T38" fmla="*/ 1 w 694"/>
                <a:gd name="T39" fmla="*/ 16 h 1500"/>
                <a:gd name="T40" fmla="*/ 1 w 694"/>
                <a:gd name="T41" fmla="*/ 17 h 1500"/>
                <a:gd name="T42" fmla="*/ 0 w 694"/>
                <a:gd name="T43" fmla="*/ 19 h 1500"/>
                <a:gd name="T44" fmla="*/ 1 w 694"/>
                <a:gd name="T45" fmla="*/ 21 h 1500"/>
                <a:gd name="T46" fmla="*/ 3 w 694"/>
                <a:gd name="T47" fmla="*/ 93 h 1500"/>
                <a:gd name="T48" fmla="*/ 3 w 694"/>
                <a:gd name="T49" fmla="*/ 21 h 1500"/>
                <a:gd name="T50" fmla="*/ 3 w 694"/>
                <a:gd name="T51" fmla="*/ 20 h 1500"/>
                <a:gd name="T52" fmla="*/ 3 w 694"/>
                <a:gd name="T53" fmla="*/ 19 h 1500"/>
                <a:gd name="T54" fmla="*/ 3 w 694"/>
                <a:gd name="T55" fmla="*/ 18 h 1500"/>
                <a:gd name="T56" fmla="*/ 3 w 694"/>
                <a:gd name="T57" fmla="*/ 17 h 1500"/>
                <a:gd name="T58" fmla="*/ 3 w 694"/>
                <a:gd name="T59" fmla="*/ 16 h 1500"/>
                <a:gd name="T60" fmla="*/ 4 w 694"/>
                <a:gd name="T61" fmla="*/ 15 h 1500"/>
                <a:gd name="T62" fmla="*/ 4 w 694"/>
                <a:gd name="T63" fmla="*/ 14 h 1500"/>
                <a:gd name="T64" fmla="*/ 5 w 694"/>
                <a:gd name="T65" fmla="*/ 12 h 1500"/>
                <a:gd name="T66" fmla="*/ 5 w 694"/>
                <a:gd name="T67" fmla="*/ 12 h 1500"/>
                <a:gd name="T68" fmla="*/ 6 w 694"/>
                <a:gd name="T69" fmla="*/ 11 h 1500"/>
                <a:gd name="T70" fmla="*/ 6 w 694"/>
                <a:gd name="T71" fmla="*/ 10 h 1500"/>
                <a:gd name="T72" fmla="*/ 7 w 694"/>
                <a:gd name="T73" fmla="*/ 9 h 1500"/>
                <a:gd name="T74" fmla="*/ 7 w 694"/>
                <a:gd name="T75" fmla="*/ 8 h 1500"/>
                <a:gd name="T76" fmla="*/ 8 w 694"/>
                <a:gd name="T77" fmla="*/ 8 h 1500"/>
                <a:gd name="T78" fmla="*/ 9 w 694"/>
                <a:gd name="T79" fmla="*/ 7 h 1500"/>
                <a:gd name="T80" fmla="*/ 10 w 694"/>
                <a:gd name="T81" fmla="*/ 6 h 1500"/>
                <a:gd name="T82" fmla="*/ 11 w 694"/>
                <a:gd name="T83" fmla="*/ 5 h 1500"/>
                <a:gd name="T84" fmla="*/ 12 w 694"/>
                <a:gd name="T85" fmla="*/ 5 h 1500"/>
                <a:gd name="T86" fmla="*/ 13 w 694"/>
                <a:gd name="T87" fmla="*/ 4 h 1500"/>
                <a:gd name="T88" fmla="*/ 14 w 694"/>
                <a:gd name="T89" fmla="*/ 4 h 1500"/>
                <a:gd name="T90" fmla="*/ 16 w 694"/>
                <a:gd name="T91" fmla="*/ 3 h 1500"/>
                <a:gd name="T92" fmla="*/ 17 w 694"/>
                <a:gd name="T93" fmla="*/ 3 h 1500"/>
                <a:gd name="T94" fmla="*/ 19 w 694"/>
                <a:gd name="T95" fmla="*/ 3 h 1500"/>
                <a:gd name="T96" fmla="*/ 43 w 694"/>
                <a:gd name="T97" fmla="*/ 3 h 1500"/>
                <a:gd name="T98" fmla="*/ 44 w 694"/>
                <a:gd name="T99" fmla="*/ 0 h 15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1500"/>
                <a:gd name="T152" fmla="*/ 694 w 694"/>
                <a:gd name="T153" fmla="*/ 1500 h 15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1500">
                  <a:moveTo>
                    <a:pt x="694" y="14"/>
                  </a:moveTo>
                  <a:lnTo>
                    <a:pt x="239" y="0"/>
                  </a:lnTo>
                  <a:lnTo>
                    <a:pt x="236" y="0"/>
                  </a:lnTo>
                  <a:lnTo>
                    <a:pt x="228" y="2"/>
                  </a:lnTo>
                  <a:lnTo>
                    <a:pt x="220" y="2"/>
                  </a:lnTo>
                  <a:lnTo>
                    <a:pt x="215" y="6"/>
                  </a:lnTo>
                  <a:lnTo>
                    <a:pt x="207" y="8"/>
                  </a:lnTo>
                  <a:lnTo>
                    <a:pt x="201" y="12"/>
                  </a:lnTo>
                  <a:lnTo>
                    <a:pt x="192" y="14"/>
                  </a:lnTo>
                  <a:lnTo>
                    <a:pt x="182" y="17"/>
                  </a:lnTo>
                  <a:lnTo>
                    <a:pt x="171" y="21"/>
                  </a:lnTo>
                  <a:lnTo>
                    <a:pt x="163" y="27"/>
                  </a:lnTo>
                  <a:lnTo>
                    <a:pt x="150" y="33"/>
                  </a:lnTo>
                  <a:lnTo>
                    <a:pt x="141" y="40"/>
                  </a:lnTo>
                  <a:lnTo>
                    <a:pt x="129" y="48"/>
                  </a:lnTo>
                  <a:lnTo>
                    <a:pt x="118" y="57"/>
                  </a:lnTo>
                  <a:lnTo>
                    <a:pt x="106" y="65"/>
                  </a:lnTo>
                  <a:lnTo>
                    <a:pt x="95" y="76"/>
                  </a:lnTo>
                  <a:lnTo>
                    <a:pt x="89" y="80"/>
                  </a:lnTo>
                  <a:lnTo>
                    <a:pt x="84" y="86"/>
                  </a:lnTo>
                  <a:lnTo>
                    <a:pt x="78" y="93"/>
                  </a:lnTo>
                  <a:lnTo>
                    <a:pt x="74" y="101"/>
                  </a:lnTo>
                  <a:lnTo>
                    <a:pt x="68" y="107"/>
                  </a:lnTo>
                  <a:lnTo>
                    <a:pt x="63" y="112"/>
                  </a:lnTo>
                  <a:lnTo>
                    <a:pt x="57" y="120"/>
                  </a:lnTo>
                  <a:lnTo>
                    <a:pt x="53" y="128"/>
                  </a:lnTo>
                  <a:lnTo>
                    <a:pt x="47" y="133"/>
                  </a:lnTo>
                  <a:lnTo>
                    <a:pt x="44" y="143"/>
                  </a:lnTo>
                  <a:lnTo>
                    <a:pt x="40" y="150"/>
                  </a:lnTo>
                  <a:lnTo>
                    <a:pt x="36" y="160"/>
                  </a:lnTo>
                  <a:lnTo>
                    <a:pt x="32" y="168"/>
                  </a:lnTo>
                  <a:lnTo>
                    <a:pt x="26" y="177"/>
                  </a:lnTo>
                  <a:lnTo>
                    <a:pt x="25" y="187"/>
                  </a:lnTo>
                  <a:lnTo>
                    <a:pt x="21" y="198"/>
                  </a:lnTo>
                  <a:lnTo>
                    <a:pt x="17" y="207"/>
                  </a:lnTo>
                  <a:lnTo>
                    <a:pt x="13" y="217"/>
                  </a:lnTo>
                  <a:lnTo>
                    <a:pt x="11" y="228"/>
                  </a:lnTo>
                  <a:lnTo>
                    <a:pt x="9" y="240"/>
                  </a:lnTo>
                  <a:lnTo>
                    <a:pt x="6" y="251"/>
                  </a:lnTo>
                  <a:lnTo>
                    <a:pt x="6" y="263"/>
                  </a:lnTo>
                  <a:lnTo>
                    <a:pt x="4" y="274"/>
                  </a:lnTo>
                  <a:lnTo>
                    <a:pt x="4" y="287"/>
                  </a:lnTo>
                  <a:lnTo>
                    <a:pt x="2" y="301"/>
                  </a:lnTo>
                  <a:lnTo>
                    <a:pt x="0" y="314"/>
                  </a:lnTo>
                  <a:lnTo>
                    <a:pt x="0" y="329"/>
                  </a:lnTo>
                  <a:lnTo>
                    <a:pt x="2" y="342"/>
                  </a:lnTo>
                  <a:lnTo>
                    <a:pt x="2" y="1469"/>
                  </a:lnTo>
                  <a:lnTo>
                    <a:pt x="36" y="1500"/>
                  </a:lnTo>
                  <a:lnTo>
                    <a:pt x="36" y="348"/>
                  </a:lnTo>
                  <a:lnTo>
                    <a:pt x="34" y="346"/>
                  </a:lnTo>
                  <a:lnTo>
                    <a:pt x="34" y="337"/>
                  </a:lnTo>
                  <a:lnTo>
                    <a:pt x="34" y="329"/>
                  </a:lnTo>
                  <a:lnTo>
                    <a:pt x="36" y="323"/>
                  </a:lnTo>
                  <a:lnTo>
                    <a:pt x="36" y="316"/>
                  </a:lnTo>
                  <a:lnTo>
                    <a:pt x="38" y="308"/>
                  </a:lnTo>
                  <a:lnTo>
                    <a:pt x="38" y="297"/>
                  </a:lnTo>
                  <a:lnTo>
                    <a:pt x="40" y="287"/>
                  </a:lnTo>
                  <a:lnTo>
                    <a:pt x="44" y="274"/>
                  </a:lnTo>
                  <a:lnTo>
                    <a:pt x="47" y="263"/>
                  </a:lnTo>
                  <a:lnTo>
                    <a:pt x="47" y="257"/>
                  </a:lnTo>
                  <a:lnTo>
                    <a:pt x="51" y="251"/>
                  </a:lnTo>
                  <a:lnTo>
                    <a:pt x="51" y="244"/>
                  </a:lnTo>
                  <a:lnTo>
                    <a:pt x="55" y="238"/>
                  </a:lnTo>
                  <a:lnTo>
                    <a:pt x="59" y="225"/>
                  </a:lnTo>
                  <a:lnTo>
                    <a:pt x="66" y="213"/>
                  </a:lnTo>
                  <a:lnTo>
                    <a:pt x="68" y="207"/>
                  </a:lnTo>
                  <a:lnTo>
                    <a:pt x="72" y="200"/>
                  </a:lnTo>
                  <a:lnTo>
                    <a:pt x="76" y="192"/>
                  </a:lnTo>
                  <a:lnTo>
                    <a:pt x="80" y="187"/>
                  </a:lnTo>
                  <a:lnTo>
                    <a:pt x="84" y="179"/>
                  </a:lnTo>
                  <a:lnTo>
                    <a:pt x="87" y="173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1" y="154"/>
                  </a:lnTo>
                  <a:lnTo>
                    <a:pt x="106" y="147"/>
                  </a:lnTo>
                  <a:lnTo>
                    <a:pt x="112" y="139"/>
                  </a:lnTo>
                  <a:lnTo>
                    <a:pt x="118" y="133"/>
                  </a:lnTo>
                  <a:lnTo>
                    <a:pt x="123" y="128"/>
                  </a:lnTo>
                  <a:lnTo>
                    <a:pt x="131" y="120"/>
                  </a:lnTo>
                  <a:lnTo>
                    <a:pt x="139" y="114"/>
                  </a:lnTo>
                  <a:lnTo>
                    <a:pt x="146" y="111"/>
                  </a:lnTo>
                  <a:lnTo>
                    <a:pt x="154" y="103"/>
                  </a:lnTo>
                  <a:lnTo>
                    <a:pt x="160" y="99"/>
                  </a:lnTo>
                  <a:lnTo>
                    <a:pt x="167" y="93"/>
                  </a:lnTo>
                  <a:lnTo>
                    <a:pt x="177" y="88"/>
                  </a:lnTo>
                  <a:lnTo>
                    <a:pt x="186" y="82"/>
                  </a:lnTo>
                  <a:lnTo>
                    <a:pt x="194" y="78"/>
                  </a:lnTo>
                  <a:lnTo>
                    <a:pt x="203" y="74"/>
                  </a:lnTo>
                  <a:lnTo>
                    <a:pt x="215" y="71"/>
                  </a:lnTo>
                  <a:lnTo>
                    <a:pt x="224" y="67"/>
                  </a:lnTo>
                  <a:lnTo>
                    <a:pt x="234" y="61"/>
                  </a:lnTo>
                  <a:lnTo>
                    <a:pt x="245" y="59"/>
                  </a:lnTo>
                  <a:lnTo>
                    <a:pt x="256" y="55"/>
                  </a:lnTo>
                  <a:lnTo>
                    <a:pt x="268" y="54"/>
                  </a:lnTo>
                  <a:lnTo>
                    <a:pt x="279" y="50"/>
                  </a:lnTo>
                  <a:lnTo>
                    <a:pt x="293" y="48"/>
                  </a:lnTo>
                  <a:lnTo>
                    <a:pt x="306" y="48"/>
                  </a:lnTo>
                  <a:lnTo>
                    <a:pt x="686" y="48"/>
                  </a:lnTo>
                  <a:lnTo>
                    <a:pt x="694" y="1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199" name="Freeform 726"/>
            <p:cNvSpPr>
              <a:spLocks/>
            </p:cNvSpPr>
            <p:nvPr/>
          </p:nvSpPr>
          <p:spPr bwMode="auto">
            <a:xfrm>
              <a:off x="496" y="3736"/>
              <a:ext cx="662" cy="96"/>
            </a:xfrm>
            <a:custGeom>
              <a:avLst/>
              <a:gdLst>
                <a:gd name="T0" fmla="*/ 0 w 1325"/>
                <a:gd name="T1" fmla="*/ 2 h 192"/>
                <a:gd name="T2" fmla="*/ 0 w 1325"/>
                <a:gd name="T3" fmla="*/ 2 h 192"/>
                <a:gd name="T4" fmla="*/ 0 w 1325"/>
                <a:gd name="T5" fmla="*/ 3 h 192"/>
                <a:gd name="T6" fmla="*/ 0 w 1325"/>
                <a:gd name="T7" fmla="*/ 3 h 192"/>
                <a:gd name="T8" fmla="*/ 1 w 1325"/>
                <a:gd name="T9" fmla="*/ 3 h 192"/>
                <a:gd name="T10" fmla="*/ 1 w 1325"/>
                <a:gd name="T11" fmla="*/ 4 h 192"/>
                <a:gd name="T12" fmla="*/ 2 w 1325"/>
                <a:gd name="T13" fmla="*/ 4 h 192"/>
                <a:gd name="T14" fmla="*/ 2 w 1325"/>
                <a:gd name="T15" fmla="*/ 4 h 192"/>
                <a:gd name="T16" fmla="*/ 3 w 1325"/>
                <a:gd name="T17" fmla="*/ 5 h 192"/>
                <a:gd name="T18" fmla="*/ 3 w 1325"/>
                <a:gd name="T19" fmla="*/ 5 h 192"/>
                <a:gd name="T20" fmla="*/ 4 w 1325"/>
                <a:gd name="T21" fmla="*/ 5 h 192"/>
                <a:gd name="T22" fmla="*/ 4 w 1325"/>
                <a:gd name="T23" fmla="*/ 6 h 192"/>
                <a:gd name="T24" fmla="*/ 5 w 1325"/>
                <a:gd name="T25" fmla="*/ 6 h 192"/>
                <a:gd name="T26" fmla="*/ 5 w 1325"/>
                <a:gd name="T27" fmla="*/ 6 h 192"/>
                <a:gd name="T28" fmla="*/ 6 w 1325"/>
                <a:gd name="T29" fmla="*/ 7 h 192"/>
                <a:gd name="T30" fmla="*/ 7 w 1325"/>
                <a:gd name="T31" fmla="*/ 7 h 192"/>
                <a:gd name="T32" fmla="*/ 7 w 1325"/>
                <a:gd name="T33" fmla="*/ 7 h 192"/>
                <a:gd name="T34" fmla="*/ 8 w 1325"/>
                <a:gd name="T35" fmla="*/ 8 h 192"/>
                <a:gd name="T36" fmla="*/ 8 w 1325"/>
                <a:gd name="T37" fmla="*/ 8 h 192"/>
                <a:gd name="T38" fmla="*/ 9 w 1325"/>
                <a:gd name="T39" fmla="*/ 8 h 192"/>
                <a:gd name="T40" fmla="*/ 10 w 1325"/>
                <a:gd name="T41" fmla="*/ 9 h 192"/>
                <a:gd name="T42" fmla="*/ 10 w 1325"/>
                <a:gd name="T43" fmla="*/ 9 h 192"/>
                <a:gd name="T44" fmla="*/ 10 w 1325"/>
                <a:gd name="T45" fmla="*/ 9 h 192"/>
                <a:gd name="T46" fmla="*/ 11 w 1325"/>
                <a:gd name="T47" fmla="*/ 9 h 192"/>
                <a:gd name="T48" fmla="*/ 11 w 1325"/>
                <a:gd name="T49" fmla="*/ 10 h 192"/>
                <a:gd name="T50" fmla="*/ 12 w 1325"/>
                <a:gd name="T51" fmla="*/ 10 h 192"/>
                <a:gd name="T52" fmla="*/ 13 w 1325"/>
                <a:gd name="T53" fmla="*/ 10 h 192"/>
                <a:gd name="T54" fmla="*/ 13 w 1325"/>
                <a:gd name="T55" fmla="*/ 10 h 192"/>
                <a:gd name="T56" fmla="*/ 13 w 1325"/>
                <a:gd name="T57" fmla="*/ 11 h 192"/>
                <a:gd name="T58" fmla="*/ 63 w 1325"/>
                <a:gd name="T59" fmla="*/ 12 h 192"/>
                <a:gd name="T60" fmla="*/ 82 w 1325"/>
                <a:gd name="T61" fmla="*/ 0 h 192"/>
                <a:gd name="T62" fmla="*/ 22 w 1325"/>
                <a:gd name="T63" fmla="*/ 0 h 192"/>
                <a:gd name="T64" fmla="*/ 0 w 1325"/>
                <a:gd name="T65" fmla="*/ 2 h 192"/>
                <a:gd name="T66" fmla="*/ 0 w 1325"/>
                <a:gd name="T67" fmla="*/ 2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5"/>
                <a:gd name="T103" fmla="*/ 0 h 192"/>
                <a:gd name="T104" fmla="*/ 1325 w 1325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5" h="192">
                  <a:moveTo>
                    <a:pt x="0" y="29"/>
                  </a:moveTo>
                  <a:lnTo>
                    <a:pt x="4" y="32"/>
                  </a:lnTo>
                  <a:lnTo>
                    <a:pt x="9" y="36"/>
                  </a:lnTo>
                  <a:lnTo>
                    <a:pt x="15" y="42"/>
                  </a:lnTo>
                  <a:lnTo>
                    <a:pt x="21" y="48"/>
                  </a:lnTo>
                  <a:lnTo>
                    <a:pt x="27" y="52"/>
                  </a:lnTo>
                  <a:lnTo>
                    <a:pt x="34" y="57"/>
                  </a:lnTo>
                  <a:lnTo>
                    <a:pt x="42" y="63"/>
                  </a:lnTo>
                  <a:lnTo>
                    <a:pt x="51" y="69"/>
                  </a:lnTo>
                  <a:lnTo>
                    <a:pt x="59" y="74"/>
                  </a:lnTo>
                  <a:lnTo>
                    <a:pt x="68" y="80"/>
                  </a:lnTo>
                  <a:lnTo>
                    <a:pt x="76" y="84"/>
                  </a:lnTo>
                  <a:lnTo>
                    <a:pt x="87" y="91"/>
                  </a:lnTo>
                  <a:lnTo>
                    <a:pt x="95" y="95"/>
                  </a:lnTo>
                  <a:lnTo>
                    <a:pt x="104" y="101"/>
                  </a:lnTo>
                  <a:lnTo>
                    <a:pt x="114" y="107"/>
                  </a:lnTo>
                  <a:lnTo>
                    <a:pt x="123" y="112"/>
                  </a:lnTo>
                  <a:lnTo>
                    <a:pt x="133" y="118"/>
                  </a:lnTo>
                  <a:lnTo>
                    <a:pt x="142" y="122"/>
                  </a:lnTo>
                  <a:lnTo>
                    <a:pt x="150" y="128"/>
                  </a:lnTo>
                  <a:lnTo>
                    <a:pt x="160" y="131"/>
                  </a:lnTo>
                  <a:lnTo>
                    <a:pt x="165" y="135"/>
                  </a:lnTo>
                  <a:lnTo>
                    <a:pt x="175" y="139"/>
                  </a:lnTo>
                  <a:lnTo>
                    <a:pt x="180" y="143"/>
                  </a:lnTo>
                  <a:lnTo>
                    <a:pt x="188" y="148"/>
                  </a:lnTo>
                  <a:lnTo>
                    <a:pt x="198" y="154"/>
                  </a:lnTo>
                  <a:lnTo>
                    <a:pt x="209" y="158"/>
                  </a:lnTo>
                  <a:lnTo>
                    <a:pt x="215" y="160"/>
                  </a:lnTo>
                  <a:lnTo>
                    <a:pt x="217" y="162"/>
                  </a:lnTo>
                  <a:lnTo>
                    <a:pt x="1017" y="192"/>
                  </a:lnTo>
                  <a:lnTo>
                    <a:pt x="1325" y="0"/>
                  </a:lnTo>
                  <a:lnTo>
                    <a:pt x="35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0" name="Freeform 727"/>
            <p:cNvSpPr>
              <a:spLocks/>
            </p:cNvSpPr>
            <p:nvPr/>
          </p:nvSpPr>
          <p:spPr bwMode="auto">
            <a:xfrm>
              <a:off x="674" y="3188"/>
              <a:ext cx="453" cy="250"/>
            </a:xfrm>
            <a:custGeom>
              <a:avLst/>
              <a:gdLst>
                <a:gd name="T0" fmla="*/ 0 w 907"/>
                <a:gd name="T1" fmla="*/ 32 h 500"/>
                <a:gd name="T2" fmla="*/ 53 w 907"/>
                <a:gd name="T3" fmla="*/ 31 h 500"/>
                <a:gd name="T4" fmla="*/ 56 w 907"/>
                <a:gd name="T5" fmla="*/ 0 h 500"/>
                <a:gd name="T6" fmla="*/ 0 w 907"/>
                <a:gd name="T7" fmla="*/ 0 h 500"/>
                <a:gd name="T8" fmla="*/ 0 w 907"/>
                <a:gd name="T9" fmla="*/ 32 h 500"/>
                <a:gd name="T10" fmla="*/ 0 w 907"/>
                <a:gd name="T11" fmla="*/ 32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7"/>
                <a:gd name="T19" fmla="*/ 0 h 500"/>
                <a:gd name="T20" fmla="*/ 907 w 907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7" h="500">
                  <a:moveTo>
                    <a:pt x="0" y="500"/>
                  </a:moveTo>
                  <a:lnTo>
                    <a:pt x="859" y="493"/>
                  </a:lnTo>
                  <a:lnTo>
                    <a:pt x="907" y="0"/>
                  </a:lnTo>
                  <a:lnTo>
                    <a:pt x="0" y="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1" name="Freeform 728"/>
            <p:cNvSpPr>
              <a:spLocks/>
            </p:cNvSpPr>
            <p:nvPr/>
          </p:nvSpPr>
          <p:spPr bwMode="auto">
            <a:xfrm>
              <a:off x="757" y="3359"/>
              <a:ext cx="327" cy="128"/>
            </a:xfrm>
            <a:custGeom>
              <a:avLst/>
              <a:gdLst>
                <a:gd name="T0" fmla="*/ 0 w 653"/>
                <a:gd name="T1" fmla="*/ 17 h 254"/>
                <a:gd name="T2" fmla="*/ 36 w 653"/>
                <a:gd name="T3" fmla="*/ 17 h 254"/>
                <a:gd name="T4" fmla="*/ 41 w 653"/>
                <a:gd name="T5" fmla="*/ 0 h 254"/>
                <a:gd name="T6" fmla="*/ 0 w 653"/>
                <a:gd name="T7" fmla="*/ 0 h 254"/>
                <a:gd name="T8" fmla="*/ 0 w 653"/>
                <a:gd name="T9" fmla="*/ 17 h 254"/>
                <a:gd name="T10" fmla="*/ 0 w 653"/>
                <a:gd name="T11" fmla="*/ 1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3"/>
                <a:gd name="T19" fmla="*/ 0 h 254"/>
                <a:gd name="T20" fmla="*/ 653 w 653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3" h="254">
                  <a:moveTo>
                    <a:pt x="0" y="254"/>
                  </a:moveTo>
                  <a:lnTo>
                    <a:pt x="570" y="254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2" name="Freeform 729"/>
            <p:cNvSpPr>
              <a:spLocks/>
            </p:cNvSpPr>
            <p:nvPr/>
          </p:nvSpPr>
          <p:spPr bwMode="auto">
            <a:xfrm>
              <a:off x="624" y="3029"/>
              <a:ext cx="581" cy="736"/>
            </a:xfrm>
            <a:custGeom>
              <a:avLst/>
              <a:gdLst>
                <a:gd name="T0" fmla="*/ 73 w 1162"/>
                <a:gd name="T1" fmla="*/ 7 h 1473"/>
                <a:gd name="T2" fmla="*/ 19 w 1162"/>
                <a:gd name="T3" fmla="*/ 7 h 1473"/>
                <a:gd name="T4" fmla="*/ 18 w 1162"/>
                <a:gd name="T5" fmla="*/ 7 h 1473"/>
                <a:gd name="T6" fmla="*/ 17 w 1162"/>
                <a:gd name="T7" fmla="*/ 7 h 1473"/>
                <a:gd name="T8" fmla="*/ 16 w 1162"/>
                <a:gd name="T9" fmla="*/ 8 h 1473"/>
                <a:gd name="T10" fmla="*/ 15 w 1162"/>
                <a:gd name="T11" fmla="*/ 8 h 1473"/>
                <a:gd name="T12" fmla="*/ 14 w 1162"/>
                <a:gd name="T13" fmla="*/ 8 h 1473"/>
                <a:gd name="T14" fmla="*/ 13 w 1162"/>
                <a:gd name="T15" fmla="*/ 9 h 1473"/>
                <a:gd name="T16" fmla="*/ 12 w 1162"/>
                <a:gd name="T17" fmla="*/ 10 h 1473"/>
                <a:gd name="T18" fmla="*/ 10 w 1162"/>
                <a:gd name="T19" fmla="*/ 12 h 1473"/>
                <a:gd name="T20" fmla="*/ 10 w 1162"/>
                <a:gd name="T21" fmla="*/ 13 h 1473"/>
                <a:gd name="T22" fmla="*/ 9 w 1162"/>
                <a:gd name="T23" fmla="*/ 14 h 1473"/>
                <a:gd name="T24" fmla="*/ 8 w 1162"/>
                <a:gd name="T25" fmla="*/ 16 h 1473"/>
                <a:gd name="T26" fmla="*/ 8 w 1162"/>
                <a:gd name="T27" fmla="*/ 17 h 1473"/>
                <a:gd name="T28" fmla="*/ 8 w 1162"/>
                <a:gd name="T29" fmla="*/ 18 h 1473"/>
                <a:gd name="T30" fmla="*/ 8 w 1162"/>
                <a:gd name="T31" fmla="*/ 19 h 1473"/>
                <a:gd name="T32" fmla="*/ 8 w 1162"/>
                <a:gd name="T33" fmla="*/ 20 h 1473"/>
                <a:gd name="T34" fmla="*/ 7 w 1162"/>
                <a:gd name="T35" fmla="*/ 21 h 1473"/>
                <a:gd name="T36" fmla="*/ 7 w 1162"/>
                <a:gd name="T37" fmla="*/ 22 h 1473"/>
                <a:gd name="T38" fmla="*/ 8 w 1162"/>
                <a:gd name="T39" fmla="*/ 89 h 1473"/>
                <a:gd name="T40" fmla="*/ 7 w 1162"/>
                <a:gd name="T41" fmla="*/ 90 h 1473"/>
                <a:gd name="T42" fmla="*/ 6 w 1162"/>
                <a:gd name="T43" fmla="*/ 91 h 1473"/>
                <a:gd name="T44" fmla="*/ 5 w 1162"/>
                <a:gd name="T45" fmla="*/ 91 h 1473"/>
                <a:gd name="T46" fmla="*/ 4 w 1162"/>
                <a:gd name="T47" fmla="*/ 92 h 1473"/>
                <a:gd name="T48" fmla="*/ 3 w 1162"/>
                <a:gd name="T49" fmla="*/ 91 h 1473"/>
                <a:gd name="T50" fmla="*/ 2 w 1162"/>
                <a:gd name="T51" fmla="*/ 91 h 1473"/>
                <a:gd name="T52" fmla="*/ 1 w 1162"/>
                <a:gd name="T53" fmla="*/ 91 h 1473"/>
                <a:gd name="T54" fmla="*/ 0 w 1162"/>
                <a:gd name="T55" fmla="*/ 90 h 1473"/>
                <a:gd name="T56" fmla="*/ 0 w 1162"/>
                <a:gd name="T57" fmla="*/ 19 h 1473"/>
                <a:gd name="T58" fmla="*/ 0 w 1162"/>
                <a:gd name="T59" fmla="*/ 17 h 1473"/>
                <a:gd name="T60" fmla="*/ 0 w 1162"/>
                <a:gd name="T61" fmla="*/ 16 h 1473"/>
                <a:gd name="T62" fmla="*/ 1 w 1162"/>
                <a:gd name="T63" fmla="*/ 14 h 1473"/>
                <a:gd name="T64" fmla="*/ 1 w 1162"/>
                <a:gd name="T65" fmla="*/ 13 h 1473"/>
                <a:gd name="T66" fmla="*/ 1 w 1162"/>
                <a:gd name="T67" fmla="*/ 12 h 1473"/>
                <a:gd name="T68" fmla="*/ 2 w 1162"/>
                <a:gd name="T69" fmla="*/ 10 h 1473"/>
                <a:gd name="T70" fmla="*/ 2 w 1162"/>
                <a:gd name="T71" fmla="*/ 9 h 1473"/>
                <a:gd name="T72" fmla="*/ 3 w 1162"/>
                <a:gd name="T73" fmla="*/ 8 h 1473"/>
                <a:gd name="T74" fmla="*/ 4 w 1162"/>
                <a:gd name="T75" fmla="*/ 7 h 1473"/>
                <a:gd name="T76" fmla="*/ 4 w 1162"/>
                <a:gd name="T77" fmla="*/ 6 h 1473"/>
                <a:gd name="T78" fmla="*/ 5 w 1162"/>
                <a:gd name="T79" fmla="*/ 6 h 1473"/>
                <a:gd name="T80" fmla="*/ 6 w 1162"/>
                <a:gd name="T81" fmla="*/ 5 h 1473"/>
                <a:gd name="T82" fmla="*/ 7 w 1162"/>
                <a:gd name="T83" fmla="*/ 4 h 1473"/>
                <a:gd name="T84" fmla="*/ 8 w 1162"/>
                <a:gd name="T85" fmla="*/ 3 h 1473"/>
                <a:gd name="T86" fmla="*/ 9 w 1162"/>
                <a:gd name="T87" fmla="*/ 3 h 1473"/>
                <a:gd name="T88" fmla="*/ 10 w 1162"/>
                <a:gd name="T89" fmla="*/ 2 h 1473"/>
                <a:gd name="T90" fmla="*/ 11 w 1162"/>
                <a:gd name="T91" fmla="*/ 2 h 1473"/>
                <a:gd name="T92" fmla="*/ 11 w 1162"/>
                <a:gd name="T93" fmla="*/ 1 h 1473"/>
                <a:gd name="T94" fmla="*/ 13 w 1162"/>
                <a:gd name="T95" fmla="*/ 1 h 1473"/>
                <a:gd name="T96" fmla="*/ 14 w 1162"/>
                <a:gd name="T97" fmla="*/ 0 h 1473"/>
                <a:gd name="T98" fmla="*/ 15 w 1162"/>
                <a:gd name="T99" fmla="*/ 0 h 1473"/>
                <a:gd name="T100" fmla="*/ 16 w 1162"/>
                <a:gd name="T101" fmla="*/ 0 h 1473"/>
                <a:gd name="T102" fmla="*/ 17 w 1162"/>
                <a:gd name="T103" fmla="*/ 0 h 1473"/>
                <a:gd name="T104" fmla="*/ 73 w 1162"/>
                <a:gd name="T105" fmla="*/ 0 h 14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62"/>
                <a:gd name="T160" fmla="*/ 0 h 1473"/>
                <a:gd name="T161" fmla="*/ 1162 w 1162"/>
                <a:gd name="T162" fmla="*/ 1473 h 14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62" h="1473">
                  <a:moveTo>
                    <a:pt x="1162" y="0"/>
                  </a:moveTo>
                  <a:lnTo>
                    <a:pt x="1156" y="118"/>
                  </a:lnTo>
                  <a:lnTo>
                    <a:pt x="303" y="118"/>
                  </a:lnTo>
                  <a:lnTo>
                    <a:pt x="293" y="118"/>
                  </a:lnTo>
                  <a:lnTo>
                    <a:pt x="284" y="120"/>
                  </a:lnTo>
                  <a:lnTo>
                    <a:pt x="274" y="120"/>
                  </a:lnTo>
                  <a:lnTo>
                    <a:pt x="267" y="124"/>
                  </a:lnTo>
                  <a:lnTo>
                    <a:pt x="257" y="124"/>
                  </a:lnTo>
                  <a:lnTo>
                    <a:pt x="251" y="126"/>
                  </a:lnTo>
                  <a:lnTo>
                    <a:pt x="244" y="129"/>
                  </a:lnTo>
                  <a:lnTo>
                    <a:pt x="236" y="133"/>
                  </a:lnTo>
                  <a:lnTo>
                    <a:pt x="230" y="135"/>
                  </a:lnTo>
                  <a:lnTo>
                    <a:pt x="223" y="139"/>
                  </a:lnTo>
                  <a:lnTo>
                    <a:pt x="215" y="143"/>
                  </a:lnTo>
                  <a:lnTo>
                    <a:pt x="210" y="146"/>
                  </a:lnTo>
                  <a:lnTo>
                    <a:pt x="198" y="154"/>
                  </a:lnTo>
                  <a:lnTo>
                    <a:pt x="189" y="165"/>
                  </a:lnTo>
                  <a:lnTo>
                    <a:pt x="177" y="173"/>
                  </a:lnTo>
                  <a:lnTo>
                    <a:pt x="168" y="183"/>
                  </a:lnTo>
                  <a:lnTo>
                    <a:pt x="160" y="192"/>
                  </a:lnTo>
                  <a:lnTo>
                    <a:pt x="154" y="204"/>
                  </a:lnTo>
                  <a:lnTo>
                    <a:pt x="147" y="213"/>
                  </a:lnTo>
                  <a:lnTo>
                    <a:pt x="141" y="224"/>
                  </a:lnTo>
                  <a:lnTo>
                    <a:pt x="137" y="236"/>
                  </a:lnTo>
                  <a:lnTo>
                    <a:pt x="134" y="247"/>
                  </a:lnTo>
                  <a:lnTo>
                    <a:pt x="128" y="257"/>
                  </a:lnTo>
                  <a:lnTo>
                    <a:pt x="124" y="268"/>
                  </a:lnTo>
                  <a:lnTo>
                    <a:pt x="122" y="278"/>
                  </a:lnTo>
                  <a:lnTo>
                    <a:pt x="118" y="289"/>
                  </a:lnTo>
                  <a:lnTo>
                    <a:pt x="115" y="299"/>
                  </a:lnTo>
                  <a:lnTo>
                    <a:pt x="115" y="306"/>
                  </a:lnTo>
                  <a:lnTo>
                    <a:pt x="113" y="316"/>
                  </a:lnTo>
                  <a:lnTo>
                    <a:pt x="113" y="325"/>
                  </a:lnTo>
                  <a:lnTo>
                    <a:pt x="113" y="331"/>
                  </a:lnTo>
                  <a:lnTo>
                    <a:pt x="111" y="338"/>
                  </a:lnTo>
                  <a:lnTo>
                    <a:pt x="111" y="344"/>
                  </a:lnTo>
                  <a:lnTo>
                    <a:pt x="111" y="350"/>
                  </a:lnTo>
                  <a:lnTo>
                    <a:pt x="111" y="357"/>
                  </a:lnTo>
                  <a:lnTo>
                    <a:pt x="113" y="361"/>
                  </a:lnTo>
                  <a:lnTo>
                    <a:pt x="113" y="1431"/>
                  </a:lnTo>
                  <a:lnTo>
                    <a:pt x="107" y="1441"/>
                  </a:lnTo>
                  <a:lnTo>
                    <a:pt x="103" y="1450"/>
                  </a:lnTo>
                  <a:lnTo>
                    <a:pt x="97" y="1456"/>
                  </a:lnTo>
                  <a:lnTo>
                    <a:pt x="92" y="1464"/>
                  </a:lnTo>
                  <a:lnTo>
                    <a:pt x="84" y="1467"/>
                  </a:lnTo>
                  <a:lnTo>
                    <a:pt x="77" y="1469"/>
                  </a:lnTo>
                  <a:lnTo>
                    <a:pt x="69" y="1473"/>
                  </a:lnTo>
                  <a:lnTo>
                    <a:pt x="61" y="1473"/>
                  </a:lnTo>
                  <a:lnTo>
                    <a:pt x="52" y="1473"/>
                  </a:lnTo>
                  <a:lnTo>
                    <a:pt x="44" y="1471"/>
                  </a:lnTo>
                  <a:lnTo>
                    <a:pt x="37" y="1469"/>
                  </a:lnTo>
                  <a:lnTo>
                    <a:pt x="29" y="1467"/>
                  </a:lnTo>
                  <a:lnTo>
                    <a:pt x="21" y="1462"/>
                  </a:lnTo>
                  <a:lnTo>
                    <a:pt x="14" y="1458"/>
                  </a:lnTo>
                  <a:lnTo>
                    <a:pt x="6" y="1452"/>
                  </a:lnTo>
                  <a:lnTo>
                    <a:pt x="0" y="1446"/>
                  </a:lnTo>
                  <a:lnTo>
                    <a:pt x="0" y="325"/>
                  </a:lnTo>
                  <a:lnTo>
                    <a:pt x="0" y="310"/>
                  </a:lnTo>
                  <a:lnTo>
                    <a:pt x="0" y="297"/>
                  </a:lnTo>
                  <a:lnTo>
                    <a:pt x="0" y="283"/>
                  </a:lnTo>
                  <a:lnTo>
                    <a:pt x="0" y="272"/>
                  </a:lnTo>
                  <a:lnTo>
                    <a:pt x="0" y="259"/>
                  </a:lnTo>
                  <a:lnTo>
                    <a:pt x="2" y="247"/>
                  </a:lnTo>
                  <a:lnTo>
                    <a:pt x="4" y="236"/>
                  </a:lnTo>
                  <a:lnTo>
                    <a:pt x="8" y="224"/>
                  </a:lnTo>
                  <a:lnTo>
                    <a:pt x="10" y="213"/>
                  </a:lnTo>
                  <a:lnTo>
                    <a:pt x="12" y="204"/>
                  </a:lnTo>
                  <a:lnTo>
                    <a:pt x="16" y="194"/>
                  </a:lnTo>
                  <a:lnTo>
                    <a:pt x="19" y="185"/>
                  </a:lnTo>
                  <a:lnTo>
                    <a:pt x="23" y="173"/>
                  </a:lnTo>
                  <a:lnTo>
                    <a:pt x="27" y="165"/>
                  </a:lnTo>
                  <a:lnTo>
                    <a:pt x="31" y="156"/>
                  </a:lnTo>
                  <a:lnTo>
                    <a:pt x="37" y="150"/>
                  </a:lnTo>
                  <a:lnTo>
                    <a:pt x="40" y="141"/>
                  </a:lnTo>
                  <a:lnTo>
                    <a:pt x="46" y="133"/>
                  </a:lnTo>
                  <a:lnTo>
                    <a:pt x="52" y="126"/>
                  </a:lnTo>
                  <a:lnTo>
                    <a:pt x="58" y="118"/>
                  </a:lnTo>
                  <a:lnTo>
                    <a:pt x="63" y="110"/>
                  </a:lnTo>
                  <a:lnTo>
                    <a:pt x="69" y="103"/>
                  </a:lnTo>
                  <a:lnTo>
                    <a:pt x="75" y="97"/>
                  </a:lnTo>
                  <a:lnTo>
                    <a:pt x="80" y="91"/>
                  </a:lnTo>
                  <a:lnTo>
                    <a:pt x="92" y="80"/>
                  </a:lnTo>
                  <a:lnTo>
                    <a:pt x="105" y="70"/>
                  </a:lnTo>
                  <a:lnTo>
                    <a:pt x="111" y="65"/>
                  </a:lnTo>
                  <a:lnTo>
                    <a:pt x="118" y="59"/>
                  </a:lnTo>
                  <a:lnTo>
                    <a:pt x="124" y="55"/>
                  </a:lnTo>
                  <a:lnTo>
                    <a:pt x="132" y="51"/>
                  </a:lnTo>
                  <a:lnTo>
                    <a:pt x="137" y="48"/>
                  </a:lnTo>
                  <a:lnTo>
                    <a:pt x="145" y="44"/>
                  </a:lnTo>
                  <a:lnTo>
                    <a:pt x="151" y="40"/>
                  </a:lnTo>
                  <a:lnTo>
                    <a:pt x="156" y="36"/>
                  </a:lnTo>
                  <a:lnTo>
                    <a:pt x="164" y="32"/>
                  </a:lnTo>
                  <a:lnTo>
                    <a:pt x="170" y="29"/>
                  </a:lnTo>
                  <a:lnTo>
                    <a:pt x="175" y="27"/>
                  </a:lnTo>
                  <a:lnTo>
                    <a:pt x="183" y="25"/>
                  </a:lnTo>
                  <a:lnTo>
                    <a:pt x="194" y="19"/>
                  </a:lnTo>
                  <a:lnTo>
                    <a:pt x="208" y="13"/>
                  </a:lnTo>
                  <a:lnTo>
                    <a:pt x="217" y="12"/>
                  </a:lnTo>
                  <a:lnTo>
                    <a:pt x="229" y="8"/>
                  </a:lnTo>
                  <a:lnTo>
                    <a:pt x="236" y="6"/>
                  </a:lnTo>
                  <a:lnTo>
                    <a:pt x="246" y="4"/>
                  </a:lnTo>
                  <a:lnTo>
                    <a:pt x="253" y="2"/>
                  </a:lnTo>
                  <a:lnTo>
                    <a:pt x="261" y="2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3" name="Freeform 730"/>
            <p:cNvSpPr>
              <a:spLocks/>
            </p:cNvSpPr>
            <p:nvPr/>
          </p:nvSpPr>
          <p:spPr bwMode="auto">
            <a:xfrm>
              <a:off x="1071" y="2567"/>
              <a:ext cx="211" cy="731"/>
            </a:xfrm>
            <a:custGeom>
              <a:avLst/>
              <a:gdLst>
                <a:gd name="T0" fmla="*/ 18 w 422"/>
                <a:gd name="T1" fmla="*/ 0 h 1464"/>
                <a:gd name="T2" fmla="*/ 17 w 422"/>
                <a:gd name="T3" fmla="*/ 0 h 1464"/>
                <a:gd name="T4" fmla="*/ 16 w 422"/>
                <a:gd name="T5" fmla="*/ 0 h 1464"/>
                <a:gd name="T6" fmla="*/ 15 w 422"/>
                <a:gd name="T7" fmla="*/ 0 h 1464"/>
                <a:gd name="T8" fmla="*/ 13 w 422"/>
                <a:gd name="T9" fmla="*/ 0 h 1464"/>
                <a:gd name="T10" fmla="*/ 12 w 422"/>
                <a:gd name="T11" fmla="*/ 1 h 1464"/>
                <a:gd name="T12" fmla="*/ 11 w 422"/>
                <a:gd name="T13" fmla="*/ 1 h 1464"/>
                <a:gd name="T14" fmla="*/ 10 w 422"/>
                <a:gd name="T15" fmla="*/ 2 h 1464"/>
                <a:gd name="T16" fmla="*/ 9 w 422"/>
                <a:gd name="T17" fmla="*/ 2 h 1464"/>
                <a:gd name="T18" fmla="*/ 9 w 422"/>
                <a:gd name="T19" fmla="*/ 3 h 1464"/>
                <a:gd name="T20" fmla="*/ 8 w 422"/>
                <a:gd name="T21" fmla="*/ 3 h 1464"/>
                <a:gd name="T22" fmla="*/ 7 w 422"/>
                <a:gd name="T23" fmla="*/ 4 h 1464"/>
                <a:gd name="T24" fmla="*/ 6 w 422"/>
                <a:gd name="T25" fmla="*/ 5 h 1464"/>
                <a:gd name="T26" fmla="*/ 5 w 422"/>
                <a:gd name="T27" fmla="*/ 6 h 1464"/>
                <a:gd name="T28" fmla="*/ 4 w 422"/>
                <a:gd name="T29" fmla="*/ 7 h 1464"/>
                <a:gd name="T30" fmla="*/ 3 w 422"/>
                <a:gd name="T31" fmla="*/ 8 h 1464"/>
                <a:gd name="T32" fmla="*/ 3 w 422"/>
                <a:gd name="T33" fmla="*/ 9 h 1464"/>
                <a:gd name="T34" fmla="*/ 2 w 422"/>
                <a:gd name="T35" fmla="*/ 10 h 1464"/>
                <a:gd name="T36" fmla="*/ 2 w 422"/>
                <a:gd name="T37" fmla="*/ 11 h 1464"/>
                <a:gd name="T38" fmla="*/ 1 w 422"/>
                <a:gd name="T39" fmla="*/ 12 h 1464"/>
                <a:gd name="T40" fmla="*/ 1 w 422"/>
                <a:gd name="T41" fmla="*/ 13 h 1464"/>
                <a:gd name="T42" fmla="*/ 1 w 422"/>
                <a:gd name="T43" fmla="*/ 15 h 1464"/>
                <a:gd name="T44" fmla="*/ 1 w 422"/>
                <a:gd name="T45" fmla="*/ 16 h 1464"/>
                <a:gd name="T46" fmla="*/ 0 w 422"/>
                <a:gd name="T47" fmla="*/ 18 h 1464"/>
                <a:gd name="T48" fmla="*/ 1 w 422"/>
                <a:gd name="T49" fmla="*/ 20 h 1464"/>
                <a:gd name="T50" fmla="*/ 8 w 422"/>
                <a:gd name="T51" fmla="*/ 91 h 1464"/>
                <a:gd name="T52" fmla="*/ 8 w 422"/>
                <a:gd name="T53" fmla="*/ 22 h 1464"/>
                <a:gd name="T54" fmla="*/ 8 w 422"/>
                <a:gd name="T55" fmla="*/ 21 h 1464"/>
                <a:gd name="T56" fmla="*/ 8 w 422"/>
                <a:gd name="T57" fmla="*/ 20 h 1464"/>
                <a:gd name="T58" fmla="*/ 8 w 422"/>
                <a:gd name="T59" fmla="*/ 19 h 1464"/>
                <a:gd name="T60" fmla="*/ 8 w 422"/>
                <a:gd name="T61" fmla="*/ 18 h 1464"/>
                <a:gd name="T62" fmla="*/ 8 w 422"/>
                <a:gd name="T63" fmla="*/ 17 h 1464"/>
                <a:gd name="T64" fmla="*/ 9 w 422"/>
                <a:gd name="T65" fmla="*/ 15 h 1464"/>
                <a:gd name="T66" fmla="*/ 9 w 422"/>
                <a:gd name="T67" fmla="*/ 14 h 1464"/>
                <a:gd name="T68" fmla="*/ 10 w 422"/>
                <a:gd name="T69" fmla="*/ 13 h 1464"/>
                <a:gd name="T70" fmla="*/ 11 w 422"/>
                <a:gd name="T71" fmla="*/ 11 h 1464"/>
                <a:gd name="T72" fmla="*/ 12 w 422"/>
                <a:gd name="T73" fmla="*/ 10 h 1464"/>
                <a:gd name="T74" fmla="*/ 13 w 422"/>
                <a:gd name="T75" fmla="*/ 9 h 1464"/>
                <a:gd name="T76" fmla="*/ 14 w 422"/>
                <a:gd name="T77" fmla="*/ 8 h 1464"/>
                <a:gd name="T78" fmla="*/ 15 w 422"/>
                <a:gd name="T79" fmla="*/ 8 h 1464"/>
                <a:gd name="T80" fmla="*/ 16 w 422"/>
                <a:gd name="T81" fmla="*/ 8 h 1464"/>
                <a:gd name="T82" fmla="*/ 17 w 422"/>
                <a:gd name="T83" fmla="*/ 7 h 1464"/>
                <a:gd name="T84" fmla="*/ 18 w 422"/>
                <a:gd name="T85" fmla="*/ 7 h 1464"/>
                <a:gd name="T86" fmla="*/ 19 w 422"/>
                <a:gd name="T87" fmla="*/ 7 h 1464"/>
                <a:gd name="T88" fmla="*/ 27 w 422"/>
                <a:gd name="T89" fmla="*/ 7 h 1464"/>
                <a:gd name="T90" fmla="*/ 27 w 422"/>
                <a:gd name="T91" fmla="*/ 0 h 14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2"/>
                <a:gd name="T139" fmla="*/ 0 h 1464"/>
                <a:gd name="T140" fmla="*/ 422 w 422"/>
                <a:gd name="T141" fmla="*/ 1464 h 14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2" h="1464">
                  <a:moveTo>
                    <a:pt x="422" y="0"/>
                  </a:moveTo>
                  <a:lnTo>
                    <a:pt x="275" y="0"/>
                  </a:lnTo>
                  <a:lnTo>
                    <a:pt x="272" y="0"/>
                  </a:lnTo>
                  <a:lnTo>
                    <a:pt x="262" y="0"/>
                  </a:lnTo>
                  <a:lnTo>
                    <a:pt x="254" y="0"/>
                  </a:lnTo>
                  <a:lnTo>
                    <a:pt x="247" y="2"/>
                  </a:lnTo>
                  <a:lnTo>
                    <a:pt x="237" y="4"/>
                  </a:lnTo>
                  <a:lnTo>
                    <a:pt x="230" y="8"/>
                  </a:lnTo>
                  <a:lnTo>
                    <a:pt x="218" y="10"/>
                  </a:lnTo>
                  <a:lnTo>
                    <a:pt x="207" y="14"/>
                  </a:lnTo>
                  <a:lnTo>
                    <a:pt x="196" y="18"/>
                  </a:lnTo>
                  <a:lnTo>
                    <a:pt x="184" y="23"/>
                  </a:lnTo>
                  <a:lnTo>
                    <a:pt x="177" y="27"/>
                  </a:lnTo>
                  <a:lnTo>
                    <a:pt x="171" y="29"/>
                  </a:lnTo>
                  <a:lnTo>
                    <a:pt x="163" y="33"/>
                  </a:lnTo>
                  <a:lnTo>
                    <a:pt x="157" y="35"/>
                  </a:lnTo>
                  <a:lnTo>
                    <a:pt x="152" y="38"/>
                  </a:lnTo>
                  <a:lnTo>
                    <a:pt x="144" y="40"/>
                  </a:lnTo>
                  <a:lnTo>
                    <a:pt x="138" y="46"/>
                  </a:lnTo>
                  <a:lnTo>
                    <a:pt x="133" y="50"/>
                  </a:lnTo>
                  <a:lnTo>
                    <a:pt x="125" y="54"/>
                  </a:lnTo>
                  <a:lnTo>
                    <a:pt x="119" y="57"/>
                  </a:lnTo>
                  <a:lnTo>
                    <a:pt x="112" y="61"/>
                  </a:lnTo>
                  <a:lnTo>
                    <a:pt x="106" y="67"/>
                  </a:lnTo>
                  <a:lnTo>
                    <a:pt x="93" y="76"/>
                  </a:lnTo>
                  <a:lnTo>
                    <a:pt x="81" y="90"/>
                  </a:lnTo>
                  <a:lnTo>
                    <a:pt x="74" y="95"/>
                  </a:lnTo>
                  <a:lnTo>
                    <a:pt x="68" y="101"/>
                  </a:lnTo>
                  <a:lnTo>
                    <a:pt x="62" y="109"/>
                  </a:lnTo>
                  <a:lnTo>
                    <a:pt x="57" y="114"/>
                  </a:lnTo>
                  <a:lnTo>
                    <a:pt x="51" y="122"/>
                  </a:lnTo>
                  <a:lnTo>
                    <a:pt x="47" y="130"/>
                  </a:lnTo>
                  <a:lnTo>
                    <a:pt x="42" y="137"/>
                  </a:lnTo>
                  <a:lnTo>
                    <a:pt x="38" y="147"/>
                  </a:lnTo>
                  <a:lnTo>
                    <a:pt x="32" y="154"/>
                  </a:lnTo>
                  <a:lnTo>
                    <a:pt x="26" y="162"/>
                  </a:lnTo>
                  <a:lnTo>
                    <a:pt x="24" y="172"/>
                  </a:lnTo>
                  <a:lnTo>
                    <a:pt x="21" y="181"/>
                  </a:lnTo>
                  <a:lnTo>
                    <a:pt x="17" y="191"/>
                  </a:lnTo>
                  <a:lnTo>
                    <a:pt x="13" y="200"/>
                  </a:lnTo>
                  <a:lnTo>
                    <a:pt x="11" y="210"/>
                  </a:lnTo>
                  <a:lnTo>
                    <a:pt x="9" y="221"/>
                  </a:lnTo>
                  <a:lnTo>
                    <a:pt x="5" y="232"/>
                  </a:lnTo>
                  <a:lnTo>
                    <a:pt x="4" y="244"/>
                  </a:lnTo>
                  <a:lnTo>
                    <a:pt x="2" y="255"/>
                  </a:lnTo>
                  <a:lnTo>
                    <a:pt x="2" y="268"/>
                  </a:lnTo>
                  <a:lnTo>
                    <a:pt x="0" y="280"/>
                  </a:lnTo>
                  <a:lnTo>
                    <a:pt x="0" y="293"/>
                  </a:lnTo>
                  <a:lnTo>
                    <a:pt x="0" y="308"/>
                  </a:lnTo>
                  <a:lnTo>
                    <a:pt x="2" y="322"/>
                  </a:lnTo>
                  <a:lnTo>
                    <a:pt x="2" y="1464"/>
                  </a:lnTo>
                  <a:lnTo>
                    <a:pt x="116" y="1464"/>
                  </a:lnTo>
                  <a:lnTo>
                    <a:pt x="116" y="358"/>
                  </a:lnTo>
                  <a:lnTo>
                    <a:pt x="114" y="354"/>
                  </a:lnTo>
                  <a:lnTo>
                    <a:pt x="114" y="346"/>
                  </a:lnTo>
                  <a:lnTo>
                    <a:pt x="114" y="341"/>
                  </a:lnTo>
                  <a:lnTo>
                    <a:pt x="114" y="335"/>
                  </a:lnTo>
                  <a:lnTo>
                    <a:pt x="116" y="329"/>
                  </a:lnTo>
                  <a:lnTo>
                    <a:pt x="116" y="322"/>
                  </a:lnTo>
                  <a:lnTo>
                    <a:pt x="116" y="312"/>
                  </a:lnTo>
                  <a:lnTo>
                    <a:pt x="118" y="305"/>
                  </a:lnTo>
                  <a:lnTo>
                    <a:pt x="119" y="295"/>
                  </a:lnTo>
                  <a:lnTo>
                    <a:pt x="121" y="286"/>
                  </a:lnTo>
                  <a:lnTo>
                    <a:pt x="123" y="274"/>
                  </a:lnTo>
                  <a:lnTo>
                    <a:pt x="127" y="265"/>
                  </a:lnTo>
                  <a:lnTo>
                    <a:pt x="131" y="255"/>
                  </a:lnTo>
                  <a:lnTo>
                    <a:pt x="135" y="244"/>
                  </a:lnTo>
                  <a:lnTo>
                    <a:pt x="138" y="232"/>
                  </a:lnTo>
                  <a:lnTo>
                    <a:pt x="142" y="221"/>
                  </a:lnTo>
                  <a:lnTo>
                    <a:pt x="148" y="210"/>
                  </a:lnTo>
                  <a:lnTo>
                    <a:pt x="156" y="200"/>
                  </a:lnTo>
                  <a:lnTo>
                    <a:pt x="163" y="189"/>
                  </a:lnTo>
                  <a:lnTo>
                    <a:pt x="171" y="179"/>
                  </a:lnTo>
                  <a:lnTo>
                    <a:pt x="180" y="170"/>
                  </a:lnTo>
                  <a:lnTo>
                    <a:pt x="190" y="162"/>
                  </a:lnTo>
                  <a:lnTo>
                    <a:pt x="201" y="151"/>
                  </a:lnTo>
                  <a:lnTo>
                    <a:pt x="213" y="145"/>
                  </a:lnTo>
                  <a:lnTo>
                    <a:pt x="218" y="139"/>
                  </a:lnTo>
                  <a:lnTo>
                    <a:pt x="224" y="135"/>
                  </a:lnTo>
                  <a:lnTo>
                    <a:pt x="232" y="133"/>
                  </a:lnTo>
                  <a:lnTo>
                    <a:pt x="239" y="130"/>
                  </a:lnTo>
                  <a:lnTo>
                    <a:pt x="245" y="128"/>
                  </a:lnTo>
                  <a:lnTo>
                    <a:pt x="253" y="124"/>
                  </a:lnTo>
                  <a:lnTo>
                    <a:pt x="260" y="122"/>
                  </a:lnTo>
                  <a:lnTo>
                    <a:pt x="270" y="120"/>
                  </a:lnTo>
                  <a:lnTo>
                    <a:pt x="277" y="118"/>
                  </a:lnTo>
                  <a:lnTo>
                    <a:pt x="287" y="116"/>
                  </a:lnTo>
                  <a:lnTo>
                    <a:pt x="296" y="114"/>
                  </a:lnTo>
                  <a:lnTo>
                    <a:pt x="306" y="114"/>
                  </a:lnTo>
                  <a:lnTo>
                    <a:pt x="422" y="11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4" name="Freeform 731"/>
            <p:cNvSpPr>
              <a:spLocks/>
            </p:cNvSpPr>
            <p:nvPr/>
          </p:nvSpPr>
          <p:spPr bwMode="auto">
            <a:xfrm>
              <a:off x="1108" y="2710"/>
              <a:ext cx="493" cy="779"/>
            </a:xfrm>
            <a:custGeom>
              <a:avLst/>
              <a:gdLst>
                <a:gd name="T0" fmla="*/ 62 w 986"/>
                <a:gd name="T1" fmla="*/ 98 h 1557"/>
                <a:gd name="T2" fmla="*/ 62 w 986"/>
                <a:gd name="T3" fmla="*/ 0 h 1557"/>
                <a:gd name="T4" fmla="*/ 0 w 986"/>
                <a:gd name="T5" fmla="*/ 0 h 1557"/>
                <a:gd name="T6" fmla="*/ 0 w 986"/>
                <a:gd name="T7" fmla="*/ 87 h 1557"/>
                <a:gd name="T8" fmla="*/ 62 w 986"/>
                <a:gd name="T9" fmla="*/ 98 h 1557"/>
                <a:gd name="T10" fmla="*/ 62 w 986"/>
                <a:gd name="T11" fmla="*/ 98 h 1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6"/>
                <a:gd name="T19" fmla="*/ 0 h 1557"/>
                <a:gd name="T20" fmla="*/ 986 w 986"/>
                <a:gd name="T21" fmla="*/ 1557 h 1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6" h="1557">
                  <a:moveTo>
                    <a:pt x="986" y="1557"/>
                  </a:moveTo>
                  <a:lnTo>
                    <a:pt x="986" y="0"/>
                  </a:lnTo>
                  <a:lnTo>
                    <a:pt x="0" y="0"/>
                  </a:lnTo>
                  <a:lnTo>
                    <a:pt x="0" y="1384"/>
                  </a:lnTo>
                  <a:lnTo>
                    <a:pt x="986" y="1557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5" name="Freeform 732"/>
            <p:cNvSpPr>
              <a:spLocks/>
            </p:cNvSpPr>
            <p:nvPr/>
          </p:nvSpPr>
          <p:spPr bwMode="auto">
            <a:xfrm>
              <a:off x="1004" y="2494"/>
              <a:ext cx="413" cy="738"/>
            </a:xfrm>
            <a:custGeom>
              <a:avLst/>
              <a:gdLst>
                <a:gd name="T0" fmla="*/ 0 w 825"/>
                <a:gd name="T1" fmla="*/ 87 h 1477"/>
                <a:gd name="T2" fmla="*/ 50 w 825"/>
                <a:gd name="T3" fmla="*/ 92 h 1477"/>
                <a:gd name="T4" fmla="*/ 51 w 825"/>
                <a:gd name="T5" fmla="*/ 91 h 1477"/>
                <a:gd name="T6" fmla="*/ 51 w 825"/>
                <a:gd name="T7" fmla="*/ 90 h 1477"/>
                <a:gd name="T8" fmla="*/ 51 w 825"/>
                <a:gd name="T9" fmla="*/ 89 h 1477"/>
                <a:gd name="T10" fmla="*/ 51 w 825"/>
                <a:gd name="T11" fmla="*/ 89 h 1477"/>
                <a:gd name="T12" fmla="*/ 51 w 825"/>
                <a:gd name="T13" fmla="*/ 88 h 1477"/>
                <a:gd name="T14" fmla="*/ 51 w 825"/>
                <a:gd name="T15" fmla="*/ 87 h 1477"/>
                <a:gd name="T16" fmla="*/ 51 w 825"/>
                <a:gd name="T17" fmla="*/ 85 h 1477"/>
                <a:gd name="T18" fmla="*/ 51 w 825"/>
                <a:gd name="T19" fmla="*/ 84 h 1477"/>
                <a:gd name="T20" fmla="*/ 51 w 825"/>
                <a:gd name="T21" fmla="*/ 83 h 1477"/>
                <a:gd name="T22" fmla="*/ 52 w 825"/>
                <a:gd name="T23" fmla="*/ 81 h 1477"/>
                <a:gd name="T24" fmla="*/ 52 w 825"/>
                <a:gd name="T25" fmla="*/ 79 h 1477"/>
                <a:gd name="T26" fmla="*/ 52 w 825"/>
                <a:gd name="T27" fmla="*/ 77 h 1477"/>
                <a:gd name="T28" fmla="*/ 52 w 825"/>
                <a:gd name="T29" fmla="*/ 76 h 1477"/>
                <a:gd name="T30" fmla="*/ 52 w 825"/>
                <a:gd name="T31" fmla="*/ 74 h 1477"/>
                <a:gd name="T32" fmla="*/ 52 w 825"/>
                <a:gd name="T33" fmla="*/ 72 h 1477"/>
                <a:gd name="T34" fmla="*/ 52 w 825"/>
                <a:gd name="T35" fmla="*/ 69 h 1477"/>
                <a:gd name="T36" fmla="*/ 52 w 825"/>
                <a:gd name="T37" fmla="*/ 67 h 1477"/>
                <a:gd name="T38" fmla="*/ 52 w 825"/>
                <a:gd name="T39" fmla="*/ 65 h 1477"/>
                <a:gd name="T40" fmla="*/ 52 w 825"/>
                <a:gd name="T41" fmla="*/ 62 h 1477"/>
                <a:gd name="T42" fmla="*/ 52 w 825"/>
                <a:gd name="T43" fmla="*/ 60 h 1477"/>
                <a:gd name="T44" fmla="*/ 51 w 825"/>
                <a:gd name="T45" fmla="*/ 57 h 1477"/>
                <a:gd name="T46" fmla="*/ 51 w 825"/>
                <a:gd name="T47" fmla="*/ 54 h 1477"/>
                <a:gd name="T48" fmla="*/ 51 w 825"/>
                <a:gd name="T49" fmla="*/ 51 h 1477"/>
                <a:gd name="T50" fmla="*/ 50 w 825"/>
                <a:gd name="T51" fmla="*/ 49 h 1477"/>
                <a:gd name="T52" fmla="*/ 50 w 825"/>
                <a:gd name="T53" fmla="*/ 46 h 1477"/>
                <a:gd name="T54" fmla="*/ 50 w 825"/>
                <a:gd name="T55" fmla="*/ 43 h 1477"/>
                <a:gd name="T56" fmla="*/ 49 w 825"/>
                <a:gd name="T57" fmla="*/ 40 h 1477"/>
                <a:gd name="T58" fmla="*/ 49 w 825"/>
                <a:gd name="T59" fmla="*/ 37 h 1477"/>
                <a:gd name="T60" fmla="*/ 48 w 825"/>
                <a:gd name="T61" fmla="*/ 33 h 1477"/>
                <a:gd name="T62" fmla="*/ 47 w 825"/>
                <a:gd name="T63" fmla="*/ 30 h 1477"/>
                <a:gd name="T64" fmla="*/ 46 w 825"/>
                <a:gd name="T65" fmla="*/ 27 h 1477"/>
                <a:gd name="T66" fmla="*/ 46 w 825"/>
                <a:gd name="T67" fmla="*/ 24 h 1477"/>
                <a:gd name="T68" fmla="*/ 45 w 825"/>
                <a:gd name="T69" fmla="*/ 22 h 1477"/>
                <a:gd name="T70" fmla="*/ 44 w 825"/>
                <a:gd name="T71" fmla="*/ 19 h 1477"/>
                <a:gd name="T72" fmla="*/ 43 w 825"/>
                <a:gd name="T73" fmla="*/ 17 h 1477"/>
                <a:gd name="T74" fmla="*/ 42 w 825"/>
                <a:gd name="T75" fmla="*/ 15 h 1477"/>
                <a:gd name="T76" fmla="*/ 42 w 825"/>
                <a:gd name="T77" fmla="*/ 13 h 1477"/>
                <a:gd name="T78" fmla="*/ 41 w 825"/>
                <a:gd name="T79" fmla="*/ 12 h 1477"/>
                <a:gd name="T80" fmla="*/ 40 w 825"/>
                <a:gd name="T81" fmla="*/ 10 h 1477"/>
                <a:gd name="T82" fmla="*/ 39 w 825"/>
                <a:gd name="T83" fmla="*/ 8 h 1477"/>
                <a:gd name="T84" fmla="*/ 38 w 825"/>
                <a:gd name="T85" fmla="*/ 7 h 1477"/>
                <a:gd name="T86" fmla="*/ 37 w 825"/>
                <a:gd name="T87" fmla="*/ 6 h 1477"/>
                <a:gd name="T88" fmla="*/ 36 w 825"/>
                <a:gd name="T89" fmla="*/ 5 h 1477"/>
                <a:gd name="T90" fmla="*/ 35 w 825"/>
                <a:gd name="T91" fmla="*/ 4 h 1477"/>
                <a:gd name="T92" fmla="*/ 35 w 825"/>
                <a:gd name="T93" fmla="*/ 3 h 1477"/>
                <a:gd name="T94" fmla="*/ 34 w 825"/>
                <a:gd name="T95" fmla="*/ 3 h 1477"/>
                <a:gd name="T96" fmla="*/ 33 w 825"/>
                <a:gd name="T97" fmla="*/ 2 h 1477"/>
                <a:gd name="T98" fmla="*/ 32 w 825"/>
                <a:gd name="T99" fmla="*/ 1 h 1477"/>
                <a:gd name="T100" fmla="*/ 31 w 825"/>
                <a:gd name="T101" fmla="*/ 0 h 1477"/>
                <a:gd name="T102" fmla="*/ 29 w 825"/>
                <a:gd name="T103" fmla="*/ 0 h 1477"/>
                <a:gd name="T104" fmla="*/ 28 w 825"/>
                <a:gd name="T105" fmla="*/ 0 h 1477"/>
                <a:gd name="T106" fmla="*/ 28 w 825"/>
                <a:gd name="T107" fmla="*/ 0 h 1477"/>
                <a:gd name="T108" fmla="*/ 27 w 825"/>
                <a:gd name="T109" fmla="*/ 0 h 1477"/>
                <a:gd name="T110" fmla="*/ 1 w 825"/>
                <a:gd name="T111" fmla="*/ 29 h 14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77"/>
                <a:gd name="T170" fmla="*/ 825 w 825"/>
                <a:gd name="T171" fmla="*/ 1477 h 14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77">
                  <a:moveTo>
                    <a:pt x="13" y="468"/>
                  </a:moveTo>
                  <a:lnTo>
                    <a:pt x="0" y="1397"/>
                  </a:lnTo>
                  <a:lnTo>
                    <a:pt x="800" y="1477"/>
                  </a:lnTo>
                  <a:lnTo>
                    <a:pt x="800" y="1475"/>
                  </a:lnTo>
                  <a:lnTo>
                    <a:pt x="800" y="1471"/>
                  </a:lnTo>
                  <a:lnTo>
                    <a:pt x="802" y="1465"/>
                  </a:lnTo>
                  <a:lnTo>
                    <a:pt x="804" y="1458"/>
                  </a:lnTo>
                  <a:lnTo>
                    <a:pt x="804" y="1452"/>
                  </a:lnTo>
                  <a:lnTo>
                    <a:pt x="804" y="1446"/>
                  </a:lnTo>
                  <a:lnTo>
                    <a:pt x="806" y="1439"/>
                  </a:lnTo>
                  <a:lnTo>
                    <a:pt x="806" y="1433"/>
                  </a:lnTo>
                  <a:lnTo>
                    <a:pt x="806" y="1427"/>
                  </a:lnTo>
                  <a:lnTo>
                    <a:pt x="807" y="1420"/>
                  </a:lnTo>
                  <a:lnTo>
                    <a:pt x="809" y="1412"/>
                  </a:lnTo>
                  <a:lnTo>
                    <a:pt x="809" y="1405"/>
                  </a:lnTo>
                  <a:lnTo>
                    <a:pt x="809" y="1393"/>
                  </a:lnTo>
                  <a:lnTo>
                    <a:pt x="811" y="1384"/>
                  </a:lnTo>
                  <a:lnTo>
                    <a:pt x="813" y="1374"/>
                  </a:lnTo>
                  <a:lnTo>
                    <a:pt x="813" y="1365"/>
                  </a:lnTo>
                  <a:lnTo>
                    <a:pt x="813" y="1353"/>
                  </a:lnTo>
                  <a:lnTo>
                    <a:pt x="815" y="1342"/>
                  </a:lnTo>
                  <a:lnTo>
                    <a:pt x="815" y="1329"/>
                  </a:lnTo>
                  <a:lnTo>
                    <a:pt x="817" y="1317"/>
                  </a:lnTo>
                  <a:lnTo>
                    <a:pt x="817" y="1302"/>
                  </a:lnTo>
                  <a:lnTo>
                    <a:pt x="819" y="1291"/>
                  </a:lnTo>
                  <a:lnTo>
                    <a:pt x="819" y="1275"/>
                  </a:lnTo>
                  <a:lnTo>
                    <a:pt x="821" y="1262"/>
                  </a:lnTo>
                  <a:lnTo>
                    <a:pt x="821" y="1247"/>
                  </a:lnTo>
                  <a:lnTo>
                    <a:pt x="821" y="1232"/>
                  </a:lnTo>
                  <a:lnTo>
                    <a:pt x="823" y="1216"/>
                  </a:lnTo>
                  <a:lnTo>
                    <a:pt x="825" y="1203"/>
                  </a:lnTo>
                  <a:lnTo>
                    <a:pt x="823" y="1184"/>
                  </a:lnTo>
                  <a:lnTo>
                    <a:pt x="823" y="1169"/>
                  </a:lnTo>
                  <a:lnTo>
                    <a:pt x="823" y="1152"/>
                  </a:lnTo>
                  <a:lnTo>
                    <a:pt x="823" y="1135"/>
                  </a:lnTo>
                  <a:lnTo>
                    <a:pt x="823" y="1116"/>
                  </a:lnTo>
                  <a:lnTo>
                    <a:pt x="823" y="1099"/>
                  </a:lnTo>
                  <a:lnTo>
                    <a:pt x="823" y="1080"/>
                  </a:lnTo>
                  <a:lnTo>
                    <a:pt x="823" y="1061"/>
                  </a:lnTo>
                  <a:lnTo>
                    <a:pt x="821" y="1042"/>
                  </a:lnTo>
                  <a:lnTo>
                    <a:pt x="821" y="1023"/>
                  </a:lnTo>
                  <a:lnTo>
                    <a:pt x="819" y="1002"/>
                  </a:lnTo>
                  <a:lnTo>
                    <a:pt x="819" y="981"/>
                  </a:lnTo>
                  <a:lnTo>
                    <a:pt x="817" y="960"/>
                  </a:lnTo>
                  <a:lnTo>
                    <a:pt x="815" y="939"/>
                  </a:lnTo>
                  <a:lnTo>
                    <a:pt x="815" y="918"/>
                  </a:lnTo>
                  <a:lnTo>
                    <a:pt x="813" y="897"/>
                  </a:lnTo>
                  <a:lnTo>
                    <a:pt x="811" y="874"/>
                  </a:lnTo>
                  <a:lnTo>
                    <a:pt x="809" y="853"/>
                  </a:lnTo>
                  <a:lnTo>
                    <a:pt x="806" y="829"/>
                  </a:lnTo>
                  <a:lnTo>
                    <a:pt x="804" y="808"/>
                  </a:lnTo>
                  <a:lnTo>
                    <a:pt x="800" y="785"/>
                  </a:lnTo>
                  <a:lnTo>
                    <a:pt x="798" y="760"/>
                  </a:lnTo>
                  <a:lnTo>
                    <a:pt x="794" y="738"/>
                  </a:lnTo>
                  <a:lnTo>
                    <a:pt x="790" y="715"/>
                  </a:lnTo>
                  <a:lnTo>
                    <a:pt x="787" y="690"/>
                  </a:lnTo>
                  <a:lnTo>
                    <a:pt x="783" y="667"/>
                  </a:lnTo>
                  <a:lnTo>
                    <a:pt x="779" y="643"/>
                  </a:lnTo>
                  <a:lnTo>
                    <a:pt x="775" y="618"/>
                  </a:lnTo>
                  <a:lnTo>
                    <a:pt x="769" y="593"/>
                  </a:lnTo>
                  <a:lnTo>
                    <a:pt x="766" y="566"/>
                  </a:lnTo>
                  <a:lnTo>
                    <a:pt x="760" y="542"/>
                  </a:lnTo>
                  <a:lnTo>
                    <a:pt x="756" y="517"/>
                  </a:lnTo>
                  <a:lnTo>
                    <a:pt x="749" y="490"/>
                  </a:lnTo>
                  <a:lnTo>
                    <a:pt x="743" y="466"/>
                  </a:lnTo>
                  <a:lnTo>
                    <a:pt x="735" y="441"/>
                  </a:lnTo>
                  <a:lnTo>
                    <a:pt x="730" y="420"/>
                  </a:lnTo>
                  <a:lnTo>
                    <a:pt x="724" y="397"/>
                  </a:lnTo>
                  <a:lnTo>
                    <a:pt x="718" y="376"/>
                  </a:lnTo>
                  <a:lnTo>
                    <a:pt x="711" y="356"/>
                  </a:lnTo>
                  <a:lnTo>
                    <a:pt x="705" y="338"/>
                  </a:lnTo>
                  <a:lnTo>
                    <a:pt x="697" y="318"/>
                  </a:lnTo>
                  <a:lnTo>
                    <a:pt x="692" y="300"/>
                  </a:lnTo>
                  <a:lnTo>
                    <a:pt x="684" y="281"/>
                  </a:lnTo>
                  <a:lnTo>
                    <a:pt x="678" y="266"/>
                  </a:lnTo>
                  <a:lnTo>
                    <a:pt x="671" y="249"/>
                  </a:lnTo>
                  <a:lnTo>
                    <a:pt x="665" y="234"/>
                  </a:lnTo>
                  <a:lnTo>
                    <a:pt x="657" y="219"/>
                  </a:lnTo>
                  <a:lnTo>
                    <a:pt x="652" y="205"/>
                  </a:lnTo>
                  <a:lnTo>
                    <a:pt x="644" y="192"/>
                  </a:lnTo>
                  <a:lnTo>
                    <a:pt x="636" y="179"/>
                  </a:lnTo>
                  <a:lnTo>
                    <a:pt x="629" y="165"/>
                  </a:lnTo>
                  <a:lnTo>
                    <a:pt x="623" y="154"/>
                  </a:lnTo>
                  <a:lnTo>
                    <a:pt x="615" y="143"/>
                  </a:lnTo>
                  <a:lnTo>
                    <a:pt x="608" y="131"/>
                  </a:lnTo>
                  <a:lnTo>
                    <a:pt x="602" y="122"/>
                  </a:lnTo>
                  <a:lnTo>
                    <a:pt x="595" y="112"/>
                  </a:lnTo>
                  <a:lnTo>
                    <a:pt x="589" y="103"/>
                  </a:lnTo>
                  <a:lnTo>
                    <a:pt x="581" y="95"/>
                  </a:lnTo>
                  <a:lnTo>
                    <a:pt x="574" y="86"/>
                  </a:lnTo>
                  <a:lnTo>
                    <a:pt x="568" y="80"/>
                  </a:lnTo>
                  <a:lnTo>
                    <a:pt x="560" y="72"/>
                  </a:lnTo>
                  <a:lnTo>
                    <a:pt x="555" y="65"/>
                  </a:lnTo>
                  <a:lnTo>
                    <a:pt x="547" y="59"/>
                  </a:lnTo>
                  <a:lnTo>
                    <a:pt x="541" y="53"/>
                  </a:lnTo>
                  <a:lnTo>
                    <a:pt x="536" y="48"/>
                  </a:lnTo>
                  <a:lnTo>
                    <a:pt x="528" y="42"/>
                  </a:lnTo>
                  <a:lnTo>
                    <a:pt x="522" y="36"/>
                  </a:lnTo>
                  <a:lnTo>
                    <a:pt x="517" y="32"/>
                  </a:lnTo>
                  <a:lnTo>
                    <a:pt x="503" y="25"/>
                  </a:lnTo>
                  <a:lnTo>
                    <a:pt x="494" y="19"/>
                  </a:lnTo>
                  <a:lnTo>
                    <a:pt x="482" y="13"/>
                  </a:lnTo>
                  <a:lnTo>
                    <a:pt x="473" y="10"/>
                  </a:lnTo>
                  <a:lnTo>
                    <a:pt x="462" y="6"/>
                  </a:lnTo>
                  <a:lnTo>
                    <a:pt x="456" y="6"/>
                  </a:lnTo>
                  <a:lnTo>
                    <a:pt x="446" y="2"/>
                  </a:lnTo>
                  <a:lnTo>
                    <a:pt x="441" y="0"/>
                  </a:lnTo>
                  <a:lnTo>
                    <a:pt x="433" y="0"/>
                  </a:lnTo>
                  <a:lnTo>
                    <a:pt x="429" y="0"/>
                  </a:lnTo>
                  <a:lnTo>
                    <a:pt x="422" y="0"/>
                  </a:lnTo>
                  <a:lnTo>
                    <a:pt x="420" y="2"/>
                  </a:lnTo>
                  <a:lnTo>
                    <a:pt x="13" y="468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6" name="Freeform 733"/>
            <p:cNvSpPr>
              <a:spLocks/>
            </p:cNvSpPr>
            <p:nvPr/>
          </p:nvSpPr>
          <p:spPr bwMode="auto">
            <a:xfrm>
              <a:off x="649" y="3087"/>
              <a:ext cx="806" cy="700"/>
            </a:xfrm>
            <a:custGeom>
              <a:avLst/>
              <a:gdLst>
                <a:gd name="T0" fmla="*/ 48 w 1612"/>
                <a:gd name="T1" fmla="*/ 1 h 1401"/>
                <a:gd name="T2" fmla="*/ 45 w 1612"/>
                <a:gd name="T3" fmla="*/ 1 h 1401"/>
                <a:gd name="T4" fmla="*/ 42 w 1612"/>
                <a:gd name="T5" fmla="*/ 1 h 1401"/>
                <a:gd name="T6" fmla="*/ 38 w 1612"/>
                <a:gd name="T7" fmla="*/ 2 h 1401"/>
                <a:gd name="T8" fmla="*/ 33 w 1612"/>
                <a:gd name="T9" fmla="*/ 3 h 1401"/>
                <a:gd name="T10" fmla="*/ 28 w 1612"/>
                <a:gd name="T11" fmla="*/ 4 h 1401"/>
                <a:gd name="T12" fmla="*/ 23 w 1612"/>
                <a:gd name="T13" fmla="*/ 5 h 1401"/>
                <a:gd name="T14" fmla="*/ 18 w 1612"/>
                <a:gd name="T15" fmla="*/ 7 h 1401"/>
                <a:gd name="T16" fmla="*/ 14 w 1612"/>
                <a:gd name="T17" fmla="*/ 9 h 1401"/>
                <a:gd name="T18" fmla="*/ 9 w 1612"/>
                <a:gd name="T19" fmla="*/ 11 h 1401"/>
                <a:gd name="T20" fmla="*/ 5 w 1612"/>
                <a:gd name="T21" fmla="*/ 13 h 1401"/>
                <a:gd name="T22" fmla="*/ 1 w 1612"/>
                <a:gd name="T23" fmla="*/ 16 h 1401"/>
                <a:gd name="T24" fmla="*/ 1 w 1612"/>
                <a:gd name="T25" fmla="*/ 20 h 1401"/>
                <a:gd name="T26" fmla="*/ 1 w 1612"/>
                <a:gd name="T27" fmla="*/ 26 h 1401"/>
                <a:gd name="T28" fmla="*/ 1 w 1612"/>
                <a:gd name="T29" fmla="*/ 32 h 1401"/>
                <a:gd name="T30" fmla="*/ 2 w 1612"/>
                <a:gd name="T31" fmla="*/ 38 h 1401"/>
                <a:gd name="T32" fmla="*/ 3 w 1612"/>
                <a:gd name="T33" fmla="*/ 45 h 1401"/>
                <a:gd name="T34" fmla="*/ 4 w 1612"/>
                <a:gd name="T35" fmla="*/ 52 h 1401"/>
                <a:gd name="T36" fmla="*/ 5 w 1612"/>
                <a:gd name="T37" fmla="*/ 59 h 1401"/>
                <a:gd name="T38" fmla="*/ 6 w 1612"/>
                <a:gd name="T39" fmla="*/ 65 h 1401"/>
                <a:gd name="T40" fmla="*/ 7 w 1612"/>
                <a:gd name="T41" fmla="*/ 71 h 1401"/>
                <a:gd name="T42" fmla="*/ 9 w 1612"/>
                <a:gd name="T43" fmla="*/ 76 h 1401"/>
                <a:gd name="T44" fmla="*/ 9 w 1612"/>
                <a:gd name="T45" fmla="*/ 79 h 1401"/>
                <a:gd name="T46" fmla="*/ 10 w 1612"/>
                <a:gd name="T47" fmla="*/ 82 h 1401"/>
                <a:gd name="T48" fmla="*/ 16 w 1612"/>
                <a:gd name="T49" fmla="*/ 81 h 1401"/>
                <a:gd name="T50" fmla="*/ 17 w 1612"/>
                <a:gd name="T51" fmla="*/ 77 h 1401"/>
                <a:gd name="T52" fmla="*/ 18 w 1612"/>
                <a:gd name="T53" fmla="*/ 72 h 1401"/>
                <a:gd name="T54" fmla="*/ 19 w 1612"/>
                <a:gd name="T55" fmla="*/ 68 h 1401"/>
                <a:gd name="T56" fmla="*/ 19 w 1612"/>
                <a:gd name="T57" fmla="*/ 63 h 1401"/>
                <a:gd name="T58" fmla="*/ 19 w 1612"/>
                <a:gd name="T59" fmla="*/ 59 h 1401"/>
                <a:gd name="T60" fmla="*/ 19 w 1612"/>
                <a:gd name="T61" fmla="*/ 55 h 1401"/>
                <a:gd name="T62" fmla="*/ 18 w 1612"/>
                <a:gd name="T63" fmla="*/ 51 h 1401"/>
                <a:gd name="T64" fmla="*/ 18 w 1612"/>
                <a:gd name="T65" fmla="*/ 47 h 1401"/>
                <a:gd name="T66" fmla="*/ 17 w 1612"/>
                <a:gd name="T67" fmla="*/ 43 h 1401"/>
                <a:gd name="T68" fmla="*/ 17 w 1612"/>
                <a:gd name="T69" fmla="*/ 40 h 1401"/>
                <a:gd name="T70" fmla="*/ 17 w 1612"/>
                <a:gd name="T71" fmla="*/ 37 h 1401"/>
                <a:gd name="T72" fmla="*/ 16 w 1612"/>
                <a:gd name="T73" fmla="*/ 35 h 1401"/>
                <a:gd name="T74" fmla="*/ 37 w 1612"/>
                <a:gd name="T75" fmla="*/ 87 h 1401"/>
                <a:gd name="T76" fmla="*/ 37 w 1612"/>
                <a:gd name="T77" fmla="*/ 83 h 1401"/>
                <a:gd name="T78" fmla="*/ 38 w 1612"/>
                <a:gd name="T79" fmla="*/ 79 h 1401"/>
                <a:gd name="T80" fmla="*/ 38 w 1612"/>
                <a:gd name="T81" fmla="*/ 75 h 1401"/>
                <a:gd name="T82" fmla="*/ 38 w 1612"/>
                <a:gd name="T83" fmla="*/ 70 h 1401"/>
                <a:gd name="T84" fmla="*/ 38 w 1612"/>
                <a:gd name="T85" fmla="*/ 66 h 1401"/>
                <a:gd name="T86" fmla="*/ 39 w 1612"/>
                <a:gd name="T87" fmla="*/ 62 h 1401"/>
                <a:gd name="T88" fmla="*/ 38 w 1612"/>
                <a:gd name="T89" fmla="*/ 57 h 1401"/>
                <a:gd name="T90" fmla="*/ 38 w 1612"/>
                <a:gd name="T91" fmla="*/ 53 h 1401"/>
                <a:gd name="T92" fmla="*/ 38 w 1612"/>
                <a:gd name="T93" fmla="*/ 49 h 1401"/>
                <a:gd name="T94" fmla="*/ 37 w 1612"/>
                <a:gd name="T95" fmla="*/ 45 h 1401"/>
                <a:gd name="T96" fmla="*/ 37 w 1612"/>
                <a:gd name="T97" fmla="*/ 41 h 1401"/>
                <a:gd name="T98" fmla="*/ 36 w 1612"/>
                <a:gd name="T99" fmla="*/ 38 h 1401"/>
                <a:gd name="T100" fmla="*/ 101 w 1612"/>
                <a:gd name="T101" fmla="*/ 42 h 1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2"/>
                <a:gd name="T154" fmla="*/ 0 h 1401"/>
                <a:gd name="T155" fmla="*/ 1612 w 1612"/>
                <a:gd name="T156" fmla="*/ 1401 h 14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2" h="1401">
                  <a:moveTo>
                    <a:pt x="785" y="17"/>
                  </a:moveTo>
                  <a:lnTo>
                    <a:pt x="783" y="17"/>
                  </a:lnTo>
                  <a:lnTo>
                    <a:pt x="777" y="17"/>
                  </a:lnTo>
                  <a:lnTo>
                    <a:pt x="768" y="17"/>
                  </a:lnTo>
                  <a:lnTo>
                    <a:pt x="758" y="19"/>
                  </a:lnTo>
                  <a:lnTo>
                    <a:pt x="751" y="19"/>
                  </a:lnTo>
                  <a:lnTo>
                    <a:pt x="745" y="19"/>
                  </a:lnTo>
                  <a:lnTo>
                    <a:pt x="735" y="21"/>
                  </a:lnTo>
                  <a:lnTo>
                    <a:pt x="728" y="23"/>
                  </a:lnTo>
                  <a:lnTo>
                    <a:pt x="718" y="23"/>
                  </a:lnTo>
                  <a:lnTo>
                    <a:pt x="709" y="25"/>
                  </a:lnTo>
                  <a:lnTo>
                    <a:pt x="699" y="25"/>
                  </a:lnTo>
                  <a:lnTo>
                    <a:pt x="690" y="29"/>
                  </a:lnTo>
                  <a:lnTo>
                    <a:pt x="677" y="29"/>
                  </a:lnTo>
                  <a:lnTo>
                    <a:pt x="665" y="30"/>
                  </a:lnTo>
                  <a:lnTo>
                    <a:pt x="652" y="30"/>
                  </a:lnTo>
                  <a:lnTo>
                    <a:pt x="640" y="34"/>
                  </a:lnTo>
                  <a:lnTo>
                    <a:pt x="627" y="34"/>
                  </a:lnTo>
                  <a:lnTo>
                    <a:pt x="614" y="38"/>
                  </a:lnTo>
                  <a:lnTo>
                    <a:pt x="600" y="40"/>
                  </a:lnTo>
                  <a:lnTo>
                    <a:pt x="587" y="44"/>
                  </a:lnTo>
                  <a:lnTo>
                    <a:pt x="574" y="46"/>
                  </a:lnTo>
                  <a:lnTo>
                    <a:pt x="559" y="48"/>
                  </a:lnTo>
                  <a:lnTo>
                    <a:pt x="543" y="49"/>
                  </a:lnTo>
                  <a:lnTo>
                    <a:pt x="528" y="53"/>
                  </a:lnTo>
                  <a:lnTo>
                    <a:pt x="513" y="57"/>
                  </a:lnTo>
                  <a:lnTo>
                    <a:pt x="498" y="61"/>
                  </a:lnTo>
                  <a:lnTo>
                    <a:pt x="481" y="63"/>
                  </a:lnTo>
                  <a:lnTo>
                    <a:pt x="467" y="69"/>
                  </a:lnTo>
                  <a:lnTo>
                    <a:pt x="448" y="72"/>
                  </a:lnTo>
                  <a:lnTo>
                    <a:pt x="433" y="76"/>
                  </a:lnTo>
                  <a:lnTo>
                    <a:pt x="416" y="78"/>
                  </a:lnTo>
                  <a:lnTo>
                    <a:pt x="401" y="84"/>
                  </a:lnTo>
                  <a:lnTo>
                    <a:pt x="384" y="88"/>
                  </a:lnTo>
                  <a:lnTo>
                    <a:pt x="367" y="91"/>
                  </a:lnTo>
                  <a:lnTo>
                    <a:pt x="352" y="97"/>
                  </a:lnTo>
                  <a:lnTo>
                    <a:pt x="336" y="103"/>
                  </a:lnTo>
                  <a:lnTo>
                    <a:pt x="319" y="105"/>
                  </a:lnTo>
                  <a:lnTo>
                    <a:pt x="302" y="110"/>
                  </a:lnTo>
                  <a:lnTo>
                    <a:pt x="287" y="116"/>
                  </a:lnTo>
                  <a:lnTo>
                    <a:pt x="270" y="124"/>
                  </a:lnTo>
                  <a:lnTo>
                    <a:pt x="255" y="127"/>
                  </a:lnTo>
                  <a:lnTo>
                    <a:pt x="239" y="133"/>
                  </a:lnTo>
                  <a:lnTo>
                    <a:pt x="222" y="141"/>
                  </a:lnTo>
                  <a:lnTo>
                    <a:pt x="209" y="146"/>
                  </a:lnTo>
                  <a:lnTo>
                    <a:pt x="192" y="152"/>
                  </a:lnTo>
                  <a:lnTo>
                    <a:pt x="177" y="158"/>
                  </a:lnTo>
                  <a:lnTo>
                    <a:pt x="163" y="165"/>
                  </a:lnTo>
                  <a:lnTo>
                    <a:pt x="148" y="173"/>
                  </a:lnTo>
                  <a:lnTo>
                    <a:pt x="133" y="179"/>
                  </a:lnTo>
                  <a:lnTo>
                    <a:pt x="120" y="186"/>
                  </a:lnTo>
                  <a:lnTo>
                    <a:pt x="106" y="194"/>
                  </a:lnTo>
                  <a:lnTo>
                    <a:pt x="95" y="203"/>
                  </a:lnTo>
                  <a:lnTo>
                    <a:pt x="80" y="209"/>
                  </a:lnTo>
                  <a:lnTo>
                    <a:pt x="68" y="219"/>
                  </a:lnTo>
                  <a:lnTo>
                    <a:pt x="57" y="226"/>
                  </a:lnTo>
                  <a:lnTo>
                    <a:pt x="47" y="236"/>
                  </a:lnTo>
                  <a:lnTo>
                    <a:pt x="36" y="245"/>
                  </a:lnTo>
                  <a:lnTo>
                    <a:pt x="25" y="253"/>
                  </a:lnTo>
                  <a:lnTo>
                    <a:pt x="15" y="262"/>
                  </a:lnTo>
                  <a:lnTo>
                    <a:pt x="8" y="274"/>
                  </a:lnTo>
                  <a:lnTo>
                    <a:pt x="4" y="285"/>
                  </a:lnTo>
                  <a:lnTo>
                    <a:pt x="4" y="300"/>
                  </a:lnTo>
                  <a:lnTo>
                    <a:pt x="2" y="316"/>
                  </a:lnTo>
                  <a:lnTo>
                    <a:pt x="2" y="331"/>
                  </a:lnTo>
                  <a:lnTo>
                    <a:pt x="0" y="348"/>
                  </a:lnTo>
                  <a:lnTo>
                    <a:pt x="0" y="365"/>
                  </a:lnTo>
                  <a:lnTo>
                    <a:pt x="0" y="382"/>
                  </a:lnTo>
                  <a:lnTo>
                    <a:pt x="2" y="401"/>
                  </a:lnTo>
                  <a:lnTo>
                    <a:pt x="2" y="418"/>
                  </a:lnTo>
                  <a:lnTo>
                    <a:pt x="2" y="437"/>
                  </a:lnTo>
                  <a:lnTo>
                    <a:pt x="2" y="456"/>
                  </a:lnTo>
                  <a:lnTo>
                    <a:pt x="4" y="477"/>
                  </a:lnTo>
                  <a:lnTo>
                    <a:pt x="4" y="496"/>
                  </a:lnTo>
                  <a:lnTo>
                    <a:pt x="8" y="517"/>
                  </a:lnTo>
                  <a:lnTo>
                    <a:pt x="9" y="538"/>
                  </a:lnTo>
                  <a:lnTo>
                    <a:pt x="13" y="561"/>
                  </a:lnTo>
                  <a:lnTo>
                    <a:pt x="13" y="582"/>
                  </a:lnTo>
                  <a:lnTo>
                    <a:pt x="15" y="603"/>
                  </a:lnTo>
                  <a:lnTo>
                    <a:pt x="19" y="623"/>
                  </a:lnTo>
                  <a:lnTo>
                    <a:pt x="21" y="644"/>
                  </a:lnTo>
                  <a:lnTo>
                    <a:pt x="25" y="667"/>
                  </a:lnTo>
                  <a:lnTo>
                    <a:pt x="27" y="688"/>
                  </a:lnTo>
                  <a:lnTo>
                    <a:pt x="30" y="711"/>
                  </a:lnTo>
                  <a:lnTo>
                    <a:pt x="34" y="734"/>
                  </a:lnTo>
                  <a:lnTo>
                    <a:pt x="38" y="755"/>
                  </a:lnTo>
                  <a:lnTo>
                    <a:pt x="42" y="777"/>
                  </a:lnTo>
                  <a:lnTo>
                    <a:pt x="46" y="798"/>
                  </a:lnTo>
                  <a:lnTo>
                    <a:pt x="47" y="821"/>
                  </a:lnTo>
                  <a:lnTo>
                    <a:pt x="51" y="842"/>
                  </a:lnTo>
                  <a:lnTo>
                    <a:pt x="57" y="865"/>
                  </a:lnTo>
                  <a:lnTo>
                    <a:pt x="61" y="886"/>
                  </a:lnTo>
                  <a:lnTo>
                    <a:pt x="65" y="910"/>
                  </a:lnTo>
                  <a:lnTo>
                    <a:pt x="68" y="929"/>
                  </a:lnTo>
                  <a:lnTo>
                    <a:pt x="72" y="950"/>
                  </a:lnTo>
                  <a:lnTo>
                    <a:pt x="76" y="971"/>
                  </a:lnTo>
                  <a:lnTo>
                    <a:pt x="80" y="992"/>
                  </a:lnTo>
                  <a:lnTo>
                    <a:pt x="84" y="1011"/>
                  </a:lnTo>
                  <a:lnTo>
                    <a:pt x="89" y="1032"/>
                  </a:lnTo>
                  <a:lnTo>
                    <a:pt x="91" y="1051"/>
                  </a:lnTo>
                  <a:lnTo>
                    <a:pt x="97" y="1070"/>
                  </a:lnTo>
                  <a:lnTo>
                    <a:pt x="101" y="1087"/>
                  </a:lnTo>
                  <a:lnTo>
                    <a:pt x="104" y="1106"/>
                  </a:lnTo>
                  <a:lnTo>
                    <a:pt x="106" y="1123"/>
                  </a:lnTo>
                  <a:lnTo>
                    <a:pt x="112" y="1140"/>
                  </a:lnTo>
                  <a:lnTo>
                    <a:pt x="116" y="1156"/>
                  </a:lnTo>
                  <a:lnTo>
                    <a:pt x="118" y="1173"/>
                  </a:lnTo>
                  <a:lnTo>
                    <a:pt x="122" y="1188"/>
                  </a:lnTo>
                  <a:lnTo>
                    <a:pt x="127" y="1203"/>
                  </a:lnTo>
                  <a:lnTo>
                    <a:pt x="129" y="1216"/>
                  </a:lnTo>
                  <a:lnTo>
                    <a:pt x="133" y="1230"/>
                  </a:lnTo>
                  <a:lnTo>
                    <a:pt x="135" y="1241"/>
                  </a:lnTo>
                  <a:lnTo>
                    <a:pt x="139" y="1254"/>
                  </a:lnTo>
                  <a:lnTo>
                    <a:pt x="141" y="1266"/>
                  </a:lnTo>
                  <a:lnTo>
                    <a:pt x="142" y="1275"/>
                  </a:lnTo>
                  <a:lnTo>
                    <a:pt x="144" y="1285"/>
                  </a:lnTo>
                  <a:lnTo>
                    <a:pt x="148" y="1294"/>
                  </a:lnTo>
                  <a:lnTo>
                    <a:pt x="148" y="1300"/>
                  </a:lnTo>
                  <a:lnTo>
                    <a:pt x="150" y="1308"/>
                  </a:lnTo>
                  <a:lnTo>
                    <a:pt x="152" y="1313"/>
                  </a:lnTo>
                  <a:lnTo>
                    <a:pt x="154" y="1319"/>
                  </a:lnTo>
                  <a:lnTo>
                    <a:pt x="156" y="1325"/>
                  </a:lnTo>
                  <a:lnTo>
                    <a:pt x="158" y="1329"/>
                  </a:lnTo>
                  <a:lnTo>
                    <a:pt x="255" y="1325"/>
                  </a:lnTo>
                  <a:lnTo>
                    <a:pt x="256" y="1310"/>
                  </a:lnTo>
                  <a:lnTo>
                    <a:pt x="260" y="1294"/>
                  </a:lnTo>
                  <a:lnTo>
                    <a:pt x="264" y="1281"/>
                  </a:lnTo>
                  <a:lnTo>
                    <a:pt x="268" y="1268"/>
                  </a:lnTo>
                  <a:lnTo>
                    <a:pt x="270" y="1254"/>
                  </a:lnTo>
                  <a:lnTo>
                    <a:pt x="272" y="1239"/>
                  </a:lnTo>
                  <a:lnTo>
                    <a:pt x="275" y="1226"/>
                  </a:lnTo>
                  <a:lnTo>
                    <a:pt x="277" y="1213"/>
                  </a:lnTo>
                  <a:lnTo>
                    <a:pt x="277" y="1197"/>
                  </a:lnTo>
                  <a:lnTo>
                    <a:pt x="281" y="1182"/>
                  </a:lnTo>
                  <a:lnTo>
                    <a:pt x="281" y="1167"/>
                  </a:lnTo>
                  <a:lnTo>
                    <a:pt x="283" y="1154"/>
                  </a:lnTo>
                  <a:lnTo>
                    <a:pt x="283" y="1139"/>
                  </a:lnTo>
                  <a:lnTo>
                    <a:pt x="287" y="1123"/>
                  </a:lnTo>
                  <a:lnTo>
                    <a:pt x="287" y="1110"/>
                  </a:lnTo>
                  <a:lnTo>
                    <a:pt x="289" y="1097"/>
                  </a:lnTo>
                  <a:lnTo>
                    <a:pt x="289" y="1082"/>
                  </a:lnTo>
                  <a:lnTo>
                    <a:pt x="289" y="1066"/>
                  </a:lnTo>
                  <a:lnTo>
                    <a:pt x="289" y="1051"/>
                  </a:lnTo>
                  <a:lnTo>
                    <a:pt x="289" y="1038"/>
                  </a:lnTo>
                  <a:lnTo>
                    <a:pt x="289" y="1023"/>
                  </a:lnTo>
                  <a:lnTo>
                    <a:pt x="289" y="1007"/>
                  </a:lnTo>
                  <a:lnTo>
                    <a:pt x="289" y="994"/>
                  </a:lnTo>
                  <a:lnTo>
                    <a:pt x="291" y="981"/>
                  </a:lnTo>
                  <a:lnTo>
                    <a:pt x="289" y="966"/>
                  </a:lnTo>
                  <a:lnTo>
                    <a:pt x="289" y="952"/>
                  </a:lnTo>
                  <a:lnTo>
                    <a:pt x="289" y="939"/>
                  </a:lnTo>
                  <a:lnTo>
                    <a:pt x="289" y="926"/>
                  </a:lnTo>
                  <a:lnTo>
                    <a:pt x="289" y="910"/>
                  </a:lnTo>
                  <a:lnTo>
                    <a:pt x="289" y="897"/>
                  </a:lnTo>
                  <a:lnTo>
                    <a:pt x="289" y="884"/>
                  </a:lnTo>
                  <a:lnTo>
                    <a:pt x="289" y="871"/>
                  </a:lnTo>
                  <a:lnTo>
                    <a:pt x="287" y="857"/>
                  </a:lnTo>
                  <a:lnTo>
                    <a:pt x="287" y="842"/>
                  </a:lnTo>
                  <a:lnTo>
                    <a:pt x="283" y="831"/>
                  </a:lnTo>
                  <a:lnTo>
                    <a:pt x="283" y="817"/>
                  </a:lnTo>
                  <a:lnTo>
                    <a:pt x="281" y="804"/>
                  </a:lnTo>
                  <a:lnTo>
                    <a:pt x="281" y="793"/>
                  </a:lnTo>
                  <a:lnTo>
                    <a:pt x="279" y="779"/>
                  </a:lnTo>
                  <a:lnTo>
                    <a:pt x="279" y="768"/>
                  </a:lnTo>
                  <a:lnTo>
                    <a:pt x="277" y="755"/>
                  </a:lnTo>
                  <a:lnTo>
                    <a:pt x="275" y="743"/>
                  </a:lnTo>
                  <a:lnTo>
                    <a:pt x="275" y="730"/>
                  </a:lnTo>
                  <a:lnTo>
                    <a:pt x="274" y="720"/>
                  </a:lnTo>
                  <a:lnTo>
                    <a:pt x="272" y="709"/>
                  </a:lnTo>
                  <a:lnTo>
                    <a:pt x="272" y="698"/>
                  </a:lnTo>
                  <a:lnTo>
                    <a:pt x="270" y="688"/>
                  </a:lnTo>
                  <a:lnTo>
                    <a:pt x="270" y="677"/>
                  </a:lnTo>
                  <a:lnTo>
                    <a:pt x="266" y="667"/>
                  </a:lnTo>
                  <a:lnTo>
                    <a:pt x="266" y="656"/>
                  </a:lnTo>
                  <a:lnTo>
                    <a:pt x="264" y="646"/>
                  </a:lnTo>
                  <a:lnTo>
                    <a:pt x="264" y="637"/>
                  </a:lnTo>
                  <a:lnTo>
                    <a:pt x="260" y="627"/>
                  </a:lnTo>
                  <a:lnTo>
                    <a:pt x="260" y="620"/>
                  </a:lnTo>
                  <a:lnTo>
                    <a:pt x="258" y="610"/>
                  </a:lnTo>
                  <a:lnTo>
                    <a:pt x="258" y="603"/>
                  </a:lnTo>
                  <a:lnTo>
                    <a:pt x="256" y="595"/>
                  </a:lnTo>
                  <a:lnTo>
                    <a:pt x="255" y="587"/>
                  </a:lnTo>
                  <a:lnTo>
                    <a:pt x="255" y="580"/>
                  </a:lnTo>
                  <a:lnTo>
                    <a:pt x="255" y="574"/>
                  </a:lnTo>
                  <a:lnTo>
                    <a:pt x="253" y="566"/>
                  </a:lnTo>
                  <a:lnTo>
                    <a:pt x="251" y="561"/>
                  </a:lnTo>
                  <a:lnTo>
                    <a:pt x="251" y="555"/>
                  </a:lnTo>
                  <a:lnTo>
                    <a:pt x="251" y="551"/>
                  </a:lnTo>
                  <a:lnTo>
                    <a:pt x="494" y="1401"/>
                  </a:lnTo>
                  <a:lnTo>
                    <a:pt x="580" y="1395"/>
                  </a:lnTo>
                  <a:lnTo>
                    <a:pt x="580" y="1384"/>
                  </a:lnTo>
                  <a:lnTo>
                    <a:pt x="581" y="1372"/>
                  </a:lnTo>
                  <a:lnTo>
                    <a:pt x="583" y="1359"/>
                  </a:lnTo>
                  <a:lnTo>
                    <a:pt x="585" y="1348"/>
                  </a:lnTo>
                  <a:lnTo>
                    <a:pt x="587" y="1334"/>
                  </a:lnTo>
                  <a:lnTo>
                    <a:pt x="589" y="1321"/>
                  </a:lnTo>
                  <a:lnTo>
                    <a:pt x="591" y="1308"/>
                  </a:lnTo>
                  <a:lnTo>
                    <a:pt x="593" y="1296"/>
                  </a:lnTo>
                  <a:lnTo>
                    <a:pt x="593" y="1283"/>
                  </a:lnTo>
                  <a:lnTo>
                    <a:pt x="595" y="1270"/>
                  </a:lnTo>
                  <a:lnTo>
                    <a:pt x="597" y="1256"/>
                  </a:lnTo>
                  <a:lnTo>
                    <a:pt x="599" y="1243"/>
                  </a:lnTo>
                  <a:lnTo>
                    <a:pt x="599" y="1230"/>
                  </a:lnTo>
                  <a:lnTo>
                    <a:pt x="600" y="1216"/>
                  </a:lnTo>
                  <a:lnTo>
                    <a:pt x="600" y="1203"/>
                  </a:lnTo>
                  <a:lnTo>
                    <a:pt x="602" y="1192"/>
                  </a:lnTo>
                  <a:lnTo>
                    <a:pt x="602" y="1177"/>
                  </a:lnTo>
                  <a:lnTo>
                    <a:pt x="604" y="1163"/>
                  </a:lnTo>
                  <a:lnTo>
                    <a:pt x="604" y="1150"/>
                  </a:lnTo>
                  <a:lnTo>
                    <a:pt x="606" y="1135"/>
                  </a:lnTo>
                  <a:lnTo>
                    <a:pt x="606" y="1121"/>
                  </a:lnTo>
                  <a:lnTo>
                    <a:pt x="606" y="1108"/>
                  </a:lnTo>
                  <a:lnTo>
                    <a:pt x="608" y="1093"/>
                  </a:lnTo>
                  <a:lnTo>
                    <a:pt x="608" y="1080"/>
                  </a:lnTo>
                  <a:lnTo>
                    <a:pt x="608" y="1066"/>
                  </a:lnTo>
                  <a:lnTo>
                    <a:pt x="608" y="1053"/>
                  </a:lnTo>
                  <a:lnTo>
                    <a:pt x="608" y="1038"/>
                  </a:lnTo>
                  <a:lnTo>
                    <a:pt x="610" y="1024"/>
                  </a:lnTo>
                  <a:lnTo>
                    <a:pt x="610" y="1011"/>
                  </a:lnTo>
                  <a:lnTo>
                    <a:pt x="610" y="996"/>
                  </a:lnTo>
                  <a:lnTo>
                    <a:pt x="610" y="983"/>
                  </a:lnTo>
                  <a:lnTo>
                    <a:pt x="612" y="969"/>
                  </a:lnTo>
                  <a:lnTo>
                    <a:pt x="610" y="954"/>
                  </a:lnTo>
                  <a:lnTo>
                    <a:pt x="610" y="939"/>
                  </a:lnTo>
                  <a:lnTo>
                    <a:pt x="608" y="926"/>
                  </a:lnTo>
                  <a:lnTo>
                    <a:pt x="608" y="912"/>
                  </a:lnTo>
                  <a:lnTo>
                    <a:pt x="608" y="899"/>
                  </a:lnTo>
                  <a:lnTo>
                    <a:pt x="606" y="884"/>
                  </a:lnTo>
                  <a:lnTo>
                    <a:pt x="606" y="871"/>
                  </a:lnTo>
                  <a:lnTo>
                    <a:pt x="606" y="857"/>
                  </a:lnTo>
                  <a:lnTo>
                    <a:pt x="602" y="844"/>
                  </a:lnTo>
                  <a:lnTo>
                    <a:pt x="602" y="831"/>
                  </a:lnTo>
                  <a:lnTo>
                    <a:pt x="600" y="815"/>
                  </a:lnTo>
                  <a:lnTo>
                    <a:pt x="600" y="804"/>
                  </a:lnTo>
                  <a:lnTo>
                    <a:pt x="599" y="789"/>
                  </a:lnTo>
                  <a:lnTo>
                    <a:pt x="597" y="777"/>
                  </a:lnTo>
                  <a:lnTo>
                    <a:pt x="597" y="764"/>
                  </a:lnTo>
                  <a:lnTo>
                    <a:pt x="595" y="751"/>
                  </a:lnTo>
                  <a:lnTo>
                    <a:pt x="591" y="738"/>
                  </a:lnTo>
                  <a:lnTo>
                    <a:pt x="591" y="724"/>
                  </a:lnTo>
                  <a:lnTo>
                    <a:pt x="587" y="713"/>
                  </a:lnTo>
                  <a:lnTo>
                    <a:pt x="585" y="699"/>
                  </a:lnTo>
                  <a:lnTo>
                    <a:pt x="581" y="688"/>
                  </a:lnTo>
                  <a:lnTo>
                    <a:pt x="580" y="677"/>
                  </a:lnTo>
                  <a:lnTo>
                    <a:pt x="578" y="663"/>
                  </a:lnTo>
                  <a:lnTo>
                    <a:pt x="576" y="652"/>
                  </a:lnTo>
                  <a:lnTo>
                    <a:pt x="572" y="641"/>
                  </a:lnTo>
                  <a:lnTo>
                    <a:pt x="570" y="629"/>
                  </a:lnTo>
                  <a:lnTo>
                    <a:pt x="566" y="618"/>
                  </a:lnTo>
                  <a:lnTo>
                    <a:pt x="564" y="608"/>
                  </a:lnTo>
                  <a:lnTo>
                    <a:pt x="561" y="597"/>
                  </a:lnTo>
                  <a:lnTo>
                    <a:pt x="557" y="585"/>
                  </a:lnTo>
                  <a:lnTo>
                    <a:pt x="553" y="576"/>
                  </a:lnTo>
                  <a:lnTo>
                    <a:pt x="549" y="566"/>
                  </a:lnTo>
                  <a:lnTo>
                    <a:pt x="1612" y="682"/>
                  </a:lnTo>
                  <a:lnTo>
                    <a:pt x="1536" y="0"/>
                  </a:lnTo>
                  <a:lnTo>
                    <a:pt x="785" y="1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7" name="Freeform 734"/>
            <p:cNvSpPr>
              <a:spLocks/>
            </p:cNvSpPr>
            <p:nvPr/>
          </p:nvSpPr>
          <p:spPr bwMode="auto">
            <a:xfrm>
              <a:off x="1059" y="3184"/>
              <a:ext cx="415" cy="249"/>
            </a:xfrm>
            <a:custGeom>
              <a:avLst/>
              <a:gdLst>
                <a:gd name="T0" fmla="*/ 0 w 829"/>
                <a:gd name="T1" fmla="*/ 32 h 498"/>
                <a:gd name="T2" fmla="*/ 49 w 829"/>
                <a:gd name="T3" fmla="*/ 31 h 498"/>
                <a:gd name="T4" fmla="*/ 52 w 829"/>
                <a:gd name="T5" fmla="*/ 0 h 498"/>
                <a:gd name="T6" fmla="*/ 0 w 829"/>
                <a:gd name="T7" fmla="*/ 0 h 498"/>
                <a:gd name="T8" fmla="*/ 0 w 829"/>
                <a:gd name="T9" fmla="*/ 32 h 498"/>
                <a:gd name="T10" fmla="*/ 0 w 829"/>
                <a:gd name="T11" fmla="*/ 32 h 4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9"/>
                <a:gd name="T19" fmla="*/ 0 h 498"/>
                <a:gd name="T20" fmla="*/ 829 w 829"/>
                <a:gd name="T21" fmla="*/ 498 h 4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9" h="498">
                  <a:moveTo>
                    <a:pt x="0" y="498"/>
                  </a:moveTo>
                  <a:lnTo>
                    <a:pt x="772" y="490"/>
                  </a:lnTo>
                  <a:lnTo>
                    <a:pt x="829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8" name="Freeform 735"/>
            <p:cNvSpPr>
              <a:spLocks/>
            </p:cNvSpPr>
            <p:nvPr/>
          </p:nvSpPr>
          <p:spPr bwMode="auto">
            <a:xfrm>
              <a:off x="1582" y="2642"/>
              <a:ext cx="187" cy="692"/>
            </a:xfrm>
            <a:custGeom>
              <a:avLst/>
              <a:gdLst>
                <a:gd name="T0" fmla="*/ 19 w 375"/>
                <a:gd name="T1" fmla="*/ 0 h 1383"/>
                <a:gd name="T2" fmla="*/ 12 w 375"/>
                <a:gd name="T3" fmla="*/ 9 h 1383"/>
                <a:gd name="T4" fmla="*/ 11 w 375"/>
                <a:gd name="T5" fmla="*/ 9 h 1383"/>
                <a:gd name="T6" fmla="*/ 11 w 375"/>
                <a:gd name="T7" fmla="*/ 9 h 1383"/>
                <a:gd name="T8" fmla="*/ 9 w 375"/>
                <a:gd name="T9" fmla="*/ 10 h 1383"/>
                <a:gd name="T10" fmla="*/ 9 w 375"/>
                <a:gd name="T11" fmla="*/ 12 h 1383"/>
                <a:gd name="T12" fmla="*/ 8 w 375"/>
                <a:gd name="T13" fmla="*/ 12 h 1383"/>
                <a:gd name="T14" fmla="*/ 8 w 375"/>
                <a:gd name="T15" fmla="*/ 13 h 1383"/>
                <a:gd name="T16" fmla="*/ 8 w 375"/>
                <a:gd name="T17" fmla="*/ 14 h 1383"/>
                <a:gd name="T18" fmla="*/ 8 w 375"/>
                <a:gd name="T19" fmla="*/ 15 h 1383"/>
                <a:gd name="T20" fmla="*/ 8 w 375"/>
                <a:gd name="T21" fmla="*/ 16 h 1383"/>
                <a:gd name="T22" fmla="*/ 8 w 375"/>
                <a:gd name="T23" fmla="*/ 17 h 1383"/>
                <a:gd name="T24" fmla="*/ 8 w 375"/>
                <a:gd name="T25" fmla="*/ 18 h 1383"/>
                <a:gd name="T26" fmla="*/ 1 w 375"/>
                <a:gd name="T27" fmla="*/ 87 h 1383"/>
                <a:gd name="T28" fmla="*/ 1 w 375"/>
                <a:gd name="T29" fmla="*/ 86 h 1383"/>
                <a:gd name="T30" fmla="*/ 1 w 375"/>
                <a:gd name="T31" fmla="*/ 85 h 1383"/>
                <a:gd name="T32" fmla="*/ 1 w 375"/>
                <a:gd name="T33" fmla="*/ 84 h 1383"/>
                <a:gd name="T34" fmla="*/ 1 w 375"/>
                <a:gd name="T35" fmla="*/ 82 h 1383"/>
                <a:gd name="T36" fmla="*/ 1 w 375"/>
                <a:gd name="T37" fmla="*/ 80 h 1383"/>
                <a:gd name="T38" fmla="*/ 1 w 375"/>
                <a:gd name="T39" fmla="*/ 78 h 1383"/>
                <a:gd name="T40" fmla="*/ 1 w 375"/>
                <a:gd name="T41" fmla="*/ 76 h 1383"/>
                <a:gd name="T42" fmla="*/ 1 w 375"/>
                <a:gd name="T43" fmla="*/ 73 h 1383"/>
                <a:gd name="T44" fmla="*/ 1 w 375"/>
                <a:gd name="T45" fmla="*/ 71 h 1383"/>
                <a:gd name="T46" fmla="*/ 1 w 375"/>
                <a:gd name="T47" fmla="*/ 68 h 1383"/>
                <a:gd name="T48" fmla="*/ 1 w 375"/>
                <a:gd name="T49" fmla="*/ 65 h 1383"/>
                <a:gd name="T50" fmla="*/ 0 w 375"/>
                <a:gd name="T51" fmla="*/ 62 h 1383"/>
                <a:gd name="T52" fmla="*/ 0 w 375"/>
                <a:gd name="T53" fmla="*/ 58 h 1383"/>
                <a:gd name="T54" fmla="*/ 0 w 375"/>
                <a:gd name="T55" fmla="*/ 55 h 1383"/>
                <a:gd name="T56" fmla="*/ 0 w 375"/>
                <a:gd name="T57" fmla="*/ 52 h 1383"/>
                <a:gd name="T58" fmla="*/ 0 w 375"/>
                <a:gd name="T59" fmla="*/ 48 h 1383"/>
                <a:gd name="T60" fmla="*/ 0 w 375"/>
                <a:gd name="T61" fmla="*/ 45 h 1383"/>
                <a:gd name="T62" fmla="*/ 0 w 375"/>
                <a:gd name="T63" fmla="*/ 42 h 1383"/>
                <a:gd name="T64" fmla="*/ 0 w 375"/>
                <a:gd name="T65" fmla="*/ 39 h 1383"/>
                <a:gd name="T66" fmla="*/ 0 w 375"/>
                <a:gd name="T67" fmla="*/ 35 h 1383"/>
                <a:gd name="T68" fmla="*/ 0 w 375"/>
                <a:gd name="T69" fmla="*/ 33 h 1383"/>
                <a:gd name="T70" fmla="*/ 0 w 375"/>
                <a:gd name="T71" fmla="*/ 30 h 1383"/>
                <a:gd name="T72" fmla="*/ 0 w 375"/>
                <a:gd name="T73" fmla="*/ 27 h 1383"/>
                <a:gd name="T74" fmla="*/ 0 w 375"/>
                <a:gd name="T75" fmla="*/ 24 h 1383"/>
                <a:gd name="T76" fmla="*/ 0 w 375"/>
                <a:gd name="T77" fmla="*/ 22 h 1383"/>
                <a:gd name="T78" fmla="*/ 0 w 375"/>
                <a:gd name="T79" fmla="*/ 20 h 1383"/>
                <a:gd name="T80" fmla="*/ 0 w 375"/>
                <a:gd name="T81" fmla="*/ 18 h 1383"/>
                <a:gd name="T82" fmla="*/ 0 w 375"/>
                <a:gd name="T83" fmla="*/ 16 h 1383"/>
                <a:gd name="T84" fmla="*/ 0 w 375"/>
                <a:gd name="T85" fmla="*/ 15 h 1383"/>
                <a:gd name="T86" fmla="*/ 0 w 375"/>
                <a:gd name="T87" fmla="*/ 14 h 1383"/>
                <a:gd name="T88" fmla="*/ 0 w 375"/>
                <a:gd name="T89" fmla="*/ 14 h 1383"/>
                <a:gd name="T90" fmla="*/ 0 w 375"/>
                <a:gd name="T91" fmla="*/ 12 h 1383"/>
                <a:gd name="T92" fmla="*/ 0 w 375"/>
                <a:gd name="T93" fmla="*/ 11 h 1383"/>
                <a:gd name="T94" fmla="*/ 0 w 375"/>
                <a:gd name="T95" fmla="*/ 10 h 1383"/>
                <a:gd name="T96" fmla="*/ 0 w 375"/>
                <a:gd name="T97" fmla="*/ 9 h 1383"/>
                <a:gd name="T98" fmla="*/ 0 w 375"/>
                <a:gd name="T99" fmla="*/ 8 h 1383"/>
                <a:gd name="T100" fmla="*/ 0 w 375"/>
                <a:gd name="T101" fmla="*/ 7 h 1383"/>
                <a:gd name="T102" fmla="*/ 1 w 375"/>
                <a:gd name="T103" fmla="*/ 6 h 1383"/>
                <a:gd name="T104" fmla="*/ 2 w 375"/>
                <a:gd name="T105" fmla="*/ 5 h 1383"/>
                <a:gd name="T106" fmla="*/ 2 w 375"/>
                <a:gd name="T107" fmla="*/ 5 h 1383"/>
                <a:gd name="T108" fmla="*/ 3 w 375"/>
                <a:gd name="T109" fmla="*/ 4 h 1383"/>
                <a:gd name="T110" fmla="*/ 4 w 375"/>
                <a:gd name="T111" fmla="*/ 3 h 1383"/>
                <a:gd name="T112" fmla="*/ 5 w 375"/>
                <a:gd name="T113" fmla="*/ 2 h 1383"/>
                <a:gd name="T114" fmla="*/ 7 w 375"/>
                <a:gd name="T115" fmla="*/ 0 h 1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5"/>
                <a:gd name="T175" fmla="*/ 0 h 1383"/>
                <a:gd name="T176" fmla="*/ 375 w 375"/>
                <a:gd name="T177" fmla="*/ 1383 h 1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5" h="1383">
                  <a:moveTo>
                    <a:pt x="114" y="0"/>
                  </a:moveTo>
                  <a:lnTo>
                    <a:pt x="308" y="0"/>
                  </a:lnTo>
                  <a:lnTo>
                    <a:pt x="375" y="138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90" y="131"/>
                  </a:lnTo>
                  <a:lnTo>
                    <a:pt x="185" y="133"/>
                  </a:lnTo>
                  <a:lnTo>
                    <a:pt x="179" y="136"/>
                  </a:lnTo>
                  <a:lnTo>
                    <a:pt x="167" y="144"/>
                  </a:lnTo>
                  <a:lnTo>
                    <a:pt x="158" y="155"/>
                  </a:lnTo>
                  <a:lnTo>
                    <a:pt x="150" y="165"/>
                  </a:lnTo>
                  <a:lnTo>
                    <a:pt x="145" y="178"/>
                  </a:lnTo>
                  <a:lnTo>
                    <a:pt x="141" y="184"/>
                  </a:lnTo>
                  <a:lnTo>
                    <a:pt x="141" y="192"/>
                  </a:lnTo>
                  <a:lnTo>
                    <a:pt x="137" y="197"/>
                  </a:lnTo>
                  <a:lnTo>
                    <a:pt x="137" y="205"/>
                  </a:lnTo>
                  <a:lnTo>
                    <a:pt x="135" y="211"/>
                  </a:lnTo>
                  <a:lnTo>
                    <a:pt x="135" y="218"/>
                  </a:lnTo>
                  <a:lnTo>
                    <a:pt x="133" y="224"/>
                  </a:lnTo>
                  <a:lnTo>
                    <a:pt x="133" y="231"/>
                  </a:lnTo>
                  <a:lnTo>
                    <a:pt x="131" y="243"/>
                  </a:lnTo>
                  <a:lnTo>
                    <a:pt x="131" y="254"/>
                  </a:lnTo>
                  <a:lnTo>
                    <a:pt x="131" y="262"/>
                  </a:lnTo>
                  <a:lnTo>
                    <a:pt x="133" y="269"/>
                  </a:lnTo>
                  <a:lnTo>
                    <a:pt x="133" y="273"/>
                  </a:lnTo>
                  <a:lnTo>
                    <a:pt x="135" y="275"/>
                  </a:lnTo>
                  <a:lnTo>
                    <a:pt x="135" y="1383"/>
                  </a:lnTo>
                  <a:lnTo>
                    <a:pt x="21" y="1383"/>
                  </a:lnTo>
                  <a:lnTo>
                    <a:pt x="21" y="1379"/>
                  </a:lnTo>
                  <a:lnTo>
                    <a:pt x="21" y="1370"/>
                  </a:lnTo>
                  <a:lnTo>
                    <a:pt x="21" y="1362"/>
                  </a:lnTo>
                  <a:lnTo>
                    <a:pt x="21" y="1355"/>
                  </a:lnTo>
                  <a:lnTo>
                    <a:pt x="21" y="1343"/>
                  </a:lnTo>
                  <a:lnTo>
                    <a:pt x="21" y="1334"/>
                  </a:lnTo>
                  <a:lnTo>
                    <a:pt x="19" y="1322"/>
                  </a:lnTo>
                  <a:lnTo>
                    <a:pt x="19" y="1309"/>
                  </a:lnTo>
                  <a:lnTo>
                    <a:pt x="19" y="1294"/>
                  </a:lnTo>
                  <a:lnTo>
                    <a:pt x="19" y="1279"/>
                  </a:lnTo>
                  <a:lnTo>
                    <a:pt x="19" y="1262"/>
                  </a:lnTo>
                  <a:lnTo>
                    <a:pt x="19" y="1246"/>
                  </a:lnTo>
                  <a:lnTo>
                    <a:pt x="19" y="1227"/>
                  </a:lnTo>
                  <a:lnTo>
                    <a:pt x="19" y="1208"/>
                  </a:lnTo>
                  <a:lnTo>
                    <a:pt x="17" y="1187"/>
                  </a:lnTo>
                  <a:lnTo>
                    <a:pt x="17" y="1167"/>
                  </a:lnTo>
                  <a:lnTo>
                    <a:pt x="17" y="1146"/>
                  </a:lnTo>
                  <a:lnTo>
                    <a:pt x="17" y="1125"/>
                  </a:lnTo>
                  <a:lnTo>
                    <a:pt x="17" y="1100"/>
                  </a:lnTo>
                  <a:lnTo>
                    <a:pt x="17" y="1077"/>
                  </a:lnTo>
                  <a:lnTo>
                    <a:pt x="17" y="1053"/>
                  </a:lnTo>
                  <a:lnTo>
                    <a:pt x="17" y="1030"/>
                  </a:lnTo>
                  <a:lnTo>
                    <a:pt x="15" y="1003"/>
                  </a:lnTo>
                  <a:lnTo>
                    <a:pt x="15" y="978"/>
                  </a:lnTo>
                  <a:lnTo>
                    <a:pt x="15" y="952"/>
                  </a:lnTo>
                  <a:lnTo>
                    <a:pt x="15" y="927"/>
                  </a:lnTo>
                  <a:lnTo>
                    <a:pt x="15" y="900"/>
                  </a:lnTo>
                  <a:lnTo>
                    <a:pt x="15" y="874"/>
                  </a:lnTo>
                  <a:lnTo>
                    <a:pt x="15" y="847"/>
                  </a:lnTo>
                  <a:lnTo>
                    <a:pt x="15" y="823"/>
                  </a:lnTo>
                  <a:lnTo>
                    <a:pt x="14" y="794"/>
                  </a:lnTo>
                  <a:lnTo>
                    <a:pt x="14" y="767"/>
                  </a:lnTo>
                  <a:lnTo>
                    <a:pt x="14" y="741"/>
                  </a:lnTo>
                  <a:lnTo>
                    <a:pt x="14" y="714"/>
                  </a:lnTo>
                  <a:lnTo>
                    <a:pt x="12" y="688"/>
                  </a:lnTo>
                  <a:lnTo>
                    <a:pt x="12" y="663"/>
                  </a:lnTo>
                  <a:lnTo>
                    <a:pt x="12" y="636"/>
                  </a:lnTo>
                  <a:lnTo>
                    <a:pt x="12" y="612"/>
                  </a:lnTo>
                  <a:lnTo>
                    <a:pt x="12" y="585"/>
                  </a:lnTo>
                  <a:lnTo>
                    <a:pt x="12" y="560"/>
                  </a:lnTo>
                  <a:lnTo>
                    <a:pt x="10" y="536"/>
                  </a:lnTo>
                  <a:lnTo>
                    <a:pt x="10" y="513"/>
                  </a:lnTo>
                  <a:lnTo>
                    <a:pt x="10" y="488"/>
                  </a:lnTo>
                  <a:lnTo>
                    <a:pt x="10" y="465"/>
                  </a:lnTo>
                  <a:lnTo>
                    <a:pt x="10" y="444"/>
                  </a:lnTo>
                  <a:lnTo>
                    <a:pt x="10" y="423"/>
                  </a:lnTo>
                  <a:lnTo>
                    <a:pt x="8" y="401"/>
                  </a:lnTo>
                  <a:lnTo>
                    <a:pt x="8" y="382"/>
                  </a:lnTo>
                  <a:lnTo>
                    <a:pt x="8" y="361"/>
                  </a:lnTo>
                  <a:lnTo>
                    <a:pt x="8" y="344"/>
                  </a:lnTo>
                  <a:lnTo>
                    <a:pt x="6" y="325"/>
                  </a:lnTo>
                  <a:lnTo>
                    <a:pt x="6" y="309"/>
                  </a:lnTo>
                  <a:lnTo>
                    <a:pt x="6" y="294"/>
                  </a:lnTo>
                  <a:lnTo>
                    <a:pt x="6" y="281"/>
                  </a:lnTo>
                  <a:lnTo>
                    <a:pt x="6" y="266"/>
                  </a:lnTo>
                  <a:lnTo>
                    <a:pt x="6" y="254"/>
                  </a:lnTo>
                  <a:lnTo>
                    <a:pt x="4" y="243"/>
                  </a:lnTo>
                  <a:lnTo>
                    <a:pt x="4" y="235"/>
                  </a:lnTo>
                  <a:lnTo>
                    <a:pt x="4" y="226"/>
                  </a:lnTo>
                  <a:lnTo>
                    <a:pt x="4" y="220"/>
                  </a:lnTo>
                  <a:lnTo>
                    <a:pt x="4" y="214"/>
                  </a:lnTo>
                  <a:lnTo>
                    <a:pt x="4" y="212"/>
                  </a:lnTo>
                  <a:lnTo>
                    <a:pt x="2" y="201"/>
                  </a:lnTo>
                  <a:lnTo>
                    <a:pt x="0" y="190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52"/>
                  </a:lnTo>
                  <a:lnTo>
                    <a:pt x="2" y="142"/>
                  </a:lnTo>
                  <a:lnTo>
                    <a:pt x="6" y="136"/>
                  </a:lnTo>
                  <a:lnTo>
                    <a:pt x="6" y="127"/>
                  </a:lnTo>
                  <a:lnTo>
                    <a:pt x="8" y="119"/>
                  </a:lnTo>
                  <a:lnTo>
                    <a:pt x="12" y="112"/>
                  </a:lnTo>
                  <a:lnTo>
                    <a:pt x="15" y="106"/>
                  </a:lnTo>
                  <a:lnTo>
                    <a:pt x="19" y="98"/>
                  </a:lnTo>
                  <a:lnTo>
                    <a:pt x="23" y="91"/>
                  </a:lnTo>
                  <a:lnTo>
                    <a:pt x="27" y="85"/>
                  </a:lnTo>
                  <a:lnTo>
                    <a:pt x="33" y="79"/>
                  </a:lnTo>
                  <a:lnTo>
                    <a:pt x="34" y="74"/>
                  </a:lnTo>
                  <a:lnTo>
                    <a:pt x="40" y="66"/>
                  </a:lnTo>
                  <a:lnTo>
                    <a:pt x="44" y="60"/>
                  </a:lnTo>
                  <a:lnTo>
                    <a:pt x="50" y="57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82" y="26"/>
                  </a:lnTo>
                  <a:lnTo>
                    <a:pt x="91" y="17"/>
                  </a:lnTo>
                  <a:lnTo>
                    <a:pt x="103" y="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09" name="Freeform 736"/>
            <p:cNvSpPr>
              <a:spLocks/>
            </p:cNvSpPr>
            <p:nvPr/>
          </p:nvSpPr>
          <p:spPr bwMode="auto">
            <a:xfrm>
              <a:off x="1039" y="3029"/>
              <a:ext cx="562" cy="733"/>
            </a:xfrm>
            <a:custGeom>
              <a:avLst/>
              <a:gdLst>
                <a:gd name="T0" fmla="*/ 18 w 1125"/>
                <a:gd name="T1" fmla="*/ 0 h 1467"/>
                <a:gd name="T2" fmla="*/ 17 w 1125"/>
                <a:gd name="T3" fmla="*/ 0 h 1467"/>
                <a:gd name="T4" fmla="*/ 16 w 1125"/>
                <a:gd name="T5" fmla="*/ 0 h 1467"/>
                <a:gd name="T6" fmla="*/ 15 w 1125"/>
                <a:gd name="T7" fmla="*/ 0 h 1467"/>
                <a:gd name="T8" fmla="*/ 14 w 1125"/>
                <a:gd name="T9" fmla="*/ 0 h 1467"/>
                <a:gd name="T10" fmla="*/ 12 w 1125"/>
                <a:gd name="T11" fmla="*/ 1 h 1467"/>
                <a:gd name="T12" fmla="*/ 11 w 1125"/>
                <a:gd name="T13" fmla="*/ 1 h 1467"/>
                <a:gd name="T14" fmla="*/ 10 w 1125"/>
                <a:gd name="T15" fmla="*/ 2 h 1467"/>
                <a:gd name="T16" fmla="*/ 10 w 1125"/>
                <a:gd name="T17" fmla="*/ 2 h 1467"/>
                <a:gd name="T18" fmla="*/ 9 w 1125"/>
                <a:gd name="T19" fmla="*/ 2 h 1467"/>
                <a:gd name="T20" fmla="*/ 8 w 1125"/>
                <a:gd name="T21" fmla="*/ 3 h 1467"/>
                <a:gd name="T22" fmla="*/ 7 w 1125"/>
                <a:gd name="T23" fmla="*/ 4 h 1467"/>
                <a:gd name="T24" fmla="*/ 6 w 1125"/>
                <a:gd name="T25" fmla="*/ 4 h 1467"/>
                <a:gd name="T26" fmla="*/ 5 w 1125"/>
                <a:gd name="T27" fmla="*/ 5 h 1467"/>
                <a:gd name="T28" fmla="*/ 4 w 1125"/>
                <a:gd name="T29" fmla="*/ 6 h 1467"/>
                <a:gd name="T30" fmla="*/ 4 w 1125"/>
                <a:gd name="T31" fmla="*/ 7 h 1467"/>
                <a:gd name="T32" fmla="*/ 3 w 1125"/>
                <a:gd name="T33" fmla="*/ 7 h 1467"/>
                <a:gd name="T34" fmla="*/ 2 w 1125"/>
                <a:gd name="T35" fmla="*/ 9 h 1467"/>
                <a:gd name="T36" fmla="*/ 2 w 1125"/>
                <a:gd name="T37" fmla="*/ 10 h 1467"/>
                <a:gd name="T38" fmla="*/ 1 w 1125"/>
                <a:gd name="T39" fmla="*/ 11 h 1467"/>
                <a:gd name="T40" fmla="*/ 1 w 1125"/>
                <a:gd name="T41" fmla="*/ 12 h 1467"/>
                <a:gd name="T42" fmla="*/ 0 w 1125"/>
                <a:gd name="T43" fmla="*/ 14 h 1467"/>
                <a:gd name="T44" fmla="*/ 0 w 1125"/>
                <a:gd name="T45" fmla="*/ 15 h 1467"/>
                <a:gd name="T46" fmla="*/ 0 w 1125"/>
                <a:gd name="T47" fmla="*/ 17 h 1467"/>
                <a:gd name="T48" fmla="*/ 0 w 1125"/>
                <a:gd name="T49" fmla="*/ 18 h 1467"/>
                <a:gd name="T50" fmla="*/ 0 w 1125"/>
                <a:gd name="T51" fmla="*/ 20 h 1467"/>
                <a:gd name="T52" fmla="*/ 8 w 1125"/>
                <a:gd name="T53" fmla="*/ 91 h 1467"/>
                <a:gd name="T54" fmla="*/ 8 w 1125"/>
                <a:gd name="T55" fmla="*/ 22 h 1467"/>
                <a:gd name="T56" fmla="*/ 8 w 1125"/>
                <a:gd name="T57" fmla="*/ 21 h 1467"/>
                <a:gd name="T58" fmla="*/ 8 w 1125"/>
                <a:gd name="T59" fmla="*/ 20 h 1467"/>
                <a:gd name="T60" fmla="*/ 8 w 1125"/>
                <a:gd name="T61" fmla="*/ 19 h 1467"/>
                <a:gd name="T62" fmla="*/ 9 w 1125"/>
                <a:gd name="T63" fmla="*/ 18 h 1467"/>
                <a:gd name="T64" fmla="*/ 9 w 1125"/>
                <a:gd name="T65" fmla="*/ 17 h 1467"/>
                <a:gd name="T66" fmla="*/ 9 w 1125"/>
                <a:gd name="T67" fmla="*/ 16 h 1467"/>
                <a:gd name="T68" fmla="*/ 10 w 1125"/>
                <a:gd name="T69" fmla="*/ 14 h 1467"/>
                <a:gd name="T70" fmla="*/ 10 w 1125"/>
                <a:gd name="T71" fmla="*/ 13 h 1467"/>
                <a:gd name="T72" fmla="*/ 11 w 1125"/>
                <a:gd name="T73" fmla="*/ 12 h 1467"/>
                <a:gd name="T74" fmla="*/ 12 w 1125"/>
                <a:gd name="T75" fmla="*/ 10 h 1467"/>
                <a:gd name="T76" fmla="*/ 13 w 1125"/>
                <a:gd name="T77" fmla="*/ 9 h 1467"/>
                <a:gd name="T78" fmla="*/ 15 w 1125"/>
                <a:gd name="T79" fmla="*/ 8 h 1467"/>
                <a:gd name="T80" fmla="*/ 15 w 1125"/>
                <a:gd name="T81" fmla="*/ 8 h 1467"/>
                <a:gd name="T82" fmla="*/ 16 w 1125"/>
                <a:gd name="T83" fmla="*/ 8 h 1467"/>
                <a:gd name="T84" fmla="*/ 17 w 1125"/>
                <a:gd name="T85" fmla="*/ 7 h 1467"/>
                <a:gd name="T86" fmla="*/ 18 w 1125"/>
                <a:gd name="T87" fmla="*/ 7 h 1467"/>
                <a:gd name="T88" fmla="*/ 19 w 1125"/>
                <a:gd name="T89" fmla="*/ 7 h 1467"/>
                <a:gd name="T90" fmla="*/ 70 w 1125"/>
                <a:gd name="T91" fmla="*/ 7 h 1467"/>
                <a:gd name="T92" fmla="*/ 70 w 1125"/>
                <a:gd name="T93" fmla="*/ 0 h 14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25"/>
                <a:gd name="T142" fmla="*/ 0 h 1467"/>
                <a:gd name="T143" fmla="*/ 1125 w 1125"/>
                <a:gd name="T144" fmla="*/ 1467 h 14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25" h="1467">
                  <a:moveTo>
                    <a:pt x="1125" y="0"/>
                  </a:moveTo>
                  <a:lnTo>
                    <a:pt x="293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6" y="2"/>
                  </a:lnTo>
                  <a:lnTo>
                    <a:pt x="257" y="4"/>
                  </a:lnTo>
                  <a:lnTo>
                    <a:pt x="247" y="8"/>
                  </a:lnTo>
                  <a:lnTo>
                    <a:pt x="236" y="8"/>
                  </a:lnTo>
                  <a:lnTo>
                    <a:pt x="224" y="12"/>
                  </a:lnTo>
                  <a:lnTo>
                    <a:pt x="211" y="15"/>
                  </a:lnTo>
                  <a:lnTo>
                    <a:pt x="200" y="19"/>
                  </a:lnTo>
                  <a:lnTo>
                    <a:pt x="192" y="23"/>
                  </a:lnTo>
                  <a:lnTo>
                    <a:pt x="186" y="25"/>
                  </a:lnTo>
                  <a:lnTo>
                    <a:pt x="179" y="29"/>
                  </a:lnTo>
                  <a:lnTo>
                    <a:pt x="173" y="32"/>
                  </a:lnTo>
                  <a:lnTo>
                    <a:pt x="165" y="34"/>
                  </a:lnTo>
                  <a:lnTo>
                    <a:pt x="160" y="38"/>
                  </a:lnTo>
                  <a:lnTo>
                    <a:pt x="152" y="42"/>
                  </a:lnTo>
                  <a:lnTo>
                    <a:pt x="146" y="46"/>
                  </a:lnTo>
                  <a:lnTo>
                    <a:pt x="139" y="50"/>
                  </a:lnTo>
                  <a:lnTo>
                    <a:pt x="133" y="53"/>
                  </a:lnTo>
                  <a:lnTo>
                    <a:pt x="126" y="59"/>
                  </a:lnTo>
                  <a:lnTo>
                    <a:pt x="118" y="65"/>
                  </a:lnTo>
                  <a:lnTo>
                    <a:pt x="112" y="69"/>
                  </a:lnTo>
                  <a:lnTo>
                    <a:pt x="105" y="74"/>
                  </a:lnTo>
                  <a:lnTo>
                    <a:pt x="97" y="80"/>
                  </a:lnTo>
                  <a:lnTo>
                    <a:pt x="91" y="88"/>
                  </a:lnTo>
                  <a:lnTo>
                    <a:pt x="86" y="93"/>
                  </a:lnTo>
                  <a:lnTo>
                    <a:pt x="78" y="99"/>
                  </a:lnTo>
                  <a:lnTo>
                    <a:pt x="72" y="105"/>
                  </a:lnTo>
                  <a:lnTo>
                    <a:pt x="67" y="112"/>
                  </a:lnTo>
                  <a:lnTo>
                    <a:pt x="59" y="120"/>
                  </a:lnTo>
                  <a:lnTo>
                    <a:pt x="55" y="127"/>
                  </a:lnTo>
                  <a:lnTo>
                    <a:pt x="50" y="135"/>
                  </a:lnTo>
                  <a:lnTo>
                    <a:pt x="46" y="145"/>
                  </a:lnTo>
                  <a:lnTo>
                    <a:pt x="38" y="152"/>
                  </a:lnTo>
                  <a:lnTo>
                    <a:pt x="34" y="162"/>
                  </a:lnTo>
                  <a:lnTo>
                    <a:pt x="29" y="171"/>
                  </a:lnTo>
                  <a:lnTo>
                    <a:pt x="25" y="181"/>
                  </a:lnTo>
                  <a:lnTo>
                    <a:pt x="21" y="190"/>
                  </a:lnTo>
                  <a:lnTo>
                    <a:pt x="19" y="200"/>
                  </a:lnTo>
                  <a:lnTo>
                    <a:pt x="15" y="213"/>
                  </a:lnTo>
                  <a:lnTo>
                    <a:pt x="12" y="224"/>
                  </a:lnTo>
                  <a:lnTo>
                    <a:pt x="10" y="234"/>
                  </a:lnTo>
                  <a:lnTo>
                    <a:pt x="6" y="245"/>
                  </a:lnTo>
                  <a:lnTo>
                    <a:pt x="4" y="257"/>
                  </a:lnTo>
                  <a:lnTo>
                    <a:pt x="4" y="272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0" y="312"/>
                  </a:lnTo>
                  <a:lnTo>
                    <a:pt x="0" y="327"/>
                  </a:lnTo>
                  <a:lnTo>
                    <a:pt x="19" y="1467"/>
                  </a:lnTo>
                  <a:lnTo>
                    <a:pt x="143" y="1467"/>
                  </a:lnTo>
                  <a:lnTo>
                    <a:pt x="143" y="361"/>
                  </a:lnTo>
                  <a:lnTo>
                    <a:pt x="141" y="357"/>
                  </a:lnTo>
                  <a:lnTo>
                    <a:pt x="141" y="350"/>
                  </a:lnTo>
                  <a:lnTo>
                    <a:pt x="141" y="344"/>
                  </a:lnTo>
                  <a:lnTo>
                    <a:pt x="141" y="338"/>
                  </a:lnTo>
                  <a:lnTo>
                    <a:pt x="143" y="331"/>
                  </a:lnTo>
                  <a:lnTo>
                    <a:pt x="143" y="325"/>
                  </a:lnTo>
                  <a:lnTo>
                    <a:pt x="143" y="316"/>
                  </a:lnTo>
                  <a:lnTo>
                    <a:pt x="145" y="306"/>
                  </a:lnTo>
                  <a:lnTo>
                    <a:pt x="145" y="299"/>
                  </a:lnTo>
                  <a:lnTo>
                    <a:pt x="148" y="289"/>
                  </a:lnTo>
                  <a:lnTo>
                    <a:pt x="150" y="278"/>
                  </a:lnTo>
                  <a:lnTo>
                    <a:pt x="152" y="268"/>
                  </a:lnTo>
                  <a:lnTo>
                    <a:pt x="156" y="257"/>
                  </a:lnTo>
                  <a:lnTo>
                    <a:pt x="160" y="247"/>
                  </a:lnTo>
                  <a:lnTo>
                    <a:pt x="164" y="236"/>
                  </a:lnTo>
                  <a:lnTo>
                    <a:pt x="169" y="224"/>
                  </a:lnTo>
                  <a:lnTo>
                    <a:pt x="175" y="213"/>
                  </a:lnTo>
                  <a:lnTo>
                    <a:pt x="181" y="204"/>
                  </a:lnTo>
                  <a:lnTo>
                    <a:pt x="186" y="192"/>
                  </a:lnTo>
                  <a:lnTo>
                    <a:pt x="196" y="183"/>
                  </a:lnTo>
                  <a:lnTo>
                    <a:pt x="203" y="173"/>
                  </a:lnTo>
                  <a:lnTo>
                    <a:pt x="213" y="165"/>
                  </a:lnTo>
                  <a:lnTo>
                    <a:pt x="222" y="154"/>
                  </a:lnTo>
                  <a:lnTo>
                    <a:pt x="234" y="146"/>
                  </a:lnTo>
                  <a:lnTo>
                    <a:pt x="240" y="143"/>
                  </a:lnTo>
                  <a:lnTo>
                    <a:pt x="245" y="139"/>
                  </a:lnTo>
                  <a:lnTo>
                    <a:pt x="251" y="135"/>
                  </a:lnTo>
                  <a:lnTo>
                    <a:pt x="259" y="133"/>
                  </a:lnTo>
                  <a:lnTo>
                    <a:pt x="266" y="129"/>
                  </a:lnTo>
                  <a:lnTo>
                    <a:pt x="272" y="126"/>
                  </a:lnTo>
                  <a:lnTo>
                    <a:pt x="280" y="124"/>
                  </a:lnTo>
                  <a:lnTo>
                    <a:pt x="287" y="124"/>
                  </a:lnTo>
                  <a:lnTo>
                    <a:pt x="295" y="120"/>
                  </a:lnTo>
                  <a:lnTo>
                    <a:pt x="304" y="120"/>
                  </a:lnTo>
                  <a:lnTo>
                    <a:pt x="312" y="118"/>
                  </a:lnTo>
                  <a:lnTo>
                    <a:pt x="321" y="118"/>
                  </a:lnTo>
                  <a:lnTo>
                    <a:pt x="1125" y="11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0" name="Freeform 737"/>
            <p:cNvSpPr>
              <a:spLocks/>
            </p:cNvSpPr>
            <p:nvPr/>
          </p:nvSpPr>
          <p:spPr bwMode="auto">
            <a:xfrm>
              <a:off x="1049" y="3427"/>
              <a:ext cx="242" cy="60"/>
            </a:xfrm>
            <a:custGeom>
              <a:avLst/>
              <a:gdLst>
                <a:gd name="T0" fmla="*/ 0 w 485"/>
                <a:gd name="T1" fmla="*/ 8 h 120"/>
                <a:gd name="T2" fmla="*/ 30 w 485"/>
                <a:gd name="T3" fmla="*/ 8 h 120"/>
                <a:gd name="T4" fmla="*/ 30 w 485"/>
                <a:gd name="T5" fmla="*/ 0 h 120"/>
                <a:gd name="T6" fmla="*/ 0 w 485"/>
                <a:gd name="T7" fmla="*/ 0 h 120"/>
                <a:gd name="T8" fmla="*/ 0 w 485"/>
                <a:gd name="T9" fmla="*/ 8 h 120"/>
                <a:gd name="T10" fmla="*/ 0 w 485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120"/>
                <a:gd name="T20" fmla="*/ 485 w 485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120">
                  <a:moveTo>
                    <a:pt x="0" y="120"/>
                  </a:moveTo>
                  <a:lnTo>
                    <a:pt x="485" y="120"/>
                  </a:lnTo>
                  <a:lnTo>
                    <a:pt x="485" y="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1" name="Freeform 738"/>
            <p:cNvSpPr>
              <a:spLocks/>
            </p:cNvSpPr>
            <p:nvPr/>
          </p:nvSpPr>
          <p:spPr bwMode="auto">
            <a:xfrm>
              <a:off x="1031" y="2632"/>
              <a:ext cx="706" cy="1144"/>
            </a:xfrm>
            <a:custGeom>
              <a:avLst/>
              <a:gdLst>
                <a:gd name="T0" fmla="*/ 3 w 1412"/>
                <a:gd name="T1" fmla="*/ 69 h 2288"/>
                <a:gd name="T2" fmla="*/ 3 w 1412"/>
                <a:gd name="T3" fmla="*/ 68 h 2288"/>
                <a:gd name="T4" fmla="*/ 3 w 1412"/>
                <a:gd name="T5" fmla="*/ 66 h 2288"/>
                <a:gd name="T6" fmla="*/ 3 w 1412"/>
                <a:gd name="T7" fmla="*/ 64 h 2288"/>
                <a:gd name="T8" fmla="*/ 4 w 1412"/>
                <a:gd name="T9" fmla="*/ 63 h 2288"/>
                <a:gd name="T10" fmla="*/ 5 w 1412"/>
                <a:gd name="T11" fmla="*/ 61 h 2288"/>
                <a:gd name="T12" fmla="*/ 5 w 1412"/>
                <a:gd name="T13" fmla="*/ 59 h 2288"/>
                <a:gd name="T14" fmla="*/ 6 w 1412"/>
                <a:gd name="T15" fmla="*/ 58 h 2288"/>
                <a:gd name="T16" fmla="*/ 7 w 1412"/>
                <a:gd name="T17" fmla="*/ 57 h 2288"/>
                <a:gd name="T18" fmla="*/ 8 w 1412"/>
                <a:gd name="T19" fmla="*/ 56 h 2288"/>
                <a:gd name="T20" fmla="*/ 9 w 1412"/>
                <a:gd name="T21" fmla="*/ 54 h 2288"/>
                <a:gd name="T22" fmla="*/ 10 w 1412"/>
                <a:gd name="T23" fmla="*/ 54 h 2288"/>
                <a:gd name="T24" fmla="*/ 12 w 1412"/>
                <a:gd name="T25" fmla="*/ 52 h 2288"/>
                <a:gd name="T26" fmla="*/ 14 w 1412"/>
                <a:gd name="T27" fmla="*/ 52 h 2288"/>
                <a:gd name="T28" fmla="*/ 16 w 1412"/>
                <a:gd name="T29" fmla="*/ 51 h 2288"/>
                <a:gd name="T30" fmla="*/ 18 w 1412"/>
                <a:gd name="T31" fmla="*/ 50 h 2288"/>
                <a:gd name="T32" fmla="*/ 71 w 1412"/>
                <a:gd name="T33" fmla="*/ 50 h 2288"/>
                <a:gd name="T34" fmla="*/ 71 w 1412"/>
                <a:gd name="T35" fmla="*/ 13 h 2288"/>
                <a:gd name="T36" fmla="*/ 71 w 1412"/>
                <a:gd name="T37" fmla="*/ 12 h 2288"/>
                <a:gd name="T38" fmla="*/ 71 w 1412"/>
                <a:gd name="T39" fmla="*/ 11 h 2288"/>
                <a:gd name="T40" fmla="*/ 71 w 1412"/>
                <a:gd name="T41" fmla="*/ 9 h 2288"/>
                <a:gd name="T42" fmla="*/ 72 w 1412"/>
                <a:gd name="T43" fmla="*/ 8 h 2288"/>
                <a:gd name="T44" fmla="*/ 72 w 1412"/>
                <a:gd name="T45" fmla="*/ 7 h 2288"/>
                <a:gd name="T46" fmla="*/ 73 w 1412"/>
                <a:gd name="T47" fmla="*/ 5 h 2288"/>
                <a:gd name="T48" fmla="*/ 74 w 1412"/>
                <a:gd name="T49" fmla="*/ 4 h 2288"/>
                <a:gd name="T50" fmla="*/ 76 w 1412"/>
                <a:gd name="T51" fmla="*/ 2 h 2288"/>
                <a:gd name="T52" fmla="*/ 89 w 1412"/>
                <a:gd name="T53" fmla="*/ 2 h 2288"/>
                <a:gd name="T54" fmla="*/ 75 w 1412"/>
                <a:gd name="T55" fmla="*/ 0 h 2288"/>
                <a:gd name="T56" fmla="*/ 74 w 1412"/>
                <a:gd name="T57" fmla="*/ 1 h 2288"/>
                <a:gd name="T58" fmla="*/ 72 w 1412"/>
                <a:gd name="T59" fmla="*/ 2 h 2288"/>
                <a:gd name="T60" fmla="*/ 71 w 1412"/>
                <a:gd name="T61" fmla="*/ 4 h 2288"/>
                <a:gd name="T62" fmla="*/ 70 w 1412"/>
                <a:gd name="T63" fmla="*/ 5 h 2288"/>
                <a:gd name="T64" fmla="*/ 69 w 1412"/>
                <a:gd name="T65" fmla="*/ 7 h 2288"/>
                <a:gd name="T66" fmla="*/ 69 w 1412"/>
                <a:gd name="T67" fmla="*/ 9 h 2288"/>
                <a:gd name="T68" fmla="*/ 69 w 1412"/>
                <a:gd name="T69" fmla="*/ 10 h 2288"/>
                <a:gd name="T70" fmla="*/ 69 w 1412"/>
                <a:gd name="T71" fmla="*/ 12 h 2288"/>
                <a:gd name="T72" fmla="*/ 69 w 1412"/>
                <a:gd name="T73" fmla="*/ 13 h 2288"/>
                <a:gd name="T74" fmla="*/ 69 w 1412"/>
                <a:gd name="T75" fmla="*/ 48 h 2288"/>
                <a:gd name="T76" fmla="*/ 18 w 1412"/>
                <a:gd name="T77" fmla="*/ 48 h 2288"/>
                <a:gd name="T78" fmla="*/ 17 w 1412"/>
                <a:gd name="T79" fmla="*/ 48 h 2288"/>
                <a:gd name="T80" fmla="*/ 15 w 1412"/>
                <a:gd name="T81" fmla="*/ 49 h 2288"/>
                <a:gd name="T82" fmla="*/ 14 w 1412"/>
                <a:gd name="T83" fmla="*/ 49 h 2288"/>
                <a:gd name="T84" fmla="*/ 12 w 1412"/>
                <a:gd name="T85" fmla="*/ 50 h 2288"/>
                <a:gd name="T86" fmla="*/ 11 w 1412"/>
                <a:gd name="T87" fmla="*/ 50 h 2288"/>
                <a:gd name="T88" fmla="*/ 10 w 1412"/>
                <a:gd name="T89" fmla="*/ 51 h 2288"/>
                <a:gd name="T90" fmla="*/ 8 w 1412"/>
                <a:gd name="T91" fmla="*/ 52 h 2288"/>
                <a:gd name="T92" fmla="*/ 7 w 1412"/>
                <a:gd name="T93" fmla="*/ 53 h 2288"/>
                <a:gd name="T94" fmla="*/ 6 w 1412"/>
                <a:gd name="T95" fmla="*/ 54 h 2288"/>
                <a:gd name="T96" fmla="*/ 5 w 1412"/>
                <a:gd name="T97" fmla="*/ 55 h 2288"/>
                <a:gd name="T98" fmla="*/ 4 w 1412"/>
                <a:gd name="T99" fmla="*/ 57 h 2288"/>
                <a:gd name="T100" fmla="*/ 3 w 1412"/>
                <a:gd name="T101" fmla="*/ 59 h 2288"/>
                <a:gd name="T102" fmla="*/ 2 w 1412"/>
                <a:gd name="T103" fmla="*/ 60 h 2288"/>
                <a:gd name="T104" fmla="*/ 1 w 1412"/>
                <a:gd name="T105" fmla="*/ 62 h 2288"/>
                <a:gd name="T106" fmla="*/ 1 w 1412"/>
                <a:gd name="T107" fmla="*/ 64 h 2288"/>
                <a:gd name="T108" fmla="*/ 0 w 1412"/>
                <a:gd name="T109" fmla="*/ 67 h 2288"/>
                <a:gd name="T110" fmla="*/ 1 w 1412"/>
                <a:gd name="T111" fmla="*/ 143 h 22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2"/>
                <a:gd name="T169" fmla="*/ 0 h 2288"/>
                <a:gd name="T170" fmla="*/ 1412 w 1412"/>
                <a:gd name="T171" fmla="*/ 2288 h 22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2" h="2288">
                  <a:moveTo>
                    <a:pt x="36" y="2140"/>
                  </a:moveTo>
                  <a:lnTo>
                    <a:pt x="36" y="1098"/>
                  </a:lnTo>
                  <a:lnTo>
                    <a:pt x="34" y="1096"/>
                  </a:lnTo>
                  <a:lnTo>
                    <a:pt x="34" y="1087"/>
                  </a:lnTo>
                  <a:lnTo>
                    <a:pt x="34" y="1079"/>
                  </a:lnTo>
                  <a:lnTo>
                    <a:pt x="36" y="1073"/>
                  </a:lnTo>
                  <a:lnTo>
                    <a:pt x="36" y="1066"/>
                  </a:lnTo>
                  <a:lnTo>
                    <a:pt x="38" y="1058"/>
                  </a:lnTo>
                  <a:lnTo>
                    <a:pt x="38" y="1047"/>
                  </a:lnTo>
                  <a:lnTo>
                    <a:pt x="40" y="1037"/>
                  </a:lnTo>
                  <a:lnTo>
                    <a:pt x="44" y="1024"/>
                  </a:lnTo>
                  <a:lnTo>
                    <a:pt x="47" y="1013"/>
                  </a:lnTo>
                  <a:lnTo>
                    <a:pt x="47" y="1007"/>
                  </a:lnTo>
                  <a:lnTo>
                    <a:pt x="51" y="1001"/>
                  </a:lnTo>
                  <a:lnTo>
                    <a:pt x="51" y="994"/>
                  </a:lnTo>
                  <a:lnTo>
                    <a:pt x="55" y="988"/>
                  </a:lnTo>
                  <a:lnTo>
                    <a:pt x="61" y="975"/>
                  </a:lnTo>
                  <a:lnTo>
                    <a:pt x="66" y="963"/>
                  </a:lnTo>
                  <a:lnTo>
                    <a:pt x="68" y="957"/>
                  </a:lnTo>
                  <a:lnTo>
                    <a:pt x="72" y="950"/>
                  </a:lnTo>
                  <a:lnTo>
                    <a:pt x="76" y="942"/>
                  </a:lnTo>
                  <a:lnTo>
                    <a:pt x="80" y="937"/>
                  </a:lnTo>
                  <a:lnTo>
                    <a:pt x="84" y="929"/>
                  </a:lnTo>
                  <a:lnTo>
                    <a:pt x="87" y="923"/>
                  </a:lnTo>
                  <a:lnTo>
                    <a:pt x="93" y="916"/>
                  </a:lnTo>
                  <a:lnTo>
                    <a:pt x="99" y="910"/>
                  </a:lnTo>
                  <a:lnTo>
                    <a:pt x="101" y="904"/>
                  </a:lnTo>
                  <a:lnTo>
                    <a:pt x="106" y="897"/>
                  </a:lnTo>
                  <a:lnTo>
                    <a:pt x="112" y="889"/>
                  </a:lnTo>
                  <a:lnTo>
                    <a:pt x="120" y="883"/>
                  </a:lnTo>
                  <a:lnTo>
                    <a:pt x="125" y="878"/>
                  </a:lnTo>
                  <a:lnTo>
                    <a:pt x="131" y="870"/>
                  </a:lnTo>
                  <a:lnTo>
                    <a:pt x="139" y="864"/>
                  </a:lnTo>
                  <a:lnTo>
                    <a:pt x="146" y="861"/>
                  </a:lnTo>
                  <a:lnTo>
                    <a:pt x="154" y="853"/>
                  </a:lnTo>
                  <a:lnTo>
                    <a:pt x="160" y="849"/>
                  </a:lnTo>
                  <a:lnTo>
                    <a:pt x="169" y="843"/>
                  </a:lnTo>
                  <a:lnTo>
                    <a:pt x="177" y="838"/>
                  </a:lnTo>
                  <a:lnTo>
                    <a:pt x="184" y="832"/>
                  </a:lnTo>
                  <a:lnTo>
                    <a:pt x="194" y="828"/>
                  </a:lnTo>
                  <a:lnTo>
                    <a:pt x="203" y="824"/>
                  </a:lnTo>
                  <a:lnTo>
                    <a:pt x="213" y="821"/>
                  </a:lnTo>
                  <a:lnTo>
                    <a:pt x="222" y="817"/>
                  </a:lnTo>
                  <a:lnTo>
                    <a:pt x="234" y="811"/>
                  </a:lnTo>
                  <a:lnTo>
                    <a:pt x="245" y="809"/>
                  </a:lnTo>
                  <a:lnTo>
                    <a:pt x="257" y="805"/>
                  </a:lnTo>
                  <a:lnTo>
                    <a:pt x="266" y="804"/>
                  </a:lnTo>
                  <a:lnTo>
                    <a:pt x="279" y="800"/>
                  </a:lnTo>
                  <a:lnTo>
                    <a:pt x="293" y="798"/>
                  </a:lnTo>
                  <a:lnTo>
                    <a:pt x="306" y="798"/>
                  </a:lnTo>
                  <a:lnTo>
                    <a:pt x="1127" y="798"/>
                  </a:lnTo>
                  <a:lnTo>
                    <a:pt x="1127" y="212"/>
                  </a:lnTo>
                  <a:lnTo>
                    <a:pt x="1125" y="211"/>
                  </a:lnTo>
                  <a:lnTo>
                    <a:pt x="1125" y="205"/>
                  </a:lnTo>
                  <a:lnTo>
                    <a:pt x="1125" y="199"/>
                  </a:lnTo>
                  <a:lnTo>
                    <a:pt x="1127" y="190"/>
                  </a:lnTo>
                  <a:lnTo>
                    <a:pt x="1127" y="184"/>
                  </a:lnTo>
                  <a:lnTo>
                    <a:pt x="1127" y="178"/>
                  </a:lnTo>
                  <a:lnTo>
                    <a:pt x="1127" y="171"/>
                  </a:lnTo>
                  <a:lnTo>
                    <a:pt x="1127" y="165"/>
                  </a:lnTo>
                  <a:lnTo>
                    <a:pt x="1127" y="157"/>
                  </a:lnTo>
                  <a:lnTo>
                    <a:pt x="1131" y="152"/>
                  </a:lnTo>
                  <a:lnTo>
                    <a:pt x="1131" y="144"/>
                  </a:lnTo>
                  <a:lnTo>
                    <a:pt x="1135" y="136"/>
                  </a:lnTo>
                  <a:lnTo>
                    <a:pt x="1136" y="129"/>
                  </a:lnTo>
                  <a:lnTo>
                    <a:pt x="1138" y="121"/>
                  </a:lnTo>
                  <a:lnTo>
                    <a:pt x="1140" y="112"/>
                  </a:lnTo>
                  <a:lnTo>
                    <a:pt x="1144" y="104"/>
                  </a:lnTo>
                  <a:lnTo>
                    <a:pt x="1148" y="97"/>
                  </a:lnTo>
                  <a:lnTo>
                    <a:pt x="1152" y="89"/>
                  </a:lnTo>
                  <a:lnTo>
                    <a:pt x="1155" y="81"/>
                  </a:lnTo>
                  <a:lnTo>
                    <a:pt x="1161" y="76"/>
                  </a:lnTo>
                  <a:lnTo>
                    <a:pt x="1167" y="66"/>
                  </a:lnTo>
                  <a:lnTo>
                    <a:pt x="1173" y="59"/>
                  </a:lnTo>
                  <a:lnTo>
                    <a:pt x="1178" y="51"/>
                  </a:lnTo>
                  <a:lnTo>
                    <a:pt x="1186" y="45"/>
                  </a:lnTo>
                  <a:lnTo>
                    <a:pt x="1193" y="38"/>
                  </a:lnTo>
                  <a:lnTo>
                    <a:pt x="1201" y="32"/>
                  </a:lnTo>
                  <a:lnTo>
                    <a:pt x="1209" y="26"/>
                  </a:lnTo>
                  <a:lnTo>
                    <a:pt x="1220" y="22"/>
                  </a:lnTo>
                  <a:lnTo>
                    <a:pt x="1412" y="22"/>
                  </a:lnTo>
                  <a:lnTo>
                    <a:pt x="1399" y="0"/>
                  </a:lnTo>
                  <a:lnTo>
                    <a:pt x="1199" y="0"/>
                  </a:lnTo>
                  <a:lnTo>
                    <a:pt x="1195" y="0"/>
                  </a:lnTo>
                  <a:lnTo>
                    <a:pt x="1193" y="1"/>
                  </a:lnTo>
                  <a:lnTo>
                    <a:pt x="1186" y="3"/>
                  </a:lnTo>
                  <a:lnTo>
                    <a:pt x="1180" y="9"/>
                  </a:lnTo>
                  <a:lnTo>
                    <a:pt x="1173" y="15"/>
                  </a:lnTo>
                  <a:lnTo>
                    <a:pt x="1163" y="22"/>
                  </a:lnTo>
                  <a:lnTo>
                    <a:pt x="1152" y="32"/>
                  </a:lnTo>
                  <a:lnTo>
                    <a:pt x="1142" y="43"/>
                  </a:lnTo>
                  <a:lnTo>
                    <a:pt x="1136" y="49"/>
                  </a:lnTo>
                  <a:lnTo>
                    <a:pt x="1133" y="57"/>
                  </a:lnTo>
                  <a:lnTo>
                    <a:pt x="1127" y="62"/>
                  </a:lnTo>
                  <a:lnTo>
                    <a:pt x="1123" y="72"/>
                  </a:lnTo>
                  <a:lnTo>
                    <a:pt x="1116" y="79"/>
                  </a:lnTo>
                  <a:lnTo>
                    <a:pt x="1112" y="89"/>
                  </a:lnTo>
                  <a:lnTo>
                    <a:pt x="1108" y="98"/>
                  </a:lnTo>
                  <a:lnTo>
                    <a:pt x="1104" y="110"/>
                  </a:lnTo>
                  <a:lnTo>
                    <a:pt x="1100" y="121"/>
                  </a:lnTo>
                  <a:lnTo>
                    <a:pt x="1098" y="133"/>
                  </a:lnTo>
                  <a:lnTo>
                    <a:pt x="1095" y="138"/>
                  </a:lnTo>
                  <a:lnTo>
                    <a:pt x="1095" y="144"/>
                  </a:lnTo>
                  <a:lnTo>
                    <a:pt x="1093" y="152"/>
                  </a:lnTo>
                  <a:lnTo>
                    <a:pt x="1093" y="157"/>
                  </a:lnTo>
                  <a:lnTo>
                    <a:pt x="1091" y="165"/>
                  </a:lnTo>
                  <a:lnTo>
                    <a:pt x="1089" y="173"/>
                  </a:lnTo>
                  <a:lnTo>
                    <a:pt x="1089" y="178"/>
                  </a:lnTo>
                  <a:lnTo>
                    <a:pt x="1089" y="186"/>
                  </a:lnTo>
                  <a:lnTo>
                    <a:pt x="1089" y="193"/>
                  </a:lnTo>
                  <a:lnTo>
                    <a:pt x="1089" y="201"/>
                  </a:lnTo>
                  <a:lnTo>
                    <a:pt x="1089" y="209"/>
                  </a:lnTo>
                  <a:lnTo>
                    <a:pt x="1089" y="218"/>
                  </a:lnTo>
                  <a:lnTo>
                    <a:pt x="1089" y="764"/>
                  </a:lnTo>
                  <a:lnTo>
                    <a:pt x="302" y="764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79" y="764"/>
                  </a:lnTo>
                  <a:lnTo>
                    <a:pt x="272" y="767"/>
                  </a:lnTo>
                  <a:lnTo>
                    <a:pt x="262" y="767"/>
                  </a:lnTo>
                  <a:lnTo>
                    <a:pt x="253" y="771"/>
                  </a:lnTo>
                  <a:lnTo>
                    <a:pt x="241" y="773"/>
                  </a:lnTo>
                  <a:lnTo>
                    <a:pt x="230" y="777"/>
                  </a:lnTo>
                  <a:lnTo>
                    <a:pt x="222" y="779"/>
                  </a:lnTo>
                  <a:lnTo>
                    <a:pt x="217" y="781"/>
                  </a:lnTo>
                  <a:lnTo>
                    <a:pt x="211" y="783"/>
                  </a:lnTo>
                  <a:lnTo>
                    <a:pt x="205" y="786"/>
                  </a:lnTo>
                  <a:lnTo>
                    <a:pt x="198" y="788"/>
                  </a:lnTo>
                  <a:lnTo>
                    <a:pt x="190" y="790"/>
                  </a:lnTo>
                  <a:lnTo>
                    <a:pt x="184" y="794"/>
                  </a:lnTo>
                  <a:lnTo>
                    <a:pt x="177" y="798"/>
                  </a:lnTo>
                  <a:lnTo>
                    <a:pt x="169" y="800"/>
                  </a:lnTo>
                  <a:lnTo>
                    <a:pt x="163" y="804"/>
                  </a:lnTo>
                  <a:lnTo>
                    <a:pt x="156" y="809"/>
                  </a:lnTo>
                  <a:lnTo>
                    <a:pt x="150" y="813"/>
                  </a:lnTo>
                  <a:lnTo>
                    <a:pt x="142" y="817"/>
                  </a:lnTo>
                  <a:lnTo>
                    <a:pt x="135" y="821"/>
                  </a:lnTo>
                  <a:lnTo>
                    <a:pt x="127" y="824"/>
                  </a:lnTo>
                  <a:lnTo>
                    <a:pt x="122" y="830"/>
                  </a:lnTo>
                  <a:lnTo>
                    <a:pt x="114" y="836"/>
                  </a:lnTo>
                  <a:lnTo>
                    <a:pt x="106" y="842"/>
                  </a:lnTo>
                  <a:lnTo>
                    <a:pt x="101" y="847"/>
                  </a:lnTo>
                  <a:lnTo>
                    <a:pt x="95" y="853"/>
                  </a:lnTo>
                  <a:lnTo>
                    <a:pt x="87" y="859"/>
                  </a:lnTo>
                  <a:lnTo>
                    <a:pt x="80" y="864"/>
                  </a:lnTo>
                  <a:lnTo>
                    <a:pt x="74" y="872"/>
                  </a:lnTo>
                  <a:lnTo>
                    <a:pt x="68" y="880"/>
                  </a:lnTo>
                  <a:lnTo>
                    <a:pt x="63" y="885"/>
                  </a:lnTo>
                  <a:lnTo>
                    <a:pt x="57" y="895"/>
                  </a:lnTo>
                  <a:lnTo>
                    <a:pt x="51" y="902"/>
                  </a:lnTo>
                  <a:lnTo>
                    <a:pt x="47" y="912"/>
                  </a:lnTo>
                  <a:lnTo>
                    <a:pt x="42" y="919"/>
                  </a:lnTo>
                  <a:lnTo>
                    <a:pt x="36" y="929"/>
                  </a:lnTo>
                  <a:lnTo>
                    <a:pt x="30" y="937"/>
                  </a:lnTo>
                  <a:lnTo>
                    <a:pt x="27" y="948"/>
                  </a:lnTo>
                  <a:lnTo>
                    <a:pt x="23" y="957"/>
                  </a:lnTo>
                  <a:lnTo>
                    <a:pt x="19" y="969"/>
                  </a:lnTo>
                  <a:lnTo>
                    <a:pt x="15" y="978"/>
                  </a:lnTo>
                  <a:lnTo>
                    <a:pt x="13" y="990"/>
                  </a:lnTo>
                  <a:lnTo>
                    <a:pt x="9" y="1001"/>
                  </a:lnTo>
                  <a:lnTo>
                    <a:pt x="8" y="1013"/>
                  </a:lnTo>
                  <a:lnTo>
                    <a:pt x="4" y="1024"/>
                  </a:lnTo>
                  <a:lnTo>
                    <a:pt x="4" y="1037"/>
                  </a:lnTo>
                  <a:lnTo>
                    <a:pt x="2" y="1051"/>
                  </a:lnTo>
                  <a:lnTo>
                    <a:pt x="0" y="1064"/>
                  </a:lnTo>
                  <a:lnTo>
                    <a:pt x="0" y="1079"/>
                  </a:lnTo>
                  <a:lnTo>
                    <a:pt x="2" y="1092"/>
                  </a:lnTo>
                  <a:lnTo>
                    <a:pt x="2" y="2288"/>
                  </a:lnTo>
                  <a:lnTo>
                    <a:pt x="36" y="2140"/>
                  </a:lnTo>
                  <a:close/>
                </a:path>
              </a:pathLst>
            </a:custGeom>
            <a:solidFill>
              <a:srgbClr val="FFF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2" name="Freeform 739"/>
            <p:cNvSpPr>
              <a:spLocks/>
            </p:cNvSpPr>
            <p:nvPr/>
          </p:nvSpPr>
          <p:spPr bwMode="auto">
            <a:xfrm>
              <a:off x="1174" y="2452"/>
              <a:ext cx="392" cy="601"/>
            </a:xfrm>
            <a:custGeom>
              <a:avLst/>
              <a:gdLst>
                <a:gd name="T0" fmla="*/ 8 w 783"/>
                <a:gd name="T1" fmla="*/ 0 h 1204"/>
                <a:gd name="T2" fmla="*/ 9 w 783"/>
                <a:gd name="T3" fmla="*/ 0 h 1204"/>
                <a:gd name="T4" fmla="*/ 10 w 783"/>
                <a:gd name="T5" fmla="*/ 0 h 1204"/>
                <a:gd name="T6" fmla="*/ 12 w 783"/>
                <a:gd name="T7" fmla="*/ 0 h 1204"/>
                <a:gd name="T8" fmla="*/ 14 w 783"/>
                <a:gd name="T9" fmla="*/ 1 h 1204"/>
                <a:gd name="T10" fmla="*/ 17 w 783"/>
                <a:gd name="T11" fmla="*/ 2 h 1204"/>
                <a:gd name="T12" fmla="*/ 19 w 783"/>
                <a:gd name="T13" fmla="*/ 3 h 1204"/>
                <a:gd name="T14" fmla="*/ 22 w 783"/>
                <a:gd name="T15" fmla="*/ 4 h 1204"/>
                <a:gd name="T16" fmla="*/ 25 w 783"/>
                <a:gd name="T17" fmla="*/ 6 h 1204"/>
                <a:gd name="T18" fmla="*/ 28 w 783"/>
                <a:gd name="T19" fmla="*/ 8 h 1204"/>
                <a:gd name="T20" fmla="*/ 31 w 783"/>
                <a:gd name="T21" fmla="*/ 11 h 1204"/>
                <a:gd name="T22" fmla="*/ 34 w 783"/>
                <a:gd name="T23" fmla="*/ 14 h 1204"/>
                <a:gd name="T24" fmla="*/ 37 w 783"/>
                <a:gd name="T25" fmla="*/ 17 h 1204"/>
                <a:gd name="T26" fmla="*/ 40 w 783"/>
                <a:gd name="T27" fmla="*/ 22 h 1204"/>
                <a:gd name="T28" fmla="*/ 42 w 783"/>
                <a:gd name="T29" fmla="*/ 26 h 1204"/>
                <a:gd name="T30" fmla="*/ 44 w 783"/>
                <a:gd name="T31" fmla="*/ 32 h 1204"/>
                <a:gd name="T32" fmla="*/ 46 w 783"/>
                <a:gd name="T33" fmla="*/ 38 h 1204"/>
                <a:gd name="T34" fmla="*/ 48 w 783"/>
                <a:gd name="T35" fmla="*/ 45 h 1204"/>
                <a:gd name="T36" fmla="*/ 49 w 783"/>
                <a:gd name="T37" fmla="*/ 52 h 1204"/>
                <a:gd name="T38" fmla="*/ 49 w 783"/>
                <a:gd name="T39" fmla="*/ 61 h 1204"/>
                <a:gd name="T40" fmla="*/ 49 w 783"/>
                <a:gd name="T41" fmla="*/ 70 h 1204"/>
                <a:gd name="T42" fmla="*/ 48 w 783"/>
                <a:gd name="T43" fmla="*/ 71 h 1204"/>
                <a:gd name="T44" fmla="*/ 47 w 783"/>
                <a:gd name="T45" fmla="*/ 71 h 1204"/>
                <a:gd name="T46" fmla="*/ 45 w 783"/>
                <a:gd name="T47" fmla="*/ 72 h 1204"/>
                <a:gd name="T48" fmla="*/ 43 w 783"/>
                <a:gd name="T49" fmla="*/ 72 h 1204"/>
                <a:gd name="T50" fmla="*/ 42 w 783"/>
                <a:gd name="T51" fmla="*/ 73 h 1204"/>
                <a:gd name="T52" fmla="*/ 39 w 783"/>
                <a:gd name="T53" fmla="*/ 73 h 1204"/>
                <a:gd name="T54" fmla="*/ 37 w 783"/>
                <a:gd name="T55" fmla="*/ 74 h 1204"/>
                <a:gd name="T56" fmla="*/ 35 w 783"/>
                <a:gd name="T57" fmla="*/ 74 h 1204"/>
                <a:gd name="T58" fmla="*/ 32 w 783"/>
                <a:gd name="T59" fmla="*/ 74 h 1204"/>
                <a:gd name="T60" fmla="*/ 29 w 783"/>
                <a:gd name="T61" fmla="*/ 74 h 1204"/>
                <a:gd name="T62" fmla="*/ 27 w 783"/>
                <a:gd name="T63" fmla="*/ 75 h 1204"/>
                <a:gd name="T64" fmla="*/ 24 w 783"/>
                <a:gd name="T65" fmla="*/ 75 h 1204"/>
                <a:gd name="T66" fmla="*/ 21 w 783"/>
                <a:gd name="T67" fmla="*/ 75 h 1204"/>
                <a:gd name="T68" fmla="*/ 18 w 783"/>
                <a:gd name="T69" fmla="*/ 75 h 1204"/>
                <a:gd name="T70" fmla="*/ 15 w 783"/>
                <a:gd name="T71" fmla="*/ 74 h 1204"/>
                <a:gd name="T72" fmla="*/ 12 w 783"/>
                <a:gd name="T73" fmla="*/ 74 h 1204"/>
                <a:gd name="T74" fmla="*/ 9 w 783"/>
                <a:gd name="T75" fmla="*/ 74 h 1204"/>
                <a:gd name="T76" fmla="*/ 6 w 783"/>
                <a:gd name="T77" fmla="*/ 73 h 1204"/>
                <a:gd name="T78" fmla="*/ 4 w 783"/>
                <a:gd name="T79" fmla="*/ 72 h 1204"/>
                <a:gd name="T80" fmla="*/ 1 w 783"/>
                <a:gd name="T81" fmla="*/ 71 h 1204"/>
                <a:gd name="T82" fmla="*/ 0 w 783"/>
                <a:gd name="T83" fmla="*/ 71 h 1204"/>
                <a:gd name="T84" fmla="*/ 2 w 783"/>
                <a:gd name="T85" fmla="*/ 70 h 1204"/>
                <a:gd name="T86" fmla="*/ 3 w 783"/>
                <a:gd name="T87" fmla="*/ 70 h 1204"/>
                <a:gd name="T88" fmla="*/ 5 w 783"/>
                <a:gd name="T89" fmla="*/ 69 h 1204"/>
                <a:gd name="T90" fmla="*/ 6 w 783"/>
                <a:gd name="T91" fmla="*/ 69 h 1204"/>
                <a:gd name="T92" fmla="*/ 41 w 783"/>
                <a:gd name="T93" fmla="*/ 37 h 1204"/>
                <a:gd name="T94" fmla="*/ 8 w 783"/>
                <a:gd name="T95" fmla="*/ 0 h 1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3"/>
                <a:gd name="T145" fmla="*/ 0 h 1204"/>
                <a:gd name="T146" fmla="*/ 783 w 783"/>
                <a:gd name="T147" fmla="*/ 1204 h 1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3" h="1204">
                  <a:moveTo>
                    <a:pt x="114" y="0"/>
                  </a:moveTo>
                  <a:lnTo>
                    <a:pt x="116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7" y="2"/>
                  </a:lnTo>
                  <a:lnTo>
                    <a:pt x="142" y="2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7" y="6"/>
                  </a:lnTo>
                  <a:lnTo>
                    <a:pt x="177" y="8"/>
                  </a:lnTo>
                  <a:lnTo>
                    <a:pt x="186" y="10"/>
                  </a:lnTo>
                  <a:lnTo>
                    <a:pt x="198" y="14"/>
                  </a:lnTo>
                  <a:lnTo>
                    <a:pt x="209" y="18"/>
                  </a:lnTo>
                  <a:lnTo>
                    <a:pt x="222" y="21"/>
                  </a:lnTo>
                  <a:lnTo>
                    <a:pt x="234" y="25"/>
                  </a:lnTo>
                  <a:lnTo>
                    <a:pt x="247" y="29"/>
                  </a:lnTo>
                  <a:lnTo>
                    <a:pt x="260" y="33"/>
                  </a:lnTo>
                  <a:lnTo>
                    <a:pt x="274" y="38"/>
                  </a:lnTo>
                  <a:lnTo>
                    <a:pt x="287" y="44"/>
                  </a:lnTo>
                  <a:lnTo>
                    <a:pt x="300" y="50"/>
                  </a:lnTo>
                  <a:lnTo>
                    <a:pt x="315" y="58"/>
                  </a:lnTo>
                  <a:lnTo>
                    <a:pt x="333" y="65"/>
                  </a:lnTo>
                  <a:lnTo>
                    <a:pt x="346" y="73"/>
                  </a:lnTo>
                  <a:lnTo>
                    <a:pt x="363" y="82"/>
                  </a:lnTo>
                  <a:lnTo>
                    <a:pt x="378" y="90"/>
                  </a:lnTo>
                  <a:lnTo>
                    <a:pt x="395" y="101"/>
                  </a:lnTo>
                  <a:lnTo>
                    <a:pt x="410" y="111"/>
                  </a:lnTo>
                  <a:lnTo>
                    <a:pt x="426" y="124"/>
                  </a:lnTo>
                  <a:lnTo>
                    <a:pt x="443" y="137"/>
                  </a:lnTo>
                  <a:lnTo>
                    <a:pt x="460" y="151"/>
                  </a:lnTo>
                  <a:lnTo>
                    <a:pt x="475" y="164"/>
                  </a:lnTo>
                  <a:lnTo>
                    <a:pt x="490" y="179"/>
                  </a:lnTo>
                  <a:lnTo>
                    <a:pt x="505" y="194"/>
                  </a:lnTo>
                  <a:lnTo>
                    <a:pt x="523" y="211"/>
                  </a:lnTo>
                  <a:lnTo>
                    <a:pt x="538" y="227"/>
                  </a:lnTo>
                  <a:lnTo>
                    <a:pt x="551" y="246"/>
                  </a:lnTo>
                  <a:lnTo>
                    <a:pt x="566" y="265"/>
                  </a:lnTo>
                  <a:lnTo>
                    <a:pt x="583" y="286"/>
                  </a:lnTo>
                  <a:lnTo>
                    <a:pt x="597" y="306"/>
                  </a:lnTo>
                  <a:lnTo>
                    <a:pt x="612" y="329"/>
                  </a:lnTo>
                  <a:lnTo>
                    <a:pt x="625" y="352"/>
                  </a:lnTo>
                  <a:lnTo>
                    <a:pt x="640" y="379"/>
                  </a:lnTo>
                  <a:lnTo>
                    <a:pt x="652" y="402"/>
                  </a:lnTo>
                  <a:lnTo>
                    <a:pt x="665" y="430"/>
                  </a:lnTo>
                  <a:lnTo>
                    <a:pt x="678" y="459"/>
                  </a:lnTo>
                  <a:lnTo>
                    <a:pt x="690" y="487"/>
                  </a:lnTo>
                  <a:lnTo>
                    <a:pt x="701" y="517"/>
                  </a:lnTo>
                  <a:lnTo>
                    <a:pt x="711" y="548"/>
                  </a:lnTo>
                  <a:lnTo>
                    <a:pt x="720" y="580"/>
                  </a:lnTo>
                  <a:lnTo>
                    <a:pt x="732" y="614"/>
                  </a:lnTo>
                  <a:lnTo>
                    <a:pt x="739" y="650"/>
                  </a:lnTo>
                  <a:lnTo>
                    <a:pt x="749" y="687"/>
                  </a:lnTo>
                  <a:lnTo>
                    <a:pt x="754" y="725"/>
                  </a:lnTo>
                  <a:lnTo>
                    <a:pt x="762" y="765"/>
                  </a:lnTo>
                  <a:lnTo>
                    <a:pt x="768" y="804"/>
                  </a:lnTo>
                  <a:lnTo>
                    <a:pt x="773" y="846"/>
                  </a:lnTo>
                  <a:lnTo>
                    <a:pt x="775" y="890"/>
                  </a:lnTo>
                  <a:lnTo>
                    <a:pt x="779" y="936"/>
                  </a:lnTo>
                  <a:lnTo>
                    <a:pt x="781" y="981"/>
                  </a:lnTo>
                  <a:lnTo>
                    <a:pt x="783" y="1029"/>
                  </a:lnTo>
                  <a:lnTo>
                    <a:pt x="783" y="1080"/>
                  </a:lnTo>
                  <a:lnTo>
                    <a:pt x="783" y="1131"/>
                  </a:lnTo>
                  <a:lnTo>
                    <a:pt x="777" y="1135"/>
                  </a:lnTo>
                  <a:lnTo>
                    <a:pt x="770" y="1139"/>
                  </a:lnTo>
                  <a:lnTo>
                    <a:pt x="762" y="1141"/>
                  </a:lnTo>
                  <a:lnTo>
                    <a:pt x="751" y="1147"/>
                  </a:lnTo>
                  <a:lnTo>
                    <a:pt x="743" y="1147"/>
                  </a:lnTo>
                  <a:lnTo>
                    <a:pt x="737" y="1150"/>
                  </a:lnTo>
                  <a:lnTo>
                    <a:pt x="730" y="1152"/>
                  </a:lnTo>
                  <a:lnTo>
                    <a:pt x="724" y="1156"/>
                  </a:lnTo>
                  <a:lnTo>
                    <a:pt x="715" y="1158"/>
                  </a:lnTo>
                  <a:lnTo>
                    <a:pt x="705" y="1160"/>
                  </a:lnTo>
                  <a:lnTo>
                    <a:pt x="697" y="1162"/>
                  </a:lnTo>
                  <a:lnTo>
                    <a:pt x="688" y="1166"/>
                  </a:lnTo>
                  <a:lnTo>
                    <a:pt x="678" y="1167"/>
                  </a:lnTo>
                  <a:lnTo>
                    <a:pt x="667" y="1169"/>
                  </a:lnTo>
                  <a:lnTo>
                    <a:pt x="657" y="1171"/>
                  </a:lnTo>
                  <a:lnTo>
                    <a:pt x="646" y="1173"/>
                  </a:lnTo>
                  <a:lnTo>
                    <a:pt x="635" y="1175"/>
                  </a:lnTo>
                  <a:lnTo>
                    <a:pt x="623" y="1179"/>
                  </a:lnTo>
                  <a:lnTo>
                    <a:pt x="612" y="1179"/>
                  </a:lnTo>
                  <a:lnTo>
                    <a:pt x="599" y="1183"/>
                  </a:lnTo>
                  <a:lnTo>
                    <a:pt x="587" y="1185"/>
                  </a:lnTo>
                  <a:lnTo>
                    <a:pt x="574" y="1186"/>
                  </a:lnTo>
                  <a:lnTo>
                    <a:pt x="561" y="1188"/>
                  </a:lnTo>
                  <a:lnTo>
                    <a:pt x="549" y="1190"/>
                  </a:lnTo>
                  <a:lnTo>
                    <a:pt x="534" y="1192"/>
                  </a:lnTo>
                  <a:lnTo>
                    <a:pt x="521" y="1194"/>
                  </a:lnTo>
                  <a:lnTo>
                    <a:pt x="507" y="1196"/>
                  </a:lnTo>
                  <a:lnTo>
                    <a:pt x="494" y="1198"/>
                  </a:lnTo>
                  <a:lnTo>
                    <a:pt x="479" y="1198"/>
                  </a:lnTo>
                  <a:lnTo>
                    <a:pt x="464" y="1200"/>
                  </a:lnTo>
                  <a:lnTo>
                    <a:pt x="448" y="1200"/>
                  </a:lnTo>
                  <a:lnTo>
                    <a:pt x="435" y="1202"/>
                  </a:lnTo>
                  <a:lnTo>
                    <a:pt x="420" y="1202"/>
                  </a:lnTo>
                  <a:lnTo>
                    <a:pt x="405" y="1204"/>
                  </a:lnTo>
                  <a:lnTo>
                    <a:pt x="390" y="1204"/>
                  </a:lnTo>
                  <a:lnTo>
                    <a:pt x="374" y="1204"/>
                  </a:lnTo>
                  <a:lnTo>
                    <a:pt x="357" y="1204"/>
                  </a:lnTo>
                  <a:lnTo>
                    <a:pt x="342" y="1204"/>
                  </a:lnTo>
                  <a:lnTo>
                    <a:pt x="327" y="1204"/>
                  </a:lnTo>
                  <a:lnTo>
                    <a:pt x="312" y="1204"/>
                  </a:lnTo>
                  <a:lnTo>
                    <a:pt x="294" y="1204"/>
                  </a:lnTo>
                  <a:lnTo>
                    <a:pt x="281" y="1202"/>
                  </a:lnTo>
                  <a:lnTo>
                    <a:pt x="264" y="1200"/>
                  </a:lnTo>
                  <a:lnTo>
                    <a:pt x="249" y="1200"/>
                  </a:lnTo>
                  <a:lnTo>
                    <a:pt x="234" y="1198"/>
                  </a:lnTo>
                  <a:lnTo>
                    <a:pt x="218" y="1198"/>
                  </a:lnTo>
                  <a:lnTo>
                    <a:pt x="201" y="1194"/>
                  </a:lnTo>
                  <a:lnTo>
                    <a:pt x="186" y="1194"/>
                  </a:lnTo>
                  <a:lnTo>
                    <a:pt x="171" y="1192"/>
                  </a:lnTo>
                  <a:lnTo>
                    <a:pt x="156" y="1188"/>
                  </a:lnTo>
                  <a:lnTo>
                    <a:pt x="139" y="1186"/>
                  </a:lnTo>
                  <a:lnTo>
                    <a:pt x="125" y="1185"/>
                  </a:lnTo>
                  <a:lnTo>
                    <a:pt x="110" y="1179"/>
                  </a:lnTo>
                  <a:lnTo>
                    <a:pt x="95" y="1177"/>
                  </a:lnTo>
                  <a:lnTo>
                    <a:pt x="80" y="1173"/>
                  </a:lnTo>
                  <a:lnTo>
                    <a:pt x="65" y="1169"/>
                  </a:lnTo>
                  <a:lnTo>
                    <a:pt x="49" y="1166"/>
                  </a:lnTo>
                  <a:lnTo>
                    <a:pt x="36" y="1162"/>
                  </a:lnTo>
                  <a:lnTo>
                    <a:pt x="23" y="1156"/>
                  </a:lnTo>
                  <a:lnTo>
                    <a:pt x="9" y="1152"/>
                  </a:lnTo>
                  <a:lnTo>
                    <a:pt x="4" y="1148"/>
                  </a:lnTo>
                  <a:lnTo>
                    <a:pt x="0" y="1145"/>
                  </a:lnTo>
                  <a:lnTo>
                    <a:pt x="0" y="1141"/>
                  </a:lnTo>
                  <a:lnTo>
                    <a:pt x="6" y="1139"/>
                  </a:lnTo>
                  <a:lnTo>
                    <a:pt x="11" y="1135"/>
                  </a:lnTo>
                  <a:lnTo>
                    <a:pt x="17" y="1133"/>
                  </a:lnTo>
                  <a:lnTo>
                    <a:pt x="27" y="1129"/>
                  </a:lnTo>
                  <a:lnTo>
                    <a:pt x="36" y="1128"/>
                  </a:lnTo>
                  <a:lnTo>
                    <a:pt x="46" y="1124"/>
                  </a:lnTo>
                  <a:lnTo>
                    <a:pt x="55" y="1122"/>
                  </a:lnTo>
                  <a:lnTo>
                    <a:pt x="65" y="1120"/>
                  </a:lnTo>
                  <a:lnTo>
                    <a:pt x="74" y="1118"/>
                  </a:lnTo>
                  <a:lnTo>
                    <a:pt x="80" y="1116"/>
                  </a:lnTo>
                  <a:lnTo>
                    <a:pt x="87" y="1114"/>
                  </a:lnTo>
                  <a:lnTo>
                    <a:pt x="91" y="1114"/>
                  </a:lnTo>
                  <a:lnTo>
                    <a:pt x="93" y="1114"/>
                  </a:lnTo>
                  <a:lnTo>
                    <a:pt x="709" y="1091"/>
                  </a:lnTo>
                  <a:lnTo>
                    <a:pt x="642" y="601"/>
                  </a:lnTo>
                  <a:lnTo>
                    <a:pt x="304" y="168"/>
                  </a:lnTo>
                  <a:lnTo>
                    <a:pt x="120" y="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3" name="Freeform 740"/>
            <p:cNvSpPr>
              <a:spLocks/>
            </p:cNvSpPr>
            <p:nvPr/>
          </p:nvSpPr>
          <p:spPr bwMode="auto">
            <a:xfrm>
              <a:off x="648" y="2470"/>
              <a:ext cx="468" cy="530"/>
            </a:xfrm>
            <a:custGeom>
              <a:avLst/>
              <a:gdLst>
                <a:gd name="T0" fmla="*/ 59 w 935"/>
                <a:gd name="T1" fmla="*/ 1 h 1060"/>
                <a:gd name="T2" fmla="*/ 58 w 935"/>
                <a:gd name="T3" fmla="*/ 3 h 1060"/>
                <a:gd name="T4" fmla="*/ 58 w 935"/>
                <a:gd name="T5" fmla="*/ 5 h 1060"/>
                <a:gd name="T6" fmla="*/ 57 w 935"/>
                <a:gd name="T7" fmla="*/ 8 h 1060"/>
                <a:gd name="T8" fmla="*/ 56 w 935"/>
                <a:gd name="T9" fmla="*/ 11 h 1060"/>
                <a:gd name="T10" fmla="*/ 55 w 935"/>
                <a:gd name="T11" fmla="*/ 15 h 1060"/>
                <a:gd name="T12" fmla="*/ 54 w 935"/>
                <a:gd name="T13" fmla="*/ 18 h 1060"/>
                <a:gd name="T14" fmla="*/ 53 w 935"/>
                <a:gd name="T15" fmla="*/ 22 h 1060"/>
                <a:gd name="T16" fmla="*/ 52 w 935"/>
                <a:gd name="T17" fmla="*/ 26 h 1060"/>
                <a:gd name="T18" fmla="*/ 50 w 935"/>
                <a:gd name="T19" fmla="*/ 30 h 1060"/>
                <a:gd name="T20" fmla="*/ 49 w 935"/>
                <a:gd name="T21" fmla="*/ 33 h 1060"/>
                <a:gd name="T22" fmla="*/ 47 w 935"/>
                <a:gd name="T23" fmla="*/ 37 h 1060"/>
                <a:gd name="T24" fmla="*/ 45 w 935"/>
                <a:gd name="T25" fmla="*/ 41 h 1060"/>
                <a:gd name="T26" fmla="*/ 44 w 935"/>
                <a:gd name="T27" fmla="*/ 44 h 1060"/>
                <a:gd name="T28" fmla="*/ 42 w 935"/>
                <a:gd name="T29" fmla="*/ 47 h 1060"/>
                <a:gd name="T30" fmla="*/ 40 w 935"/>
                <a:gd name="T31" fmla="*/ 50 h 1060"/>
                <a:gd name="T32" fmla="*/ 38 w 935"/>
                <a:gd name="T33" fmla="*/ 53 h 1060"/>
                <a:gd name="T34" fmla="*/ 36 w 935"/>
                <a:gd name="T35" fmla="*/ 55 h 1060"/>
                <a:gd name="T36" fmla="*/ 34 w 935"/>
                <a:gd name="T37" fmla="*/ 56 h 1060"/>
                <a:gd name="T38" fmla="*/ 32 w 935"/>
                <a:gd name="T39" fmla="*/ 57 h 1060"/>
                <a:gd name="T40" fmla="*/ 30 w 935"/>
                <a:gd name="T41" fmla="*/ 58 h 1060"/>
                <a:gd name="T42" fmla="*/ 28 w 935"/>
                <a:gd name="T43" fmla="*/ 59 h 1060"/>
                <a:gd name="T44" fmla="*/ 26 w 935"/>
                <a:gd name="T45" fmla="*/ 59 h 1060"/>
                <a:gd name="T46" fmla="*/ 24 w 935"/>
                <a:gd name="T47" fmla="*/ 60 h 1060"/>
                <a:gd name="T48" fmla="*/ 23 w 935"/>
                <a:gd name="T49" fmla="*/ 61 h 1060"/>
                <a:gd name="T50" fmla="*/ 21 w 935"/>
                <a:gd name="T51" fmla="*/ 61 h 1060"/>
                <a:gd name="T52" fmla="*/ 20 w 935"/>
                <a:gd name="T53" fmla="*/ 62 h 1060"/>
                <a:gd name="T54" fmla="*/ 18 w 935"/>
                <a:gd name="T55" fmla="*/ 63 h 1060"/>
                <a:gd name="T56" fmla="*/ 17 w 935"/>
                <a:gd name="T57" fmla="*/ 63 h 1060"/>
                <a:gd name="T58" fmla="*/ 15 w 935"/>
                <a:gd name="T59" fmla="*/ 64 h 1060"/>
                <a:gd name="T60" fmla="*/ 13 w 935"/>
                <a:gd name="T61" fmla="*/ 65 h 1060"/>
                <a:gd name="T62" fmla="*/ 11 w 935"/>
                <a:gd name="T63" fmla="*/ 66 h 1060"/>
                <a:gd name="T64" fmla="*/ 10 w 935"/>
                <a:gd name="T65" fmla="*/ 66 h 1060"/>
                <a:gd name="T66" fmla="*/ 0 w 935"/>
                <a:gd name="T67" fmla="*/ 63 h 1060"/>
                <a:gd name="T68" fmla="*/ 35 w 935"/>
                <a:gd name="T69" fmla="*/ 50 h 1060"/>
                <a:gd name="T70" fmla="*/ 35 w 935"/>
                <a:gd name="T71" fmla="*/ 47 h 1060"/>
                <a:gd name="T72" fmla="*/ 36 w 935"/>
                <a:gd name="T73" fmla="*/ 44 h 1060"/>
                <a:gd name="T74" fmla="*/ 36 w 935"/>
                <a:gd name="T75" fmla="*/ 41 h 1060"/>
                <a:gd name="T76" fmla="*/ 37 w 935"/>
                <a:gd name="T77" fmla="*/ 38 h 1060"/>
                <a:gd name="T78" fmla="*/ 37 w 935"/>
                <a:gd name="T79" fmla="*/ 35 h 1060"/>
                <a:gd name="T80" fmla="*/ 38 w 935"/>
                <a:gd name="T81" fmla="*/ 32 h 1060"/>
                <a:gd name="T82" fmla="*/ 39 w 935"/>
                <a:gd name="T83" fmla="*/ 29 h 1060"/>
                <a:gd name="T84" fmla="*/ 39 w 935"/>
                <a:gd name="T85" fmla="*/ 27 h 1060"/>
                <a:gd name="T86" fmla="*/ 40 w 935"/>
                <a:gd name="T87" fmla="*/ 24 h 1060"/>
                <a:gd name="T88" fmla="*/ 42 w 935"/>
                <a:gd name="T89" fmla="*/ 21 h 1060"/>
                <a:gd name="T90" fmla="*/ 43 w 935"/>
                <a:gd name="T91" fmla="*/ 18 h 1060"/>
                <a:gd name="T92" fmla="*/ 44 w 935"/>
                <a:gd name="T93" fmla="*/ 16 h 1060"/>
                <a:gd name="T94" fmla="*/ 45 w 935"/>
                <a:gd name="T95" fmla="*/ 13 h 1060"/>
                <a:gd name="T96" fmla="*/ 47 w 935"/>
                <a:gd name="T97" fmla="*/ 11 h 1060"/>
                <a:gd name="T98" fmla="*/ 48 w 935"/>
                <a:gd name="T99" fmla="*/ 9 h 1060"/>
                <a:gd name="T100" fmla="*/ 50 w 935"/>
                <a:gd name="T101" fmla="*/ 6 h 1060"/>
                <a:gd name="T102" fmla="*/ 52 w 935"/>
                <a:gd name="T103" fmla="*/ 4 h 1060"/>
                <a:gd name="T104" fmla="*/ 53 w 935"/>
                <a:gd name="T105" fmla="*/ 3 h 1060"/>
                <a:gd name="T106" fmla="*/ 55 w 935"/>
                <a:gd name="T107" fmla="*/ 1 h 1060"/>
                <a:gd name="T108" fmla="*/ 59 w 935"/>
                <a:gd name="T109" fmla="*/ 0 h 10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35"/>
                <a:gd name="T166" fmla="*/ 0 h 1060"/>
                <a:gd name="T167" fmla="*/ 935 w 935"/>
                <a:gd name="T168" fmla="*/ 1060 h 10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35" h="1060">
                  <a:moveTo>
                    <a:pt x="935" y="0"/>
                  </a:moveTo>
                  <a:lnTo>
                    <a:pt x="935" y="5"/>
                  </a:lnTo>
                  <a:lnTo>
                    <a:pt x="933" y="15"/>
                  </a:lnTo>
                  <a:lnTo>
                    <a:pt x="931" y="22"/>
                  </a:lnTo>
                  <a:lnTo>
                    <a:pt x="929" y="34"/>
                  </a:lnTo>
                  <a:lnTo>
                    <a:pt x="926" y="43"/>
                  </a:lnTo>
                  <a:lnTo>
                    <a:pt x="924" y="55"/>
                  </a:lnTo>
                  <a:lnTo>
                    <a:pt x="920" y="66"/>
                  </a:lnTo>
                  <a:lnTo>
                    <a:pt x="918" y="79"/>
                  </a:lnTo>
                  <a:lnTo>
                    <a:pt x="914" y="95"/>
                  </a:lnTo>
                  <a:lnTo>
                    <a:pt x="912" y="110"/>
                  </a:lnTo>
                  <a:lnTo>
                    <a:pt x="907" y="123"/>
                  </a:lnTo>
                  <a:lnTo>
                    <a:pt x="903" y="140"/>
                  </a:lnTo>
                  <a:lnTo>
                    <a:pt x="897" y="155"/>
                  </a:lnTo>
                  <a:lnTo>
                    <a:pt x="893" y="173"/>
                  </a:lnTo>
                  <a:lnTo>
                    <a:pt x="888" y="190"/>
                  </a:lnTo>
                  <a:lnTo>
                    <a:pt x="884" y="207"/>
                  </a:lnTo>
                  <a:lnTo>
                    <a:pt x="878" y="226"/>
                  </a:lnTo>
                  <a:lnTo>
                    <a:pt x="872" y="245"/>
                  </a:lnTo>
                  <a:lnTo>
                    <a:pt x="867" y="262"/>
                  </a:lnTo>
                  <a:lnTo>
                    <a:pt x="861" y="281"/>
                  </a:lnTo>
                  <a:lnTo>
                    <a:pt x="855" y="302"/>
                  </a:lnTo>
                  <a:lnTo>
                    <a:pt x="850" y="323"/>
                  </a:lnTo>
                  <a:lnTo>
                    <a:pt x="842" y="342"/>
                  </a:lnTo>
                  <a:lnTo>
                    <a:pt x="834" y="363"/>
                  </a:lnTo>
                  <a:lnTo>
                    <a:pt x="829" y="384"/>
                  </a:lnTo>
                  <a:lnTo>
                    <a:pt x="821" y="404"/>
                  </a:lnTo>
                  <a:lnTo>
                    <a:pt x="813" y="423"/>
                  </a:lnTo>
                  <a:lnTo>
                    <a:pt x="806" y="444"/>
                  </a:lnTo>
                  <a:lnTo>
                    <a:pt x="796" y="465"/>
                  </a:lnTo>
                  <a:lnTo>
                    <a:pt x="791" y="486"/>
                  </a:lnTo>
                  <a:lnTo>
                    <a:pt x="781" y="505"/>
                  </a:lnTo>
                  <a:lnTo>
                    <a:pt x="774" y="526"/>
                  </a:lnTo>
                  <a:lnTo>
                    <a:pt x="764" y="547"/>
                  </a:lnTo>
                  <a:lnTo>
                    <a:pt x="756" y="568"/>
                  </a:lnTo>
                  <a:lnTo>
                    <a:pt x="747" y="587"/>
                  </a:lnTo>
                  <a:lnTo>
                    <a:pt x="737" y="606"/>
                  </a:lnTo>
                  <a:lnTo>
                    <a:pt x="728" y="625"/>
                  </a:lnTo>
                  <a:lnTo>
                    <a:pt x="720" y="646"/>
                  </a:lnTo>
                  <a:lnTo>
                    <a:pt x="711" y="663"/>
                  </a:lnTo>
                  <a:lnTo>
                    <a:pt x="701" y="682"/>
                  </a:lnTo>
                  <a:lnTo>
                    <a:pt x="692" y="701"/>
                  </a:lnTo>
                  <a:lnTo>
                    <a:pt x="684" y="720"/>
                  </a:lnTo>
                  <a:lnTo>
                    <a:pt x="673" y="735"/>
                  </a:lnTo>
                  <a:lnTo>
                    <a:pt x="663" y="752"/>
                  </a:lnTo>
                  <a:lnTo>
                    <a:pt x="652" y="767"/>
                  </a:lnTo>
                  <a:lnTo>
                    <a:pt x="642" y="783"/>
                  </a:lnTo>
                  <a:lnTo>
                    <a:pt x="633" y="796"/>
                  </a:lnTo>
                  <a:lnTo>
                    <a:pt x="621" y="811"/>
                  </a:lnTo>
                  <a:lnTo>
                    <a:pt x="612" y="823"/>
                  </a:lnTo>
                  <a:lnTo>
                    <a:pt x="602" y="838"/>
                  </a:lnTo>
                  <a:lnTo>
                    <a:pt x="589" y="847"/>
                  </a:lnTo>
                  <a:lnTo>
                    <a:pt x="580" y="859"/>
                  </a:lnTo>
                  <a:lnTo>
                    <a:pt x="568" y="868"/>
                  </a:lnTo>
                  <a:lnTo>
                    <a:pt x="559" y="878"/>
                  </a:lnTo>
                  <a:lnTo>
                    <a:pt x="547" y="885"/>
                  </a:lnTo>
                  <a:lnTo>
                    <a:pt x="536" y="893"/>
                  </a:lnTo>
                  <a:lnTo>
                    <a:pt x="526" y="899"/>
                  </a:lnTo>
                  <a:lnTo>
                    <a:pt x="517" y="906"/>
                  </a:lnTo>
                  <a:lnTo>
                    <a:pt x="504" y="910"/>
                  </a:lnTo>
                  <a:lnTo>
                    <a:pt x="492" y="914"/>
                  </a:lnTo>
                  <a:lnTo>
                    <a:pt x="483" y="918"/>
                  </a:lnTo>
                  <a:lnTo>
                    <a:pt x="471" y="921"/>
                  </a:lnTo>
                  <a:lnTo>
                    <a:pt x="462" y="925"/>
                  </a:lnTo>
                  <a:lnTo>
                    <a:pt x="450" y="929"/>
                  </a:lnTo>
                  <a:lnTo>
                    <a:pt x="441" y="933"/>
                  </a:lnTo>
                  <a:lnTo>
                    <a:pt x="431" y="938"/>
                  </a:lnTo>
                  <a:lnTo>
                    <a:pt x="422" y="942"/>
                  </a:lnTo>
                  <a:lnTo>
                    <a:pt x="411" y="944"/>
                  </a:lnTo>
                  <a:lnTo>
                    <a:pt x="401" y="948"/>
                  </a:lnTo>
                  <a:lnTo>
                    <a:pt x="392" y="954"/>
                  </a:lnTo>
                  <a:lnTo>
                    <a:pt x="384" y="956"/>
                  </a:lnTo>
                  <a:lnTo>
                    <a:pt x="374" y="959"/>
                  </a:lnTo>
                  <a:lnTo>
                    <a:pt x="365" y="963"/>
                  </a:lnTo>
                  <a:lnTo>
                    <a:pt x="357" y="969"/>
                  </a:lnTo>
                  <a:lnTo>
                    <a:pt x="348" y="971"/>
                  </a:lnTo>
                  <a:lnTo>
                    <a:pt x="340" y="975"/>
                  </a:lnTo>
                  <a:lnTo>
                    <a:pt x="331" y="976"/>
                  </a:lnTo>
                  <a:lnTo>
                    <a:pt x="323" y="980"/>
                  </a:lnTo>
                  <a:lnTo>
                    <a:pt x="315" y="984"/>
                  </a:lnTo>
                  <a:lnTo>
                    <a:pt x="306" y="988"/>
                  </a:lnTo>
                  <a:lnTo>
                    <a:pt x="300" y="992"/>
                  </a:lnTo>
                  <a:lnTo>
                    <a:pt x="293" y="996"/>
                  </a:lnTo>
                  <a:lnTo>
                    <a:pt x="285" y="997"/>
                  </a:lnTo>
                  <a:lnTo>
                    <a:pt x="277" y="1001"/>
                  </a:lnTo>
                  <a:lnTo>
                    <a:pt x="272" y="1003"/>
                  </a:lnTo>
                  <a:lnTo>
                    <a:pt x="264" y="1007"/>
                  </a:lnTo>
                  <a:lnTo>
                    <a:pt x="251" y="1013"/>
                  </a:lnTo>
                  <a:lnTo>
                    <a:pt x="239" y="1018"/>
                  </a:lnTo>
                  <a:lnTo>
                    <a:pt x="228" y="1022"/>
                  </a:lnTo>
                  <a:lnTo>
                    <a:pt x="217" y="1026"/>
                  </a:lnTo>
                  <a:lnTo>
                    <a:pt x="205" y="1030"/>
                  </a:lnTo>
                  <a:lnTo>
                    <a:pt x="198" y="1035"/>
                  </a:lnTo>
                  <a:lnTo>
                    <a:pt x="186" y="1039"/>
                  </a:lnTo>
                  <a:lnTo>
                    <a:pt x="179" y="1043"/>
                  </a:lnTo>
                  <a:lnTo>
                    <a:pt x="171" y="1045"/>
                  </a:lnTo>
                  <a:lnTo>
                    <a:pt x="165" y="1049"/>
                  </a:lnTo>
                  <a:lnTo>
                    <a:pt x="154" y="1053"/>
                  </a:lnTo>
                  <a:lnTo>
                    <a:pt x="146" y="1056"/>
                  </a:lnTo>
                  <a:lnTo>
                    <a:pt x="143" y="1060"/>
                  </a:lnTo>
                  <a:lnTo>
                    <a:pt x="141" y="1060"/>
                  </a:lnTo>
                  <a:lnTo>
                    <a:pt x="0" y="996"/>
                  </a:lnTo>
                  <a:lnTo>
                    <a:pt x="553" y="817"/>
                  </a:lnTo>
                  <a:lnTo>
                    <a:pt x="553" y="802"/>
                  </a:lnTo>
                  <a:lnTo>
                    <a:pt x="555" y="786"/>
                  </a:lnTo>
                  <a:lnTo>
                    <a:pt x="555" y="771"/>
                  </a:lnTo>
                  <a:lnTo>
                    <a:pt x="557" y="758"/>
                  </a:lnTo>
                  <a:lnTo>
                    <a:pt x="557" y="741"/>
                  </a:lnTo>
                  <a:lnTo>
                    <a:pt x="561" y="728"/>
                  </a:lnTo>
                  <a:lnTo>
                    <a:pt x="561" y="710"/>
                  </a:lnTo>
                  <a:lnTo>
                    <a:pt x="563" y="697"/>
                  </a:lnTo>
                  <a:lnTo>
                    <a:pt x="564" y="682"/>
                  </a:lnTo>
                  <a:lnTo>
                    <a:pt x="566" y="667"/>
                  </a:lnTo>
                  <a:lnTo>
                    <a:pt x="568" y="650"/>
                  </a:lnTo>
                  <a:lnTo>
                    <a:pt x="572" y="634"/>
                  </a:lnTo>
                  <a:lnTo>
                    <a:pt x="576" y="619"/>
                  </a:lnTo>
                  <a:lnTo>
                    <a:pt x="578" y="604"/>
                  </a:lnTo>
                  <a:lnTo>
                    <a:pt x="582" y="589"/>
                  </a:lnTo>
                  <a:lnTo>
                    <a:pt x="585" y="574"/>
                  </a:lnTo>
                  <a:lnTo>
                    <a:pt x="587" y="556"/>
                  </a:lnTo>
                  <a:lnTo>
                    <a:pt x="591" y="541"/>
                  </a:lnTo>
                  <a:lnTo>
                    <a:pt x="595" y="526"/>
                  </a:lnTo>
                  <a:lnTo>
                    <a:pt x="599" y="511"/>
                  </a:lnTo>
                  <a:lnTo>
                    <a:pt x="602" y="494"/>
                  </a:lnTo>
                  <a:lnTo>
                    <a:pt x="606" y="480"/>
                  </a:lnTo>
                  <a:lnTo>
                    <a:pt x="610" y="463"/>
                  </a:lnTo>
                  <a:lnTo>
                    <a:pt x="616" y="448"/>
                  </a:lnTo>
                  <a:lnTo>
                    <a:pt x="620" y="433"/>
                  </a:lnTo>
                  <a:lnTo>
                    <a:pt x="623" y="418"/>
                  </a:lnTo>
                  <a:lnTo>
                    <a:pt x="629" y="403"/>
                  </a:lnTo>
                  <a:lnTo>
                    <a:pt x="635" y="387"/>
                  </a:lnTo>
                  <a:lnTo>
                    <a:pt x="639" y="372"/>
                  </a:lnTo>
                  <a:lnTo>
                    <a:pt x="644" y="357"/>
                  </a:lnTo>
                  <a:lnTo>
                    <a:pt x="650" y="344"/>
                  </a:lnTo>
                  <a:lnTo>
                    <a:pt x="658" y="328"/>
                  </a:lnTo>
                  <a:lnTo>
                    <a:pt x="661" y="315"/>
                  </a:lnTo>
                  <a:lnTo>
                    <a:pt x="667" y="300"/>
                  </a:lnTo>
                  <a:lnTo>
                    <a:pt x="673" y="285"/>
                  </a:lnTo>
                  <a:lnTo>
                    <a:pt x="680" y="271"/>
                  </a:lnTo>
                  <a:lnTo>
                    <a:pt x="686" y="256"/>
                  </a:lnTo>
                  <a:lnTo>
                    <a:pt x="694" y="243"/>
                  </a:lnTo>
                  <a:lnTo>
                    <a:pt x="699" y="230"/>
                  </a:lnTo>
                  <a:lnTo>
                    <a:pt x="707" y="216"/>
                  </a:lnTo>
                  <a:lnTo>
                    <a:pt x="715" y="203"/>
                  </a:lnTo>
                  <a:lnTo>
                    <a:pt x="722" y="190"/>
                  </a:lnTo>
                  <a:lnTo>
                    <a:pt x="728" y="176"/>
                  </a:lnTo>
                  <a:lnTo>
                    <a:pt x="737" y="165"/>
                  </a:lnTo>
                  <a:lnTo>
                    <a:pt x="745" y="152"/>
                  </a:lnTo>
                  <a:lnTo>
                    <a:pt x="755" y="140"/>
                  </a:lnTo>
                  <a:lnTo>
                    <a:pt x="762" y="129"/>
                  </a:lnTo>
                  <a:lnTo>
                    <a:pt x="772" y="119"/>
                  </a:lnTo>
                  <a:lnTo>
                    <a:pt x="779" y="106"/>
                  </a:lnTo>
                  <a:lnTo>
                    <a:pt x="789" y="95"/>
                  </a:lnTo>
                  <a:lnTo>
                    <a:pt x="796" y="85"/>
                  </a:lnTo>
                  <a:lnTo>
                    <a:pt x="808" y="74"/>
                  </a:lnTo>
                  <a:lnTo>
                    <a:pt x="817" y="64"/>
                  </a:lnTo>
                  <a:lnTo>
                    <a:pt x="827" y="55"/>
                  </a:lnTo>
                  <a:lnTo>
                    <a:pt x="838" y="45"/>
                  </a:lnTo>
                  <a:lnTo>
                    <a:pt x="848" y="38"/>
                  </a:lnTo>
                  <a:lnTo>
                    <a:pt x="859" y="28"/>
                  </a:lnTo>
                  <a:lnTo>
                    <a:pt x="869" y="21"/>
                  </a:lnTo>
                  <a:lnTo>
                    <a:pt x="878" y="13"/>
                  </a:lnTo>
                  <a:lnTo>
                    <a:pt x="891" y="7"/>
                  </a:lnTo>
                  <a:lnTo>
                    <a:pt x="901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4" name="Freeform 741"/>
            <p:cNvSpPr>
              <a:spLocks/>
            </p:cNvSpPr>
            <p:nvPr/>
          </p:nvSpPr>
          <p:spPr bwMode="auto">
            <a:xfrm>
              <a:off x="1213" y="3112"/>
              <a:ext cx="351" cy="787"/>
            </a:xfrm>
            <a:custGeom>
              <a:avLst/>
              <a:gdLst>
                <a:gd name="T0" fmla="*/ 28 w 701"/>
                <a:gd name="T1" fmla="*/ 98 h 1574"/>
                <a:gd name="T2" fmla="*/ 25 w 701"/>
                <a:gd name="T3" fmla="*/ 97 h 1574"/>
                <a:gd name="T4" fmla="*/ 22 w 701"/>
                <a:gd name="T5" fmla="*/ 95 h 1574"/>
                <a:gd name="T6" fmla="*/ 19 w 701"/>
                <a:gd name="T7" fmla="*/ 93 h 1574"/>
                <a:gd name="T8" fmla="*/ 17 w 701"/>
                <a:gd name="T9" fmla="*/ 91 h 1574"/>
                <a:gd name="T10" fmla="*/ 14 w 701"/>
                <a:gd name="T11" fmla="*/ 89 h 1574"/>
                <a:gd name="T12" fmla="*/ 12 w 701"/>
                <a:gd name="T13" fmla="*/ 86 h 1574"/>
                <a:gd name="T14" fmla="*/ 10 w 701"/>
                <a:gd name="T15" fmla="*/ 83 h 1574"/>
                <a:gd name="T16" fmla="*/ 8 w 701"/>
                <a:gd name="T17" fmla="*/ 80 h 1574"/>
                <a:gd name="T18" fmla="*/ 6 w 701"/>
                <a:gd name="T19" fmla="*/ 76 h 1574"/>
                <a:gd name="T20" fmla="*/ 4 w 701"/>
                <a:gd name="T21" fmla="*/ 73 h 1574"/>
                <a:gd name="T22" fmla="*/ 3 w 701"/>
                <a:gd name="T23" fmla="*/ 69 h 1574"/>
                <a:gd name="T24" fmla="*/ 2 w 701"/>
                <a:gd name="T25" fmla="*/ 65 h 1574"/>
                <a:gd name="T26" fmla="*/ 1 w 701"/>
                <a:gd name="T27" fmla="*/ 61 h 1574"/>
                <a:gd name="T28" fmla="*/ 1 w 701"/>
                <a:gd name="T29" fmla="*/ 56 h 1574"/>
                <a:gd name="T30" fmla="*/ 0 w 701"/>
                <a:gd name="T31" fmla="*/ 52 h 1574"/>
                <a:gd name="T32" fmla="*/ 0 w 701"/>
                <a:gd name="T33" fmla="*/ 47 h 1574"/>
                <a:gd name="T34" fmla="*/ 1 w 701"/>
                <a:gd name="T35" fmla="*/ 42 h 1574"/>
                <a:gd name="T36" fmla="*/ 2 w 701"/>
                <a:gd name="T37" fmla="*/ 37 h 1574"/>
                <a:gd name="T38" fmla="*/ 3 w 701"/>
                <a:gd name="T39" fmla="*/ 33 h 1574"/>
                <a:gd name="T40" fmla="*/ 4 w 701"/>
                <a:gd name="T41" fmla="*/ 29 h 1574"/>
                <a:gd name="T42" fmla="*/ 6 w 701"/>
                <a:gd name="T43" fmla="*/ 25 h 1574"/>
                <a:gd name="T44" fmla="*/ 7 w 701"/>
                <a:gd name="T45" fmla="*/ 21 h 1574"/>
                <a:gd name="T46" fmla="*/ 9 w 701"/>
                <a:gd name="T47" fmla="*/ 17 h 1574"/>
                <a:gd name="T48" fmla="*/ 12 w 701"/>
                <a:gd name="T49" fmla="*/ 14 h 1574"/>
                <a:gd name="T50" fmla="*/ 14 w 701"/>
                <a:gd name="T51" fmla="*/ 11 h 1574"/>
                <a:gd name="T52" fmla="*/ 17 w 701"/>
                <a:gd name="T53" fmla="*/ 8 h 1574"/>
                <a:gd name="T54" fmla="*/ 20 w 701"/>
                <a:gd name="T55" fmla="*/ 6 h 1574"/>
                <a:gd name="T56" fmla="*/ 22 w 701"/>
                <a:gd name="T57" fmla="*/ 4 h 1574"/>
                <a:gd name="T58" fmla="*/ 25 w 701"/>
                <a:gd name="T59" fmla="*/ 3 h 1574"/>
                <a:gd name="T60" fmla="*/ 28 w 701"/>
                <a:gd name="T61" fmla="*/ 1 h 1574"/>
                <a:gd name="T62" fmla="*/ 31 w 701"/>
                <a:gd name="T63" fmla="*/ 1 h 1574"/>
                <a:gd name="T64" fmla="*/ 27 w 701"/>
                <a:gd name="T65" fmla="*/ 52 h 1574"/>
                <a:gd name="T66" fmla="*/ 27 w 701"/>
                <a:gd name="T67" fmla="*/ 57 h 1574"/>
                <a:gd name="T68" fmla="*/ 28 w 701"/>
                <a:gd name="T69" fmla="*/ 62 h 1574"/>
                <a:gd name="T70" fmla="*/ 30 w 701"/>
                <a:gd name="T71" fmla="*/ 66 h 1574"/>
                <a:gd name="T72" fmla="*/ 32 w 701"/>
                <a:gd name="T73" fmla="*/ 71 h 1574"/>
                <a:gd name="T74" fmla="*/ 33 w 701"/>
                <a:gd name="T75" fmla="*/ 75 h 1574"/>
                <a:gd name="T76" fmla="*/ 36 w 701"/>
                <a:gd name="T77" fmla="*/ 79 h 1574"/>
                <a:gd name="T78" fmla="*/ 38 w 701"/>
                <a:gd name="T79" fmla="*/ 82 h 1574"/>
                <a:gd name="T80" fmla="*/ 40 w 701"/>
                <a:gd name="T81" fmla="*/ 85 h 1574"/>
                <a:gd name="T82" fmla="*/ 42 w 701"/>
                <a:gd name="T83" fmla="*/ 88 h 1574"/>
                <a:gd name="T84" fmla="*/ 43 w 701"/>
                <a:gd name="T85" fmla="*/ 91 h 1574"/>
                <a:gd name="T86" fmla="*/ 44 w 701"/>
                <a:gd name="T87" fmla="*/ 93 h 1574"/>
                <a:gd name="T88" fmla="*/ 44 w 701"/>
                <a:gd name="T89" fmla="*/ 95 h 1574"/>
                <a:gd name="T90" fmla="*/ 43 w 701"/>
                <a:gd name="T91" fmla="*/ 98 h 1574"/>
                <a:gd name="T92" fmla="*/ 40 w 701"/>
                <a:gd name="T93" fmla="*/ 98 h 1574"/>
                <a:gd name="T94" fmla="*/ 37 w 701"/>
                <a:gd name="T95" fmla="*/ 99 h 15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1"/>
                <a:gd name="T145" fmla="*/ 0 h 1574"/>
                <a:gd name="T146" fmla="*/ 701 w 701"/>
                <a:gd name="T147" fmla="*/ 1574 h 15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1" h="1574">
                  <a:moveTo>
                    <a:pt x="589" y="1574"/>
                  </a:moveTo>
                  <a:lnTo>
                    <a:pt x="462" y="1574"/>
                  </a:lnTo>
                  <a:lnTo>
                    <a:pt x="448" y="1568"/>
                  </a:lnTo>
                  <a:lnTo>
                    <a:pt x="437" y="1563"/>
                  </a:lnTo>
                  <a:lnTo>
                    <a:pt x="424" y="1557"/>
                  </a:lnTo>
                  <a:lnTo>
                    <a:pt x="412" y="1553"/>
                  </a:lnTo>
                  <a:lnTo>
                    <a:pt x="399" y="1547"/>
                  </a:lnTo>
                  <a:lnTo>
                    <a:pt x="388" y="1542"/>
                  </a:lnTo>
                  <a:lnTo>
                    <a:pt x="376" y="1534"/>
                  </a:lnTo>
                  <a:lnTo>
                    <a:pt x="367" y="1528"/>
                  </a:lnTo>
                  <a:lnTo>
                    <a:pt x="353" y="1521"/>
                  </a:lnTo>
                  <a:lnTo>
                    <a:pt x="342" y="1513"/>
                  </a:lnTo>
                  <a:lnTo>
                    <a:pt x="331" y="1508"/>
                  </a:lnTo>
                  <a:lnTo>
                    <a:pt x="321" y="1500"/>
                  </a:lnTo>
                  <a:lnTo>
                    <a:pt x="310" y="1492"/>
                  </a:lnTo>
                  <a:lnTo>
                    <a:pt x="300" y="1483"/>
                  </a:lnTo>
                  <a:lnTo>
                    <a:pt x="289" y="1475"/>
                  </a:lnTo>
                  <a:lnTo>
                    <a:pt x="279" y="1468"/>
                  </a:lnTo>
                  <a:lnTo>
                    <a:pt x="268" y="1456"/>
                  </a:lnTo>
                  <a:lnTo>
                    <a:pt x="258" y="1449"/>
                  </a:lnTo>
                  <a:lnTo>
                    <a:pt x="247" y="1439"/>
                  </a:lnTo>
                  <a:lnTo>
                    <a:pt x="237" y="1430"/>
                  </a:lnTo>
                  <a:lnTo>
                    <a:pt x="226" y="1418"/>
                  </a:lnTo>
                  <a:lnTo>
                    <a:pt x="216" y="1409"/>
                  </a:lnTo>
                  <a:lnTo>
                    <a:pt x="209" y="1397"/>
                  </a:lnTo>
                  <a:lnTo>
                    <a:pt x="199" y="1388"/>
                  </a:lnTo>
                  <a:lnTo>
                    <a:pt x="190" y="1376"/>
                  </a:lnTo>
                  <a:lnTo>
                    <a:pt x="180" y="1365"/>
                  </a:lnTo>
                  <a:lnTo>
                    <a:pt x="171" y="1354"/>
                  </a:lnTo>
                  <a:lnTo>
                    <a:pt x="163" y="1342"/>
                  </a:lnTo>
                  <a:lnTo>
                    <a:pt x="156" y="1329"/>
                  </a:lnTo>
                  <a:lnTo>
                    <a:pt x="146" y="1318"/>
                  </a:lnTo>
                  <a:lnTo>
                    <a:pt x="139" y="1306"/>
                  </a:lnTo>
                  <a:lnTo>
                    <a:pt x="131" y="1295"/>
                  </a:lnTo>
                  <a:lnTo>
                    <a:pt x="123" y="1279"/>
                  </a:lnTo>
                  <a:lnTo>
                    <a:pt x="116" y="1268"/>
                  </a:lnTo>
                  <a:lnTo>
                    <a:pt x="108" y="1253"/>
                  </a:lnTo>
                  <a:lnTo>
                    <a:pt x="102" y="1241"/>
                  </a:lnTo>
                  <a:lnTo>
                    <a:pt x="95" y="1226"/>
                  </a:lnTo>
                  <a:lnTo>
                    <a:pt x="87" y="1211"/>
                  </a:lnTo>
                  <a:lnTo>
                    <a:pt x="82" y="1198"/>
                  </a:lnTo>
                  <a:lnTo>
                    <a:pt x="76" y="1184"/>
                  </a:lnTo>
                  <a:lnTo>
                    <a:pt x="70" y="1169"/>
                  </a:lnTo>
                  <a:lnTo>
                    <a:pt x="64" y="1154"/>
                  </a:lnTo>
                  <a:lnTo>
                    <a:pt x="59" y="1139"/>
                  </a:lnTo>
                  <a:lnTo>
                    <a:pt x="53" y="1126"/>
                  </a:lnTo>
                  <a:lnTo>
                    <a:pt x="47" y="1108"/>
                  </a:lnTo>
                  <a:lnTo>
                    <a:pt x="44" y="1093"/>
                  </a:lnTo>
                  <a:lnTo>
                    <a:pt x="38" y="1078"/>
                  </a:lnTo>
                  <a:lnTo>
                    <a:pt x="34" y="1063"/>
                  </a:lnTo>
                  <a:lnTo>
                    <a:pt x="30" y="1046"/>
                  </a:lnTo>
                  <a:lnTo>
                    <a:pt x="25" y="1029"/>
                  </a:lnTo>
                  <a:lnTo>
                    <a:pt x="23" y="1013"/>
                  </a:lnTo>
                  <a:lnTo>
                    <a:pt x="19" y="996"/>
                  </a:lnTo>
                  <a:lnTo>
                    <a:pt x="15" y="979"/>
                  </a:lnTo>
                  <a:lnTo>
                    <a:pt x="11" y="962"/>
                  </a:lnTo>
                  <a:lnTo>
                    <a:pt x="9" y="945"/>
                  </a:lnTo>
                  <a:lnTo>
                    <a:pt x="7" y="930"/>
                  </a:lnTo>
                  <a:lnTo>
                    <a:pt x="6" y="913"/>
                  </a:lnTo>
                  <a:lnTo>
                    <a:pt x="4" y="896"/>
                  </a:lnTo>
                  <a:lnTo>
                    <a:pt x="2" y="877"/>
                  </a:lnTo>
                  <a:lnTo>
                    <a:pt x="2" y="859"/>
                  </a:lnTo>
                  <a:lnTo>
                    <a:pt x="0" y="840"/>
                  </a:lnTo>
                  <a:lnTo>
                    <a:pt x="0" y="823"/>
                  </a:lnTo>
                  <a:lnTo>
                    <a:pt x="0" y="806"/>
                  </a:lnTo>
                  <a:lnTo>
                    <a:pt x="0" y="787"/>
                  </a:lnTo>
                  <a:lnTo>
                    <a:pt x="0" y="768"/>
                  </a:lnTo>
                  <a:lnTo>
                    <a:pt x="0" y="747"/>
                  </a:lnTo>
                  <a:lnTo>
                    <a:pt x="0" y="726"/>
                  </a:lnTo>
                  <a:lnTo>
                    <a:pt x="2" y="707"/>
                  </a:lnTo>
                  <a:lnTo>
                    <a:pt x="4" y="687"/>
                  </a:lnTo>
                  <a:lnTo>
                    <a:pt x="6" y="668"/>
                  </a:lnTo>
                  <a:lnTo>
                    <a:pt x="7" y="648"/>
                  </a:lnTo>
                  <a:lnTo>
                    <a:pt x="11" y="629"/>
                  </a:lnTo>
                  <a:lnTo>
                    <a:pt x="13" y="610"/>
                  </a:lnTo>
                  <a:lnTo>
                    <a:pt x="17" y="591"/>
                  </a:lnTo>
                  <a:lnTo>
                    <a:pt x="21" y="572"/>
                  </a:lnTo>
                  <a:lnTo>
                    <a:pt x="25" y="555"/>
                  </a:lnTo>
                  <a:lnTo>
                    <a:pt x="28" y="536"/>
                  </a:lnTo>
                  <a:lnTo>
                    <a:pt x="34" y="519"/>
                  </a:lnTo>
                  <a:lnTo>
                    <a:pt x="38" y="502"/>
                  </a:lnTo>
                  <a:lnTo>
                    <a:pt x="45" y="485"/>
                  </a:lnTo>
                  <a:lnTo>
                    <a:pt x="49" y="468"/>
                  </a:lnTo>
                  <a:lnTo>
                    <a:pt x="55" y="451"/>
                  </a:lnTo>
                  <a:lnTo>
                    <a:pt x="61" y="434"/>
                  </a:lnTo>
                  <a:lnTo>
                    <a:pt x="68" y="419"/>
                  </a:lnTo>
                  <a:lnTo>
                    <a:pt x="74" y="400"/>
                  </a:lnTo>
                  <a:lnTo>
                    <a:pt x="82" y="386"/>
                  </a:lnTo>
                  <a:lnTo>
                    <a:pt x="87" y="369"/>
                  </a:lnTo>
                  <a:lnTo>
                    <a:pt x="97" y="354"/>
                  </a:lnTo>
                  <a:lnTo>
                    <a:pt x="102" y="339"/>
                  </a:lnTo>
                  <a:lnTo>
                    <a:pt x="110" y="323"/>
                  </a:lnTo>
                  <a:lnTo>
                    <a:pt x="118" y="308"/>
                  </a:lnTo>
                  <a:lnTo>
                    <a:pt x="127" y="295"/>
                  </a:lnTo>
                  <a:lnTo>
                    <a:pt x="135" y="282"/>
                  </a:lnTo>
                  <a:lnTo>
                    <a:pt x="144" y="266"/>
                  </a:lnTo>
                  <a:lnTo>
                    <a:pt x="152" y="255"/>
                  </a:lnTo>
                  <a:lnTo>
                    <a:pt x="163" y="242"/>
                  </a:lnTo>
                  <a:lnTo>
                    <a:pt x="171" y="228"/>
                  </a:lnTo>
                  <a:lnTo>
                    <a:pt x="180" y="215"/>
                  </a:lnTo>
                  <a:lnTo>
                    <a:pt x="190" y="202"/>
                  </a:lnTo>
                  <a:lnTo>
                    <a:pt x="199" y="190"/>
                  </a:lnTo>
                  <a:lnTo>
                    <a:pt x="209" y="179"/>
                  </a:lnTo>
                  <a:lnTo>
                    <a:pt x="220" y="168"/>
                  </a:lnTo>
                  <a:lnTo>
                    <a:pt x="230" y="156"/>
                  </a:lnTo>
                  <a:lnTo>
                    <a:pt x="241" y="147"/>
                  </a:lnTo>
                  <a:lnTo>
                    <a:pt x="251" y="135"/>
                  </a:lnTo>
                  <a:lnTo>
                    <a:pt x="262" y="126"/>
                  </a:lnTo>
                  <a:lnTo>
                    <a:pt x="272" y="114"/>
                  </a:lnTo>
                  <a:lnTo>
                    <a:pt x="283" y="107"/>
                  </a:lnTo>
                  <a:lnTo>
                    <a:pt x="294" y="95"/>
                  </a:lnTo>
                  <a:lnTo>
                    <a:pt x="306" y="88"/>
                  </a:lnTo>
                  <a:lnTo>
                    <a:pt x="317" y="80"/>
                  </a:lnTo>
                  <a:lnTo>
                    <a:pt x="329" y="73"/>
                  </a:lnTo>
                  <a:lnTo>
                    <a:pt x="338" y="65"/>
                  </a:lnTo>
                  <a:lnTo>
                    <a:pt x="350" y="57"/>
                  </a:lnTo>
                  <a:lnTo>
                    <a:pt x="361" y="52"/>
                  </a:lnTo>
                  <a:lnTo>
                    <a:pt x="372" y="44"/>
                  </a:lnTo>
                  <a:lnTo>
                    <a:pt x="384" y="37"/>
                  </a:lnTo>
                  <a:lnTo>
                    <a:pt x="395" y="33"/>
                  </a:lnTo>
                  <a:lnTo>
                    <a:pt x="407" y="27"/>
                  </a:lnTo>
                  <a:lnTo>
                    <a:pt x="420" y="23"/>
                  </a:lnTo>
                  <a:lnTo>
                    <a:pt x="429" y="19"/>
                  </a:lnTo>
                  <a:lnTo>
                    <a:pt x="443" y="14"/>
                  </a:lnTo>
                  <a:lnTo>
                    <a:pt x="454" y="10"/>
                  </a:lnTo>
                  <a:lnTo>
                    <a:pt x="467" y="8"/>
                  </a:lnTo>
                  <a:lnTo>
                    <a:pt x="477" y="4"/>
                  </a:lnTo>
                  <a:lnTo>
                    <a:pt x="490" y="4"/>
                  </a:lnTo>
                  <a:lnTo>
                    <a:pt x="502" y="0"/>
                  </a:lnTo>
                  <a:lnTo>
                    <a:pt x="515" y="0"/>
                  </a:lnTo>
                  <a:lnTo>
                    <a:pt x="671" y="4"/>
                  </a:lnTo>
                  <a:lnTo>
                    <a:pt x="427" y="821"/>
                  </a:lnTo>
                  <a:lnTo>
                    <a:pt x="427" y="840"/>
                  </a:lnTo>
                  <a:lnTo>
                    <a:pt x="427" y="861"/>
                  </a:lnTo>
                  <a:lnTo>
                    <a:pt x="427" y="880"/>
                  </a:lnTo>
                  <a:lnTo>
                    <a:pt x="431" y="901"/>
                  </a:lnTo>
                  <a:lnTo>
                    <a:pt x="433" y="918"/>
                  </a:lnTo>
                  <a:lnTo>
                    <a:pt x="437" y="939"/>
                  </a:lnTo>
                  <a:lnTo>
                    <a:pt x="441" y="956"/>
                  </a:lnTo>
                  <a:lnTo>
                    <a:pt x="446" y="977"/>
                  </a:lnTo>
                  <a:lnTo>
                    <a:pt x="450" y="994"/>
                  </a:lnTo>
                  <a:lnTo>
                    <a:pt x="456" y="1013"/>
                  </a:lnTo>
                  <a:lnTo>
                    <a:pt x="462" y="1032"/>
                  </a:lnTo>
                  <a:lnTo>
                    <a:pt x="467" y="1051"/>
                  </a:lnTo>
                  <a:lnTo>
                    <a:pt x="473" y="1069"/>
                  </a:lnTo>
                  <a:lnTo>
                    <a:pt x="481" y="1086"/>
                  </a:lnTo>
                  <a:lnTo>
                    <a:pt x="488" y="1103"/>
                  </a:lnTo>
                  <a:lnTo>
                    <a:pt x="498" y="1122"/>
                  </a:lnTo>
                  <a:lnTo>
                    <a:pt x="503" y="1137"/>
                  </a:lnTo>
                  <a:lnTo>
                    <a:pt x="511" y="1154"/>
                  </a:lnTo>
                  <a:lnTo>
                    <a:pt x="519" y="1169"/>
                  </a:lnTo>
                  <a:lnTo>
                    <a:pt x="528" y="1186"/>
                  </a:lnTo>
                  <a:lnTo>
                    <a:pt x="536" y="1202"/>
                  </a:lnTo>
                  <a:lnTo>
                    <a:pt x="545" y="1217"/>
                  </a:lnTo>
                  <a:lnTo>
                    <a:pt x="553" y="1232"/>
                  </a:lnTo>
                  <a:lnTo>
                    <a:pt x="562" y="1249"/>
                  </a:lnTo>
                  <a:lnTo>
                    <a:pt x="572" y="1262"/>
                  </a:lnTo>
                  <a:lnTo>
                    <a:pt x="579" y="1278"/>
                  </a:lnTo>
                  <a:lnTo>
                    <a:pt x="587" y="1291"/>
                  </a:lnTo>
                  <a:lnTo>
                    <a:pt x="597" y="1306"/>
                  </a:lnTo>
                  <a:lnTo>
                    <a:pt x="604" y="1319"/>
                  </a:lnTo>
                  <a:lnTo>
                    <a:pt x="612" y="1333"/>
                  </a:lnTo>
                  <a:lnTo>
                    <a:pt x="621" y="1346"/>
                  </a:lnTo>
                  <a:lnTo>
                    <a:pt x="631" y="1359"/>
                  </a:lnTo>
                  <a:lnTo>
                    <a:pt x="637" y="1371"/>
                  </a:lnTo>
                  <a:lnTo>
                    <a:pt x="642" y="1382"/>
                  </a:lnTo>
                  <a:lnTo>
                    <a:pt x="650" y="1395"/>
                  </a:lnTo>
                  <a:lnTo>
                    <a:pt x="657" y="1407"/>
                  </a:lnTo>
                  <a:lnTo>
                    <a:pt x="663" y="1418"/>
                  </a:lnTo>
                  <a:lnTo>
                    <a:pt x="669" y="1428"/>
                  </a:lnTo>
                  <a:lnTo>
                    <a:pt x="675" y="1439"/>
                  </a:lnTo>
                  <a:lnTo>
                    <a:pt x="680" y="1449"/>
                  </a:lnTo>
                  <a:lnTo>
                    <a:pt x="684" y="1458"/>
                  </a:lnTo>
                  <a:lnTo>
                    <a:pt x="688" y="1468"/>
                  </a:lnTo>
                  <a:lnTo>
                    <a:pt x="692" y="1477"/>
                  </a:lnTo>
                  <a:lnTo>
                    <a:pt x="695" y="1487"/>
                  </a:lnTo>
                  <a:lnTo>
                    <a:pt x="695" y="1494"/>
                  </a:lnTo>
                  <a:lnTo>
                    <a:pt x="697" y="1502"/>
                  </a:lnTo>
                  <a:lnTo>
                    <a:pt x="699" y="1509"/>
                  </a:lnTo>
                  <a:lnTo>
                    <a:pt x="701" y="1517"/>
                  </a:lnTo>
                  <a:lnTo>
                    <a:pt x="697" y="1528"/>
                  </a:lnTo>
                  <a:lnTo>
                    <a:pt x="694" y="1540"/>
                  </a:lnTo>
                  <a:lnTo>
                    <a:pt x="686" y="1549"/>
                  </a:lnTo>
                  <a:lnTo>
                    <a:pt x="675" y="1559"/>
                  </a:lnTo>
                  <a:lnTo>
                    <a:pt x="667" y="1561"/>
                  </a:lnTo>
                  <a:lnTo>
                    <a:pt x="659" y="1565"/>
                  </a:lnTo>
                  <a:lnTo>
                    <a:pt x="650" y="1566"/>
                  </a:lnTo>
                  <a:lnTo>
                    <a:pt x="640" y="1568"/>
                  </a:lnTo>
                  <a:lnTo>
                    <a:pt x="629" y="1570"/>
                  </a:lnTo>
                  <a:lnTo>
                    <a:pt x="616" y="1572"/>
                  </a:lnTo>
                  <a:lnTo>
                    <a:pt x="602" y="1572"/>
                  </a:lnTo>
                  <a:lnTo>
                    <a:pt x="589" y="1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5" name="Freeform 742"/>
            <p:cNvSpPr>
              <a:spLocks/>
            </p:cNvSpPr>
            <p:nvPr/>
          </p:nvSpPr>
          <p:spPr bwMode="auto">
            <a:xfrm>
              <a:off x="1238" y="3114"/>
              <a:ext cx="590" cy="785"/>
            </a:xfrm>
            <a:custGeom>
              <a:avLst/>
              <a:gdLst>
                <a:gd name="T0" fmla="*/ 34 w 1180"/>
                <a:gd name="T1" fmla="*/ 98 h 1570"/>
                <a:gd name="T2" fmla="*/ 29 w 1180"/>
                <a:gd name="T3" fmla="*/ 97 h 1570"/>
                <a:gd name="T4" fmla="*/ 24 w 1180"/>
                <a:gd name="T5" fmla="*/ 96 h 1570"/>
                <a:gd name="T6" fmla="*/ 20 w 1180"/>
                <a:gd name="T7" fmla="*/ 93 h 1570"/>
                <a:gd name="T8" fmla="*/ 17 w 1180"/>
                <a:gd name="T9" fmla="*/ 90 h 1570"/>
                <a:gd name="T10" fmla="*/ 13 w 1180"/>
                <a:gd name="T11" fmla="*/ 86 h 1570"/>
                <a:gd name="T12" fmla="*/ 10 w 1180"/>
                <a:gd name="T13" fmla="*/ 82 h 1570"/>
                <a:gd name="T14" fmla="*/ 7 w 1180"/>
                <a:gd name="T15" fmla="*/ 78 h 1570"/>
                <a:gd name="T16" fmla="*/ 5 w 1180"/>
                <a:gd name="T17" fmla="*/ 73 h 1570"/>
                <a:gd name="T18" fmla="*/ 3 w 1180"/>
                <a:gd name="T19" fmla="*/ 67 h 1570"/>
                <a:gd name="T20" fmla="*/ 2 w 1180"/>
                <a:gd name="T21" fmla="*/ 62 h 1570"/>
                <a:gd name="T22" fmla="*/ 1 w 1180"/>
                <a:gd name="T23" fmla="*/ 56 h 1570"/>
                <a:gd name="T24" fmla="*/ 0 w 1180"/>
                <a:gd name="T25" fmla="*/ 49 h 1570"/>
                <a:gd name="T26" fmla="*/ 1 w 1180"/>
                <a:gd name="T27" fmla="*/ 43 h 1570"/>
                <a:gd name="T28" fmla="*/ 2 w 1180"/>
                <a:gd name="T29" fmla="*/ 37 h 1570"/>
                <a:gd name="T30" fmla="*/ 3 w 1180"/>
                <a:gd name="T31" fmla="*/ 31 h 1570"/>
                <a:gd name="T32" fmla="*/ 5 w 1180"/>
                <a:gd name="T33" fmla="*/ 26 h 1570"/>
                <a:gd name="T34" fmla="*/ 7 w 1180"/>
                <a:gd name="T35" fmla="*/ 21 h 1570"/>
                <a:gd name="T36" fmla="*/ 10 w 1180"/>
                <a:gd name="T37" fmla="*/ 16 h 1570"/>
                <a:gd name="T38" fmla="*/ 13 w 1180"/>
                <a:gd name="T39" fmla="*/ 12 h 1570"/>
                <a:gd name="T40" fmla="*/ 17 w 1180"/>
                <a:gd name="T41" fmla="*/ 9 h 1570"/>
                <a:gd name="T42" fmla="*/ 20 w 1180"/>
                <a:gd name="T43" fmla="*/ 6 h 1570"/>
                <a:gd name="T44" fmla="*/ 24 w 1180"/>
                <a:gd name="T45" fmla="*/ 3 h 1570"/>
                <a:gd name="T46" fmla="*/ 29 w 1180"/>
                <a:gd name="T47" fmla="*/ 2 h 1570"/>
                <a:gd name="T48" fmla="*/ 34 w 1180"/>
                <a:gd name="T49" fmla="*/ 1 h 1570"/>
                <a:gd name="T50" fmla="*/ 38 w 1180"/>
                <a:gd name="T51" fmla="*/ 0 h 1570"/>
                <a:gd name="T52" fmla="*/ 43 w 1180"/>
                <a:gd name="T53" fmla="*/ 1 h 1570"/>
                <a:gd name="T54" fmla="*/ 47 w 1180"/>
                <a:gd name="T55" fmla="*/ 2 h 1570"/>
                <a:gd name="T56" fmla="*/ 52 w 1180"/>
                <a:gd name="T57" fmla="*/ 4 h 1570"/>
                <a:gd name="T58" fmla="*/ 55 w 1180"/>
                <a:gd name="T59" fmla="*/ 7 h 1570"/>
                <a:gd name="T60" fmla="*/ 59 w 1180"/>
                <a:gd name="T61" fmla="*/ 10 h 1570"/>
                <a:gd name="T62" fmla="*/ 63 w 1180"/>
                <a:gd name="T63" fmla="*/ 14 h 1570"/>
                <a:gd name="T64" fmla="*/ 66 w 1180"/>
                <a:gd name="T65" fmla="*/ 18 h 1570"/>
                <a:gd name="T66" fmla="*/ 68 w 1180"/>
                <a:gd name="T67" fmla="*/ 23 h 1570"/>
                <a:gd name="T68" fmla="*/ 70 w 1180"/>
                <a:gd name="T69" fmla="*/ 28 h 1570"/>
                <a:gd name="T70" fmla="*/ 72 w 1180"/>
                <a:gd name="T71" fmla="*/ 34 h 1570"/>
                <a:gd name="T72" fmla="*/ 73 w 1180"/>
                <a:gd name="T73" fmla="*/ 40 h 1570"/>
                <a:gd name="T74" fmla="*/ 74 w 1180"/>
                <a:gd name="T75" fmla="*/ 46 h 1570"/>
                <a:gd name="T76" fmla="*/ 74 w 1180"/>
                <a:gd name="T77" fmla="*/ 52 h 1570"/>
                <a:gd name="T78" fmla="*/ 74 w 1180"/>
                <a:gd name="T79" fmla="*/ 58 h 1570"/>
                <a:gd name="T80" fmla="*/ 72 w 1180"/>
                <a:gd name="T81" fmla="*/ 64 h 1570"/>
                <a:gd name="T82" fmla="*/ 71 w 1180"/>
                <a:gd name="T83" fmla="*/ 69 h 1570"/>
                <a:gd name="T84" fmla="*/ 69 w 1180"/>
                <a:gd name="T85" fmla="*/ 75 h 1570"/>
                <a:gd name="T86" fmla="*/ 66 w 1180"/>
                <a:gd name="T87" fmla="*/ 80 h 1570"/>
                <a:gd name="T88" fmla="*/ 63 w 1180"/>
                <a:gd name="T89" fmla="*/ 84 h 1570"/>
                <a:gd name="T90" fmla="*/ 60 w 1180"/>
                <a:gd name="T91" fmla="*/ 88 h 1570"/>
                <a:gd name="T92" fmla="*/ 56 w 1180"/>
                <a:gd name="T93" fmla="*/ 91 h 1570"/>
                <a:gd name="T94" fmla="*/ 52 w 1180"/>
                <a:gd name="T95" fmla="*/ 94 h 1570"/>
                <a:gd name="T96" fmla="*/ 48 w 1180"/>
                <a:gd name="T97" fmla="*/ 96 h 1570"/>
                <a:gd name="T98" fmla="*/ 44 w 1180"/>
                <a:gd name="T99" fmla="*/ 98 h 1570"/>
                <a:gd name="T100" fmla="*/ 39 w 1180"/>
                <a:gd name="T101" fmla="*/ 98 h 15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0"/>
                <a:gd name="T154" fmla="*/ 0 h 1570"/>
                <a:gd name="T155" fmla="*/ 1180 w 1180"/>
                <a:gd name="T156" fmla="*/ 1570 h 15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0" h="1570">
                  <a:moveTo>
                    <a:pt x="589" y="1570"/>
                  </a:moveTo>
                  <a:lnTo>
                    <a:pt x="572" y="1568"/>
                  </a:lnTo>
                  <a:lnTo>
                    <a:pt x="557" y="1568"/>
                  </a:lnTo>
                  <a:lnTo>
                    <a:pt x="542" y="1566"/>
                  </a:lnTo>
                  <a:lnTo>
                    <a:pt x="529" y="1564"/>
                  </a:lnTo>
                  <a:lnTo>
                    <a:pt x="513" y="1562"/>
                  </a:lnTo>
                  <a:lnTo>
                    <a:pt x="498" y="1559"/>
                  </a:lnTo>
                  <a:lnTo>
                    <a:pt x="483" y="1557"/>
                  </a:lnTo>
                  <a:lnTo>
                    <a:pt x="470" y="1553"/>
                  </a:lnTo>
                  <a:lnTo>
                    <a:pt x="454" y="1547"/>
                  </a:lnTo>
                  <a:lnTo>
                    <a:pt x="439" y="1543"/>
                  </a:lnTo>
                  <a:lnTo>
                    <a:pt x="426" y="1538"/>
                  </a:lnTo>
                  <a:lnTo>
                    <a:pt x="413" y="1532"/>
                  </a:lnTo>
                  <a:lnTo>
                    <a:pt x="397" y="1526"/>
                  </a:lnTo>
                  <a:lnTo>
                    <a:pt x="384" y="1521"/>
                  </a:lnTo>
                  <a:lnTo>
                    <a:pt x="373" y="1513"/>
                  </a:lnTo>
                  <a:lnTo>
                    <a:pt x="359" y="1507"/>
                  </a:lnTo>
                  <a:lnTo>
                    <a:pt x="346" y="1498"/>
                  </a:lnTo>
                  <a:lnTo>
                    <a:pt x="331" y="1490"/>
                  </a:lnTo>
                  <a:lnTo>
                    <a:pt x="320" y="1481"/>
                  </a:lnTo>
                  <a:lnTo>
                    <a:pt x="306" y="1473"/>
                  </a:lnTo>
                  <a:lnTo>
                    <a:pt x="293" y="1462"/>
                  </a:lnTo>
                  <a:lnTo>
                    <a:pt x="282" y="1452"/>
                  </a:lnTo>
                  <a:lnTo>
                    <a:pt x="268" y="1443"/>
                  </a:lnTo>
                  <a:lnTo>
                    <a:pt x="259" y="1433"/>
                  </a:lnTo>
                  <a:lnTo>
                    <a:pt x="245" y="1422"/>
                  </a:lnTo>
                  <a:lnTo>
                    <a:pt x="234" y="1412"/>
                  </a:lnTo>
                  <a:lnTo>
                    <a:pt x="225" y="1399"/>
                  </a:lnTo>
                  <a:lnTo>
                    <a:pt x="213" y="1388"/>
                  </a:lnTo>
                  <a:lnTo>
                    <a:pt x="202" y="1376"/>
                  </a:lnTo>
                  <a:lnTo>
                    <a:pt x="192" y="1363"/>
                  </a:lnTo>
                  <a:lnTo>
                    <a:pt x="181" y="1350"/>
                  </a:lnTo>
                  <a:lnTo>
                    <a:pt x="171" y="1338"/>
                  </a:lnTo>
                  <a:lnTo>
                    <a:pt x="162" y="1323"/>
                  </a:lnTo>
                  <a:lnTo>
                    <a:pt x="150" y="1310"/>
                  </a:lnTo>
                  <a:lnTo>
                    <a:pt x="141" y="1296"/>
                  </a:lnTo>
                  <a:lnTo>
                    <a:pt x="133" y="1281"/>
                  </a:lnTo>
                  <a:lnTo>
                    <a:pt x="124" y="1266"/>
                  </a:lnTo>
                  <a:lnTo>
                    <a:pt x="114" y="1253"/>
                  </a:lnTo>
                  <a:lnTo>
                    <a:pt x="107" y="1237"/>
                  </a:lnTo>
                  <a:lnTo>
                    <a:pt x="99" y="1222"/>
                  </a:lnTo>
                  <a:lnTo>
                    <a:pt x="91" y="1205"/>
                  </a:lnTo>
                  <a:lnTo>
                    <a:pt x="82" y="1190"/>
                  </a:lnTo>
                  <a:lnTo>
                    <a:pt x="76" y="1173"/>
                  </a:lnTo>
                  <a:lnTo>
                    <a:pt x="69" y="1158"/>
                  </a:lnTo>
                  <a:lnTo>
                    <a:pt x="61" y="1139"/>
                  </a:lnTo>
                  <a:lnTo>
                    <a:pt x="55" y="1122"/>
                  </a:lnTo>
                  <a:lnTo>
                    <a:pt x="50" y="1104"/>
                  </a:lnTo>
                  <a:lnTo>
                    <a:pt x="46" y="1089"/>
                  </a:lnTo>
                  <a:lnTo>
                    <a:pt x="38" y="1070"/>
                  </a:lnTo>
                  <a:lnTo>
                    <a:pt x="34" y="1051"/>
                  </a:lnTo>
                  <a:lnTo>
                    <a:pt x="29" y="1032"/>
                  </a:lnTo>
                  <a:lnTo>
                    <a:pt x="25" y="1015"/>
                  </a:lnTo>
                  <a:lnTo>
                    <a:pt x="21" y="998"/>
                  </a:lnTo>
                  <a:lnTo>
                    <a:pt x="17" y="979"/>
                  </a:lnTo>
                  <a:lnTo>
                    <a:pt x="14" y="960"/>
                  </a:lnTo>
                  <a:lnTo>
                    <a:pt x="12" y="941"/>
                  </a:lnTo>
                  <a:lnTo>
                    <a:pt x="8" y="922"/>
                  </a:lnTo>
                  <a:lnTo>
                    <a:pt x="6" y="903"/>
                  </a:lnTo>
                  <a:lnTo>
                    <a:pt x="2" y="882"/>
                  </a:lnTo>
                  <a:lnTo>
                    <a:pt x="2" y="863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804"/>
                  </a:lnTo>
                  <a:lnTo>
                    <a:pt x="0" y="783"/>
                  </a:lnTo>
                  <a:lnTo>
                    <a:pt x="0" y="764"/>
                  </a:lnTo>
                  <a:lnTo>
                    <a:pt x="0" y="743"/>
                  </a:lnTo>
                  <a:lnTo>
                    <a:pt x="0" y="722"/>
                  </a:lnTo>
                  <a:lnTo>
                    <a:pt x="2" y="703"/>
                  </a:lnTo>
                  <a:lnTo>
                    <a:pt x="2" y="683"/>
                  </a:lnTo>
                  <a:lnTo>
                    <a:pt x="6" y="664"/>
                  </a:lnTo>
                  <a:lnTo>
                    <a:pt x="8" y="644"/>
                  </a:lnTo>
                  <a:lnTo>
                    <a:pt x="12" y="625"/>
                  </a:lnTo>
                  <a:lnTo>
                    <a:pt x="14" y="606"/>
                  </a:lnTo>
                  <a:lnTo>
                    <a:pt x="17" y="587"/>
                  </a:lnTo>
                  <a:lnTo>
                    <a:pt x="21" y="568"/>
                  </a:lnTo>
                  <a:lnTo>
                    <a:pt x="25" y="549"/>
                  </a:lnTo>
                  <a:lnTo>
                    <a:pt x="29" y="530"/>
                  </a:lnTo>
                  <a:lnTo>
                    <a:pt x="34" y="513"/>
                  </a:lnTo>
                  <a:lnTo>
                    <a:pt x="38" y="496"/>
                  </a:lnTo>
                  <a:lnTo>
                    <a:pt x="46" y="479"/>
                  </a:lnTo>
                  <a:lnTo>
                    <a:pt x="50" y="460"/>
                  </a:lnTo>
                  <a:lnTo>
                    <a:pt x="55" y="443"/>
                  </a:lnTo>
                  <a:lnTo>
                    <a:pt x="61" y="426"/>
                  </a:lnTo>
                  <a:lnTo>
                    <a:pt x="69" y="409"/>
                  </a:lnTo>
                  <a:lnTo>
                    <a:pt x="76" y="392"/>
                  </a:lnTo>
                  <a:lnTo>
                    <a:pt x="82" y="377"/>
                  </a:lnTo>
                  <a:lnTo>
                    <a:pt x="91" y="359"/>
                  </a:lnTo>
                  <a:lnTo>
                    <a:pt x="99" y="344"/>
                  </a:lnTo>
                  <a:lnTo>
                    <a:pt x="107" y="329"/>
                  </a:lnTo>
                  <a:lnTo>
                    <a:pt x="114" y="314"/>
                  </a:lnTo>
                  <a:lnTo>
                    <a:pt x="124" y="297"/>
                  </a:lnTo>
                  <a:lnTo>
                    <a:pt x="133" y="283"/>
                  </a:lnTo>
                  <a:lnTo>
                    <a:pt x="141" y="270"/>
                  </a:lnTo>
                  <a:lnTo>
                    <a:pt x="150" y="255"/>
                  </a:lnTo>
                  <a:lnTo>
                    <a:pt x="162" y="242"/>
                  </a:lnTo>
                  <a:lnTo>
                    <a:pt x="171" y="228"/>
                  </a:lnTo>
                  <a:lnTo>
                    <a:pt x="181" y="215"/>
                  </a:lnTo>
                  <a:lnTo>
                    <a:pt x="192" y="202"/>
                  </a:lnTo>
                  <a:lnTo>
                    <a:pt x="202" y="188"/>
                  </a:lnTo>
                  <a:lnTo>
                    <a:pt x="213" y="177"/>
                  </a:lnTo>
                  <a:lnTo>
                    <a:pt x="225" y="166"/>
                  </a:lnTo>
                  <a:lnTo>
                    <a:pt x="234" y="154"/>
                  </a:lnTo>
                  <a:lnTo>
                    <a:pt x="245" y="143"/>
                  </a:lnTo>
                  <a:lnTo>
                    <a:pt x="259" y="133"/>
                  </a:lnTo>
                  <a:lnTo>
                    <a:pt x="268" y="122"/>
                  </a:lnTo>
                  <a:lnTo>
                    <a:pt x="282" y="112"/>
                  </a:lnTo>
                  <a:lnTo>
                    <a:pt x="293" y="101"/>
                  </a:lnTo>
                  <a:lnTo>
                    <a:pt x="306" y="93"/>
                  </a:lnTo>
                  <a:lnTo>
                    <a:pt x="320" y="84"/>
                  </a:lnTo>
                  <a:lnTo>
                    <a:pt x="331" y="76"/>
                  </a:lnTo>
                  <a:lnTo>
                    <a:pt x="346" y="69"/>
                  </a:lnTo>
                  <a:lnTo>
                    <a:pt x="359" y="61"/>
                  </a:lnTo>
                  <a:lnTo>
                    <a:pt x="373" y="53"/>
                  </a:lnTo>
                  <a:lnTo>
                    <a:pt x="384" y="46"/>
                  </a:lnTo>
                  <a:lnTo>
                    <a:pt x="397" y="38"/>
                  </a:lnTo>
                  <a:lnTo>
                    <a:pt x="413" y="34"/>
                  </a:lnTo>
                  <a:lnTo>
                    <a:pt x="426" y="27"/>
                  </a:lnTo>
                  <a:lnTo>
                    <a:pt x="439" y="23"/>
                  </a:lnTo>
                  <a:lnTo>
                    <a:pt x="454" y="17"/>
                  </a:lnTo>
                  <a:lnTo>
                    <a:pt x="470" y="15"/>
                  </a:lnTo>
                  <a:lnTo>
                    <a:pt x="483" y="10"/>
                  </a:lnTo>
                  <a:lnTo>
                    <a:pt x="498" y="6"/>
                  </a:lnTo>
                  <a:lnTo>
                    <a:pt x="513" y="4"/>
                  </a:lnTo>
                  <a:lnTo>
                    <a:pt x="529" y="2"/>
                  </a:lnTo>
                  <a:lnTo>
                    <a:pt x="542" y="0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89" y="0"/>
                  </a:lnTo>
                  <a:lnTo>
                    <a:pt x="603" y="0"/>
                  </a:lnTo>
                  <a:lnTo>
                    <a:pt x="618" y="0"/>
                  </a:lnTo>
                  <a:lnTo>
                    <a:pt x="633" y="0"/>
                  </a:lnTo>
                  <a:lnTo>
                    <a:pt x="648" y="2"/>
                  </a:lnTo>
                  <a:lnTo>
                    <a:pt x="662" y="4"/>
                  </a:lnTo>
                  <a:lnTo>
                    <a:pt x="677" y="6"/>
                  </a:lnTo>
                  <a:lnTo>
                    <a:pt x="692" y="10"/>
                  </a:lnTo>
                  <a:lnTo>
                    <a:pt x="707" y="15"/>
                  </a:lnTo>
                  <a:lnTo>
                    <a:pt x="721" y="17"/>
                  </a:lnTo>
                  <a:lnTo>
                    <a:pt x="734" y="23"/>
                  </a:lnTo>
                  <a:lnTo>
                    <a:pt x="749" y="27"/>
                  </a:lnTo>
                  <a:lnTo>
                    <a:pt x="762" y="34"/>
                  </a:lnTo>
                  <a:lnTo>
                    <a:pt x="776" y="38"/>
                  </a:lnTo>
                  <a:lnTo>
                    <a:pt x="791" y="46"/>
                  </a:lnTo>
                  <a:lnTo>
                    <a:pt x="804" y="53"/>
                  </a:lnTo>
                  <a:lnTo>
                    <a:pt x="817" y="61"/>
                  </a:lnTo>
                  <a:lnTo>
                    <a:pt x="829" y="69"/>
                  </a:lnTo>
                  <a:lnTo>
                    <a:pt x="844" y="76"/>
                  </a:lnTo>
                  <a:lnTo>
                    <a:pt x="855" y="84"/>
                  </a:lnTo>
                  <a:lnTo>
                    <a:pt x="869" y="93"/>
                  </a:lnTo>
                  <a:lnTo>
                    <a:pt x="880" y="101"/>
                  </a:lnTo>
                  <a:lnTo>
                    <a:pt x="894" y="112"/>
                  </a:lnTo>
                  <a:lnTo>
                    <a:pt x="905" y="122"/>
                  </a:lnTo>
                  <a:lnTo>
                    <a:pt x="918" y="133"/>
                  </a:lnTo>
                  <a:lnTo>
                    <a:pt x="930" y="143"/>
                  </a:lnTo>
                  <a:lnTo>
                    <a:pt x="941" y="154"/>
                  </a:lnTo>
                  <a:lnTo>
                    <a:pt x="952" y="166"/>
                  </a:lnTo>
                  <a:lnTo>
                    <a:pt x="964" y="177"/>
                  </a:lnTo>
                  <a:lnTo>
                    <a:pt x="973" y="188"/>
                  </a:lnTo>
                  <a:lnTo>
                    <a:pt x="985" y="202"/>
                  </a:lnTo>
                  <a:lnTo>
                    <a:pt x="994" y="215"/>
                  </a:lnTo>
                  <a:lnTo>
                    <a:pt x="1006" y="228"/>
                  </a:lnTo>
                  <a:lnTo>
                    <a:pt x="1015" y="242"/>
                  </a:lnTo>
                  <a:lnTo>
                    <a:pt x="1025" y="255"/>
                  </a:lnTo>
                  <a:lnTo>
                    <a:pt x="1034" y="270"/>
                  </a:lnTo>
                  <a:lnTo>
                    <a:pt x="1044" y="283"/>
                  </a:lnTo>
                  <a:lnTo>
                    <a:pt x="1051" y="297"/>
                  </a:lnTo>
                  <a:lnTo>
                    <a:pt x="1061" y="314"/>
                  </a:lnTo>
                  <a:lnTo>
                    <a:pt x="1068" y="329"/>
                  </a:lnTo>
                  <a:lnTo>
                    <a:pt x="1078" y="344"/>
                  </a:lnTo>
                  <a:lnTo>
                    <a:pt x="1085" y="359"/>
                  </a:lnTo>
                  <a:lnTo>
                    <a:pt x="1091" y="377"/>
                  </a:lnTo>
                  <a:lnTo>
                    <a:pt x="1099" y="392"/>
                  </a:lnTo>
                  <a:lnTo>
                    <a:pt x="1106" y="409"/>
                  </a:lnTo>
                  <a:lnTo>
                    <a:pt x="1112" y="426"/>
                  </a:lnTo>
                  <a:lnTo>
                    <a:pt x="1120" y="443"/>
                  </a:lnTo>
                  <a:lnTo>
                    <a:pt x="1125" y="460"/>
                  </a:lnTo>
                  <a:lnTo>
                    <a:pt x="1133" y="479"/>
                  </a:lnTo>
                  <a:lnTo>
                    <a:pt x="1137" y="496"/>
                  </a:lnTo>
                  <a:lnTo>
                    <a:pt x="1142" y="513"/>
                  </a:lnTo>
                  <a:lnTo>
                    <a:pt x="1146" y="530"/>
                  </a:lnTo>
                  <a:lnTo>
                    <a:pt x="1152" y="549"/>
                  </a:lnTo>
                  <a:lnTo>
                    <a:pt x="1156" y="568"/>
                  </a:lnTo>
                  <a:lnTo>
                    <a:pt x="1160" y="587"/>
                  </a:lnTo>
                  <a:lnTo>
                    <a:pt x="1161" y="606"/>
                  </a:lnTo>
                  <a:lnTo>
                    <a:pt x="1167" y="625"/>
                  </a:lnTo>
                  <a:lnTo>
                    <a:pt x="1169" y="644"/>
                  </a:lnTo>
                  <a:lnTo>
                    <a:pt x="1171" y="664"/>
                  </a:lnTo>
                  <a:lnTo>
                    <a:pt x="1175" y="683"/>
                  </a:lnTo>
                  <a:lnTo>
                    <a:pt x="1177" y="703"/>
                  </a:lnTo>
                  <a:lnTo>
                    <a:pt x="1177" y="722"/>
                  </a:lnTo>
                  <a:lnTo>
                    <a:pt x="1179" y="743"/>
                  </a:lnTo>
                  <a:lnTo>
                    <a:pt x="1179" y="764"/>
                  </a:lnTo>
                  <a:lnTo>
                    <a:pt x="1180" y="783"/>
                  </a:lnTo>
                  <a:lnTo>
                    <a:pt x="1179" y="804"/>
                  </a:lnTo>
                  <a:lnTo>
                    <a:pt x="1179" y="823"/>
                  </a:lnTo>
                  <a:lnTo>
                    <a:pt x="1177" y="844"/>
                  </a:lnTo>
                  <a:lnTo>
                    <a:pt x="1177" y="863"/>
                  </a:lnTo>
                  <a:lnTo>
                    <a:pt x="1175" y="882"/>
                  </a:lnTo>
                  <a:lnTo>
                    <a:pt x="1171" y="903"/>
                  </a:lnTo>
                  <a:lnTo>
                    <a:pt x="1169" y="922"/>
                  </a:lnTo>
                  <a:lnTo>
                    <a:pt x="1167" y="941"/>
                  </a:lnTo>
                  <a:lnTo>
                    <a:pt x="1161" y="960"/>
                  </a:lnTo>
                  <a:lnTo>
                    <a:pt x="1160" y="979"/>
                  </a:lnTo>
                  <a:lnTo>
                    <a:pt x="1156" y="998"/>
                  </a:lnTo>
                  <a:lnTo>
                    <a:pt x="1152" y="1015"/>
                  </a:lnTo>
                  <a:lnTo>
                    <a:pt x="1146" y="1032"/>
                  </a:lnTo>
                  <a:lnTo>
                    <a:pt x="1142" y="1051"/>
                  </a:lnTo>
                  <a:lnTo>
                    <a:pt x="1137" y="1070"/>
                  </a:lnTo>
                  <a:lnTo>
                    <a:pt x="1133" y="1089"/>
                  </a:lnTo>
                  <a:lnTo>
                    <a:pt x="1125" y="1104"/>
                  </a:lnTo>
                  <a:lnTo>
                    <a:pt x="1120" y="1122"/>
                  </a:lnTo>
                  <a:lnTo>
                    <a:pt x="1112" y="1139"/>
                  </a:lnTo>
                  <a:lnTo>
                    <a:pt x="1106" y="1158"/>
                  </a:lnTo>
                  <a:lnTo>
                    <a:pt x="1099" y="1173"/>
                  </a:lnTo>
                  <a:lnTo>
                    <a:pt x="1091" y="1190"/>
                  </a:lnTo>
                  <a:lnTo>
                    <a:pt x="1085" y="1205"/>
                  </a:lnTo>
                  <a:lnTo>
                    <a:pt x="1078" y="1222"/>
                  </a:lnTo>
                  <a:lnTo>
                    <a:pt x="1068" y="1237"/>
                  </a:lnTo>
                  <a:lnTo>
                    <a:pt x="1061" y="1253"/>
                  </a:lnTo>
                  <a:lnTo>
                    <a:pt x="1051" y="1266"/>
                  </a:lnTo>
                  <a:lnTo>
                    <a:pt x="1044" y="1281"/>
                  </a:lnTo>
                  <a:lnTo>
                    <a:pt x="1034" y="1296"/>
                  </a:lnTo>
                  <a:lnTo>
                    <a:pt x="1025" y="1310"/>
                  </a:lnTo>
                  <a:lnTo>
                    <a:pt x="1015" y="1323"/>
                  </a:lnTo>
                  <a:lnTo>
                    <a:pt x="1006" y="1338"/>
                  </a:lnTo>
                  <a:lnTo>
                    <a:pt x="994" y="1350"/>
                  </a:lnTo>
                  <a:lnTo>
                    <a:pt x="985" y="1363"/>
                  </a:lnTo>
                  <a:lnTo>
                    <a:pt x="973" y="1376"/>
                  </a:lnTo>
                  <a:lnTo>
                    <a:pt x="964" y="1388"/>
                  </a:lnTo>
                  <a:lnTo>
                    <a:pt x="952" y="1399"/>
                  </a:lnTo>
                  <a:lnTo>
                    <a:pt x="941" y="1412"/>
                  </a:lnTo>
                  <a:lnTo>
                    <a:pt x="930" y="1422"/>
                  </a:lnTo>
                  <a:lnTo>
                    <a:pt x="918" y="1433"/>
                  </a:lnTo>
                  <a:lnTo>
                    <a:pt x="905" y="1443"/>
                  </a:lnTo>
                  <a:lnTo>
                    <a:pt x="894" y="1452"/>
                  </a:lnTo>
                  <a:lnTo>
                    <a:pt x="880" y="1462"/>
                  </a:lnTo>
                  <a:lnTo>
                    <a:pt x="869" y="1473"/>
                  </a:lnTo>
                  <a:lnTo>
                    <a:pt x="855" y="1481"/>
                  </a:lnTo>
                  <a:lnTo>
                    <a:pt x="844" y="1490"/>
                  </a:lnTo>
                  <a:lnTo>
                    <a:pt x="829" y="1498"/>
                  </a:lnTo>
                  <a:lnTo>
                    <a:pt x="817" y="1507"/>
                  </a:lnTo>
                  <a:lnTo>
                    <a:pt x="804" y="1513"/>
                  </a:lnTo>
                  <a:lnTo>
                    <a:pt x="791" y="1521"/>
                  </a:lnTo>
                  <a:lnTo>
                    <a:pt x="776" y="1526"/>
                  </a:lnTo>
                  <a:lnTo>
                    <a:pt x="762" y="1532"/>
                  </a:lnTo>
                  <a:lnTo>
                    <a:pt x="749" y="1538"/>
                  </a:lnTo>
                  <a:lnTo>
                    <a:pt x="734" y="1543"/>
                  </a:lnTo>
                  <a:lnTo>
                    <a:pt x="721" y="1547"/>
                  </a:lnTo>
                  <a:lnTo>
                    <a:pt x="707" y="1553"/>
                  </a:lnTo>
                  <a:lnTo>
                    <a:pt x="692" y="1557"/>
                  </a:lnTo>
                  <a:lnTo>
                    <a:pt x="677" y="1559"/>
                  </a:lnTo>
                  <a:lnTo>
                    <a:pt x="662" y="1562"/>
                  </a:lnTo>
                  <a:lnTo>
                    <a:pt x="648" y="1564"/>
                  </a:lnTo>
                  <a:lnTo>
                    <a:pt x="633" y="1566"/>
                  </a:lnTo>
                  <a:lnTo>
                    <a:pt x="618" y="1568"/>
                  </a:lnTo>
                  <a:lnTo>
                    <a:pt x="603" y="1568"/>
                  </a:lnTo>
                  <a:lnTo>
                    <a:pt x="589" y="1570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6" name="Freeform 743"/>
            <p:cNvSpPr>
              <a:spLocks/>
            </p:cNvSpPr>
            <p:nvPr/>
          </p:nvSpPr>
          <p:spPr bwMode="auto">
            <a:xfrm>
              <a:off x="1318" y="3203"/>
              <a:ext cx="429" cy="606"/>
            </a:xfrm>
            <a:custGeom>
              <a:avLst/>
              <a:gdLst>
                <a:gd name="T0" fmla="*/ 24 w 859"/>
                <a:gd name="T1" fmla="*/ 76 h 1211"/>
                <a:gd name="T2" fmla="*/ 20 w 859"/>
                <a:gd name="T3" fmla="*/ 75 h 1211"/>
                <a:gd name="T4" fmla="*/ 17 w 859"/>
                <a:gd name="T5" fmla="*/ 74 h 1211"/>
                <a:gd name="T6" fmla="*/ 14 w 859"/>
                <a:gd name="T7" fmla="*/ 72 h 1211"/>
                <a:gd name="T8" fmla="*/ 11 w 859"/>
                <a:gd name="T9" fmla="*/ 70 h 1211"/>
                <a:gd name="T10" fmla="*/ 9 w 859"/>
                <a:gd name="T11" fmla="*/ 67 h 1211"/>
                <a:gd name="T12" fmla="*/ 6 w 859"/>
                <a:gd name="T13" fmla="*/ 64 h 1211"/>
                <a:gd name="T14" fmla="*/ 4 w 859"/>
                <a:gd name="T15" fmla="*/ 60 h 1211"/>
                <a:gd name="T16" fmla="*/ 3 w 859"/>
                <a:gd name="T17" fmla="*/ 56 h 1211"/>
                <a:gd name="T18" fmla="*/ 1 w 859"/>
                <a:gd name="T19" fmla="*/ 52 h 1211"/>
                <a:gd name="T20" fmla="*/ 0 w 859"/>
                <a:gd name="T21" fmla="*/ 48 h 1211"/>
                <a:gd name="T22" fmla="*/ 0 w 859"/>
                <a:gd name="T23" fmla="*/ 43 h 1211"/>
                <a:gd name="T24" fmla="*/ 0 w 859"/>
                <a:gd name="T25" fmla="*/ 38 h 1211"/>
                <a:gd name="T26" fmla="*/ 0 w 859"/>
                <a:gd name="T27" fmla="*/ 33 h 1211"/>
                <a:gd name="T28" fmla="*/ 0 w 859"/>
                <a:gd name="T29" fmla="*/ 29 h 1211"/>
                <a:gd name="T30" fmla="*/ 1 w 859"/>
                <a:gd name="T31" fmla="*/ 24 h 1211"/>
                <a:gd name="T32" fmla="*/ 3 w 859"/>
                <a:gd name="T33" fmla="*/ 20 h 1211"/>
                <a:gd name="T34" fmla="*/ 4 w 859"/>
                <a:gd name="T35" fmla="*/ 16 h 1211"/>
                <a:gd name="T36" fmla="*/ 6 w 859"/>
                <a:gd name="T37" fmla="*/ 13 h 1211"/>
                <a:gd name="T38" fmla="*/ 9 w 859"/>
                <a:gd name="T39" fmla="*/ 10 h 1211"/>
                <a:gd name="T40" fmla="*/ 11 w 859"/>
                <a:gd name="T41" fmla="*/ 7 h 1211"/>
                <a:gd name="T42" fmla="*/ 14 w 859"/>
                <a:gd name="T43" fmla="*/ 4 h 1211"/>
                <a:gd name="T44" fmla="*/ 17 w 859"/>
                <a:gd name="T45" fmla="*/ 3 h 1211"/>
                <a:gd name="T46" fmla="*/ 20 w 859"/>
                <a:gd name="T47" fmla="*/ 1 h 1211"/>
                <a:gd name="T48" fmla="*/ 24 w 859"/>
                <a:gd name="T49" fmla="*/ 1 h 1211"/>
                <a:gd name="T50" fmla="*/ 27 w 859"/>
                <a:gd name="T51" fmla="*/ 0 h 1211"/>
                <a:gd name="T52" fmla="*/ 30 w 859"/>
                <a:gd name="T53" fmla="*/ 1 h 1211"/>
                <a:gd name="T54" fmla="*/ 34 w 859"/>
                <a:gd name="T55" fmla="*/ 2 h 1211"/>
                <a:gd name="T56" fmla="*/ 37 w 859"/>
                <a:gd name="T57" fmla="*/ 3 h 1211"/>
                <a:gd name="T58" fmla="*/ 40 w 859"/>
                <a:gd name="T59" fmla="*/ 5 h 1211"/>
                <a:gd name="T60" fmla="*/ 42 w 859"/>
                <a:gd name="T61" fmla="*/ 8 h 1211"/>
                <a:gd name="T62" fmla="*/ 45 w 859"/>
                <a:gd name="T63" fmla="*/ 11 h 1211"/>
                <a:gd name="T64" fmla="*/ 47 w 859"/>
                <a:gd name="T65" fmla="*/ 14 h 1211"/>
                <a:gd name="T66" fmla="*/ 49 w 859"/>
                <a:gd name="T67" fmla="*/ 18 h 1211"/>
                <a:gd name="T68" fmla="*/ 50 w 859"/>
                <a:gd name="T69" fmla="*/ 22 h 1211"/>
                <a:gd name="T70" fmla="*/ 52 w 859"/>
                <a:gd name="T71" fmla="*/ 26 h 1211"/>
                <a:gd name="T72" fmla="*/ 53 w 859"/>
                <a:gd name="T73" fmla="*/ 31 h 1211"/>
                <a:gd name="T74" fmla="*/ 53 w 859"/>
                <a:gd name="T75" fmla="*/ 35 h 1211"/>
                <a:gd name="T76" fmla="*/ 53 w 859"/>
                <a:gd name="T77" fmla="*/ 40 h 1211"/>
                <a:gd name="T78" fmla="*/ 53 w 859"/>
                <a:gd name="T79" fmla="*/ 45 h 1211"/>
                <a:gd name="T80" fmla="*/ 52 w 859"/>
                <a:gd name="T81" fmla="*/ 49 h 1211"/>
                <a:gd name="T82" fmla="*/ 51 w 859"/>
                <a:gd name="T83" fmla="*/ 54 h 1211"/>
                <a:gd name="T84" fmla="*/ 49 w 859"/>
                <a:gd name="T85" fmla="*/ 58 h 1211"/>
                <a:gd name="T86" fmla="*/ 47 w 859"/>
                <a:gd name="T87" fmla="*/ 62 h 1211"/>
                <a:gd name="T88" fmla="*/ 45 w 859"/>
                <a:gd name="T89" fmla="*/ 65 h 1211"/>
                <a:gd name="T90" fmla="*/ 43 w 859"/>
                <a:gd name="T91" fmla="*/ 68 h 1211"/>
                <a:gd name="T92" fmla="*/ 40 w 859"/>
                <a:gd name="T93" fmla="*/ 70 h 1211"/>
                <a:gd name="T94" fmla="*/ 37 w 859"/>
                <a:gd name="T95" fmla="*/ 73 h 1211"/>
                <a:gd name="T96" fmla="*/ 34 w 859"/>
                <a:gd name="T97" fmla="*/ 74 h 1211"/>
                <a:gd name="T98" fmla="*/ 31 w 859"/>
                <a:gd name="T99" fmla="*/ 75 h 1211"/>
                <a:gd name="T100" fmla="*/ 28 w 859"/>
                <a:gd name="T101" fmla="*/ 76 h 12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9"/>
                <a:gd name="T154" fmla="*/ 0 h 1211"/>
                <a:gd name="T155" fmla="*/ 859 w 859"/>
                <a:gd name="T156" fmla="*/ 1211 h 12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9" h="1211">
                  <a:moveTo>
                    <a:pt x="429" y="1211"/>
                  </a:moveTo>
                  <a:lnTo>
                    <a:pt x="418" y="1209"/>
                  </a:lnTo>
                  <a:lnTo>
                    <a:pt x="407" y="1209"/>
                  </a:lnTo>
                  <a:lnTo>
                    <a:pt x="395" y="1209"/>
                  </a:lnTo>
                  <a:lnTo>
                    <a:pt x="384" y="1207"/>
                  </a:lnTo>
                  <a:lnTo>
                    <a:pt x="372" y="1205"/>
                  </a:lnTo>
                  <a:lnTo>
                    <a:pt x="363" y="1203"/>
                  </a:lnTo>
                  <a:lnTo>
                    <a:pt x="351" y="1199"/>
                  </a:lnTo>
                  <a:lnTo>
                    <a:pt x="342" y="1197"/>
                  </a:lnTo>
                  <a:lnTo>
                    <a:pt x="331" y="1193"/>
                  </a:lnTo>
                  <a:lnTo>
                    <a:pt x="321" y="1190"/>
                  </a:lnTo>
                  <a:lnTo>
                    <a:pt x="310" y="1186"/>
                  </a:lnTo>
                  <a:lnTo>
                    <a:pt x="300" y="1182"/>
                  </a:lnTo>
                  <a:lnTo>
                    <a:pt x="289" y="1176"/>
                  </a:lnTo>
                  <a:lnTo>
                    <a:pt x="279" y="1171"/>
                  </a:lnTo>
                  <a:lnTo>
                    <a:pt x="272" y="1167"/>
                  </a:lnTo>
                  <a:lnTo>
                    <a:pt x="262" y="1161"/>
                  </a:lnTo>
                  <a:lnTo>
                    <a:pt x="251" y="1155"/>
                  </a:lnTo>
                  <a:lnTo>
                    <a:pt x="241" y="1150"/>
                  </a:lnTo>
                  <a:lnTo>
                    <a:pt x="232" y="1142"/>
                  </a:lnTo>
                  <a:lnTo>
                    <a:pt x="222" y="1135"/>
                  </a:lnTo>
                  <a:lnTo>
                    <a:pt x="213" y="1127"/>
                  </a:lnTo>
                  <a:lnTo>
                    <a:pt x="205" y="1119"/>
                  </a:lnTo>
                  <a:lnTo>
                    <a:pt x="196" y="1112"/>
                  </a:lnTo>
                  <a:lnTo>
                    <a:pt x="188" y="1106"/>
                  </a:lnTo>
                  <a:lnTo>
                    <a:pt x="179" y="1096"/>
                  </a:lnTo>
                  <a:lnTo>
                    <a:pt x="171" y="1087"/>
                  </a:lnTo>
                  <a:lnTo>
                    <a:pt x="161" y="1079"/>
                  </a:lnTo>
                  <a:lnTo>
                    <a:pt x="154" y="1070"/>
                  </a:lnTo>
                  <a:lnTo>
                    <a:pt x="146" y="1060"/>
                  </a:lnTo>
                  <a:lnTo>
                    <a:pt x="139" y="1051"/>
                  </a:lnTo>
                  <a:lnTo>
                    <a:pt x="133" y="1041"/>
                  </a:lnTo>
                  <a:lnTo>
                    <a:pt x="125" y="1032"/>
                  </a:lnTo>
                  <a:lnTo>
                    <a:pt x="118" y="1020"/>
                  </a:lnTo>
                  <a:lnTo>
                    <a:pt x="110" y="1011"/>
                  </a:lnTo>
                  <a:lnTo>
                    <a:pt x="103" y="998"/>
                  </a:lnTo>
                  <a:lnTo>
                    <a:pt x="97" y="988"/>
                  </a:lnTo>
                  <a:lnTo>
                    <a:pt x="89" y="977"/>
                  </a:lnTo>
                  <a:lnTo>
                    <a:pt x="82" y="965"/>
                  </a:lnTo>
                  <a:lnTo>
                    <a:pt x="76" y="954"/>
                  </a:lnTo>
                  <a:lnTo>
                    <a:pt x="72" y="943"/>
                  </a:lnTo>
                  <a:lnTo>
                    <a:pt x="65" y="929"/>
                  </a:lnTo>
                  <a:lnTo>
                    <a:pt x="59" y="916"/>
                  </a:lnTo>
                  <a:lnTo>
                    <a:pt x="53" y="905"/>
                  </a:lnTo>
                  <a:lnTo>
                    <a:pt x="49" y="891"/>
                  </a:lnTo>
                  <a:lnTo>
                    <a:pt x="44" y="878"/>
                  </a:lnTo>
                  <a:lnTo>
                    <a:pt x="40" y="865"/>
                  </a:lnTo>
                  <a:lnTo>
                    <a:pt x="36" y="851"/>
                  </a:lnTo>
                  <a:lnTo>
                    <a:pt x="32" y="838"/>
                  </a:lnTo>
                  <a:lnTo>
                    <a:pt x="28" y="825"/>
                  </a:lnTo>
                  <a:lnTo>
                    <a:pt x="23" y="811"/>
                  </a:lnTo>
                  <a:lnTo>
                    <a:pt x="21" y="798"/>
                  </a:lnTo>
                  <a:lnTo>
                    <a:pt x="17" y="783"/>
                  </a:lnTo>
                  <a:lnTo>
                    <a:pt x="13" y="768"/>
                  </a:lnTo>
                  <a:lnTo>
                    <a:pt x="11" y="754"/>
                  </a:lnTo>
                  <a:lnTo>
                    <a:pt x="7" y="739"/>
                  </a:lnTo>
                  <a:lnTo>
                    <a:pt x="7" y="726"/>
                  </a:lnTo>
                  <a:lnTo>
                    <a:pt x="4" y="711"/>
                  </a:lnTo>
                  <a:lnTo>
                    <a:pt x="2" y="695"/>
                  </a:lnTo>
                  <a:lnTo>
                    <a:pt x="0" y="680"/>
                  </a:lnTo>
                  <a:lnTo>
                    <a:pt x="0" y="667"/>
                  </a:lnTo>
                  <a:lnTo>
                    <a:pt x="0" y="650"/>
                  </a:lnTo>
                  <a:lnTo>
                    <a:pt x="0" y="635"/>
                  </a:lnTo>
                  <a:lnTo>
                    <a:pt x="0" y="619"/>
                  </a:lnTo>
                  <a:lnTo>
                    <a:pt x="0" y="604"/>
                  </a:lnTo>
                  <a:lnTo>
                    <a:pt x="0" y="587"/>
                  </a:lnTo>
                  <a:lnTo>
                    <a:pt x="0" y="572"/>
                  </a:lnTo>
                  <a:lnTo>
                    <a:pt x="0" y="557"/>
                  </a:lnTo>
                  <a:lnTo>
                    <a:pt x="0" y="542"/>
                  </a:lnTo>
                  <a:lnTo>
                    <a:pt x="0" y="524"/>
                  </a:lnTo>
                  <a:lnTo>
                    <a:pt x="2" y="511"/>
                  </a:lnTo>
                  <a:lnTo>
                    <a:pt x="4" y="496"/>
                  </a:lnTo>
                  <a:lnTo>
                    <a:pt x="7" y="481"/>
                  </a:lnTo>
                  <a:lnTo>
                    <a:pt x="7" y="465"/>
                  </a:lnTo>
                  <a:lnTo>
                    <a:pt x="11" y="452"/>
                  </a:lnTo>
                  <a:lnTo>
                    <a:pt x="13" y="437"/>
                  </a:lnTo>
                  <a:lnTo>
                    <a:pt x="17" y="422"/>
                  </a:lnTo>
                  <a:lnTo>
                    <a:pt x="21" y="408"/>
                  </a:lnTo>
                  <a:lnTo>
                    <a:pt x="23" y="395"/>
                  </a:lnTo>
                  <a:lnTo>
                    <a:pt x="28" y="380"/>
                  </a:lnTo>
                  <a:lnTo>
                    <a:pt x="32" y="369"/>
                  </a:lnTo>
                  <a:lnTo>
                    <a:pt x="36" y="353"/>
                  </a:lnTo>
                  <a:lnTo>
                    <a:pt x="40" y="340"/>
                  </a:lnTo>
                  <a:lnTo>
                    <a:pt x="44" y="327"/>
                  </a:lnTo>
                  <a:lnTo>
                    <a:pt x="49" y="315"/>
                  </a:lnTo>
                  <a:lnTo>
                    <a:pt x="53" y="300"/>
                  </a:lnTo>
                  <a:lnTo>
                    <a:pt x="59" y="289"/>
                  </a:lnTo>
                  <a:lnTo>
                    <a:pt x="65" y="277"/>
                  </a:lnTo>
                  <a:lnTo>
                    <a:pt x="72" y="264"/>
                  </a:lnTo>
                  <a:lnTo>
                    <a:pt x="76" y="253"/>
                  </a:lnTo>
                  <a:lnTo>
                    <a:pt x="82" y="241"/>
                  </a:lnTo>
                  <a:lnTo>
                    <a:pt x="89" y="230"/>
                  </a:lnTo>
                  <a:lnTo>
                    <a:pt x="97" y="218"/>
                  </a:lnTo>
                  <a:lnTo>
                    <a:pt x="103" y="207"/>
                  </a:lnTo>
                  <a:lnTo>
                    <a:pt x="110" y="198"/>
                  </a:lnTo>
                  <a:lnTo>
                    <a:pt x="118" y="186"/>
                  </a:lnTo>
                  <a:lnTo>
                    <a:pt x="125" y="177"/>
                  </a:lnTo>
                  <a:lnTo>
                    <a:pt x="133" y="167"/>
                  </a:lnTo>
                  <a:lnTo>
                    <a:pt x="139" y="156"/>
                  </a:lnTo>
                  <a:lnTo>
                    <a:pt x="146" y="146"/>
                  </a:lnTo>
                  <a:lnTo>
                    <a:pt x="154" y="137"/>
                  </a:lnTo>
                  <a:lnTo>
                    <a:pt x="161" y="125"/>
                  </a:lnTo>
                  <a:lnTo>
                    <a:pt x="171" y="118"/>
                  </a:lnTo>
                  <a:lnTo>
                    <a:pt x="179" y="108"/>
                  </a:lnTo>
                  <a:lnTo>
                    <a:pt x="188" y="102"/>
                  </a:lnTo>
                  <a:lnTo>
                    <a:pt x="196" y="93"/>
                  </a:lnTo>
                  <a:lnTo>
                    <a:pt x="205" y="83"/>
                  </a:lnTo>
                  <a:lnTo>
                    <a:pt x="213" y="78"/>
                  </a:lnTo>
                  <a:lnTo>
                    <a:pt x="222" y="70"/>
                  </a:lnTo>
                  <a:lnTo>
                    <a:pt x="232" y="64"/>
                  </a:lnTo>
                  <a:lnTo>
                    <a:pt x="241" y="57"/>
                  </a:lnTo>
                  <a:lnTo>
                    <a:pt x="251" y="51"/>
                  </a:lnTo>
                  <a:lnTo>
                    <a:pt x="262" y="45"/>
                  </a:lnTo>
                  <a:lnTo>
                    <a:pt x="272" y="40"/>
                  </a:lnTo>
                  <a:lnTo>
                    <a:pt x="279" y="34"/>
                  </a:lnTo>
                  <a:lnTo>
                    <a:pt x="289" y="28"/>
                  </a:lnTo>
                  <a:lnTo>
                    <a:pt x="300" y="25"/>
                  </a:lnTo>
                  <a:lnTo>
                    <a:pt x="310" y="21"/>
                  </a:lnTo>
                  <a:lnTo>
                    <a:pt x="321" y="17"/>
                  </a:lnTo>
                  <a:lnTo>
                    <a:pt x="331" y="13"/>
                  </a:lnTo>
                  <a:lnTo>
                    <a:pt x="342" y="11"/>
                  </a:lnTo>
                  <a:lnTo>
                    <a:pt x="351" y="7"/>
                  </a:lnTo>
                  <a:lnTo>
                    <a:pt x="363" y="6"/>
                  </a:lnTo>
                  <a:lnTo>
                    <a:pt x="372" y="4"/>
                  </a:lnTo>
                  <a:lnTo>
                    <a:pt x="384" y="2"/>
                  </a:lnTo>
                  <a:lnTo>
                    <a:pt x="395" y="0"/>
                  </a:lnTo>
                  <a:lnTo>
                    <a:pt x="407" y="0"/>
                  </a:lnTo>
                  <a:lnTo>
                    <a:pt x="418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71" y="2"/>
                  </a:lnTo>
                  <a:lnTo>
                    <a:pt x="483" y="4"/>
                  </a:lnTo>
                  <a:lnTo>
                    <a:pt x="492" y="6"/>
                  </a:lnTo>
                  <a:lnTo>
                    <a:pt x="504" y="7"/>
                  </a:lnTo>
                  <a:lnTo>
                    <a:pt x="515" y="11"/>
                  </a:lnTo>
                  <a:lnTo>
                    <a:pt x="524" y="13"/>
                  </a:lnTo>
                  <a:lnTo>
                    <a:pt x="534" y="17"/>
                  </a:lnTo>
                  <a:lnTo>
                    <a:pt x="545" y="21"/>
                  </a:lnTo>
                  <a:lnTo>
                    <a:pt x="555" y="25"/>
                  </a:lnTo>
                  <a:lnTo>
                    <a:pt x="564" y="28"/>
                  </a:lnTo>
                  <a:lnTo>
                    <a:pt x="574" y="34"/>
                  </a:lnTo>
                  <a:lnTo>
                    <a:pt x="585" y="40"/>
                  </a:lnTo>
                  <a:lnTo>
                    <a:pt x="595" y="45"/>
                  </a:lnTo>
                  <a:lnTo>
                    <a:pt x="604" y="51"/>
                  </a:lnTo>
                  <a:lnTo>
                    <a:pt x="614" y="57"/>
                  </a:lnTo>
                  <a:lnTo>
                    <a:pt x="621" y="64"/>
                  </a:lnTo>
                  <a:lnTo>
                    <a:pt x="633" y="70"/>
                  </a:lnTo>
                  <a:lnTo>
                    <a:pt x="640" y="78"/>
                  </a:lnTo>
                  <a:lnTo>
                    <a:pt x="650" y="83"/>
                  </a:lnTo>
                  <a:lnTo>
                    <a:pt x="657" y="93"/>
                  </a:lnTo>
                  <a:lnTo>
                    <a:pt x="667" y="102"/>
                  </a:lnTo>
                  <a:lnTo>
                    <a:pt x="675" y="108"/>
                  </a:lnTo>
                  <a:lnTo>
                    <a:pt x="684" y="118"/>
                  </a:lnTo>
                  <a:lnTo>
                    <a:pt x="692" y="125"/>
                  </a:lnTo>
                  <a:lnTo>
                    <a:pt x="701" y="137"/>
                  </a:lnTo>
                  <a:lnTo>
                    <a:pt x="707" y="146"/>
                  </a:lnTo>
                  <a:lnTo>
                    <a:pt x="716" y="156"/>
                  </a:lnTo>
                  <a:lnTo>
                    <a:pt x="724" y="167"/>
                  </a:lnTo>
                  <a:lnTo>
                    <a:pt x="732" y="177"/>
                  </a:lnTo>
                  <a:lnTo>
                    <a:pt x="739" y="186"/>
                  </a:lnTo>
                  <a:lnTo>
                    <a:pt x="745" y="198"/>
                  </a:lnTo>
                  <a:lnTo>
                    <a:pt x="753" y="207"/>
                  </a:lnTo>
                  <a:lnTo>
                    <a:pt x="760" y="218"/>
                  </a:lnTo>
                  <a:lnTo>
                    <a:pt x="766" y="230"/>
                  </a:lnTo>
                  <a:lnTo>
                    <a:pt x="772" y="241"/>
                  </a:lnTo>
                  <a:lnTo>
                    <a:pt x="777" y="253"/>
                  </a:lnTo>
                  <a:lnTo>
                    <a:pt x="785" y="264"/>
                  </a:lnTo>
                  <a:lnTo>
                    <a:pt x="789" y="277"/>
                  </a:lnTo>
                  <a:lnTo>
                    <a:pt x="794" y="289"/>
                  </a:lnTo>
                  <a:lnTo>
                    <a:pt x="800" y="300"/>
                  </a:lnTo>
                  <a:lnTo>
                    <a:pt x="806" y="315"/>
                  </a:lnTo>
                  <a:lnTo>
                    <a:pt x="810" y="327"/>
                  </a:lnTo>
                  <a:lnTo>
                    <a:pt x="815" y="340"/>
                  </a:lnTo>
                  <a:lnTo>
                    <a:pt x="819" y="353"/>
                  </a:lnTo>
                  <a:lnTo>
                    <a:pt x="825" y="369"/>
                  </a:lnTo>
                  <a:lnTo>
                    <a:pt x="829" y="380"/>
                  </a:lnTo>
                  <a:lnTo>
                    <a:pt x="830" y="395"/>
                  </a:lnTo>
                  <a:lnTo>
                    <a:pt x="834" y="408"/>
                  </a:lnTo>
                  <a:lnTo>
                    <a:pt x="838" y="422"/>
                  </a:lnTo>
                  <a:lnTo>
                    <a:pt x="840" y="437"/>
                  </a:lnTo>
                  <a:lnTo>
                    <a:pt x="844" y="452"/>
                  </a:lnTo>
                  <a:lnTo>
                    <a:pt x="846" y="465"/>
                  </a:lnTo>
                  <a:lnTo>
                    <a:pt x="849" y="481"/>
                  </a:lnTo>
                  <a:lnTo>
                    <a:pt x="851" y="496"/>
                  </a:lnTo>
                  <a:lnTo>
                    <a:pt x="851" y="511"/>
                  </a:lnTo>
                  <a:lnTo>
                    <a:pt x="853" y="524"/>
                  </a:lnTo>
                  <a:lnTo>
                    <a:pt x="855" y="542"/>
                  </a:lnTo>
                  <a:lnTo>
                    <a:pt x="857" y="557"/>
                  </a:lnTo>
                  <a:lnTo>
                    <a:pt x="857" y="572"/>
                  </a:lnTo>
                  <a:lnTo>
                    <a:pt x="857" y="587"/>
                  </a:lnTo>
                  <a:lnTo>
                    <a:pt x="859" y="604"/>
                  </a:lnTo>
                  <a:lnTo>
                    <a:pt x="857" y="619"/>
                  </a:lnTo>
                  <a:lnTo>
                    <a:pt x="857" y="635"/>
                  </a:lnTo>
                  <a:lnTo>
                    <a:pt x="857" y="650"/>
                  </a:lnTo>
                  <a:lnTo>
                    <a:pt x="855" y="667"/>
                  </a:lnTo>
                  <a:lnTo>
                    <a:pt x="853" y="680"/>
                  </a:lnTo>
                  <a:lnTo>
                    <a:pt x="851" y="695"/>
                  </a:lnTo>
                  <a:lnTo>
                    <a:pt x="851" y="711"/>
                  </a:lnTo>
                  <a:lnTo>
                    <a:pt x="849" y="726"/>
                  </a:lnTo>
                  <a:lnTo>
                    <a:pt x="846" y="739"/>
                  </a:lnTo>
                  <a:lnTo>
                    <a:pt x="844" y="754"/>
                  </a:lnTo>
                  <a:lnTo>
                    <a:pt x="840" y="768"/>
                  </a:lnTo>
                  <a:lnTo>
                    <a:pt x="838" y="783"/>
                  </a:lnTo>
                  <a:lnTo>
                    <a:pt x="834" y="798"/>
                  </a:lnTo>
                  <a:lnTo>
                    <a:pt x="830" y="811"/>
                  </a:lnTo>
                  <a:lnTo>
                    <a:pt x="829" y="825"/>
                  </a:lnTo>
                  <a:lnTo>
                    <a:pt x="825" y="838"/>
                  </a:lnTo>
                  <a:lnTo>
                    <a:pt x="819" y="851"/>
                  </a:lnTo>
                  <a:lnTo>
                    <a:pt x="815" y="865"/>
                  </a:lnTo>
                  <a:lnTo>
                    <a:pt x="810" y="878"/>
                  </a:lnTo>
                  <a:lnTo>
                    <a:pt x="806" y="891"/>
                  </a:lnTo>
                  <a:lnTo>
                    <a:pt x="800" y="905"/>
                  </a:lnTo>
                  <a:lnTo>
                    <a:pt x="794" y="916"/>
                  </a:lnTo>
                  <a:lnTo>
                    <a:pt x="789" y="929"/>
                  </a:lnTo>
                  <a:lnTo>
                    <a:pt x="785" y="943"/>
                  </a:lnTo>
                  <a:lnTo>
                    <a:pt x="777" y="954"/>
                  </a:lnTo>
                  <a:lnTo>
                    <a:pt x="772" y="965"/>
                  </a:lnTo>
                  <a:lnTo>
                    <a:pt x="766" y="977"/>
                  </a:lnTo>
                  <a:lnTo>
                    <a:pt x="760" y="988"/>
                  </a:lnTo>
                  <a:lnTo>
                    <a:pt x="753" y="998"/>
                  </a:lnTo>
                  <a:lnTo>
                    <a:pt x="745" y="1011"/>
                  </a:lnTo>
                  <a:lnTo>
                    <a:pt x="739" y="1020"/>
                  </a:lnTo>
                  <a:lnTo>
                    <a:pt x="732" y="1032"/>
                  </a:lnTo>
                  <a:lnTo>
                    <a:pt x="724" y="1041"/>
                  </a:lnTo>
                  <a:lnTo>
                    <a:pt x="716" y="1051"/>
                  </a:lnTo>
                  <a:lnTo>
                    <a:pt x="707" y="1060"/>
                  </a:lnTo>
                  <a:lnTo>
                    <a:pt x="701" y="1070"/>
                  </a:lnTo>
                  <a:lnTo>
                    <a:pt x="692" y="1079"/>
                  </a:lnTo>
                  <a:lnTo>
                    <a:pt x="684" y="1087"/>
                  </a:lnTo>
                  <a:lnTo>
                    <a:pt x="675" y="1096"/>
                  </a:lnTo>
                  <a:lnTo>
                    <a:pt x="667" y="1106"/>
                  </a:lnTo>
                  <a:lnTo>
                    <a:pt x="657" y="1112"/>
                  </a:lnTo>
                  <a:lnTo>
                    <a:pt x="650" y="1119"/>
                  </a:lnTo>
                  <a:lnTo>
                    <a:pt x="640" y="1127"/>
                  </a:lnTo>
                  <a:lnTo>
                    <a:pt x="633" y="1135"/>
                  </a:lnTo>
                  <a:lnTo>
                    <a:pt x="621" y="1142"/>
                  </a:lnTo>
                  <a:lnTo>
                    <a:pt x="614" y="1150"/>
                  </a:lnTo>
                  <a:lnTo>
                    <a:pt x="604" y="1155"/>
                  </a:lnTo>
                  <a:lnTo>
                    <a:pt x="595" y="1161"/>
                  </a:lnTo>
                  <a:lnTo>
                    <a:pt x="585" y="1167"/>
                  </a:lnTo>
                  <a:lnTo>
                    <a:pt x="574" y="1171"/>
                  </a:lnTo>
                  <a:lnTo>
                    <a:pt x="564" y="1176"/>
                  </a:lnTo>
                  <a:lnTo>
                    <a:pt x="555" y="1182"/>
                  </a:lnTo>
                  <a:lnTo>
                    <a:pt x="545" y="1186"/>
                  </a:lnTo>
                  <a:lnTo>
                    <a:pt x="534" y="1190"/>
                  </a:lnTo>
                  <a:lnTo>
                    <a:pt x="524" y="1193"/>
                  </a:lnTo>
                  <a:lnTo>
                    <a:pt x="515" y="1197"/>
                  </a:lnTo>
                  <a:lnTo>
                    <a:pt x="504" y="1199"/>
                  </a:lnTo>
                  <a:lnTo>
                    <a:pt x="492" y="1203"/>
                  </a:lnTo>
                  <a:lnTo>
                    <a:pt x="483" y="1205"/>
                  </a:lnTo>
                  <a:lnTo>
                    <a:pt x="471" y="1207"/>
                  </a:lnTo>
                  <a:lnTo>
                    <a:pt x="460" y="1209"/>
                  </a:lnTo>
                  <a:lnTo>
                    <a:pt x="450" y="1209"/>
                  </a:lnTo>
                  <a:lnTo>
                    <a:pt x="439" y="1209"/>
                  </a:lnTo>
                  <a:lnTo>
                    <a:pt x="429" y="1211"/>
                  </a:lnTo>
                  <a:close/>
                </a:path>
              </a:pathLst>
            </a:custGeom>
            <a:solidFill>
              <a:srgbClr val="0D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7" name="Freeform 744"/>
            <p:cNvSpPr>
              <a:spLocks/>
            </p:cNvSpPr>
            <p:nvPr/>
          </p:nvSpPr>
          <p:spPr bwMode="auto">
            <a:xfrm>
              <a:off x="694" y="2454"/>
              <a:ext cx="857" cy="591"/>
            </a:xfrm>
            <a:custGeom>
              <a:avLst/>
              <a:gdLst>
                <a:gd name="T0" fmla="*/ 67 w 1715"/>
                <a:gd name="T1" fmla="*/ 1 h 1182"/>
                <a:gd name="T2" fmla="*/ 72 w 1715"/>
                <a:gd name="T3" fmla="*/ 3 h 1182"/>
                <a:gd name="T4" fmla="*/ 77 w 1715"/>
                <a:gd name="T5" fmla="*/ 4 h 1182"/>
                <a:gd name="T6" fmla="*/ 82 w 1715"/>
                <a:gd name="T7" fmla="*/ 7 h 1182"/>
                <a:gd name="T8" fmla="*/ 86 w 1715"/>
                <a:gd name="T9" fmla="*/ 10 h 1182"/>
                <a:gd name="T10" fmla="*/ 89 w 1715"/>
                <a:gd name="T11" fmla="*/ 13 h 1182"/>
                <a:gd name="T12" fmla="*/ 92 w 1715"/>
                <a:gd name="T13" fmla="*/ 16 h 1182"/>
                <a:gd name="T14" fmla="*/ 95 w 1715"/>
                <a:gd name="T15" fmla="*/ 20 h 1182"/>
                <a:gd name="T16" fmla="*/ 98 w 1715"/>
                <a:gd name="T17" fmla="*/ 25 h 1182"/>
                <a:gd name="T18" fmla="*/ 100 w 1715"/>
                <a:gd name="T19" fmla="*/ 29 h 1182"/>
                <a:gd name="T20" fmla="*/ 102 w 1715"/>
                <a:gd name="T21" fmla="*/ 35 h 1182"/>
                <a:gd name="T22" fmla="*/ 103 w 1715"/>
                <a:gd name="T23" fmla="*/ 41 h 1182"/>
                <a:gd name="T24" fmla="*/ 104 w 1715"/>
                <a:gd name="T25" fmla="*/ 47 h 1182"/>
                <a:gd name="T26" fmla="*/ 105 w 1715"/>
                <a:gd name="T27" fmla="*/ 53 h 1182"/>
                <a:gd name="T28" fmla="*/ 106 w 1715"/>
                <a:gd name="T29" fmla="*/ 60 h 1182"/>
                <a:gd name="T30" fmla="*/ 106 w 1715"/>
                <a:gd name="T31" fmla="*/ 68 h 1182"/>
                <a:gd name="T32" fmla="*/ 103 w 1715"/>
                <a:gd name="T33" fmla="*/ 71 h 1182"/>
                <a:gd name="T34" fmla="*/ 98 w 1715"/>
                <a:gd name="T35" fmla="*/ 72 h 1182"/>
                <a:gd name="T36" fmla="*/ 93 w 1715"/>
                <a:gd name="T37" fmla="*/ 73 h 1182"/>
                <a:gd name="T38" fmla="*/ 89 w 1715"/>
                <a:gd name="T39" fmla="*/ 73 h 1182"/>
                <a:gd name="T40" fmla="*/ 84 w 1715"/>
                <a:gd name="T41" fmla="*/ 73 h 1182"/>
                <a:gd name="T42" fmla="*/ 80 w 1715"/>
                <a:gd name="T43" fmla="*/ 74 h 1182"/>
                <a:gd name="T44" fmla="*/ 76 w 1715"/>
                <a:gd name="T45" fmla="*/ 73 h 1182"/>
                <a:gd name="T46" fmla="*/ 72 w 1715"/>
                <a:gd name="T47" fmla="*/ 73 h 1182"/>
                <a:gd name="T48" fmla="*/ 69 w 1715"/>
                <a:gd name="T49" fmla="*/ 73 h 1182"/>
                <a:gd name="T50" fmla="*/ 66 w 1715"/>
                <a:gd name="T51" fmla="*/ 72 h 1182"/>
                <a:gd name="T52" fmla="*/ 63 w 1715"/>
                <a:gd name="T53" fmla="*/ 72 h 1182"/>
                <a:gd name="T54" fmla="*/ 61 w 1715"/>
                <a:gd name="T55" fmla="*/ 71 h 1182"/>
                <a:gd name="T56" fmla="*/ 59 w 1715"/>
                <a:gd name="T57" fmla="*/ 71 h 1182"/>
                <a:gd name="T58" fmla="*/ 57 w 1715"/>
                <a:gd name="T59" fmla="*/ 70 h 1182"/>
                <a:gd name="T60" fmla="*/ 76 w 1715"/>
                <a:gd name="T61" fmla="*/ 53 h 1182"/>
                <a:gd name="T62" fmla="*/ 44 w 1715"/>
                <a:gd name="T63" fmla="*/ 70 h 1182"/>
                <a:gd name="T64" fmla="*/ 41 w 1715"/>
                <a:gd name="T65" fmla="*/ 72 h 1182"/>
                <a:gd name="T66" fmla="*/ 39 w 1715"/>
                <a:gd name="T67" fmla="*/ 73 h 1182"/>
                <a:gd name="T68" fmla="*/ 36 w 1715"/>
                <a:gd name="T69" fmla="*/ 73 h 1182"/>
                <a:gd name="T70" fmla="*/ 33 w 1715"/>
                <a:gd name="T71" fmla="*/ 74 h 1182"/>
                <a:gd name="T72" fmla="*/ 29 w 1715"/>
                <a:gd name="T73" fmla="*/ 74 h 1182"/>
                <a:gd name="T74" fmla="*/ 26 w 1715"/>
                <a:gd name="T75" fmla="*/ 74 h 1182"/>
                <a:gd name="T76" fmla="*/ 23 w 1715"/>
                <a:gd name="T77" fmla="*/ 74 h 1182"/>
                <a:gd name="T78" fmla="*/ 19 w 1715"/>
                <a:gd name="T79" fmla="*/ 74 h 1182"/>
                <a:gd name="T80" fmla="*/ 16 w 1715"/>
                <a:gd name="T81" fmla="*/ 74 h 1182"/>
                <a:gd name="T82" fmla="*/ 13 w 1715"/>
                <a:gd name="T83" fmla="*/ 74 h 1182"/>
                <a:gd name="T84" fmla="*/ 10 w 1715"/>
                <a:gd name="T85" fmla="*/ 73 h 1182"/>
                <a:gd name="T86" fmla="*/ 8 w 1715"/>
                <a:gd name="T87" fmla="*/ 73 h 1182"/>
                <a:gd name="T88" fmla="*/ 6 w 1715"/>
                <a:gd name="T89" fmla="*/ 73 h 1182"/>
                <a:gd name="T90" fmla="*/ 4 w 1715"/>
                <a:gd name="T91" fmla="*/ 72 h 1182"/>
                <a:gd name="T92" fmla="*/ 30 w 1715"/>
                <a:gd name="T93" fmla="*/ 55 h 1182"/>
                <a:gd name="T94" fmla="*/ 30 w 1715"/>
                <a:gd name="T95" fmla="*/ 54 h 1182"/>
                <a:gd name="T96" fmla="*/ 31 w 1715"/>
                <a:gd name="T97" fmla="*/ 51 h 1182"/>
                <a:gd name="T98" fmla="*/ 31 w 1715"/>
                <a:gd name="T99" fmla="*/ 48 h 1182"/>
                <a:gd name="T100" fmla="*/ 31 w 1715"/>
                <a:gd name="T101" fmla="*/ 45 h 1182"/>
                <a:gd name="T102" fmla="*/ 32 w 1715"/>
                <a:gd name="T103" fmla="*/ 40 h 1182"/>
                <a:gd name="T104" fmla="*/ 33 w 1715"/>
                <a:gd name="T105" fmla="*/ 36 h 1182"/>
                <a:gd name="T106" fmla="*/ 34 w 1715"/>
                <a:gd name="T107" fmla="*/ 31 h 1182"/>
                <a:gd name="T108" fmla="*/ 36 w 1715"/>
                <a:gd name="T109" fmla="*/ 26 h 1182"/>
                <a:gd name="T110" fmla="*/ 38 w 1715"/>
                <a:gd name="T111" fmla="*/ 21 h 1182"/>
                <a:gd name="T112" fmla="*/ 40 w 1715"/>
                <a:gd name="T113" fmla="*/ 16 h 1182"/>
                <a:gd name="T114" fmla="*/ 43 w 1715"/>
                <a:gd name="T115" fmla="*/ 12 h 1182"/>
                <a:gd name="T116" fmla="*/ 47 w 1715"/>
                <a:gd name="T117" fmla="*/ 8 h 1182"/>
                <a:gd name="T118" fmla="*/ 51 w 1715"/>
                <a:gd name="T119" fmla="*/ 5 h 1182"/>
                <a:gd name="T120" fmla="*/ 56 w 1715"/>
                <a:gd name="T121" fmla="*/ 2 h 1182"/>
                <a:gd name="T122" fmla="*/ 62 w 1715"/>
                <a:gd name="T123" fmla="*/ 1 h 1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5"/>
                <a:gd name="T187" fmla="*/ 0 h 1182"/>
                <a:gd name="T188" fmla="*/ 1715 w 1715"/>
                <a:gd name="T189" fmla="*/ 1182 h 1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5" h="1182">
                  <a:moveTo>
                    <a:pt x="1017" y="0"/>
                  </a:moveTo>
                  <a:lnTo>
                    <a:pt x="1038" y="4"/>
                  </a:lnTo>
                  <a:lnTo>
                    <a:pt x="1061" y="6"/>
                  </a:lnTo>
                  <a:lnTo>
                    <a:pt x="1084" y="12"/>
                  </a:lnTo>
                  <a:lnTo>
                    <a:pt x="1106" y="17"/>
                  </a:lnTo>
                  <a:lnTo>
                    <a:pt x="1125" y="21"/>
                  </a:lnTo>
                  <a:lnTo>
                    <a:pt x="1146" y="27"/>
                  </a:lnTo>
                  <a:lnTo>
                    <a:pt x="1167" y="34"/>
                  </a:lnTo>
                  <a:lnTo>
                    <a:pt x="1188" y="42"/>
                  </a:lnTo>
                  <a:lnTo>
                    <a:pt x="1207" y="48"/>
                  </a:lnTo>
                  <a:lnTo>
                    <a:pt x="1226" y="55"/>
                  </a:lnTo>
                  <a:lnTo>
                    <a:pt x="1245" y="63"/>
                  </a:lnTo>
                  <a:lnTo>
                    <a:pt x="1262" y="73"/>
                  </a:lnTo>
                  <a:lnTo>
                    <a:pt x="1281" y="82"/>
                  </a:lnTo>
                  <a:lnTo>
                    <a:pt x="1298" y="92"/>
                  </a:lnTo>
                  <a:lnTo>
                    <a:pt x="1315" y="101"/>
                  </a:lnTo>
                  <a:lnTo>
                    <a:pt x="1333" y="112"/>
                  </a:lnTo>
                  <a:lnTo>
                    <a:pt x="1348" y="122"/>
                  </a:lnTo>
                  <a:lnTo>
                    <a:pt x="1363" y="133"/>
                  </a:lnTo>
                  <a:lnTo>
                    <a:pt x="1378" y="145"/>
                  </a:lnTo>
                  <a:lnTo>
                    <a:pt x="1395" y="156"/>
                  </a:lnTo>
                  <a:lnTo>
                    <a:pt x="1409" y="168"/>
                  </a:lnTo>
                  <a:lnTo>
                    <a:pt x="1422" y="181"/>
                  </a:lnTo>
                  <a:lnTo>
                    <a:pt x="1437" y="194"/>
                  </a:lnTo>
                  <a:lnTo>
                    <a:pt x="1450" y="207"/>
                  </a:lnTo>
                  <a:lnTo>
                    <a:pt x="1464" y="223"/>
                  </a:lnTo>
                  <a:lnTo>
                    <a:pt x="1475" y="236"/>
                  </a:lnTo>
                  <a:lnTo>
                    <a:pt x="1486" y="251"/>
                  </a:lnTo>
                  <a:lnTo>
                    <a:pt x="1500" y="266"/>
                  </a:lnTo>
                  <a:lnTo>
                    <a:pt x="1511" y="282"/>
                  </a:lnTo>
                  <a:lnTo>
                    <a:pt x="1523" y="299"/>
                  </a:lnTo>
                  <a:lnTo>
                    <a:pt x="1534" y="316"/>
                  </a:lnTo>
                  <a:lnTo>
                    <a:pt x="1545" y="333"/>
                  </a:lnTo>
                  <a:lnTo>
                    <a:pt x="1555" y="350"/>
                  </a:lnTo>
                  <a:lnTo>
                    <a:pt x="1564" y="367"/>
                  </a:lnTo>
                  <a:lnTo>
                    <a:pt x="1574" y="386"/>
                  </a:lnTo>
                  <a:lnTo>
                    <a:pt x="1581" y="405"/>
                  </a:lnTo>
                  <a:lnTo>
                    <a:pt x="1591" y="424"/>
                  </a:lnTo>
                  <a:lnTo>
                    <a:pt x="1599" y="443"/>
                  </a:lnTo>
                  <a:lnTo>
                    <a:pt x="1608" y="464"/>
                  </a:lnTo>
                  <a:lnTo>
                    <a:pt x="1616" y="485"/>
                  </a:lnTo>
                  <a:lnTo>
                    <a:pt x="1623" y="504"/>
                  </a:lnTo>
                  <a:lnTo>
                    <a:pt x="1629" y="525"/>
                  </a:lnTo>
                  <a:lnTo>
                    <a:pt x="1637" y="548"/>
                  </a:lnTo>
                  <a:lnTo>
                    <a:pt x="1644" y="570"/>
                  </a:lnTo>
                  <a:lnTo>
                    <a:pt x="1650" y="593"/>
                  </a:lnTo>
                  <a:lnTo>
                    <a:pt x="1656" y="616"/>
                  </a:lnTo>
                  <a:lnTo>
                    <a:pt x="1661" y="641"/>
                  </a:lnTo>
                  <a:lnTo>
                    <a:pt x="1667" y="664"/>
                  </a:lnTo>
                  <a:lnTo>
                    <a:pt x="1671" y="688"/>
                  </a:lnTo>
                  <a:lnTo>
                    <a:pt x="1677" y="713"/>
                  </a:lnTo>
                  <a:lnTo>
                    <a:pt x="1678" y="738"/>
                  </a:lnTo>
                  <a:lnTo>
                    <a:pt x="1684" y="764"/>
                  </a:lnTo>
                  <a:lnTo>
                    <a:pt x="1688" y="791"/>
                  </a:lnTo>
                  <a:lnTo>
                    <a:pt x="1690" y="818"/>
                  </a:lnTo>
                  <a:lnTo>
                    <a:pt x="1694" y="844"/>
                  </a:lnTo>
                  <a:lnTo>
                    <a:pt x="1699" y="873"/>
                  </a:lnTo>
                  <a:lnTo>
                    <a:pt x="1699" y="901"/>
                  </a:lnTo>
                  <a:lnTo>
                    <a:pt x="1703" y="928"/>
                  </a:lnTo>
                  <a:lnTo>
                    <a:pt x="1705" y="956"/>
                  </a:lnTo>
                  <a:lnTo>
                    <a:pt x="1709" y="987"/>
                  </a:lnTo>
                  <a:lnTo>
                    <a:pt x="1709" y="1015"/>
                  </a:lnTo>
                  <a:lnTo>
                    <a:pt x="1711" y="1046"/>
                  </a:lnTo>
                  <a:lnTo>
                    <a:pt x="1711" y="1078"/>
                  </a:lnTo>
                  <a:lnTo>
                    <a:pt x="1715" y="1108"/>
                  </a:lnTo>
                  <a:lnTo>
                    <a:pt x="1694" y="1114"/>
                  </a:lnTo>
                  <a:lnTo>
                    <a:pt x="1675" y="1120"/>
                  </a:lnTo>
                  <a:lnTo>
                    <a:pt x="1654" y="1125"/>
                  </a:lnTo>
                  <a:lnTo>
                    <a:pt x="1635" y="1131"/>
                  </a:lnTo>
                  <a:lnTo>
                    <a:pt x="1616" y="1135"/>
                  </a:lnTo>
                  <a:lnTo>
                    <a:pt x="1597" y="1141"/>
                  </a:lnTo>
                  <a:lnTo>
                    <a:pt x="1578" y="1143"/>
                  </a:lnTo>
                  <a:lnTo>
                    <a:pt x="1559" y="1148"/>
                  </a:lnTo>
                  <a:lnTo>
                    <a:pt x="1540" y="1150"/>
                  </a:lnTo>
                  <a:lnTo>
                    <a:pt x="1521" y="1154"/>
                  </a:lnTo>
                  <a:lnTo>
                    <a:pt x="1502" y="1156"/>
                  </a:lnTo>
                  <a:lnTo>
                    <a:pt x="1485" y="1158"/>
                  </a:lnTo>
                  <a:lnTo>
                    <a:pt x="1466" y="1160"/>
                  </a:lnTo>
                  <a:lnTo>
                    <a:pt x="1447" y="1162"/>
                  </a:lnTo>
                  <a:lnTo>
                    <a:pt x="1429" y="1163"/>
                  </a:lnTo>
                  <a:lnTo>
                    <a:pt x="1412" y="1167"/>
                  </a:lnTo>
                  <a:lnTo>
                    <a:pt x="1393" y="1167"/>
                  </a:lnTo>
                  <a:lnTo>
                    <a:pt x="1374" y="1167"/>
                  </a:lnTo>
                  <a:lnTo>
                    <a:pt x="1357" y="1167"/>
                  </a:lnTo>
                  <a:lnTo>
                    <a:pt x="1340" y="1169"/>
                  </a:lnTo>
                  <a:lnTo>
                    <a:pt x="1323" y="1169"/>
                  </a:lnTo>
                  <a:lnTo>
                    <a:pt x="1306" y="1169"/>
                  </a:lnTo>
                  <a:lnTo>
                    <a:pt x="1289" y="1169"/>
                  </a:lnTo>
                  <a:lnTo>
                    <a:pt x="1276" y="1169"/>
                  </a:lnTo>
                  <a:lnTo>
                    <a:pt x="1256" y="1167"/>
                  </a:lnTo>
                  <a:lnTo>
                    <a:pt x="1241" y="1167"/>
                  </a:lnTo>
                  <a:lnTo>
                    <a:pt x="1224" y="1167"/>
                  </a:lnTo>
                  <a:lnTo>
                    <a:pt x="1211" y="1167"/>
                  </a:lnTo>
                  <a:lnTo>
                    <a:pt x="1196" y="1163"/>
                  </a:lnTo>
                  <a:lnTo>
                    <a:pt x="1180" y="1163"/>
                  </a:lnTo>
                  <a:lnTo>
                    <a:pt x="1167" y="1162"/>
                  </a:lnTo>
                  <a:lnTo>
                    <a:pt x="1154" y="1162"/>
                  </a:lnTo>
                  <a:lnTo>
                    <a:pt x="1139" y="1160"/>
                  </a:lnTo>
                  <a:lnTo>
                    <a:pt x="1123" y="1158"/>
                  </a:lnTo>
                  <a:lnTo>
                    <a:pt x="1110" y="1156"/>
                  </a:lnTo>
                  <a:lnTo>
                    <a:pt x="1099" y="1154"/>
                  </a:lnTo>
                  <a:lnTo>
                    <a:pt x="1084" y="1152"/>
                  </a:lnTo>
                  <a:lnTo>
                    <a:pt x="1072" y="1150"/>
                  </a:lnTo>
                  <a:lnTo>
                    <a:pt x="1059" y="1148"/>
                  </a:lnTo>
                  <a:lnTo>
                    <a:pt x="1049" y="1146"/>
                  </a:lnTo>
                  <a:lnTo>
                    <a:pt x="1038" y="1143"/>
                  </a:lnTo>
                  <a:lnTo>
                    <a:pt x="1027" y="1143"/>
                  </a:lnTo>
                  <a:lnTo>
                    <a:pt x="1015" y="1139"/>
                  </a:lnTo>
                  <a:lnTo>
                    <a:pt x="1006" y="1137"/>
                  </a:lnTo>
                  <a:lnTo>
                    <a:pt x="996" y="1135"/>
                  </a:lnTo>
                  <a:lnTo>
                    <a:pt x="987" y="1135"/>
                  </a:lnTo>
                  <a:lnTo>
                    <a:pt x="977" y="1131"/>
                  </a:lnTo>
                  <a:lnTo>
                    <a:pt x="971" y="1131"/>
                  </a:lnTo>
                  <a:lnTo>
                    <a:pt x="962" y="1127"/>
                  </a:lnTo>
                  <a:lnTo>
                    <a:pt x="954" y="1125"/>
                  </a:lnTo>
                  <a:lnTo>
                    <a:pt x="947" y="1124"/>
                  </a:lnTo>
                  <a:lnTo>
                    <a:pt x="941" y="1122"/>
                  </a:lnTo>
                  <a:lnTo>
                    <a:pt x="930" y="1120"/>
                  </a:lnTo>
                  <a:lnTo>
                    <a:pt x="920" y="1116"/>
                  </a:lnTo>
                  <a:lnTo>
                    <a:pt x="912" y="1114"/>
                  </a:lnTo>
                  <a:lnTo>
                    <a:pt x="907" y="1112"/>
                  </a:lnTo>
                  <a:lnTo>
                    <a:pt x="903" y="1112"/>
                  </a:lnTo>
                  <a:lnTo>
                    <a:pt x="798" y="987"/>
                  </a:lnTo>
                  <a:lnTo>
                    <a:pt x="1220" y="846"/>
                  </a:lnTo>
                  <a:lnTo>
                    <a:pt x="715" y="546"/>
                  </a:lnTo>
                  <a:lnTo>
                    <a:pt x="721" y="1108"/>
                  </a:lnTo>
                  <a:lnTo>
                    <a:pt x="713" y="1114"/>
                  </a:lnTo>
                  <a:lnTo>
                    <a:pt x="705" y="1120"/>
                  </a:lnTo>
                  <a:lnTo>
                    <a:pt x="696" y="1125"/>
                  </a:lnTo>
                  <a:lnTo>
                    <a:pt x="688" y="1131"/>
                  </a:lnTo>
                  <a:lnTo>
                    <a:pt x="679" y="1135"/>
                  </a:lnTo>
                  <a:lnTo>
                    <a:pt x="669" y="1141"/>
                  </a:lnTo>
                  <a:lnTo>
                    <a:pt x="660" y="1144"/>
                  </a:lnTo>
                  <a:lnTo>
                    <a:pt x="650" y="1148"/>
                  </a:lnTo>
                  <a:lnTo>
                    <a:pt x="639" y="1152"/>
                  </a:lnTo>
                  <a:lnTo>
                    <a:pt x="629" y="1156"/>
                  </a:lnTo>
                  <a:lnTo>
                    <a:pt x="616" y="1160"/>
                  </a:lnTo>
                  <a:lnTo>
                    <a:pt x="605" y="1163"/>
                  </a:lnTo>
                  <a:lnTo>
                    <a:pt x="593" y="1165"/>
                  </a:lnTo>
                  <a:lnTo>
                    <a:pt x="582" y="1167"/>
                  </a:lnTo>
                  <a:lnTo>
                    <a:pt x="568" y="1169"/>
                  </a:lnTo>
                  <a:lnTo>
                    <a:pt x="557" y="1173"/>
                  </a:lnTo>
                  <a:lnTo>
                    <a:pt x="544" y="1175"/>
                  </a:lnTo>
                  <a:lnTo>
                    <a:pt x="530" y="1175"/>
                  </a:lnTo>
                  <a:lnTo>
                    <a:pt x="517" y="1177"/>
                  </a:lnTo>
                  <a:lnTo>
                    <a:pt x="504" y="1179"/>
                  </a:lnTo>
                  <a:lnTo>
                    <a:pt x="491" y="1179"/>
                  </a:lnTo>
                  <a:lnTo>
                    <a:pt x="477" y="1181"/>
                  </a:lnTo>
                  <a:lnTo>
                    <a:pt x="464" y="1182"/>
                  </a:lnTo>
                  <a:lnTo>
                    <a:pt x="451" y="1182"/>
                  </a:lnTo>
                  <a:lnTo>
                    <a:pt x="437" y="1182"/>
                  </a:lnTo>
                  <a:lnTo>
                    <a:pt x="422" y="1182"/>
                  </a:lnTo>
                  <a:lnTo>
                    <a:pt x="409" y="1182"/>
                  </a:lnTo>
                  <a:lnTo>
                    <a:pt x="396" y="1182"/>
                  </a:lnTo>
                  <a:lnTo>
                    <a:pt x="382" y="1182"/>
                  </a:lnTo>
                  <a:lnTo>
                    <a:pt x="369" y="1182"/>
                  </a:lnTo>
                  <a:lnTo>
                    <a:pt x="354" y="1182"/>
                  </a:lnTo>
                  <a:lnTo>
                    <a:pt x="342" y="1182"/>
                  </a:lnTo>
                  <a:lnTo>
                    <a:pt x="327" y="1182"/>
                  </a:lnTo>
                  <a:lnTo>
                    <a:pt x="314" y="1181"/>
                  </a:lnTo>
                  <a:lnTo>
                    <a:pt x="301" y="1179"/>
                  </a:lnTo>
                  <a:lnTo>
                    <a:pt x="289" y="1179"/>
                  </a:lnTo>
                  <a:lnTo>
                    <a:pt x="274" y="1177"/>
                  </a:lnTo>
                  <a:lnTo>
                    <a:pt x="263" y="1175"/>
                  </a:lnTo>
                  <a:lnTo>
                    <a:pt x="251" y="1175"/>
                  </a:lnTo>
                  <a:lnTo>
                    <a:pt x="240" y="1175"/>
                  </a:lnTo>
                  <a:lnTo>
                    <a:pt x="226" y="1173"/>
                  </a:lnTo>
                  <a:lnTo>
                    <a:pt x="215" y="1171"/>
                  </a:lnTo>
                  <a:lnTo>
                    <a:pt x="204" y="1169"/>
                  </a:lnTo>
                  <a:lnTo>
                    <a:pt x="192" y="1169"/>
                  </a:lnTo>
                  <a:lnTo>
                    <a:pt x="183" y="1167"/>
                  </a:lnTo>
                  <a:lnTo>
                    <a:pt x="171" y="1167"/>
                  </a:lnTo>
                  <a:lnTo>
                    <a:pt x="162" y="1163"/>
                  </a:lnTo>
                  <a:lnTo>
                    <a:pt x="154" y="1163"/>
                  </a:lnTo>
                  <a:lnTo>
                    <a:pt x="143" y="1162"/>
                  </a:lnTo>
                  <a:lnTo>
                    <a:pt x="135" y="1162"/>
                  </a:lnTo>
                  <a:lnTo>
                    <a:pt x="128" y="1160"/>
                  </a:lnTo>
                  <a:lnTo>
                    <a:pt x="120" y="1160"/>
                  </a:lnTo>
                  <a:lnTo>
                    <a:pt x="112" y="1158"/>
                  </a:lnTo>
                  <a:lnTo>
                    <a:pt x="105" y="1158"/>
                  </a:lnTo>
                  <a:lnTo>
                    <a:pt x="99" y="1156"/>
                  </a:lnTo>
                  <a:lnTo>
                    <a:pt x="95" y="1156"/>
                  </a:lnTo>
                  <a:lnTo>
                    <a:pt x="84" y="1154"/>
                  </a:lnTo>
                  <a:lnTo>
                    <a:pt x="78" y="1152"/>
                  </a:lnTo>
                  <a:lnTo>
                    <a:pt x="74" y="1152"/>
                  </a:lnTo>
                  <a:lnTo>
                    <a:pt x="0" y="1030"/>
                  </a:lnTo>
                  <a:lnTo>
                    <a:pt x="496" y="882"/>
                  </a:lnTo>
                  <a:lnTo>
                    <a:pt x="494" y="878"/>
                  </a:lnTo>
                  <a:lnTo>
                    <a:pt x="494" y="871"/>
                  </a:lnTo>
                  <a:lnTo>
                    <a:pt x="494" y="865"/>
                  </a:lnTo>
                  <a:lnTo>
                    <a:pt x="494" y="859"/>
                  </a:lnTo>
                  <a:lnTo>
                    <a:pt x="494" y="854"/>
                  </a:lnTo>
                  <a:lnTo>
                    <a:pt x="496" y="846"/>
                  </a:lnTo>
                  <a:lnTo>
                    <a:pt x="496" y="837"/>
                  </a:lnTo>
                  <a:lnTo>
                    <a:pt x="496" y="827"/>
                  </a:lnTo>
                  <a:lnTo>
                    <a:pt x="496" y="814"/>
                  </a:lnTo>
                  <a:lnTo>
                    <a:pt x="496" y="804"/>
                  </a:lnTo>
                  <a:lnTo>
                    <a:pt x="496" y="791"/>
                  </a:lnTo>
                  <a:lnTo>
                    <a:pt x="498" y="780"/>
                  </a:lnTo>
                  <a:lnTo>
                    <a:pt x="500" y="764"/>
                  </a:lnTo>
                  <a:lnTo>
                    <a:pt x="502" y="753"/>
                  </a:lnTo>
                  <a:lnTo>
                    <a:pt x="502" y="736"/>
                  </a:lnTo>
                  <a:lnTo>
                    <a:pt x="504" y="721"/>
                  </a:lnTo>
                  <a:lnTo>
                    <a:pt x="506" y="705"/>
                  </a:lnTo>
                  <a:lnTo>
                    <a:pt x="510" y="688"/>
                  </a:lnTo>
                  <a:lnTo>
                    <a:pt x="511" y="669"/>
                  </a:lnTo>
                  <a:lnTo>
                    <a:pt x="513" y="652"/>
                  </a:lnTo>
                  <a:lnTo>
                    <a:pt x="517" y="635"/>
                  </a:lnTo>
                  <a:lnTo>
                    <a:pt x="519" y="618"/>
                  </a:lnTo>
                  <a:lnTo>
                    <a:pt x="523" y="599"/>
                  </a:lnTo>
                  <a:lnTo>
                    <a:pt x="527" y="580"/>
                  </a:lnTo>
                  <a:lnTo>
                    <a:pt x="530" y="561"/>
                  </a:lnTo>
                  <a:lnTo>
                    <a:pt x="536" y="542"/>
                  </a:lnTo>
                  <a:lnTo>
                    <a:pt x="540" y="521"/>
                  </a:lnTo>
                  <a:lnTo>
                    <a:pt x="546" y="502"/>
                  </a:lnTo>
                  <a:lnTo>
                    <a:pt x="551" y="481"/>
                  </a:lnTo>
                  <a:lnTo>
                    <a:pt x="557" y="462"/>
                  </a:lnTo>
                  <a:lnTo>
                    <a:pt x="563" y="441"/>
                  </a:lnTo>
                  <a:lnTo>
                    <a:pt x="570" y="422"/>
                  </a:lnTo>
                  <a:lnTo>
                    <a:pt x="576" y="401"/>
                  </a:lnTo>
                  <a:lnTo>
                    <a:pt x="584" y="382"/>
                  </a:lnTo>
                  <a:lnTo>
                    <a:pt x="591" y="361"/>
                  </a:lnTo>
                  <a:lnTo>
                    <a:pt x="601" y="342"/>
                  </a:lnTo>
                  <a:lnTo>
                    <a:pt x="608" y="323"/>
                  </a:lnTo>
                  <a:lnTo>
                    <a:pt x="620" y="304"/>
                  </a:lnTo>
                  <a:lnTo>
                    <a:pt x="629" y="285"/>
                  </a:lnTo>
                  <a:lnTo>
                    <a:pt x="639" y="266"/>
                  </a:lnTo>
                  <a:lnTo>
                    <a:pt x="650" y="247"/>
                  </a:lnTo>
                  <a:lnTo>
                    <a:pt x="662" y="230"/>
                  </a:lnTo>
                  <a:lnTo>
                    <a:pt x="673" y="213"/>
                  </a:lnTo>
                  <a:lnTo>
                    <a:pt x="684" y="196"/>
                  </a:lnTo>
                  <a:lnTo>
                    <a:pt x="700" y="179"/>
                  </a:lnTo>
                  <a:lnTo>
                    <a:pt x="713" y="164"/>
                  </a:lnTo>
                  <a:lnTo>
                    <a:pt x="726" y="147"/>
                  </a:lnTo>
                  <a:lnTo>
                    <a:pt x="741" y="131"/>
                  </a:lnTo>
                  <a:lnTo>
                    <a:pt x="755" y="116"/>
                  </a:lnTo>
                  <a:lnTo>
                    <a:pt x="772" y="103"/>
                  </a:lnTo>
                  <a:lnTo>
                    <a:pt x="787" y="90"/>
                  </a:lnTo>
                  <a:lnTo>
                    <a:pt x="806" y="76"/>
                  </a:lnTo>
                  <a:lnTo>
                    <a:pt x="823" y="65"/>
                  </a:lnTo>
                  <a:lnTo>
                    <a:pt x="842" y="54"/>
                  </a:lnTo>
                  <a:lnTo>
                    <a:pt x="861" y="44"/>
                  </a:lnTo>
                  <a:lnTo>
                    <a:pt x="880" y="34"/>
                  </a:lnTo>
                  <a:lnTo>
                    <a:pt x="901" y="25"/>
                  </a:lnTo>
                  <a:lnTo>
                    <a:pt x="924" y="19"/>
                  </a:lnTo>
                  <a:lnTo>
                    <a:pt x="945" y="12"/>
                  </a:lnTo>
                  <a:lnTo>
                    <a:pt x="968" y="6"/>
                  </a:lnTo>
                  <a:lnTo>
                    <a:pt x="992" y="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8" name="Freeform 745"/>
            <p:cNvSpPr>
              <a:spLocks/>
            </p:cNvSpPr>
            <p:nvPr/>
          </p:nvSpPr>
          <p:spPr bwMode="auto">
            <a:xfrm>
              <a:off x="1115" y="2456"/>
              <a:ext cx="189" cy="312"/>
            </a:xfrm>
            <a:custGeom>
              <a:avLst/>
              <a:gdLst>
                <a:gd name="T0" fmla="*/ 15 w 378"/>
                <a:gd name="T1" fmla="*/ 0 h 625"/>
                <a:gd name="T2" fmla="*/ 16 w 378"/>
                <a:gd name="T3" fmla="*/ 0 h 625"/>
                <a:gd name="T4" fmla="*/ 16 w 378"/>
                <a:gd name="T5" fmla="*/ 0 h 625"/>
                <a:gd name="T6" fmla="*/ 16 w 378"/>
                <a:gd name="T7" fmla="*/ 0 h 625"/>
                <a:gd name="T8" fmla="*/ 17 w 378"/>
                <a:gd name="T9" fmla="*/ 0 h 625"/>
                <a:gd name="T10" fmla="*/ 18 w 378"/>
                <a:gd name="T11" fmla="*/ 0 h 625"/>
                <a:gd name="T12" fmla="*/ 18 w 378"/>
                <a:gd name="T13" fmla="*/ 0 h 625"/>
                <a:gd name="T14" fmla="*/ 19 w 378"/>
                <a:gd name="T15" fmla="*/ 1 h 625"/>
                <a:gd name="T16" fmla="*/ 20 w 378"/>
                <a:gd name="T17" fmla="*/ 1 h 625"/>
                <a:gd name="T18" fmla="*/ 21 w 378"/>
                <a:gd name="T19" fmla="*/ 1 h 625"/>
                <a:gd name="T20" fmla="*/ 21 w 378"/>
                <a:gd name="T21" fmla="*/ 1 h 625"/>
                <a:gd name="T22" fmla="*/ 22 w 378"/>
                <a:gd name="T23" fmla="*/ 2 h 625"/>
                <a:gd name="T24" fmla="*/ 23 w 378"/>
                <a:gd name="T25" fmla="*/ 2 h 625"/>
                <a:gd name="T26" fmla="*/ 23 w 378"/>
                <a:gd name="T27" fmla="*/ 2 h 625"/>
                <a:gd name="T28" fmla="*/ 24 w 378"/>
                <a:gd name="T29" fmla="*/ 3 h 625"/>
                <a:gd name="T30" fmla="*/ 24 w 378"/>
                <a:gd name="T31" fmla="*/ 3 h 625"/>
                <a:gd name="T32" fmla="*/ 6 w 378"/>
                <a:gd name="T33" fmla="*/ 39 h 625"/>
                <a:gd name="T34" fmla="*/ 0 w 378"/>
                <a:gd name="T35" fmla="*/ 3 h 625"/>
                <a:gd name="T36" fmla="*/ 15 w 378"/>
                <a:gd name="T37" fmla="*/ 0 h 625"/>
                <a:gd name="T38" fmla="*/ 15 w 378"/>
                <a:gd name="T39" fmla="*/ 0 h 6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8"/>
                <a:gd name="T61" fmla="*/ 0 h 625"/>
                <a:gd name="T62" fmla="*/ 378 w 378"/>
                <a:gd name="T63" fmla="*/ 625 h 6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8" h="625">
                  <a:moveTo>
                    <a:pt x="236" y="0"/>
                  </a:moveTo>
                  <a:lnTo>
                    <a:pt x="242" y="0"/>
                  </a:lnTo>
                  <a:lnTo>
                    <a:pt x="247" y="2"/>
                  </a:lnTo>
                  <a:lnTo>
                    <a:pt x="255" y="6"/>
                  </a:lnTo>
                  <a:lnTo>
                    <a:pt x="262" y="6"/>
                  </a:lnTo>
                  <a:lnTo>
                    <a:pt x="274" y="10"/>
                  </a:lnTo>
                  <a:lnTo>
                    <a:pt x="285" y="13"/>
                  </a:lnTo>
                  <a:lnTo>
                    <a:pt x="297" y="17"/>
                  </a:lnTo>
                  <a:lnTo>
                    <a:pt x="308" y="21"/>
                  </a:lnTo>
                  <a:lnTo>
                    <a:pt x="321" y="25"/>
                  </a:lnTo>
                  <a:lnTo>
                    <a:pt x="333" y="29"/>
                  </a:lnTo>
                  <a:lnTo>
                    <a:pt x="344" y="34"/>
                  </a:lnTo>
                  <a:lnTo>
                    <a:pt x="354" y="38"/>
                  </a:lnTo>
                  <a:lnTo>
                    <a:pt x="365" y="42"/>
                  </a:lnTo>
                  <a:lnTo>
                    <a:pt x="371" y="48"/>
                  </a:lnTo>
                  <a:lnTo>
                    <a:pt x="378" y="51"/>
                  </a:lnTo>
                  <a:lnTo>
                    <a:pt x="82" y="625"/>
                  </a:lnTo>
                  <a:lnTo>
                    <a:pt x="0" y="5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19" name="Freeform 746"/>
            <p:cNvSpPr>
              <a:spLocks/>
            </p:cNvSpPr>
            <p:nvPr/>
          </p:nvSpPr>
          <p:spPr bwMode="auto">
            <a:xfrm>
              <a:off x="983" y="2218"/>
              <a:ext cx="261" cy="179"/>
            </a:xfrm>
            <a:custGeom>
              <a:avLst/>
              <a:gdLst>
                <a:gd name="T0" fmla="*/ 31 w 523"/>
                <a:gd name="T1" fmla="*/ 17 h 357"/>
                <a:gd name="T2" fmla="*/ 32 w 523"/>
                <a:gd name="T3" fmla="*/ 16 h 357"/>
                <a:gd name="T4" fmla="*/ 32 w 523"/>
                <a:gd name="T5" fmla="*/ 15 h 357"/>
                <a:gd name="T6" fmla="*/ 32 w 523"/>
                <a:gd name="T7" fmla="*/ 14 h 357"/>
                <a:gd name="T8" fmla="*/ 32 w 523"/>
                <a:gd name="T9" fmla="*/ 13 h 357"/>
                <a:gd name="T10" fmla="*/ 32 w 523"/>
                <a:gd name="T11" fmla="*/ 12 h 357"/>
                <a:gd name="T12" fmla="*/ 32 w 523"/>
                <a:gd name="T13" fmla="*/ 11 h 357"/>
                <a:gd name="T14" fmla="*/ 32 w 523"/>
                <a:gd name="T15" fmla="*/ 10 h 357"/>
                <a:gd name="T16" fmla="*/ 32 w 523"/>
                <a:gd name="T17" fmla="*/ 9 h 357"/>
                <a:gd name="T18" fmla="*/ 32 w 523"/>
                <a:gd name="T19" fmla="*/ 8 h 357"/>
                <a:gd name="T20" fmla="*/ 31 w 523"/>
                <a:gd name="T21" fmla="*/ 7 h 357"/>
                <a:gd name="T22" fmla="*/ 31 w 523"/>
                <a:gd name="T23" fmla="*/ 6 h 357"/>
                <a:gd name="T24" fmla="*/ 30 w 523"/>
                <a:gd name="T25" fmla="*/ 5 h 357"/>
                <a:gd name="T26" fmla="*/ 29 w 523"/>
                <a:gd name="T27" fmla="*/ 5 h 357"/>
                <a:gd name="T28" fmla="*/ 28 w 523"/>
                <a:gd name="T29" fmla="*/ 4 h 357"/>
                <a:gd name="T30" fmla="*/ 27 w 523"/>
                <a:gd name="T31" fmla="*/ 4 h 357"/>
                <a:gd name="T32" fmla="*/ 27 w 523"/>
                <a:gd name="T33" fmla="*/ 3 h 357"/>
                <a:gd name="T34" fmla="*/ 26 w 523"/>
                <a:gd name="T35" fmla="*/ 2 h 357"/>
                <a:gd name="T36" fmla="*/ 25 w 523"/>
                <a:gd name="T37" fmla="*/ 2 h 357"/>
                <a:gd name="T38" fmla="*/ 24 w 523"/>
                <a:gd name="T39" fmla="*/ 1 h 357"/>
                <a:gd name="T40" fmla="*/ 23 w 523"/>
                <a:gd name="T41" fmla="*/ 1 h 357"/>
                <a:gd name="T42" fmla="*/ 21 w 523"/>
                <a:gd name="T43" fmla="*/ 1 h 357"/>
                <a:gd name="T44" fmla="*/ 20 w 523"/>
                <a:gd name="T45" fmla="*/ 0 h 357"/>
                <a:gd name="T46" fmla="*/ 18 w 523"/>
                <a:gd name="T47" fmla="*/ 1 h 357"/>
                <a:gd name="T48" fmla="*/ 17 w 523"/>
                <a:gd name="T49" fmla="*/ 1 h 357"/>
                <a:gd name="T50" fmla="*/ 16 w 523"/>
                <a:gd name="T51" fmla="*/ 1 h 357"/>
                <a:gd name="T52" fmla="*/ 15 w 523"/>
                <a:gd name="T53" fmla="*/ 1 h 357"/>
                <a:gd name="T54" fmla="*/ 14 w 523"/>
                <a:gd name="T55" fmla="*/ 1 h 357"/>
                <a:gd name="T56" fmla="*/ 12 w 523"/>
                <a:gd name="T57" fmla="*/ 1 h 357"/>
                <a:gd name="T58" fmla="*/ 11 w 523"/>
                <a:gd name="T59" fmla="*/ 1 h 357"/>
                <a:gd name="T60" fmla="*/ 10 w 523"/>
                <a:gd name="T61" fmla="*/ 1 h 357"/>
                <a:gd name="T62" fmla="*/ 10 w 523"/>
                <a:gd name="T63" fmla="*/ 2 h 357"/>
                <a:gd name="T64" fmla="*/ 10 w 523"/>
                <a:gd name="T65" fmla="*/ 5 h 357"/>
                <a:gd name="T66" fmla="*/ 5 w 523"/>
                <a:gd name="T67" fmla="*/ 8 h 357"/>
                <a:gd name="T68" fmla="*/ 0 w 523"/>
                <a:gd name="T69" fmla="*/ 12 h 357"/>
                <a:gd name="T70" fmla="*/ 1 w 523"/>
                <a:gd name="T71" fmla="*/ 12 h 357"/>
                <a:gd name="T72" fmla="*/ 2 w 523"/>
                <a:gd name="T73" fmla="*/ 12 h 357"/>
                <a:gd name="T74" fmla="*/ 3 w 523"/>
                <a:gd name="T75" fmla="*/ 12 h 357"/>
                <a:gd name="T76" fmla="*/ 4 w 523"/>
                <a:gd name="T77" fmla="*/ 12 h 357"/>
                <a:gd name="T78" fmla="*/ 5 w 523"/>
                <a:gd name="T79" fmla="*/ 12 h 357"/>
                <a:gd name="T80" fmla="*/ 6 w 523"/>
                <a:gd name="T81" fmla="*/ 12 h 357"/>
                <a:gd name="T82" fmla="*/ 7 w 523"/>
                <a:gd name="T83" fmla="*/ 12 h 357"/>
                <a:gd name="T84" fmla="*/ 8 w 523"/>
                <a:gd name="T85" fmla="*/ 13 h 357"/>
                <a:gd name="T86" fmla="*/ 23 w 523"/>
                <a:gd name="T87" fmla="*/ 11 h 357"/>
                <a:gd name="T88" fmla="*/ 31 w 523"/>
                <a:gd name="T89" fmla="*/ 18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357"/>
                <a:gd name="T137" fmla="*/ 523 w 523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357">
                  <a:moveTo>
                    <a:pt x="511" y="276"/>
                  </a:moveTo>
                  <a:lnTo>
                    <a:pt x="511" y="264"/>
                  </a:lnTo>
                  <a:lnTo>
                    <a:pt x="513" y="255"/>
                  </a:lnTo>
                  <a:lnTo>
                    <a:pt x="515" y="245"/>
                  </a:lnTo>
                  <a:lnTo>
                    <a:pt x="517" y="236"/>
                  </a:lnTo>
                  <a:lnTo>
                    <a:pt x="517" y="226"/>
                  </a:lnTo>
                  <a:lnTo>
                    <a:pt x="519" y="217"/>
                  </a:lnTo>
                  <a:lnTo>
                    <a:pt x="521" y="209"/>
                  </a:lnTo>
                  <a:lnTo>
                    <a:pt x="521" y="203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21" y="179"/>
                  </a:lnTo>
                  <a:lnTo>
                    <a:pt x="523" y="173"/>
                  </a:lnTo>
                  <a:lnTo>
                    <a:pt x="523" y="167"/>
                  </a:lnTo>
                  <a:lnTo>
                    <a:pt x="523" y="160"/>
                  </a:lnTo>
                  <a:lnTo>
                    <a:pt x="523" y="154"/>
                  </a:lnTo>
                  <a:lnTo>
                    <a:pt x="523" y="150"/>
                  </a:lnTo>
                  <a:lnTo>
                    <a:pt x="521" y="137"/>
                  </a:lnTo>
                  <a:lnTo>
                    <a:pt x="519" y="129"/>
                  </a:lnTo>
                  <a:lnTo>
                    <a:pt x="517" y="120"/>
                  </a:lnTo>
                  <a:lnTo>
                    <a:pt x="515" y="112"/>
                  </a:lnTo>
                  <a:lnTo>
                    <a:pt x="511" y="104"/>
                  </a:lnTo>
                  <a:lnTo>
                    <a:pt x="509" y="99"/>
                  </a:lnTo>
                  <a:lnTo>
                    <a:pt x="506" y="93"/>
                  </a:lnTo>
                  <a:lnTo>
                    <a:pt x="504" y="89"/>
                  </a:lnTo>
                  <a:lnTo>
                    <a:pt x="494" y="80"/>
                  </a:lnTo>
                  <a:lnTo>
                    <a:pt x="487" y="74"/>
                  </a:lnTo>
                  <a:lnTo>
                    <a:pt x="479" y="68"/>
                  </a:lnTo>
                  <a:lnTo>
                    <a:pt x="469" y="66"/>
                  </a:lnTo>
                  <a:lnTo>
                    <a:pt x="460" y="63"/>
                  </a:lnTo>
                  <a:lnTo>
                    <a:pt x="454" y="63"/>
                  </a:lnTo>
                  <a:lnTo>
                    <a:pt x="447" y="59"/>
                  </a:lnTo>
                  <a:lnTo>
                    <a:pt x="443" y="57"/>
                  </a:lnTo>
                  <a:lnTo>
                    <a:pt x="437" y="47"/>
                  </a:lnTo>
                  <a:lnTo>
                    <a:pt x="433" y="40"/>
                  </a:lnTo>
                  <a:lnTo>
                    <a:pt x="426" y="32"/>
                  </a:lnTo>
                  <a:lnTo>
                    <a:pt x="420" y="27"/>
                  </a:lnTo>
                  <a:lnTo>
                    <a:pt x="411" y="19"/>
                  </a:lnTo>
                  <a:lnTo>
                    <a:pt x="401" y="15"/>
                  </a:lnTo>
                  <a:lnTo>
                    <a:pt x="390" y="11"/>
                  </a:lnTo>
                  <a:lnTo>
                    <a:pt x="382" y="9"/>
                  </a:lnTo>
                  <a:lnTo>
                    <a:pt x="369" y="6"/>
                  </a:lnTo>
                  <a:lnTo>
                    <a:pt x="357" y="4"/>
                  </a:lnTo>
                  <a:lnTo>
                    <a:pt x="346" y="2"/>
                  </a:lnTo>
                  <a:lnTo>
                    <a:pt x="334" y="2"/>
                  </a:lnTo>
                  <a:lnTo>
                    <a:pt x="321" y="0"/>
                  </a:lnTo>
                  <a:lnTo>
                    <a:pt x="310" y="0"/>
                  </a:lnTo>
                  <a:lnTo>
                    <a:pt x="296" y="2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72" y="2"/>
                  </a:lnTo>
                  <a:lnTo>
                    <a:pt x="266" y="2"/>
                  </a:lnTo>
                  <a:lnTo>
                    <a:pt x="260" y="2"/>
                  </a:lnTo>
                  <a:lnTo>
                    <a:pt x="247" y="4"/>
                  </a:lnTo>
                  <a:lnTo>
                    <a:pt x="236" y="6"/>
                  </a:lnTo>
                  <a:lnTo>
                    <a:pt x="224" y="8"/>
                  </a:lnTo>
                  <a:lnTo>
                    <a:pt x="215" y="9"/>
                  </a:lnTo>
                  <a:lnTo>
                    <a:pt x="203" y="9"/>
                  </a:lnTo>
                  <a:lnTo>
                    <a:pt x="196" y="13"/>
                  </a:lnTo>
                  <a:lnTo>
                    <a:pt x="186" y="13"/>
                  </a:lnTo>
                  <a:lnTo>
                    <a:pt x="181" y="15"/>
                  </a:lnTo>
                  <a:lnTo>
                    <a:pt x="173" y="15"/>
                  </a:lnTo>
                  <a:lnTo>
                    <a:pt x="169" y="19"/>
                  </a:lnTo>
                  <a:lnTo>
                    <a:pt x="160" y="21"/>
                  </a:lnTo>
                  <a:lnTo>
                    <a:pt x="158" y="23"/>
                  </a:lnTo>
                  <a:lnTo>
                    <a:pt x="175" y="66"/>
                  </a:lnTo>
                  <a:lnTo>
                    <a:pt x="53" y="112"/>
                  </a:lnTo>
                  <a:lnTo>
                    <a:pt x="91" y="125"/>
                  </a:lnTo>
                  <a:lnTo>
                    <a:pt x="0" y="188"/>
                  </a:lnTo>
                  <a:lnTo>
                    <a:pt x="8" y="184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2" y="180"/>
                  </a:lnTo>
                  <a:lnTo>
                    <a:pt x="38" y="179"/>
                  </a:lnTo>
                  <a:lnTo>
                    <a:pt x="46" y="179"/>
                  </a:lnTo>
                  <a:lnTo>
                    <a:pt x="53" y="179"/>
                  </a:lnTo>
                  <a:lnTo>
                    <a:pt x="61" y="179"/>
                  </a:lnTo>
                  <a:lnTo>
                    <a:pt x="72" y="179"/>
                  </a:lnTo>
                  <a:lnTo>
                    <a:pt x="84" y="179"/>
                  </a:lnTo>
                  <a:lnTo>
                    <a:pt x="93" y="180"/>
                  </a:lnTo>
                  <a:lnTo>
                    <a:pt x="105" y="182"/>
                  </a:lnTo>
                  <a:lnTo>
                    <a:pt x="110" y="184"/>
                  </a:lnTo>
                  <a:lnTo>
                    <a:pt x="116" y="186"/>
                  </a:lnTo>
                  <a:lnTo>
                    <a:pt x="122" y="188"/>
                  </a:lnTo>
                  <a:lnTo>
                    <a:pt x="127" y="190"/>
                  </a:lnTo>
                  <a:lnTo>
                    <a:pt x="133" y="194"/>
                  </a:lnTo>
                  <a:lnTo>
                    <a:pt x="135" y="196"/>
                  </a:lnTo>
                  <a:lnTo>
                    <a:pt x="382" y="161"/>
                  </a:lnTo>
                  <a:lnTo>
                    <a:pt x="395" y="357"/>
                  </a:lnTo>
                  <a:lnTo>
                    <a:pt x="511" y="276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0" name="Freeform 747"/>
            <p:cNvSpPr>
              <a:spLocks/>
            </p:cNvSpPr>
            <p:nvPr/>
          </p:nvSpPr>
          <p:spPr bwMode="auto">
            <a:xfrm>
              <a:off x="1053" y="2296"/>
              <a:ext cx="186" cy="258"/>
            </a:xfrm>
            <a:custGeom>
              <a:avLst/>
              <a:gdLst>
                <a:gd name="T0" fmla="*/ 24 w 372"/>
                <a:gd name="T1" fmla="*/ 23 h 517"/>
                <a:gd name="T2" fmla="*/ 22 w 372"/>
                <a:gd name="T3" fmla="*/ 12 h 517"/>
                <a:gd name="T4" fmla="*/ 22 w 372"/>
                <a:gd name="T5" fmla="*/ 12 h 517"/>
                <a:gd name="T6" fmla="*/ 23 w 372"/>
                <a:gd name="T7" fmla="*/ 12 h 517"/>
                <a:gd name="T8" fmla="*/ 23 w 372"/>
                <a:gd name="T9" fmla="*/ 11 h 517"/>
                <a:gd name="T10" fmla="*/ 23 w 372"/>
                <a:gd name="T11" fmla="*/ 11 h 517"/>
                <a:gd name="T12" fmla="*/ 23 w 372"/>
                <a:gd name="T13" fmla="*/ 10 h 517"/>
                <a:gd name="T14" fmla="*/ 23 w 372"/>
                <a:gd name="T15" fmla="*/ 10 h 517"/>
                <a:gd name="T16" fmla="*/ 23 w 372"/>
                <a:gd name="T17" fmla="*/ 9 h 517"/>
                <a:gd name="T18" fmla="*/ 23 w 372"/>
                <a:gd name="T19" fmla="*/ 9 h 517"/>
                <a:gd name="T20" fmla="*/ 23 w 372"/>
                <a:gd name="T21" fmla="*/ 8 h 517"/>
                <a:gd name="T22" fmla="*/ 24 w 372"/>
                <a:gd name="T23" fmla="*/ 8 h 517"/>
                <a:gd name="T24" fmla="*/ 23 w 372"/>
                <a:gd name="T25" fmla="*/ 7 h 517"/>
                <a:gd name="T26" fmla="*/ 23 w 372"/>
                <a:gd name="T27" fmla="*/ 7 h 517"/>
                <a:gd name="T28" fmla="*/ 23 w 372"/>
                <a:gd name="T29" fmla="*/ 6 h 517"/>
                <a:gd name="T30" fmla="*/ 23 w 372"/>
                <a:gd name="T31" fmla="*/ 6 h 517"/>
                <a:gd name="T32" fmla="*/ 23 w 372"/>
                <a:gd name="T33" fmla="*/ 5 h 517"/>
                <a:gd name="T34" fmla="*/ 23 w 372"/>
                <a:gd name="T35" fmla="*/ 5 h 517"/>
                <a:gd name="T36" fmla="*/ 22 w 372"/>
                <a:gd name="T37" fmla="*/ 5 h 517"/>
                <a:gd name="T38" fmla="*/ 22 w 372"/>
                <a:gd name="T39" fmla="*/ 5 h 517"/>
                <a:gd name="T40" fmla="*/ 21 w 372"/>
                <a:gd name="T41" fmla="*/ 5 h 517"/>
                <a:gd name="T42" fmla="*/ 21 w 372"/>
                <a:gd name="T43" fmla="*/ 6 h 517"/>
                <a:gd name="T44" fmla="*/ 21 w 372"/>
                <a:gd name="T45" fmla="*/ 6 h 517"/>
                <a:gd name="T46" fmla="*/ 20 w 372"/>
                <a:gd name="T47" fmla="*/ 7 h 517"/>
                <a:gd name="T48" fmla="*/ 20 w 372"/>
                <a:gd name="T49" fmla="*/ 7 h 517"/>
                <a:gd name="T50" fmla="*/ 20 w 372"/>
                <a:gd name="T51" fmla="*/ 7 h 517"/>
                <a:gd name="T52" fmla="*/ 20 w 372"/>
                <a:gd name="T53" fmla="*/ 8 h 517"/>
                <a:gd name="T54" fmla="*/ 20 w 372"/>
                <a:gd name="T55" fmla="*/ 8 h 517"/>
                <a:gd name="T56" fmla="*/ 18 w 372"/>
                <a:gd name="T57" fmla="*/ 9 h 517"/>
                <a:gd name="T58" fmla="*/ 16 w 372"/>
                <a:gd name="T59" fmla="*/ 0 h 517"/>
                <a:gd name="T60" fmla="*/ 0 w 372"/>
                <a:gd name="T61" fmla="*/ 1 h 517"/>
                <a:gd name="T62" fmla="*/ 1 w 372"/>
                <a:gd name="T63" fmla="*/ 7 h 517"/>
                <a:gd name="T64" fmla="*/ 2 w 372"/>
                <a:gd name="T65" fmla="*/ 10 h 517"/>
                <a:gd name="T66" fmla="*/ 6 w 372"/>
                <a:gd name="T67" fmla="*/ 24 h 517"/>
                <a:gd name="T68" fmla="*/ 11 w 372"/>
                <a:gd name="T69" fmla="*/ 24 h 517"/>
                <a:gd name="T70" fmla="*/ 11 w 372"/>
                <a:gd name="T71" fmla="*/ 28 h 517"/>
                <a:gd name="T72" fmla="*/ 15 w 372"/>
                <a:gd name="T73" fmla="*/ 32 h 517"/>
                <a:gd name="T74" fmla="*/ 16 w 372"/>
                <a:gd name="T75" fmla="*/ 31 h 517"/>
                <a:gd name="T76" fmla="*/ 16 w 372"/>
                <a:gd name="T77" fmla="*/ 31 h 517"/>
                <a:gd name="T78" fmla="*/ 17 w 372"/>
                <a:gd name="T79" fmla="*/ 31 h 517"/>
                <a:gd name="T80" fmla="*/ 17 w 372"/>
                <a:gd name="T81" fmla="*/ 31 h 517"/>
                <a:gd name="T82" fmla="*/ 18 w 372"/>
                <a:gd name="T83" fmla="*/ 30 h 517"/>
                <a:gd name="T84" fmla="*/ 18 w 372"/>
                <a:gd name="T85" fmla="*/ 30 h 517"/>
                <a:gd name="T86" fmla="*/ 19 w 372"/>
                <a:gd name="T87" fmla="*/ 29 h 517"/>
                <a:gd name="T88" fmla="*/ 19 w 372"/>
                <a:gd name="T89" fmla="*/ 29 h 517"/>
                <a:gd name="T90" fmla="*/ 20 w 372"/>
                <a:gd name="T91" fmla="*/ 29 h 517"/>
                <a:gd name="T92" fmla="*/ 20 w 372"/>
                <a:gd name="T93" fmla="*/ 28 h 517"/>
                <a:gd name="T94" fmla="*/ 20 w 372"/>
                <a:gd name="T95" fmla="*/ 28 h 517"/>
                <a:gd name="T96" fmla="*/ 21 w 372"/>
                <a:gd name="T97" fmla="*/ 28 h 517"/>
                <a:gd name="T98" fmla="*/ 21 w 372"/>
                <a:gd name="T99" fmla="*/ 27 h 517"/>
                <a:gd name="T100" fmla="*/ 22 w 372"/>
                <a:gd name="T101" fmla="*/ 26 h 517"/>
                <a:gd name="T102" fmla="*/ 22 w 372"/>
                <a:gd name="T103" fmla="*/ 26 h 517"/>
                <a:gd name="T104" fmla="*/ 23 w 372"/>
                <a:gd name="T105" fmla="*/ 25 h 517"/>
                <a:gd name="T106" fmla="*/ 23 w 372"/>
                <a:gd name="T107" fmla="*/ 24 h 517"/>
                <a:gd name="T108" fmla="*/ 23 w 372"/>
                <a:gd name="T109" fmla="*/ 24 h 517"/>
                <a:gd name="T110" fmla="*/ 23 w 372"/>
                <a:gd name="T111" fmla="*/ 24 h 517"/>
                <a:gd name="T112" fmla="*/ 24 w 372"/>
                <a:gd name="T113" fmla="*/ 23 h 517"/>
                <a:gd name="T114" fmla="*/ 24 w 372"/>
                <a:gd name="T115" fmla="*/ 23 h 517"/>
                <a:gd name="T116" fmla="*/ 24 w 372"/>
                <a:gd name="T117" fmla="*/ 23 h 517"/>
                <a:gd name="T118" fmla="*/ 24 w 372"/>
                <a:gd name="T119" fmla="*/ 23 h 5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2"/>
                <a:gd name="T181" fmla="*/ 0 h 517"/>
                <a:gd name="T182" fmla="*/ 372 w 372"/>
                <a:gd name="T183" fmla="*/ 517 h 5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2" h="517">
                  <a:moveTo>
                    <a:pt x="372" y="376"/>
                  </a:moveTo>
                  <a:lnTo>
                    <a:pt x="346" y="203"/>
                  </a:lnTo>
                  <a:lnTo>
                    <a:pt x="347" y="201"/>
                  </a:lnTo>
                  <a:lnTo>
                    <a:pt x="353" y="194"/>
                  </a:lnTo>
                  <a:lnTo>
                    <a:pt x="355" y="188"/>
                  </a:lnTo>
                  <a:lnTo>
                    <a:pt x="359" y="182"/>
                  </a:lnTo>
                  <a:lnTo>
                    <a:pt x="361" y="175"/>
                  </a:lnTo>
                  <a:lnTo>
                    <a:pt x="365" y="169"/>
                  </a:lnTo>
                  <a:lnTo>
                    <a:pt x="365" y="159"/>
                  </a:lnTo>
                  <a:lnTo>
                    <a:pt x="366" y="152"/>
                  </a:lnTo>
                  <a:lnTo>
                    <a:pt x="368" y="142"/>
                  </a:lnTo>
                  <a:lnTo>
                    <a:pt x="370" y="135"/>
                  </a:lnTo>
                  <a:lnTo>
                    <a:pt x="368" y="125"/>
                  </a:lnTo>
                  <a:lnTo>
                    <a:pt x="368" y="116"/>
                  </a:lnTo>
                  <a:lnTo>
                    <a:pt x="365" y="106"/>
                  </a:lnTo>
                  <a:lnTo>
                    <a:pt x="363" y="99"/>
                  </a:lnTo>
                  <a:lnTo>
                    <a:pt x="357" y="91"/>
                  </a:lnTo>
                  <a:lnTo>
                    <a:pt x="353" y="85"/>
                  </a:lnTo>
                  <a:lnTo>
                    <a:pt x="347" y="82"/>
                  </a:lnTo>
                  <a:lnTo>
                    <a:pt x="344" y="83"/>
                  </a:lnTo>
                  <a:lnTo>
                    <a:pt x="334" y="87"/>
                  </a:lnTo>
                  <a:lnTo>
                    <a:pt x="327" y="101"/>
                  </a:lnTo>
                  <a:lnTo>
                    <a:pt x="323" y="104"/>
                  </a:lnTo>
                  <a:lnTo>
                    <a:pt x="319" y="112"/>
                  </a:lnTo>
                  <a:lnTo>
                    <a:pt x="315" y="118"/>
                  </a:lnTo>
                  <a:lnTo>
                    <a:pt x="313" y="123"/>
                  </a:lnTo>
                  <a:lnTo>
                    <a:pt x="308" y="133"/>
                  </a:lnTo>
                  <a:lnTo>
                    <a:pt x="308" y="137"/>
                  </a:lnTo>
                  <a:lnTo>
                    <a:pt x="285" y="150"/>
                  </a:lnTo>
                  <a:lnTo>
                    <a:pt x="247" y="0"/>
                  </a:lnTo>
                  <a:lnTo>
                    <a:pt x="0" y="26"/>
                  </a:lnTo>
                  <a:lnTo>
                    <a:pt x="7" y="116"/>
                  </a:lnTo>
                  <a:lnTo>
                    <a:pt x="30" y="175"/>
                  </a:lnTo>
                  <a:lnTo>
                    <a:pt x="93" y="391"/>
                  </a:lnTo>
                  <a:lnTo>
                    <a:pt x="167" y="384"/>
                  </a:lnTo>
                  <a:lnTo>
                    <a:pt x="167" y="452"/>
                  </a:lnTo>
                  <a:lnTo>
                    <a:pt x="233" y="517"/>
                  </a:lnTo>
                  <a:lnTo>
                    <a:pt x="243" y="511"/>
                  </a:lnTo>
                  <a:lnTo>
                    <a:pt x="252" y="505"/>
                  </a:lnTo>
                  <a:lnTo>
                    <a:pt x="260" y="500"/>
                  </a:lnTo>
                  <a:lnTo>
                    <a:pt x="270" y="496"/>
                  </a:lnTo>
                  <a:lnTo>
                    <a:pt x="275" y="488"/>
                  </a:lnTo>
                  <a:lnTo>
                    <a:pt x="285" y="484"/>
                  </a:lnTo>
                  <a:lnTo>
                    <a:pt x="290" y="477"/>
                  </a:lnTo>
                  <a:lnTo>
                    <a:pt x="300" y="473"/>
                  </a:lnTo>
                  <a:lnTo>
                    <a:pt x="306" y="465"/>
                  </a:lnTo>
                  <a:lnTo>
                    <a:pt x="311" y="460"/>
                  </a:lnTo>
                  <a:lnTo>
                    <a:pt x="317" y="454"/>
                  </a:lnTo>
                  <a:lnTo>
                    <a:pt x="323" y="448"/>
                  </a:lnTo>
                  <a:lnTo>
                    <a:pt x="332" y="437"/>
                  </a:lnTo>
                  <a:lnTo>
                    <a:pt x="342" y="426"/>
                  </a:lnTo>
                  <a:lnTo>
                    <a:pt x="347" y="416"/>
                  </a:lnTo>
                  <a:lnTo>
                    <a:pt x="355" y="407"/>
                  </a:lnTo>
                  <a:lnTo>
                    <a:pt x="361" y="397"/>
                  </a:lnTo>
                  <a:lnTo>
                    <a:pt x="365" y="389"/>
                  </a:lnTo>
                  <a:lnTo>
                    <a:pt x="366" y="384"/>
                  </a:lnTo>
                  <a:lnTo>
                    <a:pt x="370" y="380"/>
                  </a:lnTo>
                  <a:lnTo>
                    <a:pt x="370" y="376"/>
                  </a:lnTo>
                  <a:lnTo>
                    <a:pt x="372" y="376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1" name="Freeform 748"/>
            <p:cNvSpPr>
              <a:spLocks/>
            </p:cNvSpPr>
            <p:nvPr/>
          </p:nvSpPr>
          <p:spPr bwMode="auto">
            <a:xfrm>
              <a:off x="1105" y="2332"/>
              <a:ext cx="71" cy="92"/>
            </a:xfrm>
            <a:custGeom>
              <a:avLst/>
              <a:gdLst>
                <a:gd name="T0" fmla="*/ 7 w 143"/>
                <a:gd name="T1" fmla="*/ 0 h 184"/>
                <a:gd name="T2" fmla="*/ 8 w 143"/>
                <a:gd name="T3" fmla="*/ 3 h 184"/>
                <a:gd name="T4" fmla="*/ 8 w 143"/>
                <a:gd name="T5" fmla="*/ 3 h 184"/>
                <a:gd name="T6" fmla="*/ 8 w 143"/>
                <a:gd name="T7" fmla="*/ 3 h 184"/>
                <a:gd name="T8" fmla="*/ 7 w 143"/>
                <a:gd name="T9" fmla="*/ 3 h 184"/>
                <a:gd name="T10" fmla="*/ 6 w 143"/>
                <a:gd name="T11" fmla="*/ 3 h 184"/>
                <a:gd name="T12" fmla="*/ 6 w 143"/>
                <a:gd name="T13" fmla="*/ 3 h 184"/>
                <a:gd name="T14" fmla="*/ 6 w 143"/>
                <a:gd name="T15" fmla="*/ 3 h 184"/>
                <a:gd name="T16" fmla="*/ 5 w 143"/>
                <a:gd name="T17" fmla="*/ 3 h 184"/>
                <a:gd name="T18" fmla="*/ 5 w 143"/>
                <a:gd name="T19" fmla="*/ 4 h 184"/>
                <a:gd name="T20" fmla="*/ 4 w 143"/>
                <a:gd name="T21" fmla="*/ 4 h 184"/>
                <a:gd name="T22" fmla="*/ 4 w 143"/>
                <a:gd name="T23" fmla="*/ 4 h 184"/>
                <a:gd name="T24" fmla="*/ 3 w 143"/>
                <a:gd name="T25" fmla="*/ 4 h 184"/>
                <a:gd name="T26" fmla="*/ 3 w 143"/>
                <a:gd name="T27" fmla="*/ 5 h 184"/>
                <a:gd name="T28" fmla="*/ 3 w 143"/>
                <a:gd name="T29" fmla="*/ 5 h 184"/>
                <a:gd name="T30" fmla="*/ 3 w 143"/>
                <a:gd name="T31" fmla="*/ 5 h 184"/>
                <a:gd name="T32" fmla="*/ 3 w 143"/>
                <a:gd name="T33" fmla="*/ 6 h 184"/>
                <a:gd name="T34" fmla="*/ 2 w 143"/>
                <a:gd name="T35" fmla="*/ 6 h 184"/>
                <a:gd name="T36" fmla="*/ 2 w 143"/>
                <a:gd name="T37" fmla="*/ 7 h 184"/>
                <a:gd name="T38" fmla="*/ 2 w 143"/>
                <a:gd name="T39" fmla="*/ 8 h 184"/>
                <a:gd name="T40" fmla="*/ 2 w 143"/>
                <a:gd name="T41" fmla="*/ 8 h 184"/>
                <a:gd name="T42" fmla="*/ 2 w 143"/>
                <a:gd name="T43" fmla="*/ 9 h 184"/>
                <a:gd name="T44" fmla="*/ 2 w 143"/>
                <a:gd name="T45" fmla="*/ 9 h 184"/>
                <a:gd name="T46" fmla="*/ 2 w 143"/>
                <a:gd name="T47" fmla="*/ 10 h 184"/>
                <a:gd name="T48" fmla="*/ 2 w 143"/>
                <a:gd name="T49" fmla="*/ 10 h 184"/>
                <a:gd name="T50" fmla="*/ 2 w 143"/>
                <a:gd name="T51" fmla="*/ 11 h 184"/>
                <a:gd name="T52" fmla="*/ 2 w 143"/>
                <a:gd name="T53" fmla="*/ 11 h 184"/>
                <a:gd name="T54" fmla="*/ 2 w 143"/>
                <a:gd name="T55" fmla="*/ 12 h 184"/>
                <a:gd name="T56" fmla="*/ 2 w 143"/>
                <a:gd name="T57" fmla="*/ 12 h 184"/>
                <a:gd name="T58" fmla="*/ 2 w 143"/>
                <a:gd name="T59" fmla="*/ 12 h 184"/>
                <a:gd name="T60" fmla="*/ 0 w 143"/>
                <a:gd name="T61" fmla="*/ 12 h 184"/>
                <a:gd name="T62" fmla="*/ 0 w 143"/>
                <a:gd name="T63" fmla="*/ 3 h 184"/>
                <a:gd name="T64" fmla="*/ 1 w 143"/>
                <a:gd name="T65" fmla="*/ 3 h 184"/>
                <a:gd name="T66" fmla="*/ 1 w 143"/>
                <a:gd name="T67" fmla="*/ 2 h 184"/>
                <a:gd name="T68" fmla="*/ 2 w 143"/>
                <a:gd name="T69" fmla="*/ 2 h 184"/>
                <a:gd name="T70" fmla="*/ 3 w 143"/>
                <a:gd name="T71" fmla="*/ 2 h 184"/>
                <a:gd name="T72" fmla="*/ 3 w 143"/>
                <a:gd name="T73" fmla="*/ 2 h 184"/>
                <a:gd name="T74" fmla="*/ 4 w 143"/>
                <a:gd name="T75" fmla="*/ 1 h 184"/>
                <a:gd name="T76" fmla="*/ 4 w 143"/>
                <a:gd name="T77" fmla="*/ 1 h 184"/>
                <a:gd name="T78" fmla="*/ 5 w 143"/>
                <a:gd name="T79" fmla="*/ 1 h 184"/>
                <a:gd name="T80" fmla="*/ 5 w 143"/>
                <a:gd name="T81" fmla="*/ 1 h 184"/>
                <a:gd name="T82" fmla="*/ 6 w 143"/>
                <a:gd name="T83" fmla="*/ 1 h 184"/>
                <a:gd name="T84" fmla="*/ 6 w 143"/>
                <a:gd name="T85" fmla="*/ 1 h 184"/>
                <a:gd name="T86" fmla="*/ 6 w 143"/>
                <a:gd name="T87" fmla="*/ 1 h 184"/>
                <a:gd name="T88" fmla="*/ 7 w 143"/>
                <a:gd name="T89" fmla="*/ 0 h 184"/>
                <a:gd name="T90" fmla="*/ 7 w 143"/>
                <a:gd name="T91" fmla="*/ 0 h 184"/>
                <a:gd name="T92" fmla="*/ 7 w 143"/>
                <a:gd name="T93" fmla="*/ 0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3"/>
                <a:gd name="T142" fmla="*/ 0 h 184"/>
                <a:gd name="T143" fmla="*/ 143 w 143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3" h="184">
                  <a:moveTo>
                    <a:pt x="118" y="0"/>
                  </a:moveTo>
                  <a:lnTo>
                    <a:pt x="143" y="44"/>
                  </a:lnTo>
                  <a:lnTo>
                    <a:pt x="139" y="42"/>
                  </a:lnTo>
                  <a:lnTo>
                    <a:pt x="133" y="42"/>
                  </a:lnTo>
                  <a:lnTo>
                    <a:pt x="122" y="42"/>
                  </a:lnTo>
                  <a:lnTo>
                    <a:pt x="110" y="46"/>
                  </a:lnTo>
                  <a:lnTo>
                    <a:pt x="103" y="46"/>
                  </a:lnTo>
                  <a:lnTo>
                    <a:pt x="97" y="46"/>
                  </a:lnTo>
                  <a:lnTo>
                    <a:pt x="89" y="48"/>
                  </a:lnTo>
                  <a:lnTo>
                    <a:pt x="84" y="51"/>
                  </a:lnTo>
                  <a:lnTo>
                    <a:pt x="76" y="53"/>
                  </a:lnTo>
                  <a:lnTo>
                    <a:pt x="69" y="57"/>
                  </a:lnTo>
                  <a:lnTo>
                    <a:pt x="63" y="61"/>
                  </a:lnTo>
                  <a:lnTo>
                    <a:pt x="59" y="67"/>
                  </a:lnTo>
                  <a:lnTo>
                    <a:pt x="53" y="72"/>
                  </a:lnTo>
                  <a:lnTo>
                    <a:pt x="51" y="78"/>
                  </a:lnTo>
                  <a:lnTo>
                    <a:pt x="48" y="86"/>
                  </a:lnTo>
                  <a:lnTo>
                    <a:pt x="44" y="95"/>
                  </a:lnTo>
                  <a:lnTo>
                    <a:pt x="40" y="103"/>
                  </a:lnTo>
                  <a:lnTo>
                    <a:pt x="38" y="114"/>
                  </a:lnTo>
                  <a:lnTo>
                    <a:pt x="36" y="124"/>
                  </a:lnTo>
                  <a:lnTo>
                    <a:pt x="36" y="133"/>
                  </a:lnTo>
                  <a:lnTo>
                    <a:pt x="32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5"/>
                  </a:lnTo>
                  <a:lnTo>
                    <a:pt x="32" y="171"/>
                  </a:lnTo>
                  <a:lnTo>
                    <a:pt x="32" y="177"/>
                  </a:lnTo>
                  <a:lnTo>
                    <a:pt x="32" y="179"/>
                  </a:lnTo>
                  <a:lnTo>
                    <a:pt x="32" y="181"/>
                  </a:lnTo>
                  <a:lnTo>
                    <a:pt x="0" y="184"/>
                  </a:lnTo>
                  <a:lnTo>
                    <a:pt x="13" y="42"/>
                  </a:lnTo>
                  <a:lnTo>
                    <a:pt x="21" y="36"/>
                  </a:lnTo>
                  <a:lnTo>
                    <a:pt x="31" y="30"/>
                  </a:lnTo>
                  <a:lnTo>
                    <a:pt x="38" y="29"/>
                  </a:lnTo>
                  <a:lnTo>
                    <a:pt x="48" y="25"/>
                  </a:lnTo>
                  <a:lnTo>
                    <a:pt x="57" y="19"/>
                  </a:lnTo>
                  <a:lnTo>
                    <a:pt x="65" y="15"/>
                  </a:lnTo>
                  <a:lnTo>
                    <a:pt x="74" y="13"/>
                  </a:lnTo>
                  <a:lnTo>
                    <a:pt x="84" y="10"/>
                  </a:lnTo>
                  <a:lnTo>
                    <a:pt x="89" y="8"/>
                  </a:lnTo>
                  <a:lnTo>
                    <a:pt x="97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6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2" name="Freeform 749"/>
            <p:cNvSpPr>
              <a:spLocks/>
            </p:cNvSpPr>
            <p:nvPr/>
          </p:nvSpPr>
          <p:spPr bwMode="auto">
            <a:xfrm>
              <a:off x="1057" y="2354"/>
              <a:ext cx="28" cy="29"/>
            </a:xfrm>
            <a:custGeom>
              <a:avLst/>
              <a:gdLst>
                <a:gd name="T0" fmla="*/ 0 w 57"/>
                <a:gd name="T1" fmla="*/ 0 h 59"/>
                <a:gd name="T2" fmla="*/ 3 w 57"/>
                <a:gd name="T3" fmla="*/ 1 h 59"/>
                <a:gd name="T4" fmla="*/ 3 w 57"/>
                <a:gd name="T5" fmla="*/ 3 h 59"/>
                <a:gd name="T6" fmla="*/ 1 w 57"/>
                <a:gd name="T7" fmla="*/ 3 h 59"/>
                <a:gd name="T8" fmla="*/ 0 w 57"/>
                <a:gd name="T9" fmla="*/ 0 h 59"/>
                <a:gd name="T10" fmla="*/ 0 w 57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9"/>
                <a:gd name="T20" fmla="*/ 57 w 57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9">
                  <a:moveTo>
                    <a:pt x="0" y="0"/>
                  </a:moveTo>
                  <a:lnTo>
                    <a:pt x="53" y="17"/>
                  </a:lnTo>
                  <a:lnTo>
                    <a:pt x="57" y="55"/>
                  </a:lnTo>
                  <a:lnTo>
                    <a:pt x="23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3" name="Freeform 750"/>
            <p:cNvSpPr>
              <a:spLocks/>
            </p:cNvSpPr>
            <p:nvPr/>
          </p:nvSpPr>
          <p:spPr bwMode="auto">
            <a:xfrm>
              <a:off x="1137" y="2395"/>
              <a:ext cx="94" cy="93"/>
            </a:xfrm>
            <a:custGeom>
              <a:avLst/>
              <a:gdLst>
                <a:gd name="T0" fmla="*/ 7 w 186"/>
                <a:gd name="T1" fmla="*/ 10 h 187"/>
                <a:gd name="T2" fmla="*/ 0 w 186"/>
                <a:gd name="T3" fmla="*/ 11 h 187"/>
                <a:gd name="T4" fmla="*/ 5 w 186"/>
                <a:gd name="T5" fmla="*/ 7 h 187"/>
                <a:gd name="T6" fmla="*/ 11 w 186"/>
                <a:gd name="T7" fmla="*/ 0 h 187"/>
                <a:gd name="T8" fmla="*/ 12 w 186"/>
                <a:gd name="T9" fmla="*/ 3 h 187"/>
                <a:gd name="T10" fmla="*/ 7 w 186"/>
                <a:gd name="T11" fmla="*/ 10 h 187"/>
                <a:gd name="T12" fmla="*/ 7 w 186"/>
                <a:gd name="T13" fmla="*/ 1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87"/>
                <a:gd name="T23" fmla="*/ 186 w 186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87">
                  <a:moveTo>
                    <a:pt x="106" y="172"/>
                  </a:moveTo>
                  <a:lnTo>
                    <a:pt x="0" y="187"/>
                  </a:lnTo>
                  <a:lnTo>
                    <a:pt x="74" y="122"/>
                  </a:lnTo>
                  <a:lnTo>
                    <a:pt x="171" y="0"/>
                  </a:lnTo>
                  <a:lnTo>
                    <a:pt x="186" y="56"/>
                  </a:lnTo>
                  <a:lnTo>
                    <a:pt x="106" y="17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4" name="Freeform 751"/>
            <p:cNvSpPr>
              <a:spLocks/>
            </p:cNvSpPr>
            <p:nvPr/>
          </p:nvSpPr>
          <p:spPr bwMode="auto">
            <a:xfrm>
              <a:off x="984" y="2256"/>
              <a:ext cx="228" cy="115"/>
            </a:xfrm>
            <a:custGeom>
              <a:avLst/>
              <a:gdLst>
                <a:gd name="T0" fmla="*/ 28 w 454"/>
                <a:gd name="T1" fmla="*/ 14 h 230"/>
                <a:gd name="T2" fmla="*/ 29 w 454"/>
                <a:gd name="T3" fmla="*/ 13 h 230"/>
                <a:gd name="T4" fmla="*/ 29 w 454"/>
                <a:gd name="T5" fmla="*/ 11 h 230"/>
                <a:gd name="T6" fmla="*/ 29 w 454"/>
                <a:gd name="T7" fmla="*/ 10 h 230"/>
                <a:gd name="T8" fmla="*/ 29 w 454"/>
                <a:gd name="T9" fmla="*/ 9 h 230"/>
                <a:gd name="T10" fmla="*/ 29 w 454"/>
                <a:gd name="T11" fmla="*/ 9 h 230"/>
                <a:gd name="T12" fmla="*/ 29 w 454"/>
                <a:gd name="T13" fmla="*/ 8 h 230"/>
                <a:gd name="T14" fmla="*/ 28 w 454"/>
                <a:gd name="T15" fmla="*/ 6 h 230"/>
                <a:gd name="T16" fmla="*/ 27 w 454"/>
                <a:gd name="T17" fmla="*/ 5 h 230"/>
                <a:gd name="T18" fmla="*/ 26 w 454"/>
                <a:gd name="T19" fmla="*/ 5 h 230"/>
                <a:gd name="T20" fmla="*/ 25 w 454"/>
                <a:gd name="T21" fmla="*/ 5 h 230"/>
                <a:gd name="T22" fmla="*/ 25 w 454"/>
                <a:gd name="T23" fmla="*/ 5 h 230"/>
                <a:gd name="T24" fmla="*/ 24 w 454"/>
                <a:gd name="T25" fmla="*/ 5 h 230"/>
                <a:gd name="T26" fmla="*/ 24 w 454"/>
                <a:gd name="T27" fmla="*/ 4 h 230"/>
                <a:gd name="T28" fmla="*/ 23 w 454"/>
                <a:gd name="T29" fmla="*/ 3 h 230"/>
                <a:gd name="T30" fmla="*/ 22 w 454"/>
                <a:gd name="T31" fmla="*/ 2 h 230"/>
                <a:gd name="T32" fmla="*/ 21 w 454"/>
                <a:gd name="T33" fmla="*/ 2 h 230"/>
                <a:gd name="T34" fmla="*/ 20 w 454"/>
                <a:gd name="T35" fmla="*/ 1 h 230"/>
                <a:gd name="T36" fmla="*/ 19 w 454"/>
                <a:gd name="T37" fmla="*/ 1 h 230"/>
                <a:gd name="T38" fmla="*/ 17 w 454"/>
                <a:gd name="T39" fmla="*/ 1 h 230"/>
                <a:gd name="T40" fmla="*/ 16 w 454"/>
                <a:gd name="T41" fmla="*/ 0 h 230"/>
                <a:gd name="T42" fmla="*/ 15 w 454"/>
                <a:gd name="T43" fmla="*/ 1 h 230"/>
                <a:gd name="T44" fmla="*/ 14 w 454"/>
                <a:gd name="T45" fmla="*/ 1 h 230"/>
                <a:gd name="T46" fmla="*/ 14 w 454"/>
                <a:gd name="T47" fmla="*/ 1 h 230"/>
                <a:gd name="T48" fmla="*/ 12 w 454"/>
                <a:gd name="T49" fmla="*/ 1 h 230"/>
                <a:gd name="T50" fmla="*/ 11 w 454"/>
                <a:gd name="T51" fmla="*/ 1 h 230"/>
                <a:gd name="T52" fmla="*/ 10 w 454"/>
                <a:gd name="T53" fmla="*/ 2 h 230"/>
                <a:gd name="T54" fmla="*/ 9 w 454"/>
                <a:gd name="T55" fmla="*/ 2 h 230"/>
                <a:gd name="T56" fmla="*/ 7 w 454"/>
                <a:gd name="T57" fmla="*/ 2 h 230"/>
                <a:gd name="T58" fmla="*/ 6 w 454"/>
                <a:gd name="T59" fmla="*/ 3 h 230"/>
                <a:gd name="T60" fmla="*/ 0 w 454"/>
                <a:gd name="T61" fmla="*/ 7 h 230"/>
                <a:gd name="T62" fmla="*/ 1 w 454"/>
                <a:gd name="T63" fmla="*/ 8 h 230"/>
                <a:gd name="T64" fmla="*/ 2 w 454"/>
                <a:gd name="T65" fmla="*/ 8 h 230"/>
                <a:gd name="T66" fmla="*/ 3 w 454"/>
                <a:gd name="T67" fmla="*/ 8 h 230"/>
                <a:gd name="T68" fmla="*/ 4 w 454"/>
                <a:gd name="T69" fmla="*/ 9 h 230"/>
                <a:gd name="T70" fmla="*/ 5 w 454"/>
                <a:gd name="T71" fmla="*/ 9 h 230"/>
                <a:gd name="T72" fmla="*/ 7 w 454"/>
                <a:gd name="T73" fmla="*/ 9 h 230"/>
                <a:gd name="T74" fmla="*/ 8 w 454"/>
                <a:gd name="T75" fmla="*/ 9 h 230"/>
                <a:gd name="T76" fmla="*/ 9 w 454"/>
                <a:gd name="T77" fmla="*/ 9 h 230"/>
                <a:gd name="T78" fmla="*/ 10 w 454"/>
                <a:gd name="T79" fmla="*/ 9 h 230"/>
                <a:gd name="T80" fmla="*/ 11 w 454"/>
                <a:gd name="T81" fmla="*/ 9 h 230"/>
                <a:gd name="T82" fmla="*/ 13 w 454"/>
                <a:gd name="T83" fmla="*/ 8 h 230"/>
                <a:gd name="T84" fmla="*/ 13 w 454"/>
                <a:gd name="T85" fmla="*/ 8 h 230"/>
                <a:gd name="T86" fmla="*/ 14 w 454"/>
                <a:gd name="T87" fmla="*/ 7 h 230"/>
                <a:gd name="T88" fmla="*/ 15 w 454"/>
                <a:gd name="T89" fmla="*/ 7 h 230"/>
                <a:gd name="T90" fmla="*/ 16 w 454"/>
                <a:gd name="T91" fmla="*/ 7 h 230"/>
                <a:gd name="T92" fmla="*/ 17 w 454"/>
                <a:gd name="T93" fmla="*/ 7 h 230"/>
                <a:gd name="T94" fmla="*/ 18 w 454"/>
                <a:gd name="T95" fmla="*/ 6 h 230"/>
                <a:gd name="T96" fmla="*/ 19 w 454"/>
                <a:gd name="T97" fmla="*/ 6 h 230"/>
                <a:gd name="T98" fmla="*/ 21 w 454"/>
                <a:gd name="T99" fmla="*/ 6 h 230"/>
                <a:gd name="T100" fmla="*/ 22 w 454"/>
                <a:gd name="T101" fmla="*/ 6 h 230"/>
                <a:gd name="T102" fmla="*/ 23 w 454"/>
                <a:gd name="T103" fmla="*/ 6 h 230"/>
                <a:gd name="T104" fmla="*/ 24 w 454"/>
                <a:gd name="T105" fmla="*/ 6 h 230"/>
                <a:gd name="T106" fmla="*/ 27 w 454"/>
                <a:gd name="T107" fmla="*/ 15 h 2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4"/>
                <a:gd name="T163" fmla="*/ 0 h 230"/>
                <a:gd name="T164" fmla="*/ 454 w 454"/>
                <a:gd name="T165" fmla="*/ 230 h 2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4" h="230">
                  <a:moveTo>
                    <a:pt x="420" y="230"/>
                  </a:moveTo>
                  <a:lnTo>
                    <a:pt x="445" y="217"/>
                  </a:lnTo>
                  <a:lnTo>
                    <a:pt x="448" y="207"/>
                  </a:lnTo>
                  <a:lnTo>
                    <a:pt x="450" y="196"/>
                  </a:lnTo>
                  <a:lnTo>
                    <a:pt x="450" y="182"/>
                  </a:lnTo>
                  <a:lnTo>
                    <a:pt x="454" y="171"/>
                  </a:lnTo>
                  <a:lnTo>
                    <a:pt x="454" y="165"/>
                  </a:lnTo>
                  <a:lnTo>
                    <a:pt x="454" y="158"/>
                  </a:lnTo>
                  <a:lnTo>
                    <a:pt x="454" y="150"/>
                  </a:lnTo>
                  <a:lnTo>
                    <a:pt x="454" y="144"/>
                  </a:lnTo>
                  <a:lnTo>
                    <a:pt x="452" y="137"/>
                  </a:lnTo>
                  <a:lnTo>
                    <a:pt x="452" y="129"/>
                  </a:lnTo>
                  <a:lnTo>
                    <a:pt x="450" y="123"/>
                  </a:lnTo>
                  <a:lnTo>
                    <a:pt x="450" y="118"/>
                  </a:lnTo>
                  <a:lnTo>
                    <a:pt x="446" y="106"/>
                  </a:lnTo>
                  <a:lnTo>
                    <a:pt x="443" y="95"/>
                  </a:lnTo>
                  <a:lnTo>
                    <a:pt x="435" y="85"/>
                  </a:lnTo>
                  <a:lnTo>
                    <a:pt x="429" y="80"/>
                  </a:lnTo>
                  <a:lnTo>
                    <a:pt x="418" y="74"/>
                  </a:lnTo>
                  <a:lnTo>
                    <a:pt x="410" y="74"/>
                  </a:lnTo>
                  <a:lnTo>
                    <a:pt x="403" y="74"/>
                  </a:lnTo>
                  <a:lnTo>
                    <a:pt x="397" y="74"/>
                  </a:lnTo>
                  <a:lnTo>
                    <a:pt x="389" y="76"/>
                  </a:lnTo>
                  <a:lnTo>
                    <a:pt x="384" y="80"/>
                  </a:lnTo>
                  <a:lnTo>
                    <a:pt x="384" y="78"/>
                  </a:lnTo>
                  <a:lnTo>
                    <a:pt x="380" y="74"/>
                  </a:lnTo>
                  <a:lnTo>
                    <a:pt x="378" y="65"/>
                  </a:lnTo>
                  <a:lnTo>
                    <a:pt x="372" y="59"/>
                  </a:lnTo>
                  <a:lnTo>
                    <a:pt x="365" y="47"/>
                  </a:lnTo>
                  <a:lnTo>
                    <a:pt x="355" y="38"/>
                  </a:lnTo>
                  <a:lnTo>
                    <a:pt x="350" y="32"/>
                  </a:lnTo>
                  <a:lnTo>
                    <a:pt x="344" y="27"/>
                  </a:lnTo>
                  <a:lnTo>
                    <a:pt x="336" y="23"/>
                  </a:lnTo>
                  <a:lnTo>
                    <a:pt x="330" y="19"/>
                  </a:lnTo>
                  <a:lnTo>
                    <a:pt x="321" y="13"/>
                  </a:lnTo>
                  <a:lnTo>
                    <a:pt x="311" y="9"/>
                  </a:lnTo>
                  <a:lnTo>
                    <a:pt x="300" y="6"/>
                  </a:lnTo>
                  <a:lnTo>
                    <a:pt x="291" y="6"/>
                  </a:lnTo>
                  <a:lnTo>
                    <a:pt x="277" y="2"/>
                  </a:lnTo>
                  <a:lnTo>
                    <a:pt x="266" y="2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5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4" y="2"/>
                  </a:lnTo>
                  <a:lnTo>
                    <a:pt x="215" y="2"/>
                  </a:lnTo>
                  <a:lnTo>
                    <a:pt x="209" y="6"/>
                  </a:lnTo>
                  <a:lnTo>
                    <a:pt x="199" y="6"/>
                  </a:lnTo>
                  <a:lnTo>
                    <a:pt x="192" y="8"/>
                  </a:lnTo>
                  <a:lnTo>
                    <a:pt x="182" y="8"/>
                  </a:lnTo>
                  <a:lnTo>
                    <a:pt x="173" y="11"/>
                  </a:lnTo>
                  <a:lnTo>
                    <a:pt x="163" y="13"/>
                  </a:lnTo>
                  <a:lnTo>
                    <a:pt x="154" y="17"/>
                  </a:lnTo>
                  <a:lnTo>
                    <a:pt x="142" y="21"/>
                  </a:lnTo>
                  <a:lnTo>
                    <a:pt x="133" y="25"/>
                  </a:lnTo>
                  <a:lnTo>
                    <a:pt x="121" y="28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91" y="44"/>
                  </a:lnTo>
                  <a:lnTo>
                    <a:pt x="146" y="57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9" y="116"/>
                  </a:lnTo>
                  <a:lnTo>
                    <a:pt x="13" y="118"/>
                  </a:lnTo>
                  <a:lnTo>
                    <a:pt x="21" y="120"/>
                  </a:lnTo>
                  <a:lnTo>
                    <a:pt x="26" y="123"/>
                  </a:lnTo>
                  <a:lnTo>
                    <a:pt x="36" y="127"/>
                  </a:lnTo>
                  <a:lnTo>
                    <a:pt x="44" y="129"/>
                  </a:lnTo>
                  <a:lnTo>
                    <a:pt x="55" y="133"/>
                  </a:lnTo>
                  <a:lnTo>
                    <a:pt x="64" y="135"/>
                  </a:lnTo>
                  <a:lnTo>
                    <a:pt x="76" y="139"/>
                  </a:lnTo>
                  <a:lnTo>
                    <a:pt x="87" y="13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14" y="141"/>
                  </a:lnTo>
                  <a:lnTo>
                    <a:pt x="121" y="141"/>
                  </a:lnTo>
                  <a:lnTo>
                    <a:pt x="129" y="143"/>
                  </a:lnTo>
                  <a:lnTo>
                    <a:pt x="140" y="141"/>
                  </a:lnTo>
                  <a:lnTo>
                    <a:pt x="154" y="139"/>
                  </a:lnTo>
                  <a:lnTo>
                    <a:pt x="163" y="135"/>
                  </a:lnTo>
                  <a:lnTo>
                    <a:pt x="175" y="133"/>
                  </a:lnTo>
                  <a:lnTo>
                    <a:pt x="186" y="127"/>
                  </a:lnTo>
                  <a:lnTo>
                    <a:pt x="197" y="122"/>
                  </a:lnTo>
                  <a:lnTo>
                    <a:pt x="201" y="120"/>
                  </a:lnTo>
                  <a:lnTo>
                    <a:pt x="207" y="118"/>
                  </a:lnTo>
                  <a:lnTo>
                    <a:pt x="215" y="114"/>
                  </a:lnTo>
                  <a:lnTo>
                    <a:pt x="220" y="112"/>
                  </a:lnTo>
                  <a:lnTo>
                    <a:pt x="226" y="108"/>
                  </a:lnTo>
                  <a:lnTo>
                    <a:pt x="232" y="106"/>
                  </a:lnTo>
                  <a:lnTo>
                    <a:pt x="239" y="104"/>
                  </a:lnTo>
                  <a:lnTo>
                    <a:pt x="247" y="103"/>
                  </a:lnTo>
                  <a:lnTo>
                    <a:pt x="254" y="101"/>
                  </a:lnTo>
                  <a:lnTo>
                    <a:pt x="262" y="99"/>
                  </a:lnTo>
                  <a:lnTo>
                    <a:pt x="272" y="97"/>
                  </a:lnTo>
                  <a:lnTo>
                    <a:pt x="281" y="95"/>
                  </a:lnTo>
                  <a:lnTo>
                    <a:pt x="291" y="93"/>
                  </a:lnTo>
                  <a:lnTo>
                    <a:pt x="300" y="91"/>
                  </a:lnTo>
                  <a:lnTo>
                    <a:pt x="311" y="91"/>
                  </a:lnTo>
                  <a:lnTo>
                    <a:pt x="323" y="91"/>
                  </a:lnTo>
                  <a:lnTo>
                    <a:pt x="334" y="91"/>
                  </a:lnTo>
                  <a:lnTo>
                    <a:pt x="348" y="91"/>
                  </a:lnTo>
                  <a:lnTo>
                    <a:pt x="353" y="91"/>
                  </a:lnTo>
                  <a:lnTo>
                    <a:pt x="361" y="91"/>
                  </a:lnTo>
                  <a:lnTo>
                    <a:pt x="369" y="91"/>
                  </a:lnTo>
                  <a:lnTo>
                    <a:pt x="376" y="93"/>
                  </a:lnTo>
                  <a:lnTo>
                    <a:pt x="420" y="230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5" name="Freeform 752"/>
            <p:cNvSpPr>
              <a:spLocks/>
            </p:cNvSpPr>
            <p:nvPr/>
          </p:nvSpPr>
          <p:spPr bwMode="auto">
            <a:xfrm>
              <a:off x="1174" y="2615"/>
              <a:ext cx="287" cy="362"/>
            </a:xfrm>
            <a:custGeom>
              <a:avLst/>
              <a:gdLst>
                <a:gd name="T0" fmla="*/ 26 w 574"/>
                <a:gd name="T1" fmla="*/ 34 h 725"/>
                <a:gd name="T2" fmla="*/ 0 w 574"/>
                <a:gd name="T3" fmla="*/ 43 h 725"/>
                <a:gd name="T4" fmla="*/ 3 w 574"/>
                <a:gd name="T5" fmla="*/ 45 h 725"/>
                <a:gd name="T6" fmla="*/ 4 w 574"/>
                <a:gd name="T7" fmla="*/ 45 h 725"/>
                <a:gd name="T8" fmla="*/ 5 w 574"/>
                <a:gd name="T9" fmla="*/ 45 h 725"/>
                <a:gd name="T10" fmla="*/ 5 w 574"/>
                <a:gd name="T11" fmla="*/ 45 h 725"/>
                <a:gd name="T12" fmla="*/ 6 w 574"/>
                <a:gd name="T13" fmla="*/ 45 h 725"/>
                <a:gd name="T14" fmla="*/ 7 w 574"/>
                <a:gd name="T15" fmla="*/ 45 h 725"/>
                <a:gd name="T16" fmla="*/ 8 w 574"/>
                <a:gd name="T17" fmla="*/ 45 h 725"/>
                <a:gd name="T18" fmla="*/ 9 w 574"/>
                <a:gd name="T19" fmla="*/ 44 h 725"/>
                <a:gd name="T20" fmla="*/ 11 w 574"/>
                <a:gd name="T21" fmla="*/ 44 h 725"/>
                <a:gd name="T22" fmla="*/ 12 w 574"/>
                <a:gd name="T23" fmla="*/ 44 h 725"/>
                <a:gd name="T24" fmla="*/ 14 w 574"/>
                <a:gd name="T25" fmla="*/ 44 h 725"/>
                <a:gd name="T26" fmla="*/ 15 w 574"/>
                <a:gd name="T27" fmla="*/ 44 h 725"/>
                <a:gd name="T28" fmla="*/ 16 w 574"/>
                <a:gd name="T29" fmla="*/ 44 h 725"/>
                <a:gd name="T30" fmla="*/ 18 w 574"/>
                <a:gd name="T31" fmla="*/ 44 h 725"/>
                <a:gd name="T32" fmla="*/ 19 w 574"/>
                <a:gd name="T33" fmla="*/ 43 h 725"/>
                <a:gd name="T34" fmla="*/ 21 w 574"/>
                <a:gd name="T35" fmla="*/ 43 h 725"/>
                <a:gd name="T36" fmla="*/ 22 w 574"/>
                <a:gd name="T37" fmla="*/ 43 h 725"/>
                <a:gd name="T38" fmla="*/ 24 w 574"/>
                <a:gd name="T39" fmla="*/ 43 h 725"/>
                <a:gd name="T40" fmla="*/ 25 w 574"/>
                <a:gd name="T41" fmla="*/ 42 h 725"/>
                <a:gd name="T42" fmla="*/ 27 w 574"/>
                <a:gd name="T43" fmla="*/ 42 h 725"/>
                <a:gd name="T44" fmla="*/ 28 w 574"/>
                <a:gd name="T45" fmla="*/ 41 h 725"/>
                <a:gd name="T46" fmla="*/ 29 w 574"/>
                <a:gd name="T47" fmla="*/ 41 h 725"/>
                <a:gd name="T48" fmla="*/ 31 w 574"/>
                <a:gd name="T49" fmla="*/ 40 h 725"/>
                <a:gd name="T50" fmla="*/ 32 w 574"/>
                <a:gd name="T51" fmla="*/ 40 h 725"/>
                <a:gd name="T52" fmla="*/ 33 w 574"/>
                <a:gd name="T53" fmla="*/ 39 h 725"/>
                <a:gd name="T54" fmla="*/ 34 w 574"/>
                <a:gd name="T55" fmla="*/ 38 h 725"/>
                <a:gd name="T56" fmla="*/ 34 w 574"/>
                <a:gd name="T57" fmla="*/ 37 h 725"/>
                <a:gd name="T58" fmla="*/ 35 w 574"/>
                <a:gd name="T59" fmla="*/ 37 h 725"/>
                <a:gd name="T60" fmla="*/ 36 w 574"/>
                <a:gd name="T61" fmla="*/ 36 h 725"/>
                <a:gd name="T62" fmla="*/ 36 w 574"/>
                <a:gd name="T63" fmla="*/ 35 h 725"/>
                <a:gd name="T64" fmla="*/ 36 w 574"/>
                <a:gd name="T65" fmla="*/ 34 h 725"/>
                <a:gd name="T66" fmla="*/ 36 w 574"/>
                <a:gd name="T67" fmla="*/ 33 h 725"/>
                <a:gd name="T68" fmla="*/ 36 w 574"/>
                <a:gd name="T69" fmla="*/ 31 h 725"/>
                <a:gd name="T70" fmla="*/ 36 w 574"/>
                <a:gd name="T71" fmla="*/ 30 h 725"/>
                <a:gd name="T72" fmla="*/ 36 w 574"/>
                <a:gd name="T73" fmla="*/ 29 h 725"/>
                <a:gd name="T74" fmla="*/ 36 w 574"/>
                <a:gd name="T75" fmla="*/ 28 h 725"/>
                <a:gd name="T76" fmla="*/ 36 w 574"/>
                <a:gd name="T77" fmla="*/ 26 h 725"/>
                <a:gd name="T78" fmla="*/ 36 w 574"/>
                <a:gd name="T79" fmla="*/ 25 h 725"/>
                <a:gd name="T80" fmla="*/ 35 w 574"/>
                <a:gd name="T81" fmla="*/ 23 h 725"/>
                <a:gd name="T82" fmla="*/ 35 w 574"/>
                <a:gd name="T83" fmla="*/ 22 h 725"/>
                <a:gd name="T84" fmla="*/ 35 w 574"/>
                <a:gd name="T85" fmla="*/ 20 h 725"/>
                <a:gd name="T86" fmla="*/ 34 w 574"/>
                <a:gd name="T87" fmla="*/ 19 h 725"/>
                <a:gd name="T88" fmla="*/ 34 w 574"/>
                <a:gd name="T89" fmla="*/ 18 h 725"/>
                <a:gd name="T90" fmla="*/ 33 w 574"/>
                <a:gd name="T91" fmla="*/ 16 h 725"/>
                <a:gd name="T92" fmla="*/ 33 w 574"/>
                <a:gd name="T93" fmla="*/ 15 h 725"/>
                <a:gd name="T94" fmla="*/ 32 w 574"/>
                <a:gd name="T95" fmla="*/ 13 h 725"/>
                <a:gd name="T96" fmla="*/ 32 w 574"/>
                <a:gd name="T97" fmla="*/ 12 h 725"/>
                <a:gd name="T98" fmla="*/ 31 w 574"/>
                <a:gd name="T99" fmla="*/ 11 h 725"/>
                <a:gd name="T100" fmla="*/ 31 w 574"/>
                <a:gd name="T101" fmla="*/ 9 h 725"/>
                <a:gd name="T102" fmla="*/ 30 w 574"/>
                <a:gd name="T103" fmla="*/ 8 h 725"/>
                <a:gd name="T104" fmla="*/ 30 w 574"/>
                <a:gd name="T105" fmla="*/ 7 h 725"/>
                <a:gd name="T106" fmla="*/ 29 w 574"/>
                <a:gd name="T107" fmla="*/ 6 h 725"/>
                <a:gd name="T108" fmla="*/ 29 w 574"/>
                <a:gd name="T109" fmla="*/ 5 h 725"/>
                <a:gd name="T110" fmla="*/ 29 w 574"/>
                <a:gd name="T111" fmla="*/ 4 h 725"/>
                <a:gd name="T112" fmla="*/ 28 w 574"/>
                <a:gd name="T113" fmla="*/ 3 h 725"/>
                <a:gd name="T114" fmla="*/ 28 w 574"/>
                <a:gd name="T115" fmla="*/ 2 h 725"/>
                <a:gd name="T116" fmla="*/ 27 w 574"/>
                <a:gd name="T117" fmla="*/ 1 h 725"/>
                <a:gd name="T118" fmla="*/ 27 w 574"/>
                <a:gd name="T119" fmla="*/ 0 h 725"/>
                <a:gd name="T120" fmla="*/ 27 w 574"/>
                <a:gd name="T121" fmla="*/ 0 h 7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725"/>
                <a:gd name="T185" fmla="*/ 574 w 574"/>
                <a:gd name="T186" fmla="*/ 725 h 7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725">
                  <a:moveTo>
                    <a:pt x="420" y="0"/>
                  </a:moveTo>
                  <a:lnTo>
                    <a:pt x="414" y="557"/>
                  </a:lnTo>
                  <a:lnTo>
                    <a:pt x="543" y="553"/>
                  </a:lnTo>
                  <a:lnTo>
                    <a:pt x="0" y="696"/>
                  </a:lnTo>
                  <a:lnTo>
                    <a:pt x="42" y="725"/>
                  </a:lnTo>
                  <a:lnTo>
                    <a:pt x="42" y="723"/>
                  </a:lnTo>
                  <a:lnTo>
                    <a:pt x="47" y="723"/>
                  </a:lnTo>
                  <a:lnTo>
                    <a:pt x="53" y="723"/>
                  </a:lnTo>
                  <a:lnTo>
                    <a:pt x="63" y="723"/>
                  </a:lnTo>
                  <a:lnTo>
                    <a:pt x="66" y="723"/>
                  </a:lnTo>
                  <a:lnTo>
                    <a:pt x="72" y="723"/>
                  </a:lnTo>
                  <a:lnTo>
                    <a:pt x="80" y="723"/>
                  </a:lnTo>
                  <a:lnTo>
                    <a:pt x="85" y="723"/>
                  </a:lnTo>
                  <a:lnTo>
                    <a:pt x="93" y="723"/>
                  </a:lnTo>
                  <a:lnTo>
                    <a:pt x="101" y="723"/>
                  </a:lnTo>
                  <a:lnTo>
                    <a:pt x="110" y="723"/>
                  </a:lnTo>
                  <a:lnTo>
                    <a:pt x="118" y="723"/>
                  </a:lnTo>
                  <a:lnTo>
                    <a:pt x="127" y="721"/>
                  </a:lnTo>
                  <a:lnTo>
                    <a:pt x="137" y="719"/>
                  </a:lnTo>
                  <a:lnTo>
                    <a:pt x="144" y="719"/>
                  </a:lnTo>
                  <a:lnTo>
                    <a:pt x="156" y="719"/>
                  </a:lnTo>
                  <a:lnTo>
                    <a:pt x="165" y="717"/>
                  </a:lnTo>
                  <a:lnTo>
                    <a:pt x="177" y="717"/>
                  </a:lnTo>
                  <a:lnTo>
                    <a:pt x="186" y="717"/>
                  </a:lnTo>
                  <a:lnTo>
                    <a:pt x="198" y="717"/>
                  </a:lnTo>
                  <a:lnTo>
                    <a:pt x="209" y="713"/>
                  </a:lnTo>
                  <a:lnTo>
                    <a:pt x="220" y="713"/>
                  </a:lnTo>
                  <a:lnTo>
                    <a:pt x="232" y="711"/>
                  </a:lnTo>
                  <a:lnTo>
                    <a:pt x="245" y="711"/>
                  </a:lnTo>
                  <a:lnTo>
                    <a:pt x="256" y="709"/>
                  </a:lnTo>
                  <a:lnTo>
                    <a:pt x="268" y="707"/>
                  </a:lnTo>
                  <a:lnTo>
                    <a:pt x="281" y="707"/>
                  </a:lnTo>
                  <a:lnTo>
                    <a:pt x="293" y="706"/>
                  </a:lnTo>
                  <a:lnTo>
                    <a:pt x="304" y="702"/>
                  </a:lnTo>
                  <a:lnTo>
                    <a:pt x="315" y="702"/>
                  </a:lnTo>
                  <a:lnTo>
                    <a:pt x="327" y="698"/>
                  </a:lnTo>
                  <a:lnTo>
                    <a:pt x="340" y="696"/>
                  </a:lnTo>
                  <a:lnTo>
                    <a:pt x="352" y="692"/>
                  </a:lnTo>
                  <a:lnTo>
                    <a:pt x="363" y="690"/>
                  </a:lnTo>
                  <a:lnTo>
                    <a:pt x="374" y="688"/>
                  </a:lnTo>
                  <a:lnTo>
                    <a:pt x="386" y="686"/>
                  </a:lnTo>
                  <a:lnTo>
                    <a:pt x="397" y="683"/>
                  </a:lnTo>
                  <a:lnTo>
                    <a:pt x="409" y="679"/>
                  </a:lnTo>
                  <a:lnTo>
                    <a:pt x="420" y="675"/>
                  </a:lnTo>
                  <a:lnTo>
                    <a:pt x="431" y="673"/>
                  </a:lnTo>
                  <a:lnTo>
                    <a:pt x="443" y="667"/>
                  </a:lnTo>
                  <a:lnTo>
                    <a:pt x="452" y="664"/>
                  </a:lnTo>
                  <a:lnTo>
                    <a:pt x="464" y="660"/>
                  </a:lnTo>
                  <a:lnTo>
                    <a:pt x="473" y="656"/>
                  </a:lnTo>
                  <a:lnTo>
                    <a:pt x="481" y="650"/>
                  </a:lnTo>
                  <a:lnTo>
                    <a:pt x="490" y="647"/>
                  </a:lnTo>
                  <a:lnTo>
                    <a:pt x="500" y="641"/>
                  </a:lnTo>
                  <a:lnTo>
                    <a:pt x="507" y="637"/>
                  </a:lnTo>
                  <a:lnTo>
                    <a:pt x="515" y="631"/>
                  </a:lnTo>
                  <a:lnTo>
                    <a:pt x="523" y="624"/>
                  </a:lnTo>
                  <a:lnTo>
                    <a:pt x="530" y="620"/>
                  </a:lnTo>
                  <a:lnTo>
                    <a:pt x="538" y="612"/>
                  </a:lnTo>
                  <a:lnTo>
                    <a:pt x="543" y="607"/>
                  </a:lnTo>
                  <a:lnTo>
                    <a:pt x="549" y="599"/>
                  </a:lnTo>
                  <a:lnTo>
                    <a:pt x="553" y="593"/>
                  </a:lnTo>
                  <a:lnTo>
                    <a:pt x="559" y="586"/>
                  </a:lnTo>
                  <a:lnTo>
                    <a:pt x="562" y="578"/>
                  </a:lnTo>
                  <a:lnTo>
                    <a:pt x="566" y="571"/>
                  </a:lnTo>
                  <a:lnTo>
                    <a:pt x="568" y="563"/>
                  </a:lnTo>
                  <a:lnTo>
                    <a:pt x="572" y="557"/>
                  </a:lnTo>
                  <a:lnTo>
                    <a:pt x="572" y="548"/>
                  </a:lnTo>
                  <a:lnTo>
                    <a:pt x="572" y="538"/>
                  </a:lnTo>
                  <a:lnTo>
                    <a:pt x="572" y="529"/>
                  </a:lnTo>
                  <a:lnTo>
                    <a:pt x="574" y="519"/>
                  </a:lnTo>
                  <a:lnTo>
                    <a:pt x="574" y="510"/>
                  </a:lnTo>
                  <a:lnTo>
                    <a:pt x="574" y="500"/>
                  </a:lnTo>
                  <a:lnTo>
                    <a:pt x="574" y="489"/>
                  </a:lnTo>
                  <a:lnTo>
                    <a:pt x="574" y="479"/>
                  </a:lnTo>
                  <a:lnTo>
                    <a:pt x="572" y="470"/>
                  </a:lnTo>
                  <a:lnTo>
                    <a:pt x="570" y="458"/>
                  </a:lnTo>
                  <a:lnTo>
                    <a:pt x="570" y="449"/>
                  </a:lnTo>
                  <a:lnTo>
                    <a:pt x="568" y="438"/>
                  </a:lnTo>
                  <a:lnTo>
                    <a:pt x="566" y="426"/>
                  </a:lnTo>
                  <a:lnTo>
                    <a:pt x="564" y="417"/>
                  </a:lnTo>
                  <a:lnTo>
                    <a:pt x="562" y="405"/>
                  </a:lnTo>
                  <a:lnTo>
                    <a:pt x="561" y="394"/>
                  </a:lnTo>
                  <a:lnTo>
                    <a:pt x="559" y="382"/>
                  </a:lnTo>
                  <a:lnTo>
                    <a:pt x="555" y="371"/>
                  </a:lnTo>
                  <a:lnTo>
                    <a:pt x="551" y="358"/>
                  </a:lnTo>
                  <a:lnTo>
                    <a:pt x="549" y="346"/>
                  </a:lnTo>
                  <a:lnTo>
                    <a:pt x="545" y="335"/>
                  </a:lnTo>
                  <a:lnTo>
                    <a:pt x="543" y="323"/>
                  </a:lnTo>
                  <a:lnTo>
                    <a:pt x="540" y="312"/>
                  </a:lnTo>
                  <a:lnTo>
                    <a:pt x="538" y="301"/>
                  </a:lnTo>
                  <a:lnTo>
                    <a:pt x="532" y="289"/>
                  </a:lnTo>
                  <a:lnTo>
                    <a:pt x="528" y="278"/>
                  </a:lnTo>
                  <a:lnTo>
                    <a:pt x="524" y="266"/>
                  </a:lnTo>
                  <a:lnTo>
                    <a:pt x="523" y="255"/>
                  </a:lnTo>
                  <a:lnTo>
                    <a:pt x="519" y="244"/>
                  </a:lnTo>
                  <a:lnTo>
                    <a:pt x="515" y="232"/>
                  </a:lnTo>
                  <a:lnTo>
                    <a:pt x="511" y="223"/>
                  </a:lnTo>
                  <a:lnTo>
                    <a:pt x="507" y="211"/>
                  </a:lnTo>
                  <a:lnTo>
                    <a:pt x="504" y="200"/>
                  </a:lnTo>
                  <a:lnTo>
                    <a:pt x="500" y="189"/>
                  </a:lnTo>
                  <a:lnTo>
                    <a:pt x="496" y="177"/>
                  </a:lnTo>
                  <a:lnTo>
                    <a:pt x="492" y="168"/>
                  </a:lnTo>
                  <a:lnTo>
                    <a:pt x="486" y="158"/>
                  </a:lnTo>
                  <a:lnTo>
                    <a:pt x="483" y="147"/>
                  </a:lnTo>
                  <a:lnTo>
                    <a:pt x="479" y="137"/>
                  </a:lnTo>
                  <a:lnTo>
                    <a:pt x="475" y="128"/>
                  </a:lnTo>
                  <a:lnTo>
                    <a:pt x="471" y="118"/>
                  </a:lnTo>
                  <a:lnTo>
                    <a:pt x="467" y="111"/>
                  </a:lnTo>
                  <a:lnTo>
                    <a:pt x="464" y="101"/>
                  </a:lnTo>
                  <a:lnTo>
                    <a:pt x="460" y="92"/>
                  </a:lnTo>
                  <a:lnTo>
                    <a:pt x="458" y="84"/>
                  </a:lnTo>
                  <a:lnTo>
                    <a:pt x="454" y="76"/>
                  </a:lnTo>
                  <a:lnTo>
                    <a:pt x="450" y="69"/>
                  </a:lnTo>
                  <a:lnTo>
                    <a:pt x="448" y="63"/>
                  </a:lnTo>
                  <a:lnTo>
                    <a:pt x="445" y="54"/>
                  </a:lnTo>
                  <a:lnTo>
                    <a:pt x="441" y="48"/>
                  </a:lnTo>
                  <a:lnTo>
                    <a:pt x="439" y="42"/>
                  </a:lnTo>
                  <a:lnTo>
                    <a:pt x="437" y="36"/>
                  </a:lnTo>
                  <a:lnTo>
                    <a:pt x="431" y="25"/>
                  </a:lnTo>
                  <a:lnTo>
                    <a:pt x="428" y="17"/>
                  </a:lnTo>
                  <a:lnTo>
                    <a:pt x="424" y="10"/>
                  </a:lnTo>
                  <a:lnTo>
                    <a:pt x="422" y="4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6" name="Freeform 753"/>
            <p:cNvSpPr>
              <a:spLocks/>
            </p:cNvSpPr>
            <p:nvPr/>
          </p:nvSpPr>
          <p:spPr bwMode="auto">
            <a:xfrm>
              <a:off x="1031" y="2976"/>
              <a:ext cx="179" cy="137"/>
            </a:xfrm>
            <a:custGeom>
              <a:avLst/>
              <a:gdLst>
                <a:gd name="T0" fmla="*/ 18 w 357"/>
                <a:gd name="T1" fmla="*/ 0 h 273"/>
                <a:gd name="T2" fmla="*/ 5 w 357"/>
                <a:gd name="T3" fmla="*/ 2 h 273"/>
                <a:gd name="T4" fmla="*/ 0 w 357"/>
                <a:gd name="T5" fmla="*/ 10 h 273"/>
                <a:gd name="T6" fmla="*/ 2 w 357"/>
                <a:gd name="T7" fmla="*/ 17 h 273"/>
                <a:gd name="T8" fmla="*/ 2 w 357"/>
                <a:gd name="T9" fmla="*/ 18 h 273"/>
                <a:gd name="T10" fmla="*/ 3 w 357"/>
                <a:gd name="T11" fmla="*/ 17 h 273"/>
                <a:gd name="T12" fmla="*/ 3 w 357"/>
                <a:gd name="T13" fmla="*/ 17 h 273"/>
                <a:gd name="T14" fmla="*/ 4 w 357"/>
                <a:gd name="T15" fmla="*/ 16 h 273"/>
                <a:gd name="T16" fmla="*/ 4 w 357"/>
                <a:gd name="T17" fmla="*/ 16 h 273"/>
                <a:gd name="T18" fmla="*/ 4 w 357"/>
                <a:gd name="T19" fmla="*/ 15 h 273"/>
                <a:gd name="T20" fmla="*/ 5 w 357"/>
                <a:gd name="T21" fmla="*/ 15 h 273"/>
                <a:gd name="T22" fmla="*/ 5 w 357"/>
                <a:gd name="T23" fmla="*/ 14 h 273"/>
                <a:gd name="T24" fmla="*/ 8 w 357"/>
                <a:gd name="T25" fmla="*/ 14 h 273"/>
                <a:gd name="T26" fmla="*/ 13 w 357"/>
                <a:gd name="T27" fmla="*/ 10 h 273"/>
                <a:gd name="T28" fmla="*/ 13 w 357"/>
                <a:gd name="T29" fmla="*/ 10 h 273"/>
                <a:gd name="T30" fmla="*/ 13 w 357"/>
                <a:gd name="T31" fmla="*/ 10 h 273"/>
                <a:gd name="T32" fmla="*/ 14 w 357"/>
                <a:gd name="T33" fmla="*/ 9 h 273"/>
                <a:gd name="T34" fmla="*/ 14 w 357"/>
                <a:gd name="T35" fmla="*/ 9 h 273"/>
                <a:gd name="T36" fmla="*/ 15 w 357"/>
                <a:gd name="T37" fmla="*/ 9 h 273"/>
                <a:gd name="T38" fmla="*/ 15 w 357"/>
                <a:gd name="T39" fmla="*/ 9 h 273"/>
                <a:gd name="T40" fmla="*/ 15 w 357"/>
                <a:gd name="T41" fmla="*/ 9 h 273"/>
                <a:gd name="T42" fmla="*/ 16 w 357"/>
                <a:gd name="T43" fmla="*/ 9 h 273"/>
                <a:gd name="T44" fmla="*/ 16 w 357"/>
                <a:gd name="T45" fmla="*/ 9 h 273"/>
                <a:gd name="T46" fmla="*/ 17 w 357"/>
                <a:gd name="T47" fmla="*/ 9 h 273"/>
                <a:gd name="T48" fmla="*/ 17 w 357"/>
                <a:gd name="T49" fmla="*/ 8 h 273"/>
                <a:gd name="T50" fmla="*/ 18 w 357"/>
                <a:gd name="T51" fmla="*/ 8 h 273"/>
                <a:gd name="T52" fmla="*/ 18 w 357"/>
                <a:gd name="T53" fmla="*/ 8 h 273"/>
                <a:gd name="T54" fmla="*/ 19 w 357"/>
                <a:gd name="T55" fmla="*/ 8 h 273"/>
                <a:gd name="T56" fmla="*/ 19 w 357"/>
                <a:gd name="T57" fmla="*/ 8 h 273"/>
                <a:gd name="T58" fmla="*/ 19 w 357"/>
                <a:gd name="T59" fmla="*/ 7 h 273"/>
                <a:gd name="T60" fmla="*/ 20 w 357"/>
                <a:gd name="T61" fmla="*/ 7 h 273"/>
                <a:gd name="T62" fmla="*/ 20 w 357"/>
                <a:gd name="T63" fmla="*/ 7 h 273"/>
                <a:gd name="T64" fmla="*/ 21 w 357"/>
                <a:gd name="T65" fmla="*/ 7 h 273"/>
                <a:gd name="T66" fmla="*/ 21 w 357"/>
                <a:gd name="T67" fmla="*/ 7 h 273"/>
                <a:gd name="T68" fmla="*/ 22 w 357"/>
                <a:gd name="T69" fmla="*/ 6 h 273"/>
                <a:gd name="T70" fmla="*/ 22 w 357"/>
                <a:gd name="T71" fmla="*/ 6 h 273"/>
                <a:gd name="T72" fmla="*/ 23 w 357"/>
                <a:gd name="T73" fmla="*/ 6 h 273"/>
                <a:gd name="T74" fmla="*/ 23 w 357"/>
                <a:gd name="T75" fmla="*/ 5 h 273"/>
                <a:gd name="T76" fmla="*/ 23 w 357"/>
                <a:gd name="T77" fmla="*/ 5 h 273"/>
                <a:gd name="T78" fmla="*/ 23 w 357"/>
                <a:gd name="T79" fmla="*/ 5 h 273"/>
                <a:gd name="T80" fmla="*/ 22 w 357"/>
                <a:gd name="T81" fmla="*/ 4 h 273"/>
                <a:gd name="T82" fmla="*/ 22 w 357"/>
                <a:gd name="T83" fmla="*/ 4 h 273"/>
                <a:gd name="T84" fmla="*/ 22 w 357"/>
                <a:gd name="T85" fmla="*/ 3 h 273"/>
                <a:gd name="T86" fmla="*/ 21 w 357"/>
                <a:gd name="T87" fmla="*/ 3 h 273"/>
                <a:gd name="T88" fmla="*/ 21 w 357"/>
                <a:gd name="T89" fmla="*/ 3 h 273"/>
                <a:gd name="T90" fmla="*/ 21 w 357"/>
                <a:gd name="T91" fmla="*/ 2 h 273"/>
                <a:gd name="T92" fmla="*/ 20 w 357"/>
                <a:gd name="T93" fmla="*/ 2 h 273"/>
                <a:gd name="T94" fmla="*/ 19 w 357"/>
                <a:gd name="T95" fmla="*/ 1 h 273"/>
                <a:gd name="T96" fmla="*/ 19 w 357"/>
                <a:gd name="T97" fmla="*/ 1 h 273"/>
                <a:gd name="T98" fmla="*/ 19 w 357"/>
                <a:gd name="T99" fmla="*/ 1 h 273"/>
                <a:gd name="T100" fmla="*/ 18 w 357"/>
                <a:gd name="T101" fmla="*/ 0 h 273"/>
                <a:gd name="T102" fmla="*/ 18 w 357"/>
                <a:gd name="T103" fmla="*/ 0 h 273"/>
                <a:gd name="T104" fmla="*/ 18 w 357"/>
                <a:gd name="T105" fmla="*/ 0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7"/>
                <a:gd name="T160" fmla="*/ 0 h 273"/>
                <a:gd name="T161" fmla="*/ 357 w 357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7" h="273">
                  <a:moveTo>
                    <a:pt x="281" y="0"/>
                  </a:moveTo>
                  <a:lnTo>
                    <a:pt x="65" y="24"/>
                  </a:lnTo>
                  <a:lnTo>
                    <a:pt x="0" y="155"/>
                  </a:lnTo>
                  <a:lnTo>
                    <a:pt x="21" y="271"/>
                  </a:lnTo>
                  <a:lnTo>
                    <a:pt x="27" y="273"/>
                  </a:lnTo>
                  <a:lnTo>
                    <a:pt x="36" y="269"/>
                  </a:lnTo>
                  <a:lnTo>
                    <a:pt x="42" y="264"/>
                  </a:lnTo>
                  <a:lnTo>
                    <a:pt x="51" y="254"/>
                  </a:lnTo>
                  <a:lnTo>
                    <a:pt x="57" y="243"/>
                  </a:lnTo>
                  <a:lnTo>
                    <a:pt x="63" y="233"/>
                  </a:lnTo>
                  <a:lnTo>
                    <a:pt x="65" y="228"/>
                  </a:lnTo>
                  <a:lnTo>
                    <a:pt x="66" y="224"/>
                  </a:lnTo>
                  <a:lnTo>
                    <a:pt x="120" y="218"/>
                  </a:lnTo>
                  <a:lnTo>
                    <a:pt x="198" y="150"/>
                  </a:lnTo>
                  <a:lnTo>
                    <a:pt x="199" y="150"/>
                  </a:lnTo>
                  <a:lnTo>
                    <a:pt x="203" y="148"/>
                  </a:lnTo>
                  <a:lnTo>
                    <a:pt x="211" y="144"/>
                  </a:lnTo>
                  <a:lnTo>
                    <a:pt x="222" y="142"/>
                  </a:lnTo>
                  <a:lnTo>
                    <a:pt x="226" y="140"/>
                  </a:lnTo>
                  <a:lnTo>
                    <a:pt x="234" y="138"/>
                  </a:lnTo>
                  <a:lnTo>
                    <a:pt x="239" y="136"/>
                  </a:lnTo>
                  <a:lnTo>
                    <a:pt x="247" y="133"/>
                  </a:lnTo>
                  <a:lnTo>
                    <a:pt x="255" y="131"/>
                  </a:lnTo>
                  <a:lnTo>
                    <a:pt x="260" y="129"/>
                  </a:lnTo>
                  <a:lnTo>
                    <a:pt x="268" y="127"/>
                  </a:lnTo>
                  <a:lnTo>
                    <a:pt x="276" y="123"/>
                  </a:lnTo>
                  <a:lnTo>
                    <a:pt x="283" y="121"/>
                  </a:lnTo>
                  <a:lnTo>
                    <a:pt x="291" y="117"/>
                  </a:lnTo>
                  <a:lnTo>
                    <a:pt x="296" y="114"/>
                  </a:lnTo>
                  <a:lnTo>
                    <a:pt x="304" y="112"/>
                  </a:lnTo>
                  <a:lnTo>
                    <a:pt x="312" y="108"/>
                  </a:lnTo>
                  <a:lnTo>
                    <a:pt x="317" y="106"/>
                  </a:lnTo>
                  <a:lnTo>
                    <a:pt x="323" y="102"/>
                  </a:lnTo>
                  <a:lnTo>
                    <a:pt x="331" y="100"/>
                  </a:lnTo>
                  <a:lnTo>
                    <a:pt x="340" y="95"/>
                  </a:lnTo>
                  <a:lnTo>
                    <a:pt x="350" y="89"/>
                  </a:lnTo>
                  <a:lnTo>
                    <a:pt x="355" y="83"/>
                  </a:lnTo>
                  <a:lnTo>
                    <a:pt x="357" y="79"/>
                  </a:lnTo>
                  <a:lnTo>
                    <a:pt x="357" y="72"/>
                  </a:lnTo>
                  <a:lnTo>
                    <a:pt x="355" y="66"/>
                  </a:lnTo>
                  <a:lnTo>
                    <a:pt x="352" y="60"/>
                  </a:lnTo>
                  <a:lnTo>
                    <a:pt x="348" y="55"/>
                  </a:lnTo>
                  <a:lnTo>
                    <a:pt x="340" y="47"/>
                  </a:lnTo>
                  <a:lnTo>
                    <a:pt x="334" y="41"/>
                  </a:lnTo>
                  <a:lnTo>
                    <a:pt x="329" y="34"/>
                  </a:lnTo>
                  <a:lnTo>
                    <a:pt x="321" y="28"/>
                  </a:lnTo>
                  <a:lnTo>
                    <a:pt x="314" y="21"/>
                  </a:lnTo>
                  <a:lnTo>
                    <a:pt x="304" y="15"/>
                  </a:lnTo>
                  <a:lnTo>
                    <a:pt x="298" y="11"/>
                  </a:lnTo>
                  <a:lnTo>
                    <a:pt x="293" y="7"/>
                  </a:lnTo>
                  <a:lnTo>
                    <a:pt x="283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7" name="Freeform 754"/>
            <p:cNvSpPr>
              <a:spLocks/>
            </p:cNvSpPr>
            <p:nvPr/>
          </p:nvSpPr>
          <p:spPr bwMode="auto">
            <a:xfrm>
              <a:off x="1042" y="2998"/>
              <a:ext cx="168" cy="117"/>
            </a:xfrm>
            <a:custGeom>
              <a:avLst/>
              <a:gdLst>
                <a:gd name="T0" fmla="*/ 20 w 334"/>
                <a:gd name="T1" fmla="*/ 0 h 234"/>
                <a:gd name="T2" fmla="*/ 21 w 334"/>
                <a:gd name="T3" fmla="*/ 1 h 234"/>
                <a:gd name="T4" fmla="*/ 22 w 334"/>
                <a:gd name="T5" fmla="*/ 2 h 234"/>
                <a:gd name="T6" fmla="*/ 21 w 334"/>
                <a:gd name="T7" fmla="*/ 3 h 234"/>
                <a:gd name="T8" fmla="*/ 20 w 334"/>
                <a:gd name="T9" fmla="*/ 4 h 234"/>
                <a:gd name="T10" fmla="*/ 20 w 334"/>
                <a:gd name="T11" fmla="*/ 4 h 234"/>
                <a:gd name="T12" fmla="*/ 19 w 334"/>
                <a:gd name="T13" fmla="*/ 4 h 234"/>
                <a:gd name="T14" fmla="*/ 18 w 334"/>
                <a:gd name="T15" fmla="*/ 5 h 234"/>
                <a:gd name="T16" fmla="*/ 17 w 334"/>
                <a:gd name="T17" fmla="*/ 5 h 234"/>
                <a:gd name="T18" fmla="*/ 16 w 334"/>
                <a:gd name="T19" fmla="*/ 6 h 234"/>
                <a:gd name="T20" fmla="*/ 14 w 334"/>
                <a:gd name="T21" fmla="*/ 6 h 234"/>
                <a:gd name="T22" fmla="*/ 13 w 334"/>
                <a:gd name="T23" fmla="*/ 7 h 234"/>
                <a:gd name="T24" fmla="*/ 12 w 334"/>
                <a:gd name="T25" fmla="*/ 7 h 234"/>
                <a:gd name="T26" fmla="*/ 7 w 334"/>
                <a:gd name="T27" fmla="*/ 12 h 234"/>
                <a:gd name="T28" fmla="*/ 3 w 334"/>
                <a:gd name="T29" fmla="*/ 12 h 234"/>
                <a:gd name="T30" fmla="*/ 3 w 334"/>
                <a:gd name="T31" fmla="*/ 13 h 234"/>
                <a:gd name="T32" fmla="*/ 2 w 334"/>
                <a:gd name="T33" fmla="*/ 14 h 234"/>
                <a:gd name="T34" fmla="*/ 1 w 334"/>
                <a:gd name="T35" fmla="*/ 15 h 234"/>
                <a:gd name="T36" fmla="*/ 1 w 334"/>
                <a:gd name="T37" fmla="*/ 15 h 234"/>
                <a:gd name="T38" fmla="*/ 2 w 334"/>
                <a:gd name="T39" fmla="*/ 14 h 234"/>
                <a:gd name="T40" fmla="*/ 2 w 334"/>
                <a:gd name="T41" fmla="*/ 13 h 234"/>
                <a:gd name="T42" fmla="*/ 2 w 334"/>
                <a:gd name="T43" fmla="*/ 12 h 234"/>
                <a:gd name="T44" fmla="*/ 2 w 334"/>
                <a:gd name="T45" fmla="*/ 11 h 234"/>
                <a:gd name="T46" fmla="*/ 2 w 334"/>
                <a:gd name="T47" fmla="*/ 10 h 234"/>
                <a:gd name="T48" fmla="*/ 2 w 334"/>
                <a:gd name="T49" fmla="*/ 9 h 234"/>
                <a:gd name="T50" fmla="*/ 2 w 334"/>
                <a:gd name="T51" fmla="*/ 9 h 234"/>
                <a:gd name="T52" fmla="*/ 6 w 334"/>
                <a:gd name="T53" fmla="*/ 9 h 234"/>
                <a:gd name="T54" fmla="*/ 12 w 334"/>
                <a:gd name="T55" fmla="*/ 4 h 234"/>
                <a:gd name="T56" fmla="*/ 12 w 334"/>
                <a:gd name="T57" fmla="*/ 4 h 234"/>
                <a:gd name="T58" fmla="*/ 13 w 334"/>
                <a:gd name="T59" fmla="*/ 4 h 234"/>
                <a:gd name="T60" fmla="*/ 14 w 334"/>
                <a:gd name="T61" fmla="*/ 4 h 234"/>
                <a:gd name="T62" fmla="*/ 16 w 334"/>
                <a:gd name="T63" fmla="*/ 4 h 234"/>
                <a:gd name="T64" fmla="*/ 17 w 334"/>
                <a:gd name="T65" fmla="*/ 4 h 234"/>
                <a:gd name="T66" fmla="*/ 18 w 334"/>
                <a:gd name="T67" fmla="*/ 3 h 234"/>
                <a:gd name="T68" fmla="*/ 19 w 334"/>
                <a:gd name="T69" fmla="*/ 3 h 234"/>
                <a:gd name="T70" fmla="*/ 20 w 334"/>
                <a:gd name="T71" fmla="*/ 3 h 234"/>
                <a:gd name="T72" fmla="*/ 20 w 334"/>
                <a:gd name="T73" fmla="*/ 2 h 234"/>
                <a:gd name="T74" fmla="*/ 20 w 334"/>
                <a:gd name="T75" fmla="*/ 1 h 234"/>
                <a:gd name="T76" fmla="*/ 20 w 334"/>
                <a:gd name="T77" fmla="*/ 0 h 2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4"/>
                <a:gd name="T118" fmla="*/ 0 h 234"/>
                <a:gd name="T119" fmla="*/ 334 w 334"/>
                <a:gd name="T120" fmla="*/ 234 h 2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4" h="234">
                  <a:moveTo>
                    <a:pt x="313" y="0"/>
                  </a:moveTo>
                  <a:lnTo>
                    <a:pt x="313" y="0"/>
                  </a:lnTo>
                  <a:lnTo>
                    <a:pt x="321" y="4"/>
                  </a:lnTo>
                  <a:lnTo>
                    <a:pt x="327" y="10"/>
                  </a:lnTo>
                  <a:lnTo>
                    <a:pt x="332" y="19"/>
                  </a:lnTo>
                  <a:lnTo>
                    <a:pt x="334" y="27"/>
                  </a:lnTo>
                  <a:lnTo>
                    <a:pt x="334" y="38"/>
                  </a:lnTo>
                  <a:lnTo>
                    <a:pt x="329" y="42"/>
                  </a:lnTo>
                  <a:lnTo>
                    <a:pt x="325" y="48"/>
                  </a:lnTo>
                  <a:lnTo>
                    <a:pt x="317" y="54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2" y="59"/>
                  </a:lnTo>
                  <a:lnTo>
                    <a:pt x="296" y="61"/>
                  </a:lnTo>
                  <a:lnTo>
                    <a:pt x="291" y="65"/>
                  </a:lnTo>
                  <a:lnTo>
                    <a:pt x="281" y="69"/>
                  </a:lnTo>
                  <a:lnTo>
                    <a:pt x="273" y="73"/>
                  </a:lnTo>
                  <a:lnTo>
                    <a:pt x="262" y="76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0" y="90"/>
                  </a:lnTo>
                  <a:lnTo>
                    <a:pt x="218" y="93"/>
                  </a:lnTo>
                  <a:lnTo>
                    <a:pt x="209" y="97"/>
                  </a:lnTo>
                  <a:lnTo>
                    <a:pt x="197" y="99"/>
                  </a:lnTo>
                  <a:lnTo>
                    <a:pt x="188" y="103"/>
                  </a:lnTo>
                  <a:lnTo>
                    <a:pt x="180" y="105"/>
                  </a:lnTo>
                  <a:lnTo>
                    <a:pt x="175" y="107"/>
                  </a:lnTo>
                  <a:lnTo>
                    <a:pt x="99" y="177"/>
                  </a:lnTo>
                  <a:lnTo>
                    <a:pt x="45" y="181"/>
                  </a:lnTo>
                  <a:lnTo>
                    <a:pt x="45" y="183"/>
                  </a:lnTo>
                  <a:lnTo>
                    <a:pt x="43" y="188"/>
                  </a:lnTo>
                  <a:lnTo>
                    <a:pt x="40" y="196"/>
                  </a:lnTo>
                  <a:lnTo>
                    <a:pt x="36" y="207"/>
                  </a:lnTo>
                  <a:lnTo>
                    <a:pt x="28" y="215"/>
                  </a:lnTo>
                  <a:lnTo>
                    <a:pt x="21" y="225"/>
                  </a:lnTo>
                  <a:lnTo>
                    <a:pt x="11" y="230"/>
                  </a:lnTo>
                  <a:lnTo>
                    <a:pt x="0" y="234"/>
                  </a:lnTo>
                  <a:lnTo>
                    <a:pt x="4" y="230"/>
                  </a:lnTo>
                  <a:lnTo>
                    <a:pt x="13" y="221"/>
                  </a:lnTo>
                  <a:lnTo>
                    <a:pt x="17" y="213"/>
                  </a:lnTo>
                  <a:lnTo>
                    <a:pt x="23" y="206"/>
                  </a:lnTo>
                  <a:lnTo>
                    <a:pt x="24" y="196"/>
                  </a:lnTo>
                  <a:lnTo>
                    <a:pt x="26" y="185"/>
                  </a:lnTo>
                  <a:lnTo>
                    <a:pt x="24" y="179"/>
                  </a:lnTo>
                  <a:lnTo>
                    <a:pt x="24" y="171"/>
                  </a:lnTo>
                  <a:lnTo>
                    <a:pt x="24" y="166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3" y="137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49" y="147"/>
                  </a:lnTo>
                  <a:lnTo>
                    <a:pt x="95" y="137"/>
                  </a:lnTo>
                  <a:lnTo>
                    <a:pt x="180" y="63"/>
                  </a:lnTo>
                  <a:lnTo>
                    <a:pt x="184" y="63"/>
                  </a:lnTo>
                  <a:lnTo>
                    <a:pt x="188" y="61"/>
                  </a:lnTo>
                  <a:lnTo>
                    <a:pt x="195" y="61"/>
                  </a:lnTo>
                  <a:lnTo>
                    <a:pt x="201" y="59"/>
                  </a:lnTo>
                  <a:lnTo>
                    <a:pt x="211" y="59"/>
                  </a:lnTo>
                  <a:lnTo>
                    <a:pt x="220" y="57"/>
                  </a:lnTo>
                  <a:lnTo>
                    <a:pt x="232" y="57"/>
                  </a:lnTo>
                  <a:lnTo>
                    <a:pt x="241" y="55"/>
                  </a:lnTo>
                  <a:lnTo>
                    <a:pt x="251" y="54"/>
                  </a:lnTo>
                  <a:lnTo>
                    <a:pt x="260" y="52"/>
                  </a:lnTo>
                  <a:lnTo>
                    <a:pt x="270" y="52"/>
                  </a:lnTo>
                  <a:lnTo>
                    <a:pt x="277" y="48"/>
                  </a:lnTo>
                  <a:lnTo>
                    <a:pt x="285" y="46"/>
                  </a:lnTo>
                  <a:lnTo>
                    <a:pt x="292" y="42"/>
                  </a:lnTo>
                  <a:lnTo>
                    <a:pt x="298" y="40"/>
                  </a:lnTo>
                  <a:lnTo>
                    <a:pt x="304" y="33"/>
                  </a:lnTo>
                  <a:lnTo>
                    <a:pt x="308" y="25"/>
                  </a:lnTo>
                  <a:lnTo>
                    <a:pt x="311" y="19"/>
                  </a:lnTo>
                  <a:lnTo>
                    <a:pt x="313" y="14"/>
                  </a:lnTo>
                  <a:lnTo>
                    <a:pt x="313" y="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8" name="Freeform 755"/>
            <p:cNvSpPr>
              <a:spLocks/>
            </p:cNvSpPr>
            <p:nvPr/>
          </p:nvSpPr>
          <p:spPr bwMode="auto">
            <a:xfrm>
              <a:off x="788" y="3170"/>
              <a:ext cx="236" cy="425"/>
            </a:xfrm>
            <a:custGeom>
              <a:avLst/>
              <a:gdLst>
                <a:gd name="T0" fmla="*/ 29 w 474"/>
                <a:gd name="T1" fmla="*/ 0 h 850"/>
                <a:gd name="T2" fmla="*/ 28 w 474"/>
                <a:gd name="T3" fmla="*/ 0 h 850"/>
                <a:gd name="T4" fmla="*/ 27 w 474"/>
                <a:gd name="T5" fmla="*/ 1 h 850"/>
                <a:gd name="T6" fmla="*/ 26 w 474"/>
                <a:gd name="T7" fmla="*/ 1 h 850"/>
                <a:gd name="T8" fmla="*/ 25 w 474"/>
                <a:gd name="T9" fmla="*/ 1 h 850"/>
                <a:gd name="T10" fmla="*/ 24 w 474"/>
                <a:gd name="T11" fmla="*/ 1 h 850"/>
                <a:gd name="T12" fmla="*/ 23 w 474"/>
                <a:gd name="T13" fmla="*/ 1 h 850"/>
                <a:gd name="T14" fmla="*/ 22 w 474"/>
                <a:gd name="T15" fmla="*/ 1 h 850"/>
                <a:gd name="T16" fmla="*/ 20 w 474"/>
                <a:gd name="T17" fmla="*/ 2 h 850"/>
                <a:gd name="T18" fmla="*/ 19 w 474"/>
                <a:gd name="T19" fmla="*/ 2 h 850"/>
                <a:gd name="T20" fmla="*/ 18 w 474"/>
                <a:gd name="T21" fmla="*/ 2 h 850"/>
                <a:gd name="T22" fmla="*/ 16 w 474"/>
                <a:gd name="T23" fmla="*/ 3 h 850"/>
                <a:gd name="T24" fmla="*/ 15 w 474"/>
                <a:gd name="T25" fmla="*/ 3 h 850"/>
                <a:gd name="T26" fmla="*/ 14 w 474"/>
                <a:gd name="T27" fmla="*/ 3 h 850"/>
                <a:gd name="T28" fmla="*/ 12 w 474"/>
                <a:gd name="T29" fmla="*/ 4 h 850"/>
                <a:gd name="T30" fmla="*/ 11 w 474"/>
                <a:gd name="T31" fmla="*/ 4 h 850"/>
                <a:gd name="T32" fmla="*/ 10 w 474"/>
                <a:gd name="T33" fmla="*/ 5 h 850"/>
                <a:gd name="T34" fmla="*/ 8 w 474"/>
                <a:gd name="T35" fmla="*/ 5 h 850"/>
                <a:gd name="T36" fmla="*/ 7 w 474"/>
                <a:gd name="T37" fmla="*/ 6 h 850"/>
                <a:gd name="T38" fmla="*/ 6 w 474"/>
                <a:gd name="T39" fmla="*/ 6 h 850"/>
                <a:gd name="T40" fmla="*/ 5 w 474"/>
                <a:gd name="T41" fmla="*/ 7 h 850"/>
                <a:gd name="T42" fmla="*/ 4 w 474"/>
                <a:gd name="T43" fmla="*/ 8 h 850"/>
                <a:gd name="T44" fmla="*/ 3 w 474"/>
                <a:gd name="T45" fmla="*/ 9 h 850"/>
                <a:gd name="T46" fmla="*/ 2 w 474"/>
                <a:gd name="T47" fmla="*/ 9 h 850"/>
                <a:gd name="T48" fmla="*/ 1 w 474"/>
                <a:gd name="T49" fmla="*/ 10 h 850"/>
                <a:gd name="T50" fmla="*/ 1 w 474"/>
                <a:gd name="T51" fmla="*/ 11 h 850"/>
                <a:gd name="T52" fmla="*/ 0 w 474"/>
                <a:gd name="T53" fmla="*/ 12 h 850"/>
                <a:gd name="T54" fmla="*/ 0 w 474"/>
                <a:gd name="T55" fmla="*/ 13 h 850"/>
                <a:gd name="T56" fmla="*/ 0 w 474"/>
                <a:gd name="T57" fmla="*/ 14 h 850"/>
                <a:gd name="T58" fmla="*/ 0 w 474"/>
                <a:gd name="T59" fmla="*/ 15 h 850"/>
                <a:gd name="T60" fmla="*/ 0 w 474"/>
                <a:gd name="T61" fmla="*/ 16 h 850"/>
                <a:gd name="T62" fmla="*/ 0 w 474"/>
                <a:gd name="T63" fmla="*/ 17 h 850"/>
                <a:gd name="T64" fmla="*/ 0 w 474"/>
                <a:gd name="T65" fmla="*/ 19 h 850"/>
                <a:gd name="T66" fmla="*/ 0 w 474"/>
                <a:gd name="T67" fmla="*/ 20 h 850"/>
                <a:gd name="T68" fmla="*/ 0 w 474"/>
                <a:gd name="T69" fmla="*/ 22 h 850"/>
                <a:gd name="T70" fmla="*/ 0 w 474"/>
                <a:gd name="T71" fmla="*/ 23 h 850"/>
                <a:gd name="T72" fmla="*/ 1 w 474"/>
                <a:gd name="T73" fmla="*/ 24 h 850"/>
                <a:gd name="T74" fmla="*/ 1 w 474"/>
                <a:gd name="T75" fmla="*/ 26 h 850"/>
                <a:gd name="T76" fmla="*/ 1 w 474"/>
                <a:gd name="T77" fmla="*/ 28 h 850"/>
                <a:gd name="T78" fmla="*/ 2 w 474"/>
                <a:gd name="T79" fmla="*/ 29 h 850"/>
                <a:gd name="T80" fmla="*/ 2 w 474"/>
                <a:gd name="T81" fmla="*/ 31 h 850"/>
                <a:gd name="T82" fmla="*/ 3 w 474"/>
                <a:gd name="T83" fmla="*/ 33 h 850"/>
                <a:gd name="T84" fmla="*/ 3 w 474"/>
                <a:gd name="T85" fmla="*/ 34 h 850"/>
                <a:gd name="T86" fmla="*/ 3 w 474"/>
                <a:gd name="T87" fmla="*/ 36 h 850"/>
                <a:gd name="T88" fmla="*/ 4 w 474"/>
                <a:gd name="T89" fmla="*/ 37 h 850"/>
                <a:gd name="T90" fmla="*/ 4 w 474"/>
                <a:gd name="T91" fmla="*/ 39 h 850"/>
                <a:gd name="T92" fmla="*/ 5 w 474"/>
                <a:gd name="T93" fmla="*/ 41 h 850"/>
                <a:gd name="T94" fmla="*/ 5 w 474"/>
                <a:gd name="T95" fmla="*/ 42 h 850"/>
                <a:gd name="T96" fmla="*/ 6 w 474"/>
                <a:gd name="T97" fmla="*/ 43 h 850"/>
                <a:gd name="T98" fmla="*/ 6 w 474"/>
                <a:gd name="T99" fmla="*/ 45 h 850"/>
                <a:gd name="T100" fmla="*/ 6 w 474"/>
                <a:gd name="T101" fmla="*/ 46 h 850"/>
                <a:gd name="T102" fmla="*/ 7 w 474"/>
                <a:gd name="T103" fmla="*/ 47 h 850"/>
                <a:gd name="T104" fmla="*/ 7 w 474"/>
                <a:gd name="T105" fmla="*/ 48 h 850"/>
                <a:gd name="T106" fmla="*/ 8 w 474"/>
                <a:gd name="T107" fmla="*/ 50 h 850"/>
                <a:gd name="T108" fmla="*/ 8 w 474"/>
                <a:gd name="T109" fmla="*/ 50 h 850"/>
                <a:gd name="T110" fmla="*/ 8 w 474"/>
                <a:gd name="T111" fmla="*/ 52 h 850"/>
                <a:gd name="T112" fmla="*/ 9 w 474"/>
                <a:gd name="T113" fmla="*/ 53 h 850"/>
                <a:gd name="T114" fmla="*/ 9 w 474"/>
                <a:gd name="T115" fmla="*/ 53 h 850"/>
                <a:gd name="T116" fmla="*/ 4 w 474"/>
                <a:gd name="T117" fmla="*/ 15 h 850"/>
                <a:gd name="T118" fmla="*/ 29 w 474"/>
                <a:gd name="T119" fmla="*/ 0 h 8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4"/>
                <a:gd name="T181" fmla="*/ 0 h 850"/>
                <a:gd name="T182" fmla="*/ 474 w 474"/>
                <a:gd name="T183" fmla="*/ 850 h 8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4" h="850">
                  <a:moveTo>
                    <a:pt x="474" y="0"/>
                  </a:moveTo>
                  <a:lnTo>
                    <a:pt x="472" y="0"/>
                  </a:lnTo>
                  <a:lnTo>
                    <a:pt x="468" y="0"/>
                  </a:lnTo>
                  <a:lnTo>
                    <a:pt x="462" y="0"/>
                  </a:lnTo>
                  <a:lnTo>
                    <a:pt x="453" y="2"/>
                  </a:lnTo>
                  <a:lnTo>
                    <a:pt x="441" y="4"/>
                  </a:lnTo>
                  <a:lnTo>
                    <a:pt x="430" y="6"/>
                  </a:lnTo>
                  <a:lnTo>
                    <a:pt x="422" y="6"/>
                  </a:lnTo>
                  <a:lnTo>
                    <a:pt x="415" y="6"/>
                  </a:lnTo>
                  <a:lnTo>
                    <a:pt x="407" y="8"/>
                  </a:lnTo>
                  <a:lnTo>
                    <a:pt x="400" y="10"/>
                  </a:lnTo>
                  <a:lnTo>
                    <a:pt x="390" y="10"/>
                  </a:lnTo>
                  <a:lnTo>
                    <a:pt x="382" y="12"/>
                  </a:lnTo>
                  <a:lnTo>
                    <a:pt x="373" y="12"/>
                  </a:lnTo>
                  <a:lnTo>
                    <a:pt x="363" y="16"/>
                  </a:lnTo>
                  <a:lnTo>
                    <a:pt x="354" y="16"/>
                  </a:lnTo>
                  <a:lnTo>
                    <a:pt x="344" y="17"/>
                  </a:lnTo>
                  <a:lnTo>
                    <a:pt x="335" y="19"/>
                  </a:lnTo>
                  <a:lnTo>
                    <a:pt x="325" y="23"/>
                  </a:lnTo>
                  <a:lnTo>
                    <a:pt x="314" y="23"/>
                  </a:lnTo>
                  <a:lnTo>
                    <a:pt x="303" y="27"/>
                  </a:lnTo>
                  <a:lnTo>
                    <a:pt x="293" y="29"/>
                  </a:lnTo>
                  <a:lnTo>
                    <a:pt x="282" y="33"/>
                  </a:lnTo>
                  <a:lnTo>
                    <a:pt x="270" y="35"/>
                  </a:lnTo>
                  <a:lnTo>
                    <a:pt x="261" y="38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28" y="48"/>
                  </a:lnTo>
                  <a:lnTo>
                    <a:pt x="217" y="52"/>
                  </a:lnTo>
                  <a:lnTo>
                    <a:pt x="204" y="54"/>
                  </a:lnTo>
                  <a:lnTo>
                    <a:pt x="194" y="57"/>
                  </a:lnTo>
                  <a:lnTo>
                    <a:pt x="185" y="61"/>
                  </a:lnTo>
                  <a:lnTo>
                    <a:pt x="173" y="65"/>
                  </a:lnTo>
                  <a:lnTo>
                    <a:pt x="164" y="69"/>
                  </a:lnTo>
                  <a:lnTo>
                    <a:pt x="152" y="74"/>
                  </a:lnTo>
                  <a:lnTo>
                    <a:pt x="143" y="78"/>
                  </a:lnTo>
                  <a:lnTo>
                    <a:pt x="132" y="82"/>
                  </a:lnTo>
                  <a:lnTo>
                    <a:pt x="122" y="86"/>
                  </a:lnTo>
                  <a:lnTo>
                    <a:pt x="113" y="92"/>
                  </a:lnTo>
                  <a:lnTo>
                    <a:pt x="101" y="95"/>
                  </a:lnTo>
                  <a:lnTo>
                    <a:pt x="94" y="101"/>
                  </a:lnTo>
                  <a:lnTo>
                    <a:pt x="84" y="107"/>
                  </a:lnTo>
                  <a:lnTo>
                    <a:pt x="78" y="112"/>
                  </a:lnTo>
                  <a:lnTo>
                    <a:pt x="69" y="118"/>
                  </a:lnTo>
                  <a:lnTo>
                    <a:pt x="61" y="124"/>
                  </a:lnTo>
                  <a:lnTo>
                    <a:pt x="54" y="130"/>
                  </a:lnTo>
                  <a:lnTo>
                    <a:pt x="46" y="137"/>
                  </a:lnTo>
                  <a:lnTo>
                    <a:pt x="38" y="143"/>
                  </a:lnTo>
                  <a:lnTo>
                    <a:pt x="33" y="149"/>
                  </a:lnTo>
                  <a:lnTo>
                    <a:pt x="27" y="156"/>
                  </a:lnTo>
                  <a:lnTo>
                    <a:pt x="21" y="164"/>
                  </a:lnTo>
                  <a:lnTo>
                    <a:pt x="16" y="169"/>
                  </a:lnTo>
                  <a:lnTo>
                    <a:pt x="12" y="177"/>
                  </a:lnTo>
                  <a:lnTo>
                    <a:pt x="10" y="185"/>
                  </a:lnTo>
                  <a:lnTo>
                    <a:pt x="6" y="192"/>
                  </a:lnTo>
                  <a:lnTo>
                    <a:pt x="2" y="200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0" y="263"/>
                  </a:lnTo>
                  <a:lnTo>
                    <a:pt x="0" y="272"/>
                  </a:lnTo>
                  <a:lnTo>
                    <a:pt x="0" y="282"/>
                  </a:lnTo>
                  <a:lnTo>
                    <a:pt x="2" y="293"/>
                  </a:lnTo>
                  <a:lnTo>
                    <a:pt x="4" y="304"/>
                  </a:lnTo>
                  <a:lnTo>
                    <a:pt x="4" y="314"/>
                  </a:lnTo>
                  <a:lnTo>
                    <a:pt x="6" y="325"/>
                  </a:lnTo>
                  <a:lnTo>
                    <a:pt x="8" y="337"/>
                  </a:lnTo>
                  <a:lnTo>
                    <a:pt x="10" y="350"/>
                  </a:lnTo>
                  <a:lnTo>
                    <a:pt x="12" y="361"/>
                  </a:lnTo>
                  <a:lnTo>
                    <a:pt x="16" y="373"/>
                  </a:lnTo>
                  <a:lnTo>
                    <a:pt x="17" y="384"/>
                  </a:lnTo>
                  <a:lnTo>
                    <a:pt x="21" y="399"/>
                  </a:lnTo>
                  <a:lnTo>
                    <a:pt x="23" y="411"/>
                  </a:lnTo>
                  <a:lnTo>
                    <a:pt x="25" y="424"/>
                  </a:lnTo>
                  <a:lnTo>
                    <a:pt x="27" y="436"/>
                  </a:lnTo>
                  <a:lnTo>
                    <a:pt x="31" y="451"/>
                  </a:lnTo>
                  <a:lnTo>
                    <a:pt x="33" y="462"/>
                  </a:lnTo>
                  <a:lnTo>
                    <a:pt x="36" y="475"/>
                  </a:lnTo>
                  <a:lnTo>
                    <a:pt x="40" y="489"/>
                  </a:lnTo>
                  <a:lnTo>
                    <a:pt x="44" y="502"/>
                  </a:lnTo>
                  <a:lnTo>
                    <a:pt x="48" y="515"/>
                  </a:lnTo>
                  <a:lnTo>
                    <a:pt x="52" y="527"/>
                  </a:lnTo>
                  <a:lnTo>
                    <a:pt x="54" y="540"/>
                  </a:lnTo>
                  <a:lnTo>
                    <a:pt x="57" y="553"/>
                  </a:lnTo>
                  <a:lnTo>
                    <a:pt x="61" y="567"/>
                  </a:lnTo>
                  <a:lnTo>
                    <a:pt x="65" y="580"/>
                  </a:lnTo>
                  <a:lnTo>
                    <a:pt x="69" y="591"/>
                  </a:lnTo>
                  <a:lnTo>
                    <a:pt x="73" y="607"/>
                  </a:lnTo>
                  <a:lnTo>
                    <a:pt x="76" y="618"/>
                  </a:lnTo>
                  <a:lnTo>
                    <a:pt x="80" y="629"/>
                  </a:lnTo>
                  <a:lnTo>
                    <a:pt x="84" y="641"/>
                  </a:lnTo>
                  <a:lnTo>
                    <a:pt x="86" y="654"/>
                  </a:lnTo>
                  <a:lnTo>
                    <a:pt x="90" y="666"/>
                  </a:lnTo>
                  <a:lnTo>
                    <a:pt x="94" y="677"/>
                  </a:lnTo>
                  <a:lnTo>
                    <a:pt x="97" y="688"/>
                  </a:lnTo>
                  <a:lnTo>
                    <a:pt x="101" y="700"/>
                  </a:lnTo>
                  <a:lnTo>
                    <a:pt x="103" y="709"/>
                  </a:lnTo>
                  <a:lnTo>
                    <a:pt x="107" y="719"/>
                  </a:lnTo>
                  <a:lnTo>
                    <a:pt x="109" y="730"/>
                  </a:lnTo>
                  <a:lnTo>
                    <a:pt x="113" y="740"/>
                  </a:lnTo>
                  <a:lnTo>
                    <a:pt x="114" y="749"/>
                  </a:lnTo>
                  <a:lnTo>
                    <a:pt x="118" y="759"/>
                  </a:lnTo>
                  <a:lnTo>
                    <a:pt x="122" y="768"/>
                  </a:lnTo>
                  <a:lnTo>
                    <a:pt x="126" y="778"/>
                  </a:lnTo>
                  <a:lnTo>
                    <a:pt x="128" y="785"/>
                  </a:lnTo>
                  <a:lnTo>
                    <a:pt x="130" y="793"/>
                  </a:lnTo>
                  <a:lnTo>
                    <a:pt x="132" y="799"/>
                  </a:lnTo>
                  <a:lnTo>
                    <a:pt x="133" y="808"/>
                  </a:lnTo>
                  <a:lnTo>
                    <a:pt x="137" y="819"/>
                  </a:lnTo>
                  <a:lnTo>
                    <a:pt x="143" y="831"/>
                  </a:lnTo>
                  <a:lnTo>
                    <a:pt x="145" y="838"/>
                  </a:lnTo>
                  <a:lnTo>
                    <a:pt x="149" y="844"/>
                  </a:lnTo>
                  <a:lnTo>
                    <a:pt x="149" y="848"/>
                  </a:lnTo>
                  <a:lnTo>
                    <a:pt x="151" y="850"/>
                  </a:lnTo>
                  <a:lnTo>
                    <a:pt x="73" y="238"/>
                  </a:lnTo>
                  <a:lnTo>
                    <a:pt x="474" y="36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29" name="Freeform 756"/>
            <p:cNvSpPr>
              <a:spLocks/>
            </p:cNvSpPr>
            <p:nvPr/>
          </p:nvSpPr>
          <p:spPr bwMode="auto">
            <a:xfrm>
              <a:off x="629" y="3728"/>
              <a:ext cx="158" cy="78"/>
            </a:xfrm>
            <a:custGeom>
              <a:avLst/>
              <a:gdLst>
                <a:gd name="T0" fmla="*/ 12 w 315"/>
                <a:gd name="T1" fmla="*/ 2 h 156"/>
                <a:gd name="T2" fmla="*/ 11 w 315"/>
                <a:gd name="T3" fmla="*/ 2 h 156"/>
                <a:gd name="T4" fmla="*/ 10 w 315"/>
                <a:gd name="T5" fmla="*/ 3 h 156"/>
                <a:gd name="T6" fmla="*/ 9 w 315"/>
                <a:gd name="T7" fmla="*/ 3 h 156"/>
                <a:gd name="T8" fmla="*/ 8 w 315"/>
                <a:gd name="T9" fmla="*/ 4 h 156"/>
                <a:gd name="T10" fmla="*/ 7 w 315"/>
                <a:gd name="T11" fmla="*/ 4 h 156"/>
                <a:gd name="T12" fmla="*/ 6 w 315"/>
                <a:gd name="T13" fmla="*/ 5 h 156"/>
                <a:gd name="T14" fmla="*/ 5 w 315"/>
                <a:gd name="T15" fmla="*/ 5 h 156"/>
                <a:gd name="T16" fmla="*/ 4 w 315"/>
                <a:gd name="T17" fmla="*/ 6 h 156"/>
                <a:gd name="T18" fmla="*/ 3 w 315"/>
                <a:gd name="T19" fmla="*/ 7 h 156"/>
                <a:gd name="T20" fmla="*/ 2 w 315"/>
                <a:gd name="T21" fmla="*/ 7 h 156"/>
                <a:gd name="T22" fmla="*/ 1 w 315"/>
                <a:gd name="T23" fmla="*/ 8 h 156"/>
                <a:gd name="T24" fmla="*/ 1 w 315"/>
                <a:gd name="T25" fmla="*/ 9 h 156"/>
                <a:gd name="T26" fmla="*/ 1 w 315"/>
                <a:gd name="T27" fmla="*/ 10 h 156"/>
                <a:gd name="T28" fmla="*/ 2 w 315"/>
                <a:gd name="T29" fmla="*/ 10 h 156"/>
                <a:gd name="T30" fmla="*/ 3 w 315"/>
                <a:gd name="T31" fmla="*/ 10 h 156"/>
                <a:gd name="T32" fmla="*/ 4 w 315"/>
                <a:gd name="T33" fmla="*/ 10 h 156"/>
                <a:gd name="T34" fmla="*/ 6 w 315"/>
                <a:gd name="T35" fmla="*/ 10 h 156"/>
                <a:gd name="T36" fmla="*/ 7 w 315"/>
                <a:gd name="T37" fmla="*/ 10 h 156"/>
                <a:gd name="T38" fmla="*/ 8 w 315"/>
                <a:gd name="T39" fmla="*/ 10 h 156"/>
                <a:gd name="T40" fmla="*/ 9 w 315"/>
                <a:gd name="T41" fmla="*/ 10 h 156"/>
                <a:gd name="T42" fmla="*/ 10 w 315"/>
                <a:gd name="T43" fmla="*/ 10 h 156"/>
                <a:gd name="T44" fmla="*/ 11 w 315"/>
                <a:gd name="T45" fmla="*/ 10 h 156"/>
                <a:gd name="T46" fmla="*/ 12 w 315"/>
                <a:gd name="T47" fmla="*/ 10 h 156"/>
                <a:gd name="T48" fmla="*/ 13 w 315"/>
                <a:gd name="T49" fmla="*/ 10 h 156"/>
                <a:gd name="T50" fmla="*/ 14 w 315"/>
                <a:gd name="T51" fmla="*/ 9 h 156"/>
                <a:gd name="T52" fmla="*/ 16 w 315"/>
                <a:gd name="T53" fmla="*/ 9 h 156"/>
                <a:gd name="T54" fmla="*/ 17 w 315"/>
                <a:gd name="T55" fmla="*/ 9 h 156"/>
                <a:gd name="T56" fmla="*/ 18 w 315"/>
                <a:gd name="T57" fmla="*/ 9 h 156"/>
                <a:gd name="T58" fmla="*/ 19 w 315"/>
                <a:gd name="T59" fmla="*/ 9 h 156"/>
                <a:gd name="T60" fmla="*/ 19 w 315"/>
                <a:gd name="T61" fmla="*/ 0 h 156"/>
                <a:gd name="T62" fmla="*/ 13 w 315"/>
                <a:gd name="T63" fmla="*/ 1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5"/>
                <a:gd name="T97" fmla="*/ 0 h 156"/>
                <a:gd name="T98" fmla="*/ 315 w 315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5" h="156">
                  <a:moveTo>
                    <a:pt x="203" y="15"/>
                  </a:moveTo>
                  <a:lnTo>
                    <a:pt x="192" y="19"/>
                  </a:lnTo>
                  <a:lnTo>
                    <a:pt x="179" y="27"/>
                  </a:lnTo>
                  <a:lnTo>
                    <a:pt x="171" y="28"/>
                  </a:lnTo>
                  <a:lnTo>
                    <a:pt x="165" y="32"/>
                  </a:lnTo>
                  <a:lnTo>
                    <a:pt x="158" y="36"/>
                  </a:lnTo>
                  <a:lnTo>
                    <a:pt x="150" y="40"/>
                  </a:lnTo>
                  <a:lnTo>
                    <a:pt x="141" y="44"/>
                  </a:lnTo>
                  <a:lnTo>
                    <a:pt x="133" y="47"/>
                  </a:lnTo>
                  <a:lnTo>
                    <a:pt x="125" y="51"/>
                  </a:lnTo>
                  <a:lnTo>
                    <a:pt x="118" y="55"/>
                  </a:lnTo>
                  <a:lnTo>
                    <a:pt x="108" y="59"/>
                  </a:lnTo>
                  <a:lnTo>
                    <a:pt x="101" y="65"/>
                  </a:lnTo>
                  <a:lnTo>
                    <a:pt x="91" y="68"/>
                  </a:lnTo>
                  <a:lnTo>
                    <a:pt x="86" y="74"/>
                  </a:lnTo>
                  <a:lnTo>
                    <a:pt x="76" y="78"/>
                  </a:lnTo>
                  <a:lnTo>
                    <a:pt x="67" y="84"/>
                  </a:lnTo>
                  <a:lnTo>
                    <a:pt x="59" y="87"/>
                  </a:lnTo>
                  <a:lnTo>
                    <a:pt x="53" y="93"/>
                  </a:lnTo>
                  <a:lnTo>
                    <a:pt x="46" y="97"/>
                  </a:lnTo>
                  <a:lnTo>
                    <a:pt x="38" y="103"/>
                  </a:lnTo>
                  <a:lnTo>
                    <a:pt x="32" y="106"/>
                  </a:lnTo>
                  <a:lnTo>
                    <a:pt x="27" y="112"/>
                  </a:lnTo>
                  <a:lnTo>
                    <a:pt x="15" y="122"/>
                  </a:lnTo>
                  <a:lnTo>
                    <a:pt x="8" y="131"/>
                  </a:lnTo>
                  <a:lnTo>
                    <a:pt x="2" y="139"/>
                  </a:lnTo>
                  <a:lnTo>
                    <a:pt x="0" y="148"/>
                  </a:lnTo>
                  <a:lnTo>
                    <a:pt x="6" y="148"/>
                  </a:lnTo>
                  <a:lnTo>
                    <a:pt x="11" y="150"/>
                  </a:lnTo>
                  <a:lnTo>
                    <a:pt x="19" y="150"/>
                  </a:lnTo>
                  <a:lnTo>
                    <a:pt x="27" y="150"/>
                  </a:lnTo>
                  <a:lnTo>
                    <a:pt x="38" y="152"/>
                  </a:lnTo>
                  <a:lnTo>
                    <a:pt x="49" y="154"/>
                  </a:lnTo>
                  <a:lnTo>
                    <a:pt x="61" y="154"/>
                  </a:lnTo>
                  <a:lnTo>
                    <a:pt x="74" y="154"/>
                  </a:lnTo>
                  <a:lnTo>
                    <a:pt x="84" y="154"/>
                  </a:lnTo>
                  <a:lnTo>
                    <a:pt x="95" y="156"/>
                  </a:lnTo>
                  <a:lnTo>
                    <a:pt x="105" y="154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31" y="154"/>
                  </a:lnTo>
                  <a:lnTo>
                    <a:pt x="141" y="154"/>
                  </a:lnTo>
                  <a:lnTo>
                    <a:pt x="150" y="154"/>
                  </a:lnTo>
                  <a:lnTo>
                    <a:pt x="158" y="152"/>
                  </a:lnTo>
                  <a:lnTo>
                    <a:pt x="167" y="152"/>
                  </a:lnTo>
                  <a:lnTo>
                    <a:pt x="175" y="150"/>
                  </a:lnTo>
                  <a:lnTo>
                    <a:pt x="182" y="150"/>
                  </a:lnTo>
                  <a:lnTo>
                    <a:pt x="192" y="148"/>
                  </a:lnTo>
                  <a:lnTo>
                    <a:pt x="200" y="148"/>
                  </a:lnTo>
                  <a:lnTo>
                    <a:pt x="207" y="146"/>
                  </a:lnTo>
                  <a:lnTo>
                    <a:pt x="217" y="144"/>
                  </a:lnTo>
                  <a:lnTo>
                    <a:pt x="224" y="144"/>
                  </a:lnTo>
                  <a:lnTo>
                    <a:pt x="234" y="144"/>
                  </a:lnTo>
                  <a:lnTo>
                    <a:pt x="241" y="143"/>
                  </a:lnTo>
                  <a:lnTo>
                    <a:pt x="251" y="143"/>
                  </a:lnTo>
                  <a:lnTo>
                    <a:pt x="260" y="141"/>
                  </a:lnTo>
                  <a:lnTo>
                    <a:pt x="270" y="141"/>
                  </a:lnTo>
                  <a:lnTo>
                    <a:pt x="281" y="139"/>
                  </a:lnTo>
                  <a:lnTo>
                    <a:pt x="291" y="139"/>
                  </a:lnTo>
                  <a:lnTo>
                    <a:pt x="304" y="139"/>
                  </a:lnTo>
                  <a:lnTo>
                    <a:pt x="315" y="139"/>
                  </a:lnTo>
                  <a:lnTo>
                    <a:pt x="295" y="0"/>
                  </a:lnTo>
                  <a:lnTo>
                    <a:pt x="203" y="1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0" name="Freeform 757"/>
            <p:cNvSpPr>
              <a:spLocks/>
            </p:cNvSpPr>
            <p:nvPr/>
          </p:nvSpPr>
          <p:spPr bwMode="auto">
            <a:xfrm>
              <a:off x="791" y="3737"/>
              <a:ext cx="162" cy="77"/>
            </a:xfrm>
            <a:custGeom>
              <a:avLst/>
              <a:gdLst>
                <a:gd name="T0" fmla="*/ 13 w 323"/>
                <a:gd name="T1" fmla="*/ 2 h 154"/>
                <a:gd name="T2" fmla="*/ 12 w 323"/>
                <a:gd name="T3" fmla="*/ 2 h 154"/>
                <a:gd name="T4" fmla="*/ 12 w 323"/>
                <a:gd name="T5" fmla="*/ 3 h 154"/>
                <a:gd name="T6" fmla="*/ 11 w 323"/>
                <a:gd name="T7" fmla="*/ 3 h 154"/>
                <a:gd name="T8" fmla="*/ 10 w 323"/>
                <a:gd name="T9" fmla="*/ 4 h 154"/>
                <a:gd name="T10" fmla="*/ 9 w 323"/>
                <a:gd name="T11" fmla="*/ 4 h 154"/>
                <a:gd name="T12" fmla="*/ 8 w 323"/>
                <a:gd name="T13" fmla="*/ 5 h 154"/>
                <a:gd name="T14" fmla="*/ 7 w 323"/>
                <a:gd name="T15" fmla="*/ 5 h 154"/>
                <a:gd name="T16" fmla="*/ 6 w 323"/>
                <a:gd name="T17" fmla="*/ 6 h 154"/>
                <a:gd name="T18" fmla="*/ 5 w 323"/>
                <a:gd name="T19" fmla="*/ 6 h 154"/>
                <a:gd name="T20" fmla="*/ 4 w 323"/>
                <a:gd name="T21" fmla="*/ 7 h 154"/>
                <a:gd name="T22" fmla="*/ 3 w 323"/>
                <a:gd name="T23" fmla="*/ 7 h 154"/>
                <a:gd name="T24" fmla="*/ 2 w 323"/>
                <a:gd name="T25" fmla="*/ 8 h 154"/>
                <a:gd name="T26" fmla="*/ 1 w 323"/>
                <a:gd name="T27" fmla="*/ 9 h 154"/>
                <a:gd name="T28" fmla="*/ 1 w 323"/>
                <a:gd name="T29" fmla="*/ 10 h 154"/>
                <a:gd name="T30" fmla="*/ 2 w 323"/>
                <a:gd name="T31" fmla="*/ 10 h 154"/>
                <a:gd name="T32" fmla="*/ 3 w 323"/>
                <a:gd name="T33" fmla="*/ 10 h 154"/>
                <a:gd name="T34" fmla="*/ 3 w 323"/>
                <a:gd name="T35" fmla="*/ 10 h 154"/>
                <a:gd name="T36" fmla="*/ 5 w 323"/>
                <a:gd name="T37" fmla="*/ 10 h 154"/>
                <a:gd name="T38" fmla="*/ 6 w 323"/>
                <a:gd name="T39" fmla="*/ 10 h 154"/>
                <a:gd name="T40" fmla="*/ 7 w 323"/>
                <a:gd name="T41" fmla="*/ 10 h 154"/>
                <a:gd name="T42" fmla="*/ 9 w 323"/>
                <a:gd name="T43" fmla="*/ 10 h 154"/>
                <a:gd name="T44" fmla="*/ 10 w 323"/>
                <a:gd name="T45" fmla="*/ 10 h 154"/>
                <a:gd name="T46" fmla="*/ 11 w 323"/>
                <a:gd name="T47" fmla="*/ 10 h 154"/>
                <a:gd name="T48" fmla="*/ 12 w 323"/>
                <a:gd name="T49" fmla="*/ 10 h 154"/>
                <a:gd name="T50" fmla="*/ 13 w 323"/>
                <a:gd name="T51" fmla="*/ 10 h 154"/>
                <a:gd name="T52" fmla="*/ 14 w 323"/>
                <a:gd name="T53" fmla="*/ 10 h 154"/>
                <a:gd name="T54" fmla="*/ 15 w 323"/>
                <a:gd name="T55" fmla="*/ 10 h 154"/>
                <a:gd name="T56" fmla="*/ 16 w 323"/>
                <a:gd name="T57" fmla="*/ 10 h 154"/>
                <a:gd name="T58" fmla="*/ 17 w 323"/>
                <a:gd name="T59" fmla="*/ 10 h 154"/>
                <a:gd name="T60" fmla="*/ 19 w 323"/>
                <a:gd name="T61" fmla="*/ 10 h 154"/>
                <a:gd name="T62" fmla="*/ 20 w 323"/>
                <a:gd name="T63" fmla="*/ 10 h 154"/>
                <a:gd name="T64" fmla="*/ 20 w 323"/>
                <a:gd name="T65" fmla="*/ 0 h 154"/>
                <a:gd name="T66" fmla="*/ 14 w 323"/>
                <a:gd name="T67" fmla="*/ 2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3"/>
                <a:gd name="T103" fmla="*/ 0 h 154"/>
                <a:gd name="T104" fmla="*/ 323 w 32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3" h="154">
                  <a:moveTo>
                    <a:pt x="209" y="27"/>
                  </a:moveTo>
                  <a:lnTo>
                    <a:pt x="203" y="27"/>
                  </a:lnTo>
                  <a:lnTo>
                    <a:pt x="196" y="30"/>
                  </a:lnTo>
                  <a:lnTo>
                    <a:pt x="190" y="32"/>
                  </a:lnTo>
                  <a:lnTo>
                    <a:pt x="184" y="36"/>
                  </a:lnTo>
                  <a:lnTo>
                    <a:pt x="179" y="38"/>
                  </a:lnTo>
                  <a:lnTo>
                    <a:pt x="171" y="42"/>
                  </a:lnTo>
                  <a:lnTo>
                    <a:pt x="163" y="46"/>
                  </a:lnTo>
                  <a:lnTo>
                    <a:pt x="158" y="48"/>
                  </a:lnTo>
                  <a:lnTo>
                    <a:pt x="150" y="51"/>
                  </a:lnTo>
                  <a:lnTo>
                    <a:pt x="143" y="55"/>
                  </a:lnTo>
                  <a:lnTo>
                    <a:pt x="133" y="59"/>
                  </a:lnTo>
                  <a:lnTo>
                    <a:pt x="125" y="63"/>
                  </a:lnTo>
                  <a:lnTo>
                    <a:pt x="118" y="67"/>
                  </a:lnTo>
                  <a:lnTo>
                    <a:pt x="110" y="70"/>
                  </a:lnTo>
                  <a:lnTo>
                    <a:pt x="103" y="74"/>
                  </a:lnTo>
                  <a:lnTo>
                    <a:pt x="95" y="80"/>
                  </a:lnTo>
                  <a:lnTo>
                    <a:pt x="87" y="84"/>
                  </a:lnTo>
                  <a:lnTo>
                    <a:pt x="78" y="88"/>
                  </a:lnTo>
                  <a:lnTo>
                    <a:pt x="70" y="91"/>
                  </a:lnTo>
                  <a:lnTo>
                    <a:pt x="65" y="95"/>
                  </a:lnTo>
                  <a:lnTo>
                    <a:pt x="55" y="99"/>
                  </a:lnTo>
                  <a:lnTo>
                    <a:pt x="49" y="103"/>
                  </a:lnTo>
                  <a:lnTo>
                    <a:pt x="42" y="107"/>
                  </a:lnTo>
                  <a:lnTo>
                    <a:pt x="36" y="112"/>
                  </a:lnTo>
                  <a:lnTo>
                    <a:pt x="23" y="120"/>
                  </a:lnTo>
                  <a:lnTo>
                    <a:pt x="13" y="127"/>
                  </a:lnTo>
                  <a:lnTo>
                    <a:pt x="4" y="137"/>
                  </a:lnTo>
                  <a:lnTo>
                    <a:pt x="0" y="145"/>
                  </a:lnTo>
                  <a:lnTo>
                    <a:pt x="8" y="145"/>
                  </a:lnTo>
                  <a:lnTo>
                    <a:pt x="13" y="145"/>
                  </a:lnTo>
                  <a:lnTo>
                    <a:pt x="21" y="145"/>
                  </a:lnTo>
                  <a:lnTo>
                    <a:pt x="28" y="146"/>
                  </a:lnTo>
                  <a:lnTo>
                    <a:pt x="34" y="146"/>
                  </a:lnTo>
                  <a:lnTo>
                    <a:pt x="40" y="146"/>
                  </a:lnTo>
                  <a:lnTo>
                    <a:pt x="46" y="146"/>
                  </a:lnTo>
                  <a:lnTo>
                    <a:pt x="53" y="146"/>
                  </a:lnTo>
                  <a:lnTo>
                    <a:pt x="65" y="146"/>
                  </a:lnTo>
                  <a:lnTo>
                    <a:pt x="78" y="148"/>
                  </a:lnTo>
                  <a:lnTo>
                    <a:pt x="87" y="148"/>
                  </a:lnTo>
                  <a:lnTo>
                    <a:pt x="99" y="150"/>
                  </a:lnTo>
                  <a:lnTo>
                    <a:pt x="108" y="150"/>
                  </a:lnTo>
                  <a:lnTo>
                    <a:pt x="120" y="150"/>
                  </a:lnTo>
                  <a:lnTo>
                    <a:pt x="129" y="150"/>
                  </a:lnTo>
                  <a:lnTo>
                    <a:pt x="139" y="152"/>
                  </a:lnTo>
                  <a:lnTo>
                    <a:pt x="146" y="152"/>
                  </a:lnTo>
                  <a:lnTo>
                    <a:pt x="156" y="152"/>
                  </a:lnTo>
                  <a:lnTo>
                    <a:pt x="165" y="152"/>
                  </a:lnTo>
                  <a:lnTo>
                    <a:pt x="175" y="154"/>
                  </a:lnTo>
                  <a:lnTo>
                    <a:pt x="182" y="154"/>
                  </a:lnTo>
                  <a:lnTo>
                    <a:pt x="190" y="154"/>
                  </a:lnTo>
                  <a:lnTo>
                    <a:pt x="198" y="154"/>
                  </a:lnTo>
                  <a:lnTo>
                    <a:pt x="207" y="154"/>
                  </a:lnTo>
                  <a:lnTo>
                    <a:pt x="215" y="154"/>
                  </a:lnTo>
                  <a:lnTo>
                    <a:pt x="224" y="154"/>
                  </a:lnTo>
                  <a:lnTo>
                    <a:pt x="232" y="154"/>
                  </a:lnTo>
                  <a:lnTo>
                    <a:pt x="241" y="154"/>
                  </a:lnTo>
                  <a:lnTo>
                    <a:pt x="249" y="152"/>
                  </a:lnTo>
                  <a:lnTo>
                    <a:pt x="258" y="152"/>
                  </a:lnTo>
                  <a:lnTo>
                    <a:pt x="268" y="152"/>
                  </a:lnTo>
                  <a:lnTo>
                    <a:pt x="279" y="152"/>
                  </a:lnTo>
                  <a:lnTo>
                    <a:pt x="289" y="150"/>
                  </a:lnTo>
                  <a:lnTo>
                    <a:pt x="300" y="150"/>
                  </a:lnTo>
                  <a:lnTo>
                    <a:pt x="310" y="150"/>
                  </a:lnTo>
                  <a:lnTo>
                    <a:pt x="323" y="150"/>
                  </a:lnTo>
                  <a:lnTo>
                    <a:pt x="312" y="0"/>
                  </a:lnTo>
                  <a:lnTo>
                    <a:pt x="209" y="27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1" name="Freeform 758"/>
            <p:cNvSpPr>
              <a:spLocks/>
            </p:cNvSpPr>
            <p:nvPr/>
          </p:nvSpPr>
          <p:spPr bwMode="auto">
            <a:xfrm>
              <a:off x="662" y="3106"/>
              <a:ext cx="360" cy="467"/>
            </a:xfrm>
            <a:custGeom>
              <a:avLst/>
              <a:gdLst>
                <a:gd name="T0" fmla="*/ 30 w 720"/>
                <a:gd name="T1" fmla="*/ 3 h 935"/>
                <a:gd name="T2" fmla="*/ 29 w 720"/>
                <a:gd name="T3" fmla="*/ 3 h 935"/>
                <a:gd name="T4" fmla="*/ 28 w 720"/>
                <a:gd name="T5" fmla="*/ 3 h 935"/>
                <a:gd name="T6" fmla="*/ 27 w 720"/>
                <a:gd name="T7" fmla="*/ 3 h 935"/>
                <a:gd name="T8" fmla="*/ 26 w 720"/>
                <a:gd name="T9" fmla="*/ 4 h 935"/>
                <a:gd name="T10" fmla="*/ 25 w 720"/>
                <a:gd name="T11" fmla="*/ 4 h 935"/>
                <a:gd name="T12" fmla="*/ 24 w 720"/>
                <a:gd name="T13" fmla="*/ 4 h 935"/>
                <a:gd name="T14" fmla="*/ 23 w 720"/>
                <a:gd name="T15" fmla="*/ 5 h 935"/>
                <a:gd name="T16" fmla="*/ 22 w 720"/>
                <a:gd name="T17" fmla="*/ 5 h 935"/>
                <a:gd name="T18" fmla="*/ 21 w 720"/>
                <a:gd name="T19" fmla="*/ 5 h 935"/>
                <a:gd name="T20" fmla="*/ 19 w 720"/>
                <a:gd name="T21" fmla="*/ 6 h 935"/>
                <a:gd name="T22" fmla="*/ 18 w 720"/>
                <a:gd name="T23" fmla="*/ 6 h 935"/>
                <a:gd name="T24" fmla="*/ 17 w 720"/>
                <a:gd name="T25" fmla="*/ 7 h 935"/>
                <a:gd name="T26" fmla="*/ 16 w 720"/>
                <a:gd name="T27" fmla="*/ 7 h 935"/>
                <a:gd name="T28" fmla="*/ 14 w 720"/>
                <a:gd name="T29" fmla="*/ 8 h 935"/>
                <a:gd name="T30" fmla="*/ 13 w 720"/>
                <a:gd name="T31" fmla="*/ 8 h 935"/>
                <a:gd name="T32" fmla="*/ 12 w 720"/>
                <a:gd name="T33" fmla="*/ 9 h 935"/>
                <a:gd name="T34" fmla="*/ 10 w 720"/>
                <a:gd name="T35" fmla="*/ 9 h 935"/>
                <a:gd name="T36" fmla="*/ 9 w 720"/>
                <a:gd name="T37" fmla="*/ 10 h 935"/>
                <a:gd name="T38" fmla="*/ 8 w 720"/>
                <a:gd name="T39" fmla="*/ 10 h 935"/>
                <a:gd name="T40" fmla="*/ 7 w 720"/>
                <a:gd name="T41" fmla="*/ 11 h 935"/>
                <a:gd name="T42" fmla="*/ 6 w 720"/>
                <a:gd name="T43" fmla="*/ 11 h 935"/>
                <a:gd name="T44" fmla="*/ 5 w 720"/>
                <a:gd name="T45" fmla="*/ 12 h 935"/>
                <a:gd name="T46" fmla="*/ 4 w 720"/>
                <a:gd name="T47" fmla="*/ 13 h 935"/>
                <a:gd name="T48" fmla="*/ 3 w 720"/>
                <a:gd name="T49" fmla="*/ 13 h 935"/>
                <a:gd name="T50" fmla="*/ 2 w 720"/>
                <a:gd name="T51" fmla="*/ 14 h 935"/>
                <a:gd name="T52" fmla="*/ 1 w 720"/>
                <a:gd name="T53" fmla="*/ 15 h 935"/>
                <a:gd name="T54" fmla="*/ 0 w 720"/>
                <a:gd name="T55" fmla="*/ 17 h 935"/>
                <a:gd name="T56" fmla="*/ 0 w 720"/>
                <a:gd name="T57" fmla="*/ 18 h 935"/>
                <a:gd name="T58" fmla="*/ 0 w 720"/>
                <a:gd name="T59" fmla="*/ 19 h 935"/>
                <a:gd name="T60" fmla="*/ 1 w 720"/>
                <a:gd name="T61" fmla="*/ 20 h 935"/>
                <a:gd name="T62" fmla="*/ 1 w 720"/>
                <a:gd name="T63" fmla="*/ 22 h 935"/>
                <a:gd name="T64" fmla="*/ 1 w 720"/>
                <a:gd name="T65" fmla="*/ 23 h 935"/>
                <a:gd name="T66" fmla="*/ 1 w 720"/>
                <a:gd name="T67" fmla="*/ 25 h 935"/>
                <a:gd name="T68" fmla="*/ 1 w 720"/>
                <a:gd name="T69" fmla="*/ 27 h 935"/>
                <a:gd name="T70" fmla="*/ 1 w 720"/>
                <a:gd name="T71" fmla="*/ 28 h 935"/>
                <a:gd name="T72" fmla="*/ 1 w 720"/>
                <a:gd name="T73" fmla="*/ 30 h 935"/>
                <a:gd name="T74" fmla="*/ 2 w 720"/>
                <a:gd name="T75" fmla="*/ 32 h 935"/>
                <a:gd name="T76" fmla="*/ 2 w 720"/>
                <a:gd name="T77" fmla="*/ 33 h 935"/>
                <a:gd name="T78" fmla="*/ 2 w 720"/>
                <a:gd name="T79" fmla="*/ 35 h 935"/>
                <a:gd name="T80" fmla="*/ 2 w 720"/>
                <a:gd name="T81" fmla="*/ 37 h 935"/>
                <a:gd name="T82" fmla="*/ 3 w 720"/>
                <a:gd name="T83" fmla="*/ 39 h 935"/>
                <a:gd name="T84" fmla="*/ 3 w 720"/>
                <a:gd name="T85" fmla="*/ 40 h 935"/>
                <a:gd name="T86" fmla="*/ 3 w 720"/>
                <a:gd name="T87" fmla="*/ 42 h 935"/>
                <a:gd name="T88" fmla="*/ 3 w 720"/>
                <a:gd name="T89" fmla="*/ 44 h 935"/>
                <a:gd name="T90" fmla="*/ 4 w 720"/>
                <a:gd name="T91" fmla="*/ 45 h 935"/>
                <a:gd name="T92" fmla="*/ 4 w 720"/>
                <a:gd name="T93" fmla="*/ 47 h 935"/>
                <a:gd name="T94" fmla="*/ 4 w 720"/>
                <a:gd name="T95" fmla="*/ 48 h 935"/>
                <a:gd name="T96" fmla="*/ 4 w 720"/>
                <a:gd name="T97" fmla="*/ 50 h 935"/>
                <a:gd name="T98" fmla="*/ 4 w 720"/>
                <a:gd name="T99" fmla="*/ 51 h 935"/>
                <a:gd name="T100" fmla="*/ 5 w 720"/>
                <a:gd name="T101" fmla="*/ 52 h 935"/>
                <a:gd name="T102" fmla="*/ 5 w 720"/>
                <a:gd name="T103" fmla="*/ 53 h 935"/>
                <a:gd name="T104" fmla="*/ 5 w 720"/>
                <a:gd name="T105" fmla="*/ 55 h 935"/>
                <a:gd name="T106" fmla="*/ 5 w 720"/>
                <a:gd name="T107" fmla="*/ 55 h 935"/>
                <a:gd name="T108" fmla="*/ 5 w 720"/>
                <a:gd name="T109" fmla="*/ 56 h 935"/>
                <a:gd name="T110" fmla="*/ 6 w 720"/>
                <a:gd name="T111" fmla="*/ 57 h 935"/>
                <a:gd name="T112" fmla="*/ 6 w 720"/>
                <a:gd name="T113" fmla="*/ 58 h 935"/>
                <a:gd name="T114" fmla="*/ 5 w 720"/>
                <a:gd name="T115" fmla="*/ 16 h 935"/>
                <a:gd name="T116" fmla="*/ 30 w 720"/>
                <a:gd name="T117" fmla="*/ 3 h 9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0"/>
                <a:gd name="T178" fmla="*/ 0 h 935"/>
                <a:gd name="T179" fmla="*/ 720 w 720"/>
                <a:gd name="T180" fmla="*/ 935 h 9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0" h="935">
                  <a:moveTo>
                    <a:pt x="467" y="51"/>
                  </a:moveTo>
                  <a:lnTo>
                    <a:pt x="465" y="51"/>
                  </a:lnTo>
                  <a:lnTo>
                    <a:pt x="461" y="51"/>
                  </a:lnTo>
                  <a:lnTo>
                    <a:pt x="456" y="53"/>
                  </a:lnTo>
                  <a:lnTo>
                    <a:pt x="448" y="55"/>
                  </a:lnTo>
                  <a:lnTo>
                    <a:pt x="439" y="59"/>
                  </a:lnTo>
                  <a:lnTo>
                    <a:pt x="427" y="61"/>
                  </a:lnTo>
                  <a:lnTo>
                    <a:pt x="421" y="63"/>
                  </a:lnTo>
                  <a:lnTo>
                    <a:pt x="414" y="65"/>
                  </a:lnTo>
                  <a:lnTo>
                    <a:pt x="408" y="67"/>
                  </a:lnTo>
                  <a:lnTo>
                    <a:pt x="401" y="70"/>
                  </a:lnTo>
                  <a:lnTo>
                    <a:pt x="393" y="70"/>
                  </a:lnTo>
                  <a:lnTo>
                    <a:pt x="383" y="72"/>
                  </a:lnTo>
                  <a:lnTo>
                    <a:pt x="376" y="76"/>
                  </a:lnTo>
                  <a:lnTo>
                    <a:pt x="368" y="78"/>
                  </a:lnTo>
                  <a:lnTo>
                    <a:pt x="359" y="82"/>
                  </a:lnTo>
                  <a:lnTo>
                    <a:pt x="349" y="84"/>
                  </a:lnTo>
                  <a:lnTo>
                    <a:pt x="340" y="88"/>
                  </a:lnTo>
                  <a:lnTo>
                    <a:pt x="332" y="91"/>
                  </a:lnTo>
                  <a:lnTo>
                    <a:pt x="323" y="93"/>
                  </a:lnTo>
                  <a:lnTo>
                    <a:pt x="313" y="97"/>
                  </a:lnTo>
                  <a:lnTo>
                    <a:pt x="302" y="99"/>
                  </a:lnTo>
                  <a:lnTo>
                    <a:pt x="292" y="103"/>
                  </a:lnTo>
                  <a:lnTo>
                    <a:pt x="283" y="107"/>
                  </a:lnTo>
                  <a:lnTo>
                    <a:pt x="273" y="110"/>
                  </a:lnTo>
                  <a:lnTo>
                    <a:pt x="262" y="114"/>
                  </a:lnTo>
                  <a:lnTo>
                    <a:pt x="254" y="118"/>
                  </a:lnTo>
                  <a:lnTo>
                    <a:pt x="243" y="122"/>
                  </a:lnTo>
                  <a:lnTo>
                    <a:pt x="231" y="126"/>
                  </a:lnTo>
                  <a:lnTo>
                    <a:pt x="222" y="129"/>
                  </a:lnTo>
                  <a:lnTo>
                    <a:pt x="210" y="133"/>
                  </a:lnTo>
                  <a:lnTo>
                    <a:pt x="201" y="135"/>
                  </a:lnTo>
                  <a:lnTo>
                    <a:pt x="190" y="141"/>
                  </a:lnTo>
                  <a:lnTo>
                    <a:pt x="180" y="145"/>
                  </a:lnTo>
                  <a:lnTo>
                    <a:pt x="171" y="150"/>
                  </a:lnTo>
                  <a:lnTo>
                    <a:pt x="159" y="152"/>
                  </a:lnTo>
                  <a:lnTo>
                    <a:pt x="150" y="158"/>
                  </a:lnTo>
                  <a:lnTo>
                    <a:pt x="140" y="162"/>
                  </a:lnTo>
                  <a:lnTo>
                    <a:pt x="131" y="167"/>
                  </a:lnTo>
                  <a:lnTo>
                    <a:pt x="121" y="171"/>
                  </a:lnTo>
                  <a:lnTo>
                    <a:pt x="112" y="177"/>
                  </a:lnTo>
                  <a:lnTo>
                    <a:pt x="104" y="181"/>
                  </a:lnTo>
                  <a:lnTo>
                    <a:pt x="96" y="186"/>
                  </a:lnTo>
                  <a:lnTo>
                    <a:pt x="87" y="190"/>
                  </a:lnTo>
                  <a:lnTo>
                    <a:pt x="79" y="196"/>
                  </a:lnTo>
                  <a:lnTo>
                    <a:pt x="70" y="200"/>
                  </a:lnTo>
                  <a:lnTo>
                    <a:pt x="62" y="205"/>
                  </a:lnTo>
                  <a:lnTo>
                    <a:pt x="57" y="209"/>
                  </a:lnTo>
                  <a:lnTo>
                    <a:pt x="49" y="215"/>
                  </a:lnTo>
                  <a:lnTo>
                    <a:pt x="41" y="219"/>
                  </a:lnTo>
                  <a:lnTo>
                    <a:pt x="36" y="224"/>
                  </a:lnTo>
                  <a:lnTo>
                    <a:pt x="24" y="234"/>
                  </a:lnTo>
                  <a:lnTo>
                    <a:pt x="15" y="245"/>
                  </a:lnTo>
                  <a:lnTo>
                    <a:pt x="7" y="255"/>
                  </a:lnTo>
                  <a:lnTo>
                    <a:pt x="1" y="266"/>
                  </a:lnTo>
                  <a:lnTo>
                    <a:pt x="0" y="272"/>
                  </a:lnTo>
                  <a:lnTo>
                    <a:pt x="0" y="281"/>
                  </a:lnTo>
                  <a:lnTo>
                    <a:pt x="0" y="291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0" y="321"/>
                  </a:lnTo>
                  <a:lnTo>
                    <a:pt x="1" y="333"/>
                  </a:lnTo>
                  <a:lnTo>
                    <a:pt x="3" y="346"/>
                  </a:lnTo>
                  <a:lnTo>
                    <a:pt x="3" y="356"/>
                  </a:lnTo>
                  <a:lnTo>
                    <a:pt x="3" y="369"/>
                  </a:lnTo>
                  <a:lnTo>
                    <a:pt x="3" y="380"/>
                  </a:lnTo>
                  <a:lnTo>
                    <a:pt x="5" y="394"/>
                  </a:lnTo>
                  <a:lnTo>
                    <a:pt x="7" y="405"/>
                  </a:lnTo>
                  <a:lnTo>
                    <a:pt x="7" y="418"/>
                  </a:lnTo>
                  <a:lnTo>
                    <a:pt x="9" y="432"/>
                  </a:lnTo>
                  <a:lnTo>
                    <a:pt x="11" y="447"/>
                  </a:lnTo>
                  <a:lnTo>
                    <a:pt x="11" y="458"/>
                  </a:lnTo>
                  <a:lnTo>
                    <a:pt x="13" y="471"/>
                  </a:lnTo>
                  <a:lnTo>
                    <a:pt x="15" y="485"/>
                  </a:lnTo>
                  <a:lnTo>
                    <a:pt x="17" y="500"/>
                  </a:lnTo>
                  <a:lnTo>
                    <a:pt x="19" y="513"/>
                  </a:lnTo>
                  <a:lnTo>
                    <a:pt x="20" y="527"/>
                  </a:lnTo>
                  <a:lnTo>
                    <a:pt x="20" y="540"/>
                  </a:lnTo>
                  <a:lnTo>
                    <a:pt x="24" y="555"/>
                  </a:lnTo>
                  <a:lnTo>
                    <a:pt x="24" y="570"/>
                  </a:lnTo>
                  <a:lnTo>
                    <a:pt x="26" y="584"/>
                  </a:lnTo>
                  <a:lnTo>
                    <a:pt x="30" y="597"/>
                  </a:lnTo>
                  <a:lnTo>
                    <a:pt x="32" y="612"/>
                  </a:lnTo>
                  <a:lnTo>
                    <a:pt x="34" y="625"/>
                  </a:lnTo>
                  <a:lnTo>
                    <a:pt x="36" y="639"/>
                  </a:lnTo>
                  <a:lnTo>
                    <a:pt x="38" y="652"/>
                  </a:lnTo>
                  <a:lnTo>
                    <a:pt x="41" y="667"/>
                  </a:lnTo>
                  <a:lnTo>
                    <a:pt x="41" y="681"/>
                  </a:lnTo>
                  <a:lnTo>
                    <a:pt x="45" y="694"/>
                  </a:lnTo>
                  <a:lnTo>
                    <a:pt x="45" y="707"/>
                  </a:lnTo>
                  <a:lnTo>
                    <a:pt x="47" y="720"/>
                  </a:lnTo>
                  <a:lnTo>
                    <a:pt x="49" y="732"/>
                  </a:lnTo>
                  <a:lnTo>
                    <a:pt x="51" y="745"/>
                  </a:lnTo>
                  <a:lnTo>
                    <a:pt x="53" y="757"/>
                  </a:lnTo>
                  <a:lnTo>
                    <a:pt x="57" y="770"/>
                  </a:lnTo>
                  <a:lnTo>
                    <a:pt x="57" y="781"/>
                  </a:lnTo>
                  <a:lnTo>
                    <a:pt x="60" y="793"/>
                  </a:lnTo>
                  <a:lnTo>
                    <a:pt x="60" y="804"/>
                  </a:lnTo>
                  <a:lnTo>
                    <a:pt x="62" y="815"/>
                  </a:lnTo>
                  <a:lnTo>
                    <a:pt x="64" y="825"/>
                  </a:lnTo>
                  <a:lnTo>
                    <a:pt x="66" y="836"/>
                  </a:lnTo>
                  <a:lnTo>
                    <a:pt x="68" y="846"/>
                  </a:lnTo>
                  <a:lnTo>
                    <a:pt x="72" y="855"/>
                  </a:lnTo>
                  <a:lnTo>
                    <a:pt x="72" y="863"/>
                  </a:lnTo>
                  <a:lnTo>
                    <a:pt x="74" y="872"/>
                  </a:lnTo>
                  <a:lnTo>
                    <a:pt x="74" y="880"/>
                  </a:lnTo>
                  <a:lnTo>
                    <a:pt x="77" y="888"/>
                  </a:lnTo>
                  <a:lnTo>
                    <a:pt x="77" y="893"/>
                  </a:lnTo>
                  <a:lnTo>
                    <a:pt x="79" y="901"/>
                  </a:lnTo>
                  <a:lnTo>
                    <a:pt x="79" y="907"/>
                  </a:lnTo>
                  <a:lnTo>
                    <a:pt x="81" y="914"/>
                  </a:lnTo>
                  <a:lnTo>
                    <a:pt x="83" y="922"/>
                  </a:lnTo>
                  <a:lnTo>
                    <a:pt x="83" y="929"/>
                  </a:lnTo>
                  <a:lnTo>
                    <a:pt x="85" y="933"/>
                  </a:lnTo>
                  <a:lnTo>
                    <a:pt x="87" y="935"/>
                  </a:lnTo>
                  <a:lnTo>
                    <a:pt x="74" y="266"/>
                  </a:lnTo>
                  <a:lnTo>
                    <a:pt x="720" y="0"/>
                  </a:lnTo>
                  <a:lnTo>
                    <a:pt x="467" y="51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2" name="Freeform 759"/>
            <p:cNvSpPr>
              <a:spLocks/>
            </p:cNvSpPr>
            <p:nvPr/>
          </p:nvSpPr>
          <p:spPr bwMode="auto">
            <a:xfrm>
              <a:off x="1034" y="2992"/>
              <a:ext cx="84" cy="116"/>
            </a:xfrm>
            <a:custGeom>
              <a:avLst/>
              <a:gdLst>
                <a:gd name="T0" fmla="*/ 3 w 169"/>
                <a:gd name="T1" fmla="*/ 0 h 232"/>
                <a:gd name="T2" fmla="*/ 0 w 169"/>
                <a:gd name="T3" fmla="*/ 8 h 232"/>
                <a:gd name="T4" fmla="*/ 1 w 169"/>
                <a:gd name="T5" fmla="*/ 15 h 232"/>
                <a:gd name="T6" fmla="*/ 1 w 169"/>
                <a:gd name="T7" fmla="*/ 15 h 232"/>
                <a:gd name="T8" fmla="*/ 1 w 169"/>
                <a:gd name="T9" fmla="*/ 14 h 232"/>
                <a:gd name="T10" fmla="*/ 1 w 169"/>
                <a:gd name="T11" fmla="*/ 14 h 232"/>
                <a:gd name="T12" fmla="*/ 1 w 169"/>
                <a:gd name="T13" fmla="*/ 13 h 232"/>
                <a:gd name="T14" fmla="*/ 1 w 169"/>
                <a:gd name="T15" fmla="*/ 12 h 232"/>
                <a:gd name="T16" fmla="*/ 1 w 169"/>
                <a:gd name="T17" fmla="*/ 12 h 232"/>
                <a:gd name="T18" fmla="*/ 1 w 169"/>
                <a:gd name="T19" fmla="*/ 11 h 232"/>
                <a:gd name="T20" fmla="*/ 1 w 169"/>
                <a:gd name="T21" fmla="*/ 10 h 232"/>
                <a:gd name="T22" fmla="*/ 1 w 169"/>
                <a:gd name="T23" fmla="*/ 10 h 232"/>
                <a:gd name="T24" fmla="*/ 1 w 169"/>
                <a:gd name="T25" fmla="*/ 9 h 232"/>
                <a:gd name="T26" fmla="*/ 1 w 169"/>
                <a:gd name="T27" fmla="*/ 9 h 232"/>
                <a:gd name="T28" fmla="*/ 1 w 169"/>
                <a:gd name="T29" fmla="*/ 8 h 232"/>
                <a:gd name="T30" fmla="*/ 1 w 169"/>
                <a:gd name="T31" fmla="*/ 8 h 232"/>
                <a:gd name="T32" fmla="*/ 1 w 169"/>
                <a:gd name="T33" fmla="*/ 8 h 232"/>
                <a:gd name="T34" fmla="*/ 4 w 169"/>
                <a:gd name="T35" fmla="*/ 2 h 232"/>
                <a:gd name="T36" fmla="*/ 2 w 169"/>
                <a:gd name="T37" fmla="*/ 9 h 232"/>
                <a:gd name="T38" fmla="*/ 3 w 169"/>
                <a:gd name="T39" fmla="*/ 9 h 232"/>
                <a:gd name="T40" fmla="*/ 3 w 169"/>
                <a:gd name="T41" fmla="*/ 10 h 232"/>
                <a:gd name="T42" fmla="*/ 4 w 169"/>
                <a:gd name="T43" fmla="*/ 10 h 232"/>
                <a:gd name="T44" fmla="*/ 4 w 169"/>
                <a:gd name="T45" fmla="*/ 10 h 232"/>
                <a:gd name="T46" fmla="*/ 5 w 169"/>
                <a:gd name="T47" fmla="*/ 9 h 232"/>
                <a:gd name="T48" fmla="*/ 5 w 169"/>
                <a:gd name="T49" fmla="*/ 9 h 232"/>
                <a:gd name="T50" fmla="*/ 5 w 169"/>
                <a:gd name="T51" fmla="*/ 8 h 232"/>
                <a:gd name="T52" fmla="*/ 6 w 169"/>
                <a:gd name="T53" fmla="*/ 8 h 232"/>
                <a:gd name="T54" fmla="*/ 6 w 169"/>
                <a:gd name="T55" fmla="*/ 7 h 232"/>
                <a:gd name="T56" fmla="*/ 6 w 169"/>
                <a:gd name="T57" fmla="*/ 7 h 232"/>
                <a:gd name="T58" fmla="*/ 7 w 169"/>
                <a:gd name="T59" fmla="*/ 6 h 232"/>
                <a:gd name="T60" fmla="*/ 7 w 169"/>
                <a:gd name="T61" fmla="*/ 6 h 232"/>
                <a:gd name="T62" fmla="*/ 7 w 169"/>
                <a:gd name="T63" fmla="*/ 5 h 232"/>
                <a:gd name="T64" fmla="*/ 8 w 169"/>
                <a:gd name="T65" fmla="*/ 5 h 232"/>
                <a:gd name="T66" fmla="*/ 8 w 169"/>
                <a:gd name="T67" fmla="*/ 4 h 232"/>
                <a:gd name="T68" fmla="*/ 8 w 169"/>
                <a:gd name="T69" fmla="*/ 4 h 232"/>
                <a:gd name="T70" fmla="*/ 6 w 169"/>
                <a:gd name="T71" fmla="*/ 9 h 232"/>
                <a:gd name="T72" fmla="*/ 7 w 169"/>
                <a:gd name="T73" fmla="*/ 8 h 232"/>
                <a:gd name="T74" fmla="*/ 10 w 169"/>
                <a:gd name="T75" fmla="*/ 5 h 232"/>
                <a:gd name="T76" fmla="*/ 3 w 169"/>
                <a:gd name="T77" fmla="*/ 0 h 232"/>
                <a:gd name="T78" fmla="*/ 3 w 169"/>
                <a:gd name="T79" fmla="*/ 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2"/>
                <a:gd name="T122" fmla="*/ 169 w 169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2">
                  <a:moveTo>
                    <a:pt x="62" y="0"/>
                  </a:moveTo>
                  <a:lnTo>
                    <a:pt x="0" y="123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21" y="224"/>
                  </a:lnTo>
                  <a:lnTo>
                    <a:pt x="21" y="215"/>
                  </a:lnTo>
                  <a:lnTo>
                    <a:pt x="22" y="205"/>
                  </a:lnTo>
                  <a:lnTo>
                    <a:pt x="24" y="192"/>
                  </a:lnTo>
                  <a:lnTo>
                    <a:pt x="24" y="180"/>
                  </a:lnTo>
                  <a:lnTo>
                    <a:pt x="24" y="167"/>
                  </a:lnTo>
                  <a:lnTo>
                    <a:pt x="24" y="158"/>
                  </a:lnTo>
                  <a:lnTo>
                    <a:pt x="22" y="146"/>
                  </a:lnTo>
                  <a:lnTo>
                    <a:pt x="21" y="137"/>
                  </a:lnTo>
                  <a:lnTo>
                    <a:pt x="19" y="131"/>
                  </a:lnTo>
                  <a:lnTo>
                    <a:pt x="19" y="123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74" y="30"/>
                  </a:lnTo>
                  <a:lnTo>
                    <a:pt x="47" y="137"/>
                  </a:lnTo>
                  <a:lnTo>
                    <a:pt x="51" y="139"/>
                  </a:lnTo>
                  <a:lnTo>
                    <a:pt x="60" y="146"/>
                  </a:lnTo>
                  <a:lnTo>
                    <a:pt x="66" y="148"/>
                  </a:lnTo>
                  <a:lnTo>
                    <a:pt x="74" y="148"/>
                  </a:lnTo>
                  <a:lnTo>
                    <a:pt x="81" y="144"/>
                  </a:lnTo>
                  <a:lnTo>
                    <a:pt x="89" y="137"/>
                  </a:lnTo>
                  <a:lnTo>
                    <a:pt x="95" y="125"/>
                  </a:lnTo>
                  <a:lnTo>
                    <a:pt x="102" y="114"/>
                  </a:lnTo>
                  <a:lnTo>
                    <a:pt x="106" y="106"/>
                  </a:lnTo>
                  <a:lnTo>
                    <a:pt x="110" y="101"/>
                  </a:lnTo>
                  <a:lnTo>
                    <a:pt x="114" y="95"/>
                  </a:lnTo>
                  <a:lnTo>
                    <a:pt x="119" y="89"/>
                  </a:lnTo>
                  <a:lnTo>
                    <a:pt x="127" y="76"/>
                  </a:lnTo>
                  <a:lnTo>
                    <a:pt x="133" y="68"/>
                  </a:lnTo>
                  <a:lnTo>
                    <a:pt x="138" y="61"/>
                  </a:lnTo>
                  <a:lnTo>
                    <a:pt x="140" y="59"/>
                  </a:lnTo>
                  <a:lnTo>
                    <a:pt x="102" y="137"/>
                  </a:lnTo>
                  <a:lnTo>
                    <a:pt x="125" y="122"/>
                  </a:lnTo>
                  <a:lnTo>
                    <a:pt x="169" y="6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3" name="Freeform 760"/>
            <p:cNvSpPr>
              <a:spLocks/>
            </p:cNvSpPr>
            <p:nvPr/>
          </p:nvSpPr>
          <p:spPr bwMode="auto">
            <a:xfrm>
              <a:off x="971" y="3604"/>
              <a:ext cx="222" cy="296"/>
            </a:xfrm>
            <a:custGeom>
              <a:avLst/>
              <a:gdLst>
                <a:gd name="T0" fmla="*/ 12 w 445"/>
                <a:gd name="T1" fmla="*/ 36 h 593"/>
                <a:gd name="T2" fmla="*/ 10 w 445"/>
                <a:gd name="T3" fmla="*/ 36 h 593"/>
                <a:gd name="T4" fmla="*/ 8 w 445"/>
                <a:gd name="T5" fmla="*/ 35 h 593"/>
                <a:gd name="T6" fmla="*/ 6 w 445"/>
                <a:gd name="T7" fmla="*/ 34 h 593"/>
                <a:gd name="T8" fmla="*/ 5 w 445"/>
                <a:gd name="T9" fmla="*/ 32 h 593"/>
                <a:gd name="T10" fmla="*/ 3 w 445"/>
                <a:gd name="T11" fmla="*/ 30 h 593"/>
                <a:gd name="T12" fmla="*/ 2 w 445"/>
                <a:gd name="T13" fmla="*/ 28 h 593"/>
                <a:gd name="T14" fmla="*/ 1 w 445"/>
                <a:gd name="T15" fmla="*/ 27 h 593"/>
                <a:gd name="T16" fmla="*/ 0 w 445"/>
                <a:gd name="T17" fmla="*/ 25 h 593"/>
                <a:gd name="T18" fmla="*/ 0 w 445"/>
                <a:gd name="T19" fmla="*/ 24 h 593"/>
                <a:gd name="T20" fmla="*/ 0 w 445"/>
                <a:gd name="T21" fmla="*/ 23 h 593"/>
                <a:gd name="T22" fmla="*/ 0 w 445"/>
                <a:gd name="T23" fmla="*/ 21 h 593"/>
                <a:gd name="T24" fmla="*/ 0 w 445"/>
                <a:gd name="T25" fmla="*/ 20 h 593"/>
                <a:gd name="T26" fmla="*/ 0 w 445"/>
                <a:gd name="T27" fmla="*/ 19 h 593"/>
                <a:gd name="T28" fmla="*/ 0 w 445"/>
                <a:gd name="T29" fmla="*/ 17 h 593"/>
                <a:gd name="T30" fmla="*/ 0 w 445"/>
                <a:gd name="T31" fmla="*/ 16 h 593"/>
                <a:gd name="T32" fmla="*/ 0 w 445"/>
                <a:gd name="T33" fmla="*/ 14 h 593"/>
                <a:gd name="T34" fmla="*/ 0 w 445"/>
                <a:gd name="T35" fmla="*/ 13 h 593"/>
                <a:gd name="T36" fmla="*/ 0 w 445"/>
                <a:gd name="T37" fmla="*/ 12 h 593"/>
                <a:gd name="T38" fmla="*/ 1 w 445"/>
                <a:gd name="T39" fmla="*/ 10 h 593"/>
                <a:gd name="T40" fmla="*/ 1 w 445"/>
                <a:gd name="T41" fmla="*/ 9 h 593"/>
                <a:gd name="T42" fmla="*/ 2 w 445"/>
                <a:gd name="T43" fmla="*/ 7 h 593"/>
                <a:gd name="T44" fmla="*/ 4 w 445"/>
                <a:gd name="T45" fmla="*/ 5 h 593"/>
                <a:gd name="T46" fmla="*/ 5 w 445"/>
                <a:gd name="T47" fmla="*/ 3 h 593"/>
                <a:gd name="T48" fmla="*/ 7 w 445"/>
                <a:gd name="T49" fmla="*/ 2 h 593"/>
                <a:gd name="T50" fmla="*/ 9 w 445"/>
                <a:gd name="T51" fmla="*/ 1 h 593"/>
                <a:gd name="T52" fmla="*/ 11 w 445"/>
                <a:gd name="T53" fmla="*/ 0 h 593"/>
                <a:gd name="T54" fmla="*/ 13 w 445"/>
                <a:gd name="T55" fmla="*/ 0 h 593"/>
                <a:gd name="T56" fmla="*/ 15 w 445"/>
                <a:gd name="T57" fmla="*/ 0 h 593"/>
                <a:gd name="T58" fmla="*/ 17 w 445"/>
                <a:gd name="T59" fmla="*/ 0 h 593"/>
                <a:gd name="T60" fmla="*/ 19 w 445"/>
                <a:gd name="T61" fmla="*/ 1 h 593"/>
                <a:gd name="T62" fmla="*/ 20 w 445"/>
                <a:gd name="T63" fmla="*/ 2 h 593"/>
                <a:gd name="T64" fmla="*/ 22 w 445"/>
                <a:gd name="T65" fmla="*/ 4 h 593"/>
                <a:gd name="T66" fmla="*/ 24 w 445"/>
                <a:gd name="T67" fmla="*/ 5 h 593"/>
                <a:gd name="T68" fmla="*/ 25 w 445"/>
                <a:gd name="T69" fmla="*/ 8 h 593"/>
                <a:gd name="T70" fmla="*/ 26 w 445"/>
                <a:gd name="T71" fmla="*/ 10 h 593"/>
                <a:gd name="T72" fmla="*/ 26 w 445"/>
                <a:gd name="T73" fmla="*/ 11 h 593"/>
                <a:gd name="T74" fmla="*/ 27 w 445"/>
                <a:gd name="T75" fmla="*/ 12 h 593"/>
                <a:gd name="T76" fmla="*/ 27 w 445"/>
                <a:gd name="T77" fmla="*/ 13 h 593"/>
                <a:gd name="T78" fmla="*/ 27 w 445"/>
                <a:gd name="T79" fmla="*/ 15 h 593"/>
                <a:gd name="T80" fmla="*/ 27 w 445"/>
                <a:gd name="T81" fmla="*/ 16 h 593"/>
                <a:gd name="T82" fmla="*/ 27 w 445"/>
                <a:gd name="T83" fmla="*/ 18 h 593"/>
                <a:gd name="T84" fmla="*/ 27 w 445"/>
                <a:gd name="T85" fmla="*/ 19 h 593"/>
                <a:gd name="T86" fmla="*/ 27 w 445"/>
                <a:gd name="T87" fmla="*/ 20 h 593"/>
                <a:gd name="T88" fmla="*/ 27 w 445"/>
                <a:gd name="T89" fmla="*/ 22 h 593"/>
                <a:gd name="T90" fmla="*/ 27 w 445"/>
                <a:gd name="T91" fmla="*/ 23 h 593"/>
                <a:gd name="T92" fmla="*/ 26 w 445"/>
                <a:gd name="T93" fmla="*/ 24 h 593"/>
                <a:gd name="T94" fmla="*/ 26 w 445"/>
                <a:gd name="T95" fmla="*/ 26 h 593"/>
                <a:gd name="T96" fmla="*/ 25 w 445"/>
                <a:gd name="T97" fmla="*/ 28 h 593"/>
                <a:gd name="T98" fmla="*/ 24 w 445"/>
                <a:gd name="T99" fmla="*/ 29 h 593"/>
                <a:gd name="T100" fmla="*/ 23 w 445"/>
                <a:gd name="T101" fmla="*/ 31 h 593"/>
                <a:gd name="T102" fmla="*/ 22 w 445"/>
                <a:gd name="T103" fmla="*/ 33 h 593"/>
                <a:gd name="T104" fmla="*/ 20 w 445"/>
                <a:gd name="T105" fmla="*/ 34 h 593"/>
                <a:gd name="T106" fmla="*/ 18 w 445"/>
                <a:gd name="T107" fmla="*/ 35 h 593"/>
                <a:gd name="T108" fmla="*/ 16 w 445"/>
                <a:gd name="T109" fmla="*/ 36 h 593"/>
                <a:gd name="T110" fmla="*/ 14 w 445"/>
                <a:gd name="T111" fmla="*/ 37 h 5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593"/>
                <a:gd name="T170" fmla="*/ 445 w 445"/>
                <a:gd name="T171" fmla="*/ 593 h 5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593">
                  <a:moveTo>
                    <a:pt x="223" y="593"/>
                  </a:moveTo>
                  <a:lnTo>
                    <a:pt x="209" y="593"/>
                  </a:lnTo>
                  <a:lnTo>
                    <a:pt x="198" y="591"/>
                  </a:lnTo>
                  <a:lnTo>
                    <a:pt x="186" y="589"/>
                  </a:lnTo>
                  <a:lnTo>
                    <a:pt x="177" y="585"/>
                  </a:lnTo>
                  <a:lnTo>
                    <a:pt x="166" y="582"/>
                  </a:lnTo>
                  <a:lnTo>
                    <a:pt x="154" y="578"/>
                  </a:lnTo>
                  <a:lnTo>
                    <a:pt x="145" y="574"/>
                  </a:lnTo>
                  <a:lnTo>
                    <a:pt x="135" y="568"/>
                  </a:lnTo>
                  <a:lnTo>
                    <a:pt x="124" y="563"/>
                  </a:lnTo>
                  <a:lnTo>
                    <a:pt x="114" y="555"/>
                  </a:lnTo>
                  <a:lnTo>
                    <a:pt x="105" y="547"/>
                  </a:lnTo>
                  <a:lnTo>
                    <a:pt x="97" y="542"/>
                  </a:lnTo>
                  <a:lnTo>
                    <a:pt x="88" y="532"/>
                  </a:lnTo>
                  <a:lnTo>
                    <a:pt x="80" y="525"/>
                  </a:lnTo>
                  <a:lnTo>
                    <a:pt x="71" y="515"/>
                  </a:lnTo>
                  <a:lnTo>
                    <a:pt x="65" y="506"/>
                  </a:lnTo>
                  <a:lnTo>
                    <a:pt x="55" y="494"/>
                  </a:lnTo>
                  <a:lnTo>
                    <a:pt x="50" y="483"/>
                  </a:lnTo>
                  <a:lnTo>
                    <a:pt x="42" y="471"/>
                  </a:lnTo>
                  <a:lnTo>
                    <a:pt x="36" y="462"/>
                  </a:lnTo>
                  <a:lnTo>
                    <a:pt x="33" y="454"/>
                  </a:lnTo>
                  <a:lnTo>
                    <a:pt x="29" y="449"/>
                  </a:lnTo>
                  <a:lnTo>
                    <a:pt x="27" y="441"/>
                  </a:lnTo>
                  <a:lnTo>
                    <a:pt x="25" y="435"/>
                  </a:lnTo>
                  <a:lnTo>
                    <a:pt x="19" y="424"/>
                  </a:lnTo>
                  <a:lnTo>
                    <a:pt x="15" y="412"/>
                  </a:lnTo>
                  <a:lnTo>
                    <a:pt x="12" y="405"/>
                  </a:lnTo>
                  <a:lnTo>
                    <a:pt x="12" y="397"/>
                  </a:lnTo>
                  <a:lnTo>
                    <a:pt x="8" y="392"/>
                  </a:lnTo>
                  <a:lnTo>
                    <a:pt x="8" y="384"/>
                  </a:lnTo>
                  <a:lnTo>
                    <a:pt x="6" y="376"/>
                  </a:lnTo>
                  <a:lnTo>
                    <a:pt x="6" y="371"/>
                  </a:lnTo>
                  <a:lnTo>
                    <a:pt x="2" y="363"/>
                  </a:lnTo>
                  <a:lnTo>
                    <a:pt x="2" y="355"/>
                  </a:lnTo>
                  <a:lnTo>
                    <a:pt x="2" y="348"/>
                  </a:lnTo>
                  <a:lnTo>
                    <a:pt x="0" y="340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296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266"/>
                  </a:lnTo>
                  <a:lnTo>
                    <a:pt x="0" y="258"/>
                  </a:lnTo>
                  <a:lnTo>
                    <a:pt x="0" y="249"/>
                  </a:lnTo>
                  <a:lnTo>
                    <a:pt x="2" y="243"/>
                  </a:lnTo>
                  <a:lnTo>
                    <a:pt x="2" y="236"/>
                  </a:lnTo>
                  <a:lnTo>
                    <a:pt x="2" y="228"/>
                  </a:lnTo>
                  <a:lnTo>
                    <a:pt x="6" y="222"/>
                  </a:lnTo>
                  <a:lnTo>
                    <a:pt x="6" y="215"/>
                  </a:lnTo>
                  <a:lnTo>
                    <a:pt x="8" y="207"/>
                  </a:lnTo>
                  <a:lnTo>
                    <a:pt x="8" y="201"/>
                  </a:lnTo>
                  <a:lnTo>
                    <a:pt x="12" y="194"/>
                  </a:lnTo>
                  <a:lnTo>
                    <a:pt x="12" y="186"/>
                  </a:lnTo>
                  <a:lnTo>
                    <a:pt x="15" y="181"/>
                  </a:lnTo>
                  <a:lnTo>
                    <a:pt x="17" y="175"/>
                  </a:lnTo>
                  <a:lnTo>
                    <a:pt x="19" y="167"/>
                  </a:lnTo>
                  <a:lnTo>
                    <a:pt x="21" y="160"/>
                  </a:lnTo>
                  <a:lnTo>
                    <a:pt x="25" y="154"/>
                  </a:lnTo>
                  <a:lnTo>
                    <a:pt x="29" y="141"/>
                  </a:lnTo>
                  <a:lnTo>
                    <a:pt x="36" y="131"/>
                  </a:lnTo>
                  <a:lnTo>
                    <a:pt x="42" y="118"/>
                  </a:lnTo>
                  <a:lnTo>
                    <a:pt x="50" y="106"/>
                  </a:lnTo>
                  <a:lnTo>
                    <a:pt x="55" y="95"/>
                  </a:lnTo>
                  <a:lnTo>
                    <a:pt x="65" y="86"/>
                  </a:lnTo>
                  <a:lnTo>
                    <a:pt x="71" y="76"/>
                  </a:lnTo>
                  <a:lnTo>
                    <a:pt x="80" y="67"/>
                  </a:lnTo>
                  <a:lnTo>
                    <a:pt x="88" y="57"/>
                  </a:lnTo>
                  <a:lnTo>
                    <a:pt x="97" y="49"/>
                  </a:lnTo>
                  <a:lnTo>
                    <a:pt x="105" y="42"/>
                  </a:lnTo>
                  <a:lnTo>
                    <a:pt x="114" y="34"/>
                  </a:lnTo>
                  <a:lnTo>
                    <a:pt x="124" y="27"/>
                  </a:lnTo>
                  <a:lnTo>
                    <a:pt x="135" y="23"/>
                  </a:lnTo>
                  <a:lnTo>
                    <a:pt x="145" y="17"/>
                  </a:lnTo>
                  <a:lnTo>
                    <a:pt x="154" y="11"/>
                  </a:lnTo>
                  <a:lnTo>
                    <a:pt x="166" y="10"/>
                  </a:lnTo>
                  <a:lnTo>
                    <a:pt x="177" y="6"/>
                  </a:lnTo>
                  <a:lnTo>
                    <a:pt x="186" y="4"/>
                  </a:lnTo>
                  <a:lnTo>
                    <a:pt x="198" y="2"/>
                  </a:lnTo>
                  <a:lnTo>
                    <a:pt x="209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5" y="2"/>
                  </a:lnTo>
                  <a:lnTo>
                    <a:pt x="255" y="4"/>
                  </a:lnTo>
                  <a:lnTo>
                    <a:pt x="266" y="6"/>
                  </a:lnTo>
                  <a:lnTo>
                    <a:pt x="276" y="10"/>
                  </a:lnTo>
                  <a:lnTo>
                    <a:pt x="285" y="11"/>
                  </a:lnTo>
                  <a:lnTo>
                    <a:pt x="297" y="17"/>
                  </a:lnTo>
                  <a:lnTo>
                    <a:pt x="306" y="23"/>
                  </a:lnTo>
                  <a:lnTo>
                    <a:pt x="316" y="27"/>
                  </a:lnTo>
                  <a:lnTo>
                    <a:pt x="325" y="34"/>
                  </a:lnTo>
                  <a:lnTo>
                    <a:pt x="335" y="42"/>
                  </a:lnTo>
                  <a:lnTo>
                    <a:pt x="344" y="49"/>
                  </a:lnTo>
                  <a:lnTo>
                    <a:pt x="352" y="57"/>
                  </a:lnTo>
                  <a:lnTo>
                    <a:pt x="361" y="67"/>
                  </a:lnTo>
                  <a:lnTo>
                    <a:pt x="369" y="76"/>
                  </a:lnTo>
                  <a:lnTo>
                    <a:pt x="378" y="86"/>
                  </a:lnTo>
                  <a:lnTo>
                    <a:pt x="384" y="95"/>
                  </a:lnTo>
                  <a:lnTo>
                    <a:pt x="392" y="106"/>
                  </a:lnTo>
                  <a:lnTo>
                    <a:pt x="397" y="118"/>
                  </a:lnTo>
                  <a:lnTo>
                    <a:pt x="405" y="131"/>
                  </a:lnTo>
                  <a:lnTo>
                    <a:pt x="411" y="141"/>
                  </a:lnTo>
                  <a:lnTo>
                    <a:pt x="416" y="154"/>
                  </a:lnTo>
                  <a:lnTo>
                    <a:pt x="418" y="160"/>
                  </a:lnTo>
                  <a:lnTo>
                    <a:pt x="420" y="167"/>
                  </a:lnTo>
                  <a:lnTo>
                    <a:pt x="422" y="175"/>
                  </a:lnTo>
                  <a:lnTo>
                    <a:pt x="426" y="181"/>
                  </a:lnTo>
                  <a:lnTo>
                    <a:pt x="428" y="186"/>
                  </a:lnTo>
                  <a:lnTo>
                    <a:pt x="430" y="194"/>
                  </a:lnTo>
                  <a:lnTo>
                    <a:pt x="432" y="201"/>
                  </a:lnTo>
                  <a:lnTo>
                    <a:pt x="434" y="207"/>
                  </a:lnTo>
                  <a:lnTo>
                    <a:pt x="434" y="215"/>
                  </a:lnTo>
                  <a:lnTo>
                    <a:pt x="435" y="222"/>
                  </a:lnTo>
                  <a:lnTo>
                    <a:pt x="437" y="228"/>
                  </a:lnTo>
                  <a:lnTo>
                    <a:pt x="439" y="236"/>
                  </a:lnTo>
                  <a:lnTo>
                    <a:pt x="439" y="243"/>
                  </a:lnTo>
                  <a:lnTo>
                    <a:pt x="439" y="249"/>
                  </a:lnTo>
                  <a:lnTo>
                    <a:pt x="441" y="258"/>
                  </a:lnTo>
                  <a:lnTo>
                    <a:pt x="443" y="266"/>
                  </a:lnTo>
                  <a:lnTo>
                    <a:pt x="443" y="274"/>
                  </a:lnTo>
                  <a:lnTo>
                    <a:pt x="443" y="281"/>
                  </a:lnTo>
                  <a:lnTo>
                    <a:pt x="443" y="289"/>
                  </a:lnTo>
                  <a:lnTo>
                    <a:pt x="445" y="296"/>
                  </a:lnTo>
                  <a:lnTo>
                    <a:pt x="443" y="304"/>
                  </a:lnTo>
                  <a:lnTo>
                    <a:pt x="443" y="312"/>
                  </a:lnTo>
                  <a:lnTo>
                    <a:pt x="443" y="317"/>
                  </a:lnTo>
                  <a:lnTo>
                    <a:pt x="443" y="327"/>
                  </a:lnTo>
                  <a:lnTo>
                    <a:pt x="441" y="333"/>
                  </a:lnTo>
                  <a:lnTo>
                    <a:pt x="439" y="340"/>
                  </a:lnTo>
                  <a:lnTo>
                    <a:pt x="439" y="348"/>
                  </a:lnTo>
                  <a:lnTo>
                    <a:pt x="439" y="355"/>
                  </a:lnTo>
                  <a:lnTo>
                    <a:pt x="437" y="363"/>
                  </a:lnTo>
                  <a:lnTo>
                    <a:pt x="435" y="371"/>
                  </a:lnTo>
                  <a:lnTo>
                    <a:pt x="434" y="376"/>
                  </a:lnTo>
                  <a:lnTo>
                    <a:pt x="434" y="384"/>
                  </a:lnTo>
                  <a:lnTo>
                    <a:pt x="432" y="392"/>
                  </a:lnTo>
                  <a:lnTo>
                    <a:pt x="430" y="397"/>
                  </a:lnTo>
                  <a:lnTo>
                    <a:pt x="428" y="405"/>
                  </a:lnTo>
                  <a:lnTo>
                    <a:pt x="426" y="412"/>
                  </a:lnTo>
                  <a:lnTo>
                    <a:pt x="420" y="424"/>
                  </a:lnTo>
                  <a:lnTo>
                    <a:pt x="416" y="435"/>
                  </a:lnTo>
                  <a:lnTo>
                    <a:pt x="413" y="441"/>
                  </a:lnTo>
                  <a:lnTo>
                    <a:pt x="411" y="449"/>
                  </a:lnTo>
                  <a:lnTo>
                    <a:pt x="407" y="454"/>
                  </a:lnTo>
                  <a:lnTo>
                    <a:pt x="405" y="462"/>
                  </a:lnTo>
                  <a:lnTo>
                    <a:pt x="397" y="471"/>
                  </a:lnTo>
                  <a:lnTo>
                    <a:pt x="392" y="483"/>
                  </a:lnTo>
                  <a:lnTo>
                    <a:pt x="384" y="494"/>
                  </a:lnTo>
                  <a:lnTo>
                    <a:pt x="378" y="506"/>
                  </a:lnTo>
                  <a:lnTo>
                    <a:pt x="369" y="515"/>
                  </a:lnTo>
                  <a:lnTo>
                    <a:pt x="361" y="525"/>
                  </a:lnTo>
                  <a:lnTo>
                    <a:pt x="352" y="532"/>
                  </a:lnTo>
                  <a:lnTo>
                    <a:pt x="344" y="542"/>
                  </a:lnTo>
                  <a:lnTo>
                    <a:pt x="335" y="547"/>
                  </a:lnTo>
                  <a:lnTo>
                    <a:pt x="325" y="555"/>
                  </a:lnTo>
                  <a:lnTo>
                    <a:pt x="316" y="563"/>
                  </a:lnTo>
                  <a:lnTo>
                    <a:pt x="306" y="568"/>
                  </a:lnTo>
                  <a:lnTo>
                    <a:pt x="297" y="574"/>
                  </a:lnTo>
                  <a:lnTo>
                    <a:pt x="285" y="578"/>
                  </a:lnTo>
                  <a:lnTo>
                    <a:pt x="276" y="582"/>
                  </a:lnTo>
                  <a:lnTo>
                    <a:pt x="266" y="585"/>
                  </a:lnTo>
                  <a:lnTo>
                    <a:pt x="255" y="589"/>
                  </a:lnTo>
                  <a:lnTo>
                    <a:pt x="245" y="591"/>
                  </a:lnTo>
                  <a:lnTo>
                    <a:pt x="232" y="593"/>
                  </a:lnTo>
                  <a:lnTo>
                    <a:pt x="223" y="593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4" name="Freeform 761"/>
            <p:cNvSpPr>
              <a:spLocks/>
            </p:cNvSpPr>
            <p:nvPr/>
          </p:nvSpPr>
          <p:spPr bwMode="auto">
            <a:xfrm>
              <a:off x="1032" y="3681"/>
              <a:ext cx="100" cy="141"/>
            </a:xfrm>
            <a:custGeom>
              <a:avLst/>
              <a:gdLst>
                <a:gd name="T0" fmla="*/ 6 w 199"/>
                <a:gd name="T1" fmla="*/ 18 h 281"/>
                <a:gd name="T2" fmla="*/ 5 w 199"/>
                <a:gd name="T3" fmla="*/ 18 h 281"/>
                <a:gd name="T4" fmla="*/ 4 w 199"/>
                <a:gd name="T5" fmla="*/ 17 h 281"/>
                <a:gd name="T6" fmla="*/ 3 w 199"/>
                <a:gd name="T7" fmla="*/ 16 h 281"/>
                <a:gd name="T8" fmla="*/ 2 w 199"/>
                <a:gd name="T9" fmla="*/ 15 h 281"/>
                <a:gd name="T10" fmla="*/ 1 w 199"/>
                <a:gd name="T11" fmla="*/ 13 h 281"/>
                <a:gd name="T12" fmla="*/ 1 w 199"/>
                <a:gd name="T13" fmla="*/ 12 h 281"/>
                <a:gd name="T14" fmla="*/ 1 w 199"/>
                <a:gd name="T15" fmla="*/ 11 h 281"/>
                <a:gd name="T16" fmla="*/ 0 w 199"/>
                <a:gd name="T17" fmla="*/ 11 h 281"/>
                <a:gd name="T18" fmla="*/ 0 w 199"/>
                <a:gd name="T19" fmla="*/ 10 h 281"/>
                <a:gd name="T20" fmla="*/ 0 w 199"/>
                <a:gd name="T21" fmla="*/ 9 h 281"/>
                <a:gd name="T22" fmla="*/ 0 w 199"/>
                <a:gd name="T23" fmla="*/ 8 h 281"/>
                <a:gd name="T24" fmla="*/ 1 w 199"/>
                <a:gd name="T25" fmla="*/ 7 h 281"/>
                <a:gd name="T26" fmla="*/ 1 w 199"/>
                <a:gd name="T27" fmla="*/ 6 h 281"/>
                <a:gd name="T28" fmla="*/ 1 w 199"/>
                <a:gd name="T29" fmla="*/ 5 h 281"/>
                <a:gd name="T30" fmla="*/ 1 w 199"/>
                <a:gd name="T31" fmla="*/ 5 h 281"/>
                <a:gd name="T32" fmla="*/ 2 w 199"/>
                <a:gd name="T33" fmla="*/ 4 h 281"/>
                <a:gd name="T34" fmla="*/ 3 w 199"/>
                <a:gd name="T35" fmla="*/ 2 h 281"/>
                <a:gd name="T36" fmla="*/ 4 w 199"/>
                <a:gd name="T37" fmla="*/ 1 h 281"/>
                <a:gd name="T38" fmla="*/ 5 w 199"/>
                <a:gd name="T39" fmla="*/ 1 h 281"/>
                <a:gd name="T40" fmla="*/ 6 w 199"/>
                <a:gd name="T41" fmla="*/ 0 h 281"/>
                <a:gd name="T42" fmla="*/ 7 w 199"/>
                <a:gd name="T43" fmla="*/ 0 h 281"/>
                <a:gd name="T44" fmla="*/ 9 w 199"/>
                <a:gd name="T45" fmla="*/ 1 h 281"/>
                <a:gd name="T46" fmla="*/ 10 w 199"/>
                <a:gd name="T47" fmla="*/ 1 h 281"/>
                <a:gd name="T48" fmla="*/ 11 w 199"/>
                <a:gd name="T49" fmla="*/ 2 h 281"/>
                <a:gd name="T50" fmla="*/ 11 w 199"/>
                <a:gd name="T51" fmla="*/ 4 h 281"/>
                <a:gd name="T52" fmla="*/ 12 w 199"/>
                <a:gd name="T53" fmla="*/ 5 h 281"/>
                <a:gd name="T54" fmla="*/ 12 w 199"/>
                <a:gd name="T55" fmla="*/ 5 h 281"/>
                <a:gd name="T56" fmla="*/ 12 w 199"/>
                <a:gd name="T57" fmla="*/ 6 h 281"/>
                <a:gd name="T58" fmla="*/ 13 w 199"/>
                <a:gd name="T59" fmla="*/ 7 h 281"/>
                <a:gd name="T60" fmla="*/ 13 w 199"/>
                <a:gd name="T61" fmla="*/ 8 h 281"/>
                <a:gd name="T62" fmla="*/ 13 w 199"/>
                <a:gd name="T63" fmla="*/ 9 h 281"/>
                <a:gd name="T64" fmla="*/ 13 w 199"/>
                <a:gd name="T65" fmla="*/ 10 h 281"/>
                <a:gd name="T66" fmla="*/ 13 w 199"/>
                <a:gd name="T67" fmla="*/ 11 h 281"/>
                <a:gd name="T68" fmla="*/ 13 w 199"/>
                <a:gd name="T69" fmla="*/ 11 h 281"/>
                <a:gd name="T70" fmla="*/ 12 w 199"/>
                <a:gd name="T71" fmla="*/ 12 h 281"/>
                <a:gd name="T72" fmla="*/ 12 w 199"/>
                <a:gd name="T73" fmla="*/ 13 h 281"/>
                <a:gd name="T74" fmla="*/ 11 w 199"/>
                <a:gd name="T75" fmla="*/ 15 h 281"/>
                <a:gd name="T76" fmla="*/ 11 w 199"/>
                <a:gd name="T77" fmla="*/ 16 h 281"/>
                <a:gd name="T78" fmla="*/ 10 w 199"/>
                <a:gd name="T79" fmla="*/ 17 h 281"/>
                <a:gd name="T80" fmla="*/ 9 w 199"/>
                <a:gd name="T81" fmla="*/ 18 h 281"/>
                <a:gd name="T82" fmla="*/ 7 w 199"/>
                <a:gd name="T83" fmla="*/ 18 h 281"/>
                <a:gd name="T84" fmla="*/ 7 w 199"/>
                <a:gd name="T85" fmla="*/ 18 h 2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281"/>
                <a:gd name="T131" fmla="*/ 199 w 199"/>
                <a:gd name="T132" fmla="*/ 281 h 2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281">
                  <a:moveTo>
                    <a:pt x="101" y="281"/>
                  </a:moveTo>
                  <a:lnTo>
                    <a:pt x="91" y="279"/>
                  </a:lnTo>
                  <a:lnTo>
                    <a:pt x="80" y="277"/>
                  </a:lnTo>
                  <a:lnTo>
                    <a:pt x="70" y="274"/>
                  </a:lnTo>
                  <a:lnTo>
                    <a:pt x="61" y="270"/>
                  </a:lnTo>
                  <a:lnTo>
                    <a:pt x="51" y="262"/>
                  </a:lnTo>
                  <a:lnTo>
                    <a:pt x="44" y="256"/>
                  </a:lnTo>
                  <a:lnTo>
                    <a:pt x="36" y="247"/>
                  </a:lnTo>
                  <a:lnTo>
                    <a:pt x="28" y="239"/>
                  </a:lnTo>
                  <a:lnTo>
                    <a:pt x="23" y="230"/>
                  </a:lnTo>
                  <a:lnTo>
                    <a:pt x="17" y="218"/>
                  </a:lnTo>
                  <a:lnTo>
                    <a:pt x="11" y="205"/>
                  </a:lnTo>
                  <a:lnTo>
                    <a:pt x="7" y="194"/>
                  </a:lnTo>
                  <a:lnTo>
                    <a:pt x="6" y="188"/>
                  </a:lnTo>
                  <a:lnTo>
                    <a:pt x="4" y="180"/>
                  </a:lnTo>
                  <a:lnTo>
                    <a:pt x="2" y="173"/>
                  </a:lnTo>
                  <a:lnTo>
                    <a:pt x="2" y="167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9"/>
                  </a:lnTo>
                  <a:lnTo>
                    <a:pt x="6" y="91"/>
                  </a:lnTo>
                  <a:lnTo>
                    <a:pt x="7" y="85"/>
                  </a:lnTo>
                  <a:lnTo>
                    <a:pt x="7" y="78"/>
                  </a:lnTo>
                  <a:lnTo>
                    <a:pt x="11" y="72"/>
                  </a:lnTo>
                  <a:lnTo>
                    <a:pt x="13" y="66"/>
                  </a:lnTo>
                  <a:lnTo>
                    <a:pt x="17" y="61"/>
                  </a:lnTo>
                  <a:lnTo>
                    <a:pt x="23" y="49"/>
                  </a:lnTo>
                  <a:lnTo>
                    <a:pt x="28" y="40"/>
                  </a:lnTo>
                  <a:lnTo>
                    <a:pt x="36" y="30"/>
                  </a:lnTo>
                  <a:lnTo>
                    <a:pt x="44" y="23"/>
                  </a:lnTo>
                  <a:lnTo>
                    <a:pt x="51" y="15"/>
                  </a:lnTo>
                  <a:lnTo>
                    <a:pt x="61" y="11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20" y="2"/>
                  </a:lnTo>
                  <a:lnTo>
                    <a:pt x="129" y="4"/>
                  </a:lnTo>
                  <a:lnTo>
                    <a:pt x="137" y="11"/>
                  </a:lnTo>
                  <a:lnTo>
                    <a:pt x="146" y="15"/>
                  </a:lnTo>
                  <a:lnTo>
                    <a:pt x="154" y="23"/>
                  </a:lnTo>
                  <a:lnTo>
                    <a:pt x="161" y="30"/>
                  </a:lnTo>
                  <a:lnTo>
                    <a:pt x="171" y="40"/>
                  </a:lnTo>
                  <a:lnTo>
                    <a:pt x="175" y="49"/>
                  </a:lnTo>
                  <a:lnTo>
                    <a:pt x="180" y="61"/>
                  </a:lnTo>
                  <a:lnTo>
                    <a:pt x="182" y="66"/>
                  </a:lnTo>
                  <a:lnTo>
                    <a:pt x="184" y="72"/>
                  </a:lnTo>
                  <a:lnTo>
                    <a:pt x="188" y="78"/>
                  </a:lnTo>
                  <a:lnTo>
                    <a:pt x="190" y="85"/>
                  </a:lnTo>
                  <a:lnTo>
                    <a:pt x="192" y="91"/>
                  </a:lnTo>
                  <a:lnTo>
                    <a:pt x="194" y="99"/>
                  </a:lnTo>
                  <a:lnTo>
                    <a:pt x="194" y="104"/>
                  </a:lnTo>
                  <a:lnTo>
                    <a:pt x="197" y="112"/>
                  </a:lnTo>
                  <a:lnTo>
                    <a:pt x="197" y="120"/>
                  </a:lnTo>
                  <a:lnTo>
                    <a:pt x="197" y="125"/>
                  </a:lnTo>
                  <a:lnTo>
                    <a:pt x="197" y="133"/>
                  </a:lnTo>
                  <a:lnTo>
                    <a:pt x="199" y="140"/>
                  </a:lnTo>
                  <a:lnTo>
                    <a:pt x="197" y="146"/>
                  </a:lnTo>
                  <a:lnTo>
                    <a:pt x="197" y="154"/>
                  </a:lnTo>
                  <a:lnTo>
                    <a:pt x="197" y="161"/>
                  </a:lnTo>
                  <a:lnTo>
                    <a:pt x="197" y="167"/>
                  </a:lnTo>
                  <a:lnTo>
                    <a:pt x="194" y="173"/>
                  </a:lnTo>
                  <a:lnTo>
                    <a:pt x="194" y="180"/>
                  </a:lnTo>
                  <a:lnTo>
                    <a:pt x="192" y="188"/>
                  </a:lnTo>
                  <a:lnTo>
                    <a:pt x="190" y="194"/>
                  </a:lnTo>
                  <a:lnTo>
                    <a:pt x="184" y="205"/>
                  </a:lnTo>
                  <a:lnTo>
                    <a:pt x="180" y="218"/>
                  </a:lnTo>
                  <a:lnTo>
                    <a:pt x="175" y="230"/>
                  </a:lnTo>
                  <a:lnTo>
                    <a:pt x="171" y="239"/>
                  </a:lnTo>
                  <a:lnTo>
                    <a:pt x="161" y="247"/>
                  </a:lnTo>
                  <a:lnTo>
                    <a:pt x="154" y="256"/>
                  </a:lnTo>
                  <a:lnTo>
                    <a:pt x="146" y="262"/>
                  </a:lnTo>
                  <a:lnTo>
                    <a:pt x="137" y="270"/>
                  </a:lnTo>
                  <a:lnTo>
                    <a:pt x="129" y="274"/>
                  </a:lnTo>
                  <a:lnTo>
                    <a:pt x="120" y="277"/>
                  </a:lnTo>
                  <a:lnTo>
                    <a:pt x="110" y="279"/>
                  </a:lnTo>
                  <a:lnTo>
                    <a:pt x="101" y="281"/>
                  </a:lnTo>
                  <a:close/>
                </a:path>
              </a:pathLst>
            </a:custGeom>
            <a:solidFill>
              <a:srgbClr val="0D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5" name="Freeform 768"/>
            <p:cNvSpPr>
              <a:spLocks/>
            </p:cNvSpPr>
            <p:nvPr/>
          </p:nvSpPr>
          <p:spPr bwMode="auto">
            <a:xfrm>
              <a:off x="1347" y="3433"/>
              <a:ext cx="125" cy="125"/>
            </a:xfrm>
            <a:custGeom>
              <a:avLst/>
              <a:gdLst>
                <a:gd name="T0" fmla="*/ 8 w 249"/>
                <a:gd name="T1" fmla="*/ 16 h 249"/>
                <a:gd name="T2" fmla="*/ 7 w 249"/>
                <a:gd name="T3" fmla="*/ 16 h 249"/>
                <a:gd name="T4" fmla="*/ 6 w 249"/>
                <a:gd name="T5" fmla="*/ 16 h 249"/>
                <a:gd name="T6" fmla="*/ 4 w 249"/>
                <a:gd name="T7" fmla="*/ 15 h 249"/>
                <a:gd name="T8" fmla="*/ 3 w 249"/>
                <a:gd name="T9" fmla="*/ 14 h 249"/>
                <a:gd name="T10" fmla="*/ 2 w 249"/>
                <a:gd name="T11" fmla="*/ 13 h 249"/>
                <a:gd name="T12" fmla="*/ 1 w 249"/>
                <a:gd name="T13" fmla="*/ 12 h 249"/>
                <a:gd name="T14" fmla="*/ 1 w 249"/>
                <a:gd name="T15" fmla="*/ 10 h 249"/>
                <a:gd name="T16" fmla="*/ 0 w 249"/>
                <a:gd name="T17" fmla="*/ 9 h 249"/>
                <a:gd name="T18" fmla="*/ 0 w 249"/>
                <a:gd name="T19" fmla="*/ 8 h 249"/>
                <a:gd name="T20" fmla="*/ 0 w 249"/>
                <a:gd name="T21" fmla="*/ 7 h 249"/>
                <a:gd name="T22" fmla="*/ 1 w 249"/>
                <a:gd name="T23" fmla="*/ 6 h 249"/>
                <a:gd name="T24" fmla="*/ 1 w 249"/>
                <a:gd name="T25" fmla="*/ 4 h 249"/>
                <a:gd name="T26" fmla="*/ 2 w 249"/>
                <a:gd name="T27" fmla="*/ 3 h 249"/>
                <a:gd name="T28" fmla="*/ 3 w 249"/>
                <a:gd name="T29" fmla="*/ 2 h 249"/>
                <a:gd name="T30" fmla="*/ 4 w 249"/>
                <a:gd name="T31" fmla="*/ 1 h 249"/>
                <a:gd name="T32" fmla="*/ 6 w 249"/>
                <a:gd name="T33" fmla="*/ 1 h 249"/>
                <a:gd name="T34" fmla="*/ 7 w 249"/>
                <a:gd name="T35" fmla="*/ 0 h 249"/>
                <a:gd name="T36" fmla="*/ 8 w 249"/>
                <a:gd name="T37" fmla="*/ 0 h 249"/>
                <a:gd name="T38" fmla="*/ 9 w 249"/>
                <a:gd name="T39" fmla="*/ 0 h 249"/>
                <a:gd name="T40" fmla="*/ 10 w 249"/>
                <a:gd name="T41" fmla="*/ 1 h 249"/>
                <a:gd name="T42" fmla="*/ 12 w 249"/>
                <a:gd name="T43" fmla="*/ 1 h 249"/>
                <a:gd name="T44" fmla="*/ 13 w 249"/>
                <a:gd name="T45" fmla="*/ 2 h 249"/>
                <a:gd name="T46" fmla="*/ 14 w 249"/>
                <a:gd name="T47" fmla="*/ 3 h 249"/>
                <a:gd name="T48" fmla="*/ 15 w 249"/>
                <a:gd name="T49" fmla="*/ 4 h 249"/>
                <a:gd name="T50" fmla="*/ 16 w 249"/>
                <a:gd name="T51" fmla="*/ 6 h 249"/>
                <a:gd name="T52" fmla="*/ 16 w 249"/>
                <a:gd name="T53" fmla="*/ 7 h 249"/>
                <a:gd name="T54" fmla="*/ 16 w 249"/>
                <a:gd name="T55" fmla="*/ 8 h 249"/>
                <a:gd name="T56" fmla="*/ 16 w 249"/>
                <a:gd name="T57" fmla="*/ 9 h 249"/>
                <a:gd name="T58" fmla="*/ 16 w 249"/>
                <a:gd name="T59" fmla="*/ 10 h 249"/>
                <a:gd name="T60" fmla="*/ 15 w 249"/>
                <a:gd name="T61" fmla="*/ 12 h 249"/>
                <a:gd name="T62" fmla="*/ 14 w 249"/>
                <a:gd name="T63" fmla="*/ 13 h 249"/>
                <a:gd name="T64" fmla="*/ 13 w 249"/>
                <a:gd name="T65" fmla="*/ 14 h 249"/>
                <a:gd name="T66" fmla="*/ 12 w 249"/>
                <a:gd name="T67" fmla="*/ 15 h 249"/>
                <a:gd name="T68" fmla="*/ 10 w 249"/>
                <a:gd name="T69" fmla="*/ 16 h 249"/>
                <a:gd name="T70" fmla="*/ 9 w 249"/>
                <a:gd name="T71" fmla="*/ 16 h 249"/>
                <a:gd name="T72" fmla="*/ 8 w 249"/>
                <a:gd name="T73" fmla="*/ 16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249"/>
                <a:gd name="T113" fmla="*/ 249 w 249"/>
                <a:gd name="T114" fmla="*/ 249 h 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249">
                  <a:moveTo>
                    <a:pt x="125" y="249"/>
                  </a:moveTo>
                  <a:lnTo>
                    <a:pt x="118" y="247"/>
                  </a:lnTo>
                  <a:lnTo>
                    <a:pt x="112" y="247"/>
                  </a:lnTo>
                  <a:lnTo>
                    <a:pt x="104" y="245"/>
                  </a:lnTo>
                  <a:lnTo>
                    <a:pt x="99" y="245"/>
                  </a:lnTo>
                  <a:lnTo>
                    <a:pt x="85" y="241"/>
                  </a:lnTo>
                  <a:lnTo>
                    <a:pt x="76" y="237"/>
                  </a:lnTo>
                  <a:lnTo>
                    <a:pt x="64" y="232"/>
                  </a:lnTo>
                  <a:lnTo>
                    <a:pt x="53" y="226"/>
                  </a:lnTo>
                  <a:lnTo>
                    <a:pt x="44" y="218"/>
                  </a:lnTo>
                  <a:lnTo>
                    <a:pt x="36" y="211"/>
                  </a:lnTo>
                  <a:lnTo>
                    <a:pt x="26" y="201"/>
                  </a:lnTo>
                  <a:lnTo>
                    <a:pt x="21" y="192"/>
                  </a:lnTo>
                  <a:lnTo>
                    <a:pt x="13" y="182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2" y="148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2" y="99"/>
                  </a:lnTo>
                  <a:lnTo>
                    <a:pt x="4" y="85"/>
                  </a:lnTo>
                  <a:lnTo>
                    <a:pt x="7" y="74"/>
                  </a:lnTo>
                  <a:lnTo>
                    <a:pt x="13" y="63"/>
                  </a:lnTo>
                  <a:lnTo>
                    <a:pt x="21" y="53"/>
                  </a:lnTo>
                  <a:lnTo>
                    <a:pt x="26" y="44"/>
                  </a:lnTo>
                  <a:lnTo>
                    <a:pt x="36" y="36"/>
                  </a:lnTo>
                  <a:lnTo>
                    <a:pt x="44" y="26"/>
                  </a:lnTo>
                  <a:lnTo>
                    <a:pt x="53" y="19"/>
                  </a:lnTo>
                  <a:lnTo>
                    <a:pt x="64" y="11"/>
                  </a:lnTo>
                  <a:lnTo>
                    <a:pt x="76" y="9"/>
                  </a:lnTo>
                  <a:lnTo>
                    <a:pt x="85" y="4"/>
                  </a:lnTo>
                  <a:lnTo>
                    <a:pt x="99" y="2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2"/>
                  </a:lnTo>
                  <a:lnTo>
                    <a:pt x="159" y="4"/>
                  </a:lnTo>
                  <a:lnTo>
                    <a:pt x="171" y="9"/>
                  </a:lnTo>
                  <a:lnTo>
                    <a:pt x="182" y="11"/>
                  </a:lnTo>
                  <a:lnTo>
                    <a:pt x="192" y="19"/>
                  </a:lnTo>
                  <a:lnTo>
                    <a:pt x="201" y="26"/>
                  </a:lnTo>
                  <a:lnTo>
                    <a:pt x="213" y="36"/>
                  </a:lnTo>
                  <a:lnTo>
                    <a:pt x="218" y="44"/>
                  </a:lnTo>
                  <a:lnTo>
                    <a:pt x="226" y="53"/>
                  </a:lnTo>
                  <a:lnTo>
                    <a:pt x="232" y="63"/>
                  </a:lnTo>
                  <a:lnTo>
                    <a:pt x="239" y="74"/>
                  </a:lnTo>
                  <a:lnTo>
                    <a:pt x="241" y="85"/>
                  </a:lnTo>
                  <a:lnTo>
                    <a:pt x="245" y="99"/>
                  </a:lnTo>
                  <a:lnTo>
                    <a:pt x="247" y="104"/>
                  </a:lnTo>
                  <a:lnTo>
                    <a:pt x="247" y="110"/>
                  </a:lnTo>
                  <a:lnTo>
                    <a:pt x="247" y="118"/>
                  </a:lnTo>
                  <a:lnTo>
                    <a:pt x="249" y="125"/>
                  </a:lnTo>
                  <a:lnTo>
                    <a:pt x="247" y="137"/>
                  </a:lnTo>
                  <a:lnTo>
                    <a:pt x="245" y="148"/>
                  </a:lnTo>
                  <a:lnTo>
                    <a:pt x="241" y="159"/>
                  </a:lnTo>
                  <a:lnTo>
                    <a:pt x="239" y="171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3" y="211"/>
                  </a:lnTo>
                  <a:lnTo>
                    <a:pt x="201" y="218"/>
                  </a:lnTo>
                  <a:lnTo>
                    <a:pt x="192" y="226"/>
                  </a:lnTo>
                  <a:lnTo>
                    <a:pt x="182" y="232"/>
                  </a:lnTo>
                  <a:lnTo>
                    <a:pt x="171" y="237"/>
                  </a:lnTo>
                  <a:lnTo>
                    <a:pt x="159" y="241"/>
                  </a:lnTo>
                  <a:lnTo>
                    <a:pt x="148" y="245"/>
                  </a:lnTo>
                  <a:lnTo>
                    <a:pt x="137" y="247"/>
                  </a:lnTo>
                  <a:lnTo>
                    <a:pt x="125" y="249"/>
                  </a:lnTo>
                  <a:close/>
                </a:path>
              </a:pathLst>
            </a:custGeom>
            <a:solidFill>
              <a:srgbClr val="006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6" name="Freeform 769"/>
            <p:cNvSpPr>
              <a:spLocks/>
            </p:cNvSpPr>
            <p:nvPr/>
          </p:nvSpPr>
          <p:spPr bwMode="auto">
            <a:xfrm>
              <a:off x="1490" y="3581"/>
              <a:ext cx="123" cy="123"/>
            </a:xfrm>
            <a:custGeom>
              <a:avLst/>
              <a:gdLst>
                <a:gd name="T0" fmla="*/ 7 w 247"/>
                <a:gd name="T1" fmla="*/ 15 h 247"/>
                <a:gd name="T2" fmla="*/ 6 w 247"/>
                <a:gd name="T3" fmla="*/ 15 h 247"/>
                <a:gd name="T4" fmla="*/ 5 w 247"/>
                <a:gd name="T5" fmla="*/ 15 h 247"/>
                <a:gd name="T6" fmla="*/ 3 w 247"/>
                <a:gd name="T7" fmla="*/ 14 h 247"/>
                <a:gd name="T8" fmla="*/ 2 w 247"/>
                <a:gd name="T9" fmla="*/ 13 h 247"/>
                <a:gd name="T10" fmla="*/ 1 w 247"/>
                <a:gd name="T11" fmla="*/ 12 h 247"/>
                <a:gd name="T12" fmla="*/ 0 w 247"/>
                <a:gd name="T13" fmla="*/ 11 h 247"/>
                <a:gd name="T14" fmla="*/ 0 w 247"/>
                <a:gd name="T15" fmla="*/ 10 h 247"/>
                <a:gd name="T16" fmla="*/ 0 w 247"/>
                <a:gd name="T17" fmla="*/ 8 h 247"/>
                <a:gd name="T18" fmla="*/ 0 w 247"/>
                <a:gd name="T19" fmla="*/ 7 h 247"/>
                <a:gd name="T20" fmla="*/ 0 w 247"/>
                <a:gd name="T21" fmla="*/ 6 h 247"/>
                <a:gd name="T22" fmla="*/ 0 w 247"/>
                <a:gd name="T23" fmla="*/ 5 h 247"/>
                <a:gd name="T24" fmla="*/ 0 w 247"/>
                <a:gd name="T25" fmla="*/ 4 h 247"/>
                <a:gd name="T26" fmla="*/ 1 w 247"/>
                <a:gd name="T27" fmla="*/ 2 h 247"/>
                <a:gd name="T28" fmla="*/ 2 w 247"/>
                <a:gd name="T29" fmla="*/ 1 h 247"/>
                <a:gd name="T30" fmla="*/ 3 w 247"/>
                <a:gd name="T31" fmla="*/ 0 h 247"/>
                <a:gd name="T32" fmla="*/ 5 w 247"/>
                <a:gd name="T33" fmla="*/ 0 h 247"/>
                <a:gd name="T34" fmla="*/ 6 w 247"/>
                <a:gd name="T35" fmla="*/ 0 h 247"/>
                <a:gd name="T36" fmla="*/ 7 w 247"/>
                <a:gd name="T37" fmla="*/ 0 h 247"/>
                <a:gd name="T38" fmla="*/ 8 w 247"/>
                <a:gd name="T39" fmla="*/ 0 h 247"/>
                <a:gd name="T40" fmla="*/ 9 w 247"/>
                <a:gd name="T41" fmla="*/ 0 h 247"/>
                <a:gd name="T42" fmla="*/ 11 w 247"/>
                <a:gd name="T43" fmla="*/ 0 h 247"/>
                <a:gd name="T44" fmla="*/ 12 w 247"/>
                <a:gd name="T45" fmla="*/ 1 h 247"/>
                <a:gd name="T46" fmla="*/ 13 w 247"/>
                <a:gd name="T47" fmla="*/ 2 h 247"/>
                <a:gd name="T48" fmla="*/ 14 w 247"/>
                <a:gd name="T49" fmla="*/ 4 h 247"/>
                <a:gd name="T50" fmla="*/ 14 w 247"/>
                <a:gd name="T51" fmla="*/ 5 h 247"/>
                <a:gd name="T52" fmla="*/ 15 w 247"/>
                <a:gd name="T53" fmla="*/ 6 h 247"/>
                <a:gd name="T54" fmla="*/ 15 w 247"/>
                <a:gd name="T55" fmla="*/ 7 h 247"/>
                <a:gd name="T56" fmla="*/ 15 w 247"/>
                <a:gd name="T57" fmla="*/ 8 h 247"/>
                <a:gd name="T58" fmla="*/ 14 w 247"/>
                <a:gd name="T59" fmla="*/ 10 h 247"/>
                <a:gd name="T60" fmla="*/ 14 w 247"/>
                <a:gd name="T61" fmla="*/ 11 h 247"/>
                <a:gd name="T62" fmla="*/ 13 w 247"/>
                <a:gd name="T63" fmla="*/ 12 h 247"/>
                <a:gd name="T64" fmla="*/ 12 w 247"/>
                <a:gd name="T65" fmla="*/ 13 h 247"/>
                <a:gd name="T66" fmla="*/ 11 w 247"/>
                <a:gd name="T67" fmla="*/ 14 h 247"/>
                <a:gd name="T68" fmla="*/ 9 w 247"/>
                <a:gd name="T69" fmla="*/ 15 h 247"/>
                <a:gd name="T70" fmla="*/ 8 w 247"/>
                <a:gd name="T71" fmla="*/ 15 h 247"/>
                <a:gd name="T72" fmla="*/ 7 w 247"/>
                <a:gd name="T73" fmla="*/ 15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7"/>
                <a:gd name="T112" fmla="*/ 0 h 247"/>
                <a:gd name="T113" fmla="*/ 247 w 247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7" h="247">
                  <a:moveTo>
                    <a:pt x="123" y="247"/>
                  </a:moveTo>
                  <a:lnTo>
                    <a:pt x="116" y="247"/>
                  </a:lnTo>
                  <a:lnTo>
                    <a:pt x="110" y="247"/>
                  </a:lnTo>
                  <a:lnTo>
                    <a:pt x="103" y="246"/>
                  </a:lnTo>
                  <a:lnTo>
                    <a:pt x="97" y="244"/>
                  </a:lnTo>
                  <a:lnTo>
                    <a:pt x="84" y="242"/>
                  </a:lnTo>
                  <a:lnTo>
                    <a:pt x="74" y="238"/>
                  </a:lnTo>
                  <a:lnTo>
                    <a:pt x="63" y="232"/>
                  </a:lnTo>
                  <a:lnTo>
                    <a:pt x="53" y="227"/>
                  </a:lnTo>
                  <a:lnTo>
                    <a:pt x="42" y="219"/>
                  </a:lnTo>
                  <a:lnTo>
                    <a:pt x="36" y="213"/>
                  </a:lnTo>
                  <a:lnTo>
                    <a:pt x="26" y="202"/>
                  </a:lnTo>
                  <a:lnTo>
                    <a:pt x="19" y="192"/>
                  </a:lnTo>
                  <a:lnTo>
                    <a:pt x="11" y="183"/>
                  </a:lnTo>
                  <a:lnTo>
                    <a:pt x="9" y="171"/>
                  </a:lnTo>
                  <a:lnTo>
                    <a:pt x="4" y="160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4" y="86"/>
                  </a:lnTo>
                  <a:lnTo>
                    <a:pt x="9" y="76"/>
                  </a:lnTo>
                  <a:lnTo>
                    <a:pt x="11" y="65"/>
                  </a:lnTo>
                  <a:lnTo>
                    <a:pt x="19" y="54"/>
                  </a:lnTo>
                  <a:lnTo>
                    <a:pt x="26" y="44"/>
                  </a:lnTo>
                  <a:lnTo>
                    <a:pt x="36" y="36"/>
                  </a:lnTo>
                  <a:lnTo>
                    <a:pt x="42" y="27"/>
                  </a:lnTo>
                  <a:lnTo>
                    <a:pt x="53" y="19"/>
                  </a:lnTo>
                  <a:lnTo>
                    <a:pt x="63" y="14"/>
                  </a:lnTo>
                  <a:lnTo>
                    <a:pt x="74" y="10"/>
                  </a:lnTo>
                  <a:lnTo>
                    <a:pt x="84" y="4"/>
                  </a:lnTo>
                  <a:lnTo>
                    <a:pt x="97" y="2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69" y="10"/>
                  </a:lnTo>
                  <a:lnTo>
                    <a:pt x="180" y="14"/>
                  </a:lnTo>
                  <a:lnTo>
                    <a:pt x="190" y="19"/>
                  </a:lnTo>
                  <a:lnTo>
                    <a:pt x="199" y="27"/>
                  </a:lnTo>
                  <a:lnTo>
                    <a:pt x="209" y="36"/>
                  </a:lnTo>
                  <a:lnTo>
                    <a:pt x="217" y="44"/>
                  </a:lnTo>
                  <a:lnTo>
                    <a:pt x="224" y="54"/>
                  </a:lnTo>
                  <a:lnTo>
                    <a:pt x="230" y="65"/>
                  </a:lnTo>
                  <a:lnTo>
                    <a:pt x="236" y="76"/>
                  </a:lnTo>
                  <a:lnTo>
                    <a:pt x="239" y="86"/>
                  </a:lnTo>
                  <a:lnTo>
                    <a:pt x="243" y="99"/>
                  </a:lnTo>
                  <a:lnTo>
                    <a:pt x="245" y="105"/>
                  </a:lnTo>
                  <a:lnTo>
                    <a:pt x="245" y="111"/>
                  </a:lnTo>
                  <a:lnTo>
                    <a:pt x="245" y="118"/>
                  </a:lnTo>
                  <a:lnTo>
                    <a:pt x="247" y="124"/>
                  </a:lnTo>
                  <a:lnTo>
                    <a:pt x="245" y="135"/>
                  </a:lnTo>
                  <a:lnTo>
                    <a:pt x="243" y="149"/>
                  </a:lnTo>
                  <a:lnTo>
                    <a:pt x="239" y="160"/>
                  </a:lnTo>
                  <a:lnTo>
                    <a:pt x="236" y="171"/>
                  </a:lnTo>
                  <a:lnTo>
                    <a:pt x="230" y="183"/>
                  </a:lnTo>
                  <a:lnTo>
                    <a:pt x="224" y="192"/>
                  </a:lnTo>
                  <a:lnTo>
                    <a:pt x="217" y="202"/>
                  </a:lnTo>
                  <a:lnTo>
                    <a:pt x="209" y="213"/>
                  </a:lnTo>
                  <a:lnTo>
                    <a:pt x="199" y="219"/>
                  </a:lnTo>
                  <a:lnTo>
                    <a:pt x="190" y="227"/>
                  </a:lnTo>
                  <a:lnTo>
                    <a:pt x="180" y="232"/>
                  </a:lnTo>
                  <a:lnTo>
                    <a:pt x="169" y="238"/>
                  </a:lnTo>
                  <a:lnTo>
                    <a:pt x="158" y="242"/>
                  </a:lnTo>
                  <a:lnTo>
                    <a:pt x="146" y="244"/>
                  </a:lnTo>
                  <a:lnTo>
                    <a:pt x="135" y="247"/>
                  </a:lnTo>
                  <a:lnTo>
                    <a:pt x="123" y="247"/>
                  </a:lnTo>
                  <a:close/>
                </a:path>
              </a:pathLst>
            </a:custGeom>
            <a:solidFill>
              <a:srgbClr val="006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7" name="Freeform 770"/>
            <p:cNvSpPr>
              <a:spLocks/>
            </p:cNvSpPr>
            <p:nvPr/>
          </p:nvSpPr>
          <p:spPr bwMode="auto">
            <a:xfrm>
              <a:off x="1490" y="3433"/>
              <a:ext cx="123" cy="125"/>
            </a:xfrm>
            <a:custGeom>
              <a:avLst/>
              <a:gdLst>
                <a:gd name="T0" fmla="*/ 7 w 247"/>
                <a:gd name="T1" fmla="*/ 16 h 249"/>
                <a:gd name="T2" fmla="*/ 6 w 247"/>
                <a:gd name="T3" fmla="*/ 16 h 249"/>
                <a:gd name="T4" fmla="*/ 5 w 247"/>
                <a:gd name="T5" fmla="*/ 16 h 249"/>
                <a:gd name="T6" fmla="*/ 3 w 247"/>
                <a:gd name="T7" fmla="*/ 15 h 249"/>
                <a:gd name="T8" fmla="*/ 2 w 247"/>
                <a:gd name="T9" fmla="*/ 14 h 249"/>
                <a:gd name="T10" fmla="*/ 1 w 247"/>
                <a:gd name="T11" fmla="*/ 13 h 249"/>
                <a:gd name="T12" fmla="*/ 0 w 247"/>
                <a:gd name="T13" fmla="*/ 12 h 249"/>
                <a:gd name="T14" fmla="*/ 0 w 247"/>
                <a:gd name="T15" fmla="*/ 10 h 249"/>
                <a:gd name="T16" fmla="*/ 0 w 247"/>
                <a:gd name="T17" fmla="*/ 9 h 249"/>
                <a:gd name="T18" fmla="*/ 0 w 247"/>
                <a:gd name="T19" fmla="*/ 8 h 249"/>
                <a:gd name="T20" fmla="*/ 0 w 247"/>
                <a:gd name="T21" fmla="*/ 7 h 249"/>
                <a:gd name="T22" fmla="*/ 0 w 247"/>
                <a:gd name="T23" fmla="*/ 6 h 249"/>
                <a:gd name="T24" fmla="*/ 0 w 247"/>
                <a:gd name="T25" fmla="*/ 4 h 249"/>
                <a:gd name="T26" fmla="*/ 1 w 247"/>
                <a:gd name="T27" fmla="*/ 3 h 249"/>
                <a:gd name="T28" fmla="*/ 2 w 247"/>
                <a:gd name="T29" fmla="*/ 2 h 249"/>
                <a:gd name="T30" fmla="*/ 3 w 247"/>
                <a:gd name="T31" fmla="*/ 1 h 249"/>
                <a:gd name="T32" fmla="*/ 5 w 247"/>
                <a:gd name="T33" fmla="*/ 1 h 249"/>
                <a:gd name="T34" fmla="*/ 6 w 247"/>
                <a:gd name="T35" fmla="*/ 0 h 249"/>
                <a:gd name="T36" fmla="*/ 7 w 247"/>
                <a:gd name="T37" fmla="*/ 0 h 249"/>
                <a:gd name="T38" fmla="*/ 8 w 247"/>
                <a:gd name="T39" fmla="*/ 0 h 249"/>
                <a:gd name="T40" fmla="*/ 9 w 247"/>
                <a:gd name="T41" fmla="*/ 1 h 249"/>
                <a:gd name="T42" fmla="*/ 11 w 247"/>
                <a:gd name="T43" fmla="*/ 1 h 249"/>
                <a:gd name="T44" fmla="*/ 12 w 247"/>
                <a:gd name="T45" fmla="*/ 2 h 249"/>
                <a:gd name="T46" fmla="*/ 13 w 247"/>
                <a:gd name="T47" fmla="*/ 3 h 249"/>
                <a:gd name="T48" fmla="*/ 14 w 247"/>
                <a:gd name="T49" fmla="*/ 4 h 249"/>
                <a:gd name="T50" fmla="*/ 14 w 247"/>
                <a:gd name="T51" fmla="*/ 6 h 249"/>
                <a:gd name="T52" fmla="*/ 15 w 247"/>
                <a:gd name="T53" fmla="*/ 7 h 249"/>
                <a:gd name="T54" fmla="*/ 15 w 247"/>
                <a:gd name="T55" fmla="*/ 8 h 249"/>
                <a:gd name="T56" fmla="*/ 15 w 247"/>
                <a:gd name="T57" fmla="*/ 9 h 249"/>
                <a:gd name="T58" fmla="*/ 14 w 247"/>
                <a:gd name="T59" fmla="*/ 10 h 249"/>
                <a:gd name="T60" fmla="*/ 14 w 247"/>
                <a:gd name="T61" fmla="*/ 12 h 249"/>
                <a:gd name="T62" fmla="*/ 13 w 247"/>
                <a:gd name="T63" fmla="*/ 13 h 249"/>
                <a:gd name="T64" fmla="*/ 12 w 247"/>
                <a:gd name="T65" fmla="*/ 14 h 249"/>
                <a:gd name="T66" fmla="*/ 11 w 247"/>
                <a:gd name="T67" fmla="*/ 15 h 249"/>
                <a:gd name="T68" fmla="*/ 9 w 247"/>
                <a:gd name="T69" fmla="*/ 16 h 249"/>
                <a:gd name="T70" fmla="*/ 8 w 247"/>
                <a:gd name="T71" fmla="*/ 16 h 249"/>
                <a:gd name="T72" fmla="*/ 7 w 247"/>
                <a:gd name="T73" fmla="*/ 16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7"/>
                <a:gd name="T112" fmla="*/ 0 h 249"/>
                <a:gd name="T113" fmla="*/ 247 w 247"/>
                <a:gd name="T114" fmla="*/ 249 h 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7" h="249">
                  <a:moveTo>
                    <a:pt x="123" y="249"/>
                  </a:moveTo>
                  <a:lnTo>
                    <a:pt x="116" y="247"/>
                  </a:lnTo>
                  <a:lnTo>
                    <a:pt x="110" y="247"/>
                  </a:lnTo>
                  <a:lnTo>
                    <a:pt x="103" y="245"/>
                  </a:lnTo>
                  <a:lnTo>
                    <a:pt x="97" y="245"/>
                  </a:lnTo>
                  <a:lnTo>
                    <a:pt x="84" y="241"/>
                  </a:lnTo>
                  <a:lnTo>
                    <a:pt x="74" y="237"/>
                  </a:lnTo>
                  <a:lnTo>
                    <a:pt x="63" y="232"/>
                  </a:lnTo>
                  <a:lnTo>
                    <a:pt x="53" y="226"/>
                  </a:lnTo>
                  <a:lnTo>
                    <a:pt x="42" y="218"/>
                  </a:lnTo>
                  <a:lnTo>
                    <a:pt x="36" y="211"/>
                  </a:lnTo>
                  <a:lnTo>
                    <a:pt x="26" y="201"/>
                  </a:lnTo>
                  <a:lnTo>
                    <a:pt x="19" y="192"/>
                  </a:lnTo>
                  <a:lnTo>
                    <a:pt x="11" y="182"/>
                  </a:lnTo>
                  <a:lnTo>
                    <a:pt x="9" y="171"/>
                  </a:lnTo>
                  <a:lnTo>
                    <a:pt x="4" y="159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4" y="85"/>
                  </a:lnTo>
                  <a:lnTo>
                    <a:pt x="9" y="74"/>
                  </a:lnTo>
                  <a:lnTo>
                    <a:pt x="11" y="63"/>
                  </a:lnTo>
                  <a:lnTo>
                    <a:pt x="19" y="53"/>
                  </a:lnTo>
                  <a:lnTo>
                    <a:pt x="26" y="44"/>
                  </a:lnTo>
                  <a:lnTo>
                    <a:pt x="36" y="36"/>
                  </a:lnTo>
                  <a:lnTo>
                    <a:pt x="42" y="26"/>
                  </a:lnTo>
                  <a:lnTo>
                    <a:pt x="53" y="19"/>
                  </a:lnTo>
                  <a:lnTo>
                    <a:pt x="63" y="11"/>
                  </a:lnTo>
                  <a:lnTo>
                    <a:pt x="74" y="9"/>
                  </a:lnTo>
                  <a:lnTo>
                    <a:pt x="84" y="4"/>
                  </a:lnTo>
                  <a:lnTo>
                    <a:pt x="97" y="2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69" y="9"/>
                  </a:lnTo>
                  <a:lnTo>
                    <a:pt x="180" y="11"/>
                  </a:lnTo>
                  <a:lnTo>
                    <a:pt x="190" y="19"/>
                  </a:lnTo>
                  <a:lnTo>
                    <a:pt x="199" y="26"/>
                  </a:lnTo>
                  <a:lnTo>
                    <a:pt x="209" y="36"/>
                  </a:lnTo>
                  <a:lnTo>
                    <a:pt x="217" y="44"/>
                  </a:lnTo>
                  <a:lnTo>
                    <a:pt x="224" y="53"/>
                  </a:lnTo>
                  <a:lnTo>
                    <a:pt x="230" y="63"/>
                  </a:lnTo>
                  <a:lnTo>
                    <a:pt x="236" y="74"/>
                  </a:lnTo>
                  <a:lnTo>
                    <a:pt x="239" y="85"/>
                  </a:lnTo>
                  <a:lnTo>
                    <a:pt x="243" y="99"/>
                  </a:lnTo>
                  <a:lnTo>
                    <a:pt x="245" y="104"/>
                  </a:lnTo>
                  <a:lnTo>
                    <a:pt x="245" y="110"/>
                  </a:lnTo>
                  <a:lnTo>
                    <a:pt x="245" y="118"/>
                  </a:lnTo>
                  <a:lnTo>
                    <a:pt x="247" y="125"/>
                  </a:lnTo>
                  <a:lnTo>
                    <a:pt x="245" y="137"/>
                  </a:lnTo>
                  <a:lnTo>
                    <a:pt x="243" y="148"/>
                  </a:lnTo>
                  <a:lnTo>
                    <a:pt x="239" y="159"/>
                  </a:lnTo>
                  <a:lnTo>
                    <a:pt x="236" y="171"/>
                  </a:lnTo>
                  <a:lnTo>
                    <a:pt x="230" y="182"/>
                  </a:lnTo>
                  <a:lnTo>
                    <a:pt x="224" y="192"/>
                  </a:lnTo>
                  <a:lnTo>
                    <a:pt x="217" y="201"/>
                  </a:lnTo>
                  <a:lnTo>
                    <a:pt x="209" y="211"/>
                  </a:lnTo>
                  <a:lnTo>
                    <a:pt x="199" y="218"/>
                  </a:lnTo>
                  <a:lnTo>
                    <a:pt x="190" y="226"/>
                  </a:lnTo>
                  <a:lnTo>
                    <a:pt x="180" y="232"/>
                  </a:lnTo>
                  <a:lnTo>
                    <a:pt x="169" y="237"/>
                  </a:lnTo>
                  <a:lnTo>
                    <a:pt x="158" y="241"/>
                  </a:lnTo>
                  <a:lnTo>
                    <a:pt x="146" y="245"/>
                  </a:lnTo>
                  <a:lnTo>
                    <a:pt x="135" y="247"/>
                  </a:lnTo>
                  <a:lnTo>
                    <a:pt x="123" y="249"/>
                  </a:lnTo>
                  <a:close/>
                </a:path>
              </a:pathLst>
            </a:custGeom>
            <a:solidFill>
              <a:srgbClr val="006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8" name="Freeform 771"/>
            <p:cNvSpPr>
              <a:spLocks/>
            </p:cNvSpPr>
            <p:nvPr/>
          </p:nvSpPr>
          <p:spPr bwMode="auto">
            <a:xfrm>
              <a:off x="783" y="2716"/>
              <a:ext cx="237" cy="332"/>
            </a:xfrm>
            <a:custGeom>
              <a:avLst/>
              <a:gdLst>
                <a:gd name="T0" fmla="*/ 0 w 473"/>
                <a:gd name="T1" fmla="*/ 41 h 663"/>
                <a:gd name="T2" fmla="*/ 26 w 473"/>
                <a:gd name="T3" fmla="*/ 37 h 663"/>
                <a:gd name="T4" fmla="*/ 30 w 473"/>
                <a:gd name="T5" fmla="*/ 0 h 663"/>
                <a:gd name="T6" fmla="*/ 29 w 473"/>
                <a:gd name="T7" fmla="*/ 40 h 663"/>
                <a:gd name="T8" fmla="*/ 28 w 473"/>
                <a:gd name="T9" fmla="*/ 40 h 663"/>
                <a:gd name="T10" fmla="*/ 28 w 473"/>
                <a:gd name="T11" fmla="*/ 41 h 663"/>
                <a:gd name="T12" fmla="*/ 27 w 473"/>
                <a:gd name="T13" fmla="*/ 41 h 663"/>
                <a:gd name="T14" fmla="*/ 27 w 473"/>
                <a:gd name="T15" fmla="*/ 41 h 663"/>
                <a:gd name="T16" fmla="*/ 26 w 473"/>
                <a:gd name="T17" fmla="*/ 41 h 663"/>
                <a:gd name="T18" fmla="*/ 26 w 473"/>
                <a:gd name="T19" fmla="*/ 41 h 663"/>
                <a:gd name="T20" fmla="*/ 25 w 473"/>
                <a:gd name="T21" fmla="*/ 41 h 663"/>
                <a:gd name="T22" fmla="*/ 24 w 473"/>
                <a:gd name="T23" fmla="*/ 41 h 663"/>
                <a:gd name="T24" fmla="*/ 24 w 473"/>
                <a:gd name="T25" fmla="*/ 41 h 663"/>
                <a:gd name="T26" fmla="*/ 23 w 473"/>
                <a:gd name="T27" fmla="*/ 41 h 663"/>
                <a:gd name="T28" fmla="*/ 23 w 473"/>
                <a:gd name="T29" fmla="*/ 41 h 663"/>
                <a:gd name="T30" fmla="*/ 22 w 473"/>
                <a:gd name="T31" fmla="*/ 42 h 663"/>
                <a:gd name="T32" fmla="*/ 22 w 473"/>
                <a:gd name="T33" fmla="*/ 42 h 663"/>
                <a:gd name="T34" fmla="*/ 21 w 473"/>
                <a:gd name="T35" fmla="*/ 42 h 663"/>
                <a:gd name="T36" fmla="*/ 21 w 473"/>
                <a:gd name="T37" fmla="*/ 42 h 663"/>
                <a:gd name="T38" fmla="*/ 20 w 473"/>
                <a:gd name="T39" fmla="*/ 42 h 663"/>
                <a:gd name="T40" fmla="*/ 19 w 473"/>
                <a:gd name="T41" fmla="*/ 42 h 663"/>
                <a:gd name="T42" fmla="*/ 19 w 473"/>
                <a:gd name="T43" fmla="*/ 42 h 663"/>
                <a:gd name="T44" fmla="*/ 18 w 473"/>
                <a:gd name="T45" fmla="*/ 42 h 663"/>
                <a:gd name="T46" fmla="*/ 18 w 473"/>
                <a:gd name="T47" fmla="*/ 42 h 663"/>
                <a:gd name="T48" fmla="*/ 17 w 473"/>
                <a:gd name="T49" fmla="*/ 42 h 663"/>
                <a:gd name="T50" fmla="*/ 16 w 473"/>
                <a:gd name="T51" fmla="*/ 42 h 663"/>
                <a:gd name="T52" fmla="*/ 16 w 473"/>
                <a:gd name="T53" fmla="*/ 42 h 663"/>
                <a:gd name="T54" fmla="*/ 15 w 473"/>
                <a:gd name="T55" fmla="*/ 42 h 663"/>
                <a:gd name="T56" fmla="*/ 15 w 473"/>
                <a:gd name="T57" fmla="*/ 42 h 663"/>
                <a:gd name="T58" fmla="*/ 14 w 473"/>
                <a:gd name="T59" fmla="*/ 42 h 663"/>
                <a:gd name="T60" fmla="*/ 14 w 473"/>
                <a:gd name="T61" fmla="*/ 42 h 663"/>
                <a:gd name="T62" fmla="*/ 13 w 473"/>
                <a:gd name="T63" fmla="*/ 42 h 663"/>
                <a:gd name="T64" fmla="*/ 12 w 473"/>
                <a:gd name="T65" fmla="*/ 42 h 663"/>
                <a:gd name="T66" fmla="*/ 12 w 473"/>
                <a:gd name="T67" fmla="*/ 42 h 663"/>
                <a:gd name="T68" fmla="*/ 11 w 473"/>
                <a:gd name="T69" fmla="*/ 42 h 663"/>
                <a:gd name="T70" fmla="*/ 11 w 473"/>
                <a:gd name="T71" fmla="*/ 42 h 663"/>
                <a:gd name="T72" fmla="*/ 10 w 473"/>
                <a:gd name="T73" fmla="*/ 42 h 663"/>
                <a:gd name="T74" fmla="*/ 10 w 473"/>
                <a:gd name="T75" fmla="*/ 42 h 663"/>
                <a:gd name="T76" fmla="*/ 9 w 473"/>
                <a:gd name="T77" fmla="*/ 42 h 663"/>
                <a:gd name="T78" fmla="*/ 9 w 473"/>
                <a:gd name="T79" fmla="*/ 42 h 663"/>
                <a:gd name="T80" fmla="*/ 8 w 473"/>
                <a:gd name="T81" fmla="*/ 42 h 663"/>
                <a:gd name="T82" fmla="*/ 8 w 473"/>
                <a:gd name="T83" fmla="*/ 42 h 663"/>
                <a:gd name="T84" fmla="*/ 7 w 473"/>
                <a:gd name="T85" fmla="*/ 42 h 663"/>
                <a:gd name="T86" fmla="*/ 7 w 473"/>
                <a:gd name="T87" fmla="*/ 42 h 663"/>
                <a:gd name="T88" fmla="*/ 6 w 473"/>
                <a:gd name="T89" fmla="*/ 41 h 663"/>
                <a:gd name="T90" fmla="*/ 6 w 473"/>
                <a:gd name="T91" fmla="*/ 41 h 663"/>
                <a:gd name="T92" fmla="*/ 5 w 473"/>
                <a:gd name="T93" fmla="*/ 41 h 663"/>
                <a:gd name="T94" fmla="*/ 5 w 473"/>
                <a:gd name="T95" fmla="*/ 41 h 663"/>
                <a:gd name="T96" fmla="*/ 5 w 473"/>
                <a:gd name="T97" fmla="*/ 41 h 663"/>
                <a:gd name="T98" fmla="*/ 4 w 473"/>
                <a:gd name="T99" fmla="*/ 41 h 663"/>
                <a:gd name="T100" fmla="*/ 4 w 473"/>
                <a:gd name="T101" fmla="*/ 41 h 663"/>
                <a:gd name="T102" fmla="*/ 3 w 473"/>
                <a:gd name="T103" fmla="*/ 41 h 663"/>
                <a:gd name="T104" fmla="*/ 3 w 473"/>
                <a:gd name="T105" fmla="*/ 41 h 663"/>
                <a:gd name="T106" fmla="*/ 2 w 473"/>
                <a:gd name="T107" fmla="*/ 41 h 663"/>
                <a:gd name="T108" fmla="*/ 2 w 473"/>
                <a:gd name="T109" fmla="*/ 41 h 663"/>
                <a:gd name="T110" fmla="*/ 1 w 473"/>
                <a:gd name="T111" fmla="*/ 41 h 663"/>
                <a:gd name="T112" fmla="*/ 1 w 473"/>
                <a:gd name="T113" fmla="*/ 41 h 663"/>
                <a:gd name="T114" fmla="*/ 0 w 473"/>
                <a:gd name="T115" fmla="*/ 41 h 663"/>
                <a:gd name="T116" fmla="*/ 0 w 473"/>
                <a:gd name="T117" fmla="*/ 41 h 6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3"/>
                <a:gd name="T178" fmla="*/ 0 h 663"/>
                <a:gd name="T179" fmla="*/ 473 w 473"/>
                <a:gd name="T180" fmla="*/ 663 h 6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3" h="663">
                  <a:moveTo>
                    <a:pt x="0" y="646"/>
                  </a:moveTo>
                  <a:lnTo>
                    <a:pt x="403" y="585"/>
                  </a:lnTo>
                  <a:lnTo>
                    <a:pt x="473" y="0"/>
                  </a:lnTo>
                  <a:lnTo>
                    <a:pt x="450" y="638"/>
                  </a:lnTo>
                  <a:lnTo>
                    <a:pt x="441" y="638"/>
                  </a:lnTo>
                  <a:lnTo>
                    <a:pt x="433" y="642"/>
                  </a:lnTo>
                  <a:lnTo>
                    <a:pt x="426" y="642"/>
                  </a:lnTo>
                  <a:lnTo>
                    <a:pt x="418" y="644"/>
                  </a:lnTo>
                  <a:lnTo>
                    <a:pt x="409" y="646"/>
                  </a:lnTo>
                  <a:lnTo>
                    <a:pt x="401" y="648"/>
                  </a:lnTo>
                  <a:lnTo>
                    <a:pt x="393" y="650"/>
                  </a:lnTo>
                  <a:lnTo>
                    <a:pt x="384" y="652"/>
                  </a:lnTo>
                  <a:lnTo>
                    <a:pt x="376" y="654"/>
                  </a:lnTo>
                  <a:lnTo>
                    <a:pt x="367" y="654"/>
                  </a:lnTo>
                  <a:lnTo>
                    <a:pt x="357" y="656"/>
                  </a:lnTo>
                  <a:lnTo>
                    <a:pt x="350" y="657"/>
                  </a:lnTo>
                  <a:lnTo>
                    <a:pt x="340" y="657"/>
                  </a:lnTo>
                  <a:lnTo>
                    <a:pt x="331" y="657"/>
                  </a:lnTo>
                  <a:lnTo>
                    <a:pt x="321" y="659"/>
                  </a:lnTo>
                  <a:lnTo>
                    <a:pt x="313" y="659"/>
                  </a:lnTo>
                  <a:lnTo>
                    <a:pt x="302" y="659"/>
                  </a:lnTo>
                  <a:lnTo>
                    <a:pt x="293" y="659"/>
                  </a:lnTo>
                  <a:lnTo>
                    <a:pt x="285" y="659"/>
                  </a:lnTo>
                  <a:lnTo>
                    <a:pt x="275" y="661"/>
                  </a:lnTo>
                  <a:lnTo>
                    <a:pt x="264" y="661"/>
                  </a:lnTo>
                  <a:lnTo>
                    <a:pt x="255" y="661"/>
                  </a:lnTo>
                  <a:lnTo>
                    <a:pt x="247" y="661"/>
                  </a:lnTo>
                  <a:lnTo>
                    <a:pt x="237" y="663"/>
                  </a:lnTo>
                  <a:lnTo>
                    <a:pt x="228" y="661"/>
                  </a:lnTo>
                  <a:lnTo>
                    <a:pt x="220" y="661"/>
                  </a:lnTo>
                  <a:lnTo>
                    <a:pt x="209" y="661"/>
                  </a:lnTo>
                  <a:lnTo>
                    <a:pt x="201" y="661"/>
                  </a:lnTo>
                  <a:lnTo>
                    <a:pt x="192" y="661"/>
                  </a:lnTo>
                  <a:lnTo>
                    <a:pt x="184" y="661"/>
                  </a:lnTo>
                  <a:lnTo>
                    <a:pt x="175" y="661"/>
                  </a:lnTo>
                  <a:lnTo>
                    <a:pt x="167" y="661"/>
                  </a:lnTo>
                  <a:lnTo>
                    <a:pt x="156" y="659"/>
                  </a:lnTo>
                  <a:lnTo>
                    <a:pt x="148" y="659"/>
                  </a:lnTo>
                  <a:lnTo>
                    <a:pt x="139" y="659"/>
                  </a:lnTo>
                  <a:lnTo>
                    <a:pt x="131" y="659"/>
                  </a:lnTo>
                  <a:lnTo>
                    <a:pt x="122" y="657"/>
                  </a:lnTo>
                  <a:lnTo>
                    <a:pt x="114" y="657"/>
                  </a:lnTo>
                  <a:lnTo>
                    <a:pt x="106" y="657"/>
                  </a:lnTo>
                  <a:lnTo>
                    <a:pt x="99" y="657"/>
                  </a:lnTo>
                  <a:lnTo>
                    <a:pt x="91" y="656"/>
                  </a:lnTo>
                  <a:lnTo>
                    <a:pt x="84" y="654"/>
                  </a:lnTo>
                  <a:lnTo>
                    <a:pt x="78" y="654"/>
                  </a:lnTo>
                  <a:lnTo>
                    <a:pt x="72" y="654"/>
                  </a:lnTo>
                  <a:lnTo>
                    <a:pt x="65" y="652"/>
                  </a:lnTo>
                  <a:lnTo>
                    <a:pt x="57" y="652"/>
                  </a:lnTo>
                  <a:lnTo>
                    <a:pt x="51" y="652"/>
                  </a:lnTo>
                  <a:lnTo>
                    <a:pt x="47" y="652"/>
                  </a:lnTo>
                  <a:lnTo>
                    <a:pt x="36" y="650"/>
                  </a:lnTo>
                  <a:lnTo>
                    <a:pt x="26" y="648"/>
                  </a:lnTo>
                  <a:lnTo>
                    <a:pt x="17" y="648"/>
                  </a:lnTo>
                  <a:lnTo>
                    <a:pt x="11" y="648"/>
                  </a:lnTo>
                  <a:lnTo>
                    <a:pt x="2" y="646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39" name="Freeform 772"/>
            <p:cNvSpPr>
              <a:spLocks/>
            </p:cNvSpPr>
            <p:nvPr/>
          </p:nvSpPr>
          <p:spPr bwMode="auto">
            <a:xfrm>
              <a:off x="706" y="2965"/>
              <a:ext cx="91" cy="76"/>
            </a:xfrm>
            <a:custGeom>
              <a:avLst/>
              <a:gdLst>
                <a:gd name="T0" fmla="*/ 0 w 182"/>
                <a:gd name="T1" fmla="*/ 1 h 152"/>
                <a:gd name="T2" fmla="*/ 0 w 182"/>
                <a:gd name="T3" fmla="*/ 0 h 152"/>
                <a:gd name="T4" fmla="*/ 1 w 182"/>
                <a:gd name="T5" fmla="*/ 0 h 152"/>
                <a:gd name="T6" fmla="*/ 1 w 182"/>
                <a:gd name="T7" fmla="*/ 0 h 152"/>
                <a:gd name="T8" fmla="*/ 2 w 182"/>
                <a:gd name="T9" fmla="*/ 0 h 152"/>
                <a:gd name="T10" fmla="*/ 2 w 182"/>
                <a:gd name="T11" fmla="*/ 0 h 152"/>
                <a:gd name="T12" fmla="*/ 3 w 182"/>
                <a:gd name="T13" fmla="*/ 1 h 152"/>
                <a:gd name="T14" fmla="*/ 4 w 182"/>
                <a:gd name="T15" fmla="*/ 1 h 152"/>
                <a:gd name="T16" fmla="*/ 4 w 182"/>
                <a:gd name="T17" fmla="*/ 1 h 152"/>
                <a:gd name="T18" fmla="*/ 5 w 182"/>
                <a:gd name="T19" fmla="*/ 1 h 152"/>
                <a:gd name="T20" fmla="*/ 5 w 182"/>
                <a:gd name="T21" fmla="*/ 1 h 152"/>
                <a:gd name="T22" fmla="*/ 5 w 182"/>
                <a:gd name="T23" fmla="*/ 1 h 152"/>
                <a:gd name="T24" fmla="*/ 6 w 182"/>
                <a:gd name="T25" fmla="*/ 1 h 152"/>
                <a:gd name="T26" fmla="*/ 6 w 182"/>
                <a:gd name="T27" fmla="*/ 2 h 152"/>
                <a:gd name="T28" fmla="*/ 7 w 182"/>
                <a:gd name="T29" fmla="*/ 2 h 152"/>
                <a:gd name="T30" fmla="*/ 7 w 182"/>
                <a:gd name="T31" fmla="*/ 2 h 152"/>
                <a:gd name="T32" fmla="*/ 8 w 182"/>
                <a:gd name="T33" fmla="*/ 2 h 152"/>
                <a:gd name="T34" fmla="*/ 8 w 182"/>
                <a:gd name="T35" fmla="*/ 3 h 152"/>
                <a:gd name="T36" fmla="*/ 9 w 182"/>
                <a:gd name="T37" fmla="*/ 3 h 152"/>
                <a:gd name="T38" fmla="*/ 9 w 182"/>
                <a:gd name="T39" fmla="*/ 4 h 152"/>
                <a:gd name="T40" fmla="*/ 9 w 182"/>
                <a:gd name="T41" fmla="*/ 4 h 152"/>
                <a:gd name="T42" fmla="*/ 10 w 182"/>
                <a:gd name="T43" fmla="*/ 5 h 152"/>
                <a:gd name="T44" fmla="*/ 10 w 182"/>
                <a:gd name="T45" fmla="*/ 5 h 152"/>
                <a:gd name="T46" fmla="*/ 11 w 182"/>
                <a:gd name="T47" fmla="*/ 6 h 152"/>
                <a:gd name="T48" fmla="*/ 11 w 182"/>
                <a:gd name="T49" fmla="*/ 7 h 152"/>
                <a:gd name="T50" fmla="*/ 11 w 182"/>
                <a:gd name="T51" fmla="*/ 7 h 152"/>
                <a:gd name="T52" fmla="*/ 11 w 182"/>
                <a:gd name="T53" fmla="*/ 8 h 152"/>
                <a:gd name="T54" fmla="*/ 11 w 182"/>
                <a:gd name="T55" fmla="*/ 8 h 152"/>
                <a:gd name="T56" fmla="*/ 11 w 182"/>
                <a:gd name="T57" fmla="*/ 8 h 152"/>
                <a:gd name="T58" fmla="*/ 11 w 182"/>
                <a:gd name="T59" fmla="*/ 9 h 152"/>
                <a:gd name="T60" fmla="*/ 12 w 182"/>
                <a:gd name="T61" fmla="*/ 9 h 152"/>
                <a:gd name="T62" fmla="*/ 12 w 182"/>
                <a:gd name="T63" fmla="*/ 10 h 152"/>
                <a:gd name="T64" fmla="*/ 12 w 182"/>
                <a:gd name="T65" fmla="*/ 10 h 152"/>
                <a:gd name="T66" fmla="*/ 3 w 182"/>
                <a:gd name="T67" fmla="*/ 9 h 152"/>
                <a:gd name="T68" fmla="*/ 2 w 182"/>
                <a:gd name="T69" fmla="*/ 7 h 152"/>
                <a:gd name="T70" fmla="*/ 0 w 182"/>
                <a:gd name="T71" fmla="*/ 1 h 152"/>
                <a:gd name="T72" fmla="*/ 0 w 182"/>
                <a:gd name="T73" fmla="*/ 1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152"/>
                <a:gd name="T113" fmla="*/ 182 w 182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15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7"/>
                  </a:lnTo>
                  <a:lnTo>
                    <a:pt x="80" y="11"/>
                  </a:lnTo>
                  <a:lnTo>
                    <a:pt x="87" y="13"/>
                  </a:lnTo>
                  <a:lnTo>
                    <a:pt x="93" y="17"/>
                  </a:lnTo>
                  <a:lnTo>
                    <a:pt x="103" y="21"/>
                  </a:lnTo>
                  <a:lnTo>
                    <a:pt x="108" y="26"/>
                  </a:lnTo>
                  <a:lnTo>
                    <a:pt x="116" y="32"/>
                  </a:lnTo>
                  <a:lnTo>
                    <a:pt x="123" y="38"/>
                  </a:lnTo>
                  <a:lnTo>
                    <a:pt x="131" y="45"/>
                  </a:lnTo>
                  <a:lnTo>
                    <a:pt x="137" y="53"/>
                  </a:lnTo>
                  <a:lnTo>
                    <a:pt x="142" y="61"/>
                  </a:lnTo>
                  <a:lnTo>
                    <a:pt x="150" y="68"/>
                  </a:lnTo>
                  <a:lnTo>
                    <a:pt x="156" y="80"/>
                  </a:lnTo>
                  <a:lnTo>
                    <a:pt x="161" y="89"/>
                  </a:lnTo>
                  <a:lnTo>
                    <a:pt x="165" y="101"/>
                  </a:lnTo>
                  <a:lnTo>
                    <a:pt x="167" y="106"/>
                  </a:lnTo>
                  <a:lnTo>
                    <a:pt x="169" y="114"/>
                  </a:lnTo>
                  <a:lnTo>
                    <a:pt x="173" y="120"/>
                  </a:lnTo>
                  <a:lnTo>
                    <a:pt x="175" y="127"/>
                  </a:lnTo>
                  <a:lnTo>
                    <a:pt x="175" y="135"/>
                  </a:lnTo>
                  <a:lnTo>
                    <a:pt x="179" y="144"/>
                  </a:lnTo>
                  <a:lnTo>
                    <a:pt x="180" y="150"/>
                  </a:lnTo>
                  <a:lnTo>
                    <a:pt x="182" y="152"/>
                  </a:lnTo>
                  <a:lnTo>
                    <a:pt x="36" y="133"/>
                  </a:lnTo>
                  <a:lnTo>
                    <a:pt x="23" y="1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40" name="Freeform 773"/>
            <p:cNvSpPr>
              <a:spLocks/>
            </p:cNvSpPr>
            <p:nvPr/>
          </p:nvSpPr>
          <p:spPr bwMode="auto">
            <a:xfrm>
              <a:off x="597" y="2966"/>
              <a:ext cx="138" cy="179"/>
            </a:xfrm>
            <a:custGeom>
              <a:avLst/>
              <a:gdLst>
                <a:gd name="T0" fmla="*/ 13 w 278"/>
                <a:gd name="T1" fmla="*/ 1 h 357"/>
                <a:gd name="T2" fmla="*/ 12 w 278"/>
                <a:gd name="T3" fmla="*/ 0 h 357"/>
                <a:gd name="T4" fmla="*/ 11 w 278"/>
                <a:gd name="T5" fmla="*/ 0 h 357"/>
                <a:gd name="T6" fmla="*/ 9 w 278"/>
                <a:gd name="T7" fmla="*/ 0 h 357"/>
                <a:gd name="T8" fmla="*/ 8 w 278"/>
                <a:gd name="T9" fmla="*/ 1 h 357"/>
                <a:gd name="T10" fmla="*/ 7 w 278"/>
                <a:gd name="T11" fmla="*/ 1 h 357"/>
                <a:gd name="T12" fmla="*/ 6 w 278"/>
                <a:gd name="T13" fmla="*/ 1 h 357"/>
                <a:gd name="T14" fmla="*/ 6 w 278"/>
                <a:gd name="T15" fmla="*/ 1 h 357"/>
                <a:gd name="T16" fmla="*/ 6 w 278"/>
                <a:gd name="T17" fmla="*/ 1 h 357"/>
                <a:gd name="T18" fmla="*/ 5 w 278"/>
                <a:gd name="T19" fmla="*/ 2 h 357"/>
                <a:gd name="T20" fmla="*/ 4 w 278"/>
                <a:gd name="T21" fmla="*/ 2 h 357"/>
                <a:gd name="T22" fmla="*/ 2 w 278"/>
                <a:gd name="T23" fmla="*/ 4 h 357"/>
                <a:gd name="T24" fmla="*/ 2 w 278"/>
                <a:gd name="T25" fmla="*/ 5 h 357"/>
                <a:gd name="T26" fmla="*/ 1 w 278"/>
                <a:gd name="T27" fmla="*/ 6 h 357"/>
                <a:gd name="T28" fmla="*/ 1 w 278"/>
                <a:gd name="T29" fmla="*/ 7 h 357"/>
                <a:gd name="T30" fmla="*/ 0 w 278"/>
                <a:gd name="T31" fmla="*/ 7 h 357"/>
                <a:gd name="T32" fmla="*/ 0 w 278"/>
                <a:gd name="T33" fmla="*/ 8 h 357"/>
                <a:gd name="T34" fmla="*/ 0 w 278"/>
                <a:gd name="T35" fmla="*/ 9 h 357"/>
                <a:gd name="T36" fmla="*/ 0 w 278"/>
                <a:gd name="T37" fmla="*/ 11 h 357"/>
                <a:gd name="T38" fmla="*/ 0 w 278"/>
                <a:gd name="T39" fmla="*/ 12 h 357"/>
                <a:gd name="T40" fmla="*/ 0 w 278"/>
                <a:gd name="T41" fmla="*/ 14 h 357"/>
                <a:gd name="T42" fmla="*/ 0 w 278"/>
                <a:gd name="T43" fmla="*/ 15 h 357"/>
                <a:gd name="T44" fmla="*/ 0 w 278"/>
                <a:gd name="T45" fmla="*/ 16 h 357"/>
                <a:gd name="T46" fmla="*/ 0 w 278"/>
                <a:gd name="T47" fmla="*/ 17 h 357"/>
                <a:gd name="T48" fmla="*/ 0 w 278"/>
                <a:gd name="T49" fmla="*/ 18 h 357"/>
                <a:gd name="T50" fmla="*/ 0 w 278"/>
                <a:gd name="T51" fmla="*/ 19 h 357"/>
                <a:gd name="T52" fmla="*/ 0 w 278"/>
                <a:gd name="T53" fmla="*/ 19 h 357"/>
                <a:gd name="T54" fmla="*/ 2 w 278"/>
                <a:gd name="T55" fmla="*/ 23 h 357"/>
                <a:gd name="T56" fmla="*/ 12 w 278"/>
                <a:gd name="T57" fmla="*/ 9 h 357"/>
                <a:gd name="T58" fmla="*/ 11 w 278"/>
                <a:gd name="T59" fmla="*/ 10 h 357"/>
                <a:gd name="T60" fmla="*/ 9 w 278"/>
                <a:gd name="T61" fmla="*/ 11 h 357"/>
                <a:gd name="T62" fmla="*/ 9 w 278"/>
                <a:gd name="T63" fmla="*/ 12 h 357"/>
                <a:gd name="T64" fmla="*/ 8 w 278"/>
                <a:gd name="T65" fmla="*/ 13 h 357"/>
                <a:gd name="T66" fmla="*/ 8 w 278"/>
                <a:gd name="T67" fmla="*/ 14 h 357"/>
                <a:gd name="T68" fmla="*/ 7 w 278"/>
                <a:gd name="T69" fmla="*/ 15 h 357"/>
                <a:gd name="T70" fmla="*/ 7 w 278"/>
                <a:gd name="T71" fmla="*/ 16 h 357"/>
                <a:gd name="T72" fmla="*/ 7 w 278"/>
                <a:gd name="T73" fmla="*/ 16 h 357"/>
                <a:gd name="T74" fmla="*/ 8 w 278"/>
                <a:gd name="T75" fmla="*/ 17 h 357"/>
                <a:gd name="T76" fmla="*/ 9 w 278"/>
                <a:gd name="T77" fmla="*/ 16 h 357"/>
                <a:gd name="T78" fmla="*/ 9 w 278"/>
                <a:gd name="T79" fmla="*/ 16 h 357"/>
                <a:gd name="T80" fmla="*/ 10 w 278"/>
                <a:gd name="T81" fmla="*/ 15 h 357"/>
                <a:gd name="T82" fmla="*/ 10 w 278"/>
                <a:gd name="T83" fmla="*/ 15 h 357"/>
                <a:gd name="T84" fmla="*/ 11 w 278"/>
                <a:gd name="T85" fmla="*/ 14 h 357"/>
                <a:gd name="T86" fmla="*/ 12 w 278"/>
                <a:gd name="T87" fmla="*/ 14 h 357"/>
                <a:gd name="T88" fmla="*/ 13 w 278"/>
                <a:gd name="T89" fmla="*/ 13 h 357"/>
                <a:gd name="T90" fmla="*/ 14 w 278"/>
                <a:gd name="T91" fmla="*/ 12 h 357"/>
                <a:gd name="T92" fmla="*/ 15 w 278"/>
                <a:gd name="T93" fmla="*/ 11 h 357"/>
                <a:gd name="T94" fmla="*/ 17 w 278"/>
                <a:gd name="T95" fmla="*/ 7 h 357"/>
                <a:gd name="T96" fmla="*/ 16 w 278"/>
                <a:gd name="T97" fmla="*/ 6 h 357"/>
                <a:gd name="T98" fmla="*/ 16 w 278"/>
                <a:gd name="T99" fmla="*/ 5 h 357"/>
                <a:gd name="T100" fmla="*/ 16 w 278"/>
                <a:gd name="T101" fmla="*/ 4 h 357"/>
                <a:gd name="T102" fmla="*/ 15 w 278"/>
                <a:gd name="T103" fmla="*/ 3 h 357"/>
                <a:gd name="T104" fmla="*/ 14 w 278"/>
                <a:gd name="T105" fmla="*/ 2 h 357"/>
                <a:gd name="T106" fmla="*/ 14 w 278"/>
                <a:gd name="T107" fmla="*/ 1 h 357"/>
                <a:gd name="T108" fmla="*/ 13 w 278"/>
                <a:gd name="T109" fmla="*/ 1 h 3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8"/>
                <a:gd name="T166" fmla="*/ 0 h 357"/>
                <a:gd name="T167" fmla="*/ 278 w 278"/>
                <a:gd name="T168" fmla="*/ 357 h 3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8" h="357">
                  <a:moveTo>
                    <a:pt x="219" y="5"/>
                  </a:moveTo>
                  <a:lnTo>
                    <a:pt x="209" y="4"/>
                  </a:lnTo>
                  <a:lnTo>
                    <a:pt x="204" y="2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77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1" y="2"/>
                  </a:lnTo>
                  <a:lnTo>
                    <a:pt x="141" y="2"/>
                  </a:lnTo>
                  <a:lnTo>
                    <a:pt x="133" y="2"/>
                  </a:lnTo>
                  <a:lnTo>
                    <a:pt x="126" y="4"/>
                  </a:lnTo>
                  <a:lnTo>
                    <a:pt x="120" y="4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3" y="7"/>
                  </a:lnTo>
                  <a:lnTo>
                    <a:pt x="97" y="11"/>
                  </a:lnTo>
                  <a:lnTo>
                    <a:pt x="92" y="15"/>
                  </a:lnTo>
                  <a:lnTo>
                    <a:pt x="84" y="19"/>
                  </a:lnTo>
                  <a:lnTo>
                    <a:pt x="76" y="26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46" y="53"/>
                  </a:lnTo>
                  <a:lnTo>
                    <a:pt x="38" y="64"/>
                  </a:lnTo>
                  <a:lnTo>
                    <a:pt x="33" y="68"/>
                  </a:lnTo>
                  <a:lnTo>
                    <a:pt x="27" y="76"/>
                  </a:lnTo>
                  <a:lnTo>
                    <a:pt x="23" y="83"/>
                  </a:lnTo>
                  <a:lnTo>
                    <a:pt x="19" y="89"/>
                  </a:lnTo>
                  <a:lnTo>
                    <a:pt x="17" y="97"/>
                  </a:lnTo>
                  <a:lnTo>
                    <a:pt x="14" y="104"/>
                  </a:lnTo>
                  <a:lnTo>
                    <a:pt x="10" y="110"/>
                  </a:lnTo>
                  <a:lnTo>
                    <a:pt x="8" y="119"/>
                  </a:lnTo>
                  <a:lnTo>
                    <a:pt x="4" y="127"/>
                  </a:lnTo>
                  <a:lnTo>
                    <a:pt x="2" y="137"/>
                  </a:lnTo>
                  <a:lnTo>
                    <a:pt x="2" y="144"/>
                  </a:lnTo>
                  <a:lnTo>
                    <a:pt x="2" y="154"/>
                  </a:lnTo>
                  <a:lnTo>
                    <a:pt x="0" y="163"/>
                  </a:lnTo>
                  <a:lnTo>
                    <a:pt x="0" y="175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35"/>
                  </a:lnTo>
                  <a:lnTo>
                    <a:pt x="0" y="241"/>
                  </a:lnTo>
                  <a:lnTo>
                    <a:pt x="2" y="249"/>
                  </a:lnTo>
                  <a:lnTo>
                    <a:pt x="2" y="258"/>
                  </a:lnTo>
                  <a:lnTo>
                    <a:pt x="2" y="270"/>
                  </a:lnTo>
                  <a:lnTo>
                    <a:pt x="4" y="277"/>
                  </a:lnTo>
                  <a:lnTo>
                    <a:pt x="6" y="287"/>
                  </a:lnTo>
                  <a:lnTo>
                    <a:pt x="6" y="292"/>
                  </a:lnTo>
                  <a:lnTo>
                    <a:pt x="6" y="298"/>
                  </a:lnTo>
                  <a:lnTo>
                    <a:pt x="6" y="302"/>
                  </a:lnTo>
                  <a:lnTo>
                    <a:pt x="8" y="304"/>
                  </a:lnTo>
                  <a:lnTo>
                    <a:pt x="40" y="357"/>
                  </a:lnTo>
                  <a:lnTo>
                    <a:pt x="114" y="182"/>
                  </a:lnTo>
                  <a:lnTo>
                    <a:pt x="200" y="138"/>
                  </a:lnTo>
                  <a:lnTo>
                    <a:pt x="192" y="148"/>
                  </a:lnTo>
                  <a:lnTo>
                    <a:pt x="181" y="157"/>
                  </a:lnTo>
                  <a:lnTo>
                    <a:pt x="170" y="165"/>
                  </a:lnTo>
                  <a:lnTo>
                    <a:pt x="158" y="176"/>
                  </a:lnTo>
                  <a:lnTo>
                    <a:pt x="152" y="180"/>
                  </a:lnTo>
                  <a:lnTo>
                    <a:pt x="147" y="186"/>
                  </a:lnTo>
                  <a:lnTo>
                    <a:pt x="141" y="192"/>
                  </a:lnTo>
                  <a:lnTo>
                    <a:pt x="137" y="199"/>
                  </a:lnTo>
                  <a:lnTo>
                    <a:pt x="132" y="207"/>
                  </a:lnTo>
                  <a:lnTo>
                    <a:pt x="130" y="214"/>
                  </a:lnTo>
                  <a:lnTo>
                    <a:pt x="126" y="224"/>
                  </a:lnTo>
                  <a:lnTo>
                    <a:pt x="126" y="233"/>
                  </a:lnTo>
                  <a:lnTo>
                    <a:pt x="124" y="241"/>
                  </a:lnTo>
                  <a:lnTo>
                    <a:pt x="124" y="249"/>
                  </a:lnTo>
                  <a:lnTo>
                    <a:pt x="124" y="252"/>
                  </a:lnTo>
                  <a:lnTo>
                    <a:pt x="126" y="256"/>
                  </a:lnTo>
                  <a:lnTo>
                    <a:pt x="130" y="258"/>
                  </a:lnTo>
                  <a:lnTo>
                    <a:pt x="137" y="258"/>
                  </a:lnTo>
                  <a:lnTo>
                    <a:pt x="143" y="254"/>
                  </a:lnTo>
                  <a:lnTo>
                    <a:pt x="149" y="251"/>
                  </a:lnTo>
                  <a:lnTo>
                    <a:pt x="152" y="247"/>
                  </a:lnTo>
                  <a:lnTo>
                    <a:pt x="154" y="245"/>
                  </a:lnTo>
                  <a:lnTo>
                    <a:pt x="156" y="243"/>
                  </a:lnTo>
                  <a:lnTo>
                    <a:pt x="166" y="239"/>
                  </a:lnTo>
                  <a:lnTo>
                    <a:pt x="168" y="233"/>
                  </a:lnTo>
                  <a:lnTo>
                    <a:pt x="175" y="230"/>
                  </a:lnTo>
                  <a:lnTo>
                    <a:pt x="183" y="226"/>
                  </a:lnTo>
                  <a:lnTo>
                    <a:pt x="190" y="222"/>
                  </a:lnTo>
                  <a:lnTo>
                    <a:pt x="196" y="216"/>
                  </a:lnTo>
                  <a:lnTo>
                    <a:pt x="204" y="211"/>
                  </a:lnTo>
                  <a:lnTo>
                    <a:pt x="211" y="203"/>
                  </a:lnTo>
                  <a:lnTo>
                    <a:pt x="219" y="199"/>
                  </a:lnTo>
                  <a:lnTo>
                    <a:pt x="225" y="192"/>
                  </a:lnTo>
                  <a:lnTo>
                    <a:pt x="232" y="188"/>
                  </a:lnTo>
                  <a:lnTo>
                    <a:pt x="238" y="182"/>
                  </a:lnTo>
                  <a:lnTo>
                    <a:pt x="244" y="176"/>
                  </a:lnTo>
                  <a:lnTo>
                    <a:pt x="278" y="104"/>
                  </a:lnTo>
                  <a:lnTo>
                    <a:pt x="278" y="100"/>
                  </a:lnTo>
                  <a:lnTo>
                    <a:pt x="274" y="91"/>
                  </a:lnTo>
                  <a:lnTo>
                    <a:pt x="272" y="83"/>
                  </a:lnTo>
                  <a:lnTo>
                    <a:pt x="270" y="78"/>
                  </a:lnTo>
                  <a:lnTo>
                    <a:pt x="268" y="68"/>
                  </a:lnTo>
                  <a:lnTo>
                    <a:pt x="266" y="62"/>
                  </a:lnTo>
                  <a:lnTo>
                    <a:pt x="263" y="53"/>
                  </a:lnTo>
                  <a:lnTo>
                    <a:pt x="257" y="43"/>
                  </a:lnTo>
                  <a:lnTo>
                    <a:pt x="251" y="36"/>
                  </a:lnTo>
                  <a:lnTo>
                    <a:pt x="247" y="28"/>
                  </a:lnTo>
                  <a:lnTo>
                    <a:pt x="240" y="21"/>
                  </a:lnTo>
                  <a:lnTo>
                    <a:pt x="234" y="15"/>
                  </a:lnTo>
                  <a:lnTo>
                    <a:pt x="227" y="9"/>
                  </a:lnTo>
                  <a:lnTo>
                    <a:pt x="219" y="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41" name="Freeform 774"/>
            <p:cNvSpPr>
              <a:spLocks/>
            </p:cNvSpPr>
            <p:nvPr/>
          </p:nvSpPr>
          <p:spPr bwMode="auto">
            <a:xfrm>
              <a:off x="610" y="3024"/>
              <a:ext cx="93" cy="124"/>
            </a:xfrm>
            <a:custGeom>
              <a:avLst/>
              <a:gdLst>
                <a:gd name="T0" fmla="*/ 11 w 186"/>
                <a:gd name="T1" fmla="*/ 1 h 249"/>
                <a:gd name="T2" fmla="*/ 12 w 186"/>
                <a:gd name="T3" fmla="*/ 0 h 249"/>
                <a:gd name="T4" fmla="*/ 4 w 186"/>
                <a:gd name="T5" fmla="*/ 1 h 249"/>
                <a:gd name="T6" fmla="*/ 4 w 186"/>
                <a:gd name="T7" fmla="*/ 1 h 249"/>
                <a:gd name="T8" fmla="*/ 4 w 186"/>
                <a:gd name="T9" fmla="*/ 2 h 249"/>
                <a:gd name="T10" fmla="*/ 4 w 186"/>
                <a:gd name="T11" fmla="*/ 2 h 249"/>
                <a:gd name="T12" fmla="*/ 4 w 186"/>
                <a:gd name="T13" fmla="*/ 2 h 249"/>
                <a:gd name="T14" fmla="*/ 4 w 186"/>
                <a:gd name="T15" fmla="*/ 3 h 249"/>
                <a:gd name="T16" fmla="*/ 4 w 186"/>
                <a:gd name="T17" fmla="*/ 4 h 249"/>
                <a:gd name="T18" fmla="*/ 3 w 186"/>
                <a:gd name="T19" fmla="*/ 4 h 249"/>
                <a:gd name="T20" fmla="*/ 3 w 186"/>
                <a:gd name="T21" fmla="*/ 5 h 249"/>
                <a:gd name="T22" fmla="*/ 3 w 186"/>
                <a:gd name="T23" fmla="*/ 5 h 249"/>
                <a:gd name="T24" fmla="*/ 3 w 186"/>
                <a:gd name="T25" fmla="*/ 6 h 249"/>
                <a:gd name="T26" fmla="*/ 3 w 186"/>
                <a:gd name="T27" fmla="*/ 7 h 249"/>
                <a:gd name="T28" fmla="*/ 3 w 186"/>
                <a:gd name="T29" fmla="*/ 7 h 249"/>
                <a:gd name="T30" fmla="*/ 2 w 186"/>
                <a:gd name="T31" fmla="*/ 7 h 249"/>
                <a:gd name="T32" fmla="*/ 2 w 186"/>
                <a:gd name="T33" fmla="*/ 8 h 249"/>
                <a:gd name="T34" fmla="*/ 2 w 186"/>
                <a:gd name="T35" fmla="*/ 8 h 249"/>
                <a:gd name="T36" fmla="*/ 2 w 186"/>
                <a:gd name="T37" fmla="*/ 9 h 249"/>
                <a:gd name="T38" fmla="*/ 2 w 186"/>
                <a:gd name="T39" fmla="*/ 10 h 249"/>
                <a:gd name="T40" fmla="*/ 1 w 186"/>
                <a:gd name="T41" fmla="*/ 10 h 249"/>
                <a:gd name="T42" fmla="*/ 1 w 186"/>
                <a:gd name="T43" fmla="*/ 10 h 249"/>
                <a:gd name="T44" fmla="*/ 1 w 186"/>
                <a:gd name="T45" fmla="*/ 11 h 249"/>
                <a:gd name="T46" fmla="*/ 1 w 186"/>
                <a:gd name="T47" fmla="*/ 11 h 249"/>
                <a:gd name="T48" fmla="*/ 1 w 186"/>
                <a:gd name="T49" fmla="*/ 12 h 249"/>
                <a:gd name="T50" fmla="*/ 1 w 186"/>
                <a:gd name="T51" fmla="*/ 12 h 249"/>
                <a:gd name="T52" fmla="*/ 1 w 186"/>
                <a:gd name="T53" fmla="*/ 12 h 249"/>
                <a:gd name="T54" fmla="*/ 0 w 186"/>
                <a:gd name="T55" fmla="*/ 13 h 249"/>
                <a:gd name="T56" fmla="*/ 0 w 186"/>
                <a:gd name="T57" fmla="*/ 13 h 249"/>
                <a:gd name="T58" fmla="*/ 2 w 186"/>
                <a:gd name="T59" fmla="*/ 15 h 249"/>
                <a:gd name="T60" fmla="*/ 6 w 186"/>
                <a:gd name="T61" fmla="*/ 4 h 249"/>
                <a:gd name="T62" fmla="*/ 11 w 186"/>
                <a:gd name="T63" fmla="*/ 1 h 249"/>
                <a:gd name="T64" fmla="*/ 11 w 186"/>
                <a:gd name="T65" fmla="*/ 1 h 2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49"/>
                <a:gd name="T101" fmla="*/ 186 w 186"/>
                <a:gd name="T102" fmla="*/ 249 h 2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49">
                  <a:moveTo>
                    <a:pt x="173" y="24"/>
                  </a:moveTo>
                  <a:lnTo>
                    <a:pt x="186" y="0"/>
                  </a:lnTo>
                  <a:lnTo>
                    <a:pt x="61" y="17"/>
                  </a:lnTo>
                  <a:lnTo>
                    <a:pt x="59" y="21"/>
                  </a:lnTo>
                  <a:lnTo>
                    <a:pt x="57" y="32"/>
                  </a:lnTo>
                  <a:lnTo>
                    <a:pt x="55" y="38"/>
                  </a:lnTo>
                  <a:lnTo>
                    <a:pt x="53" y="47"/>
                  </a:lnTo>
                  <a:lnTo>
                    <a:pt x="49" y="55"/>
                  </a:lnTo>
                  <a:lnTo>
                    <a:pt x="49" y="66"/>
                  </a:lnTo>
                  <a:lnTo>
                    <a:pt x="46" y="76"/>
                  </a:lnTo>
                  <a:lnTo>
                    <a:pt x="44" y="85"/>
                  </a:lnTo>
                  <a:lnTo>
                    <a:pt x="40" y="95"/>
                  </a:lnTo>
                  <a:lnTo>
                    <a:pt x="40" y="104"/>
                  </a:lnTo>
                  <a:lnTo>
                    <a:pt x="36" y="112"/>
                  </a:lnTo>
                  <a:lnTo>
                    <a:pt x="34" y="121"/>
                  </a:lnTo>
                  <a:lnTo>
                    <a:pt x="32" y="127"/>
                  </a:lnTo>
                  <a:lnTo>
                    <a:pt x="30" y="133"/>
                  </a:lnTo>
                  <a:lnTo>
                    <a:pt x="27" y="142"/>
                  </a:lnTo>
                  <a:lnTo>
                    <a:pt x="21" y="154"/>
                  </a:lnTo>
                  <a:lnTo>
                    <a:pt x="17" y="161"/>
                  </a:lnTo>
                  <a:lnTo>
                    <a:pt x="15" y="169"/>
                  </a:lnTo>
                  <a:lnTo>
                    <a:pt x="13" y="174"/>
                  </a:lnTo>
                  <a:lnTo>
                    <a:pt x="11" y="182"/>
                  </a:lnTo>
                  <a:lnTo>
                    <a:pt x="8" y="188"/>
                  </a:lnTo>
                  <a:lnTo>
                    <a:pt x="6" y="195"/>
                  </a:lnTo>
                  <a:lnTo>
                    <a:pt x="4" y="201"/>
                  </a:lnTo>
                  <a:lnTo>
                    <a:pt x="2" y="207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17" y="249"/>
                  </a:lnTo>
                  <a:lnTo>
                    <a:pt x="86" y="66"/>
                  </a:lnTo>
                  <a:lnTo>
                    <a:pt x="173" y="2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64242" name="Line 4"/>
          <p:cNvSpPr>
            <a:spLocks noChangeAspect="1" noChangeShapeType="1"/>
          </p:cNvSpPr>
          <p:nvPr/>
        </p:nvSpPr>
        <p:spPr bwMode="auto">
          <a:xfrm>
            <a:off x="833438" y="3357563"/>
            <a:ext cx="8151812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243" name="Freeform 5"/>
          <p:cNvSpPr>
            <a:spLocks noChangeAspect="1"/>
          </p:cNvSpPr>
          <p:nvPr/>
        </p:nvSpPr>
        <p:spPr bwMode="auto">
          <a:xfrm>
            <a:off x="3468688" y="2878138"/>
            <a:ext cx="901700" cy="376237"/>
          </a:xfrm>
          <a:custGeom>
            <a:avLst/>
            <a:gdLst>
              <a:gd name="T0" fmla="*/ 0 w 1633"/>
              <a:gd name="T1" fmla="*/ 2147483647 h 680"/>
              <a:gd name="T2" fmla="*/ 2147483647 w 1633"/>
              <a:gd name="T3" fmla="*/ 2147483647 h 680"/>
              <a:gd name="T4" fmla="*/ 2147483647 w 1633"/>
              <a:gd name="T5" fmla="*/ 0 h 680"/>
              <a:gd name="T6" fmla="*/ 0 60000 65536"/>
              <a:gd name="T7" fmla="*/ 0 60000 65536"/>
              <a:gd name="T8" fmla="*/ 0 60000 65536"/>
              <a:gd name="T9" fmla="*/ 0 w 1633"/>
              <a:gd name="T10" fmla="*/ 0 h 680"/>
              <a:gd name="T11" fmla="*/ 1633 w 1633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680">
                <a:moveTo>
                  <a:pt x="0" y="680"/>
                </a:moveTo>
                <a:cubicBezTo>
                  <a:pt x="295" y="577"/>
                  <a:pt x="590" y="475"/>
                  <a:pt x="862" y="362"/>
                </a:cubicBezTo>
                <a:cubicBezTo>
                  <a:pt x="1134" y="249"/>
                  <a:pt x="1383" y="124"/>
                  <a:pt x="163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44" name="Line 6"/>
          <p:cNvSpPr>
            <a:spLocks noChangeAspect="1" noChangeShapeType="1"/>
          </p:cNvSpPr>
          <p:nvPr/>
        </p:nvSpPr>
        <p:spPr bwMode="auto">
          <a:xfrm flipV="1">
            <a:off x="833438" y="2225675"/>
            <a:ext cx="8358187" cy="113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245" name="Freeform 8"/>
          <p:cNvSpPr>
            <a:spLocks noChangeAspect="1"/>
          </p:cNvSpPr>
          <p:nvPr/>
        </p:nvSpPr>
        <p:spPr bwMode="auto">
          <a:xfrm>
            <a:off x="3468688" y="3254375"/>
            <a:ext cx="25400" cy="1181100"/>
          </a:xfrm>
          <a:custGeom>
            <a:avLst/>
            <a:gdLst>
              <a:gd name="T0" fmla="*/ 0 w 46"/>
              <a:gd name="T1" fmla="*/ 0 h 2132"/>
              <a:gd name="T2" fmla="*/ 2147483647 w 46"/>
              <a:gd name="T3" fmla="*/ 2147483647 h 2132"/>
              <a:gd name="T4" fmla="*/ 0 w 46"/>
              <a:gd name="T5" fmla="*/ 2147483647 h 2132"/>
              <a:gd name="T6" fmla="*/ 0 60000 65536"/>
              <a:gd name="T7" fmla="*/ 0 60000 65536"/>
              <a:gd name="T8" fmla="*/ 0 60000 65536"/>
              <a:gd name="T9" fmla="*/ 0 w 46"/>
              <a:gd name="T10" fmla="*/ 0 h 2132"/>
              <a:gd name="T11" fmla="*/ 46 w 46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132">
                <a:moveTo>
                  <a:pt x="0" y="0"/>
                </a:moveTo>
                <a:cubicBezTo>
                  <a:pt x="23" y="344"/>
                  <a:pt x="46" y="688"/>
                  <a:pt x="46" y="1043"/>
                </a:cubicBezTo>
                <a:cubicBezTo>
                  <a:pt x="46" y="1398"/>
                  <a:pt x="23" y="1765"/>
                  <a:pt x="0" y="21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46" name="Freeform 9"/>
          <p:cNvSpPr>
            <a:spLocks noChangeAspect="1"/>
          </p:cNvSpPr>
          <p:nvPr/>
        </p:nvSpPr>
        <p:spPr bwMode="auto">
          <a:xfrm>
            <a:off x="4370388" y="2878138"/>
            <a:ext cx="25400" cy="1181100"/>
          </a:xfrm>
          <a:custGeom>
            <a:avLst/>
            <a:gdLst>
              <a:gd name="T0" fmla="*/ 0 w 46"/>
              <a:gd name="T1" fmla="*/ 0 h 2132"/>
              <a:gd name="T2" fmla="*/ 2147483647 w 46"/>
              <a:gd name="T3" fmla="*/ 2147483647 h 2132"/>
              <a:gd name="T4" fmla="*/ 0 w 46"/>
              <a:gd name="T5" fmla="*/ 2147483647 h 2132"/>
              <a:gd name="T6" fmla="*/ 0 60000 65536"/>
              <a:gd name="T7" fmla="*/ 0 60000 65536"/>
              <a:gd name="T8" fmla="*/ 0 60000 65536"/>
              <a:gd name="T9" fmla="*/ 0 w 46"/>
              <a:gd name="T10" fmla="*/ 0 h 2132"/>
              <a:gd name="T11" fmla="*/ 46 w 46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132">
                <a:moveTo>
                  <a:pt x="0" y="0"/>
                </a:moveTo>
                <a:cubicBezTo>
                  <a:pt x="23" y="344"/>
                  <a:pt x="46" y="688"/>
                  <a:pt x="46" y="1043"/>
                </a:cubicBezTo>
                <a:cubicBezTo>
                  <a:pt x="46" y="1398"/>
                  <a:pt x="23" y="1765"/>
                  <a:pt x="0" y="21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47" name="Freeform 10"/>
          <p:cNvSpPr>
            <a:spLocks noChangeAspect="1"/>
          </p:cNvSpPr>
          <p:nvPr/>
        </p:nvSpPr>
        <p:spPr bwMode="auto">
          <a:xfrm>
            <a:off x="3468688" y="4057650"/>
            <a:ext cx="901700" cy="377825"/>
          </a:xfrm>
          <a:custGeom>
            <a:avLst/>
            <a:gdLst>
              <a:gd name="T0" fmla="*/ 0 w 1633"/>
              <a:gd name="T1" fmla="*/ 2147483647 h 680"/>
              <a:gd name="T2" fmla="*/ 2147483647 w 1633"/>
              <a:gd name="T3" fmla="*/ 2147483647 h 680"/>
              <a:gd name="T4" fmla="*/ 2147483647 w 1633"/>
              <a:gd name="T5" fmla="*/ 0 h 680"/>
              <a:gd name="T6" fmla="*/ 0 60000 65536"/>
              <a:gd name="T7" fmla="*/ 0 60000 65536"/>
              <a:gd name="T8" fmla="*/ 0 60000 65536"/>
              <a:gd name="T9" fmla="*/ 0 w 1633"/>
              <a:gd name="T10" fmla="*/ 0 h 680"/>
              <a:gd name="T11" fmla="*/ 1633 w 1633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680">
                <a:moveTo>
                  <a:pt x="0" y="680"/>
                </a:moveTo>
                <a:cubicBezTo>
                  <a:pt x="295" y="577"/>
                  <a:pt x="590" y="475"/>
                  <a:pt x="862" y="362"/>
                </a:cubicBezTo>
                <a:cubicBezTo>
                  <a:pt x="1134" y="249"/>
                  <a:pt x="1383" y="124"/>
                  <a:pt x="163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48" name="Line 11"/>
          <p:cNvSpPr>
            <a:spLocks noChangeAspect="1" noChangeShapeType="1"/>
          </p:cNvSpPr>
          <p:nvPr/>
        </p:nvSpPr>
        <p:spPr bwMode="auto">
          <a:xfrm>
            <a:off x="833438" y="3357563"/>
            <a:ext cx="6713537" cy="275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4249" name="Group 12"/>
          <p:cNvGrpSpPr>
            <a:grpSpLocks noChangeAspect="1"/>
          </p:cNvGrpSpPr>
          <p:nvPr/>
        </p:nvGrpSpPr>
        <p:grpSpPr bwMode="auto">
          <a:xfrm>
            <a:off x="6107113" y="2397125"/>
            <a:ext cx="1857375" cy="3116263"/>
            <a:chOff x="2562" y="845"/>
            <a:chExt cx="1679" cy="2812"/>
          </a:xfrm>
        </p:grpSpPr>
        <p:sp>
          <p:nvSpPr>
            <p:cNvPr id="264250" name="Freeform 13"/>
            <p:cNvSpPr>
              <a:spLocks noChangeAspect="1"/>
            </p:cNvSpPr>
            <p:nvPr/>
          </p:nvSpPr>
          <p:spPr bwMode="auto">
            <a:xfrm>
              <a:off x="2562" y="1525"/>
              <a:ext cx="46" cy="2132"/>
            </a:xfrm>
            <a:custGeom>
              <a:avLst/>
              <a:gdLst>
                <a:gd name="T0" fmla="*/ 0 w 46"/>
                <a:gd name="T1" fmla="*/ 0 h 2132"/>
                <a:gd name="T2" fmla="*/ 46 w 46"/>
                <a:gd name="T3" fmla="*/ 1043 h 2132"/>
                <a:gd name="T4" fmla="*/ 0 w 46"/>
                <a:gd name="T5" fmla="*/ 2132 h 2132"/>
                <a:gd name="T6" fmla="*/ 0 60000 65536"/>
                <a:gd name="T7" fmla="*/ 0 60000 65536"/>
                <a:gd name="T8" fmla="*/ 0 60000 65536"/>
                <a:gd name="T9" fmla="*/ 0 w 46"/>
                <a:gd name="T10" fmla="*/ 0 h 2132"/>
                <a:gd name="T11" fmla="*/ 46 w 46"/>
                <a:gd name="T12" fmla="*/ 2132 h 2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132">
                  <a:moveTo>
                    <a:pt x="0" y="0"/>
                  </a:moveTo>
                  <a:cubicBezTo>
                    <a:pt x="23" y="344"/>
                    <a:pt x="46" y="688"/>
                    <a:pt x="46" y="1043"/>
                  </a:cubicBezTo>
                  <a:cubicBezTo>
                    <a:pt x="46" y="1398"/>
                    <a:pt x="23" y="1765"/>
                    <a:pt x="0" y="2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51" name="Freeform 14"/>
            <p:cNvSpPr>
              <a:spLocks noChangeAspect="1"/>
            </p:cNvSpPr>
            <p:nvPr/>
          </p:nvSpPr>
          <p:spPr bwMode="auto">
            <a:xfrm>
              <a:off x="4195" y="845"/>
              <a:ext cx="46" cy="2132"/>
            </a:xfrm>
            <a:custGeom>
              <a:avLst/>
              <a:gdLst>
                <a:gd name="T0" fmla="*/ 0 w 46"/>
                <a:gd name="T1" fmla="*/ 0 h 2132"/>
                <a:gd name="T2" fmla="*/ 46 w 46"/>
                <a:gd name="T3" fmla="*/ 1043 h 2132"/>
                <a:gd name="T4" fmla="*/ 0 w 46"/>
                <a:gd name="T5" fmla="*/ 2132 h 2132"/>
                <a:gd name="T6" fmla="*/ 0 60000 65536"/>
                <a:gd name="T7" fmla="*/ 0 60000 65536"/>
                <a:gd name="T8" fmla="*/ 0 60000 65536"/>
                <a:gd name="T9" fmla="*/ 0 w 46"/>
                <a:gd name="T10" fmla="*/ 0 h 2132"/>
                <a:gd name="T11" fmla="*/ 46 w 46"/>
                <a:gd name="T12" fmla="*/ 2132 h 2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132">
                  <a:moveTo>
                    <a:pt x="0" y="0"/>
                  </a:moveTo>
                  <a:cubicBezTo>
                    <a:pt x="23" y="344"/>
                    <a:pt x="46" y="688"/>
                    <a:pt x="46" y="1043"/>
                  </a:cubicBezTo>
                  <a:cubicBezTo>
                    <a:pt x="46" y="1398"/>
                    <a:pt x="23" y="1765"/>
                    <a:pt x="0" y="2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52" name="Freeform 15"/>
            <p:cNvSpPr>
              <a:spLocks noChangeAspect="1"/>
            </p:cNvSpPr>
            <p:nvPr/>
          </p:nvSpPr>
          <p:spPr bwMode="auto">
            <a:xfrm>
              <a:off x="2562" y="845"/>
              <a:ext cx="1633" cy="680"/>
            </a:xfrm>
            <a:custGeom>
              <a:avLst/>
              <a:gdLst>
                <a:gd name="T0" fmla="*/ 0 w 1633"/>
                <a:gd name="T1" fmla="*/ 680 h 680"/>
                <a:gd name="T2" fmla="*/ 862 w 1633"/>
                <a:gd name="T3" fmla="*/ 362 h 680"/>
                <a:gd name="T4" fmla="*/ 1633 w 1633"/>
                <a:gd name="T5" fmla="*/ 0 h 680"/>
                <a:gd name="T6" fmla="*/ 0 60000 65536"/>
                <a:gd name="T7" fmla="*/ 0 60000 65536"/>
                <a:gd name="T8" fmla="*/ 0 60000 65536"/>
                <a:gd name="T9" fmla="*/ 0 w 1633"/>
                <a:gd name="T10" fmla="*/ 0 h 680"/>
                <a:gd name="T11" fmla="*/ 1633 w 1633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680">
                  <a:moveTo>
                    <a:pt x="0" y="680"/>
                  </a:moveTo>
                  <a:cubicBezTo>
                    <a:pt x="295" y="577"/>
                    <a:pt x="590" y="475"/>
                    <a:pt x="862" y="362"/>
                  </a:cubicBezTo>
                  <a:cubicBezTo>
                    <a:pt x="1134" y="249"/>
                    <a:pt x="1383" y="124"/>
                    <a:pt x="163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53" name="Freeform 16"/>
            <p:cNvSpPr>
              <a:spLocks noChangeAspect="1"/>
            </p:cNvSpPr>
            <p:nvPr/>
          </p:nvSpPr>
          <p:spPr bwMode="auto">
            <a:xfrm>
              <a:off x="2562" y="2976"/>
              <a:ext cx="1633" cy="680"/>
            </a:xfrm>
            <a:custGeom>
              <a:avLst/>
              <a:gdLst>
                <a:gd name="T0" fmla="*/ 0 w 1633"/>
                <a:gd name="T1" fmla="*/ 680 h 680"/>
                <a:gd name="T2" fmla="*/ 862 w 1633"/>
                <a:gd name="T3" fmla="*/ 362 h 680"/>
                <a:gd name="T4" fmla="*/ 1633 w 1633"/>
                <a:gd name="T5" fmla="*/ 0 h 680"/>
                <a:gd name="T6" fmla="*/ 0 60000 65536"/>
                <a:gd name="T7" fmla="*/ 0 60000 65536"/>
                <a:gd name="T8" fmla="*/ 0 60000 65536"/>
                <a:gd name="T9" fmla="*/ 0 w 1633"/>
                <a:gd name="T10" fmla="*/ 0 h 680"/>
                <a:gd name="T11" fmla="*/ 1633 w 1633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680">
                  <a:moveTo>
                    <a:pt x="0" y="680"/>
                  </a:moveTo>
                  <a:cubicBezTo>
                    <a:pt x="295" y="577"/>
                    <a:pt x="590" y="475"/>
                    <a:pt x="862" y="362"/>
                  </a:cubicBezTo>
                  <a:cubicBezTo>
                    <a:pt x="1134" y="249"/>
                    <a:pt x="1383" y="124"/>
                    <a:pt x="163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64254" name="Line 21"/>
          <p:cNvSpPr>
            <a:spLocks noChangeAspect="1" noChangeShapeType="1"/>
          </p:cNvSpPr>
          <p:nvPr/>
        </p:nvSpPr>
        <p:spPr bwMode="auto">
          <a:xfrm flipV="1">
            <a:off x="833438" y="3065463"/>
            <a:ext cx="7469187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255" name="Text Box 22"/>
          <p:cNvSpPr txBox="1">
            <a:spLocks noChangeArrowheads="1"/>
          </p:cNvSpPr>
          <p:nvPr/>
        </p:nvSpPr>
        <p:spPr bwMode="auto">
          <a:xfrm>
            <a:off x="4038600" y="236855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ea typeface="ＭＳ Ｐゴシック" panose="020B0600070205080204" pitchFamily="34" charset="-128"/>
              </a:rPr>
              <a:t>1m</a:t>
            </a:r>
            <a:endParaRPr 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56" name="Text Box 23"/>
          <p:cNvSpPr txBox="1">
            <a:spLocks noChangeArrowheads="1"/>
          </p:cNvSpPr>
          <p:nvPr/>
        </p:nvSpPr>
        <p:spPr bwMode="auto">
          <a:xfrm>
            <a:off x="7442200" y="189865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ea typeface="ＭＳ Ｐゴシック" panose="020B0600070205080204" pitchFamily="34" charset="-128"/>
              </a:rPr>
              <a:t>2m</a:t>
            </a:r>
            <a:endParaRPr 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57" name="Text Box 24"/>
          <p:cNvSpPr txBox="1">
            <a:spLocks noChangeArrowheads="1"/>
          </p:cNvSpPr>
          <p:nvPr/>
        </p:nvSpPr>
        <p:spPr bwMode="auto">
          <a:xfrm>
            <a:off x="2911475" y="4462463"/>
            <a:ext cx="747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dose</a:t>
            </a:r>
            <a:endParaRPr lang="en-US" sz="18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258" name="Text Box 25"/>
          <p:cNvSpPr txBox="1">
            <a:spLocks noChangeArrowheads="1"/>
          </p:cNvSpPr>
          <p:nvPr/>
        </p:nvSpPr>
        <p:spPr bwMode="auto">
          <a:xfrm>
            <a:off x="5003800" y="5516563"/>
            <a:ext cx="1258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b="1">
                <a:latin typeface="Arial" panose="020B0604020202020204" pitchFamily="34" charset="0"/>
                <a:ea typeface="ＭＳ Ｐゴシック" panose="020B0600070205080204" pitchFamily="34" charset="-128"/>
              </a:rPr>
              <a:t>¼</a:t>
            </a:r>
            <a:r>
              <a:rPr lang="en-GB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 dose</a:t>
            </a:r>
            <a:endParaRPr lang="en-US" sz="18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64259" name="Group 164"/>
          <p:cNvGrpSpPr>
            <a:grpSpLocks/>
          </p:cNvGrpSpPr>
          <p:nvPr/>
        </p:nvGrpSpPr>
        <p:grpSpPr bwMode="auto">
          <a:xfrm>
            <a:off x="6996113" y="2662238"/>
            <a:ext cx="936625" cy="1008062"/>
            <a:chOff x="3472" y="1578"/>
            <a:chExt cx="1144" cy="1159"/>
          </a:xfrm>
        </p:grpSpPr>
        <p:sp>
          <p:nvSpPr>
            <p:cNvPr id="264260" name="Freeform 165"/>
            <p:cNvSpPr>
              <a:spLocks/>
            </p:cNvSpPr>
            <p:nvPr/>
          </p:nvSpPr>
          <p:spPr bwMode="auto">
            <a:xfrm>
              <a:off x="3529" y="2163"/>
              <a:ext cx="69" cy="74"/>
            </a:xfrm>
            <a:custGeom>
              <a:avLst/>
              <a:gdLst>
                <a:gd name="T0" fmla="*/ 9 w 137"/>
                <a:gd name="T1" fmla="*/ 5 h 147"/>
                <a:gd name="T2" fmla="*/ 9 w 137"/>
                <a:gd name="T3" fmla="*/ 6 h 147"/>
                <a:gd name="T4" fmla="*/ 9 w 137"/>
                <a:gd name="T5" fmla="*/ 7 h 147"/>
                <a:gd name="T6" fmla="*/ 8 w 137"/>
                <a:gd name="T7" fmla="*/ 8 h 147"/>
                <a:gd name="T8" fmla="*/ 8 w 137"/>
                <a:gd name="T9" fmla="*/ 8 h 147"/>
                <a:gd name="T10" fmla="*/ 7 w 137"/>
                <a:gd name="T11" fmla="*/ 9 h 147"/>
                <a:gd name="T12" fmla="*/ 6 w 137"/>
                <a:gd name="T13" fmla="*/ 9 h 147"/>
                <a:gd name="T14" fmla="*/ 6 w 137"/>
                <a:gd name="T15" fmla="*/ 10 h 147"/>
                <a:gd name="T16" fmla="*/ 5 w 137"/>
                <a:gd name="T17" fmla="*/ 10 h 147"/>
                <a:gd name="T18" fmla="*/ 4 w 137"/>
                <a:gd name="T19" fmla="*/ 10 h 147"/>
                <a:gd name="T20" fmla="*/ 3 w 137"/>
                <a:gd name="T21" fmla="*/ 9 h 147"/>
                <a:gd name="T22" fmla="*/ 2 w 137"/>
                <a:gd name="T23" fmla="*/ 9 h 147"/>
                <a:gd name="T24" fmla="*/ 2 w 137"/>
                <a:gd name="T25" fmla="*/ 8 h 147"/>
                <a:gd name="T26" fmla="*/ 1 w 137"/>
                <a:gd name="T27" fmla="*/ 8 h 147"/>
                <a:gd name="T28" fmla="*/ 1 w 137"/>
                <a:gd name="T29" fmla="*/ 7 h 147"/>
                <a:gd name="T30" fmla="*/ 1 w 137"/>
                <a:gd name="T31" fmla="*/ 6 h 147"/>
                <a:gd name="T32" fmla="*/ 0 w 137"/>
                <a:gd name="T33" fmla="*/ 5 h 147"/>
                <a:gd name="T34" fmla="*/ 1 w 137"/>
                <a:gd name="T35" fmla="*/ 4 h 147"/>
                <a:gd name="T36" fmla="*/ 1 w 137"/>
                <a:gd name="T37" fmla="*/ 3 h 147"/>
                <a:gd name="T38" fmla="*/ 1 w 137"/>
                <a:gd name="T39" fmla="*/ 2 h 147"/>
                <a:gd name="T40" fmla="*/ 2 w 137"/>
                <a:gd name="T41" fmla="*/ 2 h 147"/>
                <a:gd name="T42" fmla="*/ 2 w 137"/>
                <a:gd name="T43" fmla="*/ 1 h 147"/>
                <a:gd name="T44" fmla="*/ 3 w 137"/>
                <a:gd name="T45" fmla="*/ 1 h 147"/>
                <a:gd name="T46" fmla="*/ 4 w 137"/>
                <a:gd name="T47" fmla="*/ 1 h 147"/>
                <a:gd name="T48" fmla="*/ 5 w 137"/>
                <a:gd name="T49" fmla="*/ 0 h 147"/>
                <a:gd name="T50" fmla="*/ 6 w 137"/>
                <a:gd name="T51" fmla="*/ 1 h 147"/>
                <a:gd name="T52" fmla="*/ 6 w 137"/>
                <a:gd name="T53" fmla="*/ 1 h 147"/>
                <a:gd name="T54" fmla="*/ 7 w 137"/>
                <a:gd name="T55" fmla="*/ 1 h 147"/>
                <a:gd name="T56" fmla="*/ 8 w 137"/>
                <a:gd name="T57" fmla="*/ 2 h 147"/>
                <a:gd name="T58" fmla="*/ 8 w 137"/>
                <a:gd name="T59" fmla="*/ 2 h 147"/>
                <a:gd name="T60" fmla="*/ 9 w 137"/>
                <a:gd name="T61" fmla="*/ 3 h 147"/>
                <a:gd name="T62" fmla="*/ 9 w 137"/>
                <a:gd name="T63" fmla="*/ 4 h 147"/>
                <a:gd name="T64" fmla="*/ 9 w 137"/>
                <a:gd name="T65" fmla="*/ 5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47"/>
                <a:gd name="T101" fmla="*/ 137 w 137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47">
                  <a:moveTo>
                    <a:pt x="137" y="74"/>
                  </a:moveTo>
                  <a:lnTo>
                    <a:pt x="136" y="89"/>
                  </a:lnTo>
                  <a:lnTo>
                    <a:pt x="131" y="102"/>
                  </a:lnTo>
                  <a:lnTo>
                    <a:pt x="125" y="115"/>
                  </a:lnTo>
                  <a:lnTo>
                    <a:pt x="116" y="125"/>
                  </a:lnTo>
                  <a:lnTo>
                    <a:pt x="106" y="135"/>
                  </a:lnTo>
                  <a:lnTo>
                    <a:pt x="94" y="142"/>
                  </a:lnTo>
                  <a:lnTo>
                    <a:pt x="81" y="146"/>
                  </a:lnTo>
                  <a:lnTo>
                    <a:pt x="68" y="147"/>
                  </a:lnTo>
                  <a:lnTo>
                    <a:pt x="54" y="146"/>
                  </a:lnTo>
                  <a:lnTo>
                    <a:pt x="41" y="142"/>
                  </a:lnTo>
                  <a:lnTo>
                    <a:pt x="30" y="135"/>
                  </a:lnTo>
                  <a:lnTo>
                    <a:pt x="20" y="125"/>
                  </a:lnTo>
                  <a:lnTo>
                    <a:pt x="11" y="115"/>
                  </a:lnTo>
                  <a:lnTo>
                    <a:pt x="5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6" y="13"/>
                  </a:lnTo>
                  <a:lnTo>
                    <a:pt x="116" y="22"/>
                  </a:lnTo>
                  <a:lnTo>
                    <a:pt x="125" y="32"/>
                  </a:lnTo>
                  <a:lnTo>
                    <a:pt x="131" y="45"/>
                  </a:lnTo>
                  <a:lnTo>
                    <a:pt x="136" y="59"/>
                  </a:lnTo>
                  <a:lnTo>
                    <a:pt x="1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1" name="Freeform 166"/>
            <p:cNvSpPr>
              <a:spLocks/>
            </p:cNvSpPr>
            <p:nvPr/>
          </p:nvSpPr>
          <p:spPr bwMode="auto">
            <a:xfrm>
              <a:off x="3531" y="2166"/>
              <a:ext cx="65" cy="69"/>
            </a:xfrm>
            <a:custGeom>
              <a:avLst/>
              <a:gdLst>
                <a:gd name="T0" fmla="*/ 9 w 129"/>
                <a:gd name="T1" fmla="*/ 4 h 139"/>
                <a:gd name="T2" fmla="*/ 8 w 129"/>
                <a:gd name="T3" fmla="*/ 5 h 139"/>
                <a:gd name="T4" fmla="*/ 8 w 129"/>
                <a:gd name="T5" fmla="*/ 6 h 139"/>
                <a:gd name="T6" fmla="*/ 8 w 129"/>
                <a:gd name="T7" fmla="*/ 6 h 139"/>
                <a:gd name="T8" fmla="*/ 7 w 129"/>
                <a:gd name="T9" fmla="*/ 7 h 139"/>
                <a:gd name="T10" fmla="*/ 7 w 129"/>
                <a:gd name="T11" fmla="*/ 7 h 139"/>
                <a:gd name="T12" fmla="*/ 6 w 129"/>
                <a:gd name="T13" fmla="*/ 8 h 139"/>
                <a:gd name="T14" fmla="*/ 5 w 129"/>
                <a:gd name="T15" fmla="*/ 8 h 139"/>
                <a:gd name="T16" fmla="*/ 5 w 129"/>
                <a:gd name="T17" fmla="*/ 8 h 139"/>
                <a:gd name="T18" fmla="*/ 4 w 129"/>
                <a:gd name="T19" fmla="*/ 8 h 139"/>
                <a:gd name="T20" fmla="*/ 3 w 129"/>
                <a:gd name="T21" fmla="*/ 8 h 139"/>
                <a:gd name="T22" fmla="*/ 2 w 129"/>
                <a:gd name="T23" fmla="*/ 7 h 139"/>
                <a:gd name="T24" fmla="*/ 2 w 129"/>
                <a:gd name="T25" fmla="*/ 7 h 139"/>
                <a:gd name="T26" fmla="*/ 1 w 129"/>
                <a:gd name="T27" fmla="*/ 6 h 139"/>
                <a:gd name="T28" fmla="*/ 1 w 129"/>
                <a:gd name="T29" fmla="*/ 6 h 139"/>
                <a:gd name="T30" fmla="*/ 1 w 129"/>
                <a:gd name="T31" fmla="*/ 5 h 139"/>
                <a:gd name="T32" fmla="*/ 0 w 129"/>
                <a:gd name="T33" fmla="*/ 4 h 139"/>
                <a:gd name="T34" fmla="*/ 1 w 129"/>
                <a:gd name="T35" fmla="*/ 3 h 139"/>
                <a:gd name="T36" fmla="*/ 1 w 129"/>
                <a:gd name="T37" fmla="*/ 2 h 139"/>
                <a:gd name="T38" fmla="*/ 1 w 129"/>
                <a:gd name="T39" fmla="*/ 2 h 139"/>
                <a:gd name="T40" fmla="*/ 2 w 129"/>
                <a:gd name="T41" fmla="*/ 1 h 139"/>
                <a:gd name="T42" fmla="*/ 2 w 129"/>
                <a:gd name="T43" fmla="*/ 0 h 139"/>
                <a:gd name="T44" fmla="*/ 3 w 129"/>
                <a:gd name="T45" fmla="*/ 0 h 139"/>
                <a:gd name="T46" fmla="*/ 4 w 129"/>
                <a:gd name="T47" fmla="*/ 0 h 139"/>
                <a:gd name="T48" fmla="*/ 5 w 129"/>
                <a:gd name="T49" fmla="*/ 0 h 139"/>
                <a:gd name="T50" fmla="*/ 5 w 129"/>
                <a:gd name="T51" fmla="*/ 0 h 139"/>
                <a:gd name="T52" fmla="*/ 6 w 129"/>
                <a:gd name="T53" fmla="*/ 0 h 139"/>
                <a:gd name="T54" fmla="*/ 7 w 129"/>
                <a:gd name="T55" fmla="*/ 0 h 139"/>
                <a:gd name="T56" fmla="*/ 7 w 129"/>
                <a:gd name="T57" fmla="*/ 1 h 139"/>
                <a:gd name="T58" fmla="*/ 8 w 129"/>
                <a:gd name="T59" fmla="*/ 2 h 139"/>
                <a:gd name="T60" fmla="*/ 8 w 129"/>
                <a:gd name="T61" fmla="*/ 2 h 139"/>
                <a:gd name="T62" fmla="*/ 8 w 129"/>
                <a:gd name="T63" fmla="*/ 3 h 139"/>
                <a:gd name="T64" fmla="*/ 9 w 129"/>
                <a:gd name="T65" fmla="*/ 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9"/>
                <a:gd name="T101" fmla="*/ 129 w 12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9">
                  <a:moveTo>
                    <a:pt x="129" y="70"/>
                  </a:moveTo>
                  <a:lnTo>
                    <a:pt x="128" y="83"/>
                  </a:lnTo>
                  <a:lnTo>
                    <a:pt x="124" y="96"/>
                  </a:lnTo>
                  <a:lnTo>
                    <a:pt x="118" y="108"/>
                  </a:lnTo>
                  <a:lnTo>
                    <a:pt x="111" y="118"/>
                  </a:lnTo>
                  <a:lnTo>
                    <a:pt x="100" y="127"/>
                  </a:lnTo>
                  <a:lnTo>
                    <a:pt x="90" y="133"/>
                  </a:lnTo>
                  <a:lnTo>
                    <a:pt x="77" y="138"/>
                  </a:lnTo>
                  <a:lnTo>
                    <a:pt x="65" y="139"/>
                  </a:lnTo>
                  <a:lnTo>
                    <a:pt x="52" y="138"/>
                  </a:lnTo>
                  <a:lnTo>
                    <a:pt x="39" y="133"/>
                  </a:lnTo>
                  <a:lnTo>
                    <a:pt x="29" y="127"/>
                  </a:lnTo>
                  <a:lnTo>
                    <a:pt x="18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18" y="21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4" y="43"/>
                  </a:lnTo>
                  <a:lnTo>
                    <a:pt x="128" y="56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F2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2" name="Freeform 167"/>
            <p:cNvSpPr>
              <a:spLocks/>
            </p:cNvSpPr>
            <p:nvPr/>
          </p:nvSpPr>
          <p:spPr bwMode="auto">
            <a:xfrm>
              <a:off x="3533" y="2168"/>
              <a:ext cx="61" cy="65"/>
            </a:xfrm>
            <a:custGeom>
              <a:avLst/>
              <a:gdLst>
                <a:gd name="T0" fmla="*/ 8 w 121"/>
                <a:gd name="T1" fmla="*/ 5 h 130"/>
                <a:gd name="T2" fmla="*/ 8 w 121"/>
                <a:gd name="T3" fmla="*/ 5 h 130"/>
                <a:gd name="T4" fmla="*/ 8 w 121"/>
                <a:gd name="T5" fmla="*/ 6 h 130"/>
                <a:gd name="T6" fmla="*/ 7 w 121"/>
                <a:gd name="T7" fmla="*/ 7 h 130"/>
                <a:gd name="T8" fmla="*/ 7 w 121"/>
                <a:gd name="T9" fmla="*/ 7 h 130"/>
                <a:gd name="T10" fmla="*/ 6 w 121"/>
                <a:gd name="T11" fmla="*/ 8 h 130"/>
                <a:gd name="T12" fmla="*/ 6 w 121"/>
                <a:gd name="T13" fmla="*/ 8 h 130"/>
                <a:gd name="T14" fmla="*/ 5 w 121"/>
                <a:gd name="T15" fmla="*/ 9 h 130"/>
                <a:gd name="T16" fmla="*/ 4 w 121"/>
                <a:gd name="T17" fmla="*/ 9 h 130"/>
                <a:gd name="T18" fmla="*/ 3 w 121"/>
                <a:gd name="T19" fmla="*/ 9 h 130"/>
                <a:gd name="T20" fmla="*/ 3 w 121"/>
                <a:gd name="T21" fmla="*/ 8 h 130"/>
                <a:gd name="T22" fmla="*/ 2 w 121"/>
                <a:gd name="T23" fmla="*/ 8 h 130"/>
                <a:gd name="T24" fmla="*/ 2 w 121"/>
                <a:gd name="T25" fmla="*/ 7 h 130"/>
                <a:gd name="T26" fmla="*/ 1 w 121"/>
                <a:gd name="T27" fmla="*/ 7 h 130"/>
                <a:gd name="T28" fmla="*/ 1 w 121"/>
                <a:gd name="T29" fmla="*/ 6 h 130"/>
                <a:gd name="T30" fmla="*/ 1 w 121"/>
                <a:gd name="T31" fmla="*/ 5 h 130"/>
                <a:gd name="T32" fmla="*/ 0 w 121"/>
                <a:gd name="T33" fmla="*/ 5 h 130"/>
                <a:gd name="T34" fmla="*/ 1 w 121"/>
                <a:gd name="T35" fmla="*/ 4 h 130"/>
                <a:gd name="T36" fmla="*/ 1 w 121"/>
                <a:gd name="T37" fmla="*/ 3 h 130"/>
                <a:gd name="T38" fmla="*/ 1 w 121"/>
                <a:gd name="T39" fmla="*/ 2 h 130"/>
                <a:gd name="T40" fmla="*/ 2 w 121"/>
                <a:gd name="T41" fmla="*/ 2 h 130"/>
                <a:gd name="T42" fmla="*/ 2 w 121"/>
                <a:gd name="T43" fmla="*/ 1 h 130"/>
                <a:gd name="T44" fmla="*/ 3 w 121"/>
                <a:gd name="T45" fmla="*/ 1 h 130"/>
                <a:gd name="T46" fmla="*/ 3 w 121"/>
                <a:gd name="T47" fmla="*/ 1 h 130"/>
                <a:gd name="T48" fmla="*/ 4 w 121"/>
                <a:gd name="T49" fmla="*/ 0 h 130"/>
                <a:gd name="T50" fmla="*/ 5 w 121"/>
                <a:gd name="T51" fmla="*/ 1 h 130"/>
                <a:gd name="T52" fmla="*/ 6 w 121"/>
                <a:gd name="T53" fmla="*/ 1 h 130"/>
                <a:gd name="T54" fmla="*/ 6 w 121"/>
                <a:gd name="T55" fmla="*/ 1 h 130"/>
                <a:gd name="T56" fmla="*/ 7 w 121"/>
                <a:gd name="T57" fmla="*/ 2 h 130"/>
                <a:gd name="T58" fmla="*/ 7 w 121"/>
                <a:gd name="T59" fmla="*/ 2 h 130"/>
                <a:gd name="T60" fmla="*/ 8 w 121"/>
                <a:gd name="T61" fmla="*/ 3 h 130"/>
                <a:gd name="T62" fmla="*/ 8 w 121"/>
                <a:gd name="T63" fmla="*/ 4 h 130"/>
                <a:gd name="T64" fmla="*/ 8 w 121"/>
                <a:gd name="T65" fmla="*/ 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30"/>
                <a:gd name="T101" fmla="*/ 121 w 121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30">
                  <a:moveTo>
                    <a:pt x="121" y="65"/>
                  </a:moveTo>
                  <a:lnTo>
                    <a:pt x="119" y="77"/>
                  </a:lnTo>
                  <a:lnTo>
                    <a:pt x="116" y="90"/>
                  </a:lnTo>
                  <a:lnTo>
                    <a:pt x="110" y="102"/>
                  </a:lnTo>
                  <a:lnTo>
                    <a:pt x="102" y="111"/>
                  </a:lnTo>
                  <a:lnTo>
                    <a:pt x="94" y="119"/>
                  </a:lnTo>
                  <a:lnTo>
                    <a:pt x="84" y="125"/>
                  </a:lnTo>
                  <a:lnTo>
                    <a:pt x="72" y="129"/>
                  </a:lnTo>
                  <a:lnTo>
                    <a:pt x="60" y="130"/>
                  </a:lnTo>
                  <a:lnTo>
                    <a:pt x="47" y="129"/>
                  </a:lnTo>
                  <a:lnTo>
                    <a:pt x="37" y="125"/>
                  </a:lnTo>
                  <a:lnTo>
                    <a:pt x="26" y="119"/>
                  </a:lnTo>
                  <a:lnTo>
                    <a:pt x="17" y="111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3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7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2" y="1"/>
                  </a:lnTo>
                  <a:lnTo>
                    <a:pt x="84" y="5"/>
                  </a:lnTo>
                  <a:lnTo>
                    <a:pt x="94" y="12"/>
                  </a:lnTo>
                  <a:lnTo>
                    <a:pt x="102" y="19"/>
                  </a:lnTo>
                  <a:lnTo>
                    <a:pt x="110" y="29"/>
                  </a:lnTo>
                  <a:lnTo>
                    <a:pt x="116" y="39"/>
                  </a:lnTo>
                  <a:lnTo>
                    <a:pt x="119" y="52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E5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3" name="Freeform 168"/>
            <p:cNvSpPr>
              <a:spLocks/>
            </p:cNvSpPr>
            <p:nvPr/>
          </p:nvSpPr>
          <p:spPr bwMode="auto">
            <a:xfrm>
              <a:off x="3535" y="2170"/>
              <a:ext cx="57" cy="61"/>
            </a:xfrm>
            <a:custGeom>
              <a:avLst/>
              <a:gdLst>
                <a:gd name="T0" fmla="*/ 8 w 114"/>
                <a:gd name="T1" fmla="*/ 4 h 122"/>
                <a:gd name="T2" fmla="*/ 8 w 114"/>
                <a:gd name="T3" fmla="*/ 5 h 122"/>
                <a:gd name="T4" fmla="*/ 7 w 114"/>
                <a:gd name="T5" fmla="*/ 6 h 122"/>
                <a:gd name="T6" fmla="*/ 7 w 114"/>
                <a:gd name="T7" fmla="*/ 6 h 122"/>
                <a:gd name="T8" fmla="*/ 7 w 114"/>
                <a:gd name="T9" fmla="*/ 7 h 122"/>
                <a:gd name="T10" fmla="*/ 6 w 114"/>
                <a:gd name="T11" fmla="*/ 7 h 122"/>
                <a:gd name="T12" fmla="*/ 5 w 114"/>
                <a:gd name="T13" fmla="*/ 8 h 122"/>
                <a:gd name="T14" fmla="*/ 5 w 114"/>
                <a:gd name="T15" fmla="*/ 8 h 122"/>
                <a:gd name="T16" fmla="*/ 4 w 114"/>
                <a:gd name="T17" fmla="*/ 8 h 122"/>
                <a:gd name="T18" fmla="*/ 3 w 114"/>
                <a:gd name="T19" fmla="*/ 8 h 122"/>
                <a:gd name="T20" fmla="*/ 3 w 114"/>
                <a:gd name="T21" fmla="*/ 8 h 122"/>
                <a:gd name="T22" fmla="*/ 2 w 114"/>
                <a:gd name="T23" fmla="*/ 7 h 122"/>
                <a:gd name="T24" fmla="*/ 1 w 114"/>
                <a:gd name="T25" fmla="*/ 7 h 122"/>
                <a:gd name="T26" fmla="*/ 1 w 114"/>
                <a:gd name="T27" fmla="*/ 6 h 122"/>
                <a:gd name="T28" fmla="*/ 1 w 114"/>
                <a:gd name="T29" fmla="*/ 6 h 122"/>
                <a:gd name="T30" fmla="*/ 1 w 114"/>
                <a:gd name="T31" fmla="*/ 5 h 122"/>
                <a:gd name="T32" fmla="*/ 0 w 114"/>
                <a:gd name="T33" fmla="*/ 4 h 122"/>
                <a:gd name="T34" fmla="*/ 1 w 114"/>
                <a:gd name="T35" fmla="*/ 3 h 122"/>
                <a:gd name="T36" fmla="*/ 1 w 114"/>
                <a:gd name="T37" fmla="*/ 3 h 122"/>
                <a:gd name="T38" fmla="*/ 1 w 114"/>
                <a:gd name="T39" fmla="*/ 2 h 122"/>
                <a:gd name="T40" fmla="*/ 1 w 114"/>
                <a:gd name="T41" fmla="*/ 2 h 122"/>
                <a:gd name="T42" fmla="*/ 2 w 114"/>
                <a:gd name="T43" fmla="*/ 1 h 122"/>
                <a:gd name="T44" fmla="*/ 3 w 114"/>
                <a:gd name="T45" fmla="*/ 1 h 122"/>
                <a:gd name="T46" fmla="*/ 3 w 114"/>
                <a:gd name="T47" fmla="*/ 1 h 122"/>
                <a:gd name="T48" fmla="*/ 4 w 114"/>
                <a:gd name="T49" fmla="*/ 0 h 122"/>
                <a:gd name="T50" fmla="*/ 5 w 114"/>
                <a:gd name="T51" fmla="*/ 1 h 122"/>
                <a:gd name="T52" fmla="*/ 5 w 114"/>
                <a:gd name="T53" fmla="*/ 1 h 122"/>
                <a:gd name="T54" fmla="*/ 6 w 114"/>
                <a:gd name="T55" fmla="*/ 1 h 122"/>
                <a:gd name="T56" fmla="*/ 7 w 114"/>
                <a:gd name="T57" fmla="*/ 2 h 122"/>
                <a:gd name="T58" fmla="*/ 7 w 114"/>
                <a:gd name="T59" fmla="*/ 2 h 122"/>
                <a:gd name="T60" fmla="*/ 7 w 114"/>
                <a:gd name="T61" fmla="*/ 3 h 122"/>
                <a:gd name="T62" fmla="*/ 8 w 114"/>
                <a:gd name="T63" fmla="*/ 3 h 122"/>
                <a:gd name="T64" fmla="*/ 8 w 114"/>
                <a:gd name="T65" fmla="*/ 4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2"/>
                <a:gd name="T101" fmla="*/ 114 w 114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2">
                  <a:moveTo>
                    <a:pt x="114" y="61"/>
                  </a:moveTo>
                  <a:lnTo>
                    <a:pt x="113" y="73"/>
                  </a:lnTo>
                  <a:lnTo>
                    <a:pt x="110" y="85"/>
                  </a:lnTo>
                  <a:lnTo>
                    <a:pt x="105" y="95"/>
                  </a:lnTo>
                  <a:lnTo>
                    <a:pt x="98" y="103"/>
                  </a:lnTo>
                  <a:lnTo>
                    <a:pt x="89" y="111"/>
                  </a:lnTo>
                  <a:lnTo>
                    <a:pt x="80" y="117"/>
                  </a:lnTo>
                  <a:lnTo>
                    <a:pt x="68" y="121"/>
                  </a:lnTo>
                  <a:lnTo>
                    <a:pt x="57" y="122"/>
                  </a:lnTo>
                  <a:lnTo>
                    <a:pt x="45" y="121"/>
                  </a:lnTo>
                  <a:lnTo>
                    <a:pt x="35" y="117"/>
                  </a:lnTo>
                  <a:lnTo>
                    <a:pt x="25" y="111"/>
                  </a:lnTo>
                  <a:lnTo>
                    <a:pt x="16" y="103"/>
                  </a:lnTo>
                  <a:lnTo>
                    <a:pt x="9" y="95"/>
                  </a:lnTo>
                  <a:lnTo>
                    <a:pt x="5" y="85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8" y="18"/>
                  </a:lnTo>
                  <a:lnTo>
                    <a:pt x="105" y="26"/>
                  </a:lnTo>
                  <a:lnTo>
                    <a:pt x="110" y="36"/>
                  </a:lnTo>
                  <a:lnTo>
                    <a:pt x="113" y="48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4" name="Freeform 169"/>
            <p:cNvSpPr>
              <a:spLocks/>
            </p:cNvSpPr>
            <p:nvPr/>
          </p:nvSpPr>
          <p:spPr bwMode="auto">
            <a:xfrm>
              <a:off x="3537" y="2172"/>
              <a:ext cx="53" cy="57"/>
            </a:xfrm>
            <a:custGeom>
              <a:avLst/>
              <a:gdLst>
                <a:gd name="T0" fmla="*/ 6 w 107"/>
                <a:gd name="T1" fmla="*/ 4 h 114"/>
                <a:gd name="T2" fmla="*/ 6 w 107"/>
                <a:gd name="T3" fmla="*/ 5 h 114"/>
                <a:gd name="T4" fmla="*/ 6 w 107"/>
                <a:gd name="T5" fmla="*/ 5 h 114"/>
                <a:gd name="T6" fmla="*/ 6 w 107"/>
                <a:gd name="T7" fmla="*/ 6 h 114"/>
                <a:gd name="T8" fmla="*/ 5 w 107"/>
                <a:gd name="T9" fmla="*/ 7 h 114"/>
                <a:gd name="T10" fmla="*/ 5 w 107"/>
                <a:gd name="T11" fmla="*/ 7 h 114"/>
                <a:gd name="T12" fmla="*/ 4 w 107"/>
                <a:gd name="T13" fmla="*/ 7 h 114"/>
                <a:gd name="T14" fmla="*/ 3 w 107"/>
                <a:gd name="T15" fmla="*/ 8 h 114"/>
                <a:gd name="T16" fmla="*/ 3 w 107"/>
                <a:gd name="T17" fmla="*/ 8 h 114"/>
                <a:gd name="T18" fmla="*/ 2 w 107"/>
                <a:gd name="T19" fmla="*/ 8 h 114"/>
                <a:gd name="T20" fmla="*/ 2 w 107"/>
                <a:gd name="T21" fmla="*/ 7 h 114"/>
                <a:gd name="T22" fmla="*/ 1 w 107"/>
                <a:gd name="T23" fmla="*/ 7 h 114"/>
                <a:gd name="T24" fmla="*/ 1 w 107"/>
                <a:gd name="T25" fmla="*/ 7 h 114"/>
                <a:gd name="T26" fmla="*/ 0 w 107"/>
                <a:gd name="T27" fmla="*/ 6 h 114"/>
                <a:gd name="T28" fmla="*/ 0 w 107"/>
                <a:gd name="T29" fmla="*/ 5 h 114"/>
                <a:gd name="T30" fmla="*/ 0 w 107"/>
                <a:gd name="T31" fmla="*/ 5 h 114"/>
                <a:gd name="T32" fmla="*/ 0 w 107"/>
                <a:gd name="T33" fmla="*/ 4 h 114"/>
                <a:gd name="T34" fmla="*/ 0 w 107"/>
                <a:gd name="T35" fmla="*/ 3 h 114"/>
                <a:gd name="T36" fmla="*/ 0 w 107"/>
                <a:gd name="T37" fmla="*/ 3 h 114"/>
                <a:gd name="T38" fmla="*/ 0 w 107"/>
                <a:gd name="T39" fmla="*/ 2 h 114"/>
                <a:gd name="T40" fmla="*/ 1 w 107"/>
                <a:gd name="T41" fmla="*/ 1 h 114"/>
                <a:gd name="T42" fmla="*/ 1 w 107"/>
                <a:gd name="T43" fmla="*/ 1 h 114"/>
                <a:gd name="T44" fmla="*/ 2 w 107"/>
                <a:gd name="T45" fmla="*/ 1 h 114"/>
                <a:gd name="T46" fmla="*/ 2 w 107"/>
                <a:gd name="T47" fmla="*/ 1 h 114"/>
                <a:gd name="T48" fmla="*/ 3 w 107"/>
                <a:gd name="T49" fmla="*/ 0 h 114"/>
                <a:gd name="T50" fmla="*/ 3 w 107"/>
                <a:gd name="T51" fmla="*/ 1 h 114"/>
                <a:gd name="T52" fmla="*/ 4 w 107"/>
                <a:gd name="T53" fmla="*/ 1 h 114"/>
                <a:gd name="T54" fmla="*/ 5 w 107"/>
                <a:gd name="T55" fmla="*/ 1 h 114"/>
                <a:gd name="T56" fmla="*/ 5 w 107"/>
                <a:gd name="T57" fmla="*/ 1 h 114"/>
                <a:gd name="T58" fmla="*/ 6 w 107"/>
                <a:gd name="T59" fmla="*/ 2 h 114"/>
                <a:gd name="T60" fmla="*/ 6 w 107"/>
                <a:gd name="T61" fmla="*/ 3 h 114"/>
                <a:gd name="T62" fmla="*/ 6 w 107"/>
                <a:gd name="T63" fmla="*/ 3 h 114"/>
                <a:gd name="T64" fmla="*/ 6 w 10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14"/>
                <a:gd name="T101" fmla="*/ 107 w 10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14">
                  <a:moveTo>
                    <a:pt x="107" y="57"/>
                  </a:moveTo>
                  <a:lnTo>
                    <a:pt x="106" y="68"/>
                  </a:lnTo>
                  <a:lnTo>
                    <a:pt x="102" y="79"/>
                  </a:lnTo>
                  <a:lnTo>
                    <a:pt x="97" y="89"/>
                  </a:lnTo>
                  <a:lnTo>
                    <a:pt x="91" y="97"/>
                  </a:lnTo>
                  <a:lnTo>
                    <a:pt x="83" y="104"/>
                  </a:lnTo>
                  <a:lnTo>
                    <a:pt x="73" y="110"/>
                  </a:lnTo>
                  <a:lnTo>
                    <a:pt x="63" y="113"/>
                  </a:lnTo>
                  <a:lnTo>
                    <a:pt x="53" y="114"/>
                  </a:lnTo>
                  <a:lnTo>
                    <a:pt x="42" y="113"/>
                  </a:lnTo>
                  <a:lnTo>
                    <a:pt x="32" y="110"/>
                  </a:lnTo>
                  <a:lnTo>
                    <a:pt x="23" y="104"/>
                  </a:lnTo>
                  <a:lnTo>
                    <a:pt x="16" y="97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7" y="26"/>
                  </a:lnTo>
                  <a:lnTo>
                    <a:pt x="102" y="35"/>
                  </a:lnTo>
                  <a:lnTo>
                    <a:pt x="106" y="45"/>
                  </a:lnTo>
                  <a:lnTo>
                    <a:pt x="107" y="57"/>
                  </a:lnTo>
                  <a:close/>
                </a:path>
              </a:pathLst>
            </a:custGeom>
            <a:solidFill>
              <a:srgbClr val="CC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5" name="Freeform 170"/>
            <p:cNvSpPr>
              <a:spLocks/>
            </p:cNvSpPr>
            <p:nvPr/>
          </p:nvSpPr>
          <p:spPr bwMode="auto">
            <a:xfrm>
              <a:off x="3539" y="2174"/>
              <a:ext cx="49" cy="53"/>
            </a:xfrm>
            <a:custGeom>
              <a:avLst/>
              <a:gdLst>
                <a:gd name="T0" fmla="*/ 6 w 99"/>
                <a:gd name="T1" fmla="*/ 4 h 106"/>
                <a:gd name="T2" fmla="*/ 6 w 99"/>
                <a:gd name="T3" fmla="*/ 4 h 106"/>
                <a:gd name="T4" fmla="*/ 6 w 99"/>
                <a:gd name="T5" fmla="*/ 5 h 106"/>
                <a:gd name="T6" fmla="*/ 5 w 99"/>
                <a:gd name="T7" fmla="*/ 6 h 106"/>
                <a:gd name="T8" fmla="*/ 5 w 99"/>
                <a:gd name="T9" fmla="*/ 6 h 106"/>
                <a:gd name="T10" fmla="*/ 4 w 99"/>
                <a:gd name="T11" fmla="*/ 6 h 106"/>
                <a:gd name="T12" fmla="*/ 4 w 99"/>
                <a:gd name="T13" fmla="*/ 7 h 106"/>
                <a:gd name="T14" fmla="*/ 3 w 99"/>
                <a:gd name="T15" fmla="*/ 7 h 106"/>
                <a:gd name="T16" fmla="*/ 3 w 99"/>
                <a:gd name="T17" fmla="*/ 7 h 106"/>
                <a:gd name="T18" fmla="*/ 2 w 99"/>
                <a:gd name="T19" fmla="*/ 7 h 106"/>
                <a:gd name="T20" fmla="*/ 1 w 99"/>
                <a:gd name="T21" fmla="*/ 7 h 106"/>
                <a:gd name="T22" fmla="*/ 1 w 99"/>
                <a:gd name="T23" fmla="*/ 6 h 106"/>
                <a:gd name="T24" fmla="*/ 0 w 99"/>
                <a:gd name="T25" fmla="*/ 6 h 106"/>
                <a:gd name="T26" fmla="*/ 0 w 99"/>
                <a:gd name="T27" fmla="*/ 6 h 106"/>
                <a:gd name="T28" fmla="*/ 0 w 99"/>
                <a:gd name="T29" fmla="*/ 5 h 106"/>
                <a:gd name="T30" fmla="*/ 0 w 99"/>
                <a:gd name="T31" fmla="*/ 4 h 106"/>
                <a:gd name="T32" fmla="*/ 0 w 99"/>
                <a:gd name="T33" fmla="*/ 4 h 106"/>
                <a:gd name="T34" fmla="*/ 0 w 99"/>
                <a:gd name="T35" fmla="*/ 3 h 106"/>
                <a:gd name="T36" fmla="*/ 0 w 99"/>
                <a:gd name="T37" fmla="*/ 2 h 106"/>
                <a:gd name="T38" fmla="*/ 0 w 99"/>
                <a:gd name="T39" fmla="*/ 2 h 106"/>
                <a:gd name="T40" fmla="*/ 0 w 99"/>
                <a:gd name="T41" fmla="*/ 1 h 106"/>
                <a:gd name="T42" fmla="*/ 1 w 99"/>
                <a:gd name="T43" fmla="*/ 1 h 106"/>
                <a:gd name="T44" fmla="*/ 1 w 99"/>
                <a:gd name="T45" fmla="*/ 1 h 106"/>
                <a:gd name="T46" fmla="*/ 2 w 99"/>
                <a:gd name="T47" fmla="*/ 1 h 106"/>
                <a:gd name="T48" fmla="*/ 3 w 99"/>
                <a:gd name="T49" fmla="*/ 0 h 106"/>
                <a:gd name="T50" fmla="*/ 3 w 99"/>
                <a:gd name="T51" fmla="*/ 1 h 106"/>
                <a:gd name="T52" fmla="*/ 4 w 99"/>
                <a:gd name="T53" fmla="*/ 1 h 106"/>
                <a:gd name="T54" fmla="*/ 4 w 99"/>
                <a:gd name="T55" fmla="*/ 1 h 106"/>
                <a:gd name="T56" fmla="*/ 5 w 99"/>
                <a:gd name="T57" fmla="*/ 1 h 106"/>
                <a:gd name="T58" fmla="*/ 5 w 99"/>
                <a:gd name="T59" fmla="*/ 2 h 106"/>
                <a:gd name="T60" fmla="*/ 6 w 99"/>
                <a:gd name="T61" fmla="*/ 2 h 106"/>
                <a:gd name="T62" fmla="*/ 6 w 99"/>
                <a:gd name="T63" fmla="*/ 3 h 106"/>
                <a:gd name="T64" fmla="*/ 6 w 99"/>
                <a:gd name="T65" fmla="*/ 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06"/>
                <a:gd name="T101" fmla="*/ 99 w 99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06">
                  <a:moveTo>
                    <a:pt x="99" y="53"/>
                  </a:moveTo>
                  <a:lnTo>
                    <a:pt x="98" y="63"/>
                  </a:lnTo>
                  <a:lnTo>
                    <a:pt x="96" y="73"/>
                  </a:lnTo>
                  <a:lnTo>
                    <a:pt x="91" y="83"/>
                  </a:lnTo>
                  <a:lnTo>
                    <a:pt x="85" y="90"/>
                  </a:lnTo>
                  <a:lnTo>
                    <a:pt x="77" y="96"/>
                  </a:lnTo>
                  <a:lnTo>
                    <a:pt x="69" y="101"/>
                  </a:lnTo>
                  <a:lnTo>
                    <a:pt x="60" y="104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3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6"/>
                  </a:lnTo>
                  <a:lnTo>
                    <a:pt x="91" y="23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B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6" name="Freeform 171"/>
            <p:cNvSpPr>
              <a:spLocks/>
            </p:cNvSpPr>
            <p:nvPr/>
          </p:nvSpPr>
          <p:spPr bwMode="auto">
            <a:xfrm>
              <a:off x="3541" y="2176"/>
              <a:ext cx="45" cy="49"/>
            </a:xfrm>
            <a:custGeom>
              <a:avLst/>
              <a:gdLst>
                <a:gd name="T0" fmla="*/ 5 w 91"/>
                <a:gd name="T1" fmla="*/ 4 h 98"/>
                <a:gd name="T2" fmla="*/ 5 w 91"/>
                <a:gd name="T3" fmla="*/ 4 h 98"/>
                <a:gd name="T4" fmla="*/ 5 w 91"/>
                <a:gd name="T5" fmla="*/ 5 h 98"/>
                <a:gd name="T6" fmla="*/ 5 w 91"/>
                <a:gd name="T7" fmla="*/ 5 h 98"/>
                <a:gd name="T8" fmla="*/ 4 w 91"/>
                <a:gd name="T9" fmla="*/ 6 h 98"/>
                <a:gd name="T10" fmla="*/ 4 w 91"/>
                <a:gd name="T11" fmla="*/ 6 h 98"/>
                <a:gd name="T12" fmla="*/ 3 w 91"/>
                <a:gd name="T13" fmla="*/ 6 h 98"/>
                <a:gd name="T14" fmla="*/ 3 w 91"/>
                <a:gd name="T15" fmla="*/ 7 h 98"/>
                <a:gd name="T16" fmla="*/ 2 w 91"/>
                <a:gd name="T17" fmla="*/ 7 h 98"/>
                <a:gd name="T18" fmla="*/ 2 w 91"/>
                <a:gd name="T19" fmla="*/ 7 h 98"/>
                <a:gd name="T20" fmla="*/ 1 w 91"/>
                <a:gd name="T21" fmla="*/ 6 h 98"/>
                <a:gd name="T22" fmla="*/ 1 w 91"/>
                <a:gd name="T23" fmla="*/ 6 h 98"/>
                <a:gd name="T24" fmla="*/ 0 w 91"/>
                <a:gd name="T25" fmla="*/ 6 h 98"/>
                <a:gd name="T26" fmla="*/ 0 w 91"/>
                <a:gd name="T27" fmla="*/ 5 h 98"/>
                <a:gd name="T28" fmla="*/ 0 w 91"/>
                <a:gd name="T29" fmla="*/ 5 h 98"/>
                <a:gd name="T30" fmla="*/ 0 w 91"/>
                <a:gd name="T31" fmla="*/ 4 h 98"/>
                <a:gd name="T32" fmla="*/ 0 w 91"/>
                <a:gd name="T33" fmla="*/ 4 h 98"/>
                <a:gd name="T34" fmla="*/ 0 w 91"/>
                <a:gd name="T35" fmla="*/ 3 h 98"/>
                <a:gd name="T36" fmla="*/ 0 w 91"/>
                <a:gd name="T37" fmla="*/ 2 h 98"/>
                <a:gd name="T38" fmla="*/ 0 w 91"/>
                <a:gd name="T39" fmla="*/ 2 h 98"/>
                <a:gd name="T40" fmla="*/ 0 w 91"/>
                <a:gd name="T41" fmla="*/ 1 h 98"/>
                <a:gd name="T42" fmla="*/ 1 w 91"/>
                <a:gd name="T43" fmla="*/ 1 h 98"/>
                <a:gd name="T44" fmla="*/ 1 w 91"/>
                <a:gd name="T45" fmla="*/ 1 h 98"/>
                <a:gd name="T46" fmla="*/ 2 w 91"/>
                <a:gd name="T47" fmla="*/ 1 h 98"/>
                <a:gd name="T48" fmla="*/ 2 w 91"/>
                <a:gd name="T49" fmla="*/ 0 h 98"/>
                <a:gd name="T50" fmla="*/ 3 w 91"/>
                <a:gd name="T51" fmla="*/ 1 h 98"/>
                <a:gd name="T52" fmla="*/ 3 w 91"/>
                <a:gd name="T53" fmla="*/ 1 h 98"/>
                <a:gd name="T54" fmla="*/ 4 w 91"/>
                <a:gd name="T55" fmla="*/ 1 h 98"/>
                <a:gd name="T56" fmla="*/ 4 w 91"/>
                <a:gd name="T57" fmla="*/ 1 h 98"/>
                <a:gd name="T58" fmla="*/ 5 w 91"/>
                <a:gd name="T59" fmla="*/ 2 h 98"/>
                <a:gd name="T60" fmla="*/ 5 w 91"/>
                <a:gd name="T61" fmla="*/ 2 h 98"/>
                <a:gd name="T62" fmla="*/ 5 w 91"/>
                <a:gd name="T63" fmla="*/ 3 h 98"/>
                <a:gd name="T64" fmla="*/ 5 w 91"/>
                <a:gd name="T65" fmla="*/ 4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8"/>
                <a:gd name="T101" fmla="*/ 91 w 9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8">
                  <a:moveTo>
                    <a:pt x="91" y="49"/>
                  </a:moveTo>
                  <a:lnTo>
                    <a:pt x="89" y="59"/>
                  </a:lnTo>
                  <a:lnTo>
                    <a:pt x="87" y="68"/>
                  </a:lnTo>
                  <a:lnTo>
                    <a:pt x="83" y="76"/>
                  </a:lnTo>
                  <a:lnTo>
                    <a:pt x="77" y="83"/>
                  </a:lnTo>
                  <a:lnTo>
                    <a:pt x="70" y="90"/>
                  </a:lnTo>
                  <a:lnTo>
                    <a:pt x="63" y="95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5" y="97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8" y="76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4"/>
                  </a:lnTo>
                  <a:lnTo>
                    <a:pt x="83" y="22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A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7" name="Freeform 172"/>
            <p:cNvSpPr>
              <a:spLocks/>
            </p:cNvSpPr>
            <p:nvPr/>
          </p:nvSpPr>
          <p:spPr bwMode="auto">
            <a:xfrm>
              <a:off x="3543" y="2178"/>
              <a:ext cx="42" cy="45"/>
            </a:xfrm>
            <a:custGeom>
              <a:avLst/>
              <a:gdLst>
                <a:gd name="T0" fmla="*/ 6 w 84"/>
                <a:gd name="T1" fmla="*/ 3 h 90"/>
                <a:gd name="T2" fmla="*/ 6 w 84"/>
                <a:gd name="T3" fmla="*/ 4 h 90"/>
                <a:gd name="T4" fmla="*/ 6 w 84"/>
                <a:gd name="T5" fmla="*/ 4 h 90"/>
                <a:gd name="T6" fmla="*/ 5 w 84"/>
                <a:gd name="T7" fmla="*/ 5 h 90"/>
                <a:gd name="T8" fmla="*/ 5 w 84"/>
                <a:gd name="T9" fmla="*/ 5 h 90"/>
                <a:gd name="T10" fmla="*/ 5 w 84"/>
                <a:gd name="T11" fmla="*/ 6 h 90"/>
                <a:gd name="T12" fmla="*/ 4 w 84"/>
                <a:gd name="T13" fmla="*/ 6 h 90"/>
                <a:gd name="T14" fmla="*/ 4 w 84"/>
                <a:gd name="T15" fmla="*/ 6 h 90"/>
                <a:gd name="T16" fmla="*/ 3 w 84"/>
                <a:gd name="T17" fmla="*/ 6 h 90"/>
                <a:gd name="T18" fmla="*/ 3 w 84"/>
                <a:gd name="T19" fmla="*/ 6 h 90"/>
                <a:gd name="T20" fmla="*/ 2 w 84"/>
                <a:gd name="T21" fmla="*/ 6 h 90"/>
                <a:gd name="T22" fmla="*/ 2 w 84"/>
                <a:gd name="T23" fmla="*/ 6 h 90"/>
                <a:gd name="T24" fmla="*/ 1 w 84"/>
                <a:gd name="T25" fmla="*/ 5 h 90"/>
                <a:gd name="T26" fmla="*/ 1 w 84"/>
                <a:gd name="T27" fmla="*/ 5 h 90"/>
                <a:gd name="T28" fmla="*/ 1 w 84"/>
                <a:gd name="T29" fmla="*/ 4 h 90"/>
                <a:gd name="T30" fmla="*/ 1 w 84"/>
                <a:gd name="T31" fmla="*/ 4 h 90"/>
                <a:gd name="T32" fmla="*/ 0 w 84"/>
                <a:gd name="T33" fmla="*/ 3 h 90"/>
                <a:gd name="T34" fmla="*/ 1 w 84"/>
                <a:gd name="T35" fmla="*/ 3 h 90"/>
                <a:gd name="T36" fmla="*/ 1 w 84"/>
                <a:gd name="T37" fmla="*/ 2 h 90"/>
                <a:gd name="T38" fmla="*/ 1 w 84"/>
                <a:gd name="T39" fmla="*/ 2 h 90"/>
                <a:gd name="T40" fmla="*/ 1 w 84"/>
                <a:gd name="T41" fmla="*/ 1 h 90"/>
                <a:gd name="T42" fmla="*/ 2 w 84"/>
                <a:gd name="T43" fmla="*/ 1 h 90"/>
                <a:gd name="T44" fmla="*/ 2 w 84"/>
                <a:gd name="T45" fmla="*/ 1 h 90"/>
                <a:gd name="T46" fmla="*/ 3 w 84"/>
                <a:gd name="T47" fmla="*/ 1 h 90"/>
                <a:gd name="T48" fmla="*/ 3 w 84"/>
                <a:gd name="T49" fmla="*/ 0 h 90"/>
                <a:gd name="T50" fmla="*/ 4 w 84"/>
                <a:gd name="T51" fmla="*/ 1 h 90"/>
                <a:gd name="T52" fmla="*/ 4 w 84"/>
                <a:gd name="T53" fmla="*/ 1 h 90"/>
                <a:gd name="T54" fmla="*/ 5 w 84"/>
                <a:gd name="T55" fmla="*/ 1 h 90"/>
                <a:gd name="T56" fmla="*/ 5 w 84"/>
                <a:gd name="T57" fmla="*/ 1 h 90"/>
                <a:gd name="T58" fmla="*/ 5 w 84"/>
                <a:gd name="T59" fmla="*/ 2 h 90"/>
                <a:gd name="T60" fmla="*/ 6 w 84"/>
                <a:gd name="T61" fmla="*/ 2 h 90"/>
                <a:gd name="T62" fmla="*/ 6 w 84"/>
                <a:gd name="T63" fmla="*/ 3 h 90"/>
                <a:gd name="T64" fmla="*/ 6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84" y="45"/>
                  </a:moveTo>
                  <a:lnTo>
                    <a:pt x="83" y="54"/>
                  </a:lnTo>
                  <a:lnTo>
                    <a:pt x="81" y="62"/>
                  </a:lnTo>
                  <a:lnTo>
                    <a:pt x="77" y="70"/>
                  </a:lnTo>
                  <a:lnTo>
                    <a:pt x="72" y="77"/>
                  </a:lnTo>
                  <a:lnTo>
                    <a:pt x="65" y="82"/>
                  </a:lnTo>
                  <a:lnTo>
                    <a:pt x="58" y="86"/>
                  </a:lnTo>
                  <a:lnTo>
                    <a:pt x="50" y="88"/>
                  </a:lnTo>
                  <a:lnTo>
                    <a:pt x="42" y="90"/>
                  </a:lnTo>
                  <a:lnTo>
                    <a:pt x="33" y="88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7"/>
                  </a:lnTo>
                  <a:lnTo>
                    <a:pt x="7" y="70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3" y="3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A3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8" name="Freeform 173"/>
            <p:cNvSpPr>
              <a:spLocks/>
            </p:cNvSpPr>
            <p:nvPr/>
          </p:nvSpPr>
          <p:spPr bwMode="auto">
            <a:xfrm>
              <a:off x="3544" y="2180"/>
              <a:ext cx="38" cy="40"/>
            </a:xfrm>
            <a:custGeom>
              <a:avLst/>
              <a:gdLst>
                <a:gd name="T0" fmla="*/ 5 w 76"/>
                <a:gd name="T1" fmla="*/ 2 h 81"/>
                <a:gd name="T2" fmla="*/ 5 w 76"/>
                <a:gd name="T3" fmla="*/ 3 h 81"/>
                <a:gd name="T4" fmla="*/ 5 w 76"/>
                <a:gd name="T5" fmla="*/ 3 h 81"/>
                <a:gd name="T6" fmla="*/ 5 w 76"/>
                <a:gd name="T7" fmla="*/ 4 h 81"/>
                <a:gd name="T8" fmla="*/ 5 w 76"/>
                <a:gd name="T9" fmla="*/ 4 h 81"/>
                <a:gd name="T10" fmla="*/ 4 w 76"/>
                <a:gd name="T11" fmla="*/ 4 h 81"/>
                <a:gd name="T12" fmla="*/ 4 w 76"/>
                <a:gd name="T13" fmla="*/ 4 h 81"/>
                <a:gd name="T14" fmla="*/ 3 w 76"/>
                <a:gd name="T15" fmla="*/ 5 h 81"/>
                <a:gd name="T16" fmla="*/ 3 w 76"/>
                <a:gd name="T17" fmla="*/ 5 h 81"/>
                <a:gd name="T18" fmla="*/ 2 w 76"/>
                <a:gd name="T19" fmla="*/ 5 h 81"/>
                <a:gd name="T20" fmla="*/ 2 w 76"/>
                <a:gd name="T21" fmla="*/ 4 h 81"/>
                <a:gd name="T22" fmla="*/ 2 w 76"/>
                <a:gd name="T23" fmla="*/ 4 h 81"/>
                <a:gd name="T24" fmla="*/ 1 w 76"/>
                <a:gd name="T25" fmla="*/ 4 h 81"/>
                <a:gd name="T26" fmla="*/ 1 w 76"/>
                <a:gd name="T27" fmla="*/ 4 h 81"/>
                <a:gd name="T28" fmla="*/ 1 w 76"/>
                <a:gd name="T29" fmla="*/ 3 h 81"/>
                <a:gd name="T30" fmla="*/ 1 w 76"/>
                <a:gd name="T31" fmla="*/ 3 h 81"/>
                <a:gd name="T32" fmla="*/ 0 w 76"/>
                <a:gd name="T33" fmla="*/ 2 h 81"/>
                <a:gd name="T34" fmla="*/ 1 w 76"/>
                <a:gd name="T35" fmla="*/ 2 h 81"/>
                <a:gd name="T36" fmla="*/ 1 w 76"/>
                <a:gd name="T37" fmla="*/ 1 h 81"/>
                <a:gd name="T38" fmla="*/ 1 w 76"/>
                <a:gd name="T39" fmla="*/ 1 h 81"/>
                <a:gd name="T40" fmla="*/ 1 w 76"/>
                <a:gd name="T41" fmla="*/ 0 h 81"/>
                <a:gd name="T42" fmla="*/ 2 w 76"/>
                <a:gd name="T43" fmla="*/ 0 h 81"/>
                <a:gd name="T44" fmla="*/ 2 w 76"/>
                <a:gd name="T45" fmla="*/ 0 h 81"/>
                <a:gd name="T46" fmla="*/ 2 w 76"/>
                <a:gd name="T47" fmla="*/ 0 h 81"/>
                <a:gd name="T48" fmla="*/ 3 w 76"/>
                <a:gd name="T49" fmla="*/ 0 h 81"/>
                <a:gd name="T50" fmla="*/ 3 w 76"/>
                <a:gd name="T51" fmla="*/ 0 h 81"/>
                <a:gd name="T52" fmla="*/ 4 w 76"/>
                <a:gd name="T53" fmla="*/ 0 h 81"/>
                <a:gd name="T54" fmla="*/ 4 w 76"/>
                <a:gd name="T55" fmla="*/ 0 h 81"/>
                <a:gd name="T56" fmla="*/ 5 w 76"/>
                <a:gd name="T57" fmla="*/ 0 h 81"/>
                <a:gd name="T58" fmla="*/ 5 w 76"/>
                <a:gd name="T59" fmla="*/ 1 h 81"/>
                <a:gd name="T60" fmla="*/ 5 w 76"/>
                <a:gd name="T61" fmla="*/ 1 h 81"/>
                <a:gd name="T62" fmla="*/ 5 w 76"/>
                <a:gd name="T63" fmla="*/ 2 h 81"/>
                <a:gd name="T64" fmla="*/ 5 w 76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1"/>
                <a:gd name="T101" fmla="*/ 76 w 7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1">
                  <a:moveTo>
                    <a:pt x="76" y="41"/>
                  </a:moveTo>
                  <a:lnTo>
                    <a:pt x="74" y="49"/>
                  </a:lnTo>
                  <a:lnTo>
                    <a:pt x="73" y="57"/>
                  </a:lnTo>
                  <a:lnTo>
                    <a:pt x="70" y="64"/>
                  </a:lnTo>
                  <a:lnTo>
                    <a:pt x="65" y="69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6" y="80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8"/>
                  </a:lnTo>
                  <a:lnTo>
                    <a:pt x="17" y="74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33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rgbClr val="96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69" name="Freeform 174"/>
            <p:cNvSpPr>
              <a:spLocks/>
            </p:cNvSpPr>
            <p:nvPr/>
          </p:nvSpPr>
          <p:spPr bwMode="auto">
            <a:xfrm>
              <a:off x="3547" y="2182"/>
              <a:ext cx="34" cy="37"/>
            </a:xfrm>
            <a:custGeom>
              <a:avLst/>
              <a:gdLst>
                <a:gd name="T0" fmla="*/ 5 w 68"/>
                <a:gd name="T1" fmla="*/ 3 h 74"/>
                <a:gd name="T2" fmla="*/ 5 w 68"/>
                <a:gd name="T3" fmla="*/ 3 h 74"/>
                <a:gd name="T4" fmla="*/ 5 w 68"/>
                <a:gd name="T5" fmla="*/ 4 h 74"/>
                <a:gd name="T6" fmla="*/ 4 w 68"/>
                <a:gd name="T7" fmla="*/ 4 h 74"/>
                <a:gd name="T8" fmla="*/ 4 w 68"/>
                <a:gd name="T9" fmla="*/ 4 h 74"/>
                <a:gd name="T10" fmla="*/ 4 w 68"/>
                <a:gd name="T11" fmla="*/ 5 h 74"/>
                <a:gd name="T12" fmla="*/ 3 w 68"/>
                <a:gd name="T13" fmla="*/ 5 h 74"/>
                <a:gd name="T14" fmla="*/ 3 w 68"/>
                <a:gd name="T15" fmla="*/ 5 h 74"/>
                <a:gd name="T16" fmla="*/ 3 w 68"/>
                <a:gd name="T17" fmla="*/ 5 h 74"/>
                <a:gd name="T18" fmla="*/ 2 w 68"/>
                <a:gd name="T19" fmla="*/ 5 h 74"/>
                <a:gd name="T20" fmla="*/ 1 w 68"/>
                <a:gd name="T21" fmla="*/ 4 h 74"/>
                <a:gd name="T22" fmla="*/ 1 w 68"/>
                <a:gd name="T23" fmla="*/ 4 h 74"/>
                <a:gd name="T24" fmla="*/ 0 w 68"/>
                <a:gd name="T25" fmla="*/ 3 h 74"/>
                <a:gd name="T26" fmla="*/ 1 w 68"/>
                <a:gd name="T27" fmla="*/ 2 h 74"/>
                <a:gd name="T28" fmla="*/ 1 w 68"/>
                <a:gd name="T29" fmla="*/ 1 h 74"/>
                <a:gd name="T30" fmla="*/ 2 w 68"/>
                <a:gd name="T31" fmla="*/ 1 h 74"/>
                <a:gd name="T32" fmla="*/ 3 w 68"/>
                <a:gd name="T33" fmla="*/ 0 h 74"/>
                <a:gd name="T34" fmla="*/ 3 w 68"/>
                <a:gd name="T35" fmla="*/ 1 h 74"/>
                <a:gd name="T36" fmla="*/ 3 w 68"/>
                <a:gd name="T37" fmla="*/ 1 h 74"/>
                <a:gd name="T38" fmla="*/ 4 w 68"/>
                <a:gd name="T39" fmla="*/ 1 h 74"/>
                <a:gd name="T40" fmla="*/ 4 w 68"/>
                <a:gd name="T41" fmla="*/ 1 h 74"/>
                <a:gd name="T42" fmla="*/ 4 w 68"/>
                <a:gd name="T43" fmla="*/ 1 h 74"/>
                <a:gd name="T44" fmla="*/ 5 w 68"/>
                <a:gd name="T45" fmla="*/ 2 h 74"/>
                <a:gd name="T46" fmla="*/ 5 w 68"/>
                <a:gd name="T47" fmla="*/ 2 h 74"/>
                <a:gd name="T48" fmla="*/ 5 w 68"/>
                <a:gd name="T49" fmla="*/ 3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4"/>
                <a:gd name="T77" fmla="*/ 68 w 6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4">
                  <a:moveTo>
                    <a:pt x="68" y="37"/>
                  </a:moveTo>
                  <a:lnTo>
                    <a:pt x="67" y="45"/>
                  </a:lnTo>
                  <a:lnTo>
                    <a:pt x="66" y="52"/>
                  </a:lnTo>
                  <a:lnTo>
                    <a:pt x="62" y="57"/>
                  </a:lnTo>
                  <a:lnTo>
                    <a:pt x="58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1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89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0" name="Freeform 175"/>
            <p:cNvSpPr>
              <a:spLocks/>
            </p:cNvSpPr>
            <p:nvPr/>
          </p:nvSpPr>
          <p:spPr bwMode="auto">
            <a:xfrm>
              <a:off x="3986" y="1621"/>
              <a:ext cx="319" cy="516"/>
            </a:xfrm>
            <a:custGeom>
              <a:avLst/>
              <a:gdLst>
                <a:gd name="T0" fmla="*/ 5 w 639"/>
                <a:gd name="T1" fmla="*/ 4 h 1033"/>
                <a:gd name="T2" fmla="*/ 4 w 639"/>
                <a:gd name="T3" fmla="*/ 5 h 1033"/>
                <a:gd name="T4" fmla="*/ 1 w 639"/>
                <a:gd name="T5" fmla="*/ 9 h 1033"/>
                <a:gd name="T6" fmla="*/ 0 w 639"/>
                <a:gd name="T7" fmla="*/ 15 h 1033"/>
                <a:gd name="T8" fmla="*/ 0 w 639"/>
                <a:gd name="T9" fmla="*/ 24 h 1033"/>
                <a:gd name="T10" fmla="*/ 1 w 639"/>
                <a:gd name="T11" fmla="*/ 30 h 1033"/>
                <a:gd name="T12" fmla="*/ 2 w 639"/>
                <a:gd name="T13" fmla="*/ 35 h 1033"/>
                <a:gd name="T14" fmla="*/ 4 w 639"/>
                <a:gd name="T15" fmla="*/ 38 h 1033"/>
                <a:gd name="T16" fmla="*/ 5 w 639"/>
                <a:gd name="T17" fmla="*/ 41 h 1033"/>
                <a:gd name="T18" fmla="*/ 6 w 639"/>
                <a:gd name="T19" fmla="*/ 43 h 1033"/>
                <a:gd name="T20" fmla="*/ 7 w 639"/>
                <a:gd name="T21" fmla="*/ 45 h 1033"/>
                <a:gd name="T22" fmla="*/ 9 w 639"/>
                <a:gd name="T23" fmla="*/ 47 h 1033"/>
                <a:gd name="T24" fmla="*/ 11 w 639"/>
                <a:gd name="T25" fmla="*/ 47 h 1033"/>
                <a:gd name="T26" fmla="*/ 13 w 639"/>
                <a:gd name="T27" fmla="*/ 48 h 1033"/>
                <a:gd name="T28" fmla="*/ 15 w 639"/>
                <a:gd name="T29" fmla="*/ 50 h 1033"/>
                <a:gd name="T30" fmla="*/ 16 w 639"/>
                <a:gd name="T31" fmla="*/ 52 h 1033"/>
                <a:gd name="T32" fmla="*/ 17 w 639"/>
                <a:gd name="T33" fmla="*/ 55 h 1033"/>
                <a:gd name="T34" fmla="*/ 17 w 639"/>
                <a:gd name="T35" fmla="*/ 58 h 1033"/>
                <a:gd name="T36" fmla="*/ 17 w 639"/>
                <a:gd name="T37" fmla="*/ 61 h 1033"/>
                <a:gd name="T38" fmla="*/ 17 w 639"/>
                <a:gd name="T39" fmla="*/ 63 h 1033"/>
                <a:gd name="T40" fmla="*/ 19 w 639"/>
                <a:gd name="T41" fmla="*/ 64 h 1033"/>
                <a:gd name="T42" fmla="*/ 20 w 639"/>
                <a:gd name="T43" fmla="*/ 64 h 1033"/>
                <a:gd name="T44" fmla="*/ 22 w 639"/>
                <a:gd name="T45" fmla="*/ 63 h 1033"/>
                <a:gd name="T46" fmla="*/ 24 w 639"/>
                <a:gd name="T47" fmla="*/ 62 h 1033"/>
                <a:gd name="T48" fmla="*/ 26 w 639"/>
                <a:gd name="T49" fmla="*/ 61 h 1033"/>
                <a:gd name="T50" fmla="*/ 28 w 639"/>
                <a:gd name="T51" fmla="*/ 59 h 1033"/>
                <a:gd name="T52" fmla="*/ 30 w 639"/>
                <a:gd name="T53" fmla="*/ 58 h 1033"/>
                <a:gd name="T54" fmla="*/ 32 w 639"/>
                <a:gd name="T55" fmla="*/ 56 h 1033"/>
                <a:gd name="T56" fmla="*/ 34 w 639"/>
                <a:gd name="T57" fmla="*/ 55 h 1033"/>
                <a:gd name="T58" fmla="*/ 37 w 639"/>
                <a:gd name="T59" fmla="*/ 52 h 1033"/>
                <a:gd name="T60" fmla="*/ 39 w 639"/>
                <a:gd name="T61" fmla="*/ 48 h 1033"/>
                <a:gd name="T62" fmla="*/ 39 w 639"/>
                <a:gd name="T63" fmla="*/ 45 h 1033"/>
                <a:gd name="T64" fmla="*/ 38 w 639"/>
                <a:gd name="T65" fmla="*/ 42 h 1033"/>
                <a:gd name="T66" fmla="*/ 37 w 639"/>
                <a:gd name="T67" fmla="*/ 38 h 1033"/>
                <a:gd name="T68" fmla="*/ 35 w 639"/>
                <a:gd name="T69" fmla="*/ 34 h 1033"/>
                <a:gd name="T70" fmla="*/ 35 w 639"/>
                <a:gd name="T71" fmla="*/ 30 h 1033"/>
                <a:gd name="T72" fmla="*/ 36 w 639"/>
                <a:gd name="T73" fmla="*/ 28 h 1033"/>
                <a:gd name="T74" fmla="*/ 37 w 639"/>
                <a:gd name="T75" fmla="*/ 24 h 1033"/>
                <a:gd name="T76" fmla="*/ 37 w 639"/>
                <a:gd name="T77" fmla="*/ 21 h 1033"/>
                <a:gd name="T78" fmla="*/ 36 w 639"/>
                <a:gd name="T79" fmla="*/ 18 h 1033"/>
                <a:gd name="T80" fmla="*/ 33 w 639"/>
                <a:gd name="T81" fmla="*/ 18 h 1033"/>
                <a:gd name="T82" fmla="*/ 30 w 639"/>
                <a:gd name="T83" fmla="*/ 16 h 1033"/>
                <a:gd name="T84" fmla="*/ 27 w 639"/>
                <a:gd name="T85" fmla="*/ 14 h 1033"/>
                <a:gd name="T86" fmla="*/ 26 w 639"/>
                <a:gd name="T87" fmla="*/ 12 h 1033"/>
                <a:gd name="T88" fmla="*/ 25 w 639"/>
                <a:gd name="T89" fmla="*/ 9 h 1033"/>
                <a:gd name="T90" fmla="*/ 26 w 639"/>
                <a:gd name="T91" fmla="*/ 6 h 1033"/>
                <a:gd name="T92" fmla="*/ 26 w 639"/>
                <a:gd name="T93" fmla="*/ 2 h 1033"/>
                <a:gd name="T94" fmla="*/ 24 w 639"/>
                <a:gd name="T95" fmla="*/ 0 h 1033"/>
                <a:gd name="T96" fmla="*/ 22 w 639"/>
                <a:gd name="T97" fmla="*/ 0 h 1033"/>
                <a:gd name="T98" fmla="*/ 20 w 639"/>
                <a:gd name="T99" fmla="*/ 0 h 1033"/>
                <a:gd name="T100" fmla="*/ 17 w 639"/>
                <a:gd name="T101" fmla="*/ 0 h 1033"/>
                <a:gd name="T102" fmla="*/ 15 w 639"/>
                <a:gd name="T103" fmla="*/ 0 h 1033"/>
                <a:gd name="T104" fmla="*/ 13 w 639"/>
                <a:gd name="T105" fmla="*/ 1 h 1033"/>
                <a:gd name="T106" fmla="*/ 10 w 639"/>
                <a:gd name="T107" fmla="*/ 1 h 1033"/>
                <a:gd name="T108" fmla="*/ 8 w 639"/>
                <a:gd name="T109" fmla="*/ 2 h 1033"/>
                <a:gd name="T110" fmla="*/ 7 w 639"/>
                <a:gd name="T111" fmla="*/ 3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1033"/>
                <a:gd name="T170" fmla="*/ 639 w 639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1033">
                  <a:moveTo>
                    <a:pt x="99" y="70"/>
                  </a:moveTo>
                  <a:lnTo>
                    <a:pt x="94" y="72"/>
                  </a:lnTo>
                  <a:lnTo>
                    <a:pt x="84" y="79"/>
                  </a:lnTo>
                  <a:lnTo>
                    <a:pt x="68" y="93"/>
                  </a:lnTo>
                  <a:lnTo>
                    <a:pt x="49" y="114"/>
                  </a:lnTo>
                  <a:lnTo>
                    <a:pt x="31" y="147"/>
                  </a:lnTo>
                  <a:lnTo>
                    <a:pt x="15" y="189"/>
                  </a:lnTo>
                  <a:lnTo>
                    <a:pt x="4" y="245"/>
                  </a:lnTo>
                  <a:lnTo>
                    <a:pt x="0" y="314"/>
                  </a:lnTo>
                  <a:lnTo>
                    <a:pt x="2" y="384"/>
                  </a:lnTo>
                  <a:lnTo>
                    <a:pt x="9" y="443"/>
                  </a:lnTo>
                  <a:lnTo>
                    <a:pt x="19" y="491"/>
                  </a:lnTo>
                  <a:lnTo>
                    <a:pt x="32" y="532"/>
                  </a:lnTo>
                  <a:lnTo>
                    <a:pt x="45" y="564"/>
                  </a:lnTo>
                  <a:lnTo>
                    <a:pt x="57" y="592"/>
                  </a:lnTo>
                  <a:lnTo>
                    <a:pt x="69" y="615"/>
                  </a:lnTo>
                  <a:lnTo>
                    <a:pt x="77" y="636"/>
                  </a:lnTo>
                  <a:lnTo>
                    <a:pt x="84" y="658"/>
                  </a:lnTo>
                  <a:lnTo>
                    <a:pt x="92" y="679"/>
                  </a:lnTo>
                  <a:lnTo>
                    <a:pt x="102" y="700"/>
                  </a:lnTo>
                  <a:lnTo>
                    <a:pt x="114" y="717"/>
                  </a:lnTo>
                  <a:lnTo>
                    <a:pt x="127" y="733"/>
                  </a:lnTo>
                  <a:lnTo>
                    <a:pt x="140" y="746"/>
                  </a:lnTo>
                  <a:lnTo>
                    <a:pt x="155" y="755"/>
                  </a:lnTo>
                  <a:lnTo>
                    <a:pt x="171" y="760"/>
                  </a:lnTo>
                  <a:lnTo>
                    <a:pt x="188" y="763"/>
                  </a:lnTo>
                  <a:lnTo>
                    <a:pt x="205" y="771"/>
                  </a:lnTo>
                  <a:lnTo>
                    <a:pt x="221" y="781"/>
                  </a:lnTo>
                  <a:lnTo>
                    <a:pt x="236" y="793"/>
                  </a:lnTo>
                  <a:lnTo>
                    <a:pt x="249" y="809"/>
                  </a:lnTo>
                  <a:lnTo>
                    <a:pt x="260" y="827"/>
                  </a:lnTo>
                  <a:lnTo>
                    <a:pt x="267" y="845"/>
                  </a:lnTo>
                  <a:lnTo>
                    <a:pt x="272" y="866"/>
                  </a:lnTo>
                  <a:lnTo>
                    <a:pt x="273" y="888"/>
                  </a:lnTo>
                  <a:lnTo>
                    <a:pt x="272" y="913"/>
                  </a:lnTo>
                  <a:lnTo>
                    <a:pt x="272" y="938"/>
                  </a:lnTo>
                  <a:lnTo>
                    <a:pt x="270" y="963"/>
                  </a:lnTo>
                  <a:lnTo>
                    <a:pt x="273" y="986"/>
                  </a:lnTo>
                  <a:lnTo>
                    <a:pt x="277" y="1005"/>
                  </a:lnTo>
                  <a:lnTo>
                    <a:pt x="285" y="1021"/>
                  </a:lnTo>
                  <a:lnTo>
                    <a:pt x="299" y="1031"/>
                  </a:lnTo>
                  <a:lnTo>
                    <a:pt x="308" y="1033"/>
                  </a:lnTo>
                  <a:lnTo>
                    <a:pt x="320" y="1032"/>
                  </a:lnTo>
                  <a:lnTo>
                    <a:pt x="333" y="1028"/>
                  </a:lnTo>
                  <a:lnTo>
                    <a:pt x="346" y="1024"/>
                  </a:lnTo>
                  <a:lnTo>
                    <a:pt x="361" y="1017"/>
                  </a:lnTo>
                  <a:lnTo>
                    <a:pt x="378" y="1009"/>
                  </a:lnTo>
                  <a:lnTo>
                    <a:pt x="395" y="998"/>
                  </a:lnTo>
                  <a:lnTo>
                    <a:pt x="411" y="988"/>
                  </a:lnTo>
                  <a:lnTo>
                    <a:pt x="428" y="976"/>
                  </a:lnTo>
                  <a:lnTo>
                    <a:pt x="446" y="965"/>
                  </a:lnTo>
                  <a:lnTo>
                    <a:pt x="463" y="952"/>
                  </a:lnTo>
                  <a:lnTo>
                    <a:pt x="479" y="941"/>
                  </a:lnTo>
                  <a:lnTo>
                    <a:pt x="494" y="929"/>
                  </a:lnTo>
                  <a:lnTo>
                    <a:pt x="509" y="918"/>
                  </a:lnTo>
                  <a:lnTo>
                    <a:pt x="522" y="908"/>
                  </a:lnTo>
                  <a:lnTo>
                    <a:pt x="533" y="899"/>
                  </a:lnTo>
                  <a:lnTo>
                    <a:pt x="555" y="880"/>
                  </a:lnTo>
                  <a:lnTo>
                    <a:pt x="576" y="858"/>
                  </a:lnTo>
                  <a:lnTo>
                    <a:pt x="596" y="832"/>
                  </a:lnTo>
                  <a:lnTo>
                    <a:pt x="615" y="805"/>
                  </a:lnTo>
                  <a:lnTo>
                    <a:pt x="629" y="777"/>
                  </a:lnTo>
                  <a:lnTo>
                    <a:pt x="637" y="749"/>
                  </a:lnTo>
                  <a:lnTo>
                    <a:pt x="639" y="723"/>
                  </a:lnTo>
                  <a:lnTo>
                    <a:pt x="633" y="699"/>
                  </a:lnTo>
                  <a:lnTo>
                    <a:pt x="622" y="673"/>
                  </a:lnTo>
                  <a:lnTo>
                    <a:pt x="608" y="643"/>
                  </a:lnTo>
                  <a:lnTo>
                    <a:pt x="594" y="611"/>
                  </a:lnTo>
                  <a:lnTo>
                    <a:pt x="581" y="578"/>
                  </a:lnTo>
                  <a:lnTo>
                    <a:pt x="570" y="545"/>
                  </a:lnTo>
                  <a:lnTo>
                    <a:pt x="563" y="515"/>
                  </a:lnTo>
                  <a:lnTo>
                    <a:pt x="562" y="490"/>
                  </a:lnTo>
                  <a:lnTo>
                    <a:pt x="566" y="471"/>
                  </a:lnTo>
                  <a:lnTo>
                    <a:pt x="576" y="450"/>
                  </a:lnTo>
                  <a:lnTo>
                    <a:pt x="586" y="423"/>
                  </a:lnTo>
                  <a:lnTo>
                    <a:pt x="595" y="394"/>
                  </a:lnTo>
                  <a:lnTo>
                    <a:pt x="602" y="365"/>
                  </a:lnTo>
                  <a:lnTo>
                    <a:pt x="604" y="337"/>
                  </a:lnTo>
                  <a:lnTo>
                    <a:pt x="600" y="314"/>
                  </a:lnTo>
                  <a:lnTo>
                    <a:pt x="588" y="298"/>
                  </a:lnTo>
                  <a:lnTo>
                    <a:pt x="566" y="292"/>
                  </a:lnTo>
                  <a:lnTo>
                    <a:pt x="539" y="290"/>
                  </a:lnTo>
                  <a:lnTo>
                    <a:pt x="512" y="282"/>
                  </a:lnTo>
                  <a:lnTo>
                    <a:pt x="488" y="269"/>
                  </a:lnTo>
                  <a:lnTo>
                    <a:pt x="465" y="254"/>
                  </a:lnTo>
                  <a:lnTo>
                    <a:pt x="446" y="235"/>
                  </a:lnTo>
                  <a:lnTo>
                    <a:pt x="429" y="216"/>
                  </a:lnTo>
                  <a:lnTo>
                    <a:pt x="419" y="195"/>
                  </a:lnTo>
                  <a:lnTo>
                    <a:pt x="414" y="174"/>
                  </a:lnTo>
                  <a:lnTo>
                    <a:pt x="414" y="151"/>
                  </a:lnTo>
                  <a:lnTo>
                    <a:pt x="418" y="126"/>
                  </a:lnTo>
                  <a:lnTo>
                    <a:pt x="421" y="98"/>
                  </a:lnTo>
                  <a:lnTo>
                    <a:pt x="422" y="72"/>
                  </a:lnTo>
                  <a:lnTo>
                    <a:pt x="420" y="46"/>
                  </a:lnTo>
                  <a:lnTo>
                    <a:pt x="413" y="26"/>
                  </a:lnTo>
                  <a:lnTo>
                    <a:pt x="397" y="11"/>
                  </a:lnTo>
                  <a:lnTo>
                    <a:pt x="372" y="3"/>
                  </a:lnTo>
                  <a:lnTo>
                    <a:pt x="356" y="2"/>
                  </a:lnTo>
                  <a:lnTo>
                    <a:pt x="338" y="0"/>
                  </a:lnTo>
                  <a:lnTo>
                    <a:pt x="321" y="0"/>
                  </a:lnTo>
                  <a:lnTo>
                    <a:pt x="303" y="2"/>
                  </a:lnTo>
                  <a:lnTo>
                    <a:pt x="284" y="3"/>
                  </a:lnTo>
                  <a:lnTo>
                    <a:pt x="266" y="5"/>
                  </a:lnTo>
                  <a:lnTo>
                    <a:pt x="247" y="8"/>
                  </a:lnTo>
                  <a:lnTo>
                    <a:pt x="229" y="13"/>
                  </a:lnTo>
                  <a:lnTo>
                    <a:pt x="211" y="18"/>
                  </a:lnTo>
                  <a:lnTo>
                    <a:pt x="192" y="23"/>
                  </a:lnTo>
                  <a:lnTo>
                    <a:pt x="175" y="29"/>
                  </a:lnTo>
                  <a:lnTo>
                    <a:pt x="158" y="36"/>
                  </a:lnTo>
                  <a:lnTo>
                    <a:pt x="141" y="43"/>
                  </a:lnTo>
                  <a:lnTo>
                    <a:pt x="127" y="51"/>
                  </a:lnTo>
                  <a:lnTo>
                    <a:pt x="112" y="60"/>
                  </a:lnTo>
                  <a:lnTo>
                    <a:pt x="99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1" name="Freeform 176"/>
            <p:cNvSpPr>
              <a:spLocks/>
            </p:cNvSpPr>
            <p:nvPr/>
          </p:nvSpPr>
          <p:spPr bwMode="auto">
            <a:xfrm>
              <a:off x="3990" y="1626"/>
              <a:ext cx="311" cy="505"/>
            </a:xfrm>
            <a:custGeom>
              <a:avLst/>
              <a:gdLst>
                <a:gd name="T0" fmla="*/ 6 w 622"/>
                <a:gd name="T1" fmla="*/ 5 h 1010"/>
                <a:gd name="T2" fmla="*/ 4 w 622"/>
                <a:gd name="T3" fmla="*/ 6 h 1010"/>
                <a:gd name="T4" fmla="*/ 2 w 622"/>
                <a:gd name="T5" fmla="*/ 10 h 1010"/>
                <a:gd name="T6" fmla="*/ 1 w 622"/>
                <a:gd name="T7" fmla="*/ 16 h 1010"/>
                <a:gd name="T8" fmla="*/ 1 w 622"/>
                <a:gd name="T9" fmla="*/ 24 h 1010"/>
                <a:gd name="T10" fmla="*/ 2 w 622"/>
                <a:gd name="T11" fmla="*/ 31 h 1010"/>
                <a:gd name="T12" fmla="*/ 3 w 622"/>
                <a:gd name="T13" fmla="*/ 35 h 1010"/>
                <a:gd name="T14" fmla="*/ 5 w 622"/>
                <a:gd name="T15" fmla="*/ 38 h 1010"/>
                <a:gd name="T16" fmla="*/ 6 w 622"/>
                <a:gd name="T17" fmla="*/ 41 h 1010"/>
                <a:gd name="T18" fmla="*/ 7 w 622"/>
                <a:gd name="T19" fmla="*/ 43 h 1010"/>
                <a:gd name="T20" fmla="*/ 8 w 622"/>
                <a:gd name="T21" fmla="*/ 45 h 1010"/>
                <a:gd name="T22" fmla="*/ 10 w 622"/>
                <a:gd name="T23" fmla="*/ 47 h 1010"/>
                <a:gd name="T24" fmla="*/ 12 w 622"/>
                <a:gd name="T25" fmla="*/ 47 h 1010"/>
                <a:gd name="T26" fmla="*/ 14 w 622"/>
                <a:gd name="T27" fmla="*/ 48 h 1010"/>
                <a:gd name="T28" fmla="*/ 16 w 622"/>
                <a:gd name="T29" fmla="*/ 50 h 1010"/>
                <a:gd name="T30" fmla="*/ 17 w 622"/>
                <a:gd name="T31" fmla="*/ 52 h 1010"/>
                <a:gd name="T32" fmla="*/ 17 w 622"/>
                <a:gd name="T33" fmla="*/ 55 h 1010"/>
                <a:gd name="T34" fmla="*/ 17 w 622"/>
                <a:gd name="T35" fmla="*/ 58 h 1010"/>
                <a:gd name="T36" fmla="*/ 17 w 622"/>
                <a:gd name="T37" fmla="*/ 61 h 1010"/>
                <a:gd name="T38" fmla="*/ 18 w 622"/>
                <a:gd name="T39" fmla="*/ 63 h 1010"/>
                <a:gd name="T40" fmla="*/ 19 w 622"/>
                <a:gd name="T41" fmla="*/ 64 h 1010"/>
                <a:gd name="T42" fmla="*/ 21 w 622"/>
                <a:gd name="T43" fmla="*/ 63 h 1010"/>
                <a:gd name="T44" fmla="*/ 23 w 622"/>
                <a:gd name="T45" fmla="*/ 63 h 1010"/>
                <a:gd name="T46" fmla="*/ 25 w 622"/>
                <a:gd name="T47" fmla="*/ 62 h 1010"/>
                <a:gd name="T48" fmla="*/ 27 w 622"/>
                <a:gd name="T49" fmla="*/ 60 h 1010"/>
                <a:gd name="T50" fmla="*/ 29 w 622"/>
                <a:gd name="T51" fmla="*/ 59 h 1010"/>
                <a:gd name="T52" fmla="*/ 31 w 622"/>
                <a:gd name="T53" fmla="*/ 57 h 1010"/>
                <a:gd name="T54" fmla="*/ 32 w 622"/>
                <a:gd name="T55" fmla="*/ 56 h 1010"/>
                <a:gd name="T56" fmla="*/ 34 w 622"/>
                <a:gd name="T57" fmla="*/ 54 h 1010"/>
                <a:gd name="T58" fmla="*/ 37 w 622"/>
                <a:gd name="T59" fmla="*/ 51 h 1010"/>
                <a:gd name="T60" fmla="*/ 39 w 622"/>
                <a:gd name="T61" fmla="*/ 48 h 1010"/>
                <a:gd name="T62" fmla="*/ 39 w 622"/>
                <a:gd name="T63" fmla="*/ 45 h 1010"/>
                <a:gd name="T64" fmla="*/ 38 w 622"/>
                <a:gd name="T65" fmla="*/ 42 h 1010"/>
                <a:gd name="T66" fmla="*/ 37 w 622"/>
                <a:gd name="T67" fmla="*/ 38 h 1010"/>
                <a:gd name="T68" fmla="*/ 35 w 622"/>
                <a:gd name="T69" fmla="*/ 34 h 1010"/>
                <a:gd name="T70" fmla="*/ 35 w 622"/>
                <a:gd name="T71" fmla="*/ 30 h 1010"/>
                <a:gd name="T72" fmla="*/ 35 w 622"/>
                <a:gd name="T73" fmla="*/ 28 h 1010"/>
                <a:gd name="T74" fmla="*/ 37 w 622"/>
                <a:gd name="T75" fmla="*/ 24 h 1010"/>
                <a:gd name="T76" fmla="*/ 37 w 622"/>
                <a:gd name="T77" fmla="*/ 21 h 1010"/>
                <a:gd name="T78" fmla="*/ 36 w 622"/>
                <a:gd name="T79" fmla="*/ 19 h 1010"/>
                <a:gd name="T80" fmla="*/ 33 w 622"/>
                <a:gd name="T81" fmla="*/ 18 h 1010"/>
                <a:gd name="T82" fmla="*/ 30 w 622"/>
                <a:gd name="T83" fmla="*/ 17 h 1010"/>
                <a:gd name="T84" fmla="*/ 28 w 622"/>
                <a:gd name="T85" fmla="*/ 15 h 1010"/>
                <a:gd name="T86" fmla="*/ 26 w 622"/>
                <a:gd name="T87" fmla="*/ 12 h 1010"/>
                <a:gd name="T88" fmla="*/ 26 w 622"/>
                <a:gd name="T89" fmla="*/ 11 h 1010"/>
                <a:gd name="T90" fmla="*/ 26 w 622"/>
                <a:gd name="T91" fmla="*/ 11 h 1010"/>
                <a:gd name="T92" fmla="*/ 26 w 622"/>
                <a:gd name="T93" fmla="*/ 10 h 1010"/>
                <a:gd name="T94" fmla="*/ 26 w 622"/>
                <a:gd name="T95" fmla="*/ 6 h 1010"/>
                <a:gd name="T96" fmla="*/ 26 w 622"/>
                <a:gd name="T97" fmla="*/ 3 h 1010"/>
                <a:gd name="T98" fmla="*/ 24 w 622"/>
                <a:gd name="T99" fmla="*/ 1 h 1010"/>
                <a:gd name="T100" fmla="*/ 22 w 622"/>
                <a:gd name="T101" fmla="*/ 1 h 1010"/>
                <a:gd name="T102" fmla="*/ 20 w 622"/>
                <a:gd name="T103" fmla="*/ 0 h 1010"/>
                <a:gd name="T104" fmla="*/ 18 w 622"/>
                <a:gd name="T105" fmla="*/ 1 h 1010"/>
                <a:gd name="T106" fmla="*/ 15 w 622"/>
                <a:gd name="T107" fmla="*/ 1 h 1010"/>
                <a:gd name="T108" fmla="*/ 13 w 622"/>
                <a:gd name="T109" fmla="*/ 2 h 1010"/>
                <a:gd name="T110" fmla="*/ 11 w 622"/>
                <a:gd name="T111" fmla="*/ 2 h 1010"/>
                <a:gd name="T112" fmla="*/ 9 w 622"/>
                <a:gd name="T113" fmla="*/ 3 h 1010"/>
                <a:gd name="T114" fmla="*/ 7 w 622"/>
                <a:gd name="T115" fmla="*/ 4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2"/>
                <a:gd name="T175" fmla="*/ 0 h 1010"/>
                <a:gd name="T176" fmla="*/ 622 w 622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2" h="1010">
                  <a:moveTo>
                    <a:pt x="94" y="69"/>
                  </a:moveTo>
                  <a:lnTo>
                    <a:pt x="90" y="71"/>
                  </a:lnTo>
                  <a:lnTo>
                    <a:pt x="79" y="78"/>
                  </a:lnTo>
                  <a:lnTo>
                    <a:pt x="64" y="92"/>
                  </a:lnTo>
                  <a:lnTo>
                    <a:pt x="47" y="113"/>
                  </a:lnTo>
                  <a:lnTo>
                    <a:pt x="30" y="145"/>
                  </a:lnTo>
                  <a:lnTo>
                    <a:pt x="14" y="186"/>
                  </a:lnTo>
                  <a:lnTo>
                    <a:pt x="3" y="241"/>
                  </a:lnTo>
                  <a:lnTo>
                    <a:pt x="0" y="310"/>
                  </a:lnTo>
                  <a:lnTo>
                    <a:pt x="3" y="379"/>
                  </a:lnTo>
                  <a:lnTo>
                    <a:pt x="10" y="437"/>
                  </a:lnTo>
                  <a:lnTo>
                    <a:pt x="21" y="484"/>
                  </a:lnTo>
                  <a:lnTo>
                    <a:pt x="32" y="522"/>
                  </a:lnTo>
                  <a:lnTo>
                    <a:pt x="45" y="554"/>
                  </a:lnTo>
                  <a:lnTo>
                    <a:pt x="57" y="581"/>
                  </a:lnTo>
                  <a:lnTo>
                    <a:pt x="68" y="604"/>
                  </a:lnTo>
                  <a:lnTo>
                    <a:pt x="76" y="625"/>
                  </a:lnTo>
                  <a:lnTo>
                    <a:pt x="83" y="646"/>
                  </a:lnTo>
                  <a:lnTo>
                    <a:pt x="92" y="667"/>
                  </a:lnTo>
                  <a:lnTo>
                    <a:pt x="101" y="687"/>
                  </a:lnTo>
                  <a:lnTo>
                    <a:pt x="113" y="704"/>
                  </a:lnTo>
                  <a:lnTo>
                    <a:pt x="125" y="719"/>
                  </a:lnTo>
                  <a:lnTo>
                    <a:pt x="138" y="731"/>
                  </a:lnTo>
                  <a:lnTo>
                    <a:pt x="153" y="740"/>
                  </a:lnTo>
                  <a:lnTo>
                    <a:pt x="169" y="744"/>
                  </a:lnTo>
                  <a:lnTo>
                    <a:pt x="185" y="748"/>
                  </a:lnTo>
                  <a:lnTo>
                    <a:pt x="201" y="755"/>
                  </a:lnTo>
                  <a:lnTo>
                    <a:pt x="218" y="765"/>
                  </a:lnTo>
                  <a:lnTo>
                    <a:pt x="233" y="778"/>
                  </a:lnTo>
                  <a:lnTo>
                    <a:pt x="245" y="793"/>
                  </a:lnTo>
                  <a:lnTo>
                    <a:pt x="256" y="809"/>
                  </a:lnTo>
                  <a:lnTo>
                    <a:pt x="262" y="828"/>
                  </a:lnTo>
                  <a:lnTo>
                    <a:pt x="267" y="848"/>
                  </a:lnTo>
                  <a:lnTo>
                    <a:pt x="268" y="870"/>
                  </a:lnTo>
                  <a:lnTo>
                    <a:pt x="267" y="894"/>
                  </a:lnTo>
                  <a:lnTo>
                    <a:pt x="266" y="918"/>
                  </a:lnTo>
                  <a:lnTo>
                    <a:pt x="266" y="942"/>
                  </a:lnTo>
                  <a:lnTo>
                    <a:pt x="268" y="965"/>
                  </a:lnTo>
                  <a:lnTo>
                    <a:pt x="273" y="985"/>
                  </a:lnTo>
                  <a:lnTo>
                    <a:pt x="281" y="1000"/>
                  </a:lnTo>
                  <a:lnTo>
                    <a:pt x="295" y="1009"/>
                  </a:lnTo>
                  <a:lnTo>
                    <a:pt x="304" y="1010"/>
                  </a:lnTo>
                  <a:lnTo>
                    <a:pt x="314" y="1010"/>
                  </a:lnTo>
                  <a:lnTo>
                    <a:pt x="327" y="1007"/>
                  </a:lnTo>
                  <a:lnTo>
                    <a:pt x="341" y="1002"/>
                  </a:lnTo>
                  <a:lnTo>
                    <a:pt x="355" y="995"/>
                  </a:lnTo>
                  <a:lnTo>
                    <a:pt x="371" y="986"/>
                  </a:lnTo>
                  <a:lnTo>
                    <a:pt x="387" y="977"/>
                  </a:lnTo>
                  <a:lnTo>
                    <a:pt x="403" y="967"/>
                  </a:lnTo>
                  <a:lnTo>
                    <a:pt x="420" y="955"/>
                  </a:lnTo>
                  <a:lnTo>
                    <a:pt x="436" y="944"/>
                  </a:lnTo>
                  <a:lnTo>
                    <a:pt x="452" y="932"/>
                  </a:lnTo>
                  <a:lnTo>
                    <a:pt x="469" y="920"/>
                  </a:lnTo>
                  <a:lnTo>
                    <a:pt x="484" y="909"/>
                  </a:lnTo>
                  <a:lnTo>
                    <a:pt x="497" y="897"/>
                  </a:lnTo>
                  <a:lnTo>
                    <a:pt x="509" y="888"/>
                  </a:lnTo>
                  <a:lnTo>
                    <a:pt x="520" y="879"/>
                  </a:lnTo>
                  <a:lnTo>
                    <a:pt x="541" y="861"/>
                  </a:lnTo>
                  <a:lnTo>
                    <a:pt x="562" y="839"/>
                  </a:lnTo>
                  <a:lnTo>
                    <a:pt x="581" y="813"/>
                  </a:lnTo>
                  <a:lnTo>
                    <a:pt x="599" y="787"/>
                  </a:lnTo>
                  <a:lnTo>
                    <a:pt x="611" y="759"/>
                  </a:lnTo>
                  <a:lnTo>
                    <a:pt x="621" y="731"/>
                  </a:lnTo>
                  <a:lnTo>
                    <a:pt x="622" y="706"/>
                  </a:lnTo>
                  <a:lnTo>
                    <a:pt x="616" y="682"/>
                  </a:lnTo>
                  <a:lnTo>
                    <a:pt x="604" y="657"/>
                  </a:lnTo>
                  <a:lnTo>
                    <a:pt x="591" y="628"/>
                  </a:lnTo>
                  <a:lnTo>
                    <a:pt x="577" y="597"/>
                  </a:lnTo>
                  <a:lnTo>
                    <a:pt x="564" y="564"/>
                  </a:lnTo>
                  <a:lnTo>
                    <a:pt x="554" y="532"/>
                  </a:lnTo>
                  <a:lnTo>
                    <a:pt x="548" y="503"/>
                  </a:lnTo>
                  <a:lnTo>
                    <a:pt x="546" y="478"/>
                  </a:lnTo>
                  <a:lnTo>
                    <a:pt x="550" y="458"/>
                  </a:lnTo>
                  <a:lnTo>
                    <a:pt x="560" y="439"/>
                  </a:lnTo>
                  <a:lnTo>
                    <a:pt x="569" y="412"/>
                  </a:lnTo>
                  <a:lnTo>
                    <a:pt x="578" y="383"/>
                  </a:lnTo>
                  <a:lnTo>
                    <a:pt x="584" y="355"/>
                  </a:lnTo>
                  <a:lnTo>
                    <a:pt x="586" y="327"/>
                  </a:lnTo>
                  <a:lnTo>
                    <a:pt x="581" y="305"/>
                  </a:lnTo>
                  <a:lnTo>
                    <a:pt x="570" y="290"/>
                  </a:lnTo>
                  <a:lnTo>
                    <a:pt x="549" y="284"/>
                  </a:lnTo>
                  <a:lnTo>
                    <a:pt x="524" y="282"/>
                  </a:lnTo>
                  <a:lnTo>
                    <a:pt x="499" y="274"/>
                  </a:lnTo>
                  <a:lnTo>
                    <a:pt x="474" y="263"/>
                  </a:lnTo>
                  <a:lnTo>
                    <a:pt x="452" y="249"/>
                  </a:lnTo>
                  <a:lnTo>
                    <a:pt x="434" y="231"/>
                  </a:lnTo>
                  <a:lnTo>
                    <a:pt x="419" y="213"/>
                  </a:lnTo>
                  <a:lnTo>
                    <a:pt x="408" y="192"/>
                  </a:lnTo>
                  <a:lnTo>
                    <a:pt x="402" y="173"/>
                  </a:lnTo>
                  <a:lnTo>
                    <a:pt x="402" y="171"/>
                  </a:lnTo>
                  <a:lnTo>
                    <a:pt x="402" y="170"/>
                  </a:lnTo>
                  <a:lnTo>
                    <a:pt x="402" y="169"/>
                  </a:lnTo>
                  <a:lnTo>
                    <a:pt x="402" y="147"/>
                  </a:lnTo>
                  <a:lnTo>
                    <a:pt x="404" y="122"/>
                  </a:lnTo>
                  <a:lnTo>
                    <a:pt x="406" y="95"/>
                  </a:lnTo>
                  <a:lnTo>
                    <a:pt x="408" y="70"/>
                  </a:lnTo>
                  <a:lnTo>
                    <a:pt x="405" y="46"/>
                  </a:lnTo>
                  <a:lnTo>
                    <a:pt x="398" y="25"/>
                  </a:lnTo>
                  <a:lnTo>
                    <a:pt x="383" y="10"/>
                  </a:lnTo>
                  <a:lnTo>
                    <a:pt x="358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2" y="1"/>
                  </a:lnTo>
                  <a:lnTo>
                    <a:pt x="274" y="3"/>
                  </a:lnTo>
                  <a:lnTo>
                    <a:pt x="257" y="6"/>
                  </a:lnTo>
                  <a:lnTo>
                    <a:pt x="238" y="9"/>
                  </a:lnTo>
                  <a:lnTo>
                    <a:pt x="220" y="12"/>
                  </a:lnTo>
                  <a:lnTo>
                    <a:pt x="203" y="18"/>
                  </a:lnTo>
                  <a:lnTo>
                    <a:pt x="185" y="23"/>
                  </a:lnTo>
                  <a:lnTo>
                    <a:pt x="168" y="30"/>
                  </a:lnTo>
                  <a:lnTo>
                    <a:pt x="152" y="37"/>
                  </a:lnTo>
                  <a:lnTo>
                    <a:pt x="136" y="44"/>
                  </a:lnTo>
                  <a:lnTo>
                    <a:pt x="121" y="52"/>
                  </a:lnTo>
                  <a:lnTo>
                    <a:pt x="107" y="60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2" name="Freeform 177"/>
            <p:cNvSpPr>
              <a:spLocks/>
            </p:cNvSpPr>
            <p:nvPr/>
          </p:nvSpPr>
          <p:spPr bwMode="auto">
            <a:xfrm>
              <a:off x="3994" y="1631"/>
              <a:ext cx="303" cy="495"/>
            </a:xfrm>
            <a:custGeom>
              <a:avLst/>
              <a:gdLst>
                <a:gd name="T0" fmla="*/ 6 w 606"/>
                <a:gd name="T1" fmla="*/ 5 h 990"/>
                <a:gd name="T2" fmla="*/ 4 w 606"/>
                <a:gd name="T3" fmla="*/ 6 h 990"/>
                <a:gd name="T4" fmla="*/ 2 w 606"/>
                <a:gd name="T5" fmla="*/ 9 h 990"/>
                <a:gd name="T6" fmla="*/ 1 w 606"/>
                <a:gd name="T7" fmla="*/ 15 h 990"/>
                <a:gd name="T8" fmla="*/ 1 w 606"/>
                <a:gd name="T9" fmla="*/ 24 h 990"/>
                <a:gd name="T10" fmla="*/ 2 w 606"/>
                <a:gd name="T11" fmla="*/ 30 h 990"/>
                <a:gd name="T12" fmla="*/ 3 w 606"/>
                <a:gd name="T13" fmla="*/ 34 h 990"/>
                <a:gd name="T14" fmla="*/ 5 w 606"/>
                <a:gd name="T15" fmla="*/ 38 h 990"/>
                <a:gd name="T16" fmla="*/ 6 w 606"/>
                <a:gd name="T17" fmla="*/ 40 h 990"/>
                <a:gd name="T18" fmla="*/ 7 w 606"/>
                <a:gd name="T19" fmla="*/ 43 h 990"/>
                <a:gd name="T20" fmla="*/ 8 w 606"/>
                <a:gd name="T21" fmla="*/ 45 h 990"/>
                <a:gd name="T22" fmla="*/ 10 w 606"/>
                <a:gd name="T23" fmla="*/ 46 h 990"/>
                <a:gd name="T24" fmla="*/ 12 w 606"/>
                <a:gd name="T25" fmla="*/ 46 h 990"/>
                <a:gd name="T26" fmla="*/ 14 w 606"/>
                <a:gd name="T27" fmla="*/ 47 h 990"/>
                <a:gd name="T28" fmla="*/ 15 w 606"/>
                <a:gd name="T29" fmla="*/ 49 h 990"/>
                <a:gd name="T30" fmla="*/ 17 w 606"/>
                <a:gd name="T31" fmla="*/ 51 h 990"/>
                <a:gd name="T32" fmla="*/ 17 w 606"/>
                <a:gd name="T33" fmla="*/ 54 h 990"/>
                <a:gd name="T34" fmla="*/ 17 w 606"/>
                <a:gd name="T35" fmla="*/ 57 h 990"/>
                <a:gd name="T36" fmla="*/ 17 w 606"/>
                <a:gd name="T37" fmla="*/ 60 h 990"/>
                <a:gd name="T38" fmla="*/ 18 w 606"/>
                <a:gd name="T39" fmla="*/ 62 h 990"/>
                <a:gd name="T40" fmla="*/ 19 w 606"/>
                <a:gd name="T41" fmla="*/ 62 h 990"/>
                <a:gd name="T42" fmla="*/ 21 w 606"/>
                <a:gd name="T43" fmla="*/ 62 h 990"/>
                <a:gd name="T44" fmla="*/ 22 w 606"/>
                <a:gd name="T45" fmla="*/ 61 h 990"/>
                <a:gd name="T46" fmla="*/ 24 w 606"/>
                <a:gd name="T47" fmla="*/ 60 h 990"/>
                <a:gd name="T48" fmla="*/ 26 w 606"/>
                <a:gd name="T49" fmla="*/ 59 h 990"/>
                <a:gd name="T50" fmla="*/ 28 w 606"/>
                <a:gd name="T51" fmla="*/ 57 h 990"/>
                <a:gd name="T52" fmla="*/ 30 w 606"/>
                <a:gd name="T53" fmla="*/ 56 h 990"/>
                <a:gd name="T54" fmla="*/ 32 w 606"/>
                <a:gd name="T55" fmla="*/ 55 h 990"/>
                <a:gd name="T56" fmla="*/ 33 w 606"/>
                <a:gd name="T57" fmla="*/ 53 h 990"/>
                <a:gd name="T58" fmla="*/ 36 w 606"/>
                <a:gd name="T59" fmla="*/ 50 h 990"/>
                <a:gd name="T60" fmla="*/ 38 w 606"/>
                <a:gd name="T61" fmla="*/ 47 h 990"/>
                <a:gd name="T62" fmla="*/ 38 w 606"/>
                <a:gd name="T63" fmla="*/ 44 h 990"/>
                <a:gd name="T64" fmla="*/ 37 w 606"/>
                <a:gd name="T65" fmla="*/ 41 h 990"/>
                <a:gd name="T66" fmla="*/ 36 w 606"/>
                <a:gd name="T67" fmla="*/ 37 h 990"/>
                <a:gd name="T68" fmla="*/ 34 w 606"/>
                <a:gd name="T69" fmla="*/ 33 h 990"/>
                <a:gd name="T70" fmla="*/ 34 w 606"/>
                <a:gd name="T71" fmla="*/ 30 h 990"/>
                <a:gd name="T72" fmla="*/ 34 w 606"/>
                <a:gd name="T73" fmla="*/ 27 h 990"/>
                <a:gd name="T74" fmla="*/ 35 w 606"/>
                <a:gd name="T75" fmla="*/ 24 h 990"/>
                <a:gd name="T76" fmla="*/ 36 w 606"/>
                <a:gd name="T77" fmla="*/ 20 h 990"/>
                <a:gd name="T78" fmla="*/ 35 w 606"/>
                <a:gd name="T79" fmla="*/ 18 h 990"/>
                <a:gd name="T80" fmla="*/ 32 w 606"/>
                <a:gd name="T81" fmla="*/ 18 h 990"/>
                <a:gd name="T82" fmla="*/ 29 w 606"/>
                <a:gd name="T83" fmla="*/ 17 h 990"/>
                <a:gd name="T84" fmla="*/ 27 w 606"/>
                <a:gd name="T85" fmla="*/ 15 h 990"/>
                <a:gd name="T86" fmla="*/ 25 w 606"/>
                <a:gd name="T87" fmla="*/ 12 h 990"/>
                <a:gd name="T88" fmla="*/ 25 w 606"/>
                <a:gd name="T89" fmla="*/ 11 h 990"/>
                <a:gd name="T90" fmla="*/ 25 w 606"/>
                <a:gd name="T91" fmla="*/ 11 h 990"/>
                <a:gd name="T92" fmla="*/ 25 w 606"/>
                <a:gd name="T93" fmla="*/ 9 h 990"/>
                <a:gd name="T94" fmla="*/ 25 w 606"/>
                <a:gd name="T95" fmla="*/ 6 h 990"/>
                <a:gd name="T96" fmla="*/ 25 w 606"/>
                <a:gd name="T97" fmla="*/ 3 h 990"/>
                <a:gd name="T98" fmla="*/ 24 w 606"/>
                <a:gd name="T99" fmla="*/ 1 h 990"/>
                <a:gd name="T100" fmla="*/ 21 w 606"/>
                <a:gd name="T101" fmla="*/ 1 h 990"/>
                <a:gd name="T102" fmla="*/ 19 w 606"/>
                <a:gd name="T103" fmla="*/ 0 h 990"/>
                <a:gd name="T104" fmla="*/ 17 w 606"/>
                <a:gd name="T105" fmla="*/ 1 h 990"/>
                <a:gd name="T106" fmla="*/ 15 w 606"/>
                <a:gd name="T107" fmla="*/ 1 h 990"/>
                <a:gd name="T108" fmla="*/ 13 w 606"/>
                <a:gd name="T109" fmla="*/ 2 h 990"/>
                <a:gd name="T110" fmla="*/ 11 w 606"/>
                <a:gd name="T111" fmla="*/ 2 h 990"/>
                <a:gd name="T112" fmla="*/ 9 w 606"/>
                <a:gd name="T113" fmla="*/ 3 h 990"/>
                <a:gd name="T114" fmla="*/ 7 w 606"/>
                <a:gd name="T115" fmla="*/ 4 h 9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6"/>
                <a:gd name="T175" fmla="*/ 0 h 990"/>
                <a:gd name="T176" fmla="*/ 606 w 606"/>
                <a:gd name="T177" fmla="*/ 990 h 9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6" h="990">
                  <a:moveTo>
                    <a:pt x="90" y="69"/>
                  </a:moveTo>
                  <a:lnTo>
                    <a:pt x="86" y="72"/>
                  </a:lnTo>
                  <a:lnTo>
                    <a:pt x="76" y="79"/>
                  </a:lnTo>
                  <a:lnTo>
                    <a:pt x="61" y="92"/>
                  </a:lnTo>
                  <a:lnTo>
                    <a:pt x="44" y="113"/>
                  </a:lnTo>
                  <a:lnTo>
                    <a:pt x="28" y="144"/>
                  </a:lnTo>
                  <a:lnTo>
                    <a:pt x="13" y="185"/>
                  </a:lnTo>
                  <a:lnTo>
                    <a:pt x="3" y="239"/>
                  </a:lnTo>
                  <a:lnTo>
                    <a:pt x="0" y="306"/>
                  </a:lnTo>
                  <a:lnTo>
                    <a:pt x="3" y="373"/>
                  </a:lnTo>
                  <a:lnTo>
                    <a:pt x="10" y="429"/>
                  </a:lnTo>
                  <a:lnTo>
                    <a:pt x="21" y="475"/>
                  </a:lnTo>
                  <a:lnTo>
                    <a:pt x="33" y="513"/>
                  </a:lnTo>
                  <a:lnTo>
                    <a:pt x="45" y="544"/>
                  </a:lnTo>
                  <a:lnTo>
                    <a:pt x="58" y="571"/>
                  </a:lnTo>
                  <a:lnTo>
                    <a:pt x="68" y="594"/>
                  </a:lnTo>
                  <a:lnTo>
                    <a:pt x="76" y="614"/>
                  </a:lnTo>
                  <a:lnTo>
                    <a:pt x="83" y="635"/>
                  </a:lnTo>
                  <a:lnTo>
                    <a:pt x="91" y="655"/>
                  </a:lnTo>
                  <a:lnTo>
                    <a:pt x="100" y="673"/>
                  </a:lnTo>
                  <a:lnTo>
                    <a:pt x="112" y="690"/>
                  </a:lnTo>
                  <a:lnTo>
                    <a:pt x="123" y="705"/>
                  </a:lnTo>
                  <a:lnTo>
                    <a:pt x="137" y="718"/>
                  </a:lnTo>
                  <a:lnTo>
                    <a:pt x="151" y="726"/>
                  </a:lnTo>
                  <a:lnTo>
                    <a:pt x="166" y="731"/>
                  </a:lnTo>
                  <a:lnTo>
                    <a:pt x="182" y="734"/>
                  </a:lnTo>
                  <a:lnTo>
                    <a:pt x="198" y="741"/>
                  </a:lnTo>
                  <a:lnTo>
                    <a:pt x="213" y="750"/>
                  </a:lnTo>
                  <a:lnTo>
                    <a:pt x="228" y="762"/>
                  </a:lnTo>
                  <a:lnTo>
                    <a:pt x="239" y="777"/>
                  </a:lnTo>
                  <a:lnTo>
                    <a:pt x="250" y="793"/>
                  </a:lnTo>
                  <a:lnTo>
                    <a:pt x="258" y="811"/>
                  </a:lnTo>
                  <a:lnTo>
                    <a:pt x="261" y="831"/>
                  </a:lnTo>
                  <a:lnTo>
                    <a:pt x="263" y="853"/>
                  </a:lnTo>
                  <a:lnTo>
                    <a:pt x="263" y="876"/>
                  </a:lnTo>
                  <a:lnTo>
                    <a:pt x="261" y="900"/>
                  </a:lnTo>
                  <a:lnTo>
                    <a:pt x="263" y="924"/>
                  </a:lnTo>
                  <a:lnTo>
                    <a:pt x="264" y="946"/>
                  </a:lnTo>
                  <a:lnTo>
                    <a:pt x="268" y="966"/>
                  </a:lnTo>
                  <a:lnTo>
                    <a:pt x="277" y="980"/>
                  </a:lnTo>
                  <a:lnTo>
                    <a:pt x="290" y="989"/>
                  </a:lnTo>
                  <a:lnTo>
                    <a:pt x="299" y="990"/>
                  </a:lnTo>
                  <a:lnTo>
                    <a:pt x="310" y="990"/>
                  </a:lnTo>
                  <a:lnTo>
                    <a:pt x="321" y="987"/>
                  </a:lnTo>
                  <a:lnTo>
                    <a:pt x="334" y="982"/>
                  </a:lnTo>
                  <a:lnTo>
                    <a:pt x="349" y="975"/>
                  </a:lnTo>
                  <a:lnTo>
                    <a:pt x="364" y="966"/>
                  </a:lnTo>
                  <a:lnTo>
                    <a:pt x="379" y="957"/>
                  </a:lnTo>
                  <a:lnTo>
                    <a:pt x="395" y="946"/>
                  </a:lnTo>
                  <a:lnTo>
                    <a:pt x="411" y="935"/>
                  </a:lnTo>
                  <a:lnTo>
                    <a:pt x="427" y="923"/>
                  </a:lnTo>
                  <a:lnTo>
                    <a:pt x="442" y="912"/>
                  </a:lnTo>
                  <a:lnTo>
                    <a:pt x="458" y="900"/>
                  </a:lnTo>
                  <a:lnTo>
                    <a:pt x="472" y="889"/>
                  </a:lnTo>
                  <a:lnTo>
                    <a:pt x="485" y="878"/>
                  </a:lnTo>
                  <a:lnTo>
                    <a:pt x="497" y="869"/>
                  </a:lnTo>
                  <a:lnTo>
                    <a:pt x="508" y="860"/>
                  </a:lnTo>
                  <a:lnTo>
                    <a:pt x="527" y="841"/>
                  </a:lnTo>
                  <a:lnTo>
                    <a:pt x="548" y="819"/>
                  </a:lnTo>
                  <a:lnTo>
                    <a:pt x="567" y="795"/>
                  </a:lnTo>
                  <a:lnTo>
                    <a:pt x="584" y="769"/>
                  </a:lnTo>
                  <a:lnTo>
                    <a:pt x="596" y="742"/>
                  </a:lnTo>
                  <a:lnTo>
                    <a:pt x="605" y="715"/>
                  </a:lnTo>
                  <a:lnTo>
                    <a:pt x="606" y="689"/>
                  </a:lnTo>
                  <a:lnTo>
                    <a:pt x="600" y="666"/>
                  </a:lnTo>
                  <a:lnTo>
                    <a:pt x="588" y="642"/>
                  </a:lnTo>
                  <a:lnTo>
                    <a:pt x="575" y="613"/>
                  </a:lnTo>
                  <a:lnTo>
                    <a:pt x="562" y="583"/>
                  </a:lnTo>
                  <a:lnTo>
                    <a:pt x="549" y="551"/>
                  </a:lnTo>
                  <a:lnTo>
                    <a:pt x="539" y="521"/>
                  </a:lnTo>
                  <a:lnTo>
                    <a:pt x="532" y="492"/>
                  </a:lnTo>
                  <a:lnTo>
                    <a:pt x="530" y="468"/>
                  </a:lnTo>
                  <a:lnTo>
                    <a:pt x="534" y="448"/>
                  </a:lnTo>
                  <a:lnTo>
                    <a:pt x="542" y="429"/>
                  </a:lnTo>
                  <a:lnTo>
                    <a:pt x="552" y="403"/>
                  </a:lnTo>
                  <a:lnTo>
                    <a:pt x="560" y="376"/>
                  </a:lnTo>
                  <a:lnTo>
                    <a:pt x="567" y="347"/>
                  </a:lnTo>
                  <a:lnTo>
                    <a:pt x="568" y="320"/>
                  </a:lnTo>
                  <a:lnTo>
                    <a:pt x="564" y="297"/>
                  </a:lnTo>
                  <a:lnTo>
                    <a:pt x="553" y="284"/>
                  </a:lnTo>
                  <a:lnTo>
                    <a:pt x="532" y="278"/>
                  </a:lnTo>
                  <a:lnTo>
                    <a:pt x="507" y="276"/>
                  </a:lnTo>
                  <a:lnTo>
                    <a:pt x="482" y="267"/>
                  </a:lnTo>
                  <a:lnTo>
                    <a:pt x="459" y="257"/>
                  </a:lnTo>
                  <a:lnTo>
                    <a:pt x="438" y="242"/>
                  </a:lnTo>
                  <a:lnTo>
                    <a:pt x="419" y="226"/>
                  </a:lnTo>
                  <a:lnTo>
                    <a:pt x="404" y="208"/>
                  </a:lnTo>
                  <a:lnTo>
                    <a:pt x="394" y="189"/>
                  </a:lnTo>
                  <a:lnTo>
                    <a:pt x="388" y="170"/>
                  </a:lnTo>
                  <a:lnTo>
                    <a:pt x="388" y="168"/>
                  </a:lnTo>
                  <a:lnTo>
                    <a:pt x="388" y="167"/>
                  </a:lnTo>
                  <a:lnTo>
                    <a:pt x="388" y="166"/>
                  </a:lnTo>
                  <a:lnTo>
                    <a:pt x="388" y="144"/>
                  </a:lnTo>
                  <a:lnTo>
                    <a:pt x="390" y="120"/>
                  </a:lnTo>
                  <a:lnTo>
                    <a:pt x="393" y="93"/>
                  </a:lnTo>
                  <a:lnTo>
                    <a:pt x="395" y="68"/>
                  </a:lnTo>
                  <a:lnTo>
                    <a:pt x="393" y="44"/>
                  </a:lnTo>
                  <a:lnTo>
                    <a:pt x="385" y="24"/>
                  </a:lnTo>
                  <a:lnTo>
                    <a:pt x="370" y="11"/>
                  </a:lnTo>
                  <a:lnTo>
                    <a:pt x="345" y="2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1" y="1"/>
                  </a:lnTo>
                  <a:lnTo>
                    <a:pt x="264" y="4"/>
                  </a:lnTo>
                  <a:lnTo>
                    <a:pt x="246" y="6"/>
                  </a:lnTo>
                  <a:lnTo>
                    <a:pt x="228" y="9"/>
                  </a:lnTo>
                  <a:lnTo>
                    <a:pt x="211" y="14"/>
                  </a:lnTo>
                  <a:lnTo>
                    <a:pt x="193" y="19"/>
                  </a:lnTo>
                  <a:lnTo>
                    <a:pt x="177" y="24"/>
                  </a:lnTo>
                  <a:lnTo>
                    <a:pt x="161" y="30"/>
                  </a:lnTo>
                  <a:lnTo>
                    <a:pt x="145" y="37"/>
                  </a:lnTo>
                  <a:lnTo>
                    <a:pt x="130" y="44"/>
                  </a:lnTo>
                  <a:lnTo>
                    <a:pt x="115" y="52"/>
                  </a:lnTo>
                  <a:lnTo>
                    <a:pt x="102" y="60"/>
                  </a:lnTo>
                  <a:lnTo>
                    <a:pt x="90" y="69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3" name="Freeform 178"/>
            <p:cNvSpPr>
              <a:spLocks/>
            </p:cNvSpPr>
            <p:nvPr/>
          </p:nvSpPr>
          <p:spPr bwMode="auto">
            <a:xfrm>
              <a:off x="3998" y="1636"/>
              <a:ext cx="294" cy="485"/>
            </a:xfrm>
            <a:custGeom>
              <a:avLst/>
              <a:gdLst>
                <a:gd name="T0" fmla="*/ 6 w 588"/>
                <a:gd name="T1" fmla="*/ 5 h 969"/>
                <a:gd name="T2" fmla="*/ 4 w 588"/>
                <a:gd name="T3" fmla="*/ 6 h 969"/>
                <a:gd name="T4" fmla="*/ 2 w 588"/>
                <a:gd name="T5" fmla="*/ 9 h 969"/>
                <a:gd name="T6" fmla="*/ 1 w 588"/>
                <a:gd name="T7" fmla="*/ 15 h 969"/>
                <a:gd name="T8" fmla="*/ 1 w 588"/>
                <a:gd name="T9" fmla="*/ 23 h 969"/>
                <a:gd name="T10" fmla="*/ 2 w 588"/>
                <a:gd name="T11" fmla="*/ 30 h 969"/>
                <a:gd name="T12" fmla="*/ 3 w 588"/>
                <a:gd name="T13" fmla="*/ 34 h 969"/>
                <a:gd name="T14" fmla="*/ 5 w 588"/>
                <a:gd name="T15" fmla="*/ 37 h 969"/>
                <a:gd name="T16" fmla="*/ 6 w 588"/>
                <a:gd name="T17" fmla="*/ 39 h 969"/>
                <a:gd name="T18" fmla="*/ 7 w 588"/>
                <a:gd name="T19" fmla="*/ 42 h 969"/>
                <a:gd name="T20" fmla="*/ 8 w 588"/>
                <a:gd name="T21" fmla="*/ 44 h 969"/>
                <a:gd name="T22" fmla="*/ 10 w 588"/>
                <a:gd name="T23" fmla="*/ 45 h 969"/>
                <a:gd name="T24" fmla="*/ 12 w 588"/>
                <a:gd name="T25" fmla="*/ 45 h 969"/>
                <a:gd name="T26" fmla="*/ 14 w 588"/>
                <a:gd name="T27" fmla="*/ 46 h 969"/>
                <a:gd name="T28" fmla="*/ 15 w 588"/>
                <a:gd name="T29" fmla="*/ 48 h 969"/>
                <a:gd name="T30" fmla="*/ 16 w 588"/>
                <a:gd name="T31" fmla="*/ 50 h 969"/>
                <a:gd name="T32" fmla="*/ 17 w 588"/>
                <a:gd name="T33" fmla="*/ 53 h 969"/>
                <a:gd name="T34" fmla="*/ 17 w 588"/>
                <a:gd name="T35" fmla="*/ 56 h 969"/>
                <a:gd name="T36" fmla="*/ 17 w 588"/>
                <a:gd name="T37" fmla="*/ 58 h 969"/>
                <a:gd name="T38" fmla="*/ 18 w 588"/>
                <a:gd name="T39" fmla="*/ 60 h 969"/>
                <a:gd name="T40" fmla="*/ 19 w 588"/>
                <a:gd name="T41" fmla="*/ 61 h 969"/>
                <a:gd name="T42" fmla="*/ 20 w 588"/>
                <a:gd name="T43" fmla="*/ 61 h 969"/>
                <a:gd name="T44" fmla="*/ 22 w 588"/>
                <a:gd name="T45" fmla="*/ 60 h 969"/>
                <a:gd name="T46" fmla="*/ 24 w 588"/>
                <a:gd name="T47" fmla="*/ 59 h 969"/>
                <a:gd name="T48" fmla="*/ 26 w 588"/>
                <a:gd name="T49" fmla="*/ 58 h 969"/>
                <a:gd name="T50" fmla="*/ 28 w 588"/>
                <a:gd name="T51" fmla="*/ 56 h 969"/>
                <a:gd name="T52" fmla="*/ 29 w 588"/>
                <a:gd name="T53" fmla="*/ 55 h 969"/>
                <a:gd name="T54" fmla="*/ 31 w 588"/>
                <a:gd name="T55" fmla="*/ 53 h 969"/>
                <a:gd name="T56" fmla="*/ 33 w 588"/>
                <a:gd name="T57" fmla="*/ 52 h 969"/>
                <a:gd name="T58" fmla="*/ 35 w 588"/>
                <a:gd name="T59" fmla="*/ 49 h 969"/>
                <a:gd name="T60" fmla="*/ 37 w 588"/>
                <a:gd name="T61" fmla="*/ 46 h 969"/>
                <a:gd name="T62" fmla="*/ 37 w 588"/>
                <a:gd name="T63" fmla="*/ 42 h 969"/>
                <a:gd name="T64" fmla="*/ 36 w 588"/>
                <a:gd name="T65" fmla="*/ 40 h 969"/>
                <a:gd name="T66" fmla="*/ 35 w 588"/>
                <a:gd name="T67" fmla="*/ 36 h 969"/>
                <a:gd name="T68" fmla="*/ 33 w 588"/>
                <a:gd name="T69" fmla="*/ 32 h 969"/>
                <a:gd name="T70" fmla="*/ 33 w 588"/>
                <a:gd name="T71" fmla="*/ 29 h 969"/>
                <a:gd name="T72" fmla="*/ 33 w 588"/>
                <a:gd name="T73" fmla="*/ 27 h 969"/>
                <a:gd name="T74" fmla="*/ 34 w 588"/>
                <a:gd name="T75" fmla="*/ 23 h 969"/>
                <a:gd name="T76" fmla="*/ 35 w 588"/>
                <a:gd name="T77" fmla="*/ 20 h 969"/>
                <a:gd name="T78" fmla="*/ 34 w 588"/>
                <a:gd name="T79" fmla="*/ 18 h 969"/>
                <a:gd name="T80" fmla="*/ 31 w 588"/>
                <a:gd name="T81" fmla="*/ 17 h 969"/>
                <a:gd name="T82" fmla="*/ 28 w 588"/>
                <a:gd name="T83" fmla="*/ 16 h 969"/>
                <a:gd name="T84" fmla="*/ 26 w 588"/>
                <a:gd name="T85" fmla="*/ 14 h 969"/>
                <a:gd name="T86" fmla="*/ 24 w 588"/>
                <a:gd name="T87" fmla="*/ 12 h 969"/>
                <a:gd name="T88" fmla="*/ 24 w 588"/>
                <a:gd name="T89" fmla="*/ 11 h 969"/>
                <a:gd name="T90" fmla="*/ 24 w 588"/>
                <a:gd name="T91" fmla="*/ 11 h 969"/>
                <a:gd name="T92" fmla="*/ 24 w 588"/>
                <a:gd name="T93" fmla="*/ 9 h 969"/>
                <a:gd name="T94" fmla="*/ 24 w 588"/>
                <a:gd name="T95" fmla="*/ 6 h 969"/>
                <a:gd name="T96" fmla="*/ 24 w 588"/>
                <a:gd name="T97" fmla="*/ 3 h 969"/>
                <a:gd name="T98" fmla="*/ 23 w 588"/>
                <a:gd name="T99" fmla="*/ 1 h 969"/>
                <a:gd name="T100" fmla="*/ 20 w 588"/>
                <a:gd name="T101" fmla="*/ 1 h 969"/>
                <a:gd name="T102" fmla="*/ 18 w 588"/>
                <a:gd name="T103" fmla="*/ 1 h 969"/>
                <a:gd name="T104" fmla="*/ 16 w 588"/>
                <a:gd name="T105" fmla="*/ 1 h 969"/>
                <a:gd name="T106" fmla="*/ 14 w 588"/>
                <a:gd name="T107" fmla="*/ 1 h 969"/>
                <a:gd name="T108" fmla="*/ 12 w 588"/>
                <a:gd name="T109" fmla="*/ 2 h 969"/>
                <a:gd name="T110" fmla="*/ 10 w 588"/>
                <a:gd name="T111" fmla="*/ 2 h 969"/>
                <a:gd name="T112" fmla="*/ 8 w 588"/>
                <a:gd name="T113" fmla="*/ 3 h 969"/>
                <a:gd name="T114" fmla="*/ 7 w 588"/>
                <a:gd name="T115" fmla="*/ 4 h 9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969"/>
                <a:gd name="T176" fmla="*/ 588 w 588"/>
                <a:gd name="T177" fmla="*/ 969 h 9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969">
                  <a:moveTo>
                    <a:pt x="85" y="69"/>
                  </a:moveTo>
                  <a:lnTo>
                    <a:pt x="82" y="71"/>
                  </a:lnTo>
                  <a:lnTo>
                    <a:pt x="71" y="78"/>
                  </a:lnTo>
                  <a:lnTo>
                    <a:pt x="58" y="91"/>
                  </a:lnTo>
                  <a:lnTo>
                    <a:pt x="41" y="111"/>
                  </a:lnTo>
                  <a:lnTo>
                    <a:pt x="25" y="142"/>
                  </a:lnTo>
                  <a:lnTo>
                    <a:pt x="12" y="183"/>
                  </a:lnTo>
                  <a:lnTo>
                    <a:pt x="2" y="235"/>
                  </a:lnTo>
                  <a:lnTo>
                    <a:pt x="0" y="300"/>
                  </a:lnTo>
                  <a:lnTo>
                    <a:pt x="3" y="367"/>
                  </a:lnTo>
                  <a:lnTo>
                    <a:pt x="10" y="421"/>
                  </a:lnTo>
                  <a:lnTo>
                    <a:pt x="21" y="466"/>
                  </a:lnTo>
                  <a:lnTo>
                    <a:pt x="33" y="503"/>
                  </a:lnTo>
                  <a:lnTo>
                    <a:pt x="45" y="534"/>
                  </a:lnTo>
                  <a:lnTo>
                    <a:pt x="58" y="560"/>
                  </a:lnTo>
                  <a:lnTo>
                    <a:pt x="68" y="581"/>
                  </a:lnTo>
                  <a:lnTo>
                    <a:pt x="76" y="602"/>
                  </a:lnTo>
                  <a:lnTo>
                    <a:pt x="83" y="622"/>
                  </a:lnTo>
                  <a:lnTo>
                    <a:pt x="91" y="641"/>
                  </a:lnTo>
                  <a:lnTo>
                    <a:pt x="100" y="660"/>
                  </a:lnTo>
                  <a:lnTo>
                    <a:pt x="111" y="677"/>
                  </a:lnTo>
                  <a:lnTo>
                    <a:pt x="122" y="691"/>
                  </a:lnTo>
                  <a:lnTo>
                    <a:pt x="135" y="702"/>
                  </a:lnTo>
                  <a:lnTo>
                    <a:pt x="149" y="712"/>
                  </a:lnTo>
                  <a:lnTo>
                    <a:pt x="164" y="715"/>
                  </a:lnTo>
                  <a:lnTo>
                    <a:pt x="180" y="719"/>
                  </a:lnTo>
                  <a:lnTo>
                    <a:pt x="195" y="724"/>
                  </a:lnTo>
                  <a:lnTo>
                    <a:pt x="210" y="735"/>
                  </a:lnTo>
                  <a:lnTo>
                    <a:pt x="223" y="746"/>
                  </a:lnTo>
                  <a:lnTo>
                    <a:pt x="236" y="760"/>
                  </a:lnTo>
                  <a:lnTo>
                    <a:pt x="245" y="776"/>
                  </a:lnTo>
                  <a:lnTo>
                    <a:pt x="253" y="793"/>
                  </a:lnTo>
                  <a:lnTo>
                    <a:pt x="257" y="813"/>
                  </a:lnTo>
                  <a:lnTo>
                    <a:pt x="258" y="834"/>
                  </a:lnTo>
                  <a:lnTo>
                    <a:pt x="258" y="857"/>
                  </a:lnTo>
                  <a:lnTo>
                    <a:pt x="258" y="881"/>
                  </a:lnTo>
                  <a:lnTo>
                    <a:pt x="258" y="904"/>
                  </a:lnTo>
                  <a:lnTo>
                    <a:pt x="260" y="926"/>
                  </a:lnTo>
                  <a:lnTo>
                    <a:pt x="265" y="944"/>
                  </a:lnTo>
                  <a:lnTo>
                    <a:pt x="273" y="959"/>
                  </a:lnTo>
                  <a:lnTo>
                    <a:pt x="286" y="967"/>
                  </a:lnTo>
                  <a:lnTo>
                    <a:pt x="294" y="969"/>
                  </a:lnTo>
                  <a:lnTo>
                    <a:pt x="304" y="967"/>
                  </a:lnTo>
                  <a:lnTo>
                    <a:pt x="316" y="965"/>
                  </a:lnTo>
                  <a:lnTo>
                    <a:pt x="328" y="959"/>
                  </a:lnTo>
                  <a:lnTo>
                    <a:pt x="342" y="952"/>
                  </a:lnTo>
                  <a:lnTo>
                    <a:pt x="357" y="944"/>
                  </a:lnTo>
                  <a:lnTo>
                    <a:pt x="372" y="935"/>
                  </a:lnTo>
                  <a:lnTo>
                    <a:pt x="387" y="925"/>
                  </a:lnTo>
                  <a:lnTo>
                    <a:pt x="402" y="914"/>
                  </a:lnTo>
                  <a:lnTo>
                    <a:pt x="418" y="903"/>
                  </a:lnTo>
                  <a:lnTo>
                    <a:pt x="433" y="891"/>
                  </a:lnTo>
                  <a:lnTo>
                    <a:pt x="447" y="880"/>
                  </a:lnTo>
                  <a:lnTo>
                    <a:pt x="461" y="868"/>
                  </a:lnTo>
                  <a:lnTo>
                    <a:pt x="473" y="858"/>
                  </a:lnTo>
                  <a:lnTo>
                    <a:pt x="485" y="848"/>
                  </a:lnTo>
                  <a:lnTo>
                    <a:pt x="495" y="840"/>
                  </a:lnTo>
                  <a:lnTo>
                    <a:pt x="515" y="821"/>
                  </a:lnTo>
                  <a:lnTo>
                    <a:pt x="533" y="800"/>
                  </a:lnTo>
                  <a:lnTo>
                    <a:pt x="552" y="776"/>
                  </a:lnTo>
                  <a:lnTo>
                    <a:pt x="568" y="750"/>
                  </a:lnTo>
                  <a:lnTo>
                    <a:pt x="579" y="723"/>
                  </a:lnTo>
                  <a:lnTo>
                    <a:pt x="587" y="698"/>
                  </a:lnTo>
                  <a:lnTo>
                    <a:pt x="588" y="672"/>
                  </a:lnTo>
                  <a:lnTo>
                    <a:pt x="583" y="649"/>
                  </a:lnTo>
                  <a:lnTo>
                    <a:pt x="571" y="626"/>
                  </a:lnTo>
                  <a:lnTo>
                    <a:pt x="559" y="599"/>
                  </a:lnTo>
                  <a:lnTo>
                    <a:pt x="546" y="569"/>
                  </a:lnTo>
                  <a:lnTo>
                    <a:pt x="533" y="538"/>
                  </a:lnTo>
                  <a:lnTo>
                    <a:pt x="523" y="508"/>
                  </a:lnTo>
                  <a:lnTo>
                    <a:pt x="516" y="480"/>
                  </a:lnTo>
                  <a:lnTo>
                    <a:pt x="515" y="456"/>
                  </a:lnTo>
                  <a:lnTo>
                    <a:pt x="518" y="437"/>
                  </a:lnTo>
                  <a:lnTo>
                    <a:pt x="526" y="418"/>
                  </a:lnTo>
                  <a:lnTo>
                    <a:pt x="534" y="392"/>
                  </a:lnTo>
                  <a:lnTo>
                    <a:pt x="542" y="365"/>
                  </a:lnTo>
                  <a:lnTo>
                    <a:pt x="548" y="337"/>
                  </a:lnTo>
                  <a:lnTo>
                    <a:pt x="549" y="311"/>
                  </a:lnTo>
                  <a:lnTo>
                    <a:pt x="546" y="289"/>
                  </a:lnTo>
                  <a:lnTo>
                    <a:pt x="534" y="274"/>
                  </a:lnTo>
                  <a:lnTo>
                    <a:pt x="515" y="269"/>
                  </a:lnTo>
                  <a:lnTo>
                    <a:pt x="491" y="267"/>
                  </a:lnTo>
                  <a:lnTo>
                    <a:pt x="466" y="261"/>
                  </a:lnTo>
                  <a:lnTo>
                    <a:pt x="445" y="251"/>
                  </a:lnTo>
                  <a:lnTo>
                    <a:pt x="424" y="237"/>
                  </a:lnTo>
                  <a:lnTo>
                    <a:pt x="405" y="221"/>
                  </a:lnTo>
                  <a:lnTo>
                    <a:pt x="392" y="202"/>
                  </a:lnTo>
                  <a:lnTo>
                    <a:pt x="381" y="184"/>
                  </a:lnTo>
                  <a:lnTo>
                    <a:pt x="375" y="164"/>
                  </a:lnTo>
                  <a:lnTo>
                    <a:pt x="375" y="163"/>
                  </a:lnTo>
                  <a:lnTo>
                    <a:pt x="375" y="162"/>
                  </a:lnTo>
                  <a:lnTo>
                    <a:pt x="374" y="162"/>
                  </a:lnTo>
                  <a:lnTo>
                    <a:pt x="374" y="161"/>
                  </a:lnTo>
                  <a:lnTo>
                    <a:pt x="374" y="139"/>
                  </a:lnTo>
                  <a:lnTo>
                    <a:pt x="377" y="116"/>
                  </a:lnTo>
                  <a:lnTo>
                    <a:pt x="379" y="91"/>
                  </a:lnTo>
                  <a:lnTo>
                    <a:pt x="380" y="65"/>
                  </a:lnTo>
                  <a:lnTo>
                    <a:pt x="378" y="42"/>
                  </a:lnTo>
                  <a:lnTo>
                    <a:pt x="370" y="24"/>
                  </a:lnTo>
                  <a:lnTo>
                    <a:pt x="355" y="9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69" y="2"/>
                  </a:lnTo>
                  <a:lnTo>
                    <a:pt x="253" y="3"/>
                  </a:lnTo>
                  <a:lnTo>
                    <a:pt x="236" y="6"/>
                  </a:lnTo>
                  <a:lnTo>
                    <a:pt x="219" y="10"/>
                  </a:lnTo>
                  <a:lnTo>
                    <a:pt x="203" y="13"/>
                  </a:lnTo>
                  <a:lnTo>
                    <a:pt x="185" y="18"/>
                  </a:lnTo>
                  <a:lnTo>
                    <a:pt x="169" y="24"/>
                  </a:lnTo>
                  <a:lnTo>
                    <a:pt x="153" y="29"/>
                  </a:lnTo>
                  <a:lnTo>
                    <a:pt x="138" y="36"/>
                  </a:lnTo>
                  <a:lnTo>
                    <a:pt x="123" y="43"/>
                  </a:lnTo>
                  <a:lnTo>
                    <a:pt x="109" y="51"/>
                  </a:lnTo>
                  <a:lnTo>
                    <a:pt x="97" y="59"/>
                  </a:lnTo>
                  <a:lnTo>
                    <a:pt x="85" y="69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4" name="Freeform 179"/>
            <p:cNvSpPr>
              <a:spLocks/>
            </p:cNvSpPr>
            <p:nvPr/>
          </p:nvSpPr>
          <p:spPr bwMode="auto">
            <a:xfrm>
              <a:off x="4002" y="1642"/>
              <a:ext cx="286" cy="474"/>
            </a:xfrm>
            <a:custGeom>
              <a:avLst/>
              <a:gdLst>
                <a:gd name="T0" fmla="*/ 5 w 572"/>
                <a:gd name="T1" fmla="*/ 5 h 948"/>
                <a:gd name="T2" fmla="*/ 4 w 572"/>
                <a:gd name="T3" fmla="*/ 6 h 948"/>
                <a:gd name="T4" fmla="*/ 2 w 572"/>
                <a:gd name="T5" fmla="*/ 9 h 948"/>
                <a:gd name="T6" fmla="*/ 1 w 572"/>
                <a:gd name="T7" fmla="*/ 15 h 948"/>
                <a:gd name="T8" fmla="*/ 1 w 572"/>
                <a:gd name="T9" fmla="*/ 23 h 948"/>
                <a:gd name="T10" fmla="*/ 2 w 572"/>
                <a:gd name="T11" fmla="*/ 29 h 948"/>
                <a:gd name="T12" fmla="*/ 3 w 572"/>
                <a:gd name="T13" fmla="*/ 33 h 948"/>
                <a:gd name="T14" fmla="*/ 5 w 572"/>
                <a:gd name="T15" fmla="*/ 36 h 948"/>
                <a:gd name="T16" fmla="*/ 6 w 572"/>
                <a:gd name="T17" fmla="*/ 39 h 948"/>
                <a:gd name="T18" fmla="*/ 7 w 572"/>
                <a:gd name="T19" fmla="*/ 41 h 948"/>
                <a:gd name="T20" fmla="*/ 8 w 572"/>
                <a:gd name="T21" fmla="*/ 43 h 948"/>
                <a:gd name="T22" fmla="*/ 10 w 572"/>
                <a:gd name="T23" fmla="*/ 44 h 948"/>
                <a:gd name="T24" fmla="*/ 11 w 572"/>
                <a:gd name="T25" fmla="*/ 44 h 948"/>
                <a:gd name="T26" fmla="*/ 13 w 572"/>
                <a:gd name="T27" fmla="*/ 45 h 948"/>
                <a:gd name="T28" fmla="*/ 15 w 572"/>
                <a:gd name="T29" fmla="*/ 47 h 948"/>
                <a:gd name="T30" fmla="*/ 16 w 572"/>
                <a:gd name="T31" fmla="*/ 49 h 948"/>
                <a:gd name="T32" fmla="*/ 16 w 572"/>
                <a:gd name="T33" fmla="*/ 51 h 948"/>
                <a:gd name="T34" fmla="*/ 16 w 572"/>
                <a:gd name="T35" fmla="*/ 54 h 948"/>
                <a:gd name="T36" fmla="*/ 16 w 572"/>
                <a:gd name="T37" fmla="*/ 57 h 948"/>
                <a:gd name="T38" fmla="*/ 17 w 572"/>
                <a:gd name="T39" fmla="*/ 59 h 948"/>
                <a:gd name="T40" fmla="*/ 19 w 572"/>
                <a:gd name="T41" fmla="*/ 60 h 948"/>
                <a:gd name="T42" fmla="*/ 20 w 572"/>
                <a:gd name="T43" fmla="*/ 59 h 948"/>
                <a:gd name="T44" fmla="*/ 21 w 572"/>
                <a:gd name="T45" fmla="*/ 59 h 948"/>
                <a:gd name="T46" fmla="*/ 23 w 572"/>
                <a:gd name="T47" fmla="*/ 58 h 948"/>
                <a:gd name="T48" fmla="*/ 25 w 572"/>
                <a:gd name="T49" fmla="*/ 56 h 948"/>
                <a:gd name="T50" fmla="*/ 27 w 572"/>
                <a:gd name="T51" fmla="*/ 55 h 948"/>
                <a:gd name="T52" fmla="*/ 29 w 572"/>
                <a:gd name="T53" fmla="*/ 53 h 948"/>
                <a:gd name="T54" fmla="*/ 30 w 572"/>
                <a:gd name="T55" fmla="*/ 52 h 948"/>
                <a:gd name="T56" fmla="*/ 32 w 572"/>
                <a:gd name="T57" fmla="*/ 51 h 948"/>
                <a:gd name="T58" fmla="*/ 34 w 572"/>
                <a:gd name="T59" fmla="*/ 48 h 948"/>
                <a:gd name="T60" fmla="*/ 36 w 572"/>
                <a:gd name="T61" fmla="*/ 45 h 948"/>
                <a:gd name="T62" fmla="*/ 36 w 572"/>
                <a:gd name="T63" fmla="*/ 41 h 948"/>
                <a:gd name="T64" fmla="*/ 35 w 572"/>
                <a:gd name="T65" fmla="*/ 39 h 948"/>
                <a:gd name="T66" fmla="*/ 34 w 572"/>
                <a:gd name="T67" fmla="*/ 35 h 948"/>
                <a:gd name="T68" fmla="*/ 32 w 572"/>
                <a:gd name="T69" fmla="*/ 31 h 948"/>
                <a:gd name="T70" fmla="*/ 32 w 572"/>
                <a:gd name="T71" fmla="*/ 28 h 948"/>
                <a:gd name="T72" fmla="*/ 32 w 572"/>
                <a:gd name="T73" fmla="*/ 26 h 948"/>
                <a:gd name="T74" fmla="*/ 33 w 572"/>
                <a:gd name="T75" fmla="*/ 23 h 948"/>
                <a:gd name="T76" fmla="*/ 34 w 572"/>
                <a:gd name="T77" fmla="*/ 19 h 948"/>
                <a:gd name="T78" fmla="*/ 33 w 572"/>
                <a:gd name="T79" fmla="*/ 17 h 948"/>
                <a:gd name="T80" fmla="*/ 30 w 572"/>
                <a:gd name="T81" fmla="*/ 17 h 948"/>
                <a:gd name="T82" fmla="*/ 27 w 572"/>
                <a:gd name="T83" fmla="*/ 16 h 948"/>
                <a:gd name="T84" fmla="*/ 25 w 572"/>
                <a:gd name="T85" fmla="*/ 14 h 948"/>
                <a:gd name="T86" fmla="*/ 23 w 572"/>
                <a:gd name="T87" fmla="*/ 12 h 948"/>
                <a:gd name="T88" fmla="*/ 23 w 572"/>
                <a:gd name="T89" fmla="*/ 10 h 948"/>
                <a:gd name="T90" fmla="*/ 23 w 572"/>
                <a:gd name="T91" fmla="*/ 10 h 948"/>
                <a:gd name="T92" fmla="*/ 23 w 572"/>
                <a:gd name="T93" fmla="*/ 9 h 948"/>
                <a:gd name="T94" fmla="*/ 23 w 572"/>
                <a:gd name="T95" fmla="*/ 6 h 948"/>
                <a:gd name="T96" fmla="*/ 23 w 572"/>
                <a:gd name="T97" fmla="*/ 3 h 948"/>
                <a:gd name="T98" fmla="*/ 22 w 572"/>
                <a:gd name="T99" fmla="*/ 1 h 948"/>
                <a:gd name="T100" fmla="*/ 20 w 572"/>
                <a:gd name="T101" fmla="*/ 0 h 948"/>
                <a:gd name="T102" fmla="*/ 18 w 572"/>
                <a:gd name="T103" fmla="*/ 0 h 948"/>
                <a:gd name="T104" fmla="*/ 16 w 572"/>
                <a:gd name="T105" fmla="*/ 1 h 948"/>
                <a:gd name="T106" fmla="*/ 14 w 572"/>
                <a:gd name="T107" fmla="*/ 1 h 948"/>
                <a:gd name="T108" fmla="*/ 12 w 572"/>
                <a:gd name="T109" fmla="*/ 2 h 948"/>
                <a:gd name="T110" fmla="*/ 10 w 572"/>
                <a:gd name="T111" fmla="*/ 2 h 948"/>
                <a:gd name="T112" fmla="*/ 8 w 572"/>
                <a:gd name="T113" fmla="*/ 3 h 948"/>
                <a:gd name="T114" fmla="*/ 6 w 572"/>
                <a:gd name="T115" fmla="*/ 4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948"/>
                <a:gd name="T176" fmla="*/ 572 w 572"/>
                <a:gd name="T177" fmla="*/ 948 h 9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948">
                  <a:moveTo>
                    <a:pt x="81" y="68"/>
                  </a:moveTo>
                  <a:lnTo>
                    <a:pt x="77" y="70"/>
                  </a:lnTo>
                  <a:lnTo>
                    <a:pt x="67" y="77"/>
                  </a:lnTo>
                  <a:lnTo>
                    <a:pt x="54" y="90"/>
                  </a:lnTo>
                  <a:lnTo>
                    <a:pt x="38" y="111"/>
                  </a:lnTo>
                  <a:lnTo>
                    <a:pt x="23" y="141"/>
                  </a:lnTo>
                  <a:lnTo>
                    <a:pt x="10" y="180"/>
                  </a:lnTo>
                  <a:lnTo>
                    <a:pt x="2" y="231"/>
                  </a:lnTo>
                  <a:lnTo>
                    <a:pt x="0" y="295"/>
                  </a:lnTo>
                  <a:lnTo>
                    <a:pt x="4" y="360"/>
                  </a:lnTo>
                  <a:lnTo>
                    <a:pt x="12" y="414"/>
                  </a:lnTo>
                  <a:lnTo>
                    <a:pt x="22" y="458"/>
                  </a:lnTo>
                  <a:lnTo>
                    <a:pt x="33" y="494"/>
                  </a:lnTo>
                  <a:lnTo>
                    <a:pt x="45" y="523"/>
                  </a:lnTo>
                  <a:lnTo>
                    <a:pt x="58" y="549"/>
                  </a:lnTo>
                  <a:lnTo>
                    <a:pt x="67" y="570"/>
                  </a:lnTo>
                  <a:lnTo>
                    <a:pt x="75" y="590"/>
                  </a:lnTo>
                  <a:lnTo>
                    <a:pt x="82" y="610"/>
                  </a:lnTo>
                  <a:lnTo>
                    <a:pt x="90" y="628"/>
                  </a:lnTo>
                  <a:lnTo>
                    <a:pt x="99" y="646"/>
                  </a:lnTo>
                  <a:lnTo>
                    <a:pt x="109" y="663"/>
                  </a:lnTo>
                  <a:lnTo>
                    <a:pt x="121" y="676"/>
                  </a:lnTo>
                  <a:lnTo>
                    <a:pt x="134" y="688"/>
                  </a:lnTo>
                  <a:lnTo>
                    <a:pt x="147" y="696"/>
                  </a:lnTo>
                  <a:lnTo>
                    <a:pt x="161" y="699"/>
                  </a:lnTo>
                  <a:lnTo>
                    <a:pt x="176" y="703"/>
                  </a:lnTo>
                  <a:lnTo>
                    <a:pt x="191" y="709"/>
                  </a:lnTo>
                  <a:lnTo>
                    <a:pt x="205" y="718"/>
                  </a:lnTo>
                  <a:lnTo>
                    <a:pt x="219" y="729"/>
                  </a:lnTo>
                  <a:lnTo>
                    <a:pt x="230" y="743"/>
                  </a:lnTo>
                  <a:lnTo>
                    <a:pt x="241" y="759"/>
                  </a:lnTo>
                  <a:lnTo>
                    <a:pt x="248" y="777"/>
                  </a:lnTo>
                  <a:lnTo>
                    <a:pt x="252" y="795"/>
                  </a:lnTo>
                  <a:lnTo>
                    <a:pt x="253" y="816"/>
                  </a:lnTo>
                  <a:lnTo>
                    <a:pt x="253" y="838"/>
                  </a:lnTo>
                  <a:lnTo>
                    <a:pt x="253" y="862"/>
                  </a:lnTo>
                  <a:lnTo>
                    <a:pt x="253" y="885"/>
                  </a:lnTo>
                  <a:lnTo>
                    <a:pt x="256" y="907"/>
                  </a:lnTo>
                  <a:lnTo>
                    <a:pt x="260" y="924"/>
                  </a:lnTo>
                  <a:lnTo>
                    <a:pt x="268" y="939"/>
                  </a:lnTo>
                  <a:lnTo>
                    <a:pt x="281" y="947"/>
                  </a:lnTo>
                  <a:lnTo>
                    <a:pt x="289" y="948"/>
                  </a:lnTo>
                  <a:lnTo>
                    <a:pt x="300" y="947"/>
                  </a:lnTo>
                  <a:lnTo>
                    <a:pt x="310" y="944"/>
                  </a:lnTo>
                  <a:lnTo>
                    <a:pt x="323" y="938"/>
                  </a:lnTo>
                  <a:lnTo>
                    <a:pt x="335" y="932"/>
                  </a:lnTo>
                  <a:lnTo>
                    <a:pt x="350" y="923"/>
                  </a:lnTo>
                  <a:lnTo>
                    <a:pt x="364" y="914"/>
                  </a:lnTo>
                  <a:lnTo>
                    <a:pt x="379" y="903"/>
                  </a:lnTo>
                  <a:lnTo>
                    <a:pt x="394" y="893"/>
                  </a:lnTo>
                  <a:lnTo>
                    <a:pt x="409" y="882"/>
                  </a:lnTo>
                  <a:lnTo>
                    <a:pt x="423" y="870"/>
                  </a:lnTo>
                  <a:lnTo>
                    <a:pt x="437" y="859"/>
                  </a:lnTo>
                  <a:lnTo>
                    <a:pt x="450" y="848"/>
                  </a:lnTo>
                  <a:lnTo>
                    <a:pt x="462" y="838"/>
                  </a:lnTo>
                  <a:lnTo>
                    <a:pt x="473" y="827"/>
                  </a:lnTo>
                  <a:lnTo>
                    <a:pt x="483" y="819"/>
                  </a:lnTo>
                  <a:lnTo>
                    <a:pt x="501" y="802"/>
                  </a:lnTo>
                  <a:lnTo>
                    <a:pt x="519" y="780"/>
                  </a:lnTo>
                  <a:lnTo>
                    <a:pt x="537" y="757"/>
                  </a:lnTo>
                  <a:lnTo>
                    <a:pt x="553" y="732"/>
                  </a:lnTo>
                  <a:lnTo>
                    <a:pt x="564" y="706"/>
                  </a:lnTo>
                  <a:lnTo>
                    <a:pt x="571" y="680"/>
                  </a:lnTo>
                  <a:lnTo>
                    <a:pt x="572" y="656"/>
                  </a:lnTo>
                  <a:lnTo>
                    <a:pt x="567" y="634"/>
                  </a:lnTo>
                  <a:lnTo>
                    <a:pt x="555" y="611"/>
                  </a:lnTo>
                  <a:lnTo>
                    <a:pt x="542" y="583"/>
                  </a:lnTo>
                  <a:lnTo>
                    <a:pt x="530" y="554"/>
                  </a:lnTo>
                  <a:lnTo>
                    <a:pt x="517" y="524"/>
                  </a:lnTo>
                  <a:lnTo>
                    <a:pt x="508" y="494"/>
                  </a:lnTo>
                  <a:lnTo>
                    <a:pt x="501" y="468"/>
                  </a:lnTo>
                  <a:lnTo>
                    <a:pt x="499" y="444"/>
                  </a:lnTo>
                  <a:lnTo>
                    <a:pt x="502" y="425"/>
                  </a:lnTo>
                  <a:lnTo>
                    <a:pt x="510" y="407"/>
                  </a:lnTo>
                  <a:lnTo>
                    <a:pt x="518" y="381"/>
                  </a:lnTo>
                  <a:lnTo>
                    <a:pt x="525" y="355"/>
                  </a:lnTo>
                  <a:lnTo>
                    <a:pt x="531" y="327"/>
                  </a:lnTo>
                  <a:lnTo>
                    <a:pt x="532" y="302"/>
                  </a:lnTo>
                  <a:lnTo>
                    <a:pt x="528" y="281"/>
                  </a:lnTo>
                  <a:lnTo>
                    <a:pt x="517" y="266"/>
                  </a:lnTo>
                  <a:lnTo>
                    <a:pt x="498" y="262"/>
                  </a:lnTo>
                  <a:lnTo>
                    <a:pt x="473" y="260"/>
                  </a:lnTo>
                  <a:lnTo>
                    <a:pt x="450" y="254"/>
                  </a:lnTo>
                  <a:lnTo>
                    <a:pt x="428" y="243"/>
                  </a:lnTo>
                  <a:lnTo>
                    <a:pt x="409" y="229"/>
                  </a:lnTo>
                  <a:lnTo>
                    <a:pt x="390" y="214"/>
                  </a:lnTo>
                  <a:lnTo>
                    <a:pt x="377" y="196"/>
                  </a:lnTo>
                  <a:lnTo>
                    <a:pt x="367" y="177"/>
                  </a:lnTo>
                  <a:lnTo>
                    <a:pt x="362" y="159"/>
                  </a:lnTo>
                  <a:lnTo>
                    <a:pt x="362" y="158"/>
                  </a:lnTo>
                  <a:lnTo>
                    <a:pt x="362" y="157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3" y="112"/>
                  </a:lnTo>
                  <a:lnTo>
                    <a:pt x="365" y="88"/>
                  </a:lnTo>
                  <a:lnTo>
                    <a:pt x="365" y="62"/>
                  </a:lnTo>
                  <a:lnTo>
                    <a:pt x="363" y="40"/>
                  </a:lnTo>
                  <a:lnTo>
                    <a:pt x="356" y="22"/>
                  </a:lnTo>
                  <a:lnTo>
                    <a:pt x="341" y="8"/>
                  </a:lnTo>
                  <a:lnTo>
                    <a:pt x="319" y="1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3" y="3"/>
                  </a:lnTo>
                  <a:lnTo>
                    <a:pt x="227" y="6"/>
                  </a:lnTo>
                  <a:lnTo>
                    <a:pt x="210" y="9"/>
                  </a:lnTo>
                  <a:lnTo>
                    <a:pt x="194" y="14"/>
                  </a:lnTo>
                  <a:lnTo>
                    <a:pt x="177" y="18"/>
                  </a:lnTo>
                  <a:lnTo>
                    <a:pt x="162" y="24"/>
                  </a:lnTo>
                  <a:lnTo>
                    <a:pt x="146" y="30"/>
                  </a:lnTo>
                  <a:lnTo>
                    <a:pt x="131" y="37"/>
                  </a:lnTo>
                  <a:lnTo>
                    <a:pt x="118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5" name="Freeform 180"/>
            <p:cNvSpPr>
              <a:spLocks/>
            </p:cNvSpPr>
            <p:nvPr/>
          </p:nvSpPr>
          <p:spPr bwMode="auto">
            <a:xfrm>
              <a:off x="4005" y="1647"/>
              <a:ext cx="279" cy="464"/>
            </a:xfrm>
            <a:custGeom>
              <a:avLst/>
              <a:gdLst>
                <a:gd name="T0" fmla="*/ 5 w 556"/>
                <a:gd name="T1" fmla="*/ 5 h 928"/>
                <a:gd name="T2" fmla="*/ 4 w 556"/>
                <a:gd name="T3" fmla="*/ 6 h 928"/>
                <a:gd name="T4" fmla="*/ 2 w 556"/>
                <a:gd name="T5" fmla="*/ 9 h 928"/>
                <a:gd name="T6" fmla="*/ 1 w 556"/>
                <a:gd name="T7" fmla="*/ 15 h 928"/>
                <a:gd name="T8" fmla="*/ 1 w 556"/>
                <a:gd name="T9" fmla="*/ 23 h 928"/>
                <a:gd name="T10" fmla="*/ 2 w 556"/>
                <a:gd name="T11" fmla="*/ 29 h 928"/>
                <a:gd name="T12" fmla="*/ 3 w 556"/>
                <a:gd name="T13" fmla="*/ 33 h 928"/>
                <a:gd name="T14" fmla="*/ 5 w 556"/>
                <a:gd name="T15" fmla="*/ 35 h 928"/>
                <a:gd name="T16" fmla="*/ 6 w 556"/>
                <a:gd name="T17" fmla="*/ 38 h 928"/>
                <a:gd name="T18" fmla="*/ 7 w 556"/>
                <a:gd name="T19" fmla="*/ 40 h 928"/>
                <a:gd name="T20" fmla="*/ 8 w 556"/>
                <a:gd name="T21" fmla="*/ 42 h 928"/>
                <a:gd name="T22" fmla="*/ 10 w 556"/>
                <a:gd name="T23" fmla="*/ 43 h 928"/>
                <a:gd name="T24" fmla="*/ 11 w 556"/>
                <a:gd name="T25" fmla="*/ 43 h 928"/>
                <a:gd name="T26" fmla="*/ 13 w 556"/>
                <a:gd name="T27" fmla="*/ 44 h 928"/>
                <a:gd name="T28" fmla="*/ 15 w 556"/>
                <a:gd name="T29" fmla="*/ 46 h 928"/>
                <a:gd name="T30" fmla="*/ 16 w 556"/>
                <a:gd name="T31" fmla="*/ 48 h 928"/>
                <a:gd name="T32" fmla="*/ 16 w 556"/>
                <a:gd name="T33" fmla="*/ 50 h 928"/>
                <a:gd name="T34" fmla="*/ 16 w 556"/>
                <a:gd name="T35" fmla="*/ 53 h 928"/>
                <a:gd name="T36" fmla="*/ 16 w 556"/>
                <a:gd name="T37" fmla="*/ 56 h 928"/>
                <a:gd name="T38" fmla="*/ 17 w 556"/>
                <a:gd name="T39" fmla="*/ 58 h 928"/>
                <a:gd name="T40" fmla="*/ 18 w 556"/>
                <a:gd name="T41" fmla="*/ 58 h 928"/>
                <a:gd name="T42" fmla="*/ 20 w 556"/>
                <a:gd name="T43" fmla="*/ 58 h 928"/>
                <a:gd name="T44" fmla="*/ 21 w 556"/>
                <a:gd name="T45" fmla="*/ 57 h 928"/>
                <a:gd name="T46" fmla="*/ 23 w 556"/>
                <a:gd name="T47" fmla="*/ 56 h 928"/>
                <a:gd name="T48" fmla="*/ 25 w 556"/>
                <a:gd name="T49" fmla="*/ 55 h 928"/>
                <a:gd name="T50" fmla="*/ 26 w 556"/>
                <a:gd name="T51" fmla="*/ 54 h 928"/>
                <a:gd name="T52" fmla="*/ 28 w 556"/>
                <a:gd name="T53" fmla="*/ 52 h 928"/>
                <a:gd name="T54" fmla="*/ 29 w 556"/>
                <a:gd name="T55" fmla="*/ 51 h 928"/>
                <a:gd name="T56" fmla="*/ 31 w 556"/>
                <a:gd name="T57" fmla="*/ 49 h 928"/>
                <a:gd name="T58" fmla="*/ 33 w 556"/>
                <a:gd name="T59" fmla="*/ 47 h 928"/>
                <a:gd name="T60" fmla="*/ 35 w 556"/>
                <a:gd name="T61" fmla="*/ 43 h 928"/>
                <a:gd name="T62" fmla="*/ 35 w 556"/>
                <a:gd name="T63" fmla="*/ 40 h 928"/>
                <a:gd name="T64" fmla="*/ 34 w 556"/>
                <a:gd name="T65" fmla="*/ 38 h 928"/>
                <a:gd name="T66" fmla="*/ 33 w 556"/>
                <a:gd name="T67" fmla="*/ 34 h 928"/>
                <a:gd name="T68" fmla="*/ 31 w 556"/>
                <a:gd name="T69" fmla="*/ 31 h 928"/>
                <a:gd name="T70" fmla="*/ 31 w 556"/>
                <a:gd name="T71" fmla="*/ 28 h 928"/>
                <a:gd name="T72" fmla="*/ 31 w 556"/>
                <a:gd name="T73" fmla="*/ 25 h 928"/>
                <a:gd name="T74" fmla="*/ 32 w 556"/>
                <a:gd name="T75" fmla="*/ 22 h 928"/>
                <a:gd name="T76" fmla="*/ 33 w 556"/>
                <a:gd name="T77" fmla="*/ 19 h 928"/>
                <a:gd name="T78" fmla="*/ 32 w 556"/>
                <a:gd name="T79" fmla="*/ 17 h 928"/>
                <a:gd name="T80" fmla="*/ 29 w 556"/>
                <a:gd name="T81" fmla="*/ 16 h 928"/>
                <a:gd name="T82" fmla="*/ 26 w 556"/>
                <a:gd name="T83" fmla="*/ 15 h 928"/>
                <a:gd name="T84" fmla="*/ 24 w 556"/>
                <a:gd name="T85" fmla="*/ 14 h 928"/>
                <a:gd name="T86" fmla="*/ 23 w 556"/>
                <a:gd name="T87" fmla="*/ 11 h 928"/>
                <a:gd name="T88" fmla="*/ 22 w 556"/>
                <a:gd name="T89" fmla="*/ 10 h 928"/>
                <a:gd name="T90" fmla="*/ 22 w 556"/>
                <a:gd name="T91" fmla="*/ 10 h 928"/>
                <a:gd name="T92" fmla="*/ 22 w 556"/>
                <a:gd name="T93" fmla="*/ 9 h 928"/>
                <a:gd name="T94" fmla="*/ 23 w 556"/>
                <a:gd name="T95" fmla="*/ 6 h 928"/>
                <a:gd name="T96" fmla="*/ 22 w 556"/>
                <a:gd name="T97" fmla="*/ 3 h 928"/>
                <a:gd name="T98" fmla="*/ 21 w 556"/>
                <a:gd name="T99" fmla="*/ 1 h 928"/>
                <a:gd name="T100" fmla="*/ 19 w 556"/>
                <a:gd name="T101" fmla="*/ 0 h 928"/>
                <a:gd name="T102" fmla="*/ 17 w 556"/>
                <a:gd name="T103" fmla="*/ 0 h 928"/>
                <a:gd name="T104" fmla="*/ 15 w 556"/>
                <a:gd name="T105" fmla="*/ 1 h 928"/>
                <a:gd name="T106" fmla="*/ 13 w 556"/>
                <a:gd name="T107" fmla="*/ 1 h 928"/>
                <a:gd name="T108" fmla="*/ 11 w 556"/>
                <a:gd name="T109" fmla="*/ 2 h 928"/>
                <a:gd name="T110" fmla="*/ 9 w 556"/>
                <a:gd name="T111" fmla="*/ 2 h 928"/>
                <a:gd name="T112" fmla="*/ 8 w 556"/>
                <a:gd name="T113" fmla="*/ 3 h 928"/>
                <a:gd name="T114" fmla="*/ 6 w 556"/>
                <a:gd name="T115" fmla="*/ 4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928"/>
                <a:gd name="T176" fmla="*/ 556 w 556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928">
                  <a:moveTo>
                    <a:pt x="77" y="68"/>
                  </a:moveTo>
                  <a:lnTo>
                    <a:pt x="74" y="71"/>
                  </a:lnTo>
                  <a:lnTo>
                    <a:pt x="64" y="78"/>
                  </a:lnTo>
                  <a:lnTo>
                    <a:pt x="51" y="90"/>
                  </a:lnTo>
                  <a:lnTo>
                    <a:pt x="37" y="110"/>
                  </a:lnTo>
                  <a:lnTo>
                    <a:pt x="22" y="140"/>
                  </a:lnTo>
                  <a:lnTo>
                    <a:pt x="9" y="178"/>
                  </a:lnTo>
                  <a:lnTo>
                    <a:pt x="1" y="229"/>
                  </a:lnTo>
                  <a:lnTo>
                    <a:pt x="0" y="291"/>
                  </a:lnTo>
                  <a:lnTo>
                    <a:pt x="5" y="354"/>
                  </a:lnTo>
                  <a:lnTo>
                    <a:pt x="12" y="407"/>
                  </a:lnTo>
                  <a:lnTo>
                    <a:pt x="22" y="450"/>
                  </a:lnTo>
                  <a:lnTo>
                    <a:pt x="35" y="486"/>
                  </a:lnTo>
                  <a:lnTo>
                    <a:pt x="46" y="514"/>
                  </a:lnTo>
                  <a:lnTo>
                    <a:pt x="58" y="539"/>
                  </a:lnTo>
                  <a:lnTo>
                    <a:pt x="68" y="559"/>
                  </a:lnTo>
                  <a:lnTo>
                    <a:pt x="76" y="579"/>
                  </a:lnTo>
                  <a:lnTo>
                    <a:pt x="83" y="597"/>
                  </a:lnTo>
                  <a:lnTo>
                    <a:pt x="91" y="617"/>
                  </a:lnTo>
                  <a:lnTo>
                    <a:pt x="100" y="634"/>
                  </a:lnTo>
                  <a:lnTo>
                    <a:pt x="109" y="649"/>
                  </a:lnTo>
                  <a:lnTo>
                    <a:pt x="121" y="663"/>
                  </a:lnTo>
                  <a:lnTo>
                    <a:pt x="134" y="675"/>
                  </a:lnTo>
                  <a:lnTo>
                    <a:pt x="146" y="683"/>
                  </a:lnTo>
                  <a:lnTo>
                    <a:pt x="160" y="686"/>
                  </a:lnTo>
                  <a:lnTo>
                    <a:pt x="175" y="688"/>
                  </a:lnTo>
                  <a:lnTo>
                    <a:pt x="189" y="695"/>
                  </a:lnTo>
                  <a:lnTo>
                    <a:pt x="203" y="703"/>
                  </a:lnTo>
                  <a:lnTo>
                    <a:pt x="216" y="715"/>
                  </a:lnTo>
                  <a:lnTo>
                    <a:pt x="228" y="728"/>
                  </a:lnTo>
                  <a:lnTo>
                    <a:pt x="237" y="742"/>
                  </a:lnTo>
                  <a:lnTo>
                    <a:pt x="244" y="760"/>
                  </a:lnTo>
                  <a:lnTo>
                    <a:pt x="249" y="778"/>
                  </a:lnTo>
                  <a:lnTo>
                    <a:pt x="250" y="798"/>
                  </a:lnTo>
                  <a:lnTo>
                    <a:pt x="250" y="821"/>
                  </a:lnTo>
                  <a:lnTo>
                    <a:pt x="250" y="844"/>
                  </a:lnTo>
                  <a:lnTo>
                    <a:pt x="251" y="866"/>
                  </a:lnTo>
                  <a:lnTo>
                    <a:pt x="253" y="887"/>
                  </a:lnTo>
                  <a:lnTo>
                    <a:pt x="258" y="905"/>
                  </a:lnTo>
                  <a:lnTo>
                    <a:pt x="266" y="919"/>
                  </a:lnTo>
                  <a:lnTo>
                    <a:pt x="278" y="927"/>
                  </a:lnTo>
                  <a:lnTo>
                    <a:pt x="286" y="928"/>
                  </a:lnTo>
                  <a:lnTo>
                    <a:pt x="295" y="927"/>
                  </a:lnTo>
                  <a:lnTo>
                    <a:pt x="305" y="923"/>
                  </a:lnTo>
                  <a:lnTo>
                    <a:pt x="318" y="919"/>
                  </a:lnTo>
                  <a:lnTo>
                    <a:pt x="331" y="912"/>
                  </a:lnTo>
                  <a:lnTo>
                    <a:pt x="343" y="904"/>
                  </a:lnTo>
                  <a:lnTo>
                    <a:pt x="358" y="895"/>
                  </a:lnTo>
                  <a:lnTo>
                    <a:pt x="372" y="884"/>
                  </a:lnTo>
                  <a:lnTo>
                    <a:pt x="386" y="874"/>
                  </a:lnTo>
                  <a:lnTo>
                    <a:pt x="401" y="862"/>
                  </a:lnTo>
                  <a:lnTo>
                    <a:pt x="415" y="851"/>
                  </a:lnTo>
                  <a:lnTo>
                    <a:pt x="427" y="839"/>
                  </a:lnTo>
                  <a:lnTo>
                    <a:pt x="440" y="829"/>
                  </a:lnTo>
                  <a:lnTo>
                    <a:pt x="453" y="819"/>
                  </a:lnTo>
                  <a:lnTo>
                    <a:pt x="463" y="808"/>
                  </a:lnTo>
                  <a:lnTo>
                    <a:pt x="472" y="800"/>
                  </a:lnTo>
                  <a:lnTo>
                    <a:pt x="489" y="783"/>
                  </a:lnTo>
                  <a:lnTo>
                    <a:pt x="507" y="762"/>
                  </a:lnTo>
                  <a:lnTo>
                    <a:pt x="523" y="739"/>
                  </a:lnTo>
                  <a:lnTo>
                    <a:pt x="538" y="714"/>
                  </a:lnTo>
                  <a:lnTo>
                    <a:pt x="548" y="688"/>
                  </a:lnTo>
                  <a:lnTo>
                    <a:pt x="555" y="663"/>
                  </a:lnTo>
                  <a:lnTo>
                    <a:pt x="556" y="640"/>
                  </a:lnTo>
                  <a:lnTo>
                    <a:pt x="550" y="618"/>
                  </a:lnTo>
                  <a:lnTo>
                    <a:pt x="540" y="595"/>
                  </a:lnTo>
                  <a:lnTo>
                    <a:pt x="527" y="570"/>
                  </a:lnTo>
                  <a:lnTo>
                    <a:pt x="515" y="541"/>
                  </a:lnTo>
                  <a:lnTo>
                    <a:pt x="502" y="511"/>
                  </a:lnTo>
                  <a:lnTo>
                    <a:pt x="493" y="483"/>
                  </a:lnTo>
                  <a:lnTo>
                    <a:pt x="486" y="457"/>
                  </a:lnTo>
                  <a:lnTo>
                    <a:pt x="484" y="434"/>
                  </a:lnTo>
                  <a:lnTo>
                    <a:pt x="487" y="415"/>
                  </a:lnTo>
                  <a:lnTo>
                    <a:pt x="494" y="397"/>
                  </a:lnTo>
                  <a:lnTo>
                    <a:pt x="502" y="373"/>
                  </a:lnTo>
                  <a:lnTo>
                    <a:pt x="509" y="346"/>
                  </a:lnTo>
                  <a:lnTo>
                    <a:pt x="514" y="320"/>
                  </a:lnTo>
                  <a:lnTo>
                    <a:pt x="515" y="294"/>
                  </a:lnTo>
                  <a:lnTo>
                    <a:pt x="510" y="274"/>
                  </a:lnTo>
                  <a:lnTo>
                    <a:pt x="500" y="260"/>
                  </a:lnTo>
                  <a:lnTo>
                    <a:pt x="481" y="255"/>
                  </a:lnTo>
                  <a:lnTo>
                    <a:pt x="458" y="254"/>
                  </a:lnTo>
                  <a:lnTo>
                    <a:pt x="436" y="247"/>
                  </a:lnTo>
                  <a:lnTo>
                    <a:pt x="415" y="238"/>
                  </a:lnTo>
                  <a:lnTo>
                    <a:pt x="395" y="224"/>
                  </a:lnTo>
                  <a:lnTo>
                    <a:pt x="378" y="209"/>
                  </a:lnTo>
                  <a:lnTo>
                    <a:pt x="364" y="192"/>
                  </a:lnTo>
                  <a:lnTo>
                    <a:pt x="354" y="174"/>
                  </a:lnTo>
                  <a:lnTo>
                    <a:pt x="349" y="156"/>
                  </a:lnTo>
                  <a:lnTo>
                    <a:pt x="349" y="155"/>
                  </a:lnTo>
                  <a:lnTo>
                    <a:pt x="349" y="154"/>
                  </a:lnTo>
                  <a:lnTo>
                    <a:pt x="349" y="153"/>
                  </a:lnTo>
                  <a:lnTo>
                    <a:pt x="349" y="132"/>
                  </a:lnTo>
                  <a:lnTo>
                    <a:pt x="350" y="109"/>
                  </a:lnTo>
                  <a:lnTo>
                    <a:pt x="352" y="85"/>
                  </a:lnTo>
                  <a:lnTo>
                    <a:pt x="352" y="61"/>
                  </a:lnTo>
                  <a:lnTo>
                    <a:pt x="350" y="40"/>
                  </a:lnTo>
                  <a:lnTo>
                    <a:pt x="342" y="21"/>
                  </a:lnTo>
                  <a:lnTo>
                    <a:pt x="328" y="8"/>
                  </a:lnTo>
                  <a:lnTo>
                    <a:pt x="306" y="2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16" y="7"/>
                  </a:lnTo>
                  <a:lnTo>
                    <a:pt x="202" y="11"/>
                  </a:lnTo>
                  <a:lnTo>
                    <a:pt x="185" y="14"/>
                  </a:lnTo>
                  <a:lnTo>
                    <a:pt x="170" y="20"/>
                  </a:lnTo>
                  <a:lnTo>
                    <a:pt x="155" y="25"/>
                  </a:lnTo>
                  <a:lnTo>
                    <a:pt x="140" y="30"/>
                  </a:lnTo>
                  <a:lnTo>
                    <a:pt x="127" y="37"/>
                  </a:lnTo>
                  <a:lnTo>
                    <a:pt x="113" y="44"/>
                  </a:lnTo>
                  <a:lnTo>
                    <a:pt x="100" y="52"/>
                  </a:lnTo>
                  <a:lnTo>
                    <a:pt x="88" y="60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6" name="Freeform 181"/>
            <p:cNvSpPr>
              <a:spLocks/>
            </p:cNvSpPr>
            <p:nvPr/>
          </p:nvSpPr>
          <p:spPr bwMode="auto">
            <a:xfrm>
              <a:off x="4011" y="1652"/>
              <a:ext cx="270" cy="454"/>
            </a:xfrm>
            <a:custGeom>
              <a:avLst/>
              <a:gdLst>
                <a:gd name="T0" fmla="*/ 5 w 540"/>
                <a:gd name="T1" fmla="*/ 5 h 907"/>
                <a:gd name="T2" fmla="*/ 3 w 540"/>
                <a:gd name="T3" fmla="*/ 6 h 907"/>
                <a:gd name="T4" fmla="*/ 2 w 540"/>
                <a:gd name="T5" fmla="*/ 9 h 907"/>
                <a:gd name="T6" fmla="*/ 1 w 540"/>
                <a:gd name="T7" fmla="*/ 14 h 907"/>
                <a:gd name="T8" fmla="*/ 1 w 540"/>
                <a:gd name="T9" fmla="*/ 22 h 907"/>
                <a:gd name="T10" fmla="*/ 2 w 540"/>
                <a:gd name="T11" fmla="*/ 28 h 907"/>
                <a:gd name="T12" fmla="*/ 3 w 540"/>
                <a:gd name="T13" fmla="*/ 32 h 907"/>
                <a:gd name="T14" fmla="*/ 5 w 540"/>
                <a:gd name="T15" fmla="*/ 35 h 907"/>
                <a:gd name="T16" fmla="*/ 6 w 540"/>
                <a:gd name="T17" fmla="*/ 37 h 907"/>
                <a:gd name="T18" fmla="*/ 7 w 540"/>
                <a:gd name="T19" fmla="*/ 39 h 907"/>
                <a:gd name="T20" fmla="*/ 8 w 540"/>
                <a:gd name="T21" fmla="*/ 41 h 907"/>
                <a:gd name="T22" fmla="*/ 9 w 540"/>
                <a:gd name="T23" fmla="*/ 42 h 907"/>
                <a:gd name="T24" fmla="*/ 11 w 540"/>
                <a:gd name="T25" fmla="*/ 43 h 907"/>
                <a:gd name="T26" fmla="*/ 13 w 540"/>
                <a:gd name="T27" fmla="*/ 43 h 907"/>
                <a:gd name="T28" fmla="*/ 14 w 540"/>
                <a:gd name="T29" fmla="*/ 45 h 907"/>
                <a:gd name="T30" fmla="*/ 15 w 540"/>
                <a:gd name="T31" fmla="*/ 47 h 907"/>
                <a:gd name="T32" fmla="*/ 16 w 540"/>
                <a:gd name="T33" fmla="*/ 49 h 907"/>
                <a:gd name="T34" fmla="*/ 16 w 540"/>
                <a:gd name="T35" fmla="*/ 52 h 907"/>
                <a:gd name="T36" fmla="*/ 16 w 540"/>
                <a:gd name="T37" fmla="*/ 55 h 907"/>
                <a:gd name="T38" fmla="*/ 17 w 540"/>
                <a:gd name="T39" fmla="*/ 57 h 907"/>
                <a:gd name="T40" fmla="*/ 18 w 540"/>
                <a:gd name="T41" fmla="*/ 57 h 907"/>
                <a:gd name="T42" fmla="*/ 19 w 540"/>
                <a:gd name="T43" fmla="*/ 57 h 907"/>
                <a:gd name="T44" fmla="*/ 21 w 540"/>
                <a:gd name="T45" fmla="*/ 56 h 907"/>
                <a:gd name="T46" fmla="*/ 22 w 540"/>
                <a:gd name="T47" fmla="*/ 55 h 907"/>
                <a:gd name="T48" fmla="*/ 24 w 540"/>
                <a:gd name="T49" fmla="*/ 54 h 907"/>
                <a:gd name="T50" fmla="*/ 26 w 540"/>
                <a:gd name="T51" fmla="*/ 52 h 907"/>
                <a:gd name="T52" fmla="*/ 27 w 540"/>
                <a:gd name="T53" fmla="*/ 51 h 907"/>
                <a:gd name="T54" fmla="*/ 29 w 540"/>
                <a:gd name="T55" fmla="*/ 50 h 907"/>
                <a:gd name="T56" fmla="*/ 30 w 540"/>
                <a:gd name="T57" fmla="*/ 48 h 907"/>
                <a:gd name="T58" fmla="*/ 32 w 540"/>
                <a:gd name="T59" fmla="*/ 45 h 907"/>
                <a:gd name="T60" fmla="*/ 34 w 540"/>
                <a:gd name="T61" fmla="*/ 42 h 907"/>
                <a:gd name="T62" fmla="*/ 34 w 540"/>
                <a:gd name="T63" fmla="*/ 39 h 907"/>
                <a:gd name="T64" fmla="*/ 33 w 540"/>
                <a:gd name="T65" fmla="*/ 37 h 907"/>
                <a:gd name="T66" fmla="*/ 32 w 540"/>
                <a:gd name="T67" fmla="*/ 33 h 907"/>
                <a:gd name="T68" fmla="*/ 30 w 540"/>
                <a:gd name="T69" fmla="*/ 30 h 907"/>
                <a:gd name="T70" fmla="*/ 30 w 540"/>
                <a:gd name="T71" fmla="*/ 27 h 907"/>
                <a:gd name="T72" fmla="*/ 30 w 540"/>
                <a:gd name="T73" fmla="*/ 25 h 907"/>
                <a:gd name="T74" fmla="*/ 31 w 540"/>
                <a:gd name="T75" fmla="*/ 21 h 907"/>
                <a:gd name="T76" fmla="*/ 32 w 540"/>
                <a:gd name="T77" fmla="*/ 18 h 907"/>
                <a:gd name="T78" fmla="*/ 31 w 540"/>
                <a:gd name="T79" fmla="*/ 16 h 907"/>
                <a:gd name="T80" fmla="*/ 28 w 540"/>
                <a:gd name="T81" fmla="*/ 16 h 907"/>
                <a:gd name="T82" fmla="*/ 25 w 540"/>
                <a:gd name="T83" fmla="*/ 15 h 907"/>
                <a:gd name="T84" fmla="*/ 23 w 540"/>
                <a:gd name="T85" fmla="*/ 13 h 907"/>
                <a:gd name="T86" fmla="*/ 22 w 540"/>
                <a:gd name="T87" fmla="*/ 11 h 907"/>
                <a:gd name="T88" fmla="*/ 22 w 540"/>
                <a:gd name="T89" fmla="*/ 10 h 907"/>
                <a:gd name="T90" fmla="*/ 22 w 540"/>
                <a:gd name="T91" fmla="*/ 10 h 907"/>
                <a:gd name="T92" fmla="*/ 21 w 540"/>
                <a:gd name="T93" fmla="*/ 8 h 907"/>
                <a:gd name="T94" fmla="*/ 22 w 540"/>
                <a:gd name="T95" fmla="*/ 6 h 907"/>
                <a:gd name="T96" fmla="*/ 21 w 540"/>
                <a:gd name="T97" fmla="*/ 3 h 907"/>
                <a:gd name="T98" fmla="*/ 20 w 540"/>
                <a:gd name="T99" fmla="*/ 1 h 907"/>
                <a:gd name="T100" fmla="*/ 18 w 540"/>
                <a:gd name="T101" fmla="*/ 0 h 907"/>
                <a:gd name="T102" fmla="*/ 16 w 540"/>
                <a:gd name="T103" fmla="*/ 1 h 907"/>
                <a:gd name="T104" fmla="*/ 14 w 540"/>
                <a:gd name="T105" fmla="*/ 1 h 907"/>
                <a:gd name="T106" fmla="*/ 13 w 540"/>
                <a:gd name="T107" fmla="*/ 1 h 907"/>
                <a:gd name="T108" fmla="*/ 11 w 540"/>
                <a:gd name="T109" fmla="*/ 2 h 907"/>
                <a:gd name="T110" fmla="*/ 9 w 540"/>
                <a:gd name="T111" fmla="*/ 2 h 907"/>
                <a:gd name="T112" fmla="*/ 7 w 540"/>
                <a:gd name="T113" fmla="*/ 3 h 907"/>
                <a:gd name="T114" fmla="*/ 6 w 540"/>
                <a:gd name="T115" fmla="*/ 4 h 9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0"/>
                <a:gd name="T175" fmla="*/ 0 h 907"/>
                <a:gd name="T176" fmla="*/ 540 w 540"/>
                <a:gd name="T177" fmla="*/ 907 h 9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0" h="907">
                  <a:moveTo>
                    <a:pt x="73" y="68"/>
                  </a:moveTo>
                  <a:lnTo>
                    <a:pt x="69" y="70"/>
                  </a:lnTo>
                  <a:lnTo>
                    <a:pt x="60" y="77"/>
                  </a:lnTo>
                  <a:lnTo>
                    <a:pt x="48" y="90"/>
                  </a:lnTo>
                  <a:lnTo>
                    <a:pt x="34" y="109"/>
                  </a:lnTo>
                  <a:lnTo>
                    <a:pt x="20" y="138"/>
                  </a:lnTo>
                  <a:lnTo>
                    <a:pt x="8" y="176"/>
                  </a:lnTo>
                  <a:lnTo>
                    <a:pt x="2" y="224"/>
                  </a:lnTo>
                  <a:lnTo>
                    <a:pt x="0" y="286"/>
                  </a:lnTo>
                  <a:lnTo>
                    <a:pt x="5" y="348"/>
                  </a:lnTo>
                  <a:lnTo>
                    <a:pt x="13" y="398"/>
                  </a:lnTo>
                  <a:lnTo>
                    <a:pt x="23" y="441"/>
                  </a:lnTo>
                  <a:lnTo>
                    <a:pt x="35" y="476"/>
                  </a:lnTo>
                  <a:lnTo>
                    <a:pt x="48" y="503"/>
                  </a:lnTo>
                  <a:lnTo>
                    <a:pt x="59" y="528"/>
                  </a:lnTo>
                  <a:lnTo>
                    <a:pt x="68" y="548"/>
                  </a:lnTo>
                  <a:lnTo>
                    <a:pt x="76" y="567"/>
                  </a:lnTo>
                  <a:lnTo>
                    <a:pt x="83" y="585"/>
                  </a:lnTo>
                  <a:lnTo>
                    <a:pt x="91" y="602"/>
                  </a:lnTo>
                  <a:lnTo>
                    <a:pt x="99" y="620"/>
                  </a:lnTo>
                  <a:lnTo>
                    <a:pt x="110" y="636"/>
                  </a:lnTo>
                  <a:lnTo>
                    <a:pt x="120" y="649"/>
                  </a:lnTo>
                  <a:lnTo>
                    <a:pt x="132" y="660"/>
                  </a:lnTo>
                  <a:lnTo>
                    <a:pt x="144" y="667"/>
                  </a:lnTo>
                  <a:lnTo>
                    <a:pt x="158" y="670"/>
                  </a:lnTo>
                  <a:lnTo>
                    <a:pt x="172" y="673"/>
                  </a:lnTo>
                  <a:lnTo>
                    <a:pt x="186" y="678"/>
                  </a:lnTo>
                  <a:lnTo>
                    <a:pt x="200" y="688"/>
                  </a:lnTo>
                  <a:lnTo>
                    <a:pt x="212" y="698"/>
                  </a:lnTo>
                  <a:lnTo>
                    <a:pt x="224" y="711"/>
                  </a:lnTo>
                  <a:lnTo>
                    <a:pt x="233" y="726"/>
                  </a:lnTo>
                  <a:lnTo>
                    <a:pt x="240" y="742"/>
                  </a:lnTo>
                  <a:lnTo>
                    <a:pt x="244" y="760"/>
                  </a:lnTo>
                  <a:lnTo>
                    <a:pt x="246" y="780"/>
                  </a:lnTo>
                  <a:lnTo>
                    <a:pt x="247" y="802"/>
                  </a:lnTo>
                  <a:lnTo>
                    <a:pt x="247" y="824"/>
                  </a:lnTo>
                  <a:lnTo>
                    <a:pt x="248" y="846"/>
                  </a:lnTo>
                  <a:lnTo>
                    <a:pt x="250" y="866"/>
                  </a:lnTo>
                  <a:lnTo>
                    <a:pt x="254" y="884"/>
                  </a:lnTo>
                  <a:lnTo>
                    <a:pt x="262" y="897"/>
                  </a:lnTo>
                  <a:lnTo>
                    <a:pt x="273" y="905"/>
                  </a:lnTo>
                  <a:lnTo>
                    <a:pt x="281" y="907"/>
                  </a:lnTo>
                  <a:lnTo>
                    <a:pt x="291" y="905"/>
                  </a:lnTo>
                  <a:lnTo>
                    <a:pt x="301" y="902"/>
                  </a:lnTo>
                  <a:lnTo>
                    <a:pt x="311" y="897"/>
                  </a:lnTo>
                  <a:lnTo>
                    <a:pt x="324" y="891"/>
                  </a:lnTo>
                  <a:lnTo>
                    <a:pt x="337" y="882"/>
                  </a:lnTo>
                  <a:lnTo>
                    <a:pt x="350" y="873"/>
                  </a:lnTo>
                  <a:lnTo>
                    <a:pt x="364" y="863"/>
                  </a:lnTo>
                  <a:lnTo>
                    <a:pt x="378" y="852"/>
                  </a:lnTo>
                  <a:lnTo>
                    <a:pt x="391" y="841"/>
                  </a:lnTo>
                  <a:lnTo>
                    <a:pt x="405" y="829"/>
                  </a:lnTo>
                  <a:lnTo>
                    <a:pt x="417" y="819"/>
                  </a:lnTo>
                  <a:lnTo>
                    <a:pt x="430" y="808"/>
                  </a:lnTo>
                  <a:lnTo>
                    <a:pt x="440" y="797"/>
                  </a:lnTo>
                  <a:lnTo>
                    <a:pt x="451" y="788"/>
                  </a:lnTo>
                  <a:lnTo>
                    <a:pt x="460" y="780"/>
                  </a:lnTo>
                  <a:lnTo>
                    <a:pt x="477" y="763"/>
                  </a:lnTo>
                  <a:lnTo>
                    <a:pt x="493" y="742"/>
                  </a:lnTo>
                  <a:lnTo>
                    <a:pt x="509" y="720"/>
                  </a:lnTo>
                  <a:lnTo>
                    <a:pt x="523" y="696"/>
                  </a:lnTo>
                  <a:lnTo>
                    <a:pt x="534" y="670"/>
                  </a:lnTo>
                  <a:lnTo>
                    <a:pt x="539" y="646"/>
                  </a:lnTo>
                  <a:lnTo>
                    <a:pt x="540" y="622"/>
                  </a:lnTo>
                  <a:lnTo>
                    <a:pt x="535" y="601"/>
                  </a:lnTo>
                  <a:lnTo>
                    <a:pt x="524" y="579"/>
                  </a:lnTo>
                  <a:lnTo>
                    <a:pt x="512" y="554"/>
                  </a:lnTo>
                  <a:lnTo>
                    <a:pt x="499" y="526"/>
                  </a:lnTo>
                  <a:lnTo>
                    <a:pt x="487" y="498"/>
                  </a:lnTo>
                  <a:lnTo>
                    <a:pt x="477" y="470"/>
                  </a:lnTo>
                  <a:lnTo>
                    <a:pt x="470" y="443"/>
                  </a:lnTo>
                  <a:lnTo>
                    <a:pt x="468" y="422"/>
                  </a:lnTo>
                  <a:lnTo>
                    <a:pt x="471" y="403"/>
                  </a:lnTo>
                  <a:lnTo>
                    <a:pt x="478" y="385"/>
                  </a:lnTo>
                  <a:lnTo>
                    <a:pt x="485" y="362"/>
                  </a:lnTo>
                  <a:lnTo>
                    <a:pt x="492" y="336"/>
                  </a:lnTo>
                  <a:lnTo>
                    <a:pt x="497" y="310"/>
                  </a:lnTo>
                  <a:lnTo>
                    <a:pt x="497" y="286"/>
                  </a:lnTo>
                  <a:lnTo>
                    <a:pt x="493" y="265"/>
                  </a:lnTo>
                  <a:lnTo>
                    <a:pt x="483" y="252"/>
                  </a:lnTo>
                  <a:lnTo>
                    <a:pt x="464" y="248"/>
                  </a:lnTo>
                  <a:lnTo>
                    <a:pt x="443" y="246"/>
                  </a:lnTo>
                  <a:lnTo>
                    <a:pt x="421" y="239"/>
                  </a:lnTo>
                  <a:lnTo>
                    <a:pt x="400" y="230"/>
                  </a:lnTo>
                  <a:lnTo>
                    <a:pt x="380" y="218"/>
                  </a:lnTo>
                  <a:lnTo>
                    <a:pt x="364" y="203"/>
                  </a:lnTo>
                  <a:lnTo>
                    <a:pt x="350" y="186"/>
                  </a:lnTo>
                  <a:lnTo>
                    <a:pt x="341" y="168"/>
                  </a:lnTo>
                  <a:lnTo>
                    <a:pt x="337" y="151"/>
                  </a:lnTo>
                  <a:lnTo>
                    <a:pt x="337" y="150"/>
                  </a:lnTo>
                  <a:lnTo>
                    <a:pt x="337" y="148"/>
                  </a:lnTo>
                  <a:lnTo>
                    <a:pt x="337" y="147"/>
                  </a:lnTo>
                  <a:lnTo>
                    <a:pt x="335" y="128"/>
                  </a:lnTo>
                  <a:lnTo>
                    <a:pt x="337" y="105"/>
                  </a:lnTo>
                  <a:lnTo>
                    <a:pt x="339" y="82"/>
                  </a:lnTo>
                  <a:lnTo>
                    <a:pt x="339" y="59"/>
                  </a:lnTo>
                  <a:lnTo>
                    <a:pt x="335" y="38"/>
                  </a:lnTo>
                  <a:lnTo>
                    <a:pt x="329" y="19"/>
                  </a:lnTo>
                  <a:lnTo>
                    <a:pt x="315" y="7"/>
                  </a:lnTo>
                  <a:lnTo>
                    <a:pt x="294" y="1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3" y="1"/>
                  </a:lnTo>
                  <a:lnTo>
                    <a:pt x="238" y="2"/>
                  </a:lnTo>
                  <a:lnTo>
                    <a:pt x="223" y="4"/>
                  </a:lnTo>
                  <a:lnTo>
                    <a:pt x="208" y="7"/>
                  </a:lnTo>
                  <a:lnTo>
                    <a:pt x="193" y="10"/>
                  </a:lnTo>
                  <a:lnTo>
                    <a:pt x="178" y="15"/>
                  </a:lnTo>
                  <a:lnTo>
                    <a:pt x="163" y="19"/>
                  </a:lnTo>
                  <a:lnTo>
                    <a:pt x="148" y="24"/>
                  </a:lnTo>
                  <a:lnTo>
                    <a:pt x="134" y="31"/>
                  </a:lnTo>
                  <a:lnTo>
                    <a:pt x="120" y="37"/>
                  </a:lnTo>
                  <a:lnTo>
                    <a:pt x="107" y="44"/>
                  </a:lnTo>
                  <a:lnTo>
                    <a:pt x="95" y="52"/>
                  </a:lnTo>
                  <a:lnTo>
                    <a:pt x="83" y="6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7" name="Freeform 182"/>
            <p:cNvSpPr>
              <a:spLocks/>
            </p:cNvSpPr>
            <p:nvPr/>
          </p:nvSpPr>
          <p:spPr bwMode="auto">
            <a:xfrm>
              <a:off x="4015" y="1658"/>
              <a:ext cx="261" cy="442"/>
            </a:xfrm>
            <a:custGeom>
              <a:avLst/>
              <a:gdLst>
                <a:gd name="T0" fmla="*/ 4 w 523"/>
                <a:gd name="T1" fmla="*/ 4 h 885"/>
                <a:gd name="T2" fmla="*/ 2 w 523"/>
                <a:gd name="T3" fmla="*/ 5 h 885"/>
                <a:gd name="T4" fmla="*/ 1 w 523"/>
                <a:gd name="T5" fmla="*/ 8 h 885"/>
                <a:gd name="T6" fmla="*/ 0 w 523"/>
                <a:gd name="T7" fmla="*/ 13 h 885"/>
                <a:gd name="T8" fmla="*/ 0 w 523"/>
                <a:gd name="T9" fmla="*/ 21 h 885"/>
                <a:gd name="T10" fmla="*/ 1 w 523"/>
                <a:gd name="T11" fmla="*/ 27 h 885"/>
                <a:gd name="T12" fmla="*/ 3 w 523"/>
                <a:gd name="T13" fmla="*/ 30 h 885"/>
                <a:gd name="T14" fmla="*/ 4 w 523"/>
                <a:gd name="T15" fmla="*/ 33 h 885"/>
                <a:gd name="T16" fmla="*/ 5 w 523"/>
                <a:gd name="T17" fmla="*/ 35 h 885"/>
                <a:gd name="T18" fmla="*/ 6 w 523"/>
                <a:gd name="T19" fmla="*/ 37 h 885"/>
                <a:gd name="T20" fmla="*/ 7 w 523"/>
                <a:gd name="T21" fmla="*/ 39 h 885"/>
                <a:gd name="T22" fmla="*/ 8 w 523"/>
                <a:gd name="T23" fmla="*/ 40 h 885"/>
                <a:gd name="T24" fmla="*/ 10 w 523"/>
                <a:gd name="T25" fmla="*/ 41 h 885"/>
                <a:gd name="T26" fmla="*/ 12 w 523"/>
                <a:gd name="T27" fmla="*/ 42 h 885"/>
                <a:gd name="T28" fmla="*/ 13 w 523"/>
                <a:gd name="T29" fmla="*/ 43 h 885"/>
                <a:gd name="T30" fmla="*/ 14 w 523"/>
                <a:gd name="T31" fmla="*/ 45 h 885"/>
                <a:gd name="T32" fmla="*/ 15 w 523"/>
                <a:gd name="T33" fmla="*/ 47 h 885"/>
                <a:gd name="T34" fmla="*/ 15 w 523"/>
                <a:gd name="T35" fmla="*/ 50 h 885"/>
                <a:gd name="T36" fmla="*/ 15 w 523"/>
                <a:gd name="T37" fmla="*/ 52 h 885"/>
                <a:gd name="T38" fmla="*/ 16 w 523"/>
                <a:gd name="T39" fmla="*/ 54 h 885"/>
                <a:gd name="T40" fmla="*/ 17 w 523"/>
                <a:gd name="T41" fmla="*/ 55 h 885"/>
                <a:gd name="T42" fmla="*/ 20 w 523"/>
                <a:gd name="T43" fmla="*/ 53 h 885"/>
                <a:gd name="T44" fmla="*/ 23 w 523"/>
                <a:gd name="T45" fmla="*/ 51 h 885"/>
                <a:gd name="T46" fmla="*/ 26 w 523"/>
                <a:gd name="T47" fmla="*/ 48 h 885"/>
                <a:gd name="T48" fmla="*/ 28 w 523"/>
                <a:gd name="T49" fmla="*/ 46 h 885"/>
                <a:gd name="T50" fmla="*/ 30 w 523"/>
                <a:gd name="T51" fmla="*/ 43 h 885"/>
                <a:gd name="T52" fmla="*/ 32 w 523"/>
                <a:gd name="T53" fmla="*/ 40 h 885"/>
                <a:gd name="T54" fmla="*/ 32 w 523"/>
                <a:gd name="T55" fmla="*/ 37 h 885"/>
                <a:gd name="T56" fmla="*/ 31 w 523"/>
                <a:gd name="T57" fmla="*/ 35 h 885"/>
                <a:gd name="T58" fmla="*/ 30 w 523"/>
                <a:gd name="T59" fmla="*/ 32 h 885"/>
                <a:gd name="T60" fmla="*/ 28 w 523"/>
                <a:gd name="T61" fmla="*/ 28 h 885"/>
                <a:gd name="T62" fmla="*/ 28 w 523"/>
                <a:gd name="T63" fmla="*/ 25 h 885"/>
                <a:gd name="T64" fmla="*/ 28 w 523"/>
                <a:gd name="T65" fmla="*/ 23 h 885"/>
                <a:gd name="T66" fmla="*/ 29 w 523"/>
                <a:gd name="T67" fmla="*/ 20 h 885"/>
                <a:gd name="T68" fmla="*/ 29 w 523"/>
                <a:gd name="T69" fmla="*/ 17 h 885"/>
                <a:gd name="T70" fmla="*/ 29 w 523"/>
                <a:gd name="T71" fmla="*/ 15 h 885"/>
                <a:gd name="T72" fmla="*/ 26 w 523"/>
                <a:gd name="T73" fmla="*/ 15 h 885"/>
                <a:gd name="T74" fmla="*/ 24 w 523"/>
                <a:gd name="T75" fmla="*/ 14 h 885"/>
                <a:gd name="T76" fmla="*/ 21 w 523"/>
                <a:gd name="T77" fmla="*/ 12 h 885"/>
                <a:gd name="T78" fmla="*/ 20 w 523"/>
                <a:gd name="T79" fmla="*/ 10 h 885"/>
                <a:gd name="T80" fmla="*/ 20 w 523"/>
                <a:gd name="T81" fmla="*/ 9 h 885"/>
                <a:gd name="T82" fmla="*/ 20 w 523"/>
                <a:gd name="T83" fmla="*/ 9 h 885"/>
                <a:gd name="T84" fmla="*/ 20 w 523"/>
                <a:gd name="T85" fmla="*/ 7 h 885"/>
                <a:gd name="T86" fmla="*/ 20 w 523"/>
                <a:gd name="T87" fmla="*/ 5 h 885"/>
                <a:gd name="T88" fmla="*/ 20 w 523"/>
                <a:gd name="T89" fmla="*/ 2 h 885"/>
                <a:gd name="T90" fmla="*/ 18 w 523"/>
                <a:gd name="T91" fmla="*/ 0 h 885"/>
                <a:gd name="T92" fmla="*/ 16 w 523"/>
                <a:gd name="T93" fmla="*/ 0 h 885"/>
                <a:gd name="T94" fmla="*/ 15 w 523"/>
                <a:gd name="T95" fmla="*/ 0 h 885"/>
                <a:gd name="T96" fmla="*/ 13 w 523"/>
                <a:gd name="T97" fmla="*/ 0 h 885"/>
                <a:gd name="T98" fmla="*/ 11 w 523"/>
                <a:gd name="T99" fmla="*/ 0 h 885"/>
                <a:gd name="T100" fmla="*/ 9 w 523"/>
                <a:gd name="T101" fmla="*/ 1 h 885"/>
                <a:gd name="T102" fmla="*/ 7 w 523"/>
                <a:gd name="T103" fmla="*/ 1 h 885"/>
                <a:gd name="T104" fmla="*/ 6 w 523"/>
                <a:gd name="T105" fmla="*/ 2 h 885"/>
                <a:gd name="T106" fmla="*/ 4 w 523"/>
                <a:gd name="T107" fmla="*/ 3 h 8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3"/>
                <a:gd name="T163" fmla="*/ 0 h 885"/>
                <a:gd name="T164" fmla="*/ 523 w 523"/>
                <a:gd name="T165" fmla="*/ 885 h 8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3" h="885">
                  <a:moveTo>
                    <a:pt x="68" y="68"/>
                  </a:moveTo>
                  <a:lnTo>
                    <a:pt x="65" y="70"/>
                  </a:lnTo>
                  <a:lnTo>
                    <a:pt x="57" y="77"/>
                  </a:lnTo>
                  <a:lnTo>
                    <a:pt x="44" y="90"/>
                  </a:lnTo>
                  <a:lnTo>
                    <a:pt x="32" y="110"/>
                  </a:lnTo>
                  <a:lnTo>
                    <a:pt x="18" y="137"/>
                  </a:lnTo>
                  <a:lnTo>
                    <a:pt x="7" y="174"/>
                  </a:lnTo>
                  <a:lnTo>
                    <a:pt x="0" y="223"/>
                  </a:lnTo>
                  <a:lnTo>
                    <a:pt x="0" y="282"/>
                  </a:lnTo>
                  <a:lnTo>
                    <a:pt x="6" y="342"/>
                  </a:lnTo>
                  <a:lnTo>
                    <a:pt x="14" y="393"/>
                  </a:lnTo>
                  <a:lnTo>
                    <a:pt x="25" y="433"/>
                  </a:lnTo>
                  <a:lnTo>
                    <a:pt x="36" y="467"/>
                  </a:lnTo>
                  <a:lnTo>
                    <a:pt x="48" y="494"/>
                  </a:lnTo>
                  <a:lnTo>
                    <a:pt x="59" y="518"/>
                  </a:lnTo>
                  <a:lnTo>
                    <a:pt x="68" y="537"/>
                  </a:lnTo>
                  <a:lnTo>
                    <a:pt x="76" y="556"/>
                  </a:lnTo>
                  <a:lnTo>
                    <a:pt x="82" y="573"/>
                  </a:lnTo>
                  <a:lnTo>
                    <a:pt x="90" y="591"/>
                  </a:lnTo>
                  <a:lnTo>
                    <a:pt x="98" y="607"/>
                  </a:lnTo>
                  <a:lnTo>
                    <a:pt x="109" y="622"/>
                  </a:lnTo>
                  <a:lnTo>
                    <a:pt x="119" y="635"/>
                  </a:lnTo>
                  <a:lnTo>
                    <a:pt x="131" y="645"/>
                  </a:lnTo>
                  <a:lnTo>
                    <a:pt x="143" y="652"/>
                  </a:lnTo>
                  <a:lnTo>
                    <a:pt x="156" y="656"/>
                  </a:lnTo>
                  <a:lnTo>
                    <a:pt x="170" y="658"/>
                  </a:lnTo>
                  <a:lnTo>
                    <a:pt x="184" y="664"/>
                  </a:lnTo>
                  <a:lnTo>
                    <a:pt x="196" y="672"/>
                  </a:lnTo>
                  <a:lnTo>
                    <a:pt x="209" y="682"/>
                  </a:lnTo>
                  <a:lnTo>
                    <a:pt x="219" y="695"/>
                  </a:lnTo>
                  <a:lnTo>
                    <a:pt x="228" y="710"/>
                  </a:lnTo>
                  <a:lnTo>
                    <a:pt x="235" y="726"/>
                  </a:lnTo>
                  <a:lnTo>
                    <a:pt x="240" y="743"/>
                  </a:lnTo>
                  <a:lnTo>
                    <a:pt x="242" y="763"/>
                  </a:lnTo>
                  <a:lnTo>
                    <a:pt x="242" y="784"/>
                  </a:lnTo>
                  <a:lnTo>
                    <a:pt x="242" y="806"/>
                  </a:lnTo>
                  <a:lnTo>
                    <a:pt x="243" y="828"/>
                  </a:lnTo>
                  <a:lnTo>
                    <a:pt x="246" y="847"/>
                  </a:lnTo>
                  <a:lnTo>
                    <a:pt x="250" y="864"/>
                  </a:lnTo>
                  <a:lnTo>
                    <a:pt x="257" y="877"/>
                  </a:lnTo>
                  <a:lnTo>
                    <a:pt x="269" y="885"/>
                  </a:lnTo>
                  <a:lnTo>
                    <a:pt x="285" y="885"/>
                  </a:lnTo>
                  <a:lnTo>
                    <a:pt x="306" y="876"/>
                  </a:lnTo>
                  <a:lnTo>
                    <a:pt x="330" y="861"/>
                  </a:lnTo>
                  <a:lnTo>
                    <a:pt x="356" y="842"/>
                  </a:lnTo>
                  <a:lnTo>
                    <a:pt x="382" y="821"/>
                  </a:lnTo>
                  <a:lnTo>
                    <a:pt x="407" y="799"/>
                  </a:lnTo>
                  <a:lnTo>
                    <a:pt x="429" y="778"/>
                  </a:lnTo>
                  <a:lnTo>
                    <a:pt x="447" y="761"/>
                  </a:lnTo>
                  <a:lnTo>
                    <a:pt x="463" y="745"/>
                  </a:lnTo>
                  <a:lnTo>
                    <a:pt x="479" y="724"/>
                  </a:lnTo>
                  <a:lnTo>
                    <a:pt x="494" y="702"/>
                  </a:lnTo>
                  <a:lnTo>
                    <a:pt x="508" y="678"/>
                  </a:lnTo>
                  <a:lnTo>
                    <a:pt x="517" y="654"/>
                  </a:lnTo>
                  <a:lnTo>
                    <a:pt x="523" y="629"/>
                  </a:lnTo>
                  <a:lnTo>
                    <a:pt x="523" y="606"/>
                  </a:lnTo>
                  <a:lnTo>
                    <a:pt x="517" y="586"/>
                  </a:lnTo>
                  <a:lnTo>
                    <a:pt x="507" y="565"/>
                  </a:lnTo>
                  <a:lnTo>
                    <a:pt x="496" y="539"/>
                  </a:lnTo>
                  <a:lnTo>
                    <a:pt x="483" y="513"/>
                  </a:lnTo>
                  <a:lnTo>
                    <a:pt x="471" y="485"/>
                  </a:lnTo>
                  <a:lnTo>
                    <a:pt x="461" y="458"/>
                  </a:lnTo>
                  <a:lnTo>
                    <a:pt x="455" y="432"/>
                  </a:lnTo>
                  <a:lnTo>
                    <a:pt x="452" y="410"/>
                  </a:lnTo>
                  <a:lnTo>
                    <a:pt x="455" y="393"/>
                  </a:lnTo>
                  <a:lnTo>
                    <a:pt x="461" y="375"/>
                  </a:lnTo>
                  <a:lnTo>
                    <a:pt x="468" y="353"/>
                  </a:lnTo>
                  <a:lnTo>
                    <a:pt x="475" y="327"/>
                  </a:lnTo>
                  <a:lnTo>
                    <a:pt x="478" y="301"/>
                  </a:lnTo>
                  <a:lnTo>
                    <a:pt x="479" y="277"/>
                  </a:lnTo>
                  <a:lnTo>
                    <a:pt x="475" y="258"/>
                  </a:lnTo>
                  <a:lnTo>
                    <a:pt x="465" y="244"/>
                  </a:lnTo>
                  <a:lnTo>
                    <a:pt x="447" y="241"/>
                  </a:lnTo>
                  <a:lnTo>
                    <a:pt x="427" y="240"/>
                  </a:lnTo>
                  <a:lnTo>
                    <a:pt x="405" y="234"/>
                  </a:lnTo>
                  <a:lnTo>
                    <a:pt x="385" y="224"/>
                  </a:lnTo>
                  <a:lnTo>
                    <a:pt x="367" y="212"/>
                  </a:lnTo>
                  <a:lnTo>
                    <a:pt x="351" y="197"/>
                  </a:lnTo>
                  <a:lnTo>
                    <a:pt x="338" y="181"/>
                  </a:lnTo>
                  <a:lnTo>
                    <a:pt x="327" y="164"/>
                  </a:lnTo>
                  <a:lnTo>
                    <a:pt x="323" y="146"/>
                  </a:lnTo>
                  <a:lnTo>
                    <a:pt x="323" y="145"/>
                  </a:lnTo>
                  <a:lnTo>
                    <a:pt x="323" y="144"/>
                  </a:lnTo>
                  <a:lnTo>
                    <a:pt x="322" y="125"/>
                  </a:lnTo>
                  <a:lnTo>
                    <a:pt x="323" y="103"/>
                  </a:lnTo>
                  <a:lnTo>
                    <a:pt x="324" y="80"/>
                  </a:lnTo>
                  <a:lnTo>
                    <a:pt x="325" y="57"/>
                  </a:lnTo>
                  <a:lnTo>
                    <a:pt x="322" y="37"/>
                  </a:lnTo>
                  <a:lnTo>
                    <a:pt x="315" y="20"/>
                  </a:lnTo>
                  <a:lnTo>
                    <a:pt x="302" y="7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1"/>
                  </a:lnTo>
                  <a:lnTo>
                    <a:pt x="227" y="2"/>
                  </a:lnTo>
                  <a:lnTo>
                    <a:pt x="212" y="5"/>
                  </a:lnTo>
                  <a:lnTo>
                    <a:pt x="198" y="7"/>
                  </a:lnTo>
                  <a:lnTo>
                    <a:pt x="184" y="12"/>
                  </a:lnTo>
                  <a:lnTo>
                    <a:pt x="169" y="15"/>
                  </a:lnTo>
                  <a:lnTo>
                    <a:pt x="155" y="20"/>
                  </a:lnTo>
                  <a:lnTo>
                    <a:pt x="141" y="26"/>
                  </a:lnTo>
                  <a:lnTo>
                    <a:pt x="127" y="31"/>
                  </a:lnTo>
                  <a:lnTo>
                    <a:pt x="113" y="38"/>
                  </a:lnTo>
                  <a:lnTo>
                    <a:pt x="101" y="45"/>
                  </a:lnTo>
                  <a:lnTo>
                    <a:pt x="89" y="52"/>
                  </a:lnTo>
                  <a:lnTo>
                    <a:pt x="79" y="6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8" name="Freeform 183"/>
            <p:cNvSpPr>
              <a:spLocks/>
            </p:cNvSpPr>
            <p:nvPr/>
          </p:nvSpPr>
          <p:spPr bwMode="auto">
            <a:xfrm>
              <a:off x="4018" y="1663"/>
              <a:ext cx="252" cy="431"/>
            </a:xfrm>
            <a:custGeom>
              <a:avLst/>
              <a:gdLst>
                <a:gd name="T0" fmla="*/ 3 w 506"/>
                <a:gd name="T1" fmla="*/ 4 h 863"/>
                <a:gd name="T2" fmla="*/ 2 w 506"/>
                <a:gd name="T3" fmla="*/ 5 h 863"/>
                <a:gd name="T4" fmla="*/ 0 w 506"/>
                <a:gd name="T5" fmla="*/ 8 h 863"/>
                <a:gd name="T6" fmla="*/ 0 w 506"/>
                <a:gd name="T7" fmla="*/ 13 h 863"/>
                <a:gd name="T8" fmla="*/ 0 w 506"/>
                <a:gd name="T9" fmla="*/ 21 h 863"/>
                <a:gd name="T10" fmla="*/ 1 w 506"/>
                <a:gd name="T11" fmla="*/ 26 h 863"/>
                <a:gd name="T12" fmla="*/ 2 w 506"/>
                <a:gd name="T13" fmla="*/ 30 h 863"/>
                <a:gd name="T14" fmla="*/ 4 w 506"/>
                <a:gd name="T15" fmla="*/ 32 h 863"/>
                <a:gd name="T16" fmla="*/ 5 w 506"/>
                <a:gd name="T17" fmla="*/ 35 h 863"/>
                <a:gd name="T18" fmla="*/ 6 w 506"/>
                <a:gd name="T19" fmla="*/ 37 h 863"/>
                <a:gd name="T20" fmla="*/ 7 w 506"/>
                <a:gd name="T21" fmla="*/ 38 h 863"/>
                <a:gd name="T22" fmla="*/ 8 w 506"/>
                <a:gd name="T23" fmla="*/ 39 h 863"/>
                <a:gd name="T24" fmla="*/ 10 w 506"/>
                <a:gd name="T25" fmla="*/ 40 h 863"/>
                <a:gd name="T26" fmla="*/ 11 w 506"/>
                <a:gd name="T27" fmla="*/ 41 h 863"/>
                <a:gd name="T28" fmla="*/ 13 w 506"/>
                <a:gd name="T29" fmla="*/ 42 h 863"/>
                <a:gd name="T30" fmla="*/ 14 w 506"/>
                <a:gd name="T31" fmla="*/ 44 h 863"/>
                <a:gd name="T32" fmla="*/ 14 w 506"/>
                <a:gd name="T33" fmla="*/ 46 h 863"/>
                <a:gd name="T34" fmla="*/ 14 w 506"/>
                <a:gd name="T35" fmla="*/ 49 h 863"/>
                <a:gd name="T36" fmla="*/ 15 w 506"/>
                <a:gd name="T37" fmla="*/ 51 h 863"/>
                <a:gd name="T38" fmla="*/ 15 w 506"/>
                <a:gd name="T39" fmla="*/ 53 h 863"/>
                <a:gd name="T40" fmla="*/ 17 w 506"/>
                <a:gd name="T41" fmla="*/ 53 h 863"/>
                <a:gd name="T42" fmla="*/ 20 w 506"/>
                <a:gd name="T43" fmla="*/ 52 h 863"/>
                <a:gd name="T44" fmla="*/ 23 w 506"/>
                <a:gd name="T45" fmla="*/ 50 h 863"/>
                <a:gd name="T46" fmla="*/ 26 w 506"/>
                <a:gd name="T47" fmla="*/ 47 h 863"/>
                <a:gd name="T48" fmla="*/ 28 w 506"/>
                <a:gd name="T49" fmla="*/ 45 h 863"/>
                <a:gd name="T50" fmla="*/ 29 w 506"/>
                <a:gd name="T51" fmla="*/ 42 h 863"/>
                <a:gd name="T52" fmla="*/ 31 w 506"/>
                <a:gd name="T53" fmla="*/ 39 h 863"/>
                <a:gd name="T54" fmla="*/ 31 w 506"/>
                <a:gd name="T55" fmla="*/ 36 h 863"/>
                <a:gd name="T56" fmla="*/ 30 w 506"/>
                <a:gd name="T57" fmla="*/ 34 h 863"/>
                <a:gd name="T58" fmla="*/ 29 w 506"/>
                <a:gd name="T59" fmla="*/ 31 h 863"/>
                <a:gd name="T60" fmla="*/ 27 w 506"/>
                <a:gd name="T61" fmla="*/ 27 h 863"/>
                <a:gd name="T62" fmla="*/ 27 w 506"/>
                <a:gd name="T63" fmla="*/ 24 h 863"/>
                <a:gd name="T64" fmla="*/ 27 w 506"/>
                <a:gd name="T65" fmla="*/ 22 h 863"/>
                <a:gd name="T66" fmla="*/ 28 w 506"/>
                <a:gd name="T67" fmla="*/ 19 h 863"/>
                <a:gd name="T68" fmla="*/ 28 w 506"/>
                <a:gd name="T69" fmla="*/ 16 h 863"/>
                <a:gd name="T70" fmla="*/ 27 w 506"/>
                <a:gd name="T71" fmla="*/ 14 h 863"/>
                <a:gd name="T72" fmla="*/ 25 w 506"/>
                <a:gd name="T73" fmla="*/ 14 h 863"/>
                <a:gd name="T74" fmla="*/ 23 w 506"/>
                <a:gd name="T75" fmla="*/ 13 h 863"/>
                <a:gd name="T76" fmla="*/ 20 w 506"/>
                <a:gd name="T77" fmla="*/ 11 h 863"/>
                <a:gd name="T78" fmla="*/ 19 w 506"/>
                <a:gd name="T79" fmla="*/ 9 h 863"/>
                <a:gd name="T80" fmla="*/ 19 w 506"/>
                <a:gd name="T81" fmla="*/ 8 h 863"/>
                <a:gd name="T82" fmla="*/ 19 w 506"/>
                <a:gd name="T83" fmla="*/ 8 h 863"/>
                <a:gd name="T84" fmla="*/ 19 w 506"/>
                <a:gd name="T85" fmla="*/ 7 h 863"/>
                <a:gd name="T86" fmla="*/ 19 w 506"/>
                <a:gd name="T87" fmla="*/ 4 h 863"/>
                <a:gd name="T88" fmla="*/ 19 w 506"/>
                <a:gd name="T89" fmla="*/ 2 h 863"/>
                <a:gd name="T90" fmla="*/ 17 w 506"/>
                <a:gd name="T91" fmla="*/ 0 h 863"/>
                <a:gd name="T92" fmla="*/ 15 w 506"/>
                <a:gd name="T93" fmla="*/ 0 h 863"/>
                <a:gd name="T94" fmla="*/ 14 w 506"/>
                <a:gd name="T95" fmla="*/ 0 h 863"/>
                <a:gd name="T96" fmla="*/ 12 w 506"/>
                <a:gd name="T97" fmla="*/ 0 h 863"/>
                <a:gd name="T98" fmla="*/ 10 w 506"/>
                <a:gd name="T99" fmla="*/ 0 h 863"/>
                <a:gd name="T100" fmla="*/ 9 w 506"/>
                <a:gd name="T101" fmla="*/ 1 h 863"/>
                <a:gd name="T102" fmla="*/ 7 w 506"/>
                <a:gd name="T103" fmla="*/ 2 h 863"/>
                <a:gd name="T104" fmla="*/ 5 w 506"/>
                <a:gd name="T105" fmla="*/ 2 h 863"/>
                <a:gd name="T106" fmla="*/ 4 w 506"/>
                <a:gd name="T107" fmla="*/ 3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863"/>
                <a:gd name="T164" fmla="*/ 506 w 506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863">
                  <a:moveTo>
                    <a:pt x="64" y="68"/>
                  </a:moveTo>
                  <a:lnTo>
                    <a:pt x="60" y="70"/>
                  </a:lnTo>
                  <a:lnTo>
                    <a:pt x="52" y="76"/>
                  </a:lnTo>
                  <a:lnTo>
                    <a:pt x="40" y="88"/>
                  </a:lnTo>
                  <a:lnTo>
                    <a:pt x="28" y="108"/>
                  </a:lnTo>
                  <a:lnTo>
                    <a:pt x="15" y="135"/>
                  </a:lnTo>
                  <a:lnTo>
                    <a:pt x="6" y="172"/>
                  </a:lnTo>
                  <a:lnTo>
                    <a:pt x="0" y="218"/>
                  </a:lnTo>
                  <a:lnTo>
                    <a:pt x="0" y="277"/>
                  </a:lnTo>
                  <a:lnTo>
                    <a:pt x="6" y="336"/>
                  </a:lnTo>
                  <a:lnTo>
                    <a:pt x="14" y="384"/>
                  </a:lnTo>
                  <a:lnTo>
                    <a:pt x="23" y="425"/>
                  </a:lnTo>
                  <a:lnTo>
                    <a:pt x="35" y="457"/>
                  </a:lnTo>
                  <a:lnTo>
                    <a:pt x="46" y="483"/>
                  </a:lnTo>
                  <a:lnTo>
                    <a:pt x="58" y="507"/>
                  </a:lnTo>
                  <a:lnTo>
                    <a:pt x="68" y="525"/>
                  </a:lnTo>
                  <a:lnTo>
                    <a:pt x="75" y="543"/>
                  </a:lnTo>
                  <a:lnTo>
                    <a:pt x="81" y="561"/>
                  </a:lnTo>
                  <a:lnTo>
                    <a:pt x="89" y="578"/>
                  </a:lnTo>
                  <a:lnTo>
                    <a:pt x="97" y="594"/>
                  </a:lnTo>
                  <a:lnTo>
                    <a:pt x="107" y="608"/>
                  </a:lnTo>
                  <a:lnTo>
                    <a:pt x="118" y="621"/>
                  </a:lnTo>
                  <a:lnTo>
                    <a:pt x="129" y="631"/>
                  </a:lnTo>
                  <a:lnTo>
                    <a:pt x="141" y="638"/>
                  </a:lnTo>
                  <a:lnTo>
                    <a:pt x="153" y="641"/>
                  </a:lnTo>
                  <a:lnTo>
                    <a:pt x="166" y="644"/>
                  </a:lnTo>
                  <a:lnTo>
                    <a:pt x="179" y="648"/>
                  </a:lnTo>
                  <a:lnTo>
                    <a:pt x="191" y="656"/>
                  </a:lnTo>
                  <a:lnTo>
                    <a:pt x="204" y="667"/>
                  </a:lnTo>
                  <a:lnTo>
                    <a:pt x="214" y="678"/>
                  </a:lnTo>
                  <a:lnTo>
                    <a:pt x="224" y="693"/>
                  </a:lnTo>
                  <a:lnTo>
                    <a:pt x="229" y="708"/>
                  </a:lnTo>
                  <a:lnTo>
                    <a:pt x="234" y="725"/>
                  </a:lnTo>
                  <a:lnTo>
                    <a:pt x="236" y="744"/>
                  </a:lnTo>
                  <a:lnTo>
                    <a:pt x="236" y="765"/>
                  </a:lnTo>
                  <a:lnTo>
                    <a:pt x="237" y="787"/>
                  </a:lnTo>
                  <a:lnTo>
                    <a:pt x="239" y="807"/>
                  </a:lnTo>
                  <a:lnTo>
                    <a:pt x="241" y="826"/>
                  </a:lnTo>
                  <a:lnTo>
                    <a:pt x="245" y="843"/>
                  </a:lnTo>
                  <a:lnTo>
                    <a:pt x="254" y="856"/>
                  </a:lnTo>
                  <a:lnTo>
                    <a:pt x="264" y="863"/>
                  </a:lnTo>
                  <a:lnTo>
                    <a:pt x="280" y="863"/>
                  </a:lnTo>
                  <a:lnTo>
                    <a:pt x="300" y="855"/>
                  </a:lnTo>
                  <a:lnTo>
                    <a:pt x="323" y="841"/>
                  </a:lnTo>
                  <a:lnTo>
                    <a:pt x="347" y="821"/>
                  </a:lnTo>
                  <a:lnTo>
                    <a:pt x="372" y="800"/>
                  </a:lnTo>
                  <a:lnTo>
                    <a:pt x="395" y="778"/>
                  </a:lnTo>
                  <a:lnTo>
                    <a:pt x="417" y="759"/>
                  </a:lnTo>
                  <a:lnTo>
                    <a:pt x="434" y="742"/>
                  </a:lnTo>
                  <a:lnTo>
                    <a:pt x="449" y="724"/>
                  </a:lnTo>
                  <a:lnTo>
                    <a:pt x="465" y="705"/>
                  </a:lnTo>
                  <a:lnTo>
                    <a:pt x="479" y="683"/>
                  </a:lnTo>
                  <a:lnTo>
                    <a:pt x="492" y="659"/>
                  </a:lnTo>
                  <a:lnTo>
                    <a:pt x="500" y="636"/>
                  </a:lnTo>
                  <a:lnTo>
                    <a:pt x="506" y="611"/>
                  </a:lnTo>
                  <a:lnTo>
                    <a:pt x="506" y="590"/>
                  </a:lnTo>
                  <a:lnTo>
                    <a:pt x="500" y="570"/>
                  </a:lnTo>
                  <a:lnTo>
                    <a:pt x="490" y="549"/>
                  </a:lnTo>
                  <a:lnTo>
                    <a:pt x="478" y="525"/>
                  </a:lnTo>
                  <a:lnTo>
                    <a:pt x="467" y="498"/>
                  </a:lnTo>
                  <a:lnTo>
                    <a:pt x="455" y="471"/>
                  </a:lnTo>
                  <a:lnTo>
                    <a:pt x="446" y="444"/>
                  </a:lnTo>
                  <a:lnTo>
                    <a:pt x="439" y="420"/>
                  </a:lnTo>
                  <a:lnTo>
                    <a:pt x="437" y="399"/>
                  </a:lnTo>
                  <a:lnTo>
                    <a:pt x="439" y="382"/>
                  </a:lnTo>
                  <a:lnTo>
                    <a:pt x="445" y="365"/>
                  </a:lnTo>
                  <a:lnTo>
                    <a:pt x="452" y="342"/>
                  </a:lnTo>
                  <a:lnTo>
                    <a:pt x="456" y="318"/>
                  </a:lnTo>
                  <a:lnTo>
                    <a:pt x="461" y="292"/>
                  </a:lnTo>
                  <a:lnTo>
                    <a:pt x="461" y="269"/>
                  </a:lnTo>
                  <a:lnTo>
                    <a:pt x="456" y="250"/>
                  </a:lnTo>
                  <a:lnTo>
                    <a:pt x="447" y="237"/>
                  </a:lnTo>
                  <a:lnTo>
                    <a:pt x="430" y="233"/>
                  </a:lnTo>
                  <a:lnTo>
                    <a:pt x="409" y="232"/>
                  </a:lnTo>
                  <a:lnTo>
                    <a:pt x="388" y="227"/>
                  </a:lnTo>
                  <a:lnTo>
                    <a:pt x="369" y="217"/>
                  </a:lnTo>
                  <a:lnTo>
                    <a:pt x="351" y="206"/>
                  </a:lnTo>
                  <a:lnTo>
                    <a:pt x="335" y="191"/>
                  </a:lnTo>
                  <a:lnTo>
                    <a:pt x="323" y="176"/>
                  </a:lnTo>
                  <a:lnTo>
                    <a:pt x="313" y="159"/>
                  </a:lnTo>
                  <a:lnTo>
                    <a:pt x="309" y="141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09" y="121"/>
                  </a:lnTo>
                  <a:lnTo>
                    <a:pt x="309" y="99"/>
                  </a:lnTo>
                  <a:lnTo>
                    <a:pt x="310" y="76"/>
                  </a:lnTo>
                  <a:lnTo>
                    <a:pt x="310" y="54"/>
                  </a:lnTo>
                  <a:lnTo>
                    <a:pt x="308" y="34"/>
                  </a:lnTo>
                  <a:lnTo>
                    <a:pt x="300" y="17"/>
                  </a:lnTo>
                  <a:lnTo>
                    <a:pt x="287" y="5"/>
                  </a:lnTo>
                  <a:lnTo>
                    <a:pt x="267" y="0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28" y="1"/>
                  </a:lnTo>
                  <a:lnTo>
                    <a:pt x="216" y="2"/>
                  </a:lnTo>
                  <a:lnTo>
                    <a:pt x="202" y="4"/>
                  </a:lnTo>
                  <a:lnTo>
                    <a:pt x="187" y="8"/>
                  </a:lnTo>
                  <a:lnTo>
                    <a:pt x="173" y="11"/>
                  </a:lnTo>
                  <a:lnTo>
                    <a:pt x="159" y="16"/>
                  </a:lnTo>
                  <a:lnTo>
                    <a:pt x="145" y="20"/>
                  </a:lnTo>
                  <a:lnTo>
                    <a:pt x="133" y="26"/>
                  </a:lnTo>
                  <a:lnTo>
                    <a:pt x="119" y="32"/>
                  </a:lnTo>
                  <a:lnTo>
                    <a:pt x="107" y="38"/>
                  </a:lnTo>
                  <a:lnTo>
                    <a:pt x="95" y="44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79" name="Freeform 184"/>
            <p:cNvSpPr>
              <a:spLocks/>
            </p:cNvSpPr>
            <p:nvPr/>
          </p:nvSpPr>
          <p:spPr bwMode="auto">
            <a:xfrm>
              <a:off x="4022" y="1668"/>
              <a:ext cx="245" cy="421"/>
            </a:xfrm>
            <a:custGeom>
              <a:avLst/>
              <a:gdLst>
                <a:gd name="T0" fmla="*/ 3 w 491"/>
                <a:gd name="T1" fmla="*/ 5 h 842"/>
                <a:gd name="T2" fmla="*/ 2 w 491"/>
                <a:gd name="T3" fmla="*/ 6 h 842"/>
                <a:gd name="T4" fmla="*/ 0 w 491"/>
                <a:gd name="T5" fmla="*/ 9 h 842"/>
                <a:gd name="T6" fmla="*/ 0 w 491"/>
                <a:gd name="T7" fmla="*/ 14 h 842"/>
                <a:gd name="T8" fmla="*/ 0 w 491"/>
                <a:gd name="T9" fmla="*/ 21 h 842"/>
                <a:gd name="T10" fmla="*/ 1 w 491"/>
                <a:gd name="T11" fmla="*/ 27 h 842"/>
                <a:gd name="T12" fmla="*/ 3 w 491"/>
                <a:gd name="T13" fmla="*/ 30 h 842"/>
                <a:gd name="T14" fmla="*/ 4 w 491"/>
                <a:gd name="T15" fmla="*/ 33 h 842"/>
                <a:gd name="T16" fmla="*/ 5 w 491"/>
                <a:gd name="T17" fmla="*/ 35 h 842"/>
                <a:gd name="T18" fmla="*/ 6 w 491"/>
                <a:gd name="T19" fmla="*/ 37 h 842"/>
                <a:gd name="T20" fmla="*/ 7 w 491"/>
                <a:gd name="T21" fmla="*/ 38 h 842"/>
                <a:gd name="T22" fmla="*/ 8 w 491"/>
                <a:gd name="T23" fmla="*/ 39 h 842"/>
                <a:gd name="T24" fmla="*/ 10 w 491"/>
                <a:gd name="T25" fmla="*/ 40 h 842"/>
                <a:gd name="T26" fmla="*/ 11 w 491"/>
                <a:gd name="T27" fmla="*/ 41 h 842"/>
                <a:gd name="T28" fmla="*/ 13 w 491"/>
                <a:gd name="T29" fmla="*/ 42 h 842"/>
                <a:gd name="T30" fmla="*/ 14 w 491"/>
                <a:gd name="T31" fmla="*/ 44 h 842"/>
                <a:gd name="T32" fmla="*/ 14 w 491"/>
                <a:gd name="T33" fmla="*/ 47 h 842"/>
                <a:gd name="T34" fmla="*/ 15 w 491"/>
                <a:gd name="T35" fmla="*/ 52 h 842"/>
                <a:gd name="T36" fmla="*/ 17 w 491"/>
                <a:gd name="T37" fmla="*/ 53 h 842"/>
                <a:gd name="T38" fmla="*/ 19 w 491"/>
                <a:gd name="T39" fmla="*/ 52 h 842"/>
                <a:gd name="T40" fmla="*/ 22 w 491"/>
                <a:gd name="T41" fmla="*/ 49 h 842"/>
                <a:gd name="T42" fmla="*/ 25 w 491"/>
                <a:gd name="T43" fmla="*/ 47 h 842"/>
                <a:gd name="T44" fmla="*/ 27 w 491"/>
                <a:gd name="T45" fmla="*/ 45 h 842"/>
                <a:gd name="T46" fmla="*/ 29 w 491"/>
                <a:gd name="T47" fmla="*/ 42 h 842"/>
                <a:gd name="T48" fmla="*/ 30 w 491"/>
                <a:gd name="T49" fmla="*/ 39 h 842"/>
                <a:gd name="T50" fmla="*/ 30 w 491"/>
                <a:gd name="T51" fmla="*/ 36 h 842"/>
                <a:gd name="T52" fmla="*/ 29 w 491"/>
                <a:gd name="T53" fmla="*/ 34 h 842"/>
                <a:gd name="T54" fmla="*/ 28 w 491"/>
                <a:gd name="T55" fmla="*/ 31 h 842"/>
                <a:gd name="T56" fmla="*/ 26 w 491"/>
                <a:gd name="T57" fmla="*/ 28 h 842"/>
                <a:gd name="T58" fmla="*/ 26 w 491"/>
                <a:gd name="T59" fmla="*/ 25 h 842"/>
                <a:gd name="T60" fmla="*/ 26 w 491"/>
                <a:gd name="T61" fmla="*/ 23 h 842"/>
                <a:gd name="T62" fmla="*/ 27 w 491"/>
                <a:gd name="T63" fmla="*/ 20 h 842"/>
                <a:gd name="T64" fmla="*/ 27 w 491"/>
                <a:gd name="T65" fmla="*/ 17 h 842"/>
                <a:gd name="T66" fmla="*/ 26 w 491"/>
                <a:gd name="T67" fmla="*/ 15 h 842"/>
                <a:gd name="T68" fmla="*/ 24 w 491"/>
                <a:gd name="T69" fmla="*/ 15 h 842"/>
                <a:gd name="T70" fmla="*/ 22 w 491"/>
                <a:gd name="T71" fmla="*/ 14 h 842"/>
                <a:gd name="T72" fmla="*/ 20 w 491"/>
                <a:gd name="T73" fmla="*/ 12 h 842"/>
                <a:gd name="T74" fmla="*/ 18 w 491"/>
                <a:gd name="T75" fmla="*/ 10 h 842"/>
                <a:gd name="T76" fmla="*/ 18 w 491"/>
                <a:gd name="T77" fmla="*/ 8 h 842"/>
                <a:gd name="T78" fmla="*/ 18 w 491"/>
                <a:gd name="T79" fmla="*/ 5 h 842"/>
                <a:gd name="T80" fmla="*/ 18 w 491"/>
                <a:gd name="T81" fmla="*/ 3 h 842"/>
                <a:gd name="T82" fmla="*/ 17 w 491"/>
                <a:gd name="T83" fmla="*/ 1 h 842"/>
                <a:gd name="T84" fmla="*/ 15 w 491"/>
                <a:gd name="T85" fmla="*/ 0 h 842"/>
                <a:gd name="T86" fmla="*/ 13 w 491"/>
                <a:gd name="T87" fmla="*/ 1 h 842"/>
                <a:gd name="T88" fmla="*/ 12 w 491"/>
                <a:gd name="T89" fmla="*/ 1 h 842"/>
                <a:gd name="T90" fmla="*/ 10 w 491"/>
                <a:gd name="T91" fmla="*/ 1 h 842"/>
                <a:gd name="T92" fmla="*/ 8 w 491"/>
                <a:gd name="T93" fmla="*/ 2 h 842"/>
                <a:gd name="T94" fmla="*/ 7 w 491"/>
                <a:gd name="T95" fmla="*/ 2 h 842"/>
                <a:gd name="T96" fmla="*/ 5 w 491"/>
                <a:gd name="T97" fmla="*/ 3 h 842"/>
                <a:gd name="T98" fmla="*/ 4 w 491"/>
                <a:gd name="T99" fmla="*/ 4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1"/>
                <a:gd name="T151" fmla="*/ 0 h 842"/>
                <a:gd name="T152" fmla="*/ 491 w 491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1" h="842">
                  <a:moveTo>
                    <a:pt x="61" y="69"/>
                  </a:moveTo>
                  <a:lnTo>
                    <a:pt x="58" y="71"/>
                  </a:lnTo>
                  <a:lnTo>
                    <a:pt x="50" y="77"/>
                  </a:lnTo>
                  <a:lnTo>
                    <a:pt x="40" y="90"/>
                  </a:lnTo>
                  <a:lnTo>
                    <a:pt x="27" y="108"/>
                  </a:lnTo>
                  <a:lnTo>
                    <a:pt x="15" y="135"/>
                  </a:lnTo>
                  <a:lnTo>
                    <a:pt x="6" y="170"/>
                  </a:lnTo>
                  <a:lnTo>
                    <a:pt x="0" y="215"/>
                  </a:lnTo>
                  <a:lnTo>
                    <a:pt x="2" y="273"/>
                  </a:lnTo>
                  <a:lnTo>
                    <a:pt x="7" y="331"/>
                  </a:lnTo>
                  <a:lnTo>
                    <a:pt x="17" y="378"/>
                  </a:lnTo>
                  <a:lnTo>
                    <a:pt x="27" y="417"/>
                  </a:lnTo>
                  <a:lnTo>
                    <a:pt x="37" y="448"/>
                  </a:lnTo>
                  <a:lnTo>
                    <a:pt x="49" y="475"/>
                  </a:lnTo>
                  <a:lnTo>
                    <a:pt x="60" y="495"/>
                  </a:lnTo>
                  <a:lnTo>
                    <a:pt x="69" y="515"/>
                  </a:lnTo>
                  <a:lnTo>
                    <a:pt x="76" y="532"/>
                  </a:lnTo>
                  <a:lnTo>
                    <a:pt x="82" y="550"/>
                  </a:lnTo>
                  <a:lnTo>
                    <a:pt x="90" y="566"/>
                  </a:lnTo>
                  <a:lnTo>
                    <a:pt x="98" y="582"/>
                  </a:lnTo>
                  <a:lnTo>
                    <a:pt x="107" y="596"/>
                  </a:lnTo>
                  <a:lnTo>
                    <a:pt x="118" y="607"/>
                  </a:lnTo>
                  <a:lnTo>
                    <a:pt x="128" y="618"/>
                  </a:lnTo>
                  <a:lnTo>
                    <a:pt x="140" y="624"/>
                  </a:lnTo>
                  <a:lnTo>
                    <a:pt x="152" y="627"/>
                  </a:lnTo>
                  <a:lnTo>
                    <a:pt x="165" y="629"/>
                  </a:lnTo>
                  <a:lnTo>
                    <a:pt x="178" y="634"/>
                  </a:lnTo>
                  <a:lnTo>
                    <a:pt x="189" y="642"/>
                  </a:lnTo>
                  <a:lnTo>
                    <a:pt x="201" y="651"/>
                  </a:lnTo>
                  <a:lnTo>
                    <a:pt x="211" y="662"/>
                  </a:lnTo>
                  <a:lnTo>
                    <a:pt x="220" y="676"/>
                  </a:lnTo>
                  <a:lnTo>
                    <a:pt x="227" y="692"/>
                  </a:lnTo>
                  <a:lnTo>
                    <a:pt x="231" y="709"/>
                  </a:lnTo>
                  <a:lnTo>
                    <a:pt x="234" y="747"/>
                  </a:lnTo>
                  <a:lnTo>
                    <a:pt x="236" y="788"/>
                  </a:lnTo>
                  <a:lnTo>
                    <a:pt x="243" y="823"/>
                  </a:lnTo>
                  <a:lnTo>
                    <a:pt x="261" y="842"/>
                  </a:lnTo>
                  <a:lnTo>
                    <a:pt x="276" y="842"/>
                  </a:lnTo>
                  <a:lnTo>
                    <a:pt x="295" y="834"/>
                  </a:lnTo>
                  <a:lnTo>
                    <a:pt x="317" y="819"/>
                  </a:lnTo>
                  <a:lnTo>
                    <a:pt x="341" y="801"/>
                  </a:lnTo>
                  <a:lnTo>
                    <a:pt x="364" y="780"/>
                  </a:lnTo>
                  <a:lnTo>
                    <a:pt x="387" y="759"/>
                  </a:lnTo>
                  <a:lnTo>
                    <a:pt x="408" y="740"/>
                  </a:lnTo>
                  <a:lnTo>
                    <a:pt x="424" y="722"/>
                  </a:lnTo>
                  <a:lnTo>
                    <a:pt x="439" y="706"/>
                  </a:lnTo>
                  <a:lnTo>
                    <a:pt x="453" y="687"/>
                  </a:lnTo>
                  <a:lnTo>
                    <a:pt x="467" y="665"/>
                  </a:lnTo>
                  <a:lnTo>
                    <a:pt x="478" y="642"/>
                  </a:lnTo>
                  <a:lnTo>
                    <a:pt x="486" y="619"/>
                  </a:lnTo>
                  <a:lnTo>
                    <a:pt x="491" y="596"/>
                  </a:lnTo>
                  <a:lnTo>
                    <a:pt x="491" y="574"/>
                  </a:lnTo>
                  <a:lnTo>
                    <a:pt x="485" y="554"/>
                  </a:lnTo>
                  <a:lnTo>
                    <a:pt x="475" y="533"/>
                  </a:lnTo>
                  <a:lnTo>
                    <a:pt x="464" y="510"/>
                  </a:lnTo>
                  <a:lnTo>
                    <a:pt x="452" y="485"/>
                  </a:lnTo>
                  <a:lnTo>
                    <a:pt x="441" y="459"/>
                  </a:lnTo>
                  <a:lnTo>
                    <a:pt x="431" y="433"/>
                  </a:lnTo>
                  <a:lnTo>
                    <a:pt x="424" y="409"/>
                  </a:lnTo>
                  <a:lnTo>
                    <a:pt x="422" y="388"/>
                  </a:lnTo>
                  <a:lnTo>
                    <a:pt x="424" y="371"/>
                  </a:lnTo>
                  <a:lnTo>
                    <a:pt x="430" y="354"/>
                  </a:lnTo>
                  <a:lnTo>
                    <a:pt x="436" y="332"/>
                  </a:lnTo>
                  <a:lnTo>
                    <a:pt x="441" y="308"/>
                  </a:lnTo>
                  <a:lnTo>
                    <a:pt x="444" y="283"/>
                  </a:lnTo>
                  <a:lnTo>
                    <a:pt x="444" y="260"/>
                  </a:lnTo>
                  <a:lnTo>
                    <a:pt x="440" y="242"/>
                  </a:lnTo>
                  <a:lnTo>
                    <a:pt x="430" y="229"/>
                  </a:lnTo>
                  <a:lnTo>
                    <a:pt x="414" y="226"/>
                  </a:lnTo>
                  <a:lnTo>
                    <a:pt x="394" y="225"/>
                  </a:lnTo>
                  <a:lnTo>
                    <a:pt x="375" y="220"/>
                  </a:lnTo>
                  <a:lnTo>
                    <a:pt x="356" y="212"/>
                  </a:lnTo>
                  <a:lnTo>
                    <a:pt x="339" y="200"/>
                  </a:lnTo>
                  <a:lnTo>
                    <a:pt x="324" y="187"/>
                  </a:lnTo>
                  <a:lnTo>
                    <a:pt x="311" y="170"/>
                  </a:lnTo>
                  <a:lnTo>
                    <a:pt x="302" y="154"/>
                  </a:lnTo>
                  <a:lnTo>
                    <a:pt x="298" y="138"/>
                  </a:lnTo>
                  <a:lnTo>
                    <a:pt x="296" y="120"/>
                  </a:lnTo>
                  <a:lnTo>
                    <a:pt x="296" y="98"/>
                  </a:lnTo>
                  <a:lnTo>
                    <a:pt x="298" y="76"/>
                  </a:lnTo>
                  <a:lnTo>
                    <a:pt x="298" y="54"/>
                  </a:lnTo>
                  <a:lnTo>
                    <a:pt x="294" y="34"/>
                  </a:lnTo>
                  <a:lnTo>
                    <a:pt x="287" y="17"/>
                  </a:lnTo>
                  <a:lnTo>
                    <a:pt x="276" y="6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3" y="5"/>
                  </a:lnTo>
                  <a:lnTo>
                    <a:pt x="180" y="8"/>
                  </a:lnTo>
                  <a:lnTo>
                    <a:pt x="166" y="11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7" y="26"/>
                  </a:lnTo>
                  <a:lnTo>
                    <a:pt x="114" y="32"/>
                  </a:lnTo>
                  <a:lnTo>
                    <a:pt x="102" y="39"/>
                  </a:lnTo>
                  <a:lnTo>
                    <a:pt x="91" y="46"/>
                  </a:lnTo>
                  <a:lnTo>
                    <a:pt x="80" y="53"/>
                  </a:lnTo>
                  <a:lnTo>
                    <a:pt x="71" y="61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0" name="Freeform 185"/>
            <p:cNvSpPr>
              <a:spLocks/>
            </p:cNvSpPr>
            <p:nvPr/>
          </p:nvSpPr>
          <p:spPr bwMode="auto">
            <a:xfrm>
              <a:off x="3824" y="2038"/>
              <a:ext cx="769" cy="582"/>
            </a:xfrm>
            <a:custGeom>
              <a:avLst/>
              <a:gdLst>
                <a:gd name="T0" fmla="*/ 1 w 1539"/>
                <a:gd name="T1" fmla="*/ 38 h 1164"/>
                <a:gd name="T2" fmla="*/ 3 w 1539"/>
                <a:gd name="T3" fmla="*/ 36 h 1164"/>
                <a:gd name="T4" fmla="*/ 6 w 1539"/>
                <a:gd name="T5" fmla="*/ 33 h 1164"/>
                <a:gd name="T6" fmla="*/ 9 w 1539"/>
                <a:gd name="T7" fmla="*/ 29 h 1164"/>
                <a:gd name="T8" fmla="*/ 12 w 1539"/>
                <a:gd name="T9" fmla="*/ 24 h 1164"/>
                <a:gd name="T10" fmla="*/ 14 w 1539"/>
                <a:gd name="T11" fmla="*/ 19 h 1164"/>
                <a:gd name="T12" fmla="*/ 16 w 1539"/>
                <a:gd name="T13" fmla="*/ 15 h 1164"/>
                <a:gd name="T14" fmla="*/ 18 w 1539"/>
                <a:gd name="T15" fmla="*/ 11 h 1164"/>
                <a:gd name="T16" fmla="*/ 21 w 1539"/>
                <a:gd name="T17" fmla="*/ 8 h 1164"/>
                <a:gd name="T18" fmla="*/ 23 w 1539"/>
                <a:gd name="T19" fmla="*/ 6 h 1164"/>
                <a:gd name="T20" fmla="*/ 27 w 1539"/>
                <a:gd name="T21" fmla="*/ 5 h 1164"/>
                <a:gd name="T22" fmla="*/ 32 w 1539"/>
                <a:gd name="T23" fmla="*/ 4 h 1164"/>
                <a:gd name="T24" fmla="*/ 33 w 1539"/>
                <a:gd name="T25" fmla="*/ 7 h 1164"/>
                <a:gd name="T26" fmla="*/ 35 w 1539"/>
                <a:gd name="T27" fmla="*/ 12 h 1164"/>
                <a:gd name="T28" fmla="*/ 36 w 1539"/>
                <a:gd name="T29" fmla="*/ 17 h 1164"/>
                <a:gd name="T30" fmla="*/ 39 w 1539"/>
                <a:gd name="T31" fmla="*/ 17 h 1164"/>
                <a:gd name="T32" fmla="*/ 44 w 1539"/>
                <a:gd name="T33" fmla="*/ 13 h 1164"/>
                <a:gd name="T34" fmla="*/ 47 w 1539"/>
                <a:gd name="T35" fmla="*/ 10 h 1164"/>
                <a:gd name="T36" fmla="*/ 50 w 1539"/>
                <a:gd name="T37" fmla="*/ 7 h 1164"/>
                <a:gd name="T38" fmla="*/ 54 w 1539"/>
                <a:gd name="T39" fmla="*/ 5 h 1164"/>
                <a:gd name="T40" fmla="*/ 57 w 1539"/>
                <a:gd name="T41" fmla="*/ 3 h 1164"/>
                <a:gd name="T42" fmla="*/ 59 w 1539"/>
                <a:gd name="T43" fmla="*/ 1 h 1164"/>
                <a:gd name="T44" fmla="*/ 63 w 1539"/>
                <a:gd name="T45" fmla="*/ 0 h 1164"/>
                <a:gd name="T46" fmla="*/ 67 w 1539"/>
                <a:gd name="T47" fmla="*/ 1 h 1164"/>
                <a:gd name="T48" fmla="*/ 72 w 1539"/>
                <a:gd name="T49" fmla="*/ 3 h 1164"/>
                <a:gd name="T50" fmla="*/ 77 w 1539"/>
                <a:gd name="T51" fmla="*/ 5 h 1164"/>
                <a:gd name="T52" fmla="*/ 82 w 1539"/>
                <a:gd name="T53" fmla="*/ 8 h 1164"/>
                <a:gd name="T54" fmla="*/ 86 w 1539"/>
                <a:gd name="T55" fmla="*/ 11 h 1164"/>
                <a:gd name="T56" fmla="*/ 90 w 1539"/>
                <a:gd name="T57" fmla="*/ 14 h 1164"/>
                <a:gd name="T58" fmla="*/ 93 w 1539"/>
                <a:gd name="T59" fmla="*/ 19 h 1164"/>
                <a:gd name="T60" fmla="*/ 95 w 1539"/>
                <a:gd name="T61" fmla="*/ 23 h 1164"/>
                <a:gd name="T62" fmla="*/ 96 w 1539"/>
                <a:gd name="T63" fmla="*/ 28 h 1164"/>
                <a:gd name="T64" fmla="*/ 94 w 1539"/>
                <a:gd name="T65" fmla="*/ 33 h 1164"/>
                <a:gd name="T66" fmla="*/ 92 w 1539"/>
                <a:gd name="T67" fmla="*/ 41 h 1164"/>
                <a:gd name="T68" fmla="*/ 88 w 1539"/>
                <a:gd name="T69" fmla="*/ 51 h 1164"/>
                <a:gd name="T70" fmla="*/ 84 w 1539"/>
                <a:gd name="T71" fmla="*/ 60 h 1164"/>
                <a:gd name="T72" fmla="*/ 81 w 1539"/>
                <a:gd name="T73" fmla="*/ 68 h 1164"/>
                <a:gd name="T74" fmla="*/ 78 w 1539"/>
                <a:gd name="T75" fmla="*/ 72 h 1164"/>
                <a:gd name="T76" fmla="*/ 76 w 1539"/>
                <a:gd name="T77" fmla="*/ 73 h 1164"/>
                <a:gd name="T78" fmla="*/ 74 w 1539"/>
                <a:gd name="T79" fmla="*/ 72 h 1164"/>
                <a:gd name="T80" fmla="*/ 72 w 1539"/>
                <a:gd name="T81" fmla="*/ 70 h 1164"/>
                <a:gd name="T82" fmla="*/ 69 w 1539"/>
                <a:gd name="T83" fmla="*/ 67 h 1164"/>
                <a:gd name="T84" fmla="*/ 65 w 1539"/>
                <a:gd name="T85" fmla="*/ 65 h 1164"/>
                <a:gd name="T86" fmla="*/ 60 w 1539"/>
                <a:gd name="T87" fmla="*/ 64 h 1164"/>
                <a:gd name="T88" fmla="*/ 55 w 1539"/>
                <a:gd name="T89" fmla="*/ 62 h 1164"/>
                <a:gd name="T90" fmla="*/ 50 w 1539"/>
                <a:gd name="T91" fmla="*/ 60 h 1164"/>
                <a:gd name="T92" fmla="*/ 45 w 1539"/>
                <a:gd name="T93" fmla="*/ 59 h 1164"/>
                <a:gd name="T94" fmla="*/ 40 w 1539"/>
                <a:gd name="T95" fmla="*/ 58 h 1164"/>
                <a:gd name="T96" fmla="*/ 34 w 1539"/>
                <a:gd name="T97" fmla="*/ 58 h 1164"/>
                <a:gd name="T98" fmla="*/ 28 w 1539"/>
                <a:gd name="T99" fmla="*/ 58 h 1164"/>
                <a:gd name="T100" fmla="*/ 23 w 1539"/>
                <a:gd name="T101" fmla="*/ 57 h 1164"/>
                <a:gd name="T102" fmla="*/ 17 w 1539"/>
                <a:gd name="T103" fmla="*/ 56 h 1164"/>
                <a:gd name="T104" fmla="*/ 13 w 1539"/>
                <a:gd name="T105" fmla="*/ 56 h 1164"/>
                <a:gd name="T106" fmla="*/ 9 w 1539"/>
                <a:gd name="T107" fmla="*/ 55 h 1164"/>
                <a:gd name="T108" fmla="*/ 6 w 1539"/>
                <a:gd name="T109" fmla="*/ 53 h 1164"/>
                <a:gd name="T110" fmla="*/ 3 w 1539"/>
                <a:gd name="T111" fmla="*/ 50 h 1164"/>
                <a:gd name="T112" fmla="*/ 0 w 1539"/>
                <a:gd name="T113" fmla="*/ 47 h 1164"/>
                <a:gd name="T114" fmla="*/ 0 w 1539"/>
                <a:gd name="T115" fmla="*/ 43 h 1164"/>
                <a:gd name="T116" fmla="*/ 1 w 1539"/>
                <a:gd name="T117" fmla="*/ 39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9"/>
                <a:gd name="T178" fmla="*/ 0 h 1164"/>
                <a:gd name="T179" fmla="*/ 1539 w 1539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9" h="1164">
                  <a:moveTo>
                    <a:pt x="18" y="613"/>
                  </a:moveTo>
                  <a:lnTo>
                    <a:pt x="19" y="611"/>
                  </a:lnTo>
                  <a:lnTo>
                    <a:pt x="24" y="606"/>
                  </a:lnTo>
                  <a:lnTo>
                    <a:pt x="31" y="598"/>
                  </a:lnTo>
                  <a:lnTo>
                    <a:pt x="42" y="588"/>
                  </a:lnTo>
                  <a:lnTo>
                    <a:pt x="54" y="574"/>
                  </a:lnTo>
                  <a:lnTo>
                    <a:pt x="68" y="558"/>
                  </a:lnTo>
                  <a:lnTo>
                    <a:pt x="83" y="540"/>
                  </a:lnTo>
                  <a:lnTo>
                    <a:pt x="100" y="520"/>
                  </a:lnTo>
                  <a:lnTo>
                    <a:pt x="117" y="499"/>
                  </a:lnTo>
                  <a:lnTo>
                    <a:pt x="134" y="476"/>
                  </a:lnTo>
                  <a:lnTo>
                    <a:pt x="151" y="452"/>
                  </a:lnTo>
                  <a:lnTo>
                    <a:pt x="168" y="427"/>
                  </a:lnTo>
                  <a:lnTo>
                    <a:pt x="184" y="402"/>
                  </a:lnTo>
                  <a:lnTo>
                    <a:pt x="199" y="375"/>
                  </a:lnTo>
                  <a:lnTo>
                    <a:pt x="212" y="350"/>
                  </a:lnTo>
                  <a:lnTo>
                    <a:pt x="224" y="324"/>
                  </a:lnTo>
                  <a:lnTo>
                    <a:pt x="234" y="298"/>
                  </a:lnTo>
                  <a:lnTo>
                    <a:pt x="244" y="274"/>
                  </a:lnTo>
                  <a:lnTo>
                    <a:pt x="255" y="251"/>
                  </a:lnTo>
                  <a:lnTo>
                    <a:pt x="265" y="229"/>
                  </a:lnTo>
                  <a:lnTo>
                    <a:pt x="275" y="210"/>
                  </a:lnTo>
                  <a:lnTo>
                    <a:pt x="287" y="190"/>
                  </a:lnTo>
                  <a:lnTo>
                    <a:pt x="299" y="173"/>
                  </a:lnTo>
                  <a:lnTo>
                    <a:pt x="310" y="155"/>
                  </a:lnTo>
                  <a:lnTo>
                    <a:pt x="323" y="140"/>
                  </a:lnTo>
                  <a:lnTo>
                    <a:pt x="337" y="127"/>
                  </a:lnTo>
                  <a:lnTo>
                    <a:pt x="350" y="114"/>
                  </a:lnTo>
                  <a:lnTo>
                    <a:pt x="365" y="102"/>
                  </a:lnTo>
                  <a:lnTo>
                    <a:pt x="380" y="92"/>
                  </a:lnTo>
                  <a:lnTo>
                    <a:pt x="398" y="83"/>
                  </a:lnTo>
                  <a:lnTo>
                    <a:pt x="415" y="75"/>
                  </a:lnTo>
                  <a:lnTo>
                    <a:pt x="434" y="68"/>
                  </a:lnTo>
                  <a:lnTo>
                    <a:pt x="469" y="60"/>
                  </a:lnTo>
                  <a:lnTo>
                    <a:pt x="494" y="59"/>
                  </a:lnTo>
                  <a:lnTo>
                    <a:pt x="514" y="64"/>
                  </a:lnTo>
                  <a:lnTo>
                    <a:pt x="527" y="75"/>
                  </a:lnTo>
                  <a:lnTo>
                    <a:pt x="536" y="91"/>
                  </a:lnTo>
                  <a:lnTo>
                    <a:pt x="543" y="110"/>
                  </a:lnTo>
                  <a:lnTo>
                    <a:pt x="550" y="133"/>
                  </a:lnTo>
                  <a:lnTo>
                    <a:pt x="556" y="158"/>
                  </a:lnTo>
                  <a:lnTo>
                    <a:pt x="563" y="184"/>
                  </a:lnTo>
                  <a:lnTo>
                    <a:pt x="569" y="212"/>
                  </a:lnTo>
                  <a:lnTo>
                    <a:pt x="576" y="238"/>
                  </a:lnTo>
                  <a:lnTo>
                    <a:pt x="584" y="260"/>
                  </a:lnTo>
                  <a:lnTo>
                    <a:pt x="597" y="275"/>
                  </a:lnTo>
                  <a:lnTo>
                    <a:pt x="613" y="279"/>
                  </a:lnTo>
                  <a:lnTo>
                    <a:pt x="636" y="267"/>
                  </a:lnTo>
                  <a:lnTo>
                    <a:pt x="667" y="240"/>
                  </a:lnTo>
                  <a:lnTo>
                    <a:pt x="685" y="221"/>
                  </a:lnTo>
                  <a:lnTo>
                    <a:pt x="704" y="204"/>
                  </a:lnTo>
                  <a:lnTo>
                    <a:pt x="722" y="187"/>
                  </a:lnTo>
                  <a:lnTo>
                    <a:pt x="741" y="170"/>
                  </a:lnTo>
                  <a:lnTo>
                    <a:pt x="759" y="154"/>
                  </a:lnTo>
                  <a:lnTo>
                    <a:pt x="778" y="139"/>
                  </a:lnTo>
                  <a:lnTo>
                    <a:pt x="796" y="124"/>
                  </a:lnTo>
                  <a:lnTo>
                    <a:pt x="814" y="110"/>
                  </a:lnTo>
                  <a:lnTo>
                    <a:pt x="832" y="97"/>
                  </a:lnTo>
                  <a:lnTo>
                    <a:pt x="849" y="84"/>
                  </a:lnTo>
                  <a:lnTo>
                    <a:pt x="866" y="71"/>
                  </a:lnTo>
                  <a:lnTo>
                    <a:pt x="882" y="60"/>
                  </a:lnTo>
                  <a:lnTo>
                    <a:pt x="898" y="48"/>
                  </a:lnTo>
                  <a:lnTo>
                    <a:pt x="913" y="38"/>
                  </a:lnTo>
                  <a:lnTo>
                    <a:pt x="927" y="27"/>
                  </a:lnTo>
                  <a:lnTo>
                    <a:pt x="940" y="18"/>
                  </a:lnTo>
                  <a:lnTo>
                    <a:pt x="954" y="10"/>
                  </a:lnTo>
                  <a:lnTo>
                    <a:pt x="970" y="4"/>
                  </a:lnTo>
                  <a:lnTo>
                    <a:pt x="987" y="1"/>
                  </a:lnTo>
                  <a:lnTo>
                    <a:pt x="1008" y="0"/>
                  </a:lnTo>
                  <a:lnTo>
                    <a:pt x="1029" y="1"/>
                  </a:lnTo>
                  <a:lnTo>
                    <a:pt x="1052" y="4"/>
                  </a:lnTo>
                  <a:lnTo>
                    <a:pt x="1076" y="9"/>
                  </a:lnTo>
                  <a:lnTo>
                    <a:pt x="1101" y="15"/>
                  </a:lnTo>
                  <a:lnTo>
                    <a:pt x="1128" y="24"/>
                  </a:lnTo>
                  <a:lnTo>
                    <a:pt x="1154" y="33"/>
                  </a:lnTo>
                  <a:lnTo>
                    <a:pt x="1181" y="44"/>
                  </a:lnTo>
                  <a:lnTo>
                    <a:pt x="1208" y="56"/>
                  </a:lnTo>
                  <a:lnTo>
                    <a:pt x="1235" y="69"/>
                  </a:lnTo>
                  <a:lnTo>
                    <a:pt x="1261" y="83"/>
                  </a:lnTo>
                  <a:lnTo>
                    <a:pt x="1288" y="98"/>
                  </a:lnTo>
                  <a:lnTo>
                    <a:pt x="1313" y="113"/>
                  </a:lnTo>
                  <a:lnTo>
                    <a:pt x="1338" y="129"/>
                  </a:lnTo>
                  <a:lnTo>
                    <a:pt x="1363" y="146"/>
                  </a:lnTo>
                  <a:lnTo>
                    <a:pt x="1386" y="163"/>
                  </a:lnTo>
                  <a:lnTo>
                    <a:pt x="1408" y="183"/>
                  </a:lnTo>
                  <a:lnTo>
                    <a:pt x="1429" y="203"/>
                  </a:lnTo>
                  <a:lnTo>
                    <a:pt x="1449" y="223"/>
                  </a:lnTo>
                  <a:lnTo>
                    <a:pt x="1467" y="245"/>
                  </a:lnTo>
                  <a:lnTo>
                    <a:pt x="1485" y="268"/>
                  </a:lnTo>
                  <a:lnTo>
                    <a:pt x="1500" y="291"/>
                  </a:lnTo>
                  <a:lnTo>
                    <a:pt x="1512" y="314"/>
                  </a:lnTo>
                  <a:lnTo>
                    <a:pt x="1523" y="339"/>
                  </a:lnTo>
                  <a:lnTo>
                    <a:pt x="1531" y="363"/>
                  </a:lnTo>
                  <a:lnTo>
                    <a:pt x="1536" y="387"/>
                  </a:lnTo>
                  <a:lnTo>
                    <a:pt x="1539" y="412"/>
                  </a:lnTo>
                  <a:lnTo>
                    <a:pt x="1539" y="437"/>
                  </a:lnTo>
                  <a:lnTo>
                    <a:pt x="1535" y="462"/>
                  </a:lnTo>
                  <a:lnTo>
                    <a:pt x="1528" y="491"/>
                  </a:lnTo>
                  <a:lnTo>
                    <a:pt x="1519" y="525"/>
                  </a:lnTo>
                  <a:lnTo>
                    <a:pt x="1508" y="564"/>
                  </a:lnTo>
                  <a:lnTo>
                    <a:pt x="1493" y="608"/>
                  </a:lnTo>
                  <a:lnTo>
                    <a:pt x="1477" y="655"/>
                  </a:lnTo>
                  <a:lnTo>
                    <a:pt x="1459" y="706"/>
                  </a:lnTo>
                  <a:lnTo>
                    <a:pt x="1441" y="757"/>
                  </a:lnTo>
                  <a:lnTo>
                    <a:pt x="1421" y="809"/>
                  </a:lnTo>
                  <a:lnTo>
                    <a:pt x="1401" y="859"/>
                  </a:lnTo>
                  <a:lnTo>
                    <a:pt x="1380" y="910"/>
                  </a:lnTo>
                  <a:lnTo>
                    <a:pt x="1359" y="957"/>
                  </a:lnTo>
                  <a:lnTo>
                    <a:pt x="1340" y="1002"/>
                  </a:lnTo>
                  <a:lnTo>
                    <a:pt x="1320" y="1043"/>
                  </a:lnTo>
                  <a:lnTo>
                    <a:pt x="1302" y="1078"/>
                  </a:lnTo>
                  <a:lnTo>
                    <a:pt x="1284" y="1107"/>
                  </a:lnTo>
                  <a:lnTo>
                    <a:pt x="1268" y="1130"/>
                  </a:lnTo>
                  <a:lnTo>
                    <a:pt x="1254" y="1146"/>
                  </a:lnTo>
                  <a:lnTo>
                    <a:pt x="1242" y="1157"/>
                  </a:lnTo>
                  <a:lnTo>
                    <a:pt x="1231" y="1163"/>
                  </a:lnTo>
                  <a:lnTo>
                    <a:pt x="1221" y="1164"/>
                  </a:lnTo>
                  <a:lnTo>
                    <a:pt x="1211" y="1160"/>
                  </a:lnTo>
                  <a:lnTo>
                    <a:pt x="1201" y="1154"/>
                  </a:lnTo>
                  <a:lnTo>
                    <a:pt x="1191" y="1146"/>
                  </a:lnTo>
                  <a:lnTo>
                    <a:pt x="1181" y="1135"/>
                  </a:lnTo>
                  <a:lnTo>
                    <a:pt x="1170" y="1123"/>
                  </a:lnTo>
                  <a:lnTo>
                    <a:pt x="1159" y="1110"/>
                  </a:lnTo>
                  <a:lnTo>
                    <a:pt x="1146" y="1096"/>
                  </a:lnTo>
                  <a:lnTo>
                    <a:pt x="1131" y="1081"/>
                  </a:lnTo>
                  <a:lnTo>
                    <a:pt x="1115" y="1068"/>
                  </a:lnTo>
                  <a:lnTo>
                    <a:pt x="1097" y="1055"/>
                  </a:lnTo>
                  <a:lnTo>
                    <a:pt x="1075" y="1044"/>
                  </a:lnTo>
                  <a:lnTo>
                    <a:pt x="1052" y="1036"/>
                  </a:lnTo>
                  <a:lnTo>
                    <a:pt x="1026" y="1028"/>
                  </a:lnTo>
                  <a:lnTo>
                    <a:pt x="1001" y="1020"/>
                  </a:lnTo>
                  <a:lnTo>
                    <a:pt x="974" y="1012"/>
                  </a:lnTo>
                  <a:lnTo>
                    <a:pt x="948" y="1002"/>
                  </a:lnTo>
                  <a:lnTo>
                    <a:pt x="922" y="993"/>
                  </a:lnTo>
                  <a:lnTo>
                    <a:pt x="895" y="984"/>
                  </a:lnTo>
                  <a:lnTo>
                    <a:pt x="867" y="975"/>
                  </a:lnTo>
                  <a:lnTo>
                    <a:pt x="840" y="965"/>
                  </a:lnTo>
                  <a:lnTo>
                    <a:pt x="812" y="957"/>
                  </a:lnTo>
                  <a:lnTo>
                    <a:pt x="784" y="950"/>
                  </a:lnTo>
                  <a:lnTo>
                    <a:pt x="757" y="944"/>
                  </a:lnTo>
                  <a:lnTo>
                    <a:pt x="728" y="938"/>
                  </a:lnTo>
                  <a:lnTo>
                    <a:pt x="700" y="933"/>
                  </a:lnTo>
                  <a:lnTo>
                    <a:pt x="672" y="930"/>
                  </a:lnTo>
                  <a:lnTo>
                    <a:pt x="643" y="927"/>
                  </a:lnTo>
                  <a:lnTo>
                    <a:pt x="614" y="927"/>
                  </a:lnTo>
                  <a:lnTo>
                    <a:pt x="585" y="927"/>
                  </a:lnTo>
                  <a:lnTo>
                    <a:pt x="555" y="926"/>
                  </a:lnTo>
                  <a:lnTo>
                    <a:pt x="524" y="925"/>
                  </a:lnTo>
                  <a:lnTo>
                    <a:pt x="493" y="923"/>
                  </a:lnTo>
                  <a:lnTo>
                    <a:pt x="462" y="919"/>
                  </a:lnTo>
                  <a:lnTo>
                    <a:pt x="431" y="916"/>
                  </a:lnTo>
                  <a:lnTo>
                    <a:pt x="400" y="912"/>
                  </a:lnTo>
                  <a:lnTo>
                    <a:pt x="370" y="908"/>
                  </a:lnTo>
                  <a:lnTo>
                    <a:pt x="340" y="903"/>
                  </a:lnTo>
                  <a:lnTo>
                    <a:pt x="311" y="899"/>
                  </a:lnTo>
                  <a:lnTo>
                    <a:pt x="284" y="894"/>
                  </a:lnTo>
                  <a:lnTo>
                    <a:pt x="257" y="889"/>
                  </a:lnTo>
                  <a:lnTo>
                    <a:pt x="232" y="886"/>
                  </a:lnTo>
                  <a:lnTo>
                    <a:pt x="209" y="881"/>
                  </a:lnTo>
                  <a:lnTo>
                    <a:pt x="187" y="878"/>
                  </a:lnTo>
                  <a:lnTo>
                    <a:pt x="168" y="874"/>
                  </a:lnTo>
                  <a:lnTo>
                    <a:pt x="150" y="870"/>
                  </a:lnTo>
                  <a:lnTo>
                    <a:pt x="133" y="863"/>
                  </a:lnTo>
                  <a:lnTo>
                    <a:pt x="114" y="854"/>
                  </a:lnTo>
                  <a:lnTo>
                    <a:pt x="96" y="842"/>
                  </a:lnTo>
                  <a:lnTo>
                    <a:pt x="80" y="828"/>
                  </a:lnTo>
                  <a:lnTo>
                    <a:pt x="64" y="813"/>
                  </a:lnTo>
                  <a:lnTo>
                    <a:pt x="49" y="796"/>
                  </a:lnTo>
                  <a:lnTo>
                    <a:pt x="35" y="779"/>
                  </a:lnTo>
                  <a:lnTo>
                    <a:pt x="23" y="759"/>
                  </a:lnTo>
                  <a:lnTo>
                    <a:pt x="14" y="740"/>
                  </a:lnTo>
                  <a:lnTo>
                    <a:pt x="6" y="719"/>
                  </a:lnTo>
                  <a:lnTo>
                    <a:pt x="3" y="698"/>
                  </a:lnTo>
                  <a:lnTo>
                    <a:pt x="0" y="676"/>
                  </a:lnTo>
                  <a:lnTo>
                    <a:pt x="3" y="655"/>
                  </a:lnTo>
                  <a:lnTo>
                    <a:pt x="8" y="634"/>
                  </a:lnTo>
                  <a:lnTo>
                    <a:pt x="18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1" name="Freeform 186"/>
            <p:cNvSpPr>
              <a:spLocks/>
            </p:cNvSpPr>
            <p:nvPr/>
          </p:nvSpPr>
          <p:spPr bwMode="auto">
            <a:xfrm>
              <a:off x="3829" y="2046"/>
              <a:ext cx="755" cy="563"/>
            </a:xfrm>
            <a:custGeom>
              <a:avLst/>
              <a:gdLst>
                <a:gd name="T0" fmla="*/ 94 w 1508"/>
                <a:gd name="T1" fmla="*/ 32 h 1125"/>
                <a:gd name="T2" fmla="*/ 91 w 1508"/>
                <a:gd name="T3" fmla="*/ 40 h 1125"/>
                <a:gd name="T4" fmla="*/ 88 w 1508"/>
                <a:gd name="T5" fmla="*/ 49 h 1125"/>
                <a:gd name="T6" fmla="*/ 84 w 1508"/>
                <a:gd name="T7" fmla="*/ 58 h 1125"/>
                <a:gd name="T8" fmla="*/ 80 w 1508"/>
                <a:gd name="T9" fmla="*/ 66 h 1125"/>
                <a:gd name="T10" fmla="*/ 78 w 1508"/>
                <a:gd name="T11" fmla="*/ 70 h 1125"/>
                <a:gd name="T12" fmla="*/ 76 w 1508"/>
                <a:gd name="T13" fmla="*/ 71 h 1125"/>
                <a:gd name="T14" fmla="*/ 74 w 1508"/>
                <a:gd name="T15" fmla="*/ 70 h 1125"/>
                <a:gd name="T16" fmla="*/ 72 w 1508"/>
                <a:gd name="T17" fmla="*/ 68 h 1125"/>
                <a:gd name="T18" fmla="*/ 69 w 1508"/>
                <a:gd name="T19" fmla="*/ 65 h 1125"/>
                <a:gd name="T20" fmla="*/ 65 w 1508"/>
                <a:gd name="T21" fmla="*/ 63 h 1125"/>
                <a:gd name="T22" fmla="*/ 60 w 1508"/>
                <a:gd name="T23" fmla="*/ 62 h 1125"/>
                <a:gd name="T24" fmla="*/ 55 w 1508"/>
                <a:gd name="T25" fmla="*/ 60 h 1125"/>
                <a:gd name="T26" fmla="*/ 50 w 1508"/>
                <a:gd name="T27" fmla="*/ 59 h 1125"/>
                <a:gd name="T28" fmla="*/ 45 w 1508"/>
                <a:gd name="T29" fmla="*/ 57 h 1125"/>
                <a:gd name="T30" fmla="*/ 40 w 1508"/>
                <a:gd name="T31" fmla="*/ 57 h 1125"/>
                <a:gd name="T32" fmla="*/ 34 w 1508"/>
                <a:gd name="T33" fmla="*/ 57 h 1125"/>
                <a:gd name="T34" fmla="*/ 29 w 1508"/>
                <a:gd name="T35" fmla="*/ 56 h 1125"/>
                <a:gd name="T36" fmla="*/ 23 w 1508"/>
                <a:gd name="T37" fmla="*/ 56 h 1125"/>
                <a:gd name="T38" fmla="*/ 18 w 1508"/>
                <a:gd name="T39" fmla="*/ 55 h 1125"/>
                <a:gd name="T40" fmla="*/ 13 w 1508"/>
                <a:gd name="T41" fmla="*/ 54 h 1125"/>
                <a:gd name="T42" fmla="*/ 10 w 1508"/>
                <a:gd name="T43" fmla="*/ 53 h 1125"/>
                <a:gd name="T44" fmla="*/ 6 w 1508"/>
                <a:gd name="T45" fmla="*/ 52 h 1125"/>
                <a:gd name="T46" fmla="*/ 3 w 1508"/>
                <a:gd name="T47" fmla="*/ 49 h 1125"/>
                <a:gd name="T48" fmla="*/ 1 w 1508"/>
                <a:gd name="T49" fmla="*/ 45 h 1125"/>
                <a:gd name="T50" fmla="*/ 0 w 1508"/>
                <a:gd name="T51" fmla="*/ 42 h 1125"/>
                <a:gd name="T52" fmla="*/ 1 w 1508"/>
                <a:gd name="T53" fmla="*/ 38 h 1125"/>
                <a:gd name="T54" fmla="*/ 2 w 1508"/>
                <a:gd name="T55" fmla="*/ 37 h 1125"/>
                <a:gd name="T56" fmla="*/ 5 w 1508"/>
                <a:gd name="T57" fmla="*/ 34 h 1125"/>
                <a:gd name="T58" fmla="*/ 7 w 1508"/>
                <a:gd name="T59" fmla="*/ 31 h 1125"/>
                <a:gd name="T60" fmla="*/ 11 w 1508"/>
                <a:gd name="T61" fmla="*/ 26 h 1125"/>
                <a:gd name="T62" fmla="*/ 13 w 1508"/>
                <a:gd name="T63" fmla="*/ 22 h 1125"/>
                <a:gd name="T64" fmla="*/ 16 w 1508"/>
                <a:gd name="T65" fmla="*/ 16 h 1125"/>
                <a:gd name="T66" fmla="*/ 18 w 1508"/>
                <a:gd name="T67" fmla="*/ 11 h 1125"/>
                <a:gd name="T68" fmla="*/ 21 w 1508"/>
                <a:gd name="T69" fmla="*/ 8 h 1125"/>
                <a:gd name="T70" fmla="*/ 24 w 1508"/>
                <a:gd name="T71" fmla="*/ 6 h 1125"/>
                <a:gd name="T72" fmla="*/ 26 w 1508"/>
                <a:gd name="T73" fmla="*/ 6 h 1125"/>
                <a:gd name="T74" fmla="*/ 28 w 1508"/>
                <a:gd name="T75" fmla="*/ 5 h 1125"/>
                <a:gd name="T76" fmla="*/ 28 w 1508"/>
                <a:gd name="T77" fmla="*/ 5 h 1125"/>
                <a:gd name="T78" fmla="*/ 32 w 1508"/>
                <a:gd name="T79" fmla="*/ 6 h 1125"/>
                <a:gd name="T80" fmla="*/ 34 w 1508"/>
                <a:gd name="T81" fmla="*/ 8 h 1125"/>
                <a:gd name="T82" fmla="*/ 36 w 1508"/>
                <a:gd name="T83" fmla="*/ 12 h 1125"/>
                <a:gd name="T84" fmla="*/ 37 w 1508"/>
                <a:gd name="T85" fmla="*/ 16 h 1125"/>
                <a:gd name="T86" fmla="*/ 40 w 1508"/>
                <a:gd name="T87" fmla="*/ 16 h 1125"/>
                <a:gd name="T88" fmla="*/ 44 w 1508"/>
                <a:gd name="T89" fmla="*/ 13 h 1125"/>
                <a:gd name="T90" fmla="*/ 48 w 1508"/>
                <a:gd name="T91" fmla="*/ 10 h 1125"/>
                <a:gd name="T92" fmla="*/ 51 w 1508"/>
                <a:gd name="T93" fmla="*/ 7 h 1125"/>
                <a:gd name="T94" fmla="*/ 54 w 1508"/>
                <a:gd name="T95" fmla="*/ 5 h 1125"/>
                <a:gd name="T96" fmla="*/ 57 w 1508"/>
                <a:gd name="T97" fmla="*/ 3 h 1125"/>
                <a:gd name="T98" fmla="*/ 60 w 1508"/>
                <a:gd name="T99" fmla="*/ 1 h 1125"/>
                <a:gd name="T100" fmla="*/ 63 w 1508"/>
                <a:gd name="T101" fmla="*/ 0 h 1125"/>
                <a:gd name="T102" fmla="*/ 67 w 1508"/>
                <a:gd name="T103" fmla="*/ 1 h 1125"/>
                <a:gd name="T104" fmla="*/ 71 w 1508"/>
                <a:gd name="T105" fmla="*/ 2 h 1125"/>
                <a:gd name="T106" fmla="*/ 76 w 1508"/>
                <a:gd name="T107" fmla="*/ 5 h 1125"/>
                <a:gd name="T108" fmla="*/ 81 w 1508"/>
                <a:gd name="T109" fmla="*/ 7 h 1125"/>
                <a:gd name="T110" fmla="*/ 85 w 1508"/>
                <a:gd name="T111" fmla="*/ 10 h 1125"/>
                <a:gd name="T112" fmla="*/ 89 w 1508"/>
                <a:gd name="T113" fmla="*/ 14 h 1125"/>
                <a:gd name="T114" fmla="*/ 92 w 1508"/>
                <a:gd name="T115" fmla="*/ 18 h 1125"/>
                <a:gd name="T116" fmla="*/ 94 w 1508"/>
                <a:gd name="T117" fmla="*/ 23 h 1125"/>
                <a:gd name="T118" fmla="*/ 95 w 1508"/>
                <a:gd name="T119" fmla="*/ 27 h 1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8"/>
                <a:gd name="T181" fmla="*/ 0 h 1125"/>
                <a:gd name="T182" fmla="*/ 1508 w 1508"/>
                <a:gd name="T183" fmla="*/ 1125 h 1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8" h="1125">
                  <a:moveTo>
                    <a:pt x="1505" y="449"/>
                  </a:moveTo>
                  <a:lnTo>
                    <a:pt x="1498" y="477"/>
                  </a:lnTo>
                  <a:lnTo>
                    <a:pt x="1489" y="510"/>
                  </a:lnTo>
                  <a:lnTo>
                    <a:pt x="1477" y="548"/>
                  </a:lnTo>
                  <a:lnTo>
                    <a:pt x="1463" y="591"/>
                  </a:lnTo>
                  <a:lnTo>
                    <a:pt x="1448" y="636"/>
                  </a:lnTo>
                  <a:lnTo>
                    <a:pt x="1431" y="684"/>
                  </a:lnTo>
                  <a:lnTo>
                    <a:pt x="1414" y="733"/>
                  </a:lnTo>
                  <a:lnTo>
                    <a:pt x="1394" y="782"/>
                  </a:lnTo>
                  <a:lnTo>
                    <a:pt x="1375" y="832"/>
                  </a:lnTo>
                  <a:lnTo>
                    <a:pt x="1355" y="880"/>
                  </a:lnTo>
                  <a:lnTo>
                    <a:pt x="1335" y="926"/>
                  </a:lnTo>
                  <a:lnTo>
                    <a:pt x="1316" y="969"/>
                  </a:lnTo>
                  <a:lnTo>
                    <a:pt x="1296" y="1008"/>
                  </a:lnTo>
                  <a:lnTo>
                    <a:pt x="1279" y="1042"/>
                  </a:lnTo>
                  <a:lnTo>
                    <a:pt x="1262" y="1070"/>
                  </a:lnTo>
                  <a:lnTo>
                    <a:pt x="1247" y="1092"/>
                  </a:lnTo>
                  <a:lnTo>
                    <a:pt x="1233" y="1107"/>
                  </a:lnTo>
                  <a:lnTo>
                    <a:pt x="1221" y="1118"/>
                  </a:lnTo>
                  <a:lnTo>
                    <a:pt x="1210" y="1123"/>
                  </a:lnTo>
                  <a:lnTo>
                    <a:pt x="1200" y="1125"/>
                  </a:lnTo>
                  <a:lnTo>
                    <a:pt x="1189" y="1122"/>
                  </a:lnTo>
                  <a:lnTo>
                    <a:pt x="1180" y="1117"/>
                  </a:lnTo>
                  <a:lnTo>
                    <a:pt x="1170" y="1108"/>
                  </a:lnTo>
                  <a:lnTo>
                    <a:pt x="1160" y="1098"/>
                  </a:lnTo>
                  <a:lnTo>
                    <a:pt x="1149" y="1087"/>
                  </a:lnTo>
                  <a:lnTo>
                    <a:pt x="1137" y="1074"/>
                  </a:lnTo>
                  <a:lnTo>
                    <a:pt x="1125" y="1060"/>
                  </a:lnTo>
                  <a:lnTo>
                    <a:pt x="1110" y="1046"/>
                  </a:lnTo>
                  <a:lnTo>
                    <a:pt x="1094" y="1034"/>
                  </a:lnTo>
                  <a:lnTo>
                    <a:pt x="1075" y="1021"/>
                  </a:lnTo>
                  <a:lnTo>
                    <a:pt x="1054" y="1011"/>
                  </a:lnTo>
                  <a:lnTo>
                    <a:pt x="1031" y="1002"/>
                  </a:lnTo>
                  <a:lnTo>
                    <a:pt x="1007" y="996"/>
                  </a:lnTo>
                  <a:lnTo>
                    <a:pt x="982" y="987"/>
                  </a:lnTo>
                  <a:lnTo>
                    <a:pt x="957" y="979"/>
                  </a:lnTo>
                  <a:lnTo>
                    <a:pt x="930" y="970"/>
                  </a:lnTo>
                  <a:lnTo>
                    <a:pt x="905" y="962"/>
                  </a:lnTo>
                  <a:lnTo>
                    <a:pt x="878" y="953"/>
                  </a:lnTo>
                  <a:lnTo>
                    <a:pt x="851" y="945"/>
                  </a:lnTo>
                  <a:lnTo>
                    <a:pt x="824" y="937"/>
                  </a:lnTo>
                  <a:lnTo>
                    <a:pt x="797" y="930"/>
                  </a:lnTo>
                  <a:lnTo>
                    <a:pt x="769" y="923"/>
                  </a:lnTo>
                  <a:lnTo>
                    <a:pt x="741" y="917"/>
                  </a:lnTo>
                  <a:lnTo>
                    <a:pt x="714" y="911"/>
                  </a:lnTo>
                  <a:lnTo>
                    <a:pt x="685" y="907"/>
                  </a:lnTo>
                  <a:lnTo>
                    <a:pt x="657" y="905"/>
                  </a:lnTo>
                  <a:lnTo>
                    <a:pt x="630" y="902"/>
                  </a:lnTo>
                  <a:lnTo>
                    <a:pt x="601" y="902"/>
                  </a:lnTo>
                  <a:lnTo>
                    <a:pt x="572" y="902"/>
                  </a:lnTo>
                  <a:lnTo>
                    <a:pt x="543" y="901"/>
                  </a:lnTo>
                  <a:lnTo>
                    <a:pt x="513" y="900"/>
                  </a:lnTo>
                  <a:lnTo>
                    <a:pt x="482" y="898"/>
                  </a:lnTo>
                  <a:lnTo>
                    <a:pt x="452" y="894"/>
                  </a:lnTo>
                  <a:lnTo>
                    <a:pt x="421" y="891"/>
                  </a:lnTo>
                  <a:lnTo>
                    <a:pt x="391" y="887"/>
                  </a:lnTo>
                  <a:lnTo>
                    <a:pt x="361" y="883"/>
                  </a:lnTo>
                  <a:lnTo>
                    <a:pt x="331" y="879"/>
                  </a:lnTo>
                  <a:lnTo>
                    <a:pt x="304" y="875"/>
                  </a:lnTo>
                  <a:lnTo>
                    <a:pt x="276" y="870"/>
                  </a:lnTo>
                  <a:lnTo>
                    <a:pt x="250" y="865"/>
                  </a:lnTo>
                  <a:lnTo>
                    <a:pt x="225" y="862"/>
                  </a:lnTo>
                  <a:lnTo>
                    <a:pt x="202" y="857"/>
                  </a:lnTo>
                  <a:lnTo>
                    <a:pt x="182" y="854"/>
                  </a:lnTo>
                  <a:lnTo>
                    <a:pt x="163" y="850"/>
                  </a:lnTo>
                  <a:lnTo>
                    <a:pt x="146" y="846"/>
                  </a:lnTo>
                  <a:lnTo>
                    <a:pt x="127" y="839"/>
                  </a:lnTo>
                  <a:lnTo>
                    <a:pt x="110" y="830"/>
                  </a:lnTo>
                  <a:lnTo>
                    <a:pt x="93" y="819"/>
                  </a:lnTo>
                  <a:lnTo>
                    <a:pt x="76" y="805"/>
                  </a:lnTo>
                  <a:lnTo>
                    <a:pt x="61" y="792"/>
                  </a:lnTo>
                  <a:lnTo>
                    <a:pt x="46" y="775"/>
                  </a:lnTo>
                  <a:lnTo>
                    <a:pt x="33" y="757"/>
                  </a:lnTo>
                  <a:lnTo>
                    <a:pt x="21" y="739"/>
                  </a:lnTo>
                  <a:lnTo>
                    <a:pt x="12" y="720"/>
                  </a:lnTo>
                  <a:lnTo>
                    <a:pt x="5" y="699"/>
                  </a:lnTo>
                  <a:lnTo>
                    <a:pt x="1" y="679"/>
                  </a:lnTo>
                  <a:lnTo>
                    <a:pt x="0" y="658"/>
                  </a:lnTo>
                  <a:lnTo>
                    <a:pt x="1" y="637"/>
                  </a:lnTo>
                  <a:lnTo>
                    <a:pt x="7" y="616"/>
                  </a:lnTo>
                  <a:lnTo>
                    <a:pt x="16" y="596"/>
                  </a:lnTo>
                  <a:lnTo>
                    <a:pt x="17" y="595"/>
                  </a:lnTo>
                  <a:lnTo>
                    <a:pt x="23" y="589"/>
                  </a:lnTo>
                  <a:lnTo>
                    <a:pt x="30" y="582"/>
                  </a:lnTo>
                  <a:lnTo>
                    <a:pt x="40" y="570"/>
                  </a:lnTo>
                  <a:lnTo>
                    <a:pt x="51" y="558"/>
                  </a:lnTo>
                  <a:lnTo>
                    <a:pt x="65" y="543"/>
                  </a:lnTo>
                  <a:lnTo>
                    <a:pt x="80" y="524"/>
                  </a:lnTo>
                  <a:lnTo>
                    <a:pt x="96" y="506"/>
                  </a:lnTo>
                  <a:lnTo>
                    <a:pt x="112" y="485"/>
                  </a:lnTo>
                  <a:lnTo>
                    <a:pt x="130" y="462"/>
                  </a:lnTo>
                  <a:lnTo>
                    <a:pt x="147" y="439"/>
                  </a:lnTo>
                  <a:lnTo>
                    <a:pt x="163" y="415"/>
                  </a:lnTo>
                  <a:lnTo>
                    <a:pt x="179" y="389"/>
                  </a:lnTo>
                  <a:lnTo>
                    <a:pt x="194" y="364"/>
                  </a:lnTo>
                  <a:lnTo>
                    <a:pt x="207" y="339"/>
                  </a:lnTo>
                  <a:lnTo>
                    <a:pt x="218" y="313"/>
                  </a:lnTo>
                  <a:lnTo>
                    <a:pt x="231" y="281"/>
                  </a:lnTo>
                  <a:lnTo>
                    <a:pt x="245" y="252"/>
                  </a:lnTo>
                  <a:lnTo>
                    <a:pt x="258" y="225"/>
                  </a:lnTo>
                  <a:lnTo>
                    <a:pt x="271" y="199"/>
                  </a:lnTo>
                  <a:lnTo>
                    <a:pt x="286" y="175"/>
                  </a:lnTo>
                  <a:lnTo>
                    <a:pt x="301" y="154"/>
                  </a:lnTo>
                  <a:lnTo>
                    <a:pt x="319" y="136"/>
                  </a:lnTo>
                  <a:lnTo>
                    <a:pt x="336" y="120"/>
                  </a:lnTo>
                  <a:lnTo>
                    <a:pt x="347" y="111"/>
                  </a:lnTo>
                  <a:lnTo>
                    <a:pt x="359" y="103"/>
                  </a:lnTo>
                  <a:lnTo>
                    <a:pt x="370" y="96"/>
                  </a:lnTo>
                  <a:lnTo>
                    <a:pt x="382" y="90"/>
                  </a:lnTo>
                  <a:lnTo>
                    <a:pt x="393" y="85"/>
                  </a:lnTo>
                  <a:lnTo>
                    <a:pt x="405" y="81"/>
                  </a:lnTo>
                  <a:lnTo>
                    <a:pt x="418" y="77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7" y="74"/>
                  </a:lnTo>
                  <a:lnTo>
                    <a:pt x="441" y="74"/>
                  </a:lnTo>
                  <a:lnTo>
                    <a:pt x="443" y="74"/>
                  </a:lnTo>
                  <a:lnTo>
                    <a:pt x="472" y="71"/>
                  </a:lnTo>
                  <a:lnTo>
                    <a:pt x="494" y="75"/>
                  </a:lnTo>
                  <a:lnTo>
                    <a:pt x="510" y="83"/>
                  </a:lnTo>
                  <a:lnTo>
                    <a:pt x="522" y="94"/>
                  </a:lnTo>
                  <a:lnTo>
                    <a:pt x="533" y="111"/>
                  </a:lnTo>
                  <a:lnTo>
                    <a:pt x="541" y="128"/>
                  </a:lnTo>
                  <a:lnTo>
                    <a:pt x="549" y="146"/>
                  </a:lnTo>
                  <a:lnTo>
                    <a:pt x="557" y="165"/>
                  </a:lnTo>
                  <a:lnTo>
                    <a:pt x="566" y="187"/>
                  </a:lnTo>
                  <a:lnTo>
                    <a:pt x="573" y="211"/>
                  </a:lnTo>
                  <a:lnTo>
                    <a:pt x="580" y="233"/>
                  </a:lnTo>
                  <a:lnTo>
                    <a:pt x="589" y="252"/>
                  </a:lnTo>
                  <a:lnTo>
                    <a:pt x="601" y="264"/>
                  </a:lnTo>
                  <a:lnTo>
                    <a:pt x="617" y="266"/>
                  </a:lnTo>
                  <a:lnTo>
                    <a:pt x="639" y="255"/>
                  </a:lnTo>
                  <a:lnTo>
                    <a:pt x="668" y="229"/>
                  </a:lnTo>
                  <a:lnTo>
                    <a:pt x="685" y="212"/>
                  </a:lnTo>
                  <a:lnTo>
                    <a:pt x="703" y="195"/>
                  </a:lnTo>
                  <a:lnTo>
                    <a:pt x="721" y="179"/>
                  </a:lnTo>
                  <a:lnTo>
                    <a:pt x="739" y="162"/>
                  </a:lnTo>
                  <a:lnTo>
                    <a:pt x="756" y="147"/>
                  </a:lnTo>
                  <a:lnTo>
                    <a:pt x="775" y="134"/>
                  </a:lnTo>
                  <a:lnTo>
                    <a:pt x="792" y="119"/>
                  </a:lnTo>
                  <a:lnTo>
                    <a:pt x="809" y="106"/>
                  </a:lnTo>
                  <a:lnTo>
                    <a:pt x="826" y="92"/>
                  </a:lnTo>
                  <a:lnTo>
                    <a:pt x="844" y="81"/>
                  </a:lnTo>
                  <a:lnTo>
                    <a:pt x="860" y="68"/>
                  </a:lnTo>
                  <a:lnTo>
                    <a:pt x="875" y="58"/>
                  </a:lnTo>
                  <a:lnTo>
                    <a:pt x="890" y="46"/>
                  </a:lnTo>
                  <a:lnTo>
                    <a:pt x="905" y="36"/>
                  </a:lnTo>
                  <a:lnTo>
                    <a:pt x="917" y="26"/>
                  </a:lnTo>
                  <a:lnTo>
                    <a:pt x="930" y="17"/>
                  </a:lnTo>
                  <a:lnTo>
                    <a:pt x="944" y="9"/>
                  </a:lnTo>
                  <a:lnTo>
                    <a:pt x="959" y="3"/>
                  </a:lnTo>
                  <a:lnTo>
                    <a:pt x="976" y="1"/>
                  </a:lnTo>
                  <a:lnTo>
                    <a:pt x="995" y="0"/>
                  </a:lnTo>
                  <a:lnTo>
                    <a:pt x="1015" y="1"/>
                  </a:lnTo>
                  <a:lnTo>
                    <a:pt x="1037" y="3"/>
                  </a:lnTo>
                  <a:lnTo>
                    <a:pt x="1060" y="8"/>
                  </a:lnTo>
                  <a:lnTo>
                    <a:pt x="1084" y="14"/>
                  </a:lnTo>
                  <a:lnTo>
                    <a:pt x="1109" y="22"/>
                  </a:lnTo>
                  <a:lnTo>
                    <a:pt x="1134" y="31"/>
                  </a:lnTo>
                  <a:lnTo>
                    <a:pt x="1159" y="41"/>
                  </a:lnTo>
                  <a:lnTo>
                    <a:pt x="1185" y="53"/>
                  </a:lnTo>
                  <a:lnTo>
                    <a:pt x="1210" y="66"/>
                  </a:lnTo>
                  <a:lnTo>
                    <a:pt x="1236" y="79"/>
                  </a:lnTo>
                  <a:lnTo>
                    <a:pt x="1262" y="93"/>
                  </a:lnTo>
                  <a:lnTo>
                    <a:pt x="1286" y="108"/>
                  </a:lnTo>
                  <a:lnTo>
                    <a:pt x="1310" y="124"/>
                  </a:lnTo>
                  <a:lnTo>
                    <a:pt x="1334" y="141"/>
                  </a:lnTo>
                  <a:lnTo>
                    <a:pt x="1357" y="159"/>
                  </a:lnTo>
                  <a:lnTo>
                    <a:pt x="1379" y="177"/>
                  </a:lnTo>
                  <a:lnTo>
                    <a:pt x="1400" y="197"/>
                  </a:lnTo>
                  <a:lnTo>
                    <a:pt x="1420" y="218"/>
                  </a:lnTo>
                  <a:lnTo>
                    <a:pt x="1438" y="238"/>
                  </a:lnTo>
                  <a:lnTo>
                    <a:pt x="1454" y="260"/>
                  </a:lnTo>
                  <a:lnTo>
                    <a:pt x="1469" y="282"/>
                  </a:lnTo>
                  <a:lnTo>
                    <a:pt x="1482" y="305"/>
                  </a:lnTo>
                  <a:lnTo>
                    <a:pt x="1492" y="328"/>
                  </a:lnTo>
                  <a:lnTo>
                    <a:pt x="1500" y="353"/>
                  </a:lnTo>
                  <a:lnTo>
                    <a:pt x="1506" y="377"/>
                  </a:lnTo>
                  <a:lnTo>
                    <a:pt x="1508" y="401"/>
                  </a:lnTo>
                  <a:lnTo>
                    <a:pt x="1508" y="425"/>
                  </a:lnTo>
                  <a:lnTo>
                    <a:pt x="1505" y="449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2" name="Freeform 187"/>
            <p:cNvSpPr>
              <a:spLocks/>
            </p:cNvSpPr>
            <p:nvPr/>
          </p:nvSpPr>
          <p:spPr bwMode="auto">
            <a:xfrm>
              <a:off x="3834" y="2054"/>
              <a:ext cx="740" cy="544"/>
            </a:xfrm>
            <a:custGeom>
              <a:avLst/>
              <a:gdLst>
                <a:gd name="T0" fmla="*/ 92 w 1480"/>
                <a:gd name="T1" fmla="*/ 31 h 1088"/>
                <a:gd name="T2" fmla="*/ 89 w 1480"/>
                <a:gd name="T3" fmla="*/ 39 h 1088"/>
                <a:gd name="T4" fmla="*/ 86 w 1480"/>
                <a:gd name="T5" fmla="*/ 48 h 1088"/>
                <a:gd name="T6" fmla="*/ 83 w 1480"/>
                <a:gd name="T7" fmla="*/ 56 h 1088"/>
                <a:gd name="T8" fmla="*/ 79 w 1480"/>
                <a:gd name="T9" fmla="*/ 63 h 1088"/>
                <a:gd name="T10" fmla="*/ 76 w 1480"/>
                <a:gd name="T11" fmla="*/ 67 h 1088"/>
                <a:gd name="T12" fmla="*/ 74 w 1480"/>
                <a:gd name="T13" fmla="*/ 68 h 1088"/>
                <a:gd name="T14" fmla="*/ 72 w 1480"/>
                <a:gd name="T15" fmla="*/ 68 h 1088"/>
                <a:gd name="T16" fmla="*/ 70 w 1480"/>
                <a:gd name="T17" fmla="*/ 65 h 1088"/>
                <a:gd name="T18" fmla="*/ 68 w 1480"/>
                <a:gd name="T19" fmla="*/ 63 h 1088"/>
                <a:gd name="T20" fmla="*/ 64 w 1480"/>
                <a:gd name="T21" fmla="*/ 61 h 1088"/>
                <a:gd name="T22" fmla="*/ 59 w 1480"/>
                <a:gd name="T23" fmla="*/ 60 h 1088"/>
                <a:gd name="T24" fmla="*/ 54 w 1480"/>
                <a:gd name="T25" fmla="*/ 58 h 1088"/>
                <a:gd name="T26" fmla="*/ 49 w 1480"/>
                <a:gd name="T27" fmla="*/ 57 h 1088"/>
                <a:gd name="T28" fmla="*/ 44 w 1480"/>
                <a:gd name="T29" fmla="*/ 56 h 1088"/>
                <a:gd name="T30" fmla="*/ 39 w 1480"/>
                <a:gd name="T31" fmla="*/ 55 h 1088"/>
                <a:gd name="T32" fmla="*/ 34 w 1480"/>
                <a:gd name="T33" fmla="*/ 55 h 1088"/>
                <a:gd name="T34" fmla="*/ 28 w 1480"/>
                <a:gd name="T35" fmla="*/ 55 h 1088"/>
                <a:gd name="T36" fmla="*/ 23 w 1480"/>
                <a:gd name="T37" fmla="*/ 54 h 1088"/>
                <a:gd name="T38" fmla="*/ 17 w 1480"/>
                <a:gd name="T39" fmla="*/ 53 h 1088"/>
                <a:gd name="T40" fmla="*/ 13 w 1480"/>
                <a:gd name="T41" fmla="*/ 53 h 1088"/>
                <a:gd name="T42" fmla="*/ 9 w 1480"/>
                <a:gd name="T43" fmla="*/ 52 h 1088"/>
                <a:gd name="T44" fmla="*/ 6 w 1480"/>
                <a:gd name="T45" fmla="*/ 50 h 1088"/>
                <a:gd name="T46" fmla="*/ 3 w 1480"/>
                <a:gd name="T47" fmla="*/ 48 h 1088"/>
                <a:gd name="T48" fmla="*/ 1 w 1480"/>
                <a:gd name="T49" fmla="*/ 44 h 1088"/>
                <a:gd name="T50" fmla="*/ 0 w 1480"/>
                <a:gd name="T51" fmla="*/ 40 h 1088"/>
                <a:gd name="T52" fmla="*/ 1 w 1480"/>
                <a:gd name="T53" fmla="*/ 37 h 1088"/>
                <a:gd name="T54" fmla="*/ 2 w 1480"/>
                <a:gd name="T55" fmla="*/ 36 h 1088"/>
                <a:gd name="T56" fmla="*/ 4 w 1480"/>
                <a:gd name="T57" fmla="*/ 33 h 1088"/>
                <a:gd name="T58" fmla="*/ 7 w 1480"/>
                <a:gd name="T59" fmla="*/ 30 h 1088"/>
                <a:gd name="T60" fmla="*/ 11 w 1480"/>
                <a:gd name="T61" fmla="*/ 26 h 1088"/>
                <a:gd name="T62" fmla="*/ 13 w 1480"/>
                <a:gd name="T63" fmla="*/ 21 h 1088"/>
                <a:gd name="T64" fmla="*/ 16 w 1480"/>
                <a:gd name="T65" fmla="*/ 16 h 1088"/>
                <a:gd name="T66" fmla="*/ 18 w 1480"/>
                <a:gd name="T67" fmla="*/ 11 h 1088"/>
                <a:gd name="T68" fmla="*/ 22 w 1480"/>
                <a:gd name="T69" fmla="*/ 7 h 1088"/>
                <a:gd name="T70" fmla="*/ 24 w 1480"/>
                <a:gd name="T71" fmla="*/ 6 h 1088"/>
                <a:gd name="T72" fmla="*/ 26 w 1480"/>
                <a:gd name="T73" fmla="*/ 6 h 1088"/>
                <a:gd name="T74" fmla="*/ 28 w 1480"/>
                <a:gd name="T75" fmla="*/ 6 h 1088"/>
                <a:gd name="T76" fmla="*/ 28 w 1480"/>
                <a:gd name="T77" fmla="*/ 6 h 1088"/>
                <a:gd name="T78" fmla="*/ 32 w 1480"/>
                <a:gd name="T79" fmla="*/ 6 h 1088"/>
                <a:gd name="T80" fmla="*/ 34 w 1480"/>
                <a:gd name="T81" fmla="*/ 9 h 1088"/>
                <a:gd name="T82" fmla="*/ 36 w 1480"/>
                <a:gd name="T83" fmla="*/ 12 h 1088"/>
                <a:gd name="T84" fmla="*/ 38 w 1480"/>
                <a:gd name="T85" fmla="*/ 16 h 1088"/>
                <a:gd name="T86" fmla="*/ 41 w 1480"/>
                <a:gd name="T87" fmla="*/ 16 h 1088"/>
                <a:gd name="T88" fmla="*/ 44 w 1480"/>
                <a:gd name="T89" fmla="*/ 12 h 1088"/>
                <a:gd name="T90" fmla="*/ 48 w 1480"/>
                <a:gd name="T91" fmla="*/ 9 h 1088"/>
                <a:gd name="T92" fmla="*/ 51 w 1480"/>
                <a:gd name="T93" fmla="*/ 7 h 1088"/>
                <a:gd name="T94" fmla="*/ 54 w 1480"/>
                <a:gd name="T95" fmla="*/ 5 h 1088"/>
                <a:gd name="T96" fmla="*/ 57 w 1480"/>
                <a:gd name="T97" fmla="*/ 3 h 1088"/>
                <a:gd name="T98" fmla="*/ 59 w 1480"/>
                <a:gd name="T99" fmla="*/ 1 h 1088"/>
                <a:gd name="T100" fmla="*/ 62 w 1480"/>
                <a:gd name="T101" fmla="*/ 0 h 1088"/>
                <a:gd name="T102" fmla="*/ 66 w 1480"/>
                <a:gd name="T103" fmla="*/ 1 h 1088"/>
                <a:gd name="T104" fmla="*/ 70 w 1480"/>
                <a:gd name="T105" fmla="*/ 2 h 1088"/>
                <a:gd name="T106" fmla="*/ 75 w 1480"/>
                <a:gd name="T107" fmla="*/ 4 h 1088"/>
                <a:gd name="T108" fmla="*/ 79 w 1480"/>
                <a:gd name="T109" fmla="*/ 7 h 1088"/>
                <a:gd name="T110" fmla="*/ 84 w 1480"/>
                <a:gd name="T111" fmla="*/ 10 h 1088"/>
                <a:gd name="T112" fmla="*/ 88 w 1480"/>
                <a:gd name="T113" fmla="*/ 14 h 1088"/>
                <a:gd name="T114" fmla="*/ 91 w 1480"/>
                <a:gd name="T115" fmla="*/ 18 h 1088"/>
                <a:gd name="T116" fmla="*/ 92 w 1480"/>
                <a:gd name="T117" fmla="*/ 22 h 1088"/>
                <a:gd name="T118" fmla="*/ 93 w 1480"/>
                <a:gd name="T119" fmla="*/ 26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0"/>
                <a:gd name="T181" fmla="*/ 0 h 1088"/>
                <a:gd name="T182" fmla="*/ 1480 w 1480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0" h="1088">
                  <a:moveTo>
                    <a:pt x="1476" y="437"/>
                  </a:moveTo>
                  <a:lnTo>
                    <a:pt x="1469" y="463"/>
                  </a:lnTo>
                  <a:lnTo>
                    <a:pt x="1461" y="495"/>
                  </a:lnTo>
                  <a:lnTo>
                    <a:pt x="1450" y="532"/>
                  </a:lnTo>
                  <a:lnTo>
                    <a:pt x="1436" y="574"/>
                  </a:lnTo>
                  <a:lnTo>
                    <a:pt x="1422" y="618"/>
                  </a:lnTo>
                  <a:lnTo>
                    <a:pt x="1406" y="663"/>
                  </a:lnTo>
                  <a:lnTo>
                    <a:pt x="1389" y="710"/>
                  </a:lnTo>
                  <a:lnTo>
                    <a:pt x="1370" y="758"/>
                  </a:lnTo>
                  <a:lnTo>
                    <a:pt x="1352" y="805"/>
                  </a:lnTo>
                  <a:lnTo>
                    <a:pt x="1332" y="851"/>
                  </a:lnTo>
                  <a:lnTo>
                    <a:pt x="1314" y="895"/>
                  </a:lnTo>
                  <a:lnTo>
                    <a:pt x="1295" y="937"/>
                  </a:lnTo>
                  <a:lnTo>
                    <a:pt x="1277" y="974"/>
                  </a:lnTo>
                  <a:lnTo>
                    <a:pt x="1260" y="1007"/>
                  </a:lnTo>
                  <a:lnTo>
                    <a:pt x="1244" y="1034"/>
                  </a:lnTo>
                  <a:lnTo>
                    <a:pt x="1229" y="1055"/>
                  </a:lnTo>
                  <a:lnTo>
                    <a:pt x="1215" y="1070"/>
                  </a:lnTo>
                  <a:lnTo>
                    <a:pt x="1203" y="1081"/>
                  </a:lnTo>
                  <a:lnTo>
                    <a:pt x="1192" y="1085"/>
                  </a:lnTo>
                  <a:lnTo>
                    <a:pt x="1181" y="1088"/>
                  </a:lnTo>
                  <a:lnTo>
                    <a:pt x="1171" y="1085"/>
                  </a:lnTo>
                  <a:lnTo>
                    <a:pt x="1162" y="1080"/>
                  </a:lnTo>
                  <a:lnTo>
                    <a:pt x="1151" y="1073"/>
                  </a:lnTo>
                  <a:lnTo>
                    <a:pt x="1141" y="1062"/>
                  </a:lnTo>
                  <a:lnTo>
                    <a:pt x="1131" y="1051"/>
                  </a:lnTo>
                  <a:lnTo>
                    <a:pt x="1118" y="1039"/>
                  </a:lnTo>
                  <a:lnTo>
                    <a:pt x="1105" y="1027"/>
                  </a:lnTo>
                  <a:lnTo>
                    <a:pt x="1092" y="1013"/>
                  </a:lnTo>
                  <a:lnTo>
                    <a:pt x="1075" y="1001"/>
                  </a:lnTo>
                  <a:lnTo>
                    <a:pt x="1057" y="990"/>
                  </a:lnTo>
                  <a:lnTo>
                    <a:pt x="1037" y="979"/>
                  </a:lnTo>
                  <a:lnTo>
                    <a:pt x="1014" y="971"/>
                  </a:lnTo>
                  <a:lnTo>
                    <a:pt x="990" y="964"/>
                  </a:lnTo>
                  <a:lnTo>
                    <a:pt x="965" y="956"/>
                  </a:lnTo>
                  <a:lnTo>
                    <a:pt x="940" y="948"/>
                  </a:lnTo>
                  <a:lnTo>
                    <a:pt x="914" y="941"/>
                  </a:lnTo>
                  <a:lnTo>
                    <a:pt x="889" y="933"/>
                  </a:lnTo>
                  <a:lnTo>
                    <a:pt x="862" y="925"/>
                  </a:lnTo>
                  <a:lnTo>
                    <a:pt x="836" y="917"/>
                  </a:lnTo>
                  <a:lnTo>
                    <a:pt x="809" y="910"/>
                  </a:lnTo>
                  <a:lnTo>
                    <a:pt x="782" y="903"/>
                  </a:lnTo>
                  <a:lnTo>
                    <a:pt x="755" y="896"/>
                  </a:lnTo>
                  <a:lnTo>
                    <a:pt x="728" y="891"/>
                  </a:lnTo>
                  <a:lnTo>
                    <a:pt x="700" y="886"/>
                  </a:lnTo>
                  <a:lnTo>
                    <a:pt x="674" y="883"/>
                  </a:lnTo>
                  <a:lnTo>
                    <a:pt x="646" y="880"/>
                  </a:lnTo>
                  <a:lnTo>
                    <a:pt x="618" y="878"/>
                  </a:lnTo>
                  <a:lnTo>
                    <a:pt x="591" y="878"/>
                  </a:lnTo>
                  <a:lnTo>
                    <a:pt x="563" y="878"/>
                  </a:lnTo>
                  <a:lnTo>
                    <a:pt x="533" y="877"/>
                  </a:lnTo>
                  <a:lnTo>
                    <a:pt x="504" y="875"/>
                  </a:lnTo>
                  <a:lnTo>
                    <a:pt x="474" y="872"/>
                  </a:lnTo>
                  <a:lnTo>
                    <a:pt x="444" y="870"/>
                  </a:lnTo>
                  <a:lnTo>
                    <a:pt x="414" y="866"/>
                  </a:lnTo>
                  <a:lnTo>
                    <a:pt x="384" y="863"/>
                  </a:lnTo>
                  <a:lnTo>
                    <a:pt x="355" y="858"/>
                  </a:lnTo>
                  <a:lnTo>
                    <a:pt x="326" y="855"/>
                  </a:lnTo>
                  <a:lnTo>
                    <a:pt x="298" y="850"/>
                  </a:lnTo>
                  <a:lnTo>
                    <a:pt x="272" y="846"/>
                  </a:lnTo>
                  <a:lnTo>
                    <a:pt x="246" y="841"/>
                  </a:lnTo>
                  <a:lnTo>
                    <a:pt x="222" y="838"/>
                  </a:lnTo>
                  <a:lnTo>
                    <a:pt x="199" y="834"/>
                  </a:lnTo>
                  <a:lnTo>
                    <a:pt x="179" y="831"/>
                  </a:lnTo>
                  <a:lnTo>
                    <a:pt x="161" y="827"/>
                  </a:lnTo>
                  <a:lnTo>
                    <a:pt x="144" y="823"/>
                  </a:lnTo>
                  <a:lnTo>
                    <a:pt x="126" y="816"/>
                  </a:lnTo>
                  <a:lnTo>
                    <a:pt x="109" y="808"/>
                  </a:lnTo>
                  <a:lnTo>
                    <a:pt x="92" y="796"/>
                  </a:lnTo>
                  <a:lnTo>
                    <a:pt x="75" y="784"/>
                  </a:lnTo>
                  <a:lnTo>
                    <a:pt x="60" y="770"/>
                  </a:lnTo>
                  <a:lnTo>
                    <a:pt x="45" y="754"/>
                  </a:lnTo>
                  <a:lnTo>
                    <a:pt x="32" y="736"/>
                  </a:lnTo>
                  <a:lnTo>
                    <a:pt x="22" y="719"/>
                  </a:lnTo>
                  <a:lnTo>
                    <a:pt x="12" y="699"/>
                  </a:lnTo>
                  <a:lnTo>
                    <a:pt x="6" y="680"/>
                  </a:lnTo>
                  <a:lnTo>
                    <a:pt x="1" y="660"/>
                  </a:lnTo>
                  <a:lnTo>
                    <a:pt x="0" y="639"/>
                  </a:lnTo>
                  <a:lnTo>
                    <a:pt x="2" y="620"/>
                  </a:lnTo>
                  <a:lnTo>
                    <a:pt x="7" y="599"/>
                  </a:lnTo>
                  <a:lnTo>
                    <a:pt x="16" y="580"/>
                  </a:lnTo>
                  <a:lnTo>
                    <a:pt x="17" y="578"/>
                  </a:lnTo>
                  <a:lnTo>
                    <a:pt x="23" y="573"/>
                  </a:lnTo>
                  <a:lnTo>
                    <a:pt x="30" y="566"/>
                  </a:lnTo>
                  <a:lnTo>
                    <a:pt x="39" y="555"/>
                  </a:lnTo>
                  <a:lnTo>
                    <a:pt x="52" y="543"/>
                  </a:lnTo>
                  <a:lnTo>
                    <a:pt x="64" y="528"/>
                  </a:lnTo>
                  <a:lnTo>
                    <a:pt x="79" y="510"/>
                  </a:lnTo>
                  <a:lnTo>
                    <a:pt x="95" y="492"/>
                  </a:lnTo>
                  <a:lnTo>
                    <a:pt x="112" y="471"/>
                  </a:lnTo>
                  <a:lnTo>
                    <a:pt x="128" y="449"/>
                  </a:lnTo>
                  <a:lnTo>
                    <a:pt x="145" y="427"/>
                  </a:lnTo>
                  <a:lnTo>
                    <a:pt x="161" y="403"/>
                  </a:lnTo>
                  <a:lnTo>
                    <a:pt x="176" y="379"/>
                  </a:lnTo>
                  <a:lnTo>
                    <a:pt x="190" y="355"/>
                  </a:lnTo>
                  <a:lnTo>
                    <a:pt x="202" y="330"/>
                  </a:lnTo>
                  <a:lnTo>
                    <a:pt x="214" y="305"/>
                  </a:lnTo>
                  <a:lnTo>
                    <a:pt x="228" y="272"/>
                  </a:lnTo>
                  <a:lnTo>
                    <a:pt x="242" y="242"/>
                  </a:lnTo>
                  <a:lnTo>
                    <a:pt x="255" y="214"/>
                  </a:lnTo>
                  <a:lnTo>
                    <a:pt x="270" y="188"/>
                  </a:lnTo>
                  <a:lnTo>
                    <a:pt x="285" y="165"/>
                  </a:lnTo>
                  <a:lnTo>
                    <a:pt x="302" y="144"/>
                  </a:lnTo>
                  <a:lnTo>
                    <a:pt x="320" y="126"/>
                  </a:lnTo>
                  <a:lnTo>
                    <a:pt x="340" y="111"/>
                  </a:lnTo>
                  <a:lnTo>
                    <a:pt x="353" y="101"/>
                  </a:lnTo>
                  <a:lnTo>
                    <a:pt x="365" y="96"/>
                  </a:lnTo>
                  <a:lnTo>
                    <a:pt x="376" y="91"/>
                  </a:lnTo>
                  <a:lnTo>
                    <a:pt x="387" y="88"/>
                  </a:lnTo>
                  <a:lnTo>
                    <a:pt x="397" y="86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3"/>
                  </a:lnTo>
                  <a:lnTo>
                    <a:pt x="439" y="83"/>
                  </a:lnTo>
                  <a:lnTo>
                    <a:pt x="441" y="83"/>
                  </a:lnTo>
                  <a:lnTo>
                    <a:pt x="466" y="82"/>
                  </a:lnTo>
                  <a:lnTo>
                    <a:pt x="487" y="86"/>
                  </a:lnTo>
                  <a:lnTo>
                    <a:pt x="504" y="96"/>
                  </a:lnTo>
                  <a:lnTo>
                    <a:pt x="518" y="109"/>
                  </a:lnTo>
                  <a:lnTo>
                    <a:pt x="530" y="126"/>
                  </a:lnTo>
                  <a:lnTo>
                    <a:pt x="540" y="142"/>
                  </a:lnTo>
                  <a:lnTo>
                    <a:pt x="549" y="159"/>
                  </a:lnTo>
                  <a:lnTo>
                    <a:pt x="559" y="174"/>
                  </a:lnTo>
                  <a:lnTo>
                    <a:pt x="570" y="191"/>
                  </a:lnTo>
                  <a:lnTo>
                    <a:pt x="578" y="211"/>
                  </a:lnTo>
                  <a:lnTo>
                    <a:pt x="586" y="228"/>
                  </a:lnTo>
                  <a:lnTo>
                    <a:pt x="595" y="243"/>
                  </a:lnTo>
                  <a:lnTo>
                    <a:pt x="607" y="252"/>
                  </a:lnTo>
                  <a:lnTo>
                    <a:pt x="622" y="253"/>
                  </a:lnTo>
                  <a:lnTo>
                    <a:pt x="642" y="243"/>
                  </a:lnTo>
                  <a:lnTo>
                    <a:pt x="670" y="219"/>
                  </a:lnTo>
                  <a:lnTo>
                    <a:pt x="687" y="203"/>
                  </a:lnTo>
                  <a:lnTo>
                    <a:pt x="703" y="187"/>
                  </a:lnTo>
                  <a:lnTo>
                    <a:pt x="721" y="170"/>
                  </a:lnTo>
                  <a:lnTo>
                    <a:pt x="738" y="156"/>
                  </a:lnTo>
                  <a:lnTo>
                    <a:pt x="755" y="142"/>
                  </a:lnTo>
                  <a:lnTo>
                    <a:pt x="773" y="128"/>
                  </a:lnTo>
                  <a:lnTo>
                    <a:pt x="790" y="114"/>
                  </a:lnTo>
                  <a:lnTo>
                    <a:pt x="807" y="101"/>
                  </a:lnTo>
                  <a:lnTo>
                    <a:pt x="823" y="89"/>
                  </a:lnTo>
                  <a:lnTo>
                    <a:pt x="839" y="77"/>
                  </a:lnTo>
                  <a:lnTo>
                    <a:pt x="855" y="66"/>
                  </a:lnTo>
                  <a:lnTo>
                    <a:pt x="870" y="55"/>
                  </a:lnTo>
                  <a:lnTo>
                    <a:pt x="884" y="45"/>
                  </a:lnTo>
                  <a:lnTo>
                    <a:pt x="898" y="36"/>
                  </a:lnTo>
                  <a:lnTo>
                    <a:pt x="911" y="26"/>
                  </a:lnTo>
                  <a:lnTo>
                    <a:pt x="922" y="17"/>
                  </a:lnTo>
                  <a:lnTo>
                    <a:pt x="935" y="9"/>
                  </a:lnTo>
                  <a:lnTo>
                    <a:pt x="950" y="5"/>
                  </a:lnTo>
                  <a:lnTo>
                    <a:pt x="966" y="1"/>
                  </a:lnTo>
                  <a:lnTo>
                    <a:pt x="984" y="0"/>
                  </a:lnTo>
                  <a:lnTo>
                    <a:pt x="1003" y="1"/>
                  </a:lnTo>
                  <a:lnTo>
                    <a:pt x="1024" y="3"/>
                  </a:lnTo>
                  <a:lnTo>
                    <a:pt x="1045" y="8"/>
                  </a:lnTo>
                  <a:lnTo>
                    <a:pt x="1067" y="14"/>
                  </a:lnTo>
                  <a:lnTo>
                    <a:pt x="1090" y="22"/>
                  </a:lnTo>
                  <a:lnTo>
                    <a:pt x="1115" y="31"/>
                  </a:lnTo>
                  <a:lnTo>
                    <a:pt x="1139" y="40"/>
                  </a:lnTo>
                  <a:lnTo>
                    <a:pt x="1163" y="52"/>
                  </a:lnTo>
                  <a:lnTo>
                    <a:pt x="1188" y="64"/>
                  </a:lnTo>
                  <a:lnTo>
                    <a:pt x="1212" y="77"/>
                  </a:lnTo>
                  <a:lnTo>
                    <a:pt x="1238" y="91"/>
                  </a:lnTo>
                  <a:lnTo>
                    <a:pt x="1262" y="106"/>
                  </a:lnTo>
                  <a:lnTo>
                    <a:pt x="1286" y="121"/>
                  </a:lnTo>
                  <a:lnTo>
                    <a:pt x="1309" y="137"/>
                  </a:lnTo>
                  <a:lnTo>
                    <a:pt x="1331" y="154"/>
                  </a:lnTo>
                  <a:lnTo>
                    <a:pt x="1353" y="173"/>
                  </a:lnTo>
                  <a:lnTo>
                    <a:pt x="1374" y="191"/>
                  </a:lnTo>
                  <a:lnTo>
                    <a:pt x="1393" y="211"/>
                  </a:lnTo>
                  <a:lnTo>
                    <a:pt x="1411" y="232"/>
                  </a:lnTo>
                  <a:lnTo>
                    <a:pt x="1427" y="252"/>
                  </a:lnTo>
                  <a:lnTo>
                    <a:pt x="1442" y="274"/>
                  </a:lnTo>
                  <a:lnTo>
                    <a:pt x="1454" y="297"/>
                  </a:lnTo>
                  <a:lnTo>
                    <a:pt x="1464" y="319"/>
                  </a:lnTo>
                  <a:lnTo>
                    <a:pt x="1472" y="342"/>
                  </a:lnTo>
                  <a:lnTo>
                    <a:pt x="1477" y="365"/>
                  </a:lnTo>
                  <a:lnTo>
                    <a:pt x="1480" y="389"/>
                  </a:lnTo>
                  <a:lnTo>
                    <a:pt x="1480" y="412"/>
                  </a:lnTo>
                  <a:lnTo>
                    <a:pt x="1476" y="437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3" name="Freeform 188"/>
            <p:cNvSpPr>
              <a:spLocks/>
            </p:cNvSpPr>
            <p:nvPr/>
          </p:nvSpPr>
          <p:spPr bwMode="auto">
            <a:xfrm>
              <a:off x="3839" y="2062"/>
              <a:ext cx="724" cy="524"/>
            </a:xfrm>
            <a:custGeom>
              <a:avLst/>
              <a:gdLst>
                <a:gd name="T0" fmla="*/ 89 w 1450"/>
                <a:gd name="T1" fmla="*/ 30 h 1049"/>
                <a:gd name="T2" fmla="*/ 87 w 1450"/>
                <a:gd name="T3" fmla="*/ 37 h 1049"/>
                <a:gd name="T4" fmla="*/ 84 w 1450"/>
                <a:gd name="T5" fmla="*/ 45 h 1049"/>
                <a:gd name="T6" fmla="*/ 80 w 1450"/>
                <a:gd name="T7" fmla="*/ 53 h 1049"/>
                <a:gd name="T8" fmla="*/ 77 w 1450"/>
                <a:gd name="T9" fmla="*/ 60 h 1049"/>
                <a:gd name="T10" fmla="*/ 74 w 1450"/>
                <a:gd name="T11" fmla="*/ 64 h 1049"/>
                <a:gd name="T12" fmla="*/ 72 w 1450"/>
                <a:gd name="T13" fmla="*/ 65 h 1049"/>
                <a:gd name="T14" fmla="*/ 70 w 1450"/>
                <a:gd name="T15" fmla="*/ 64 h 1049"/>
                <a:gd name="T16" fmla="*/ 68 w 1450"/>
                <a:gd name="T17" fmla="*/ 62 h 1049"/>
                <a:gd name="T18" fmla="*/ 66 w 1450"/>
                <a:gd name="T19" fmla="*/ 60 h 1049"/>
                <a:gd name="T20" fmla="*/ 62 w 1450"/>
                <a:gd name="T21" fmla="*/ 58 h 1049"/>
                <a:gd name="T22" fmla="*/ 57 w 1450"/>
                <a:gd name="T23" fmla="*/ 57 h 1049"/>
                <a:gd name="T24" fmla="*/ 52 w 1450"/>
                <a:gd name="T25" fmla="*/ 55 h 1049"/>
                <a:gd name="T26" fmla="*/ 47 w 1450"/>
                <a:gd name="T27" fmla="*/ 54 h 1049"/>
                <a:gd name="T28" fmla="*/ 43 w 1450"/>
                <a:gd name="T29" fmla="*/ 53 h 1049"/>
                <a:gd name="T30" fmla="*/ 37 w 1450"/>
                <a:gd name="T31" fmla="*/ 53 h 1049"/>
                <a:gd name="T32" fmla="*/ 32 w 1450"/>
                <a:gd name="T33" fmla="*/ 53 h 1049"/>
                <a:gd name="T34" fmla="*/ 27 w 1450"/>
                <a:gd name="T35" fmla="*/ 52 h 1049"/>
                <a:gd name="T36" fmla="*/ 21 w 1450"/>
                <a:gd name="T37" fmla="*/ 52 h 1049"/>
                <a:gd name="T38" fmla="*/ 16 w 1450"/>
                <a:gd name="T39" fmla="*/ 51 h 1049"/>
                <a:gd name="T40" fmla="*/ 12 w 1450"/>
                <a:gd name="T41" fmla="*/ 50 h 1049"/>
                <a:gd name="T42" fmla="*/ 8 w 1450"/>
                <a:gd name="T43" fmla="*/ 49 h 1049"/>
                <a:gd name="T44" fmla="*/ 5 w 1450"/>
                <a:gd name="T45" fmla="*/ 48 h 1049"/>
                <a:gd name="T46" fmla="*/ 2 w 1450"/>
                <a:gd name="T47" fmla="*/ 45 h 1049"/>
                <a:gd name="T48" fmla="*/ 0 w 1450"/>
                <a:gd name="T49" fmla="*/ 42 h 1049"/>
                <a:gd name="T50" fmla="*/ 0 w 1450"/>
                <a:gd name="T51" fmla="*/ 38 h 1049"/>
                <a:gd name="T52" fmla="*/ 1 w 1450"/>
                <a:gd name="T53" fmla="*/ 35 h 1049"/>
                <a:gd name="T54" fmla="*/ 1 w 1450"/>
                <a:gd name="T55" fmla="*/ 34 h 1049"/>
                <a:gd name="T56" fmla="*/ 3 w 1450"/>
                <a:gd name="T57" fmla="*/ 32 h 1049"/>
                <a:gd name="T58" fmla="*/ 6 w 1450"/>
                <a:gd name="T59" fmla="*/ 28 h 1049"/>
                <a:gd name="T60" fmla="*/ 9 w 1450"/>
                <a:gd name="T61" fmla="*/ 24 h 1049"/>
                <a:gd name="T62" fmla="*/ 12 w 1450"/>
                <a:gd name="T63" fmla="*/ 19 h 1049"/>
                <a:gd name="T64" fmla="*/ 15 w 1450"/>
                <a:gd name="T65" fmla="*/ 14 h 1049"/>
                <a:gd name="T66" fmla="*/ 17 w 1450"/>
                <a:gd name="T67" fmla="*/ 9 h 1049"/>
                <a:gd name="T68" fmla="*/ 21 w 1450"/>
                <a:gd name="T69" fmla="*/ 6 h 1049"/>
                <a:gd name="T70" fmla="*/ 23 w 1450"/>
                <a:gd name="T71" fmla="*/ 5 h 1049"/>
                <a:gd name="T72" fmla="*/ 25 w 1450"/>
                <a:gd name="T73" fmla="*/ 5 h 1049"/>
                <a:gd name="T74" fmla="*/ 27 w 1450"/>
                <a:gd name="T75" fmla="*/ 5 h 1049"/>
                <a:gd name="T76" fmla="*/ 27 w 1450"/>
                <a:gd name="T77" fmla="*/ 5 h 1049"/>
                <a:gd name="T78" fmla="*/ 31 w 1450"/>
                <a:gd name="T79" fmla="*/ 7 h 1049"/>
                <a:gd name="T80" fmla="*/ 33 w 1450"/>
                <a:gd name="T81" fmla="*/ 10 h 1049"/>
                <a:gd name="T82" fmla="*/ 35 w 1450"/>
                <a:gd name="T83" fmla="*/ 12 h 1049"/>
                <a:gd name="T84" fmla="*/ 37 w 1450"/>
                <a:gd name="T85" fmla="*/ 14 h 1049"/>
                <a:gd name="T86" fmla="*/ 40 w 1450"/>
                <a:gd name="T87" fmla="*/ 14 h 1049"/>
                <a:gd name="T88" fmla="*/ 44 w 1450"/>
                <a:gd name="T89" fmla="*/ 11 h 1049"/>
                <a:gd name="T90" fmla="*/ 47 w 1450"/>
                <a:gd name="T91" fmla="*/ 8 h 1049"/>
                <a:gd name="T92" fmla="*/ 50 w 1450"/>
                <a:gd name="T93" fmla="*/ 6 h 1049"/>
                <a:gd name="T94" fmla="*/ 53 w 1450"/>
                <a:gd name="T95" fmla="*/ 3 h 1049"/>
                <a:gd name="T96" fmla="*/ 55 w 1450"/>
                <a:gd name="T97" fmla="*/ 2 h 1049"/>
                <a:gd name="T98" fmla="*/ 57 w 1450"/>
                <a:gd name="T99" fmla="*/ 0 h 1049"/>
                <a:gd name="T100" fmla="*/ 60 w 1450"/>
                <a:gd name="T101" fmla="*/ 0 h 1049"/>
                <a:gd name="T102" fmla="*/ 64 w 1450"/>
                <a:gd name="T103" fmla="*/ 0 h 1049"/>
                <a:gd name="T104" fmla="*/ 68 w 1450"/>
                <a:gd name="T105" fmla="*/ 1 h 1049"/>
                <a:gd name="T106" fmla="*/ 72 w 1450"/>
                <a:gd name="T107" fmla="*/ 3 h 1049"/>
                <a:gd name="T108" fmla="*/ 77 w 1450"/>
                <a:gd name="T109" fmla="*/ 6 h 1049"/>
                <a:gd name="T110" fmla="*/ 81 w 1450"/>
                <a:gd name="T111" fmla="*/ 9 h 1049"/>
                <a:gd name="T112" fmla="*/ 85 w 1450"/>
                <a:gd name="T113" fmla="*/ 12 h 1049"/>
                <a:gd name="T114" fmla="*/ 88 w 1450"/>
                <a:gd name="T115" fmla="*/ 16 h 1049"/>
                <a:gd name="T116" fmla="*/ 90 w 1450"/>
                <a:gd name="T117" fmla="*/ 20 h 1049"/>
                <a:gd name="T118" fmla="*/ 90 w 1450"/>
                <a:gd name="T119" fmla="*/ 25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0"/>
                <a:gd name="T181" fmla="*/ 0 h 1049"/>
                <a:gd name="T182" fmla="*/ 1450 w 1450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0" h="1049">
                  <a:moveTo>
                    <a:pt x="1446" y="424"/>
                  </a:moveTo>
                  <a:lnTo>
                    <a:pt x="1441" y="449"/>
                  </a:lnTo>
                  <a:lnTo>
                    <a:pt x="1431" y="481"/>
                  </a:lnTo>
                  <a:lnTo>
                    <a:pt x="1421" y="516"/>
                  </a:lnTo>
                  <a:lnTo>
                    <a:pt x="1410" y="555"/>
                  </a:lnTo>
                  <a:lnTo>
                    <a:pt x="1395" y="597"/>
                  </a:lnTo>
                  <a:lnTo>
                    <a:pt x="1380" y="641"/>
                  </a:lnTo>
                  <a:lnTo>
                    <a:pt x="1364" y="687"/>
                  </a:lnTo>
                  <a:lnTo>
                    <a:pt x="1346" y="732"/>
                  </a:lnTo>
                  <a:lnTo>
                    <a:pt x="1328" y="778"/>
                  </a:lnTo>
                  <a:lnTo>
                    <a:pt x="1311" y="822"/>
                  </a:lnTo>
                  <a:lnTo>
                    <a:pt x="1292" y="863"/>
                  </a:lnTo>
                  <a:lnTo>
                    <a:pt x="1274" y="903"/>
                  </a:lnTo>
                  <a:lnTo>
                    <a:pt x="1256" y="939"/>
                  </a:lnTo>
                  <a:lnTo>
                    <a:pt x="1239" y="970"/>
                  </a:lnTo>
                  <a:lnTo>
                    <a:pt x="1224" y="997"/>
                  </a:lnTo>
                  <a:lnTo>
                    <a:pt x="1209" y="1018"/>
                  </a:lnTo>
                  <a:lnTo>
                    <a:pt x="1197" y="1033"/>
                  </a:lnTo>
                  <a:lnTo>
                    <a:pt x="1184" y="1042"/>
                  </a:lnTo>
                  <a:lnTo>
                    <a:pt x="1174" y="1048"/>
                  </a:lnTo>
                  <a:lnTo>
                    <a:pt x="1163" y="1049"/>
                  </a:lnTo>
                  <a:lnTo>
                    <a:pt x="1153" y="1048"/>
                  </a:lnTo>
                  <a:lnTo>
                    <a:pt x="1142" y="1042"/>
                  </a:lnTo>
                  <a:lnTo>
                    <a:pt x="1133" y="1035"/>
                  </a:lnTo>
                  <a:lnTo>
                    <a:pt x="1123" y="1026"/>
                  </a:lnTo>
                  <a:lnTo>
                    <a:pt x="1111" y="1015"/>
                  </a:lnTo>
                  <a:lnTo>
                    <a:pt x="1100" y="1004"/>
                  </a:lnTo>
                  <a:lnTo>
                    <a:pt x="1087" y="991"/>
                  </a:lnTo>
                  <a:lnTo>
                    <a:pt x="1073" y="978"/>
                  </a:lnTo>
                  <a:lnTo>
                    <a:pt x="1057" y="967"/>
                  </a:lnTo>
                  <a:lnTo>
                    <a:pt x="1040" y="955"/>
                  </a:lnTo>
                  <a:lnTo>
                    <a:pt x="1019" y="946"/>
                  </a:lnTo>
                  <a:lnTo>
                    <a:pt x="997" y="938"/>
                  </a:lnTo>
                  <a:lnTo>
                    <a:pt x="973" y="931"/>
                  </a:lnTo>
                  <a:lnTo>
                    <a:pt x="949" y="924"/>
                  </a:lnTo>
                  <a:lnTo>
                    <a:pt x="924" y="916"/>
                  </a:lnTo>
                  <a:lnTo>
                    <a:pt x="898" y="909"/>
                  </a:lnTo>
                  <a:lnTo>
                    <a:pt x="873" y="901"/>
                  </a:lnTo>
                  <a:lnTo>
                    <a:pt x="848" y="894"/>
                  </a:lnTo>
                  <a:lnTo>
                    <a:pt x="821" y="887"/>
                  </a:lnTo>
                  <a:lnTo>
                    <a:pt x="795" y="880"/>
                  </a:lnTo>
                  <a:lnTo>
                    <a:pt x="768" y="875"/>
                  </a:lnTo>
                  <a:lnTo>
                    <a:pt x="742" y="869"/>
                  </a:lnTo>
                  <a:lnTo>
                    <a:pt x="714" y="863"/>
                  </a:lnTo>
                  <a:lnTo>
                    <a:pt x="688" y="860"/>
                  </a:lnTo>
                  <a:lnTo>
                    <a:pt x="660" y="856"/>
                  </a:lnTo>
                  <a:lnTo>
                    <a:pt x="633" y="853"/>
                  </a:lnTo>
                  <a:lnTo>
                    <a:pt x="606" y="852"/>
                  </a:lnTo>
                  <a:lnTo>
                    <a:pt x="579" y="852"/>
                  </a:lnTo>
                  <a:lnTo>
                    <a:pt x="552" y="852"/>
                  </a:lnTo>
                  <a:lnTo>
                    <a:pt x="524" y="850"/>
                  </a:lnTo>
                  <a:lnTo>
                    <a:pt x="494" y="849"/>
                  </a:lnTo>
                  <a:lnTo>
                    <a:pt x="465" y="847"/>
                  </a:lnTo>
                  <a:lnTo>
                    <a:pt x="435" y="845"/>
                  </a:lnTo>
                  <a:lnTo>
                    <a:pt x="407" y="841"/>
                  </a:lnTo>
                  <a:lnTo>
                    <a:pt x="377" y="838"/>
                  </a:lnTo>
                  <a:lnTo>
                    <a:pt x="348" y="834"/>
                  </a:lnTo>
                  <a:lnTo>
                    <a:pt x="320" y="830"/>
                  </a:lnTo>
                  <a:lnTo>
                    <a:pt x="293" y="826"/>
                  </a:lnTo>
                  <a:lnTo>
                    <a:pt x="266" y="822"/>
                  </a:lnTo>
                  <a:lnTo>
                    <a:pt x="242" y="817"/>
                  </a:lnTo>
                  <a:lnTo>
                    <a:pt x="218" y="814"/>
                  </a:lnTo>
                  <a:lnTo>
                    <a:pt x="196" y="810"/>
                  </a:lnTo>
                  <a:lnTo>
                    <a:pt x="176" y="807"/>
                  </a:lnTo>
                  <a:lnTo>
                    <a:pt x="158" y="803"/>
                  </a:lnTo>
                  <a:lnTo>
                    <a:pt x="141" y="799"/>
                  </a:lnTo>
                  <a:lnTo>
                    <a:pt x="124" y="793"/>
                  </a:lnTo>
                  <a:lnTo>
                    <a:pt x="107" y="784"/>
                  </a:lnTo>
                  <a:lnTo>
                    <a:pt x="90" y="773"/>
                  </a:lnTo>
                  <a:lnTo>
                    <a:pt x="74" y="761"/>
                  </a:lnTo>
                  <a:lnTo>
                    <a:pt x="59" y="747"/>
                  </a:lnTo>
                  <a:lnTo>
                    <a:pt x="45" y="732"/>
                  </a:lnTo>
                  <a:lnTo>
                    <a:pt x="32" y="716"/>
                  </a:lnTo>
                  <a:lnTo>
                    <a:pt x="21" y="697"/>
                  </a:lnTo>
                  <a:lnTo>
                    <a:pt x="13" y="680"/>
                  </a:lnTo>
                  <a:lnTo>
                    <a:pt x="6" y="660"/>
                  </a:lnTo>
                  <a:lnTo>
                    <a:pt x="1" y="641"/>
                  </a:lnTo>
                  <a:lnTo>
                    <a:pt x="0" y="621"/>
                  </a:lnTo>
                  <a:lnTo>
                    <a:pt x="2" y="602"/>
                  </a:lnTo>
                  <a:lnTo>
                    <a:pt x="7" y="582"/>
                  </a:lnTo>
                  <a:lnTo>
                    <a:pt x="16" y="562"/>
                  </a:lnTo>
                  <a:lnTo>
                    <a:pt x="17" y="561"/>
                  </a:lnTo>
                  <a:lnTo>
                    <a:pt x="22" y="557"/>
                  </a:lnTo>
                  <a:lnTo>
                    <a:pt x="30" y="549"/>
                  </a:lnTo>
                  <a:lnTo>
                    <a:pt x="39" y="538"/>
                  </a:lnTo>
                  <a:lnTo>
                    <a:pt x="51" y="527"/>
                  </a:lnTo>
                  <a:lnTo>
                    <a:pt x="63" y="512"/>
                  </a:lnTo>
                  <a:lnTo>
                    <a:pt x="78" y="496"/>
                  </a:lnTo>
                  <a:lnTo>
                    <a:pt x="93" y="477"/>
                  </a:lnTo>
                  <a:lnTo>
                    <a:pt x="109" y="458"/>
                  </a:lnTo>
                  <a:lnTo>
                    <a:pt x="126" y="437"/>
                  </a:lnTo>
                  <a:lnTo>
                    <a:pt x="142" y="414"/>
                  </a:lnTo>
                  <a:lnTo>
                    <a:pt x="158" y="391"/>
                  </a:lnTo>
                  <a:lnTo>
                    <a:pt x="173" y="368"/>
                  </a:lnTo>
                  <a:lnTo>
                    <a:pt x="188" y="343"/>
                  </a:lnTo>
                  <a:lnTo>
                    <a:pt x="200" y="319"/>
                  </a:lnTo>
                  <a:lnTo>
                    <a:pt x="211" y="295"/>
                  </a:lnTo>
                  <a:lnTo>
                    <a:pt x="225" y="262"/>
                  </a:lnTo>
                  <a:lnTo>
                    <a:pt x="240" y="231"/>
                  </a:lnTo>
                  <a:lnTo>
                    <a:pt x="253" y="203"/>
                  </a:lnTo>
                  <a:lnTo>
                    <a:pt x="268" y="178"/>
                  </a:lnTo>
                  <a:lnTo>
                    <a:pt x="284" y="154"/>
                  </a:lnTo>
                  <a:lnTo>
                    <a:pt x="302" y="134"/>
                  </a:lnTo>
                  <a:lnTo>
                    <a:pt x="321" y="116"/>
                  </a:lnTo>
                  <a:lnTo>
                    <a:pt x="342" y="101"/>
                  </a:lnTo>
                  <a:lnTo>
                    <a:pt x="357" y="92"/>
                  </a:lnTo>
                  <a:lnTo>
                    <a:pt x="370" y="88"/>
                  </a:lnTo>
                  <a:lnTo>
                    <a:pt x="381" y="84"/>
                  </a:lnTo>
                  <a:lnTo>
                    <a:pt x="392" y="83"/>
                  </a:lnTo>
                  <a:lnTo>
                    <a:pt x="401" y="84"/>
                  </a:lnTo>
                  <a:lnTo>
                    <a:pt x="410" y="85"/>
                  </a:lnTo>
                  <a:lnTo>
                    <a:pt x="419" y="89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8" y="92"/>
                  </a:lnTo>
                  <a:lnTo>
                    <a:pt x="440" y="92"/>
                  </a:lnTo>
                  <a:lnTo>
                    <a:pt x="463" y="97"/>
                  </a:lnTo>
                  <a:lnTo>
                    <a:pt x="483" y="106"/>
                  </a:lnTo>
                  <a:lnTo>
                    <a:pt x="498" y="119"/>
                  </a:lnTo>
                  <a:lnTo>
                    <a:pt x="511" y="134"/>
                  </a:lnTo>
                  <a:lnTo>
                    <a:pt x="524" y="148"/>
                  </a:lnTo>
                  <a:lnTo>
                    <a:pt x="536" y="163"/>
                  </a:lnTo>
                  <a:lnTo>
                    <a:pt x="548" y="174"/>
                  </a:lnTo>
                  <a:lnTo>
                    <a:pt x="562" y="182"/>
                  </a:lnTo>
                  <a:lnTo>
                    <a:pt x="570" y="197"/>
                  </a:lnTo>
                  <a:lnTo>
                    <a:pt x="578" y="212"/>
                  </a:lnTo>
                  <a:lnTo>
                    <a:pt x="587" y="226"/>
                  </a:lnTo>
                  <a:lnTo>
                    <a:pt x="597" y="237"/>
                  </a:lnTo>
                  <a:lnTo>
                    <a:pt x="609" y="243"/>
                  </a:lnTo>
                  <a:lnTo>
                    <a:pt x="625" y="241"/>
                  </a:lnTo>
                  <a:lnTo>
                    <a:pt x="646" y="231"/>
                  </a:lnTo>
                  <a:lnTo>
                    <a:pt x="671" y="207"/>
                  </a:lnTo>
                  <a:lnTo>
                    <a:pt x="688" y="191"/>
                  </a:lnTo>
                  <a:lnTo>
                    <a:pt x="705" y="176"/>
                  </a:lnTo>
                  <a:lnTo>
                    <a:pt x="721" y="161"/>
                  </a:lnTo>
                  <a:lnTo>
                    <a:pt x="738" y="148"/>
                  </a:lnTo>
                  <a:lnTo>
                    <a:pt x="754" y="134"/>
                  </a:lnTo>
                  <a:lnTo>
                    <a:pt x="772" y="121"/>
                  </a:lnTo>
                  <a:lnTo>
                    <a:pt x="788" y="108"/>
                  </a:lnTo>
                  <a:lnTo>
                    <a:pt x="804" y="96"/>
                  </a:lnTo>
                  <a:lnTo>
                    <a:pt x="820" y="84"/>
                  </a:lnTo>
                  <a:lnTo>
                    <a:pt x="835" y="74"/>
                  </a:lnTo>
                  <a:lnTo>
                    <a:pt x="850" y="62"/>
                  </a:lnTo>
                  <a:lnTo>
                    <a:pt x="864" y="53"/>
                  </a:lnTo>
                  <a:lnTo>
                    <a:pt x="878" y="43"/>
                  </a:lnTo>
                  <a:lnTo>
                    <a:pt x="890" y="33"/>
                  </a:lnTo>
                  <a:lnTo>
                    <a:pt x="903" y="25"/>
                  </a:lnTo>
                  <a:lnTo>
                    <a:pt x="913" y="17"/>
                  </a:lnTo>
                  <a:lnTo>
                    <a:pt x="926" y="10"/>
                  </a:lnTo>
                  <a:lnTo>
                    <a:pt x="940" y="5"/>
                  </a:lnTo>
                  <a:lnTo>
                    <a:pt x="956" y="1"/>
                  </a:lnTo>
                  <a:lnTo>
                    <a:pt x="973" y="0"/>
                  </a:lnTo>
                  <a:lnTo>
                    <a:pt x="992" y="1"/>
                  </a:lnTo>
                  <a:lnTo>
                    <a:pt x="1010" y="4"/>
                  </a:lnTo>
                  <a:lnTo>
                    <a:pt x="1031" y="8"/>
                  </a:lnTo>
                  <a:lnTo>
                    <a:pt x="1051" y="14"/>
                  </a:lnTo>
                  <a:lnTo>
                    <a:pt x="1073" y="21"/>
                  </a:lnTo>
                  <a:lnTo>
                    <a:pt x="1096" y="29"/>
                  </a:lnTo>
                  <a:lnTo>
                    <a:pt x="1119" y="39"/>
                  </a:lnTo>
                  <a:lnTo>
                    <a:pt x="1142" y="50"/>
                  </a:lnTo>
                  <a:lnTo>
                    <a:pt x="1165" y="61"/>
                  </a:lnTo>
                  <a:lnTo>
                    <a:pt x="1190" y="74"/>
                  </a:lnTo>
                  <a:lnTo>
                    <a:pt x="1213" y="88"/>
                  </a:lnTo>
                  <a:lnTo>
                    <a:pt x="1237" y="101"/>
                  </a:lnTo>
                  <a:lnTo>
                    <a:pt x="1260" y="116"/>
                  </a:lnTo>
                  <a:lnTo>
                    <a:pt x="1283" y="133"/>
                  </a:lnTo>
                  <a:lnTo>
                    <a:pt x="1305" y="149"/>
                  </a:lnTo>
                  <a:lnTo>
                    <a:pt x="1327" y="167"/>
                  </a:lnTo>
                  <a:lnTo>
                    <a:pt x="1346" y="186"/>
                  </a:lnTo>
                  <a:lnTo>
                    <a:pt x="1366" y="204"/>
                  </a:lnTo>
                  <a:lnTo>
                    <a:pt x="1383" y="225"/>
                  </a:lnTo>
                  <a:lnTo>
                    <a:pt x="1399" y="246"/>
                  </a:lnTo>
                  <a:lnTo>
                    <a:pt x="1413" y="266"/>
                  </a:lnTo>
                  <a:lnTo>
                    <a:pt x="1425" y="288"/>
                  </a:lnTo>
                  <a:lnTo>
                    <a:pt x="1435" y="310"/>
                  </a:lnTo>
                  <a:lnTo>
                    <a:pt x="1443" y="332"/>
                  </a:lnTo>
                  <a:lnTo>
                    <a:pt x="1448" y="355"/>
                  </a:lnTo>
                  <a:lnTo>
                    <a:pt x="1450" y="378"/>
                  </a:lnTo>
                  <a:lnTo>
                    <a:pt x="1450" y="401"/>
                  </a:lnTo>
                  <a:lnTo>
                    <a:pt x="1446" y="424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4" name="Freeform 189"/>
            <p:cNvSpPr>
              <a:spLocks/>
            </p:cNvSpPr>
            <p:nvPr/>
          </p:nvSpPr>
          <p:spPr bwMode="auto">
            <a:xfrm>
              <a:off x="3843" y="2070"/>
              <a:ext cx="711" cy="505"/>
            </a:xfrm>
            <a:custGeom>
              <a:avLst/>
              <a:gdLst>
                <a:gd name="T0" fmla="*/ 88 w 1421"/>
                <a:gd name="T1" fmla="*/ 29 h 1012"/>
                <a:gd name="T2" fmla="*/ 86 w 1421"/>
                <a:gd name="T3" fmla="*/ 36 h 1012"/>
                <a:gd name="T4" fmla="*/ 83 w 1421"/>
                <a:gd name="T5" fmla="*/ 44 h 1012"/>
                <a:gd name="T6" fmla="*/ 80 w 1421"/>
                <a:gd name="T7" fmla="*/ 52 h 1012"/>
                <a:gd name="T8" fmla="*/ 77 w 1421"/>
                <a:gd name="T9" fmla="*/ 58 h 1012"/>
                <a:gd name="T10" fmla="*/ 74 w 1421"/>
                <a:gd name="T11" fmla="*/ 62 h 1012"/>
                <a:gd name="T12" fmla="*/ 72 w 1421"/>
                <a:gd name="T13" fmla="*/ 63 h 1012"/>
                <a:gd name="T14" fmla="*/ 70 w 1421"/>
                <a:gd name="T15" fmla="*/ 62 h 1012"/>
                <a:gd name="T16" fmla="*/ 68 w 1421"/>
                <a:gd name="T17" fmla="*/ 60 h 1012"/>
                <a:gd name="T18" fmla="*/ 65 w 1421"/>
                <a:gd name="T19" fmla="*/ 58 h 1012"/>
                <a:gd name="T20" fmla="*/ 62 w 1421"/>
                <a:gd name="T21" fmla="*/ 56 h 1012"/>
                <a:gd name="T22" fmla="*/ 57 w 1421"/>
                <a:gd name="T23" fmla="*/ 55 h 1012"/>
                <a:gd name="T24" fmla="*/ 52 w 1421"/>
                <a:gd name="T25" fmla="*/ 54 h 1012"/>
                <a:gd name="T26" fmla="*/ 48 w 1421"/>
                <a:gd name="T27" fmla="*/ 52 h 1012"/>
                <a:gd name="T28" fmla="*/ 43 w 1421"/>
                <a:gd name="T29" fmla="*/ 52 h 1012"/>
                <a:gd name="T30" fmla="*/ 38 w 1421"/>
                <a:gd name="T31" fmla="*/ 51 h 1012"/>
                <a:gd name="T32" fmla="*/ 33 w 1421"/>
                <a:gd name="T33" fmla="*/ 51 h 1012"/>
                <a:gd name="T34" fmla="*/ 27 w 1421"/>
                <a:gd name="T35" fmla="*/ 51 h 1012"/>
                <a:gd name="T36" fmla="*/ 22 w 1421"/>
                <a:gd name="T37" fmla="*/ 50 h 1012"/>
                <a:gd name="T38" fmla="*/ 17 w 1421"/>
                <a:gd name="T39" fmla="*/ 49 h 1012"/>
                <a:gd name="T40" fmla="*/ 13 w 1421"/>
                <a:gd name="T41" fmla="*/ 49 h 1012"/>
                <a:gd name="T42" fmla="*/ 9 w 1421"/>
                <a:gd name="T43" fmla="*/ 48 h 1012"/>
                <a:gd name="T44" fmla="*/ 6 w 1421"/>
                <a:gd name="T45" fmla="*/ 46 h 1012"/>
                <a:gd name="T46" fmla="*/ 3 w 1421"/>
                <a:gd name="T47" fmla="*/ 44 h 1012"/>
                <a:gd name="T48" fmla="*/ 1 w 1421"/>
                <a:gd name="T49" fmla="*/ 41 h 1012"/>
                <a:gd name="T50" fmla="*/ 0 w 1421"/>
                <a:gd name="T51" fmla="*/ 37 h 1012"/>
                <a:gd name="T52" fmla="*/ 1 w 1421"/>
                <a:gd name="T53" fmla="*/ 34 h 1012"/>
                <a:gd name="T54" fmla="*/ 2 w 1421"/>
                <a:gd name="T55" fmla="*/ 33 h 1012"/>
                <a:gd name="T56" fmla="*/ 4 w 1421"/>
                <a:gd name="T57" fmla="*/ 31 h 1012"/>
                <a:gd name="T58" fmla="*/ 7 w 1421"/>
                <a:gd name="T59" fmla="*/ 27 h 1012"/>
                <a:gd name="T60" fmla="*/ 10 w 1421"/>
                <a:gd name="T61" fmla="*/ 23 h 1012"/>
                <a:gd name="T62" fmla="*/ 13 w 1421"/>
                <a:gd name="T63" fmla="*/ 19 h 1012"/>
                <a:gd name="T64" fmla="*/ 15 w 1421"/>
                <a:gd name="T65" fmla="*/ 13 h 1012"/>
                <a:gd name="T66" fmla="*/ 18 w 1421"/>
                <a:gd name="T67" fmla="*/ 9 h 1012"/>
                <a:gd name="T68" fmla="*/ 22 w 1421"/>
                <a:gd name="T69" fmla="*/ 5 h 1012"/>
                <a:gd name="T70" fmla="*/ 25 w 1421"/>
                <a:gd name="T71" fmla="*/ 5 h 1012"/>
                <a:gd name="T72" fmla="*/ 26 w 1421"/>
                <a:gd name="T73" fmla="*/ 5 h 1012"/>
                <a:gd name="T74" fmla="*/ 27 w 1421"/>
                <a:gd name="T75" fmla="*/ 6 h 1012"/>
                <a:gd name="T76" fmla="*/ 28 w 1421"/>
                <a:gd name="T77" fmla="*/ 6 h 1012"/>
                <a:gd name="T78" fmla="*/ 31 w 1421"/>
                <a:gd name="T79" fmla="*/ 8 h 1012"/>
                <a:gd name="T80" fmla="*/ 34 w 1421"/>
                <a:gd name="T81" fmla="*/ 11 h 1012"/>
                <a:gd name="T82" fmla="*/ 36 w 1421"/>
                <a:gd name="T83" fmla="*/ 12 h 1012"/>
                <a:gd name="T84" fmla="*/ 38 w 1421"/>
                <a:gd name="T85" fmla="*/ 14 h 1012"/>
                <a:gd name="T86" fmla="*/ 41 w 1421"/>
                <a:gd name="T87" fmla="*/ 13 h 1012"/>
                <a:gd name="T88" fmla="*/ 45 w 1421"/>
                <a:gd name="T89" fmla="*/ 10 h 1012"/>
                <a:gd name="T90" fmla="*/ 48 w 1421"/>
                <a:gd name="T91" fmla="*/ 8 h 1012"/>
                <a:gd name="T92" fmla="*/ 51 w 1421"/>
                <a:gd name="T93" fmla="*/ 5 h 1012"/>
                <a:gd name="T94" fmla="*/ 53 w 1421"/>
                <a:gd name="T95" fmla="*/ 3 h 1012"/>
                <a:gd name="T96" fmla="*/ 56 w 1421"/>
                <a:gd name="T97" fmla="*/ 2 h 1012"/>
                <a:gd name="T98" fmla="*/ 58 w 1421"/>
                <a:gd name="T99" fmla="*/ 0 h 1012"/>
                <a:gd name="T100" fmla="*/ 61 w 1421"/>
                <a:gd name="T101" fmla="*/ 0 h 1012"/>
                <a:gd name="T102" fmla="*/ 64 w 1421"/>
                <a:gd name="T103" fmla="*/ 0 h 1012"/>
                <a:gd name="T104" fmla="*/ 68 w 1421"/>
                <a:gd name="T105" fmla="*/ 1 h 1012"/>
                <a:gd name="T106" fmla="*/ 72 w 1421"/>
                <a:gd name="T107" fmla="*/ 3 h 1012"/>
                <a:gd name="T108" fmla="*/ 76 w 1421"/>
                <a:gd name="T109" fmla="*/ 6 h 1012"/>
                <a:gd name="T110" fmla="*/ 80 w 1421"/>
                <a:gd name="T111" fmla="*/ 9 h 1012"/>
                <a:gd name="T112" fmla="*/ 84 w 1421"/>
                <a:gd name="T113" fmla="*/ 12 h 1012"/>
                <a:gd name="T114" fmla="*/ 87 w 1421"/>
                <a:gd name="T115" fmla="*/ 16 h 1012"/>
                <a:gd name="T116" fmla="*/ 89 w 1421"/>
                <a:gd name="T117" fmla="*/ 20 h 1012"/>
                <a:gd name="T118" fmla="*/ 89 w 1421"/>
                <a:gd name="T119" fmla="*/ 24 h 10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1"/>
                <a:gd name="T181" fmla="*/ 0 h 1012"/>
                <a:gd name="T182" fmla="*/ 1421 w 1421"/>
                <a:gd name="T183" fmla="*/ 1012 h 10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1" h="1012">
                  <a:moveTo>
                    <a:pt x="1418" y="411"/>
                  </a:moveTo>
                  <a:lnTo>
                    <a:pt x="1412" y="437"/>
                  </a:lnTo>
                  <a:lnTo>
                    <a:pt x="1404" y="467"/>
                  </a:lnTo>
                  <a:lnTo>
                    <a:pt x="1394" y="501"/>
                  </a:lnTo>
                  <a:lnTo>
                    <a:pt x="1382" y="538"/>
                  </a:lnTo>
                  <a:lnTo>
                    <a:pt x="1368" y="579"/>
                  </a:lnTo>
                  <a:lnTo>
                    <a:pt x="1353" y="620"/>
                  </a:lnTo>
                  <a:lnTo>
                    <a:pt x="1338" y="664"/>
                  </a:lnTo>
                  <a:lnTo>
                    <a:pt x="1321" y="708"/>
                  </a:lnTo>
                  <a:lnTo>
                    <a:pt x="1305" y="750"/>
                  </a:lnTo>
                  <a:lnTo>
                    <a:pt x="1288" y="793"/>
                  </a:lnTo>
                  <a:lnTo>
                    <a:pt x="1269" y="833"/>
                  </a:lnTo>
                  <a:lnTo>
                    <a:pt x="1252" y="871"/>
                  </a:lnTo>
                  <a:lnTo>
                    <a:pt x="1236" y="905"/>
                  </a:lnTo>
                  <a:lnTo>
                    <a:pt x="1220" y="936"/>
                  </a:lnTo>
                  <a:lnTo>
                    <a:pt x="1204" y="961"/>
                  </a:lnTo>
                  <a:lnTo>
                    <a:pt x="1190" y="981"/>
                  </a:lnTo>
                  <a:lnTo>
                    <a:pt x="1177" y="994"/>
                  </a:lnTo>
                  <a:lnTo>
                    <a:pt x="1166" y="1005"/>
                  </a:lnTo>
                  <a:lnTo>
                    <a:pt x="1154" y="1009"/>
                  </a:lnTo>
                  <a:lnTo>
                    <a:pt x="1144" y="1012"/>
                  </a:lnTo>
                  <a:lnTo>
                    <a:pt x="1135" y="1009"/>
                  </a:lnTo>
                  <a:lnTo>
                    <a:pt x="1124" y="1005"/>
                  </a:lnTo>
                  <a:lnTo>
                    <a:pt x="1114" y="999"/>
                  </a:lnTo>
                  <a:lnTo>
                    <a:pt x="1103" y="990"/>
                  </a:lnTo>
                  <a:lnTo>
                    <a:pt x="1093" y="980"/>
                  </a:lnTo>
                  <a:lnTo>
                    <a:pt x="1082" y="969"/>
                  </a:lnTo>
                  <a:lnTo>
                    <a:pt x="1068" y="958"/>
                  </a:lnTo>
                  <a:lnTo>
                    <a:pt x="1054" y="945"/>
                  </a:lnTo>
                  <a:lnTo>
                    <a:pt x="1038" y="935"/>
                  </a:lnTo>
                  <a:lnTo>
                    <a:pt x="1021" y="924"/>
                  </a:lnTo>
                  <a:lnTo>
                    <a:pt x="1001" y="915"/>
                  </a:lnTo>
                  <a:lnTo>
                    <a:pt x="979" y="907"/>
                  </a:lnTo>
                  <a:lnTo>
                    <a:pt x="956" y="900"/>
                  </a:lnTo>
                  <a:lnTo>
                    <a:pt x="932" y="893"/>
                  </a:lnTo>
                  <a:lnTo>
                    <a:pt x="908" y="886"/>
                  </a:lnTo>
                  <a:lnTo>
                    <a:pt x="882" y="879"/>
                  </a:lnTo>
                  <a:lnTo>
                    <a:pt x="857" y="872"/>
                  </a:lnTo>
                  <a:lnTo>
                    <a:pt x="832" y="865"/>
                  </a:lnTo>
                  <a:lnTo>
                    <a:pt x="806" y="859"/>
                  </a:lnTo>
                  <a:lnTo>
                    <a:pt x="780" y="853"/>
                  </a:lnTo>
                  <a:lnTo>
                    <a:pt x="753" y="847"/>
                  </a:lnTo>
                  <a:lnTo>
                    <a:pt x="727" y="842"/>
                  </a:lnTo>
                  <a:lnTo>
                    <a:pt x="700" y="838"/>
                  </a:lnTo>
                  <a:lnTo>
                    <a:pt x="674" y="834"/>
                  </a:lnTo>
                  <a:lnTo>
                    <a:pt x="647" y="831"/>
                  </a:lnTo>
                  <a:lnTo>
                    <a:pt x="621" y="829"/>
                  </a:lnTo>
                  <a:lnTo>
                    <a:pt x="594" y="827"/>
                  </a:lnTo>
                  <a:lnTo>
                    <a:pt x="568" y="827"/>
                  </a:lnTo>
                  <a:lnTo>
                    <a:pt x="541" y="827"/>
                  </a:lnTo>
                  <a:lnTo>
                    <a:pt x="513" y="826"/>
                  </a:lnTo>
                  <a:lnTo>
                    <a:pt x="485" y="825"/>
                  </a:lnTo>
                  <a:lnTo>
                    <a:pt x="456" y="823"/>
                  </a:lnTo>
                  <a:lnTo>
                    <a:pt x="427" y="820"/>
                  </a:lnTo>
                  <a:lnTo>
                    <a:pt x="398" y="817"/>
                  </a:lnTo>
                  <a:lnTo>
                    <a:pt x="370" y="814"/>
                  </a:lnTo>
                  <a:lnTo>
                    <a:pt x="341" y="810"/>
                  </a:lnTo>
                  <a:lnTo>
                    <a:pt x="313" y="807"/>
                  </a:lnTo>
                  <a:lnTo>
                    <a:pt x="287" y="802"/>
                  </a:lnTo>
                  <a:lnTo>
                    <a:pt x="261" y="799"/>
                  </a:lnTo>
                  <a:lnTo>
                    <a:pt x="236" y="794"/>
                  </a:lnTo>
                  <a:lnTo>
                    <a:pt x="213" y="791"/>
                  </a:lnTo>
                  <a:lnTo>
                    <a:pt x="193" y="787"/>
                  </a:lnTo>
                  <a:lnTo>
                    <a:pt x="173" y="784"/>
                  </a:lnTo>
                  <a:lnTo>
                    <a:pt x="156" y="780"/>
                  </a:lnTo>
                  <a:lnTo>
                    <a:pt x="140" y="777"/>
                  </a:lnTo>
                  <a:lnTo>
                    <a:pt x="122" y="770"/>
                  </a:lnTo>
                  <a:lnTo>
                    <a:pt x="105" y="762"/>
                  </a:lnTo>
                  <a:lnTo>
                    <a:pt x="89" y="751"/>
                  </a:lnTo>
                  <a:lnTo>
                    <a:pt x="73" y="739"/>
                  </a:lnTo>
                  <a:lnTo>
                    <a:pt x="58" y="726"/>
                  </a:lnTo>
                  <a:lnTo>
                    <a:pt x="44" y="711"/>
                  </a:lnTo>
                  <a:lnTo>
                    <a:pt x="32" y="695"/>
                  </a:lnTo>
                  <a:lnTo>
                    <a:pt x="21" y="678"/>
                  </a:lnTo>
                  <a:lnTo>
                    <a:pt x="13" y="660"/>
                  </a:lnTo>
                  <a:lnTo>
                    <a:pt x="6" y="642"/>
                  </a:lnTo>
                  <a:lnTo>
                    <a:pt x="3" y="622"/>
                  </a:lnTo>
                  <a:lnTo>
                    <a:pt x="0" y="604"/>
                  </a:lnTo>
                  <a:lnTo>
                    <a:pt x="3" y="584"/>
                  </a:lnTo>
                  <a:lnTo>
                    <a:pt x="7" y="565"/>
                  </a:lnTo>
                  <a:lnTo>
                    <a:pt x="16" y="546"/>
                  </a:lnTo>
                  <a:lnTo>
                    <a:pt x="18" y="545"/>
                  </a:lnTo>
                  <a:lnTo>
                    <a:pt x="22" y="540"/>
                  </a:lnTo>
                  <a:lnTo>
                    <a:pt x="29" y="532"/>
                  </a:lnTo>
                  <a:lnTo>
                    <a:pt x="39" y="523"/>
                  </a:lnTo>
                  <a:lnTo>
                    <a:pt x="50" y="512"/>
                  </a:lnTo>
                  <a:lnTo>
                    <a:pt x="64" y="497"/>
                  </a:lnTo>
                  <a:lnTo>
                    <a:pt x="77" y="481"/>
                  </a:lnTo>
                  <a:lnTo>
                    <a:pt x="92" y="463"/>
                  </a:lnTo>
                  <a:lnTo>
                    <a:pt x="108" y="444"/>
                  </a:lnTo>
                  <a:lnTo>
                    <a:pt x="123" y="424"/>
                  </a:lnTo>
                  <a:lnTo>
                    <a:pt x="140" y="402"/>
                  </a:lnTo>
                  <a:lnTo>
                    <a:pt x="156" y="380"/>
                  </a:lnTo>
                  <a:lnTo>
                    <a:pt x="170" y="357"/>
                  </a:lnTo>
                  <a:lnTo>
                    <a:pt x="183" y="334"/>
                  </a:lnTo>
                  <a:lnTo>
                    <a:pt x="196" y="310"/>
                  </a:lnTo>
                  <a:lnTo>
                    <a:pt x="206" y="287"/>
                  </a:lnTo>
                  <a:lnTo>
                    <a:pt x="221" y="252"/>
                  </a:lnTo>
                  <a:lnTo>
                    <a:pt x="236" y="221"/>
                  </a:lnTo>
                  <a:lnTo>
                    <a:pt x="251" y="192"/>
                  </a:lnTo>
                  <a:lnTo>
                    <a:pt x="267" y="167"/>
                  </a:lnTo>
                  <a:lnTo>
                    <a:pt x="284" y="144"/>
                  </a:lnTo>
                  <a:lnTo>
                    <a:pt x="302" y="125"/>
                  </a:lnTo>
                  <a:lnTo>
                    <a:pt x="322" y="107"/>
                  </a:lnTo>
                  <a:lnTo>
                    <a:pt x="345" y="92"/>
                  </a:lnTo>
                  <a:lnTo>
                    <a:pt x="362" y="84"/>
                  </a:lnTo>
                  <a:lnTo>
                    <a:pt x="376" y="81"/>
                  </a:lnTo>
                  <a:lnTo>
                    <a:pt x="386" y="80"/>
                  </a:lnTo>
                  <a:lnTo>
                    <a:pt x="396" y="81"/>
                  </a:lnTo>
                  <a:lnTo>
                    <a:pt x="404" y="84"/>
                  </a:lnTo>
                  <a:lnTo>
                    <a:pt x="413" y="88"/>
                  </a:lnTo>
                  <a:lnTo>
                    <a:pt x="421" y="93"/>
                  </a:lnTo>
                  <a:lnTo>
                    <a:pt x="430" y="98"/>
                  </a:lnTo>
                  <a:lnTo>
                    <a:pt x="432" y="99"/>
                  </a:lnTo>
                  <a:lnTo>
                    <a:pt x="434" y="99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59" y="108"/>
                  </a:lnTo>
                  <a:lnTo>
                    <a:pt x="476" y="121"/>
                  </a:lnTo>
                  <a:lnTo>
                    <a:pt x="492" y="136"/>
                  </a:lnTo>
                  <a:lnTo>
                    <a:pt x="506" y="151"/>
                  </a:lnTo>
                  <a:lnTo>
                    <a:pt x="518" y="166"/>
                  </a:lnTo>
                  <a:lnTo>
                    <a:pt x="532" y="180"/>
                  </a:lnTo>
                  <a:lnTo>
                    <a:pt x="547" y="189"/>
                  </a:lnTo>
                  <a:lnTo>
                    <a:pt x="563" y="192"/>
                  </a:lnTo>
                  <a:lnTo>
                    <a:pt x="573" y="203"/>
                  </a:lnTo>
                  <a:lnTo>
                    <a:pt x="582" y="213"/>
                  </a:lnTo>
                  <a:lnTo>
                    <a:pt x="591" y="224"/>
                  </a:lnTo>
                  <a:lnTo>
                    <a:pt x="601" y="231"/>
                  </a:lnTo>
                  <a:lnTo>
                    <a:pt x="614" y="233"/>
                  </a:lnTo>
                  <a:lnTo>
                    <a:pt x="630" y="229"/>
                  </a:lnTo>
                  <a:lnTo>
                    <a:pt x="650" y="219"/>
                  </a:lnTo>
                  <a:lnTo>
                    <a:pt x="674" y="198"/>
                  </a:lnTo>
                  <a:lnTo>
                    <a:pt x="690" y="183"/>
                  </a:lnTo>
                  <a:lnTo>
                    <a:pt x="705" y="169"/>
                  </a:lnTo>
                  <a:lnTo>
                    <a:pt x="721" y="154"/>
                  </a:lnTo>
                  <a:lnTo>
                    <a:pt x="737" y="142"/>
                  </a:lnTo>
                  <a:lnTo>
                    <a:pt x="753" y="128"/>
                  </a:lnTo>
                  <a:lnTo>
                    <a:pt x="770" y="116"/>
                  </a:lnTo>
                  <a:lnTo>
                    <a:pt x="786" y="104"/>
                  </a:lnTo>
                  <a:lnTo>
                    <a:pt x="801" y="92"/>
                  </a:lnTo>
                  <a:lnTo>
                    <a:pt x="816" y="81"/>
                  </a:lnTo>
                  <a:lnTo>
                    <a:pt x="831" y="70"/>
                  </a:lnTo>
                  <a:lnTo>
                    <a:pt x="846" y="60"/>
                  </a:lnTo>
                  <a:lnTo>
                    <a:pt x="858" y="51"/>
                  </a:lnTo>
                  <a:lnTo>
                    <a:pt x="872" y="42"/>
                  </a:lnTo>
                  <a:lnTo>
                    <a:pt x="884" y="33"/>
                  </a:lnTo>
                  <a:lnTo>
                    <a:pt x="895" y="25"/>
                  </a:lnTo>
                  <a:lnTo>
                    <a:pt x="905" y="17"/>
                  </a:lnTo>
                  <a:lnTo>
                    <a:pt x="918" y="10"/>
                  </a:lnTo>
                  <a:lnTo>
                    <a:pt x="932" y="5"/>
                  </a:lnTo>
                  <a:lnTo>
                    <a:pt x="947" y="1"/>
                  </a:lnTo>
                  <a:lnTo>
                    <a:pt x="962" y="0"/>
                  </a:lnTo>
                  <a:lnTo>
                    <a:pt x="979" y="1"/>
                  </a:lnTo>
                  <a:lnTo>
                    <a:pt x="998" y="4"/>
                  </a:lnTo>
                  <a:lnTo>
                    <a:pt x="1016" y="8"/>
                  </a:lnTo>
                  <a:lnTo>
                    <a:pt x="1037" y="13"/>
                  </a:lnTo>
                  <a:lnTo>
                    <a:pt x="1056" y="20"/>
                  </a:lnTo>
                  <a:lnTo>
                    <a:pt x="1078" y="28"/>
                  </a:lnTo>
                  <a:lnTo>
                    <a:pt x="1100" y="38"/>
                  </a:lnTo>
                  <a:lnTo>
                    <a:pt x="1122" y="48"/>
                  </a:lnTo>
                  <a:lnTo>
                    <a:pt x="1144" y="59"/>
                  </a:lnTo>
                  <a:lnTo>
                    <a:pt x="1167" y="71"/>
                  </a:lnTo>
                  <a:lnTo>
                    <a:pt x="1190" y="84"/>
                  </a:lnTo>
                  <a:lnTo>
                    <a:pt x="1213" y="98"/>
                  </a:lnTo>
                  <a:lnTo>
                    <a:pt x="1236" y="113"/>
                  </a:lnTo>
                  <a:lnTo>
                    <a:pt x="1258" y="128"/>
                  </a:lnTo>
                  <a:lnTo>
                    <a:pt x="1280" y="144"/>
                  </a:lnTo>
                  <a:lnTo>
                    <a:pt x="1300" y="161"/>
                  </a:lnTo>
                  <a:lnTo>
                    <a:pt x="1320" y="180"/>
                  </a:lnTo>
                  <a:lnTo>
                    <a:pt x="1338" y="198"/>
                  </a:lnTo>
                  <a:lnTo>
                    <a:pt x="1356" y="218"/>
                  </a:lnTo>
                  <a:lnTo>
                    <a:pt x="1371" y="237"/>
                  </a:lnTo>
                  <a:lnTo>
                    <a:pt x="1384" y="258"/>
                  </a:lnTo>
                  <a:lnTo>
                    <a:pt x="1397" y="279"/>
                  </a:lnTo>
                  <a:lnTo>
                    <a:pt x="1406" y="301"/>
                  </a:lnTo>
                  <a:lnTo>
                    <a:pt x="1414" y="323"/>
                  </a:lnTo>
                  <a:lnTo>
                    <a:pt x="1419" y="345"/>
                  </a:lnTo>
                  <a:lnTo>
                    <a:pt x="1421" y="366"/>
                  </a:lnTo>
                  <a:lnTo>
                    <a:pt x="1421" y="390"/>
                  </a:lnTo>
                  <a:lnTo>
                    <a:pt x="1418" y="41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5" name="Freeform 190"/>
            <p:cNvSpPr>
              <a:spLocks/>
            </p:cNvSpPr>
            <p:nvPr/>
          </p:nvSpPr>
          <p:spPr bwMode="auto">
            <a:xfrm>
              <a:off x="3848" y="2078"/>
              <a:ext cx="696" cy="486"/>
            </a:xfrm>
            <a:custGeom>
              <a:avLst/>
              <a:gdLst>
                <a:gd name="T0" fmla="*/ 86 w 1391"/>
                <a:gd name="T1" fmla="*/ 28 h 973"/>
                <a:gd name="T2" fmla="*/ 84 w 1391"/>
                <a:gd name="T3" fmla="*/ 34 h 973"/>
                <a:gd name="T4" fmla="*/ 81 w 1391"/>
                <a:gd name="T5" fmla="*/ 42 h 973"/>
                <a:gd name="T6" fmla="*/ 78 w 1391"/>
                <a:gd name="T7" fmla="*/ 50 h 973"/>
                <a:gd name="T8" fmla="*/ 75 w 1391"/>
                <a:gd name="T9" fmla="*/ 56 h 973"/>
                <a:gd name="T10" fmla="*/ 73 w 1391"/>
                <a:gd name="T11" fmla="*/ 59 h 973"/>
                <a:gd name="T12" fmla="*/ 71 w 1391"/>
                <a:gd name="T13" fmla="*/ 60 h 973"/>
                <a:gd name="T14" fmla="*/ 69 w 1391"/>
                <a:gd name="T15" fmla="*/ 60 h 973"/>
                <a:gd name="T16" fmla="*/ 67 w 1391"/>
                <a:gd name="T17" fmla="*/ 58 h 973"/>
                <a:gd name="T18" fmla="*/ 64 w 1391"/>
                <a:gd name="T19" fmla="*/ 56 h 973"/>
                <a:gd name="T20" fmla="*/ 60 w 1391"/>
                <a:gd name="T21" fmla="*/ 54 h 973"/>
                <a:gd name="T22" fmla="*/ 56 w 1391"/>
                <a:gd name="T23" fmla="*/ 53 h 973"/>
                <a:gd name="T24" fmla="*/ 51 w 1391"/>
                <a:gd name="T25" fmla="*/ 52 h 973"/>
                <a:gd name="T26" fmla="*/ 47 w 1391"/>
                <a:gd name="T27" fmla="*/ 51 h 973"/>
                <a:gd name="T28" fmla="*/ 42 w 1391"/>
                <a:gd name="T29" fmla="*/ 50 h 973"/>
                <a:gd name="T30" fmla="*/ 37 w 1391"/>
                <a:gd name="T31" fmla="*/ 50 h 973"/>
                <a:gd name="T32" fmla="*/ 32 w 1391"/>
                <a:gd name="T33" fmla="*/ 50 h 973"/>
                <a:gd name="T34" fmla="*/ 26 w 1391"/>
                <a:gd name="T35" fmla="*/ 49 h 973"/>
                <a:gd name="T36" fmla="*/ 21 w 1391"/>
                <a:gd name="T37" fmla="*/ 49 h 973"/>
                <a:gd name="T38" fmla="*/ 16 w 1391"/>
                <a:gd name="T39" fmla="*/ 48 h 973"/>
                <a:gd name="T40" fmla="*/ 12 w 1391"/>
                <a:gd name="T41" fmla="*/ 47 h 973"/>
                <a:gd name="T42" fmla="*/ 9 w 1391"/>
                <a:gd name="T43" fmla="*/ 47 h 973"/>
                <a:gd name="T44" fmla="*/ 6 w 1391"/>
                <a:gd name="T45" fmla="*/ 45 h 973"/>
                <a:gd name="T46" fmla="*/ 3 w 1391"/>
                <a:gd name="T47" fmla="*/ 43 h 973"/>
                <a:gd name="T48" fmla="*/ 1 w 1391"/>
                <a:gd name="T49" fmla="*/ 39 h 973"/>
                <a:gd name="T50" fmla="*/ 0 w 1391"/>
                <a:gd name="T51" fmla="*/ 36 h 973"/>
                <a:gd name="T52" fmla="*/ 1 w 1391"/>
                <a:gd name="T53" fmla="*/ 33 h 973"/>
                <a:gd name="T54" fmla="*/ 2 w 1391"/>
                <a:gd name="T55" fmla="*/ 32 h 973"/>
                <a:gd name="T56" fmla="*/ 4 w 1391"/>
                <a:gd name="T57" fmla="*/ 30 h 973"/>
                <a:gd name="T58" fmla="*/ 7 w 1391"/>
                <a:gd name="T59" fmla="*/ 26 h 973"/>
                <a:gd name="T60" fmla="*/ 10 w 1391"/>
                <a:gd name="T61" fmla="*/ 23 h 973"/>
                <a:gd name="T62" fmla="*/ 12 w 1391"/>
                <a:gd name="T63" fmla="*/ 18 h 973"/>
                <a:gd name="T64" fmla="*/ 15 w 1391"/>
                <a:gd name="T65" fmla="*/ 13 h 973"/>
                <a:gd name="T66" fmla="*/ 18 w 1391"/>
                <a:gd name="T67" fmla="*/ 8 h 973"/>
                <a:gd name="T68" fmla="*/ 22 w 1391"/>
                <a:gd name="T69" fmla="*/ 5 h 973"/>
                <a:gd name="T70" fmla="*/ 25 w 1391"/>
                <a:gd name="T71" fmla="*/ 4 h 973"/>
                <a:gd name="T72" fmla="*/ 26 w 1391"/>
                <a:gd name="T73" fmla="*/ 5 h 973"/>
                <a:gd name="T74" fmla="*/ 27 w 1391"/>
                <a:gd name="T75" fmla="*/ 6 h 973"/>
                <a:gd name="T76" fmla="*/ 28 w 1391"/>
                <a:gd name="T77" fmla="*/ 6 h 973"/>
                <a:gd name="T78" fmla="*/ 31 w 1391"/>
                <a:gd name="T79" fmla="*/ 9 h 973"/>
                <a:gd name="T80" fmla="*/ 33 w 1391"/>
                <a:gd name="T81" fmla="*/ 12 h 973"/>
                <a:gd name="T82" fmla="*/ 36 w 1391"/>
                <a:gd name="T83" fmla="*/ 12 h 973"/>
                <a:gd name="T84" fmla="*/ 38 w 1391"/>
                <a:gd name="T85" fmla="*/ 13 h 973"/>
                <a:gd name="T86" fmla="*/ 41 w 1391"/>
                <a:gd name="T87" fmla="*/ 12 h 973"/>
                <a:gd name="T88" fmla="*/ 44 w 1391"/>
                <a:gd name="T89" fmla="*/ 9 h 973"/>
                <a:gd name="T90" fmla="*/ 47 w 1391"/>
                <a:gd name="T91" fmla="*/ 7 h 973"/>
                <a:gd name="T92" fmla="*/ 50 w 1391"/>
                <a:gd name="T93" fmla="*/ 5 h 973"/>
                <a:gd name="T94" fmla="*/ 53 w 1391"/>
                <a:gd name="T95" fmla="*/ 3 h 973"/>
                <a:gd name="T96" fmla="*/ 55 w 1391"/>
                <a:gd name="T97" fmla="*/ 1 h 973"/>
                <a:gd name="T98" fmla="*/ 57 w 1391"/>
                <a:gd name="T99" fmla="*/ 0 h 973"/>
                <a:gd name="T100" fmla="*/ 60 w 1391"/>
                <a:gd name="T101" fmla="*/ 0 h 973"/>
                <a:gd name="T102" fmla="*/ 63 w 1391"/>
                <a:gd name="T103" fmla="*/ 0 h 973"/>
                <a:gd name="T104" fmla="*/ 67 w 1391"/>
                <a:gd name="T105" fmla="*/ 1 h 973"/>
                <a:gd name="T106" fmla="*/ 70 w 1391"/>
                <a:gd name="T107" fmla="*/ 3 h 973"/>
                <a:gd name="T108" fmla="*/ 75 w 1391"/>
                <a:gd name="T109" fmla="*/ 5 h 973"/>
                <a:gd name="T110" fmla="*/ 79 w 1391"/>
                <a:gd name="T111" fmla="*/ 8 h 973"/>
                <a:gd name="T112" fmla="*/ 82 w 1391"/>
                <a:gd name="T113" fmla="*/ 11 h 973"/>
                <a:gd name="T114" fmla="*/ 85 w 1391"/>
                <a:gd name="T115" fmla="*/ 15 h 973"/>
                <a:gd name="T116" fmla="*/ 87 w 1391"/>
                <a:gd name="T117" fmla="*/ 19 h 973"/>
                <a:gd name="T118" fmla="*/ 87 w 1391"/>
                <a:gd name="T119" fmla="*/ 23 h 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1"/>
                <a:gd name="T181" fmla="*/ 0 h 973"/>
                <a:gd name="T182" fmla="*/ 1391 w 1391"/>
                <a:gd name="T183" fmla="*/ 973 h 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1" h="973">
                  <a:moveTo>
                    <a:pt x="1387" y="398"/>
                  </a:moveTo>
                  <a:lnTo>
                    <a:pt x="1382" y="422"/>
                  </a:lnTo>
                  <a:lnTo>
                    <a:pt x="1373" y="451"/>
                  </a:lnTo>
                  <a:lnTo>
                    <a:pt x="1364" y="484"/>
                  </a:lnTo>
                  <a:lnTo>
                    <a:pt x="1353" y="520"/>
                  </a:lnTo>
                  <a:lnTo>
                    <a:pt x="1340" y="558"/>
                  </a:lnTo>
                  <a:lnTo>
                    <a:pt x="1326" y="598"/>
                  </a:lnTo>
                  <a:lnTo>
                    <a:pt x="1311" y="640"/>
                  </a:lnTo>
                  <a:lnTo>
                    <a:pt x="1295" y="681"/>
                  </a:lnTo>
                  <a:lnTo>
                    <a:pt x="1279" y="722"/>
                  </a:lnTo>
                  <a:lnTo>
                    <a:pt x="1263" y="762"/>
                  </a:lnTo>
                  <a:lnTo>
                    <a:pt x="1246" y="801"/>
                  </a:lnTo>
                  <a:lnTo>
                    <a:pt x="1230" y="837"/>
                  </a:lnTo>
                  <a:lnTo>
                    <a:pt x="1213" y="869"/>
                  </a:lnTo>
                  <a:lnTo>
                    <a:pt x="1198" y="898"/>
                  </a:lnTo>
                  <a:lnTo>
                    <a:pt x="1183" y="922"/>
                  </a:lnTo>
                  <a:lnTo>
                    <a:pt x="1170" y="942"/>
                  </a:lnTo>
                  <a:lnTo>
                    <a:pt x="1157" y="955"/>
                  </a:lnTo>
                  <a:lnTo>
                    <a:pt x="1145" y="965"/>
                  </a:lnTo>
                  <a:lnTo>
                    <a:pt x="1134" y="970"/>
                  </a:lnTo>
                  <a:lnTo>
                    <a:pt x="1124" y="973"/>
                  </a:lnTo>
                  <a:lnTo>
                    <a:pt x="1113" y="972"/>
                  </a:lnTo>
                  <a:lnTo>
                    <a:pt x="1104" y="967"/>
                  </a:lnTo>
                  <a:lnTo>
                    <a:pt x="1094" y="961"/>
                  </a:lnTo>
                  <a:lnTo>
                    <a:pt x="1083" y="953"/>
                  </a:lnTo>
                  <a:lnTo>
                    <a:pt x="1073" y="944"/>
                  </a:lnTo>
                  <a:lnTo>
                    <a:pt x="1060" y="932"/>
                  </a:lnTo>
                  <a:lnTo>
                    <a:pt x="1048" y="922"/>
                  </a:lnTo>
                  <a:lnTo>
                    <a:pt x="1034" y="911"/>
                  </a:lnTo>
                  <a:lnTo>
                    <a:pt x="1018" y="900"/>
                  </a:lnTo>
                  <a:lnTo>
                    <a:pt x="1000" y="890"/>
                  </a:lnTo>
                  <a:lnTo>
                    <a:pt x="982" y="881"/>
                  </a:lnTo>
                  <a:lnTo>
                    <a:pt x="960" y="874"/>
                  </a:lnTo>
                  <a:lnTo>
                    <a:pt x="937" y="868"/>
                  </a:lnTo>
                  <a:lnTo>
                    <a:pt x="914" y="861"/>
                  </a:lnTo>
                  <a:lnTo>
                    <a:pt x="890" y="854"/>
                  </a:lnTo>
                  <a:lnTo>
                    <a:pt x="866" y="848"/>
                  </a:lnTo>
                  <a:lnTo>
                    <a:pt x="840" y="841"/>
                  </a:lnTo>
                  <a:lnTo>
                    <a:pt x="815" y="836"/>
                  </a:lnTo>
                  <a:lnTo>
                    <a:pt x="790" y="830"/>
                  </a:lnTo>
                  <a:lnTo>
                    <a:pt x="764" y="824"/>
                  </a:lnTo>
                  <a:lnTo>
                    <a:pt x="738" y="819"/>
                  </a:lnTo>
                  <a:lnTo>
                    <a:pt x="711" y="815"/>
                  </a:lnTo>
                  <a:lnTo>
                    <a:pt x="686" y="811"/>
                  </a:lnTo>
                  <a:lnTo>
                    <a:pt x="659" y="808"/>
                  </a:lnTo>
                  <a:lnTo>
                    <a:pt x="633" y="804"/>
                  </a:lnTo>
                  <a:lnTo>
                    <a:pt x="607" y="803"/>
                  </a:lnTo>
                  <a:lnTo>
                    <a:pt x="581" y="802"/>
                  </a:lnTo>
                  <a:lnTo>
                    <a:pt x="555" y="802"/>
                  </a:lnTo>
                  <a:lnTo>
                    <a:pt x="528" y="802"/>
                  </a:lnTo>
                  <a:lnTo>
                    <a:pt x="502" y="801"/>
                  </a:lnTo>
                  <a:lnTo>
                    <a:pt x="473" y="800"/>
                  </a:lnTo>
                  <a:lnTo>
                    <a:pt x="445" y="798"/>
                  </a:lnTo>
                  <a:lnTo>
                    <a:pt x="416" y="795"/>
                  </a:lnTo>
                  <a:lnTo>
                    <a:pt x="389" y="792"/>
                  </a:lnTo>
                  <a:lnTo>
                    <a:pt x="360" y="788"/>
                  </a:lnTo>
                  <a:lnTo>
                    <a:pt x="332" y="785"/>
                  </a:lnTo>
                  <a:lnTo>
                    <a:pt x="306" y="781"/>
                  </a:lnTo>
                  <a:lnTo>
                    <a:pt x="279" y="777"/>
                  </a:lnTo>
                  <a:lnTo>
                    <a:pt x="254" y="773"/>
                  </a:lnTo>
                  <a:lnTo>
                    <a:pt x="230" y="770"/>
                  </a:lnTo>
                  <a:lnTo>
                    <a:pt x="208" y="765"/>
                  </a:lnTo>
                  <a:lnTo>
                    <a:pt x="186" y="762"/>
                  </a:lnTo>
                  <a:lnTo>
                    <a:pt x="168" y="758"/>
                  </a:lnTo>
                  <a:lnTo>
                    <a:pt x="150" y="756"/>
                  </a:lnTo>
                  <a:lnTo>
                    <a:pt x="134" y="753"/>
                  </a:lnTo>
                  <a:lnTo>
                    <a:pt x="118" y="746"/>
                  </a:lnTo>
                  <a:lnTo>
                    <a:pt x="102" y="738"/>
                  </a:lnTo>
                  <a:lnTo>
                    <a:pt x="86" y="727"/>
                  </a:lnTo>
                  <a:lnTo>
                    <a:pt x="70" y="716"/>
                  </a:lnTo>
                  <a:lnTo>
                    <a:pt x="55" y="703"/>
                  </a:lnTo>
                  <a:lnTo>
                    <a:pt x="42" y="688"/>
                  </a:lnTo>
                  <a:lnTo>
                    <a:pt x="30" y="673"/>
                  </a:lnTo>
                  <a:lnTo>
                    <a:pt x="19" y="656"/>
                  </a:lnTo>
                  <a:lnTo>
                    <a:pt x="11" y="639"/>
                  </a:lnTo>
                  <a:lnTo>
                    <a:pt x="4" y="621"/>
                  </a:lnTo>
                  <a:lnTo>
                    <a:pt x="1" y="603"/>
                  </a:lnTo>
                  <a:lnTo>
                    <a:pt x="0" y="584"/>
                  </a:lnTo>
                  <a:lnTo>
                    <a:pt x="1" y="566"/>
                  </a:lnTo>
                  <a:lnTo>
                    <a:pt x="7" y="548"/>
                  </a:lnTo>
                  <a:lnTo>
                    <a:pt x="15" y="529"/>
                  </a:lnTo>
                  <a:lnTo>
                    <a:pt x="16" y="528"/>
                  </a:lnTo>
                  <a:lnTo>
                    <a:pt x="20" y="523"/>
                  </a:lnTo>
                  <a:lnTo>
                    <a:pt x="27" y="516"/>
                  </a:lnTo>
                  <a:lnTo>
                    <a:pt x="36" y="507"/>
                  </a:lnTo>
                  <a:lnTo>
                    <a:pt x="48" y="495"/>
                  </a:lnTo>
                  <a:lnTo>
                    <a:pt x="61" y="481"/>
                  </a:lnTo>
                  <a:lnTo>
                    <a:pt x="74" y="466"/>
                  </a:lnTo>
                  <a:lnTo>
                    <a:pt x="89" y="448"/>
                  </a:lnTo>
                  <a:lnTo>
                    <a:pt x="104" y="430"/>
                  </a:lnTo>
                  <a:lnTo>
                    <a:pt x="119" y="409"/>
                  </a:lnTo>
                  <a:lnTo>
                    <a:pt x="135" y="389"/>
                  </a:lnTo>
                  <a:lnTo>
                    <a:pt x="150" y="368"/>
                  </a:lnTo>
                  <a:lnTo>
                    <a:pt x="165" y="345"/>
                  </a:lnTo>
                  <a:lnTo>
                    <a:pt x="178" y="323"/>
                  </a:lnTo>
                  <a:lnTo>
                    <a:pt x="191" y="300"/>
                  </a:lnTo>
                  <a:lnTo>
                    <a:pt x="201" y="277"/>
                  </a:lnTo>
                  <a:lnTo>
                    <a:pt x="216" y="242"/>
                  </a:lnTo>
                  <a:lnTo>
                    <a:pt x="231" y="210"/>
                  </a:lnTo>
                  <a:lnTo>
                    <a:pt x="247" y="181"/>
                  </a:lnTo>
                  <a:lnTo>
                    <a:pt x="263" y="155"/>
                  </a:lnTo>
                  <a:lnTo>
                    <a:pt x="281" y="133"/>
                  </a:lnTo>
                  <a:lnTo>
                    <a:pt x="300" y="112"/>
                  </a:lnTo>
                  <a:lnTo>
                    <a:pt x="322" y="96"/>
                  </a:lnTo>
                  <a:lnTo>
                    <a:pt x="346" y="82"/>
                  </a:lnTo>
                  <a:lnTo>
                    <a:pt x="365" y="75"/>
                  </a:lnTo>
                  <a:lnTo>
                    <a:pt x="380" y="72"/>
                  </a:lnTo>
                  <a:lnTo>
                    <a:pt x="390" y="73"/>
                  </a:lnTo>
                  <a:lnTo>
                    <a:pt x="399" y="76"/>
                  </a:lnTo>
                  <a:lnTo>
                    <a:pt x="406" y="82"/>
                  </a:lnTo>
                  <a:lnTo>
                    <a:pt x="413" y="89"/>
                  </a:lnTo>
                  <a:lnTo>
                    <a:pt x="420" y="97"/>
                  </a:lnTo>
                  <a:lnTo>
                    <a:pt x="428" y="105"/>
                  </a:lnTo>
                  <a:lnTo>
                    <a:pt x="430" y="106"/>
                  </a:lnTo>
                  <a:lnTo>
                    <a:pt x="431" y="107"/>
                  </a:lnTo>
                  <a:lnTo>
                    <a:pt x="434" y="109"/>
                  </a:lnTo>
                  <a:lnTo>
                    <a:pt x="435" y="110"/>
                  </a:lnTo>
                  <a:lnTo>
                    <a:pt x="452" y="121"/>
                  </a:lnTo>
                  <a:lnTo>
                    <a:pt x="468" y="135"/>
                  </a:lnTo>
                  <a:lnTo>
                    <a:pt x="483" y="152"/>
                  </a:lnTo>
                  <a:lnTo>
                    <a:pt x="498" y="168"/>
                  </a:lnTo>
                  <a:lnTo>
                    <a:pt x="513" y="185"/>
                  </a:lnTo>
                  <a:lnTo>
                    <a:pt x="528" y="196"/>
                  </a:lnTo>
                  <a:lnTo>
                    <a:pt x="545" y="202"/>
                  </a:lnTo>
                  <a:lnTo>
                    <a:pt x="564" y="201"/>
                  </a:lnTo>
                  <a:lnTo>
                    <a:pt x="573" y="206"/>
                  </a:lnTo>
                  <a:lnTo>
                    <a:pt x="583" y="213"/>
                  </a:lnTo>
                  <a:lnTo>
                    <a:pt x="593" y="219"/>
                  </a:lnTo>
                  <a:lnTo>
                    <a:pt x="604" y="223"/>
                  </a:lnTo>
                  <a:lnTo>
                    <a:pt x="617" y="223"/>
                  </a:lnTo>
                  <a:lnTo>
                    <a:pt x="633" y="217"/>
                  </a:lnTo>
                  <a:lnTo>
                    <a:pt x="651" y="206"/>
                  </a:lnTo>
                  <a:lnTo>
                    <a:pt x="673" y="187"/>
                  </a:lnTo>
                  <a:lnTo>
                    <a:pt x="688" y="173"/>
                  </a:lnTo>
                  <a:lnTo>
                    <a:pt x="704" y="159"/>
                  </a:lnTo>
                  <a:lnTo>
                    <a:pt x="719" y="147"/>
                  </a:lnTo>
                  <a:lnTo>
                    <a:pt x="735" y="134"/>
                  </a:lnTo>
                  <a:lnTo>
                    <a:pt x="750" y="121"/>
                  </a:lnTo>
                  <a:lnTo>
                    <a:pt x="765" y="110"/>
                  </a:lnTo>
                  <a:lnTo>
                    <a:pt x="782" y="98"/>
                  </a:lnTo>
                  <a:lnTo>
                    <a:pt x="797" y="87"/>
                  </a:lnTo>
                  <a:lnTo>
                    <a:pt x="810" y="76"/>
                  </a:lnTo>
                  <a:lnTo>
                    <a:pt x="824" y="66"/>
                  </a:lnTo>
                  <a:lnTo>
                    <a:pt x="838" y="57"/>
                  </a:lnTo>
                  <a:lnTo>
                    <a:pt x="852" y="47"/>
                  </a:lnTo>
                  <a:lnTo>
                    <a:pt x="863" y="39"/>
                  </a:lnTo>
                  <a:lnTo>
                    <a:pt x="875" y="31"/>
                  </a:lnTo>
                  <a:lnTo>
                    <a:pt x="886" y="23"/>
                  </a:lnTo>
                  <a:lnTo>
                    <a:pt x="896" y="16"/>
                  </a:lnTo>
                  <a:lnTo>
                    <a:pt x="907" y="9"/>
                  </a:lnTo>
                  <a:lnTo>
                    <a:pt x="920" y="5"/>
                  </a:lnTo>
                  <a:lnTo>
                    <a:pt x="935" y="1"/>
                  </a:lnTo>
                  <a:lnTo>
                    <a:pt x="950" y="0"/>
                  </a:lnTo>
                  <a:lnTo>
                    <a:pt x="965" y="1"/>
                  </a:lnTo>
                  <a:lnTo>
                    <a:pt x="982" y="4"/>
                  </a:lnTo>
                  <a:lnTo>
                    <a:pt x="999" y="7"/>
                  </a:lnTo>
                  <a:lnTo>
                    <a:pt x="1018" y="12"/>
                  </a:lnTo>
                  <a:lnTo>
                    <a:pt x="1037" y="19"/>
                  </a:lnTo>
                  <a:lnTo>
                    <a:pt x="1057" y="27"/>
                  </a:lnTo>
                  <a:lnTo>
                    <a:pt x="1076" y="36"/>
                  </a:lnTo>
                  <a:lnTo>
                    <a:pt x="1098" y="45"/>
                  </a:lnTo>
                  <a:lnTo>
                    <a:pt x="1119" y="57"/>
                  </a:lnTo>
                  <a:lnTo>
                    <a:pt x="1141" y="68"/>
                  </a:lnTo>
                  <a:lnTo>
                    <a:pt x="1163" y="81"/>
                  </a:lnTo>
                  <a:lnTo>
                    <a:pt x="1186" y="94"/>
                  </a:lnTo>
                  <a:lnTo>
                    <a:pt x="1209" y="107"/>
                  </a:lnTo>
                  <a:lnTo>
                    <a:pt x="1231" y="122"/>
                  </a:lnTo>
                  <a:lnTo>
                    <a:pt x="1251" y="138"/>
                  </a:lnTo>
                  <a:lnTo>
                    <a:pt x="1272" y="156"/>
                  </a:lnTo>
                  <a:lnTo>
                    <a:pt x="1292" y="173"/>
                  </a:lnTo>
                  <a:lnTo>
                    <a:pt x="1309" y="191"/>
                  </a:lnTo>
                  <a:lnTo>
                    <a:pt x="1326" y="210"/>
                  </a:lnTo>
                  <a:lnTo>
                    <a:pt x="1341" y="229"/>
                  </a:lnTo>
                  <a:lnTo>
                    <a:pt x="1355" y="249"/>
                  </a:lnTo>
                  <a:lnTo>
                    <a:pt x="1367" y="270"/>
                  </a:lnTo>
                  <a:lnTo>
                    <a:pt x="1376" y="291"/>
                  </a:lnTo>
                  <a:lnTo>
                    <a:pt x="1384" y="311"/>
                  </a:lnTo>
                  <a:lnTo>
                    <a:pt x="1388" y="333"/>
                  </a:lnTo>
                  <a:lnTo>
                    <a:pt x="1391" y="355"/>
                  </a:lnTo>
                  <a:lnTo>
                    <a:pt x="1391" y="376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6" name="Freeform 191"/>
            <p:cNvSpPr>
              <a:spLocks/>
            </p:cNvSpPr>
            <p:nvPr/>
          </p:nvSpPr>
          <p:spPr bwMode="auto">
            <a:xfrm>
              <a:off x="3853" y="2086"/>
              <a:ext cx="681" cy="466"/>
            </a:xfrm>
            <a:custGeom>
              <a:avLst/>
              <a:gdLst>
                <a:gd name="T0" fmla="*/ 85 w 1362"/>
                <a:gd name="T1" fmla="*/ 27 h 934"/>
                <a:gd name="T2" fmla="*/ 83 w 1362"/>
                <a:gd name="T3" fmla="*/ 33 h 934"/>
                <a:gd name="T4" fmla="*/ 80 w 1362"/>
                <a:gd name="T5" fmla="*/ 40 h 934"/>
                <a:gd name="T6" fmla="*/ 77 w 1362"/>
                <a:gd name="T7" fmla="*/ 48 h 934"/>
                <a:gd name="T8" fmla="*/ 74 w 1362"/>
                <a:gd name="T9" fmla="*/ 53 h 934"/>
                <a:gd name="T10" fmla="*/ 72 w 1362"/>
                <a:gd name="T11" fmla="*/ 57 h 934"/>
                <a:gd name="T12" fmla="*/ 70 w 1362"/>
                <a:gd name="T13" fmla="*/ 58 h 934"/>
                <a:gd name="T14" fmla="*/ 68 w 1362"/>
                <a:gd name="T15" fmla="*/ 57 h 934"/>
                <a:gd name="T16" fmla="*/ 66 w 1362"/>
                <a:gd name="T17" fmla="*/ 56 h 934"/>
                <a:gd name="T18" fmla="*/ 63 w 1362"/>
                <a:gd name="T19" fmla="*/ 54 h 934"/>
                <a:gd name="T20" fmla="*/ 59 w 1362"/>
                <a:gd name="T21" fmla="*/ 52 h 934"/>
                <a:gd name="T22" fmla="*/ 55 w 1362"/>
                <a:gd name="T23" fmla="*/ 51 h 934"/>
                <a:gd name="T24" fmla="*/ 50 w 1362"/>
                <a:gd name="T25" fmla="*/ 50 h 934"/>
                <a:gd name="T26" fmla="*/ 46 w 1362"/>
                <a:gd name="T27" fmla="*/ 49 h 934"/>
                <a:gd name="T28" fmla="*/ 41 w 1362"/>
                <a:gd name="T29" fmla="*/ 48 h 934"/>
                <a:gd name="T30" fmla="*/ 36 w 1362"/>
                <a:gd name="T31" fmla="*/ 48 h 934"/>
                <a:gd name="T32" fmla="*/ 31 w 1362"/>
                <a:gd name="T33" fmla="*/ 48 h 934"/>
                <a:gd name="T34" fmla="*/ 26 w 1362"/>
                <a:gd name="T35" fmla="*/ 48 h 934"/>
                <a:gd name="T36" fmla="*/ 21 w 1362"/>
                <a:gd name="T37" fmla="*/ 47 h 934"/>
                <a:gd name="T38" fmla="*/ 16 w 1362"/>
                <a:gd name="T39" fmla="*/ 46 h 934"/>
                <a:gd name="T40" fmla="*/ 12 w 1362"/>
                <a:gd name="T41" fmla="*/ 46 h 934"/>
                <a:gd name="T42" fmla="*/ 9 w 1362"/>
                <a:gd name="T43" fmla="*/ 45 h 934"/>
                <a:gd name="T44" fmla="*/ 6 w 1362"/>
                <a:gd name="T45" fmla="*/ 43 h 934"/>
                <a:gd name="T46" fmla="*/ 3 w 1362"/>
                <a:gd name="T47" fmla="*/ 41 h 934"/>
                <a:gd name="T48" fmla="*/ 1 w 1362"/>
                <a:gd name="T49" fmla="*/ 38 h 934"/>
                <a:gd name="T50" fmla="*/ 0 w 1362"/>
                <a:gd name="T51" fmla="*/ 35 h 934"/>
                <a:gd name="T52" fmla="*/ 1 w 1362"/>
                <a:gd name="T53" fmla="*/ 31 h 934"/>
                <a:gd name="T54" fmla="*/ 4 w 1362"/>
                <a:gd name="T55" fmla="*/ 29 h 934"/>
                <a:gd name="T56" fmla="*/ 10 w 1362"/>
                <a:gd name="T57" fmla="*/ 22 h 934"/>
                <a:gd name="T58" fmla="*/ 14 w 1362"/>
                <a:gd name="T59" fmla="*/ 14 h 934"/>
                <a:gd name="T60" fmla="*/ 17 w 1362"/>
                <a:gd name="T61" fmla="*/ 9 h 934"/>
                <a:gd name="T62" fmla="*/ 21 w 1362"/>
                <a:gd name="T63" fmla="*/ 5 h 934"/>
                <a:gd name="T64" fmla="*/ 25 w 1362"/>
                <a:gd name="T65" fmla="*/ 4 h 934"/>
                <a:gd name="T66" fmla="*/ 26 w 1362"/>
                <a:gd name="T67" fmla="*/ 5 h 934"/>
                <a:gd name="T68" fmla="*/ 27 w 1362"/>
                <a:gd name="T69" fmla="*/ 7 h 934"/>
                <a:gd name="T70" fmla="*/ 28 w 1362"/>
                <a:gd name="T71" fmla="*/ 7 h 934"/>
                <a:gd name="T72" fmla="*/ 29 w 1362"/>
                <a:gd name="T73" fmla="*/ 9 h 934"/>
                <a:gd name="T74" fmla="*/ 32 w 1362"/>
                <a:gd name="T75" fmla="*/ 12 h 934"/>
                <a:gd name="T76" fmla="*/ 36 w 1362"/>
                <a:gd name="T77" fmla="*/ 13 h 934"/>
                <a:gd name="T78" fmla="*/ 38 w 1362"/>
                <a:gd name="T79" fmla="*/ 13 h 934"/>
                <a:gd name="T80" fmla="*/ 40 w 1362"/>
                <a:gd name="T81" fmla="*/ 12 h 934"/>
                <a:gd name="T82" fmla="*/ 44 w 1362"/>
                <a:gd name="T83" fmla="*/ 10 h 934"/>
                <a:gd name="T84" fmla="*/ 46 w 1362"/>
                <a:gd name="T85" fmla="*/ 7 h 934"/>
                <a:gd name="T86" fmla="*/ 49 w 1362"/>
                <a:gd name="T87" fmla="*/ 5 h 934"/>
                <a:gd name="T88" fmla="*/ 52 w 1362"/>
                <a:gd name="T89" fmla="*/ 3 h 934"/>
                <a:gd name="T90" fmla="*/ 54 w 1362"/>
                <a:gd name="T91" fmla="*/ 2 h 934"/>
                <a:gd name="T92" fmla="*/ 56 w 1362"/>
                <a:gd name="T93" fmla="*/ 1 h 934"/>
                <a:gd name="T94" fmla="*/ 58 w 1362"/>
                <a:gd name="T95" fmla="*/ 0 h 934"/>
                <a:gd name="T96" fmla="*/ 61 w 1362"/>
                <a:gd name="T97" fmla="*/ 0 h 934"/>
                <a:gd name="T98" fmla="*/ 64 w 1362"/>
                <a:gd name="T99" fmla="*/ 1 h 934"/>
                <a:gd name="T100" fmla="*/ 68 w 1362"/>
                <a:gd name="T101" fmla="*/ 2 h 934"/>
                <a:gd name="T102" fmla="*/ 72 w 1362"/>
                <a:gd name="T103" fmla="*/ 4 h 934"/>
                <a:gd name="T104" fmla="*/ 76 w 1362"/>
                <a:gd name="T105" fmla="*/ 7 h 934"/>
                <a:gd name="T106" fmla="*/ 79 w 1362"/>
                <a:gd name="T107" fmla="*/ 10 h 934"/>
                <a:gd name="T108" fmla="*/ 83 w 1362"/>
                <a:gd name="T109" fmla="*/ 13 h 934"/>
                <a:gd name="T110" fmla="*/ 85 w 1362"/>
                <a:gd name="T111" fmla="*/ 17 h 934"/>
                <a:gd name="T112" fmla="*/ 86 w 1362"/>
                <a:gd name="T113" fmla="*/ 21 h 9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2"/>
                <a:gd name="T172" fmla="*/ 0 h 934"/>
                <a:gd name="T173" fmla="*/ 1362 w 1362"/>
                <a:gd name="T174" fmla="*/ 934 h 9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2" h="934">
                  <a:moveTo>
                    <a:pt x="1359" y="385"/>
                  </a:moveTo>
                  <a:lnTo>
                    <a:pt x="1353" y="408"/>
                  </a:lnTo>
                  <a:lnTo>
                    <a:pt x="1345" y="436"/>
                  </a:lnTo>
                  <a:lnTo>
                    <a:pt x="1336" y="467"/>
                  </a:lnTo>
                  <a:lnTo>
                    <a:pt x="1325" y="502"/>
                  </a:lnTo>
                  <a:lnTo>
                    <a:pt x="1313" y="538"/>
                  </a:lnTo>
                  <a:lnTo>
                    <a:pt x="1300" y="576"/>
                  </a:lnTo>
                  <a:lnTo>
                    <a:pt x="1286" y="616"/>
                  </a:lnTo>
                  <a:lnTo>
                    <a:pt x="1271" y="655"/>
                  </a:lnTo>
                  <a:lnTo>
                    <a:pt x="1255" y="694"/>
                  </a:lnTo>
                  <a:lnTo>
                    <a:pt x="1240" y="732"/>
                  </a:lnTo>
                  <a:lnTo>
                    <a:pt x="1224" y="769"/>
                  </a:lnTo>
                  <a:lnTo>
                    <a:pt x="1209" y="803"/>
                  </a:lnTo>
                  <a:lnTo>
                    <a:pt x="1193" y="835"/>
                  </a:lnTo>
                  <a:lnTo>
                    <a:pt x="1178" y="862"/>
                  </a:lnTo>
                  <a:lnTo>
                    <a:pt x="1164" y="885"/>
                  </a:lnTo>
                  <a:lnTo>
                    <a:pt x="1150" y="904"/>
                  </a:lnTo>
                  <a:lnTo>
                    <a:pt x="1138" y="918"/>
                  </a:lnTo>
                  <a:lnTo>
                    <a:pt x="1126" y="927"/>
                  </a:lnTo>
                  <a:lnTo>
                    <a:pt x="1116" y="933"/>
                  </a:lnTo>
                  <a:lnTo>
                    <a:pt x="1105" y="934"/>
                  </a:lnTo>
                  <a:lnTo>
                    <a:pt x="1095" y="933"/>
                  </a:lnTo>
                  <a:lnTo>
                    <a:pt x="1086" y="929"/>
                  </a:lnTo>
                  <a:lnTo>
                    <a:pt x="1075" y="923"/>
                  </a:lnTo>
                  <a:lnTo>
                    <a:pt x="1065" y="916"/>
                  </a:lnTo>
                  <a:lnTo>
                    <a:pt x="1054" y="907"/>
                  </a:lnTo>
                  <a:lnTo>
                    <a:pt x="1042" y="897"/>
                  </a:lnTo>
                  <a:lnTo>
                    <a:pt x="1029" y="886"/>
                  </a:lnTo>
                  <a:lnTo>
                    <a:pt x="1014" y="876"/>
                  </a:lnTo>
                  <a:lnTo>
                    <a:pt x="999" y="866"/>
                  </a:lnTo>
                  <a:lnTo>
                    <a:pt x="982" y="856"/>
                  </a:lnTo>
                  <a:lnTo>
                    <a:pt x="963" y="847"/>
                  </a:lnTo>
                  <a:lnTo>
                    <a:pt x="942" y="840"/>
                  </a:lnTo>
                  <a:lnTo>
                    <a:pt x="920" y="835"/>
                  </a:lnTo>
                  <a:lnTo>
                    <a:pt x="897" y="829"/>
                  </a:lnTo>
                  <a:lnTo>
                    <a:pt x="873" y="822"/>
                  </a:lnTo>
                  <a:lnTo>
                    <a:pt x="849" y="816"/>
                  </a:lnTo>
                  <a:lnTo>
                    <a:pt x="824" y="810"/>
                  </a:lnTo>
                  <a:lnTo>
                    <a:pt x="800" y="806"/>
                  </a:lnTo>
                  <a:lnTo>
                    <a:pt x="775" y="800"/>
                  </a:lnTo>
                  <a:lnTo>
                    <a:pt x="750" y="795"/>
                  </a:lnTo>
                  <a:lnTo>
                    <a:pt x="723" y="791"/>
                  </a:lnTo>
                  <a:lnTo>
                    <a:pt x="698" y="787"/>
                  </a:lnTo>
                  <a:lnTo>
                    <a:pt x="672" y="784"/>
                  </a:lnTo>
                  <a:lnTo>
                    <a:pt x="646" y="782"/>
                  </a:lnTo>
                  <a:lnTo>
                    <a:pt x="621" y="779"/>
                  </a:lnTo>
                  <a:lnTo>
                    <a:pt x="594" y="778"/>
                  </a:lnTo>
                  <a:lnTo>
                    <a:pt x="569" y="777"/>
                  </a:lnTo>
                  <a:lnTo>
                    <a:pt x="543" y="777"/>
                  </a:lnTo>
                  <a:lnTo>
                    <a:pt x="517" y="777"/>
                  </a:lnTo>
                  <a:lnTo>
                    <a:pt x="490" y="776"/>
                  </a:lnTo>
                  <a:lnTo>
                    <a:pt x="464" y="775"/>
                  </a:lnTo>
                  <a:lnTo>
                    <a:pt x="436" y="772"/>
                  </a:lnTo>
                  <a:lnTo>
                    <a:pt x="409" y="770"/>
                  </a:lnTo>
                  <a:lnTo>
                    <a:pt x="381" y="767"/>
                  </a:lnTo>
                  <a:lnTo>
                    <a:pt x="353" y="763"/>
                  </a:lnTo>
                  <a:lnTo>
                    <a:pt x="326" y="760"/>
                  </a:lnTo>
                  <a:lnTo>
                    <a:pt x="299" y="756"/>
                  </a:lnTo>
                  <a:lnTo>
                    <a:pt x="274" y="753"/>
                  </a:lnTo>
                  <a:lnTo>
                    <a:pt x="250" y="749"/>
                  </a:lnTo>
                  <a:lnTo>
                    <a:pt x="226" y="745"/>
                  </a:lnTo>
                  <a:lnTo>
                    <a:pt x="204" y="741"/>
                  </a:lnTo>
                  <a:lnTo>
                    <a:pt x="184" y="738"/>
                  </a:lnTo>
                  <a:lnTo>
                    <a:pt x="164" y="734"/>
                  </a:lnTo>
                  <a:lnTo>
                    <a:pt x="148" y="732"/>
                  </a:lnTo>
                  <a:lnTo>
                    <a:pt x="132" y="729"/>
                  </a:lnTo>
                  <a:lnTo>
                    <a:pt x="116" y="722"/>
                  </a:lnTo>
                  <a:lnTo>
                    <a:pt x="100" y="714"/>
                  </a:lnTo>
                  <a:lnTo>
                    <a:pt x="84" y="704"/>
                  </a:lnTo>
                  <a:lnTo>
                    <a:pt x="69" y="693"/>
                  </a:lnTo>
                  <a:lnTo>
                    <a:pt x="55" y="680"/>
                  </a:lnTo>
                  <a:lnTo>
                    <a:pt x="41" y="666"/>
                  </a:lnTo>
                  <a:lnTo>
                    <a:pt x="30" y="651"/>
                  </a:lnTo>
                  <a:lnTo>
                    <a:pt x="19" y="635"/>
                  </a:lnTo>
                  <a:lnTo>
                    <a:pt x="11" y="619"/>
                  </a:lnTo>
                  <a:lnTo>
                    <a:pt x="4" y="602"/>
                  </a:lnTo>
                  <a:lnTo>
                    <a:pt x="1" y="583"/>
                  </a:lnTo>
                  <a:lnTo>
                    <a:pt x="0" y="566"/>
                  </a:lnTo>
                  <a:lnTo>
                    <a:pt x="1" y="548"/>
                  </a:lnTo>
                  <a:lnTo>
                    <a:pt x="7" y="529"/>
                  </a:lnTo>
                  <a:lnTo>
                    <a:pt x="15" y="512"/>
                  </a:lnTo>
                  <a:lnTo>
                    <a:pt x="21" y="506"/>
                  </a:lnTo>
                  <a:lnTo>
                    <a:pt x="37" y="490"/>
                  </a:lnTo>
                  <a:lnTo>
                    <a:pt x="60" y="466"/>
                  </a:lnTo>
                  <a:lnTo>
                    <a:pt x="87" y="434"/>
                  </a:lnTo>
                  <a:lnTo>
                    <a:pt x="118" y="397"/>
                  </a:lnTo>
                  <a:lnTo>
                    <a:pt x="148" y="355"/>
                  </a:lnTo>
                  <a:lnTo>
                    <a:pt x="175" y="311"/>
                  </a:lnTo>
                  <a:lnTo>
                    <a:pt x="197" y="268"/>
                  </a:lnTo>
                  <a:lnTo>
                    <a:pt x="213" y="232"/>
                  </a:lnTo>
                  <a:lnTo>
                    <a:pt x="229" y="200"/>
                  </a:lnTo>
                  <a:lnTo>
                    <a:pt x="245" y="171"/>
                  </a:lnTo>
                  <a:lnTo>
                    <a:pt x="262" y="144"/>
                  </a:lnTo>
                  <a:lnTo>
                    <a:pt x="281" y="121"/>
                  </a:lnTo>
                  <a:lnTo>
                    <a:pt x="302" y="102"/>
                  </a:lnTo>
                  <a:lnTo>
                    <a:pt x="325" y="86"/>
                  </a:lnTo>
                  <a:lnTo>
                    <a:pt x="350" y="73"/>
                  </a:lnTo>
                  <a:lnTo>
                    <a:pt x="371" y="66"/>
                  </a:lnTo>
                  <a:lnTo>
                    <a:pt x="386" y="65"/>
                  </a:lnTo>
                  <a:lnTo>
                    <a:pt x="396" y="67"/>
                  </a:lnTo>
                  <a:lnTo>
                    <a:pt x="404" y="73"/>
                  </a:lnTo>
                  <a:lnTo>
                    <a:pt x="410" y="81"/>
                  </a:lnTo>
                  <a:lnTo>
                    <a:pt x="414" y="90"/>
                  </a:lnTo>
                  <a:lnTo>
                    <a:pt x="420" y="102"/>
                  </a:lnTo>
                  <a:lnTo>
                    <a:pt x="427" y="112"/>
                  </a:lnTo>
                  <a:lnTo>
                    <a:pt x="429" y="113"/>
                  </a:lnTo>
                  <a:lnTo>
                    <a:pt x="431" y="116"/>
                  </a:lnTo>
                  <a:lnTo>
                    <a:pt x="433" y="117"/>
                  </a:lnTo>
                  <a:lnTo>
                    <a:pt x="434" y="119"/>
                  </a:lnTo>
                  <a:lnTo>
                    <a:pt x="449" y="133"/>
                  </a:lnTo>
                  <a:lnTo>
                    <a:pt x="463" y="150"/>
                  </a:lnTo>
                  <a:lnTo>
                    <a:pt x="478" y="169"/>
                  </a:lnTo>
                  <a:lnTo>
                    <a:pt x="493" y="186"/>
                  </a:lnTo>
                  <a:lnTo>
                    <a:pt x="509" y="202"/>
                  </a:lnTo>
                  <a:lnTo>
                    <a:pt x="526" y="211"/>
                  </a:lnTo>
                  <a:lnTo>
                    <a:pt x="546" y="215"/>
                  </a:lnTo>
                  <a:lnTo>
                    <a:pt x="566" y="209"/>
                  </a:lnTo>
                  <a:lnTo>
                    <a:pt x="577" y="211"/>
                  </a:lnTo>
                  <a:lnTo>
                    <a:pt x="586" y="213"/>
                  </a:lnTo>
                  <a:lnTo>
                    <a:pt x="596" y="215"/>
                  </a:lnTo>
                  <a:lnTo>
                    <a:pt x="609" y="215"/>
                  </a:lnTo>
                  <a:lnTo>
                    <a:pt x="622" y="211"/>
                  </a:lnTo>
                  <a:lnTo>
                    <a:pt x="637" y="204"/>
                  </a:lnTo>
                  <a:lnTo>
                    <a:pt x="655" y="194"/>
                  </a:lnTo>
                  <a:lnTo>
                    <a:pt x="676" y="177"/>
                  </a:lnTo>
                  <a:lnTo>
                    <a:pt x="691" y="164"/>
                  </a:lnTo>
                  <a:lnTo>
                    <a:pt x="706" y="151"/>
                  </a:lnTo>
                  <a:lnTo>
                    <a:pt x="720" y="139"/>
                  </a:lnTo>
                  <a:lnTo>
                    <a:pt x="735" y="126"/>
                  </a:lnTo>
                  <a:lnTo>
                    <a:pt x="750" y="114"/>
                  </a:lnTo>
                  <a:lnTo>
                    <a:pt x="764" y="104"/>
                  </a:lnTo>
                  <a:lnTo>
                    <a:pt x="779" y="93"/>
                  </a:lnTo>
                  <a:lnTo>
                    <a:pt x="793" y="82"/>
                  </a:lnTo>
                  <a:lnTo>
                    <a:pt x="807" y="72"/>
                  </a:lnTo>
                  <a:lnTo>
                    <a:pt x="821" y="63"/>
                  </a:lnTo>
                  <a:lnTo>
                    <a:pt x="834" y="53"/>
                  </a:lnTo>
                  <a:lnTo>
                    <a:pt x="846" y="45"/>
                  </a:lnTo>
                  <a:lnTo>
                    <a:pt x="858" y="37"/>
                  </a:lnTo>
                  <a:lnTo>
                    <a:pt x="868" y="30"/>
                  </a:lnTo>
                  <a:lnTo>
                    <a:pt x="878" y="23"/>
                  </a:lnTo>
                  <a:lnTo>
                    <a:pt x="888" y="16"/>
                  </a:lnTo>
                  <a:lnTo>
                    <a:pt x="899" y="10"/>
                  </a:lnTo>
                  <a:lnTo>
                    <a:pt x="912" y="5"/>
                  </a:lnTo>
                  <a:lnTo>
                    <a:pt x="925" y="1"/>
                  </a:lnTo>
                  <a:lnTo>
                    <a:pt x="938" y="0"/>
                  </a:lnTo>
                  <a:lnTo>
                    <a:pt x="953" y="0"/>
                  </a:lnTo>
                  <a:lnTo>
                    <a:pt x="969" y="3"/>
                  </a:lnTo>
                  <a:lnTo>
                    <a:pt x="986" y="6"/>
                  </a:lnTo>
                  <a:lnTo>
                    <a:pt x="1003" y="12"/>
                  </a:lnTo>
                  <a:lnTo>
                    <a:pt x="1020" y="18"/>
                  </a:lnTo>
                  <a:lnTo>
                    <a:pt x="1039" y="26"/>
                  </a:lnTo>
                  <a:lnTo>
                    <a:pt x="1057" y="34"/>
                  </a:lnTo>
                  <a:lnTo>
                    <a:pt x="1078" y="43"/>
                  </a:lnTo>
                  <a:lnTo>
                    <a:pt x="1097" y="54"/>
                  </a:lnTo>
                  <a:lnTo>
                    <a:pt x="1118" y="66"/>
                  </a:lnTo>
                  <a:lnTo>
                    <a:pt x="1140" y="78"/>
                  </a:lnTo>
                  <a:lnTo>
                    <a:pt x="1162" y="90"/>
                  </a:lnTo>
                  <a:lnTo>
                    <a:pt x="1184" y="104"/>
                  </a:lnTo>
                  <a:lnTo>
                    <a:pt x="1204" y="118"/>
                  </a:lnTo>
                  <a:lnTo>
                    <a:pt x="1225" y="134"/>
                  </a:lnTo>
                  <a:lnTo>
                    <a:pt x="1246" y="150"/>
                  </a:lnTo>
                  <a:lnTo>
                    <a:pt x="1264" y="167"/>
                  </a:lnTo>
                  <a:lnTo>
                    <a:pt x="1282" y="185"/>
                  </a:lnTo>
                  <a:lnTo>
                    <a:pt x="1299" y="203"/>
                  </a:lnTo>
                  <a:lnTo>
                    <a:pt x="1314" y="222"/>
                  </a:lnTo>
                  <a:lnTo>
                    <a:pt x="1326" y="241"/>
                  </a:lnTo>
                  <a:lnTo>
                    <a:pt x="1338" y="261"/>
                  </a:lnTo>
                  <a:lnTo>
                    <a:pt x="1347" y="280"/>
                  </a:lnTo>
                  <a:lnTo>
                    <a:pt x="1354" y="301"/>
                  </a:lnTo>
                  <a:lnTo>
                    <a:pt x="1360" y="322"/>
                  </a:lnTo>
                  <a:lnTo>
                    <a:pt x="1362" y="343"/>
                  </a:lnTo>
                  <a:lnTo>
                    <a:pt x="1362" y="364"/>
                  </a:lnTo>
                  <a:lnTo>
                    <a:pt x="1359" y="385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7" name="Freeform 192"/>
            <p:cNvSpPr>
              <a:spLocks/>
            </p:cNvSpPr>
            <p:nvPr/>
          </p:nvSpPr>
          <p:spPr bwMode="auto">
            <a:xfrm>
              <a:off x="3858" y="2093"/>
              <a:ext cx="666" cy="448"/>
            </a:xfrm>
            <a:custGeom>
              <a:avLst/>
              <a:gdLst>
                <a:gd name="T0" fmla="*/ 83 w 1331"/>
                <a:gd name="T1" fmla="*/ 26 h 897"/>
                <a:gd name="T2" fmla="*/ 81 w 1331"/>
                <a:gd name="T3" fmla="*/ 32 h 897"/>
                <a:gd name="T4" fmla="*/ 78 w 1331"/>
                <a:gd name="T5" fmla="*/ 39 h 897"/>
                <a:gd name="T6" fmla="*/ 76 w 1331"/>
                <a:gd name="T7" fmla="*/ 46 h 897"/>
                <a:gd name="T8" fmla="*/ 73 w 1331"/>
                <a:gd name="T9" fmla="*/ 51 h 897"/>
                <a:gd name="T10" fmla="*/ 70 w 1331"/>
                <a:gd name="T11" fmla="*/ 55 h 897"/>
                <a:gd name="T12" fmla="*/ 68 w 1331"/>
                <a:gd name="T13" fmla="*/ 56 h 897"/>
                <a:gd name="T14" fmla="*/ 66 w 1331"/>
                <a:gd name="T15" fmla="*/ 55 h 897"/>
                <a:gd name="T16" fmla="*/ 64 w 1331"/>
                <a:gd name="T17" fmla="*/ 53 h 897"/>
                <a:gd name="T18" fmla="*/ 62 w 1331"/>
                <a:gd name="T19" fmla="*/ 52 h 897"/>
                <a:gd name="T20" fmla="*/ 58 w 1331"/>
                <a:gd name="T21" fmla="*/ 50 h 897"/>
                <a:gd name="T22" fmla="*/ 54 w 1331"/>
                <a:gd name="T23" fmla="*/ 49 h 897"/>
                <a:gd name="T24" fmla="*/ 49 w 1331"/>
                <a:gd name="T25" fmla="*/ 48 h 897"/>
                <a:gd name="T26" fmla="*/ 45 w 1331"/>
                <a:gd name="T27" fmla="*/ 47 h 897"/>
                <a:gd name="T28" fmla="*/ 40 w 1331"/>
                <a:gd name="T29" fmla="*/ 47 h 897"/>
                <a:gd name="T30" fmla="*/ 35 w 1331"/>
                <a:gd name="T31" fmla="*/ 47 h 897"/>
                <a:gd name="T32" fmla="*/ 30 w 1331"/>
                <a:gd name="T33" fmla="*/ 46 h 897"/>
                <a:gd name="T34" fmla="*/ 25 w 1331"/>
                <a:gd name="T35" fmla="*/ 46 h 897"/>
                <a:gd name="T36" fmla="*/ 20 w 1331"/>
                <a:gd name="T37" fmla="*/ 45 h 897"/>
                <a:gd name="T38" fmla="*/ 16 w 1331"/>
                <a:gd name="T39" fmla="*/ 45 h 897"/>
                <a:gd name="T40" fmla="*/ 12 w 1331"/>
                <a:gd name="T41" fmla="*/ 44 h 897"/>
                <a:gd name="T42" fmla="*/ 8 w 1331"/>
                <a:gd name="T43" fmla="*/ 43 h 897"/>
                <a:gd name="T44" fmla="*/ 2 w 1331"/>
                <a:gd name="T45" fmla="*/ 39 h 897"/>
                <a:gd name="T46" fmla="*/ 1 w 1331"/>
                <a:gd name="T47" fmla="*/ 33 h 897"/>
                <a:gd name="T48" fmla="*/ 3 w 1331"/>
                <a:gd name="T49" fmla="*/ 29 h 897"/>
                <a:gd name="T50" fmla="*/ 8 w 1331"/>
                <a:gd name="T51" fmla="*/ 24 h 897"/>
                <a:gd name="T52" fmla="*/ 13 w 1331"/>
                <a:gd name="T53" fmla="*/ 16 h 897"/>
                <a:gd name="T54" fmla="*/ 16 w 1331"/>
                <a:gd name="T55" fmla="*/ 10 h 897"/>
                <a:gd name="T56" fmla="*/ 19 w 1331"/>
                <a:gd name="T57" fmla="*/ 5 h 897"/>
                <a:gd name="T58" fmla="*/ 24 w 1331"/>
                <a:gd name="T59" fmla="*/ 3 h 897"/>
                <a:gd name="T60" fmla="*/ 26 w 1331"/>
                <a:gd name="T61" fmla="*/ 4 h 897"/>
                <a:gd name="T62" fmla="*/ 27 w 1331"/>
                <a:gd name="T63" fmla="*/ 6 h 897"/>
                <a:gd name="T64" fmla="*/ 27 w 1331"/>
                <a:gd name="T65" fmla="*/ 7 h 897"/>
                <a:gd name="T66" fmla="*/ 28 w 1331"/>
                <a:gd name="T67" fmla="*/ 9 h 897"/>
                <a:gd name="T68" fmla="*/ 31 w 1331"/>
                <a:gd name="T69" fmla="*/ 12 h 897"/>
                <a:gd name="T70" fmla="*/ 35 w 1331"/>
                <a:gd name="T71" fmla="*/ 14 h 897"/>
                <a:gd name="T72" fmla="*/ 37 w 1331"/>
                <a:gd name="T73" fmla="*/ 13 h 897"/>
                <a:gd name="T74" fmla="*/ 40 w 1331"/>
                <a:gd name="T75" fmla="*/ 12 h 897"/>
                <a:gd name="T76" fmla="*/ 43 w 1331"/>
                <a:gd name="T77" fmla="*/ 10 h 897"/>
                <a:gd name="T78" fmla="*/ 45 w 1331"/>
                <a:gd name="T79" fmla="*/ 8 h 897"/>
                <a:gd name="T80" fmla="*/ 48 w 1331"/>
                <a:gd name="T81" fmla="*/ 6 h 897"/>
                <a:gd name="T82" fmla="*/ 51 w 1331"/>
                <a:gd name="T83" fmla="*/ 4 h 897"/>
                <a:gd name="T84" fmla="*/ 53 w 1331"/>
                <a:gd name="T85" fmla="*/ 2 h 897"/>
                <a:gd name="T86" fmla="*/ 55 w 1331"/>
                <a:gd name="T87" fmla="*/ 1 h 897"/>
                <a:gd name="T88" fmla="*/ 57 w 1331"/>
                <a:gd name="T89" fmla="*/ 0 h 897"/>
                <a:gd name="T90" fmla="*/ 59 w 1331"/>
                <a:gd name="T91" fmla="*/ 0 h 897"/>
                <a:gd name="T92" fmla="*/ 62 w 1331"/>
                <a:gd name="T93" fmla="*/ 0 h 897"/>
                <a:gd name="T94" fmla="*/ 65 w 1331"/>
                <a:gd name="T95" fmla="*/ 2 h 897"/>
                <a:gd name="T96" fmla="*/ 69 w 1331"/>
                <a:gd name="T97" fmla="*/ 3 h 897"/>
                <a:gd name="T98" fmla="*/ 73 w 1331"/>
                <a:gd name="T99" fmla="*/ 6 h 897"/>
                <a:gd name="T100" fmla="*/ 77 w 1331"/>
                <a:gd name="T101" fmla="*/ 9 h 897"/>
                <a:gd name="T102" fmla="*/ 80 w 1331"/>
                <a:gd name="T103" fmla="*/ 12 h 897"/>
                <a:gd name="T104" fmla="*/ 82 w 1331"/>
                <a:gd name="T105" fmla="*/ 15 h 897"/>
                <a:gd name="T106" fmla="*/ 84 w 1331"/>
                <a:gd name="T107" fmla="*/ 19 h 897"/>
                <a:gd name="T108" fmla="*/ 83 w 1331"/>
                <a:gd name="T109" fmla="*/ 23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1"/>
                <a:gd name="T166" fmla="*/ 0 h 897"/>
                <a:gd name="T167" fmla="*/ 1331 w 1331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1" h="897">
                  <a:moveTo>
                    <a:pt x="1328" y="372"/>
                  </a:moveTo>
                  <a:lnTo>
                    <a:pt x="1322" y="396"/>
                  </a:lnTo>
                  <a:lnTo>
                    <a:pt x="1315" y="422"/>
                  </a:lnTo>
                  <a:lnTo>
                    <a:pt x="1306" y="452"/>
                  </a:lnTo>
                  <a:lnTo>
                    <a:pt x="1297" y="484"/>
                  </a:lnTo>
                  <a:lnTo>
                    <a:pt x="1285" y="519"/>
                  </a:lnTo>
                  <a:lnTo>
                    <a:pt x="1273" y="556"/>
                  </a:lnTo>
                  <a:lnTo>
                    <a:pt x="1259" y="593"/>
                  </a:lnTo>
                  <a:lnTo>
                    <a:pt x="1245" y="629"/>
                  </a:lnTo>
                  <a:lnTo>
                    <a:pt x="1231" y="667"/>
                  </a:lnTo>
                  <a:lnTo>
                    <a:pt x="1216" y="703"/>
                  </a:lnTo>
                  <a:lnTo>
                    <a:pt x="1201" y="738"/>
                  </a:lnTo>
                  <a:lnTo>
                    <a:pt x="1186" y="770"/>
                  </a:lnTo>
                  <a:lnTo>
                    <a:pt x="1171" y="800"/>
                  </a:lnTo>
                  <a:lnTo>
                    <a:pt x="1156" y="827"/>
                  </a:lnTo>
                  <a:lnTo>
                    <a:pt x="1143" y="850"/>
                  </a:lnTo>
                  <a:lnTo>
                    <a:pt x="1130" y="867"/>
                  </a:lnTo>
                  <a:lnTo>
                    <a:pt x="1117" y="880"/>
                  </a:lnTo>
                  <a:lnTo>
                    <a:pt x="1106" y="889"/>
                  </a:lnTo>
                  <a:lnTo>
                    <a:pt x="1095" y="894"/>
                  </a:lnTo>
                  <a:lnTo>
                    <a:pt x="1085" y="897"/>
                  </a:lnTo>
                  <a:lnTo>
                    <a:pt x="1075" y="896"/>
                  </a:lnTo>
                  <a:lnTo>
                    <a:pt x="1065" y="892"/>
                  </a:lnTo>
                  <a:lnTo>
                    <a:pt x="1055" y="888"/>
                  </a:lnTo>
                  <a:lnTo>
                    <a:pt x="1045" y="881"/>
                  </a:lnTo>
                  <a:lnTo>
                    <a:pt x="1033" y="871"/>
                  </a:lnTo>
                  <a:lnTo>
                    <a:pt x="1022" y="862"/>
                  </a:lnTo>
                  <a:lnTo>
                    <a:pt x="1009" y="853"/>
                  </a:lnTo>
                  <a:lnTo>
                    <a:pt x="995" y="843"/>
                  </a:lnTo>
                  <a:lnTo>
                    <a:pt x="980" y="833"/>
                  </a:lnTo>
                  <a:lnTo>
                    <a:pt x="963" y="824"/>
                  </a:lnTo>
                  <a:lnTo>
                    <a:pt x="945" y="816"/>
                  </a:lnTo>
                  <a:lnTo>
                    <a:pt x="924" y="809"/>
                  </a:lnTo>
                  <a:lnTo>
                    <a:pt x="902" y="803"/>
                  </a:lnTo>
                  <a:lnTo>
                    <a:pt x="879" y="798"/>
                  </a:lnTo>
                  <a:lnTo>
                    <a:pt x="856" y="792"/>
                  </a:lnTo>
                  <a:lnTo>
                    <a:pt x="832" y="786"/>
                  </a:lnTo>
                  <a:lnTo>
                    <a:pt x="807" y="782"/>
                  </a:lnTo>
                  <a:lnTo>
                    <a:pt x="783" y="777"/>
                  </a:lnTo>
                  <a:lnTo>
                    <a:pt x="759" y="772"/>
                  </a:lnTo>
                  <a:lnTo>
                    <a:pt x="734" y="768"/>
                  </a:lnTo>
                  <a:lnTo>
                    <a:pt x="708" y="764"/>
                  </a:lnTo>
                  <a:lnTo>
                    <a:pt x="683" y="761"/>
                  </a:lnTo>
                  <a:lnTo>
                    <a:pt x="658" y="759"/>
                  </a:lnTo>
                  <a:lnTo>
                    <a:pt x="632" y="755"/>
                  </a:lnTo>
                  <a:lnTo>
                    <a:pt x="607" y="754"/>
                  </a:lnTo>
                  <a:lnTo>
                    <a:pt x="582" y="753"/>
                  </a:lnTo>
                  <a:lnTo>
                    <a:pt x="556" y="752"/>
                  </a:lnTo>
                  <a:lnTo>
                    <a:pt x="531" y="752"/>
                  </a:lnTo>
                  <a:lnTo>
                    <a:pt x="506" y="752"/>
                  </a:lnTo>
                  <a:lnTo>
                    <a:pt x="479" y="750"/>
                  </a:lnTo>
                  <a:lnTo>
                    <a:pt x="453" y="749"/>
                  </a:lnTo>
                  <a:lnTo>
                    <a:pt x="426" y="748"/>
                  </a:lnTo>
                  <a:lnTo>
                    <a:pt x="399" y="746"/>
                  </a:lnTo>
                  <a:lnTo>
                    <a:pt x="372" y="742"/>
                  </a:lnTo>
                  <a:lnTo>
                    <a:pt x="346" y="739"/>
                  </a:lnTo>
                  <a:lnTo>
                    <a:pt x="319" y="735"/>
                  </a:lnTo>
                  <a:lnTo>
                    <a:pt x="293" y="732"/>
                  </a:lnTo>
                  <a:lnTo>
                    <a:pt x="267" y="729"/>
                  </a:lnTo>
                  <a:lnTo>
                    <a:pt x="243" y="725"/>
                  </a:lnTo>
                  <a:lnTo>
                    <a:pt x="220" y="722"/>
                  </a:lnTo>
                  <a:lnTo>
                    <a:pt x="199" y="718"/>
                  </a:lnTo>
                  <a:lnTo>
                    <a:pt x="179" y="715"/>
                  </a:lnTo>
                  <a:lnTo>
                    <a:pt x="160" y="711"/>
                  </a:lnTo>
                  <a:lnTo>
                    <a:pt x="144" y="709"/>
                  </a:lnTo>
                  <a:lnTo>
                    <a:pt x="113" y="700"/>
                  </a:lnTo>
                  <a:lnTo>
                    <a:pt x="82" y="682"/>
                  </a:lnTo>
                  <a:lnTo>
                    <a:pt x="53" y="659"/>
                  </a:lnTo>
                  <a:lnTo>
                    <a:pt x="29" y="631"/>
                  </a:lnTo>
                  <a:lnTo>
                    <a:pt x="11" y="598"/>
                  </a:lnTo>
                  <a:lnTo>
                    <a:pt x="0" y="565"/>
                  </a:lnTo>
                  <a:lnTo>
                    <a:pt x="1" y="529"/>
                  </a:lnTo>
                  <a:lnTo>
                    <a:pt x="14" y="495"/>
                  </a:lnTo>
                  <a:lnTo>
                    <a:pt x="20" y="489"/>
                  </a:lnTo>
                  <a:lnTo>
                    <a:pt x="35" y="474"/>
                  </a:lnTo>
                  <a:lnTo>
                    <a:pt x="58" y="450"/>
                  </a:lnTo>
                  <a:lnTo>
                    <a:pt x="85" y="420"/>
                  </a:lnTo>
                  <a:lnTo>
                    <a:pt x="115" y="384"/>
                  </a:lnTo>
                  <a:lnTo>
                    <a:pt x="144" y="344"/>
                  </a:lnTo>
                  <a:lnTo>
                    <a:pt x="171" y="302"/>
                  </a:lnTo>
                  <a:lnTo>
                    <a:pt x="193" y="260"/>
                  </a:lnTo>
                  <a:lnTo>
                    <a:pt x="209" y="223"/>
                  </a:lnTo>
                  <a:lnTo>
                    <a:pt x="225" y="189"/>
                  </a:lnTo>
                  <a:lnTo>
                    <a:pt x="242" y="160"/>
                  </a:lnTo>
                  <a:lnTo>
                    <a:pt x="260" y="134"/>
                  </a:lnTo>
                  <a:lnTo>
                    <a:pt x="280" y="111"/>
                  </a:lnTo>
                  <a:lnTo>
                    <a:pt x="301" y="92"/>
                  </a:lnTo>
                  <a:lnTo>
                    <a:pt x="325" y="76"/>
                  </a:lnTo>
                  <a:lnTo>
                    <a:pt x="353" y="64"/>
                  </a:lnTo>
                  <a:lnTo>
                    <a:pt x="374" y="58"/>
                  </a:lnTo>
                  <a:lnTo>
                    <a:pt x="391" y="57"/>
                  </a:lnTo>
                  <a:lnTo>
                    <a:pt x="401" y="61"/>
                  </a:lnTo>
                  <a:lnTo>
                    <a:pt x="408" y="69"/>
                  </a:lnTo>
                  <a:lnTo>
                    <a:pt x="412" y="80"/>
                  </a:lnTo>
                  <a:lnTo>
                    <a:pt x="417" y="92"/>
                  </a:lnTo>
                  <a:lnTo>
                    <a:pt x="421" y="106"/>
                  </a:lnTo>
                  <a:lnTo>
                    <a:pt x="426" y="120"/>
                  </a:lnTo>
                  <a:lnTo>
                    <a:pt x="427" y="122"/>
                  </a:lnTo>
                  <a:lnTo>
                    <a:pt x="429" y="124"/>
                  </a:lnTo>
                  <a:lnTo>
                    <a:pt x="430" y="126"/>
                  </a:lnTo>
                  <a:lnTo>
                    <a:pt x="431" y="128"/>
                  </a:lnTo>
                  <a:lnTo>
                    <a:pt x="444" y="144"/>
                  </a:lnTo>
                  <a:lnTo>
                    <a:pt x="456" y="164"/>
                  </a:lnTo>
                  <a:lnTo>
                    <a:pt x="471" y="185"/>
                  </a:lnTo>
                  <a:lnTo>
                    <a:pt x="487" y="204"/>
                  </a:lnTo>
                  <a:lnTo>
                    <a:pt x="505" y="220"/>
                  </a:lnTo>
                  <a:lnTo>
                    <a:pt x="523" y="230"/>
                  </a:lnTo>
                  <a:lnTo>
                    <a:pt x="545" y="230"/>
                  </a:lnTo>
                  <a:lnTo>
                    <a:pt x="568" y="219"/>
                  </a:lnTo>
                  <a:lnTo>
                    <a:pt x="578" y="217"/>
                  </a:lnTo>
                  <a:lnTo>
                    <a:pt x="589" y="215"/>
                  </a:lnTo>
                  <a:lnTo>
                    <a:pt x="600" y="211"/>
                  </a:lnTo>
                  <a:lnTo>
                    <a:pt x="613" y="208"/>
                  </a:lnTo>
                  <a:lnTo>
                    <a:pt x="626" y="202"/>
                  </a:lnTo>
                  <a:lnTo>
                    <a:pt x="640" y="193"/>
                  </a:lnTo>
                  <a:lnTo>
                    <a:pt x="658" y="181"/>
                  </a:lnTo>
                  <a:lnTo>
                    <a:pt x="676" y="166"/>
                  </a:lnTo>
                  <a:lnTo>
                    <a:pt x="690" y="155"/>
                  </a:lnTo>
                  <a:lnTo>
                    <a:pt x="705" y="142"/>
                  </a:lnTo>
                  <a:lnTo>
                    <a:pt x="720" y="131"/>
                  </a:lnTo>
                  <a:lnTo>
                    <a:pt x="734" y="120"/>
                  </a:lnTo>
                  <a:lnTo>
                    <a:pt x="749" y="109"/>
                  </a:lnTo>
                  <a:lnTo>
                    <a:pt x="763" y="98"/>
                  </a:lnTo>
                  <a:lnTo>
                    <a:pt x="776" y="88"/>
                  </a:lnTo>
                  <a:lnTo>
                    <a:pt x="790" y="79"/>
                  </a:lnTo>
                  <a:lnTo>
                    <a:pt x="803" y="69"/>
                  </a:lnTo>
                  <a:lnTo>
                    <a:pt x="816" y="60"/>
                  </a:lnTo>
                  <a:lnTo>
                    <a:pt x="828" y="51"/>
                  </a:lnTo>
                  <a:lnTo>
                    <a:pt x="840" y="43"/>
                  </a:lnTo>
                  <a:lnTo>
                    <a:pt x="850" y="36"/>
                  </a:lnTo>
                  <a:lnTo>
                    <a:pt x="860" y="29"/>
                  </a:lnTo>
                  <a:lnTo>
                    <a:pt x="870" y="22"/>
                  </a:lnTo>
                  <a:lnTo>
                    <a:pt x="878" y="16"/>
                  </a:lnTo>
                  <a:lnTo>
                    <a:pt x="889" y="10"/>
                  </a:lnTo>
                  <a:lnTo>
                    <a:pt x="901" y="5"/>
                  </a:lnTo>
                  <a:lnTo>
                    <a:pt x="913" y="1"/>
                  </a:lnTo>
                  <a:lnTo>
                    <a:pt x="926" y="0"/>
                  </a:lnTo>
                  <a:lnTo>
                    <a:pt x="940" y="1"/>
                  </a:lnTo>
                  <a:lnTo>
                    <a:pt x="955" y="3"/>
                  </a:lnTo>
                  <a:lnTo>
                    <a:pt x="970" y="6"/>
                  </a:lnTo>
                  <a:lnTo>
                    <a:pt x="986" y="11"/>
                  </a:lnTo>
                  <a:lnTo>
                    <a:pt x="1002" y="16"/>
                  </a:lnTo>
                  <a:lnTo>
                    <a:pt x="1019" y="24"/>
                  </a:lnTo>
                  <a:lnTo>
                    <a:pt x="1037" y="33"/>
                  </a:lnTo>
                  <a:lnTo>
                    <a:pt x="1055" y="42"/>
                  </a:lnTo>
                  <a:lnTo>
                    <a:pt x="1075" y="52"/>
                  </a:lnTo>
                  <a:lnTo>
                    <a:pt x="1094" y="63"/>
                  </a:lnTo>
                  <a:lnTo>
                    <a:pt x="1115" y="74"/>
                  </a:lnTo>
                  <a:lnTo>
                    <a:pt x="1136" y="87"/>
                  </a:lnTo>
                  <a:lnTo>
                    <a:pt x="1158" y="99"/>
                  </a:lnTo>
                  <a:lnTo>
                    <a:pt x="1178" y="114"/>
                  </a:lnTo>
                  <a:lnTo>
                    <a:pt x="1198" y="129"/>
                  </a:lnTo>
                  <a:lnTo>
                    <a:pt x="1217" y="144"/>
                  </a:lnTo>
                  <a:lnTo>
                    <a:pt x="1236" y="162"/>
                  </a:lnTo>
                  <a:lnTo>
                    <a:pt x="1253" y="179"/>
                  </a:lnTo>
                  <a:lnTo>
                    <a:pt x="1269" y="196"/>
                  </a:lnTo>
                  <a:lnTo>
                    <a:pt x="1284" y="215"/>
                  </a:lnTo>
                  <a:lnTo>
                    <a:pt x="1297" y="233"/>
                  </a:lnTo>
                  <a:lnTo>
                    <a:pt x="1308" y="253"/>
                  </a:lnTo>
                  <a:lnTo>
                    <a:pt x="1318" y="272"/>
                  </a:lnTo>
                  <a:lnTo>
                    <a:pt x="1325" y="292"/>
                  </a:lnTo>
                  <a:lnTo>
                    <a:pt x="1329" y="311"/>
                  </a:lnTo>
                  <a:lnTo>
                    <a:pt x="1331" y="332"/>
                  </a:lnTo>
                  <a:lnTo>
                    <a:pt x="1331" y="352"/>
                  </a:lnTo>
                  <a:lnTo>
                    <a:pt x="1328" y="372"/>
                  </a:lnTo>
                  <a:close/>
                </a:path>
              </a:pathLst>
            </a:custGeom>
            <a:solidFill>
              <a:srgbClr val="F2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8" name="Freeform 193"/>
            <p:cNvSpPr>
              <a:spLocks/>
            </p:cNvSpPr>
            <p:nvPr/>
          </p:nvSpPr>
          <p:spPr bwMode="auto">
            <a:xfrm>
              <a:off x="3863" y="2101"/>
              <a:ext cx="651" cy="429"/>
            </a:xfrm>
            <a:custGeom>
              <a:avLst/>
              <a:gdLst>
                <a:gd name="T0" fmla="*/ 81 w 1301"/>
                <a:gd name="T1" fmla="*/ 25 h 859"/>
                <a:gd name="T2" fmla="*/ 79 w 1301"/>
                <a:gd name="T3" fmla="*/ 31 h 859"/>
                <a:gd name="T4" fmla="*/ 77 w 1301"/>
                <a:gd name="T5" fmla="*/ 37 h 859"/>
                <a:gd name="T6" fmla="*/ 74 w 1301"/>
                <a:gd name="T7" fmla="*/ 44 h 859"/>
                <a:gd name="T8" fmla="*/ 71 w 1301"/>
                <a:gd name="T9" fmla="*/ 49 h 859"/>
                <a:gd name="T10" fmla="*/ 69 w 1301"/>
                <a:gd name="T11" fmla="*/ 52 h 859"/>
                <a:gd name="T12" fmla="*/ 67 w 1301"/>
                <a:gd name="T13" fmla="*/ 53 h 859"/>
                <a:gd name="T14" fmla="*/ 65 w 1301"/>
                <a:gd name="T15" fmla="*/ 53 h 859"/>
                <a:gd name="T16" fmla="*/ 63 w 1301"/>
                <a:gd name="T17" fmla="*/ 51 h 859"/>
                <a:gd name="T18" fmla="*/ 60 w 1301"/>
                <a:gd name="T19" fmla="*/ 49 h 859"/>
                <a:gd name="T20" fmla="*/ 57 w 1301"/>
                <a:gd name="T21" fmla="*/ 48 h 859"/>
                <a:gd name="T22" fmla="*/ 53 w 1301"/>
                <a:gd name="T23" fmla="*/ 47 h 859"/>
                <a:gd name="T24" fmla="*/ 48 w 1301"/>
                <a:gd name="T25" fmla="*/ 46 h 859"/>
                <a:gd name="T26" fmla="*/ 44 w 1301"/>
                <a:gd name="T27" fmla="*/ 46 h 859"/>
                <a:gd name="T28" fmla="*/ 39 w 1301"/>
                <a:gd name="T29" fmla="*/ 45 h 859"/>
                <a:gd name="T30" fmla="*/ 34 w 1301"/>
                <a:gd name="T31" fmla="*/ 45 h 859"/>
                <a:gd name="T32" fmla="*/ 30 w 1301"/>
                <a:gd name="T33" fmla="*/ 45 h 859"/>
                <a:gd name="T34" fmla="*/ 25 w 1301"/>
                <a:gd name="T35" fmla="*/ 45 h 859"/>
                <a:gd name="T36" fmla="*/ 20 w 1301"/>
                <a:gd name="T37" fmla="*/ 44 h 859"/>
                <a:gd name="T38" fmla="*/ 15 w 1301"/>
                <a:gd name="T39" fmla="*/ 43 h 859"/>
                <a:gd name="T40" fmla="*/ 11 w 1301"/>
                <a:gd name="T41" fmla="*/ 43 h 859"/>
                <a:gd name="T42" fmla="*/ 7 w 1301"/>
                <a:gd name="T43" fmla="*/ 42 h 859"/>
                <a:gd name="T44" fmla="*/ 2 w 1301"/>
                <a:gd name="T45" fmla="*/ 38 h 859"/>
                <a:gd name="T46" fmla="*/ 0 w 1301"/>
                <a:gd name="T47" fmla="*/ 31 h 859"/>
                <a:gd name="T48" fmla="*/ 3 w 1301"/>
                <a:gd name="T49" fmla="*/ 28 h 859"/>
                <a:gd name="T50" fmla="*/ 7 w 1301"/>
                <a:gd name="T51" fmla="*/ 23 h 859"/>
                <a:gd name="T52" fmla="*/ 12 w 1301"/>
                <a:gd name="T53" fmla="*/ 15 h 859"/>
                <a:gd name="T54" fmla="*/ 15 w 1301"/>
                <a:gd name="T55" fmla="*/ 9 h 859"/>
                <a:gd name="T56" fmla="*/ 19 w 1301"/>
                <a:gd name="T57" fmla="*/ 5 h 859"/>
                <a:gd name="T58" fmla="*/ 24 w 1301"/>
                <a:gd name="T59" fmla="*/ 3 h 859"/>
                <a:gd name="T60" fmla="*/ 26 w 1301"/>
                <a:gd name="T61" fmla="*/ 4 h 859"/>
                <a:gd name="T62" fmla="*/ 27 w 1301"/>
                <a:gd name="T63" fmla="*/ 6 h 859"/>
                <a:gd name="T64" fmla="*/ 27 w 1301"/>
                <a:gd name="T65" fmla="*/ 8 h 859"/>
                <a:gd name="T66" fmla="*/ 28 w 1301"/>
                <a:gd name="T67" fmla="*/ 9 h 859"/>
                <a:gd name="T68" fmla="*/ 30 w 1301"/>
                <a:gd name="T69" fmla="*/ 13 h 859"/>
                <a:gd name="T70" fmla="*/ 34 w 1301"/>
                <a:gd name="T71" fmla="*/ 15 h 859"/>
                <a:gd name="T72" fmla="*/ 37 w 1301"/>
                <a:gd name="T73" fmla="*/ 13 h 859"/>
                <a:gd name="T74" fmla="*/ 40 w 1301"/>
                <a:gd name="T75" fmla="*/ 11 h 859"/>
                <a:gd name="T76" fmla="*/ 43 w 1301"/>
                <a:gd name="T77" fmla="*/ 9 h 859"/>
                <a:gd name="T78" fmla="*/ 45 w 1301"/>
                <a:gd name="T79" fmla="*/ 7 h 859"/>
                <a:gd name="T80" fmla="*/ 48 w 1301"/>
                <a:gd name="T81" fmla="*/ 5 h 859"/>
                <a:gd name="T82" fmla="*/ 50 w 1301"/>
                <a:gd name="T83" fmla="*/ 4 h 859"/>
                <a:gd name="T84" fmla="*/ 52 w 1301"/>
                <a:gd name="T85" fmla="*/ 2 h 859"/>
                <a:gd name="T86" fmla="*/ 54 w 1301"/>
                <a:gd name="T87" fmla="*/ 1 h 859"/>
                <a:gd name="T88" fmla="*/ 56 w 1301"/>
                <a:gd name="T89" fmla="*/ 0 h 859"/>
                <a:gd name="T90" fmla="*/ 58 w 1301"/>
                <a:gd name="T91" fmla="*/ 0 h 859"/>
                <a:gd name="T92" fmla="*/ 61 w 1301"/>
                <a:gd name="T93" fmla="*/ 0 h 859"/>
                <a:gd name="T94" fmla="*/ 64 w 1301"/>
                <a:gd name="T95" fmla="*/ 1 h 859"/>
                <a:gd name="T96" fmla="*/ 67 w 1301"/>
                <a:gd name="T97" fmla="*/ 3 h 859"/>
                <a:gd name="T98" fmla="*/ 71 w 1301"/>
                <a:gd name="T99" fmla="*/ 5 h 859"/>
                <a:gd name="T100" fmla="*/ 75 w 1301"/>
                <a:gd name="T101" fmla="*/ 8 h 859"/>
                <a:gd name="T102" fmla="*/ 78 w 1301"/>
                <a:gd name="T103" fmla="*/ 11 h 859"/>
                <a:gd name="T104" fmla="*/ 80 w 1301"/>
                <a:gd name="T105" fmla="*/ 15 h 859"/>
                <a:gd name="T106" fmla="*/ 82 w 1301"/>
                <a:gd name="T107" fmla="*/ 18 h 859"/>
                <a:gd name="T108" fmla="*/ 82 w 1301"/>
                <a:gd name="T109" fmla="*/ 22 h 8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1"/>
                <a:gd name="T166" fmla="*/ 0 h 859"/>
                <a:gd name="T167" fmla="*/ 1301 w 1301"/>
                <a:gd name="T168" fmla="*/ 859 h 8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1" h="859">
                  <a:moveTo>
                    <a:pt x="1297" y="360"/>
                  </a:moveTo>
                  <a:lnTo>
                    <a:pt x="1292" y="382"/>
                  </a:lnTo>
                  <a:lnTo>
                    <a:pt x="1286" y="407"/>
                  </a:lnTo>
                  <a:lnTo>
                    <a:pt x="1277" y="435"/>
                  </a:lnTo>
                  <a:lnTo>
                    <a:pt x="1267" y="466"/>
                  </a:lnTo>
                  <a:lnTo>
                    <a:pt x="1257" y="499"/>
                  </a:lnTo>
                  <a:lnTo>
                    <a:pt x="1246" y="534"/>
                  </a:lnTo>
                  <a:lnTo>
                    <a:pt x="1233" y="569"/>
                  </a:lnTo>
                  <a:lnTo>
                    <a:pt x="1219" y="604"/>
                  </a:lnTo>
                  <a:lnTo>
                    <a:pt x="1205" y="639"/>
                  </a:lnTo>
                  <a:lnTo>
                    <a:pt x="1191" y="673"/>
                  </a:lnTo>
                  <a:lnTo>
                    <a:pt x="1178" y="706"/>
                  </a:lnTo>
                  <a:lnTo>
                    <a:pt x="1163" y="737"/>
                  </a:lnTo>
                  <a:lnTo>
                    <a:pt x="1149" y="766"/>
                  </a:lnTo>
                  <a:lnTo>
                    <a:pt x="1135" y="790"/>
                  </a:lnTo>
                  <a:lnTo>
                    <a:pt x="1121" y="812"/>
                  </a:lnTo>
                  <a:lnTo>
                    <a:pt x="1109" y="829"/>
                  </a:lnTo>
                  <a:lnTo>
                    <a:pt x="1097" y="842"/>
                  </a:lnTo>
                  <a:lnTo>
                    <a:pt x="1086" y="851"/>
                  </a:lnTo>
                  <a:lnTo>
                    <a:pt x="1075" y="857"/>
                  </a:lnTo>
                  <a:lnTo>
                    <a:pt x="1065" y="859"/>
                  </a:lnTo>
                  <a:lnTo>
                    <a:pt x="1054" y="858"/>
                  </a:lnTo>
                  <a:lnTo>
                    <a:pt x="1045" y="855"/>
                  </a:lnTo>
                  <a:lnTo>
                    <a:pt x="1035" y="851"/>
                  </a:lnTo>
                  <a:lnTo>
                    <a:pt x="1024" y="844"/>
                  </a:lnTo>
                  <a:lnTo>
                    <a:pt x="1013" y="836"/>
                  </a:lnTo>
                  <a:lnTo>
                    <a:pt x="1001" y="828"/>
                  </a:lnTo>
                  <a:lnTo>
                    <a:pt x="989" y="819"/>
                  </a:lnTo>
                  <a:lnTo>
                    <a:pt x="975" y="808"/>
                  </a:lnTo>
                  <a:lnTo>
                    <a:pt x="959" y="799"/>
                  </a:lnTo>
                  <a:lnTo>
                    <a:pt x="943" y="791"/>
                  </a:lnTo>
                  <a:lnTo>
                    <a:pt x="924" y="783"/>
                  </a:lnTo>
                  <a:lnTo>
                    <a:pt x="904" y="776"/>
                  </a:lnTo>
                  <a:lnTo>
                    <a:pt x="882" y="770"/>
                  </a:lnTo>
                  <a:lnTo>
                    <a:pt x="860" y="766"/>
                  </a:lnTo>
                  <a:lnTo>
                    <a:pt x="837" y="760"/>
                  </a:lnTo>
                  <a:lnTo>
                    <a:pt x="814" y="755"/>
                  </a:lnTo>
                  <a:lnTo>
                    <a:pt x="790" y="751"/>
                  </a:lnTo>
                  <a:lnTo>
                    <a:pt x="765" y="746"/>
                  </a:lnTo>
                  <a:lnTo>
                    <a:pt x="741" y="743"/>
                  </a:lnTo>
                  <a:lnTo>
                    <a:pt x="717" y="739"/>
                  </a:lnTo>
                  <a:lnTo>
                    <a:pt x="692" y="736"/>
                  </a:lnTo>
                  <a:lnTo>
                    <a:pt x="666" y="733"/>
                  </a:lnTo>
                  <a:lnTo>
                    <a:pt x="642" y="731"/>
                  </a:lnTo>
                  <a:lnTo>
                    <a:pt x="617" y="729"/>
                  </a:lnTo>
                  <a:lnTo>
                    <a:pt x="591" y="728"/>
                  </a:lnTo>
                  <a:lnTo>
                    <a:pt x="567" y="726"/>
                  </a:lnTo>
                  <a:lnTo>
                    <a:pt x="542" y="726"/>
                  </a:lnTo>
                  <a:lnTo>
                    <a:pt x="518" y="726"/>
                  </a:lnTo>
                  <a:lnTo>
                    <a:pt x="492" y="726"/>
                  </a:lnTo>
                  <a:lnTo>
                    <a:pt x="467" y="725"/>
                  </a:lnTo>
                  <a:lnTo>
                    <a:pt x="442" y="724"/>
                  </a:lnTo>
                  <a:lnTo>
                    <a:pt x="415" y="723"/>
                  </a:lnTo>
                  <a:lnTo>
                    <a:pt x="389" y="721"/>
                  </a:lnTo>
                  <a:lnTo>
                    <a:pt x="362" y="717"/>
                  </a:lnTo>
                  <a:lnTo>
                    <a:pt x="336" y="715"/>
                  </a:lnTo>
                  <a:lnTo>
                    <a:pt x="310" y="711"/>
                  </a:lnTo>
                  <a:lnTo>
                    <a:pt x="285" y="708"/>
                  </a:lnTo>
                  <a:lnTo>
                    <a:pt x="260" y="704"/>
                  </a:lnTo>
                  <a:lnTo>
                    <a:pt x="237" y="701"/>
                  </a:lnTo>
                  <a:lnTo>
                    <a:pt x="214" y="698"/>
                  </a:lnTo>
                  <a:lnTo>
                    <a:pt x="193" y="694"/>
                  </a:lnTo>
                  <a:lnTo>
                    <a:pt x="173" y="691"/>
                  </a:lnTo>
                  <a:lnTo>
                    <a:pt x="156" y="687"/>
                  </a:lnTo>
                  <a:lnTo>
                    <a:pt x="140" y="685"/>
                  </a:lnTo>
                  <a:lnTo>
                    <a:pt x="109" y="676"/>
                  </a:lnTo>
                  <a:lnTo>
                    <a:pt x="79" y="660"/>
                  </a:lnTo>
                  <a:lnTo>
                    <a:pt x="50" y="637"/>
                  </a:lnTo>
                  <a:lnTo>
                    <a:pt x="26" y="609"/>
                  </a:lnTo>
                  <a:lnTo>
                    <a:pt x="9" y="579"/>
                  </a:lnTo>
                  <a:lnTo>
                    <a:pt x="0" y="545"/>
                  </a:lnTo>
                  <a:lnTo>
                    <a:pt x="0" y="511"/>
                  </a:lnTo>
                  <a:lnTo>
                    <a:pt x="12" y="477"/>
                  </a:lnTo>
                  <a:lnTo>
                    <a:pt x="18" y="472"/>
                  </a:lnTo>
                  <a:lnTo>
                    <a:pt x="33" y="458"/>
                  </a:lnTo>
                  <a:lnTo>
                    <a:pt x="55" y="435"/>
                  </a:lnTo>
                  <a:lnTo>
                    <a:pt x="82" y="405"/>
                  </a:lnTo>
                  <a:lnTo>
                    <a:pt x="111" y="370"/>
                  </a:lnTo>
                  <a:lnTo>
                    <a:pt x="140" y="331"/>
                  </a:lnTo>
                  <a:lnTo>
                    <a:pt x="167" y="291"/>
                  </a:lnTo>
                  <a:lnTo>
                    <a:pt x="187" y="249"/>
                  </a:lnTo>
                  <a:lnTo>
                    <a:pt x="203" y="212"/>
                  </a:lnTo>
                  <a:lnTo>
                    <a:pt x="221" y="179"/>
                  </a:lnTo>
                  <a:lnTo>
                    <a:pt x="238" y="149"/>
                  </a:lnTo>
                  <a:lnTo>
                    <a:pt x="256" y="123"/>
                  </a:lnTo>
                  <a:lnTo>
                    <a:pt x="276" y="101"/>
                  </a:lnTo>
                  <a:lnTo>
                    <a:pt x="299" y="81"/>
                  </a:lnTo>
                  <a:lnTo>
                    <a:pt x="324" y="66"/>
                  </a:lnTo>
                  <a:lnTo>
                    <a:pt x="353" y="55"/>
                  </a:lnTo>
                  <a:lnTo>
                    <a:pt x="377" y="49"/>
                  </a:lnTo>
                  <a:lnTo>
                    <a:pt x="393" y="50"/>
                  </a:lnTo>
                  <a:lnTo>
                    <a:pt x="405" y="56"/>
                  </a:lnTo>
                  <a:lnTo>
                    <a:pt x="411" y="66"/>
                  </a:lnTo>
                  <a:lnTo>
                    <a:pt x="415" y="79"/>
                  </a:lnTo>
                  <a:lnTo>
                    <a:pt x="418" y="95"/>
                  </a:lnTo>
                  <a:lnTo>
                    <a:pt x="420" y="111"/>
                  </a:lnTo>
                  <a:lnTo>
                    <a:pt x="423" y="127"/>
                  </a:lnTo>
                  <a:lnTo>
                    <a:pt x="424" y="129"/>
                  </a:lnTo>
                  <a:lnTo>
                    <a:pt x="426" y="132"/>
                  </a:lnTo>
                  <a:lnTo>
                    <a:pt x="427" y="135"/>
                  </a:lnTo>
                  <a:lnTo>
                    <a:pt x="428" y="138"/>
                  </a:lnTo>
                  <a:lnTo>
                    <a:pt x="438" y="156"/>
                  </a:lnTo>
                  <a:lnTo>
                    <a:pt x="450" y="178"/>
                  </a:lnTo>
                  <a:lnTo>
                    <a:pt x="462" y="200"/>
                  </a:lnTo>
                  <a:lnTo>
                    <a:pt x="479" y="219"/>
                  </a:lnTo>
                  <a:lnTo>
                    <a:pt x="497" y="234"/>
                  </a:lnTo>
                  <a:lnTo>
                    <a:pt x="518" y="242"/>
                  </a:lnTo>
                  <a:lnTo>
                    <a:pt x="542" y="241"/>
                  </a:lnTo>
                  <a:lnTo>
                    <a:pt x="568" y="227"/>
                  </a:lnTo>
                  <a:lnTo>
                    <a:pt x="579" y="221"/>
                  </a:lnTo>
                  <a:lnTo>
                    <a:pt x="590" y="214"/>
                  </a:lnTo>
                  <a:lnTo>
                    <a:pt x="602" y="207"/>
                  </a:lnTo>
                  <a:lnTo>
                    <a:pt x="615" y="199"/>
                  </a:lnTo>
                  <a:lnTo>
                    <a:pt x="628" y="191"/>
                  </a:lnTo>
                  <a:lnTo>
                    <a:pt x="643" y="180"/>
                  </a:lnTo>
                  <a:lnTo>
                    <a:pt x="659" y="169"/>
                  </a:lnTo>
                  <a:lnTo>
                    <a:pt x="677" y="156"/>
                  </a:lnTo>
                  <a:lnTo>
                    <a:pt x="691" y="144"/>
                  </a:lnTo>
                  <a:lnTo>
                    <a:pt x="704" y="134"/>
                  </a:lnTo>
                  <a:lnTo>
                    <a:pt x="718" y="123"/>
                  </a:lnTo>
                  <a:lnTo>
                    <a:pt x="732" y="112"/>
                  </a:lnTo>
                  <a:lnTo>
                    <a:pt x="746" y="102"/>
                  </a:lnTo>
                  <a:lnTo>
                    <a:pt x="758" y="93"/>
                  </a:lnTo>
                  <a:lnTo>
                    <a:pt x="772" y="82"/>
                  </a:lnTo>
                  <a:lnTo>
                    <a:pt x="785" y="73"/>
                  </a:lnTo>
                  <a:lnTo>
                    <a:pt x="798" y="64"/>
                  </a:lnTo>
                  <a:lnTo>
                    <a:pt x="809" y="56"/>
                  </a:lnTo>
                  <a:lnTo>
                    <a:pt x="821" y="48"/>
                  </a:lnTo>
                  <a:lnTo>
                    <a:pt x="832" y="40"/>
                  </a:lnTo>
                  <a:lnTo>
                    <a:pt x="841" y="33"/>
                  </a:lnTo>
                  <a:lnTo>
                    <a:pt x="852" y="27"/>
                  </a:lnTo>
                  <a:lnTo>
                    <a:pt x="860" y="21"/>
                  </a:lnTo>
                  <a:lnTo>
                    <a:pt x="868" y="15"/>
                  </a:lnTo>
                  <a:lnTo>
                    <a:pt x="878" y="8"/>
                  </a:lnTo>
                  <a:lnTo>
                    <a:pt x="890" y="4"/>
                  </a:lnTo>
                  <a:lnTo>
                    <a:pt x="901" y="2"/>
                  </a:lnTo>
                  <a:lnTo>
                    <a:pt x="914" y="0"/>
                  </a:lnTo>
                  <a:lnTo>
                    <a:pt x="925" y="0"/>
                  </a:lnTo>
                  <a:lnTo>
                    <a:pt x="939" y="3"/>
                  </a:lnTo>
                  <a:lnTo>
                    <a:pt x="953" y="5"/>
                  </a:lnTo>
                  <a:lnTo>
                    <a:pt x="967" y="10"/>
                  </a:lnTo>
                  <a:lnTo>
                    <a:pt x="982" y="15"/>
                  </a:lnTo>
                  <a:lnTo>
                    <a:pt x="998" y="22"/>
                  </a:lnTo>
                  <a:lnTo>
                    <a:pt x="1014" y="30"/>
                  </a:lnTo>
                  <a:lnTo>
                    <a:pt x="1031" y="40"/>
                  </a:lnTo>
                  <a:lnTo>
                    <a:pt x="1050" y="49"/>
                  </a:lnTo>
                  <a:lnTo>
                    <a:pt x="1068" y="59"/>
                  </a:lnTo>
                  <a:lnTo>
                    <a:pt x="1088" y="71"/>
                  </a:lnTo>
                  <a:lnTo>
                    <a:pt x="1109" y="82"/>
                  </a:lnTo>
                  <a:lnTo>
                    <a:pt x="1129" y="95"/>
                  </a:lnTo>
                  <a:lnTo>
                    <a:pt x="1150" y="109"/>
                  </a:lnTo>
                  <a:lnTo>
                    <a:pt x="1171" y="124"/>
                  </a:lnTo>
                  <a:lnTo>
                    <a:pt x="1189" y="139"/>
                  </a:lnTo>
                  <a:lnTo>
                    <a:pt x="1208" y="155"/>
                  </a:lnTo>
                  <a:lnTo>
                    <a:pt x="1225" y="171"/>
                  </a:lnTo>
                  <a:lnTo>
                    <a:pt x="1241" y="188"/>
                  </a:lnTo>
                  <a:lnTo>
                    <a:pt x="1255" y="207"/>
                  </a:lnTo>
                  <a:lnTo>
                    <a:pt x="1267" y="225"/>
                  </a:lnTo>
                  <a:lnTo>
                    <a:pt x="1278" y="244"/>
                  </a:lnTo>
                  <a:lnTo>
                    <a:pt x="1287" y="262"/>
                  </a:lnTo>
                  <a:lnTo>
                    <a:pt x="1294" y="282"/>
                  </a:lnTo>
                  <a:lnTo>
                    <a:pt x="1299" y="301"/>
                  </a:lnTo>
                  <a:lnTo>
                    <a:pt x="1301" y="321"/>
                  </a:lnTo>
                  <a:lnTo>
                    <a:pt x="1301" y="340"/>
                  </a:lnTo>
                  <a:lnTo>
                    <a:pt x="1297" y="360"/>
                  </a:lnTo>
                  <a:close/>
                </a:path>
              </a:pathLst>
            </a:cu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89" name="Freeform 194"/>
            <p:cNvSpPr>
              <a:spLocks/>
            </p:cNvSpPr>
            <p:nvPr/>
          </p:nvSpPr>
          <p:spPr bwMode="auto">
            <a:xfrm>
              <a:off x="3868" y="2109"/>
              <a:ext cx="636" cy="410"/>
            </a:xfrm>
            <a:custGeom>
              <a:avLst/>
              <a:gdLst>
                <a:gd name="T0" fmla="*/ 3 w 1272"/>
                <a:gd name="T1" fmla="*/ 27 h 821"/>
                <a:gd name="T2" fmla="*/ 7 w 1272"/>
                <a:gd name="T3" fmla="*/ 22 h 821"/>
                <a:gd name="T4" fmla="*/ 12 w 1272"/>
                <a:gd name="T5" fmla="*/ 15 h 821"/>
                <a:gd name="T6" fmla="*/ 15 w 1272"/>
                <a:gd name="T7" fmla="*/ 8 h 821"/>
                <a:gd name="T8" fmla="*/ 19 w 1272"/>
                <a:gd name="T9" fmla="*/ 4 h 821"/>
                <a:gd name="T10" fmla="*/ 24 w 1272"/>
                <a:gd name="T11" fmla="*/ 2 h 821"/>
                <a:gd name="T12" fmla="*/ 27 w 1272"/>
                <a:gd name="T13" fmla="*/ 4 h 821"/>
                <a:gd name="T14" fmla="*/ 27 w 1272"/>
                <a:gd name="T15" fmla="*/ 7 h 821"/>
                <a:gd name="T16" fmla="*/ 28 w 1272"/>
                <a:gd name="T17" fmla="*/ 12 h 821"/>
                <a:gd name="T18" fmla="*/ 31 w 1272"/>
                <a:gd name="T19" fmla="*/ 15 h 821"/>
                <a:gd name="T20" fmla="*/ 36 w 1272"/>
                <a:gd name="T21" fmla="*/ 14 h 821"/>
                <a:gd name="T22" fmla="*/ 39 w 1272"/>
                <a:gd name="T23" fmla="*/ 12 h 821"/>
                <a:gd name="T24" fmla="*/ 43 w 1272"/>
                <a:gd name="T25" fmla="*/ 8 h 821"/>
                <a:gd name="T26" fmla="*/ 47 w 1272"/>
                <a:gd name="T27" fmla="*/ 6 h 821"/>
                <a:gd name="T28" fmla="*/ 51 w 1272"/>
                <a:gd name="T29" fmla="*/ 3 h 821"/>
                <a:gd name="T30" fmla="*/ 53 w 1272"/>
                <a:gd name="T31" fmla="*/ 1 h 821"/>
                <a:gd name="T32" fmla="*/ 56 w 1272"/>
                <a:gd name="T33" fmla="*/ 0 h 821"/>
                <a:gd name="T34" fmla="*/ 58 w 1272"/>
                <a:gd name="T35" fmla="*/ 0 h 821"/>
                <a:gd name="T36" fmla="*/ 60 w 1272"/>
                <a:gd name="T37" fmla="*/ 0 h 821"/>
                <a:gd name="T38" fmla="*/ 63 w 1272"/>
                <a:gd name="T39" fmla="*/ 1 h 821"/>
                <a:gd name="T40" fmla="*/ 66 w 1272"/>
                <a:gd name="T41" fmla="*/ 3 h 821"/>
                <a:gd name="T42" fmla="*/ 70 w 1272"/>
                <a:gd name="T43" fmla="*/ 5 h 821"/>
                <a:gd name="T44" fmla="*/ 73 w 1272"/>
                <a:gd name="T45" fmla="*/ 8 h 821"/>
                <a:gd name="T46" fmla="*/ 76 w 1272"/>
                <a:gd name="T47" fmla="*/ 11 h 821"/>
                <a:gd name="T48" fmla="*/ 79 w 1272"/>
                <a:gd name="T49" fmla="*/ 14 h 821"/>
                <a:gd name="T50" fmla="*/ 80 w 1272"/>
                <a:gd name="T51" fmla="*/ 18 h 821"/>
                <a:gd name="T52" fmla="*/ 80 w 1272"/>
                <a:gd name="T53" fmla="*/ 21 h 821"/>
                <a:gd name="T54" fmla="*/ 77 w 1272"/>
                <a:gd name="T55" fmla="*/ 32 h 821"/>
                <a:gd name="T56" fmla="*/ 72 w 1272"/>
                <a:gd name="T57" fmla="*/ 44 h 821"/>
                <a:gd name="T58" fmla="*/ 68 w 1272"/>
                <a:gd name="T59" fmla="*/ 50 h 821"/>
                <a:gd name="T60" fmla="*/ 66 w 1272"/>
                <a:gd name="T61" fmla="*/ 51 h 821"/>
                <a:gd name="T62" fmla="*/ 64 w 1272"/>
                <a:gd name="T63" fmla="*/ 50 h 821"/>
                <a:gd name="T64" fmla="*/ 62 w 1272"/>
                <a:gd name="T65" fmla="*/ 49 h 821"/>
                <a:gd name="T66" fmla="*/ 59 w 1272"/>
                <a:gd name="T67" fmla="*/ 47 h 821"/>
                <a:gd name="T68" fmla="*/ 56 w 1272"/>
                <a:gd name="T69" fmla="*/ 46 h 821"/>
                <a:gd name="T70" fmla="*/ 52 w 1272"/>
                <a:gd name="T71" fmla="*/ 45 h 821"/>
                <a:gd name="T72" fmla="*/ 47 w 1272"/>
                <a:gd name="T73" fmla="*/ 44 h 821"/>
                <a:gd name="T74" fmla="*/ 43 w 1272"/>
                <a:gd name="T75" fmla="*/ 44 h 821"/>
                <a:gd name="T76" fmla="*/ 38 w 1272"/>
                <a:gd name="T77" fmla="*/ 43 h 821"/>
                <a:gd name="T78" fmla="*/ 34 w 1272"/>
                <a:gd name="T79" fmla="*/ 43 h 821"/>
                <a:gd name="T80" fmla="*/ 29 w 1272"/>
                <a:gd name="T81" fmla="*/ 43 h 821"/>
                <a:gd name="T82" fmla="*/ 24 w 1272"/>
                <a:gd name="T83" fmla="*/ 43 h 821"/>
                <a:gd name="T84" fmla="*/ 19 w 1272"/>
                <a:gd name="T85" fmla="*/ 42 h 821"/>
                <a:gd name="T86" fmla="*/ 15 w 1272"/>
                <a:gd name="T87" fmla="*/ 42 h 821"/>
                <a:gd name="T88" fmla="*/ 11 w 1272"/>
                <a:gd name="T89" fmla="*/ 41 h 821"/>
                <a:gd name="T90" fmla="*/ 7 w 1272"/>
                <a:gd name="T91" fmla="*/ 40 h 821"/>
                <a:gd name="T92" fmla="*/ 2 w 1272"/>
                <a:gd name="T93" fmla="*/ 36 h 821"/>
                <a:gd name="T94" fmla="*/ 0 w 1272"/>
                <a:gd name="T95" fmla="*/ 30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2"/>
                <a:gd name="T145" fmla="*/ 0 h 821"/>
                <a:gd name="T146" fmla="*/ 1272 w 1272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2" h="821">
                  <a:moveTo>
                    <a:pt x="12" y="461"/>
                  </a:moveTo>
                  <a:lnTo>
                    <a:pt x="18" y="457"/>
                  </a:lnTo>
                  <a:lnTo>
                    <a:pt x="33" y="442"/>
                  </a:lnTo>
                  <a:lnTo>
                    <a:pt x="54" y="420"/>
                  </a:lnTo>
                  <a:lnTo>
                    <a:pt x="80" y="391"/>
                  </a:lnTo>
                  <a:lnTo>
                    <a:pt x="109" y="358"/>
                  </a:lnTo>
                  <a:lnTo>
                    <a:pt x="137" y="321"/>
                  </a:lnTo>
                  <a:lnTo>
                    <a:pt x="162" y="282"/>
                  </a:lnTo>
                  <a:lnTo>
                    <a:pt x="183" y="241"/>
                  </a:lnTo>
                  <a:lnTo>
                    <a:pt x="200" y="203"/>
                  </a:lnTo>
                  <a:lnTo>
                    <a:pt x="217" y="170"/>
                  </a:lnTo>
                  <a:lnTo>
                    <a:pt x="236" y="140"/>
                  </a:lnTo>
                  <a:lnTo>
                    <a:pt x="254" y="113"/>
                  </a:lnTo>
                  <a:lnTo>
                    <a:pt x="276" y="90"/>
                  </a:lnTo>
                  <a:lnTo>
                    <a:pt x="299" y="72"/>
                  </a:lnTo>
                  <a:lnTo>
                    <a:pt x="327" y="57"/>
                  </a:lnTo>
                  <a:lnTo>
                    <a:pt x="357" y="45"/>
                  </a:lnTo>
                  <a:lnTo>
                    <a:pt x="384" y="41"/>
                  </a:lnTo>
                  <a:lnTo>
                    <a:pt x="402" y="43"/>
                  </a:lnTo>
                  <a:lnTo>
                    <a:pt x="412" y="53"/>
                  </a:lnTo>
                  <a:lnTo>
                    <a:pt x="418" y="67"/>
                  </a:lnTo>
                  <a:lnTo>
                    <a:pt x="420" y="86"/>
                  </a:lnTo>
                  <a:lnTo>
                    <a:pt x="420" y="106"/>
                  </a:lnTo>
                  <a:lnTo>
                    <a:pt x="422" y="127"/>
                  </a:lnTo>
                  <a:lnTo>
                    <a:pt x="427" y="147"/>
                  </a:lnTo>
                  <a:lnTo>
                    <a:pt x="435" y="169"/>
                  </a:lnTo>
                  <a:lnTo>
                    <a:pt x="447" y="193"/>
                  </a:lnTo>
                  <a:lnTo>
                    <a:pt x="460" y="218"/>
                  </a:lnTo>
                  <a:lnTo>
                    <a:pt x="477" y="240"/>
                  </a:lnTo>
                  <a:lnTo>
                    <a:pt x="496" y="255"/>
                  </a:lnTo>
                  <a:lnTo>
                    <a:pt x="518" y="262"/>
                  </a:lnTo>
                  <a:lnTo>
                    <a:pt x="543" y="257"/>
                  </a:lnTo>
                  <a:lnTo>
                    <a:pt x="571" y="237"/>
                  </a:lnTo>
                  <a:lnTo>
                    <a:pt x="586" y="222"/>
                  </a:lnTo>
                  <a:lnTo>
                    <a:pt x="603" y="207"/>
                  </a:lnTo>
                  <a:lnTo>
                    <a:pt x="622" y="192"/>
                  </a:lnTo>
                  <a:lnTo>
                    <a:pt x="641" y="176"/>
                  </a:lnTo>
                  <a:lnTo>
                    <a:pt x="662" y="159"/>
                  </a:lnTo>
                  <a:lnTo>
                    <a:pt x="683" y="143"/>
                  </a:lnTo>
                  <a:lnTo>
                    <a:pt x="703" y="127"/>
                  </a:lnTo>
                  <a:lnTo>
                    <a:pt x="724" y="112"/>
                  </a:lnTo>
                  <a:lnTo>
                    <a:pt x="745" y="96"/>
                  </a:lnTo>
                  <a:lnTo>
                    <a:pt x="764" y="82"/>
                  </a:lnTo>
                  <a:lnTo>
                    <a:pt x="784" y="68"/>
                  </a:lnTo>
                  <a:lnTo>
                    <a:pt x="802" y="56"/>
                  </a:lnTo>
                  <a:lnTo>
                    <a:pt x="820" y="43"/>
                  </a:lnTo>
                  <a:lnTo>
                    <a:pt x="835" y="33"/>
                  </a:lnTo>
                  <a:lnTo>
                    <a:pt x="848" y="23"/>
                  </a:lnTo>
                  <a:lnTo>
                    <a:pt x="860" y="15"/>
                  </a:lnTo>
                  <a:lnTo>
                    <a:pt x="870" y="10"/>
                  </a:lnTo>
                  <a:lnTo>
                    <a:pt x="881" y="5"/>
                  </a:lnTo>
                  <a:lnTo>
                    <a:pt x="892" y="2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6" y="3"/>
                  </a:lnTo>
                  <a:lnTo>
                    <a:pt x="938" y="5"/>
                  </a:lnTo>
                  <a:lnTo>
                    <a:pt x="952" y="10"/>
                  </a:lnTo>
                  <a:lnTo>
                    <a:pt x="965" y="15"/>
                  </a:lnTo>
                  <a:lnTo>
                    <a:pt x="980" y="21"/>
                  </a:lnTo>
                  <a:lnTo>
                    <a:pt x="995" y="29"/>
                  </a:lnTo>
                  <a:lnTo>
                    <a:pt x="1011" y="37"/>
                  </a:lnTo>
                  <a:lnTo>
                    <a:pt x="1027" y="48"/>
                  </a:lnTo>
                  <a:lnTo>
                    <a:pt x="1045" y="57"/>
                  </a:lnTo>
                  <a:lnTo>
                    <a:pt x="1065" y="68"/>
                  </a:lnTo>
                  <a:lnTo>
                    <a:pt x="1085" y="80"/>
                  </a:lnTo>
                  <a:lnTo>
                    <a:pt x="1105" y="93"/>
                  </a:lnTo>
                  <a:lnTo>
                    <a:pt x="1125" y="105"/>
                  </a:lnTo>
                  <a:lnTo>
                    <a:pt x="1144" y="119"/>
                  </a:lnTo>
                  <a:lnTo>
                    <a:pt x="1163" y="134"/>
                  </a:lnTo>
                  <a:lnTo>
                    <a:pt x="1181" y="149"/>
                  </a:lnTo>
                  <a:lnTo>
                    <a:pt x="1197" y="165"/>
                  </a:lnTo>
                  <a:lnTo>
                    <a:pt x="1212" y="181"/>
                  </a:lnTo>
                  <a:lnTo>
                    <a:pt x="1227" y="199"/>
                  </a:lnTo>
                  <a:lnTo>
                    <a:pt x="1239" y="216"/>
                  </a:lnTo>
                  <a:lnTo>
                    <a:pt x="1249" y="234"/>
                  </a:lnTo>
                  <a:lnTo>
                    <a:pt x="1258" y="253"/>
                  </a:lnTo>
                  <a:lnTo>
                    <a:pt x="1265" y="271"/>
                  </a:lnTo>
                  <a:lnTo>
                    <a:pt x="1270" y="290"/>
                  </a:lnTo>
                  <a:lnTo>
                    <a:pt x="1272" y="309"/>
                  </a:lnTo>
                  <a:lnTo>
                    <a:pt x="1272" y="328"/>
                  </a:lnTo>
                  <a:lnTo>
                    <a:pt x="1269" y="347"/>
                  </a:lnTo>
                  <a:lnTo>
                    <a:pt x="1257" y="392"/>
                  </a:lnTo>
                  <a:lnTo>
                    <a:pt x="1240" y="449"/>
                  </a:lnTo>
                  <a:lnTo>
                    <a:pt x="1219" y="512"/>
                  </a:lnTo>
                  <a:lnTo>
                    <a:pt x="1195" y="579"/>
                  </a:lnTo>
                  <a:lnTo>
                    <a:pt x="1169" y="645"/>
                  </a:lnTo>
                  <a:lnTo>
                    <a:pt x="1142" y="704"/>
                  </a:lnTo>
                  <a:lnTo>
                    <a:pt x="1116" y="755"/>
                  </a:lnTo>
                  <a:lnTo>
                    <a:pt x="1090" y="792"/>
                  </a:lnTo>
                  <a:lnTo>
                    <a:pt x="1079" y="805"/>
                  </a:lnTo>
                  <a:lnTo>
                    <a:pt x="1067" y="813"/>
                  </a:lnTo>
                  <a:lnTo>
                    <a:pt x="1057" y="819"/>
                  </a:lnTo>
                  <a:lnTo>
                    <a:pt x="1047" y="821"/>
                  </a:lnTo>
                  <a:lnTo>
                    <a:pt x="1036" y="821"/>
                  </a:lnTo>
                  <a:lnTo>
                    <a:pt x="1027" y="819"/>
                  </a:lnTo>
                  <a:lnTo>
                    <a:pt x="1017" y="814"/>
                  </a:lnTo>
                  <a:lnTo>
                    <a:pt x="1006" y="808"/>
                  </a:lnTo>
                  <a:lnTo>
                    <a:pt x="995" y="800"/>
                  </a:lnTo>
                  <a:lnTo>
                    <a:pt x="982" y="792"/>
                  </a:lnTo>
                  <a:lnTo>
                    <a:pt x="969" y="784"/>
                  </a:lnTo>
                  <a:lnTo>
                    <a:pt x="956" y="775"/>
                  </a:lnTo>
                  <a:lnTo>
                    <a:pt x="941" y="767"/>
                  </a:lnTo>
                  <a:lnTo>
                    <a:pt x="925" y="759"/>
                  </a:lnTo>
                  <a:lnTo>
                    <a:pt x="906" y="751"/>
                  </a:lnTo>
                  <a:lnTo>
                    <a:pt x="886" y="745"/>
                  </a:lnTo>
                  <a:lnTo>
                    <a:pt x="866" y="739"/>
                  </a:lnTo>
                  <a:lnTo>
                    <a:pt x="844" y="734"/>
                  </a:lnTo>
                  <a:lnTo>
                    <a:pt x="821" y="730"/>
                  </a:lnTo>
                  <a:lnTo>
                    <a:pt x="798" y="725"/>
                  </a:lnTo>
                  <a:lnTo>
                    <a:pt x="775" y="721"/>
                  </a:lnTo>
                  <a:lnTo>
                    <a:pt x="751" y="717"/>
                  </a:lnTo>
                  <a:lnTo>
                    <a:pt x="726" y="715"/>
                  </a:lnTo>
                  <a:lnTo>
                    <a:pt x="702" y="711"/>
                  </a:lnTo>
                  <a:lnTo>
                    <a:pt x="678" y="709"/>
                  </a:lnTo>
                  <a:lnTo>
                    <a:pt x="653" y="707"/>
                  </a:lnTo>
                  <a:lnTo>
                    <a:pt x="629" y="704"/>
                  </a:lnTo>
                  <a:lnTo>
                    <a:pt x="603" y="703"/>
                  </a:lnTo>
                  <a:lnTo>
                    <a:pt x="579" y="702"/>
                  </a:lnTo>
                  <a:lnTo>
                    <a:pt x="555" y="702"/>
                  </a:lnTo>
                  <a:lnTo>
                    <a:pt x="531" y="702"/>
                  </a:lnTo>
                  <a:lnTo>
                    <a:pt x="506" y="702"/>
                  </a:lnTo>
                  <a:lnTo>
                    <a:pt x="482" y="702"/>
                  </a:lnTo>
                  <a:lnTo>
                    <a:pt x="457" y="701"/>
                  </a:lnTo>
                  <a:lnTo>
                    <a:pt x="432" y="700"/>
                  </a:lnTo>
                  <a:lnTo>
                    <a:pt x="406" y="698"/>
                  </a:lnTo>
                  <a:lnTo>
                    <a:pt x="381" y="696"/>
                  </a:lnTo>
                  <a:lnTo>
                    <a:pt x="354" y="693"/>
                  </a:lnTo>
                  <a:lnTo>
                    <a:pt x="329" y="691"/>
                  </a:lnTo>
                  <a:lnTo>
                    <a:pt x="304" y="687"/>
                  </a:lnTo>
                  <a:lnTo>
                    <a:pt x="278" y="684"/>
                  </a:lnTo>
                  <a:lnTo>
                    <a:pt x="254" y="680"/>
                  </a:lnTo>
                  <a:lnTo>
                    <a:pt x="231" y="677"/>
                  </a:lnTo>
                  <a:lnTo>
                    <a:pt x="209" y="673"/>
                  </a:lnTo>
                  <a:lnTo>
                    <a:pt x="189" y="670"/>
                  </a:lnTo>
                  <a:lnTo>
                    <a:pt x="170" y="668"/>
                  </a:lnTo>
                  <a:lnTo>
                    <a:pt x="153" y="664"/>
                  </a:lnTo>
                  <a:lnTo>
                    <a:pt x="137" y="662"/>
                  </a:lnTo>
                  <a:lnTo>
                    <a:pt x="107" y="653"/>
                  </a:lnTo>
                  <a:lnTo>
                    <a:pt x="77" y="638"/>
                  </a:lnTo>
                  <a:lnTo>
                    <a:pt x="49" y="616"/>
                  </a:lnTo>
                  <a:lnTo>
                    <a:pt x="26" y="589"/>
                  </a:lnTo>
                  <a:lnTo>
                    <a:pt x="9" y="559"/>
                  </a:lnTo>
                  <a:lnTo>
                    <a:pt x="0" y="527"/>
                  </a:lnTo>
                  <a:lnTo>
                    <a:pt x="0" y="494"/>
                  </a:lnTo>
                  <a:lnTo>
                    <a:pt x="12" y="461"/>
                  </a:lnTo>
                  <a:close/>
                </a:path>
              </a:pathLst>
            </a:custGeom>
            <a:solidFill>
              <a:srgbClr val="ED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0" name="Freeform 195"/>
            <p:cNvSpPr>
              <a:spLocks/>
            </p:cNvSpPr>
            <p:nvPr/>
          </p:nvSpPr>
          <p:spPr bwMode="auto">
            <a:xfrm>
              <a:off x="3523" y="2322"/>
              <a:ext cx="882" cy="414"/>
            </a:xfrm>
            <a:custGeom>
              <a:avLst/>
              <a:gdLst>
                <a:gd name="T0" fmla="*/ 17 w 1763"/>
                <a:gd name="T1" fmla="*/ 34 h 828"/>
                <a:gd name="T2" fmla="*/ 14 w 1763"/>
                <a:gd name="T3" fmla="*/ 32 h 828"/>
                <a:gd name="T4" fmla="*/ 11 w 1763"/>
                <a:gd name="T5" fmla="*/ 30 h 828"/>
                <a:gd name="T6" fmla="*/ 7 w 1763"/>
                <a:gd name="T7" fmla="*/ 28 h 828"/>
                <a:gd name="T8" fmla="*/ 3 w 1763"/>
                <a:gd name="T9" fmla="*/ 24 h 828"/>
                <a:gd name="T10" fmla="*/ 1 w 1763"/>
                <a:gd name="T11" fmla="*/ 20 h 828"/>
                <a:gd name="T12" fmla="*/ 1 w 1763"/>
                <a:gd name="T13" fmla="*/ 13 h 828"/>
                <a:gd name="T14" fmla="*/ 3 w 1763"/>
                <a:gd name="T15" fmla="*/ 8 h 828"/>
                <a:gd name="T16" fmla="*/ 6 w 1763"/>
                <a:gd name="T17" fmla="*/ 7 h 828"/>
                <a:gd name="T18" fmla="*/ 8 w 1763"/>
                <a:gd name="T19" fmla="*/ 6 h 828"/>
                <a:gd name="T20" fmla="*/ 11 w 1763"/>
                <a:gd name="T21" fmla="*/ 7 h 828"/>
                <a:gd name="T22" fmla="*/ 14 w 1763"/>
                <a:gd name="T23" fmla="*/ 8 h 828"/>
                <a:gd name="T24" fmla="*/ 17 w 1763"/>
                <a:gd name="T25" fmla="*/ 9 h 828"/>
                <a:gd name="T26" fmla="*/ 19 w 1763"/>
                <a:gd name="T27" fmla="*/ 10 h 828"/>
                <a:gd name="T28" fmla="*/ 23 w 1763"/>
                <a:gd name="T29" fmla="*/ 9 h 828"/>
                <a:gd name="T30" fmla="*/ 27 w 1763"/>
                <a:gd name="T31" fmla="*/ 7 h 828"/>
                <a:gd name="T32" fmla="*/ 29 w 1763"/>
                <a:gd name="T33" fmla="*/ 5 h 828"/>
                <a:gd name="T34" fmla="*/ 31 w 1763"/>
                <a:gd name="T35" fmla="*/ 2 h 828"/>
                <a:gd name="T36" fmla="*/ 33 w 1763"/>
                <a:gd name="T37" fmla="*/ 1 h 828"/>
                <a:gd name="T38" fmla="*/ 36 w 1763"/>
                <a:gd name="T39" fmla="*/ 5 h 828"/>
                <a:gd name="T40" fmla="*/ 39 w 1763"/>
                <a:gd name="T41" fmla="*/ 12 h 828"/>
                <a:gd name="T42" fmla="*/ 42 w 1763"/>
                <a:gd name="T43" fmla="*/ 17 h 828"/>
                <a:gd name="T44" fmla="*/ 45 w 1763"/>
                <a:gd name="T45" fmla="*/ 19 h 828"/>
                <a:gd name="T46" fmla="*/ 49 w 1763"/>
                <a:gd name="T47" fmla="*/ 21 h 828"/>
                <a:gd name="T48" fmla="*/ 55 w 1763"/>
                <a:gd name="T49" fmla="*/ 23 h 828"/>
                <a:gd name="T50" fmla="*/ 60 w 1763"/>
                <a:gd name="T51" fmla="*/ 24 h 828"/>
                <a:gd name="T52" fmla="*/ 66 w 1763"/>
                <a:gd name="T53" fmla="*/ 25 h 828"/>
                <a:gd name="T54" fmla="*/ 72 w 1763"/>
                <a:gd name="T55" fmla="*/ 25 h 828"/>
                <a:gd name="T56" fmla="*/ 79 w 1763"/>
                <a:gd name="T57" fmla="*/ 26 h 828"/>
                <a:gd name="T58" fmla="*/ 87 w 1763"/>
                <a:gd name="T59" fmla="*/ 27 h 828"/>
                <a:gd name="T60" fmla="*/ 94 w 1763"/>
                <a:gd name="T61" fmla="*/ 28 h 828"/>
                <a:gd name="T62" fmla="*/ 99 w 1763"/>
                <a:gd name="T63" fmla="*/ 30 h 828"/>
                <a:gd name="T64" fmla="*/ 103 w 1763"/>
                <a:gd name="T65" fmla="*/ 33 h 828"/>
                <a:gd name="T66" fmla="*/ 107 w 1763"/>
                <a:gd name="T67" fmla="*/ 37 h 828"/>
                <a:gd name="T68" fmla="*/ 110 w 1763"/>
                <a:gd name="T69" fmla="*/ 42 h 828"/>
                <a:gd name="T70" fmla="*/ 111 w 1763"/>
                <a:gd name="T71" fmla="*/ 46 h 828"/>
                <a:gd name="T72" fmla="*/ 108 w 1763"/>
                <a:gd name="T73" fmla="*/ 50 h 828"/>
                <a:gd name="T74" fmla="*/ 102 w 1763"/>
                <a:gd name="T75" fmla="*/ 52 h 828"/>
                <a:gd name="T76" fmla="*/ 93 w 1763"/>
                <a:gd name="T77" fmla="*/ 52 h 828"/>
                <a:gd name="T78" fmla="*/ 84 w 1763"/>
                <a:gd name="T79" fmla="*/ 50 h 828"/>
                <a:gd name="T80" fmla="*/ 76 w 1763"/>
                <a:gd name="T81" fmla="*/ 47 h 828"/>
                <a:gd name="T82" fmla="*/ 67 w 1763"/>
                <a:gd name="T83" fmla="*/ 44 h 828"/>
                <a:gd name="T84" fmla="*/ 61 w 1763"/>
                <a:gd name="T85" fmla="*/ 41 h 828"/>
                <a:gd name="T86" fmla="*/ 55 w 1763"/>
                <a:gd name="T87" fmla="*/ 38 h 828"/>
                <a:gd name="T88" fmla="*/ 51 w 1763"/>
                <a:gd name="T89" fmla="*/ 37 h 828"/>
                <a:gd name="T90" fmla="*/ 46 w 1763"/>
                <a:gd name="T91" fmla="*/ 36 h 828"/>
                <a:gd name="T92" fmla="*/ 43 w 1763"/>
                <a:gd name="T93" fmla="*/ 36 h 828"/>
                <a:gd name="T94" fmla="*/ 40 w 1763"/>
                <a:gd name="T95" fmla="*/ 37 h 828"/>
                <a:gd name="T96" fmla="*/ 37 w 1763"/>
                <a:gd name="T97" fmla="*/ 38 h 828"/>
                <a:gd name="T98" fmla="*/ 35 w 1763"/>
                <a:gd name="T99" fmla="*/ 40 h 828"/>
                <a:gd name="T100" fmla="*/ 31 w 1763"/>
                <a:gd name="T101" fmla="*/ 41 h 828"/>
                <a:gd name="T102" fmla="*/ 27 w 1763"/>
                <a:gd name="T103" fmla="*/ 40 h 828"/>
                <a:gd name="T104" fmla="*/ 22 w 1763"/>
                <a:gd name="T105" fmla="*/ 37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3"/>
                <a:gd name="T160" fmla="*/ 0 h 828"/>
                <a:gd name="T161" fmla="*/ 1763 w 1763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3" h="828">
                  <a:moveTo>
                    <a:pt x="269" y="536"/>
                  </a:moveTo>
                  <a:lnTo>
                    <a:pt x="267" y="534"/>
                  </a:lnTo>
                  <a:lnTo>
                    <a:pt x="260" y="531"/>
                  </a:lnTo>
                  <a:lnTo>
                    <a:pt x="251" y="526"/>
                  </a:lnTo>
                  <a:lnTo>
                    <a:pt x="237" y="519"/>
                  </a:lnTo>
                  <a:lnTo>
                    <a:pt x="222" y="511"/>
                  </a:lnTo>
                  <a:lnTo>
                    <a:pt x="204" y="501"/>
                  </a:lnTo>
                  <a:lnTo>
                    <a:pt x="184" y="491"/>
                  </a:lnTo>
                  <a:lnTo>
                    <a:pt x="163" y="478"/>
                  </a:lnTo>
                  <a:lnTo>
                    <a:pt x="143" y="464"/>
                  </a:lnTo>
                  <a:lnTo>
                    <a:pt x="122" y="449"/>
                  </a:lnTo>
                  <a:lnTo>
                    <a:pt x="101" y="434"/>
                  </a:lnTo>
                  <a:lnTo>
                    <a:pt x="82" y="417"/>
                  </a:lnTo>
                  <a:lnTo>
                    <a:pt x="63" y="401"/>
                  </a:lnTo>
                  <a:lnTo>
                    <a:pt x="47" y="383"/>
                  </a:lnTo>
                  <a:lnTo>
                    <a:pt x="33" y="366"/>
                  </a:lnTo>
                  <a:lnTo>
                    <a:pt x="23" y="348"/>
                  </a:lnTo>
                  <a:lnTo>
                    <a:pt x="8" y="311"/>
                  </a:lnTo>
                  <a:lnTo>
                    <a:pt x="1" y="274"/>
                  </a:lnTo>
                  <a:lnTo>
                    <a:pt x="0" y="238"/>
                  </a:lnTo>
                  <a:lnTo>
                    <a:pt x="5" y="204"/>
                  </a:lnTo>
                  <a:lnTo>
                    <a:pt x="14" y="173"/>
                  </a:lnTo>
                  <a:lnTo>
                    <a:pt x="26" y="145"/>
                  </a:lnTo>
                  <a:lnTo>
                    <a:pt x="44" y="123"/>
                  </a:lnTo>
                  <a:lnTo>
                    <a:pt x="63" y="107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9" y="95"/>
                  </a:lnTo>
                  <a:lnTo>
                    <a:pt x="113" y="95"/>
                  </a:lnTo>
                  <a:lnTo>
                    <a:pt x="127" y="95"/>
                  </a:lnTo>
                  <a:lnTo>
                    <a:pt x="142" y="98"/>
                  </a:lnTo>
                  <a:lnTo>
                    <a:pt x="157" y="100"/>
                  </a:lnTo>
                  <a:lnTo>
                    <a:pt x="172" y="103"/>
                  </a:lnTo>
                  <a:lnTo>
                    <a:pt x="187" y="108"/>
                  </a:lnTo>
                  <a:lnTo>
                    <a:pt x="201" y="113"/>
                  </a:lnTo>
                  <a:lnTo>
                    <a:pt x="216" y="118"/>
                  </a:lnTo>
                  <a:lnTo>
                    <a:pt x="230" y="123"/>
                  </a:lnTo>
                  <a:lnTo>
                    <a:pt x="244" y="129"/>
                  </a:lnTo>
                  <a:lnTo>
                    <a:pt x="258" y="135"/>
                  </a:lnTo>
                  <a:lnTo>
                    <a:pt x="269" y="140"/>
                  </a:lnTo>
                  <a:lnTo>
                    <a:pt x="281" y="146"/>
                  </a:lnTo>
                  <a:lnTo>
                    <a:pt x="302" y="152"/>
                  </a:lnTo>
                  <a:lnTo>
                    <a:pt x="322" y="152"/>
                  </a:lnTo>
                  <a:lnTo>
                    <a:pt x="343" y="146"/>
                  </a:lnTo>
                  <a:lnTo>
                    <a:pt x="363" y="137"/>
                  </a:lnTo>
                  <a:lnTo>
                    <a:pt x="382" y="125"/>
                  </a:lnTo>
                  <a:lnTo>
                    <a:pt x="401" y="115"/>
                  </a:lnTo>
                  <a:lnTo>
                    <a:pt x="418" y="106"/>
                  </a:lnTo>
                  <a:lnTo>
                    <a:pt x="434" y="100"/>
                  </a:lnTo>
                  <a:lnTo>
                    <a:pt x="448" y="92"/>
                  </a:lnTo>
                  <a:lnTo>
                    <a:pt x="459" y="78"/>
                  </a:lnTo>
                  <a:lnTo>
                    <a:pt x="470" y="60"/>
                  </a:lnTo>
                  <a:lnTo>
                    <a:pt x="478" y="40"/>
                  </a:lnTo>
                  <a:lnTo>
                    <a:pt x="487" y="23"/>
                  </a:lnTo>
                  <a:lnTo>
                    <a:pt x="496" y="8"/>
                  </a:lnTo>
                  <a:lnTo>
                    <a:pt x="507" y="0"/>
                  </a:lnTo>
                  <a:lnTo>
                    <a:pt x="519" y="1"/>
                  </a:lnTo>
                  <a:lnTo>
                    <a:pt x="534" y="14"/>
                  </a:lnTo>
                  <a:lnTo>
                    <a:pt x="550" y="35"/>
                  </a:lnTo>
                  <a:lnTo>
                    <a:pt x="567" y="65"/>
                  </a:lnTo>
                  <a:lnTo>
                    <a:pt x="584" y="101"/>
                  </a:lnTo>
                  <a:lnTo>
                    <a:pt x="600" y="139"/>
                  </a:lnTo>
                  <a:lnTo>
                    <a:pt x="617" y="177"/>
                  </a:lnTo>
                  <a:lnTo>
                    <a:pt x="633" y="213"/>
                  </a:lnTo>
                  <a:lnTo>
                    <a:pt x="649" y="244"/>
                  </a:lnTo>
                  <a:lnTo>
                    <a:pt x="659" y="258"/>
                  </a:lnTo>
                  <a:lnTo>
                    <a:pt x="672" y="272"/>
                  </a:lnTo>
                  <a:lnTo>
                    <a:pt x="689" y="284"/>
                  </a:lnTo>
                  <a:lnTo>
                    <a:pt x="708" y="297"/>
                  </a:lnTo>
                  <a:lnTo>
                    <a:pt x="729" y="310"/>
                  </a:lnTo>
                  <a:lnTo>
                    <a:pt x="753" y="321"/>
                  </a:lnTo>
                  <a:lnTo>
                    <a:pt x="778" y="333"/>
                  </a:lnTo>
                  <a:lnTo>
                    <a:pt x="806" y="343"/>
                  </a:lnTo>
                  <a:lnTo>
                    <a:pt x="835" y="352"/>
                  </a:lnTo>
                  <a:lnTo>
                    <a:pt x="865" y="360"/>
                  </a:lnTo>
                  <a:lnTo>
                    <a:pt x="895" y="369"/>
                  </a:lnTo>
                  <a:lnTo>
                    <a:pt x="926" y="375"/>
                  </a:lnTo>
                  <a:lnTo>
                    <a:pt x="957" y="381"/>
                  </a:lnTo>
                  <a:lnTo>
                    <a:pt x="987" y="386"/>
                  </a:lnTo>
                  <a:lnTo>
                    <a:pt x="1017" y="388"/>
                  </a:lnTo>
                  <a:lnTo>
                    <a:pt x="1047" y="390"/>
                  </a:lnTo>
                  <a:lnTo>
                    <a:pt x="1078" y="392"/>
                  </a:lnTo>
                  <a:lnTo>
                    <a:pt x="1111" y="394"/>
                  </a:lnTo>
                  <a:lnTo>
                    <a:pt x="1147" y="395"/>
                  </a:lnTo>
                  <a:lnTo>
                    <a:pt x="1184" y="398"/>
                  </a:lnTo>
                  <a:lnTo>
                    <a:pt x="1223" y="402"/>
                  </a:lnTo>
                  <a:lnTo>
                    <a:pt x="1262" y="405"/>
                  </a:lnTo>
                  <a:lnTo>
                    <a:pt x="1302" y="410"/>
                  </a:lnTo>
                  <a:lnTo>
                    <a:pt x="1343" y="415"/>
                  </a:lnTo>
                  <a:lnTo>
                    <a:pt x="1382" y="420"/>
                  </a:lnTo>
                  <a:lnTo>
                    <a:pt x="1420" y="427"/>
                  </a:lnTo>
                  <a:lnTo>
                    <a:pt x="1457" y="434"/>
                  </a:lnTo>
                  <a:lnTo>
                    <a:pt x="1491" y="442"/>
                  </a:lnTo>
                  <a:lnTo>
                    <a:pt x="1524" y="451"/>
                  </a:lnTo>
                  <a:lnTo>
                    <a:pt x="1553" y="462"/>
                  </a:lnTo>
                  <a:lnTo>
                    <a:pt x="1580" y="473"/>
                  </a:lnTo>
                  <a:lnTo>
                    <a:pt x="1603" y="485"/>
                  </a:lnTo>
                  <a:lnTo>
                    <a:pt x="1625" y="499"/>
                  </a:lnTo>
                  <a:lnTo>
                    <a:pt x="1646" y="517"/>
                  </a:lnTo>
                  <a:lnTo>
                    <a:pt x="1667" y="537"/>
                  </a:lnTo>
                  <a:lnTo>
                    <a:pt x="1688" y="559"/>
                  </a:lnTo>
                  <a:lnTo>
                    <a:pt x="1708" y="583"/>
                  </a:lnTo>
                  <a:lnTo>
                    <a:pt x="1725" y="608"/>
                  </a:lnTo>
                  <a:lnTo>
                    <a:pt x="1740" y="635"/>
                  </a:lnTo>
                  <a:lnTo>
                    <a:pt x="1753" y="660"/>
                  </a:lnTo>
                  <a:lnTo>
                    <a:pt x="1760" y="687"/>
                  </a:lnTo>
                  <a:lnTo>
                    <a:pt x="1763" y="712"/>
                  </a:lnTo>
                  <a:lnTo>
                    <a:pt x="1762" y="736"/>
                  </a:lnTo>
                  <a:lnTo>
                    <a:pt x="1755" y="758"/>
                  </a:lnTo>
                  <a:lnTo>
                    <a:pt x="1742" y="778"/>
                  </a:lnTo>
                  <a:lnTo>
                    <a:pt x="1722" y="795"/>
                  </a:lnTo>
                  <a:lnTo>
                    <a:pt x="1695" y="809"/>
                  </a:lnTo>
                  <a:lnTo>
                    <a:pt x="1659" y="819"/>
                  </a:lnTo>
                  <a:lnTo>
                    <a:pt x="1618" y="826"/>
                  </a:lnTo>
                  <a:lnTo>
                    <a:pt x="1575" y="828"/>
                  </a:lnTo>
                  <a:lnTo>
                    <a:pt x="1530" y="827"/>
                  </a:lnTo>
                  <a:lnTo>
                    <a:pt x="1484" y="823"/>
                  </a:lnTo>
                  <a:lnTo>
                    <a:pt x="1438" y="816"/>
                  </a:lnTo>
                  <a:lnTo>
                    <a:pt x="1390" y="806"/>
                  </a:lnTo>
                  <a:lnTo>
                    <a:pt x="1343" y="795"/>
                  </a:lnTo>
                  <a:lnTo>
                    <a:pt x="1294" y="781"/>
                  </a:lnTo>
                  <a:lnTo>
                    <a:pt x="1247" y="766"/>
                  </a:lnTo>
                  <a:lnTo>
                    <a:pt x="1201" y="750"/>
                  </a:lnTo>
                  <a:lnTo>
                    <a:pt x="1156" y="733"/>
                  </a:lnTo>
                  <a:lnTo>
                    <a:pt x="1114" y="715"/>
                  </a:lnTo>
                  <a:lnTo>
                    <a:pt x="1072" y="697"/>
                  </a:lnTo>
                  <a:lnTo>
                    <a:pt x="1033" y="680"/>
                  </a:lnTo>
                  <a:lnTo>
                    <a:pt x="997" y="662"/>
                  </a:lnTo>
                  <a:lnTo>
                    <a:pt x="964" y="646"/>
                  </a:lnTo>
                  <a:lnTo>
                    <a:pt x="934" y="631"/>
                  </a:lnTo>
                  <a:lnTo>
                    <a:pt x="904" y="619"/>
                  </a:lnTo>
                  <a:lnTo>
                    <a:pt x="876" y="607"/>
                  </a:lnTo>
                  <a:lnTo>
                    <a:pt x="850" y="597"/>
                  </a:lnTo>
                  <a:lnTo>
                    <a:pt x="826" y="589"/>
                  </a:lnTo>
                  <a:lnTo>
                    <a:pt x="801" y="582"/>
                  </a:lnTo>
                  <a:lnTo>
                    <a:pt x="778" y="577"/>
                  </a:lnTo>
                  <a:lnTo>
                    <a:pt x="757" y="572"/>
                  </a:lnTo>
                  <a:lnTo>
                    <a:pt x="736" y="570"/>
                  </a:lnTo>
                  <a:lnTo>
                    <a:pt x="716" y="569"/>
                  </a:lnTo>
                  <a:lnTo>
                    <a:pt x="698" y="570"/>
                  </a:lnTo>
                  <a:lnTo>
                    <a:pt x="681" y="571"/>
                  </a:lnTo>
                  <a:lnTo>
                    <a:pt x="664" y="575"/>
                  </a:lnTo>
                  <a:lnTo>
                    <a:pt x="648" y="578"/>
                  </a:lnTo>
                  <a:lnTo>
                    <a:pt x="633" y="584"/>
                  </a:lnTo>
                  <a:lnTo>
                    <a:pt x="620" y="591"/>
                  </a:lnTo>
                  <a:lnTo>
                    <a:pt x="606" y="599"/>
                  </a:lnTo>
                  <a:lnTo>
                    <a:pt x="592" y="607"/>
                  </a:lnTo>
                  <a:lnTo>
                    <a:pt x="578" y="615"/>
                  </a:lnTo>
                  <a:lnTo>
                    <a:pt x="563" y="623"/>
                  </a:lnTo>
                  <a:lnTo>
                    <a:pt x="548" y="630"/>
                  </a:lnTo>
                  <a:lnTo>
                    <a:pt x="531" y="636"/>
                  </a:lnTo>
                  <a:lnTo>
                    <a:pt x="514" y="640"/>
                  </a:lnTo>
                  <a:lnTo>
                    <a:pt x="495" y="643"/>
                  </a:lnTo>
                  <a:lnTo>
                    <a:pt x="474" y="643"/>
                  </a:lnTo>
                  <a:lnTo>
                    <a:pt x="451" y="639"/>
                  </a:lnTo>
                  <a:lnTo>
                    <a:pt x="427" y="632"/>
                  </a:lnTo>
                  <a:lnTo>
                    <a:pt x="401" y="623"/>
                  </a:lnTo>
                  <a:lnTo>
                    <a:pt x="372" y="608"/>
                  </a:lnTo>
                  <a:lnTo>
                    <a:pt x="341" y="590"/>
                  </a:lnTo>
                  <a:lnTo>
                    <a:pt x="306" y="566"/>
                  </a:lnTo>
                  <a:lnTo>
                    <a:pt x="269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1" name="Freeform 196"/>
            <p:cNvSpPr>
              <a:spLocks/>
            </p:cNvSpPr>
            <p:nvPr/>
          </p:nvSpPr>
          <p:spPr bwMode="auto">
            <a:xfrm>
              <a:off x="3526" y="2332"/>
              <a:ext cx="868" cy="398"/>
            </a:xfrm>
            <a:custGeom>
              <a:avLst/>
              <a:gdLst>
                <a:gd name="T0" fmla="*/ 102 w 1735"/>
                <a:gd name="T1" fmla="*/ 31 h 798"/>
                <a:gd name="T2" fmla="*/ 106 w 1735"/>
                <a:gd name="T3" fmla="*/ 35 h 798"/>
                <a:gd name="T4" fmla="*/ 108 w 1735"/>
                <a:gd name="T5" fmla="*/ 39 h 798"/>
                <a:gd name="T6" fmla="*/ 109 w 1735"/>
                <a:gd name="T7" fmla="*/ 44 h 798"/>
                <a:gd name="T8" fmla="*/ 106 w 1735"/>
                <a:gd name="T9" fmla="*/ 47 h 798"/>
                <a:gd name="T10" fmla="*/ 100 w 1735"/>
                <a:gd name="T11" fmla="*/ 49 h 798"/>
                <a:gd name="T12" fmla="*/ 92 w 1735"/>
                <a:gd name="T13" fmla="*/ 49 h 798"/>
                <a:gd name="T14" fmla="*/ 84 w 1735"/>
                <a:gd name="T15" fmla="*/ 47 h 798"/>
                <a:gd name="T16" fmla="*/ 75 w 1735"/>
                <a:gd name="T17" fmla="*/ 45 h 798"/>
                <a:gd name="T18" fmla="*/ 68 w 1735"/>
                <a:gd name="T19" fmla="*/ 42 h 798"/>
                <a:gd name="T20" fmla="*/ 61 w 1735"/>
                <a:gd name="T21" fmla="*/ 39 h 798"/>
                <a:gd name="T22" fmla="*/ 56 w 1735"/>
                <a:gd name="T23" fmla="*/ 36 h 798"/>
                <a:gd name="T24" fmla="*/ 51 w 1735"/>
                <a:gd name="T25" fmla="*/ 35 h 798"/>
                <a:gd name="T26" fmla="*/ 48 w 1735"/>
                <a:gd name="T27" fmla="*/ 34 h 798"/>
                <a:gd name="T28" fmla="*/ 44 w 1735"/>
                <a:gd name="T29" fmla="*/ 34 h 798"/>
                <a:gd name="T30" fmla="*/ 41 w 1735"/>
                <a:gd name="T31" fmla="*/ 35 h 798"/>
                <a:gd name="T32" fmla="*/ 39 w 1735"/>
                <a:gd name="T33" fmla="*/ 36 h 798"/>
                <a:gd name="T34" fmla="*/ 37 w 1735"/>
                <a:gd name="T35" fmla="*/ 37 h 798"/>
                <a:gd name="T36" fmla="*/ 34 w 1735"/>
                <a:gd name="T37" fmla="*/ 37 h 798"/>
                <a:gd name="T38" fmla="*/ 32 w 1735"/>
                <a:gd name="T39" fmla="*/ 37 h 798"/>
                <a:gd name="T40" fmla="*/ 28 w 1735"/>
                <a:gd name="T41" fmla="*/ 37 h 798"/>
                <a:gd name="T42" fmla="*/ 25 w 1735"/>
                <a:gd name="T43" fmla="*/ 36 h 798"/>
                <a:gd name="T44" fmla="*/ 22 w 1735"/>
                <a:gd name="T45" fmla="*/ 35 h 798"/>
                <a:gd name="T46" fmla="*/ 19 w 1735"/>
                <a:gd name="T47" fmla="*/ 33 h 798"/>
                <a:gd name="T48" fmla="*/ 17 w 1735"/>
                <a:gd name="T49" fmla="*/ 32 h 798"/>
                <a:gd name="T50" fmla="*/ 15 w 1735"/>
                <a:gd name="T51" fmla="*/ 30 h 798"/>
                <a:gd name="T52" fmla="*/ 12 w 1735"/>
                <a:gd name="T53" fmla="*/ 29 h 798"/>
                <a:gd name="T54" fmla="*/ 8 w 1735"/>
                <a:gd name="T55" fmla="*/ 26 h 798"/>
                <a:gd name="T56" fmla="*/ 4 w 1735"/>
                <a:gd name="T57" fmla="*/ 23 h 798"/>
                <a:gd name="T58" fmla="*/ 1 w 1735"/>
                <a:gd name="T59" fmla="*/ 18 h 798"/>
                <a:gd name="T60" fmla="*/ 1 w 1735"/>
                <a:gd name="T61" fmla="*/ 12 h 798"/>
                <a:gd name="T62" fmla="*/ 3 w 1735"/>
                <a:gd name="T63" fmla="*/ 7 h 798"/>
                <a:gd name="T64" fmla="*/ 6 w 1735"/>
                <a:gd name="T65" fmla="*/ 5 h 798"/>
                <a:gd name="T66" fmla="*/ 8 w 1735"/>
                <a:gd name="T67" fmla="*/ 5 h 798"/>
                <a:gd name="T68" fmla="*/ 11 w 1735"/>
                <a:gd name="T69" fmla="*/ 6 h 798"/>
                <a:gd name="T70" fmla="*/ 14 w 1735"/>
                <a:gd name="T71" fmla="*/ 7 h 798"/>
                <a:gd name="T72" fmla="*/ 16 w 1735"/>
                <a:gd name="T73" fmla="*/ 8 h 798"/>
                <a:gd name="T74" fmla="*/ 18 w 1735"/>
                <a:gd name="T75" fmla="*/ 8 h 798"/>
                <a:gd name="T76" fmla="*/ 19 w 1735"/>
                <a:gd name="T77" fmla="*/ 9 h 798"/>
                <a:gd name="T78" fmla="*/ 22 w 1735"/>
                <a:gd name="T79" fmla="*/ 8 h 798"/>
                <a:gd name="T80" fmla="*/ 25 w 1735"/>
                <a:gd name="T81" fmla="*/ 6 h 798"/>
                <a:gd name="T82" fmla="*/ 27 w 1735"/>
                <a:gd name="T83" fmla="*/ 5 h 798"/>
                <a:gd name="T84" fmla="*/ 28 w 1735"/>
                <a:gd name="T85" fmla="*/ 5 h 798"/>
                <a:gd name="T86" fmla="*/ 30 w 1735"/>
                <a:gd name="T87" fmla="*/ 2 h 798"/>
                <a:gd name="T88" fmla="*/ 31 w 1735"/>
                <a:gd name="T89" fmla="*/ 0 h 798"/>
                <a:gd name="T90" fmla="*/ 32 w 1735"/>
                <a:gd name="T91" fmla="*/ 0 h 798"/>
                <a:gd name="T92" fmla="*/ 33 w 1735"/>
                <a:gd name="T93" fmla="*/ 0 h 798"/>
                <a:gd name="T94" fmla="*/ 35 w 1735"/>
                <a:gd name="T95" fmla="*/ 4 h 798"/>
                <a:gd name="T96" fmla="*/ 38 w 1735"/>
                <a:gd name="T97" fmla="*/ 10 h 798"/>
                <a:gd name="T98" fmla="*/ 41 w 1735"/>
                <a:gd name="T99" fmla="*/ 15 h 798"/>
                <a:gd name="T100" fmla="*/ 44 w 1735"/>
                <a:gd name="T101" fmla="*/ 17 h 798"/>
                <a:gd name="T102" fmla="*/ 48 w 1735"/>
                <a:gd name="T103" fmla="*/ 20 h 798"/>
                <a:gd name="T104" fmla="*/ 54 w 1735"/>
                <a:gd name="T105" fmla="*/ 21 h 798"/>
                <a:gd name="T106" fmla="*/ 59 w 1735"/>
                <a:gd name="T107" fmla="*/ 23 h 798"/>
                <a:gd name="T108" fmla="*/ 65 w 1735"/>
                <a:gd name="T109" fmla="*/ 23 h 798"/>
                <a:gd name="T110" fmla="*/ 71 w 1735"/>
                <a:gd name="T111" fmla="*/ 24 h 798"/>
                <a:gd name="T112" fmla="*/ 78 w 1735"/>
                <a:gd name="T113" fmla="*/ 24 h 798"/>
                <a:gd name="T114" fmla="*/ 85 w 1735"/>
                <a:gd name="T115" fmla="*/ 25 h 798"/>
                <a:gd name="T116" fmla="*/ 92 w 1735"/>
                <a:gd name="T117" fmla="*/ 27 h 798"/>
                <a:gd name="T118" fmla="*/ 98 w 1735"/>
                <a:gd name="T119" fmla="*/ 28 h 7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798"/>
                <a:gd name="T182" fmla="*/ 1735 w 1735"/>
                <a:gd name="T183" fmla="*/ 798 h 7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798">
                  <a:moveTo>
                    <a:pt x="1580" y="474"/>
                  </a:moveTo>
                  <a:lnTo>
                    <a:pt x="1601" y="488"/>
                  </a:lnTo>
                  <a:lnTo>
                    <a:pt x="1622" y="504"/>
                  </a:lnTo>
                  <a:lnTo>
                    <a:pt x="1643" y="524"/>
                  </a:lnTo>
                  <a:lnTo>
                    <a:pt x="1663" y="544"/>
                  </a:lnTo>
                  <a:lnTo>
                    <a:pt x="1682" y="566"/>
                  </a:lnTo>
                  <a:lnTo>
                    <a:pt x="1700" y="590"/>
                  </a:lnTo>
                  <a:lnTo>
                    <a:pt x="1713" y="615"/>
                  </a:lnTo>
                  <a:lnTo>
                    <a:pt x="1725" y="640"/>
                  </a:lnTo>
                  <a:lnTo>
                    <a:pt x="1732" y="664"/>
                  </a:lnTo>
                  <a:lnTo>
                    <a:pt x="1735" y="688"/>
                  </a:lnTo>
                  <a:lnTo>
                    <a:pt x="1734" y="710"/>
                  </a:lnTo>
                  <a:lnTo>
                    <a:pt x="1727" y="731"/>
                  </a:lnTo>
                  <a:lnTo>
                    <a:pt x="1713" y="751"/>
                  </a:lnTo>
                  <a:lnTo>
                    <a:pt x="1694" y="767"/>
                  </a:lnTo>
                  <a:lnTo>
                    <a:pt x="1667" y="779"/>
                  </a:lnTo>
                  <a:lnTo>
                    <a:pt x="1633" y="790"/>
                  </a:lnTo>
                  <a:lnTo>
                    <a:pt x="1594" y="795"/>
                  </a:lnTo>
                  <a:lnTo>
                    <a:pt x="1553" y="798"/>
                  </a:lnTo>
                  <a:lnTo>
                    <a:pt x="1511" y="797"/>
                  </a:lnTo>
                  <a:lnTo>
                    <a:pt x="1467" y="793"/>
                  </a:lnTo>
                  <a:lnTo>
                    <a:pt x="1423" y="786"/>
                  </a:lnTo>
                  <a:lnTo>
                    <a:pt x="1377" y="777"/>
                  </a:lnTo>
                  <a:lnTo>
                    <a:pt x="1332" y="765"/>
                  </a:lnTo>
                  <a:lnTo>
                    <a:pt x="1286" y="753"/>
                  </a:lnTo>
                  <a:lnTo>
                    <a:pt x="1241" y="739"/>
                  </a:lnTo>
                  <a:lnTo>
                    <a:pt x="1198" y="723"/>
                  </a:lnTo>
                  <a:lnTo>
                    <a:pt x="1154" y="707"/>
                  </a:lnTo>
                  <a:lnTo>
                    <a:pt x="1112" y="691"/>
                  </a:lnTo>
                  <a:lnTo>
                    <a:pt x="1073" y="673"/>
                  </a:lnTo>
                  <a:lnTo>
                    <a:pt x="1035" y="657"/>
                  </a:lnTo>
                  <a:lnTo>
                    <a:pt x="999" y="641"/>
                  </a:lnTo>
                  <a:lnTo>
                    <a:pt x="967" y="625"/>
                  </a:lnTo>
                  <a:lnTo>
                    <a:pt x="938" y="611"/>
                  </a:lnTo>
                  <a:lnTo>
                    <a:pt x="912" y="600"/>
                  </a:lnTo>
                  <a:lnTo>
                    <a:pt x="887" y="588"/>
                  </a:lnTo>
                  <a:lnTo>
                    <a:pt x="861" y="579"/>
                  </a:lnTo>
                  <a:lnTo>
                    <a:pt x="838" y="572"/>
                  </a:lnTo>
                  <a:lnTo>
                    <a:pt x="815" y="565"/>
                  </a:lnTo>
                  <a:lnTo>
                    <a:pt x="794" y="560"/>
                  </a:lnTo>
                  <a:lnTo>
                    <a:pt x="774" y="556"/>
                  </a:lnTo>
                  <a:lnTo>
                    <a:pt x="754" y="553"/>
                  </a:lnTo>
                  <a:lnTo>
                    <a:pt x="736" y="552"/>
                  </a:lnTo>
                  <a:lnTo>
                    <a:pt x="718" y="552"/>
                  </a:lnTo>
                  <a:lnTo>
                    <a:pt x="701" y="553"/>
                  </a:lnTo>
                  <a:lnTo>
                    <a:pt x="686" y="556"/>
                  </a:lnTo>
                  <a:lnTo>
                    <a:pt x="670" y="558"/>
                  </a:lnTo>
                  <a:lnTo>
                    <a:pt x="656" y="563"/>
                  </a:lnTo>
                  <a:lnTo>
                    <a:pt x="642" y="567"/>
                  </a:lnTo>
                  <a:lnTo>
                    <a:pt x="631" y="572"/>
                  </a:lnTo>
                  <a:lnTo>
                    <a:pt x="618" y="578"/>
                  </a:lnTo>
                  <a:lnTo>
                    <a:pt x="607" y="582"/>
                  </a:lnTo>
                  <a:lnTo>
                    <a:pt x="594" y="587"/>
                  </a:lnTo>
                  <a:lnTo>
                    <a:pt x="581" y="593"/>
                  </a:lnTo>
                  <a:lnTo>
                    <a:pt x="569" y="596"/>
                  </a:lnTo>
                  <a:lnTo>
                    <a:pt x="556" y="601"/>
                  </a:lnTo>
                  <a:lnTo>
                    <a:pt x="542" y="603"/>
                  </a:lnTo>
                  <a:lnTo>
                    <a:pt x="528" y="606"/>
                  </a:lnTo>
                  <a:lnTo>
                    <a:pt x="513" y="608"/>
                  </a:lnTo>
                  <a:lnTo>
                    <a:pt x="499" y="608"/>
                  </a:lnTo>
                  <a:lnTo>
                    <a:pt x="482" y="606"/>
                  </a:lnTo>
                  <a:lnTo>
                    <a:pt x="465" y="604"/>
                  </a:lnTo>
                  <a:lnTo>
                    <a:pt x="447" y="601"/>
                  </a:lnTo>
                  <a:lnTo>
                    <a:pt x="428" y="595"/>
                  </a:lnTo>
                  <a:lnTo>
                    <a:pt x="408" y="588"/>
                  </a:lnTo>
                  <a:lnTo>
                    <a:pt x="394" y="582"/>
                  </a:lnTo>
                  <a:lnTo>
                    <a:pt x="380" y="577"/>
                  </a:lnTo>
                  <a:lnTo>
                    <a:pt x="366" y="570"/>
                  </a:lnTo>
                  <a:lnTo>
                    <a:pt x="350" y="562"/>
                  </a:lnTo>
                  <a:lnTo>
                    <a:pt x="334" y="552"/>
                  </a:lnTo>
                  <a:lnTo>
                    <a:pt x="317" y="542"/>
                  </a:lnTo>
                  <a:lnTo>
                    <a:pt x="298" y="530"/>
                  </a:lnTo>
                  <a:lnTo>
                    <a:pt x="280" y="517"/>
                  </a:lnTo>
                  <a:lnTo>
                    <a:pt x="276" y="515"/>
                  </a:lnTo>
                  <a:lnTo>
                    <a:pt x="270" y="513"/>
                  </a:lnTo>
                  <a:lnTo>
                    <a:pt x="261" y="509"/>
                  </a:lnTo>
                  <a:lnTo>
                    <a:pt x="250" y="503"/>
                  </a:lnTo>
                  <a:lnTo>
                    <a:pt x="235" y="496"/>
                  </a:lnTo>
                  <a:lnTo>
                    <a:pt x="220" y="488"/>
                  </a:lnTo>
                  <a:lnTo>
                    <a:pt x="203" y="477"/>
                  </a:lnTo>
                  <a:lnTo>
                    <a:pt x="184" y="467"/>
                  </a:lnTo>
                  <a:lnTo>
                    <a:pt x="163" y="454"/>
                  </a:lnTo>
                  <a:lnTo>
                    <a:pt x="140" y="439"/>
                  </a:lnTo>
                  <a:lnTo>
                    <a:pt x="117" y="424"/>
                  </a:lnTo>
                  <a:lnTo>
                    <a:pt x="94" y="407"/>
                  </a:lnTo>
                  <a:lnTo>
                    <a:pt x="72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3" y="332"/>
                  </a:lnTo>
                  <a:lnTo>
                    <a:pt x="8" y="298"/>
                  </a:lnTo>
                  <a:lnTo>
                    <a:pt x="1" y="263"/>
                  </a:lnTo>
                  <a:lnTo>
                    <a:pt x="0" y="229"/>
                  </a:lnTo>
                  <a:lnTo>
                    <a:pt x="3" y="195"/>
                  </a:lnTo>
                  <a:lnTo>
                    <a:pt x="13" y="165"/>
                  </a:lnTo>
                  <a:lnTo>
                    <a:pt x="25" y="140"/>
                  </a:lnTo>
                  <a:lnTo>
                    <a:pt x="41" y="118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3" y="95"/>
                  </a:lnTo>
                  <a:lnTo>
                    <a:pt x="95" y="93"/>
                  </a:lnTo>
                  <a:lnTo>
                    <a:pt x="109" y="91"/>
                  </a:lnTo>
                  <a:lnTo>
                    <a:pt x="123" y="93"/>
                  </a:lnTo>
                  <a:lnTo>
                    <a:pt x="137" y="94"/>
                  </a:lnTo>
                  <a:lnTo>
                    <a:pt x="152" y="96"/>
                  </a:lnTo>
                  <a:lnTo>
                    <a:pt x="166" y="99"/>
                  </a:lnTo>
                  <a:lnTo>
                    <a:pt x="181" y="104"/>
                  </a:lnTo>
                  <a:lnTo>
                    <a:pt x="196" y="109"/>
                  </a:lnTo>
                  <a:lnTo>
                    <a:pt x="209" y="113"/>
                  </a:lnTo>
                  <a:lnTo>
                    <a:pt x="223" y="118"/>
                  </a:lnTo>
                  <a:lnTo>
                    <a:pt x="237" y="124"/>
                  </a:lnTo>
                  <a:lnTo>
                    <a:pt x="250" y="129"/>
                  </a:lnTo>
                  <a:lnTo>
                    <a:pt x="261" y="135"/>
                  </a:lnTo>
                  <a:lnTo>
                    <a:pt x="273" y="140"/>
                  </a:lnTo>
                  <a:lnTo>
                    <a:pt x="279" y="142"/>
                  </a:lnTo>
                  <a:lnTo>
                    <a:pt x="283" y="143"/>
                  </a:lnTo>
                  <a:lnTo>
                    <a:pt x="289" y="144"/>
                  </a:lnTo>
                  <a:lnTo>
                    <a:pt x="294" y="146"/>
                  </a:lnTo>
                  <a:lnTo>
                    <a:pt x="312" y="146"/>
                  </a:lnTo>
                  <a:lnTo>
                    <a:pt x="329" y="142"/>
                  </a:lnTo>
                  <a:lnTo>
                    <a:pt x="346" y="135"/>
                  </a:lnTo>
                  <a:lnTo>
                    <a:pt x="363" y="127"/>
                  </a:lnTo>
                  <a:lnTo>
                    <a:pt x="379" y="118"/>
                  </a:lnTo>
                  <a:lnTo>
                    <a:pt x="394" y="109"/>
                  </a:lnTo>
                  <a:lnTo>
                    <a:pt x="409" y="101"/>
                  </a:lnTo>
                  <a:lnTo>
                    <a:pt x="422" y="96"/>
                  </a:lnTo>
                  <a:lnTo>
                    <a:pt x="428" y="95"/>
                  </a:lnTo>
                  <a:lnTo>
                    <a:pt x="434" y="91"/>
                  </a:lnTo>
                  <a:lnTo>
                    <a:pt x="439" y="87"/>
                  </a:lnTo>
                  <a:lnTo>
                    <a:pt x="443" y="82"/>
                  </a:lnTo>
                  <a:lnTo>
                    <a:pt x="451" y="69"/>
                  </a:lnTo>
                  <a:lnTo>
                    <a:pt x="459" y="56"/>
                  </a:lnTo>
                  <a:lnTo>
                    <a:pt x="466" y="41"/>
                  </a:lnTo>
                  <a:lnTo>
                    <a:pt x="472" y="27"/>
                  </a:lnTo>
                  <a:lnTo>
                    <a:pt x="479" y="15"/>
                  </a:lnTo>
                  <a:lnTo>
                    <a:pt x="487" y="6"/>
                  </a:lnTo>
                  <a:lnTo>
                    <a:pt x="496" y="0"/>
                  </a:lnTo>
                  <a:lnTo>
                    <a:pt x="507" y="2"/>
                  </a:lnTo>
                  <a:lnTo>
                    <a:pt x="509" y="3"/>
                  </a:lnTo>
                  <a:lnTo>
                    <a:pt x="510" y="4"/>
                  </a:lnTo>
                  <a:lnTo>
                    <a:pt x="512" y="5"/>
                  </a:lnTo>
                  <a:lnTo>
                    <a:pt x="515" y="6"/>
                  </a:lnTo>
                  <a:lnTo>
                    <a:pt x="528" y="21"/>
                  </a:lnTo>
                  <a:lnTo>
                    <a:pt x="543" y="44"/>
                  </a:lnTo>
                  <a:lnTo>
                    <a:pt x="560" y="73"/>
                  </a:lnTo>
                  <a:lnTo>
                    <a:pt x="575" y="106"/>
                  </a:lnTo>
                  <a:lnTo>
                    <a:pt x="591" y="140"/>
                  </a:lnTo>
                  <a:lnTo>
                    <a:pt x="607" y="174"/>
                  </a:lnTo>
                  <a:lnTo>
                    <a:pt x="622" y="207"/>
                  </a:lnTo>
                  <a:lnTo>
                    <a:pt x="637" y="234"/>
                  </a:lnTo>
                  <a:lnTo>
                    <a:pt x="646" y="247"/>
                  </a:lnTo>
                  <a:lnTo>
                    <a:pt x="660" y="261"/>
                  </a:lnTo>
                  <a:lnTo>
                    <a:pt x="676" y="273"/>
                  </a:lnTo>
                  <a:lnTo>
                    <a:pt x="694" y="286"/>
                  </a:lnTo>
                  <a:lnTo>
                    <a:pt x="716" y="298"/>
                  </a:lnTo>
                  <a:lnTo>
                    <a:pt x="739" y="310"/>
                  </a:lnTo>
                  <a:lnTo>
                    <a:pt x="765" y="321"/>
                  </a:lnTo>
                  <a:lnTo>
                    <a:pt x="792" y="332"/>
                  </a:lnTo>
                  <a:lnTo>
                    <a:pt x="820" y="341"/>
                  </a:lnTo>
                  <a:lnTo>
                    <a:pt x="850" y="351"/>
                  </a:lnTo>
                  <a:lnTo>
                    <a:pt x="880" y="359"/>
                  </a:lnTo>
                  <a:lnTo>
                    <a:pt x="910" y="366"/>
                  </a:lnTo>
                  <a:lnTo>
                    <a:pt x="941" y="371"/>
                  </a:lnTo>
                  <a:lnTo>
                    <a:pt x="971" y="377"/>
                  </a:lnTo>
                  <a:lnTo>
                    <a:pt x="1001" y="379"/>
                  </a:lnTo>
                  <a:lnTo>
                    <a:pt x="1029" y="382"/>
                  </a:lnTo>
                  <a:lnTo>
                    <a:pt x="1059" y="383"/>
                  </a:lnTo>
                  <a:lnTo>
                    <a:pt x="1093" y="384"/>
                  </a:lnTo>
                  <a:lnTo>
                    <a:pt x="1127" y="386"/>
                  </a:lnTo>
                  <a:lnTo>
                    <a:pt x="1164" y="389"/>
                  </a:lnTo>
                  <a:lnTo>
                    <a:pt x="1202" y="392"/>
                  </a:lnTo>
                  <a:lnTo>
                    <a:pt x="1241" y="397"/>
                  </a:lnTo>
                  <a:lnTo>
                    <a:pt x="1282" y="400"/>
                  </a:lnTo>
                  <a:lnTo>
                    <a:pt x="1321" y="406"/>
                  </a:lnTo>
                  <a:lnTo>
                    <a:pt x="1360" y="412"/>
                  </a:lnTo>
                  <a:lnTo>
                    <a:pt x="1398" y="419"/>
                  </a:lnTo>
                  <a:lnTo>
                    <a:pt x="1435" y="426"/>
                  </a:lnTo>
                  <a:lnTo>
                    <a:pt x="1469" y="434"/>
                  </a:lnTo>
                  <a:lnTo>
                    <a:pt x="1502" y="443"/>
                  </a:lnTo>
                  <a:lnTo>
                    <a:pt x="1531" y="452"/>
                  </a:lnTo>
                  <a:lnTo>
                    <a:pt x="1557" y="462"/>
                  </a:lnTo>
                  <a:lnTo>
                    <a:pt x="1580" y="47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2" name="Freeform 197"/>
            <p:cNvSpPr>
              <a:spLocks/>
            </p:cNvSpPr>
            <p:nvPr/>
          </p:nvSpPr>
          <p:spPr bwMode="auto">
            <a:xfrm>
              <a:off x="3534" y="2342"/>
              <a:ext cx="854" cy="383"/>
            </a:xfrm>
            <a:custGeom>
              <a:avLst/>
              <a:gdLst>
                <a:gd name="T0" fmla="*/ 99 w 1709"/>
                <a:gd name="T1" fmla="*/ 31 h 766"/>
                <a:gd name="T2" fmla="*/ 103 w 1709"/>
                <a:gd name="T3" fmla="*/ 35 h 766"/>
                <a:gd name="T4" fmla="*/ 106 w 1709"/>
                <a:gd name="T5" fmla="*/ 39 h 766"/>
                <a:gd name="T6" fmla="*/ 106 w 1709"/>
                <a:gd name="T7" fmla="*/ 43 h 766"/>
                <a:gd name="T8" fmla="*/ 104 w 1709"/>
                <a:gd name="T9" fmla="*/ 46 h 766"/>
                <a:gd name="T10" fmla="*/ 98 w 1709"/>
                <a:gd name="T11" fmla="*/ 48 h 766"/>
                <a:gd name="T12" fmla="*/ 90 w 1709"/>
                <a:gd name="T13" fmla="*/ 48 h 766"/>
                <a:gd name="T14" fmla="*/ 82 w 1709"/>
                <a:gd name="T15" fmla="*/ 46 h 766"/>
                <a:gd name="T16" fmla="*/ 74 w 1709"/>
                <a:gd name="T17" fmla="*/ 44 h 766"/>
                <a:gd name="T18" fmla="*/ 67 w 1709"/>
                <a:gd name="T19" fmla="*/ 41 h 766"/>
                <a:gd name="T20" fmla="*/ 60 w 1709"/>
                <a:gd name="T21" fmla="*/ 38 h 766"/>
                <a:gd name="T22" fmla="*/ 56 w 1709"/>
                <a:gd name="T23" fmla="*/ 36 h 766"/>
                <a:gd name="T24" fmla="*/ 51 w 1709"/>
                <a:gd name="T25" fmla="*/ 35 h 766"/>
                <a:gd name="T26" fmla="*/ 48 w 1709"/>
                <a:gd name="T27" fmla="*/ 34 h 766"/>
                <a:gd name="T28" fmla="*/ 45 w 1709"/>
                <a:gd name="T29" fmla="*/ 34 h 766"/>
                <a:gd name="T30" fmla="*/ 42 w 1709"/>
                <a:gd name="T31" fmla="*/ 34 h 766"/>
                <a:gd name="T32" fmla="*/ 39 w 1709"/>
                <a:gd name="T33" fmla="*/ 35 h 766"/>
                <a:gd name="T34" fmla="*/ 37 w 1709"/>
                <a:gd name="T35" fmla="*/ 36 h 766"/>
                <a:gd name="T36" fmla="*/ 34 w 1709"/>
                <a:gd name="T37" fmla="*/ 36 h 766"/>
                <a:gd name="T38" fmla="*/ 31 w 1709"/>
                <a:gd name="T39" fmla="*/ 36 h 766"/>
                <a:gd name="T40" fmla="*/ 28 w 1709"/>
                <a:gd name="T41" fmla="*/ 36 h 766"/>
                <a:gd name="T42" fmla="*/ 25 w 1709"/>
                <a:gd name="T43" fmla="*/ 35 h 766"/>
                <a:gd name="T44" fmla="*/ 22 w 1709"/>
                <a:gd name="T45" fmla="*/ 34 h 766"/>
                <a:gd name="T46" fmla="*/ 19 w 1709"/>
                <a:gd name="T47" fmla="*/ 32 h 766"/>
                <a:gd name="T48" fmla="*/ 17 w 1709"/>
                <a:gd name="T49" fmla="*/ 31 h 766"/>
                <a:gd name="T50" fmla="*/ 15 w 1709"/>
                <a:gd name="T51" fmla="*/ 30 h 766"/>
                <a:gd name="T52" fmla="*/ 12 w 1709"/>
                <a:gd name="T53" fmla="*/ 28 h 766"/>
                <a:gd name="T54" fmla="*/ 7 w 1709"/>
                <a:gd name="T55" fmla="*/ 26 h 766"/>
                <a:gd name="T56" fmla="*/ 3 w 1709"/>
                <a:gd name="T57" fmla="*/ 23 h 766"/>
                <a:gd name="T58" fmla="*/ 0 w 1709"/>
                <a:gd name="T59" fmla="*/ 18 h 766"/>
                <a:gd name="T60" fmla="*/ 0 w 1709"/>
                <a:gd name="T61" fmla="*/ 12 h 766"/>
                <a:gd name="T62" fmla="*/ 2 w 1709"/>
                <a:gd name="T63" fmla="*/ 7 h 766"/>
                <a:gd name="T64" fmla="*/ 5 w 1709"/>
                <a:gd name="T65" fmla="*/ 6 h 766"/>
                <a:gd name="T66" fmla="*/ 7 w 1709"/>
                <a:gd name="T67" fmla="*/ 6 h 766"/>
                <a:gd name="T68" fmla="*/ 10 w 1709"/>
                <a:gd name="T69" fmla="*/ 6 h 766"/>
                <a:gd name="T70" fmla="*/ 12 w 1709"/>
                <a:gd name="T71" fmla="*/ 7 h 766"/>
                <a:gd name="T72" fmla="*/ 15 w 1709"/>
                <a:gd name="T73" fmla="*/ 8 h 766"/>
                <a:gd name="T74" fmla="*/ 16 w 1709"/>
                <a:gd name="T75" fmla="*/ 9 h 766"/>
                <a:gd name="T76" fmla="*/ 17 w 1709"/>
                <a:gd name="T77" fmla="*/ 9 h 766"/>
                <a:gd name="T78" fmla="*/ 21 w 1709"/>
                <a:gd name="T79" fmla="*/ 8 h 766"/>
                <a:gd name="T80" fmla="*/ 23 w 1709"/>
                <a:gd name="T81" fmla="*/ 7 h 766"/>
                <a:gd name="T82" fmla="*/ 26 w 1709"/>
                <a:gd name="T83" fmla="*/ 6 h 766"/>
                <a:gd name="T84" fmla="*/ 27 w 1709"/>
                <a:gd name="T85" fmla="*/ 5 h 766"/>
                <a:gd name="T86" fmla="*/ 28 w 1709"/>
                <a:gd name="T87" fmla="*/ 3 h 766"/>
                <a:gd name="T88" fmla="*/ 29 w 1709"/>
                <a:gd name="T89" fmla="*/ 1 h 766"/>
                <a:gd name="T90" fmla="*/ 31 w 1709"/>
                <a:gd name="T91" fmla="*/ 1 h 766"/>
                <a:gd name="T92" fmla="*/ 31 w 1709"/>
                <a:gd name="T93" fmla="*/ 1 h 766"/>
                <a:gd name="T94" fmla="*/ 34 w 1709"/>
                <a:gd name="T95" fmla="*/ 5 h 766"/>
                <a:gd name="T96" fmla="*/ 37 w 1709"/>
                <a:gd name="T97" fmla="*/ 11 h 766"/>
                <a:gd name="T98" fmla="*/ 39 w 1709"/>
                <a:gd name="T99" fmla="*/ 15 h 766"/>
                <a:gd name="T100" fmla="*/ 42 w 1709"/>
                <a:gd name="T101" fmla="*/ 17 h 766"/>
                <a:gd name="T102" fmla="*/ 47 w 1709"/>
                <a:gd name="T103" fmla="*/ 20 h 766"/>
                <a:gd name="T104" fmla="*/ 52 w 1709"/>
                <a:gd name="T105" fmla="*/ 22 h 766"/>
                <a:gd name="T106" fmla="*/ 57 w 1709"/>
                <a:gd name="T107" fmla="*/ 23 h 766"/>
                <a:gd name="T108" fmla="*/ 63 w 1709"/>
                <a:gd name="T109" fmla="*/ 24 h 766"/>
                <a:gd name="T110" fmla="*/ 69 w 1709"/>
                <a:gd name="T111" fmla="*/ 24 h 766"/>
                <a:gd name="T112" fmla="*/ 76 w 1709"/>
                <a:gd name="T113" fmla="*/ 25 h 766"/>
                <a:gd name="T114" fmla="*/ 83 w 1709"/>
                <a:gd name="T115" fmla="*/ 26 h 766"/>
                <a:gd name="T116" fmla="*/ 90 w 1709"/>
                <a:gd name="T117" fmla="*/ 27 h 766"/>
                <a:gd name="T118" fmla="*/ 95 w 1709"/>
                <a:gd name="T119" fmla="*/ 29 h 7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9"/>
                <a:gd name="T181" fmla="*/ 0 h 766"/>
                <a:gd name="T182" fmla="*/ 1709 w 1709"/>
                <a:gd name="T183" fmla="*/ 766 h 7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9" h="766">
                  <a:moveTo>
                    <a:pt x="1557" y="461"/>
                  </a:moveTo>
                  <a:lnTo>
                    <a:pt x="1578" y="474"/>
                  </a:lnTo>
                  <a:lnTo>
                    <a:pt x="1598" y="490"/>
                  </a:lnTo>
                  <a:lnTo>
                    <a:pt x="1619" y="507"/>
                  </a:lnTo>
                  <a:lnTo>
                    <a:pt x="1639" y="528"/>
                  </a:lnTo>
                  <a:lnTo>
                    <a:pt x="1657" y="549"/>
                  </a:lnTo>
                  <a:lnTo>
                    <a:pt x="1673" y="572"/>
                  </a:lnTo>
                  <a:lnTo>
                    <a:pt x="1687" y="595"/>
                  </a:lnTo>
                  <a:lnTo>
                    <a:pt x="1698" y="618"/>
                  </a:lnTo>
                  <a:lnTo>
                    <a:pt x="1705" y="641"/>
                  </a:lnTo>
                  <a:lnTo>
                    <a:pt x="1709" y="663"/>
                  </a:lnTo>
                  <a:lnTo>
                    <a:pt x="1707" y="683"/>
                  </a:lnTo>
                  <a:lnTo>
                    <a:pt x="1700" y="703"/>
                  </a:lnTo>
                  <a:lnTo>
                    <a:pt x="1686" y="721"/>
                  </a:lnTo>
                  <a:lnTo>
                    <a:pt x="1667" y="736"/>
                  </a:lnTo>
                  <a:lnTo>
                    <a:pt x="1641" y="749"/>
                  </a:lnTo>
                  <a:lnTo>
                    <a:pt x="1606" y="758"/>
                  </a:lnTo>
                  <a:lnTo>
                    <a:pt x="1569" y="764"/>
                  </a:lnTo>
                  <a:lnTo>
                    <a:pt x="1531" y="766"/>
                  </a:lnTo>
                  <a:lnTo>
                    <a:pt x="1491" y="765"/>
                  </a:lnTo>
                  <a:lnTo>
                    <a:pt x="1450" y="761"/>
                  </a:lnTo>
                  <a:lnTo>
                    <a:pt x="1408" y="755"/>
                  </a:lnTo>
                  <a:lnTo>
                    <a:pt x="1366" y="747"/>
                  </a:lnTo>
                  <a:lnTo>
                    <a:pt x="1322" y="735"/>
                  </a:lnTo>
                  <a:lnTo>
                    <a:pt x="1279" y="724"/>
                  </a:lnTo>
                  <a:lnTo>
                    <a:pt x="1236" y="710"/>
                  </a:lnTo>
                  <a:lnTo>
                    <a:pt x="1194" y="695"/>
                  </a:lnTo>
                  <a:lnTo>
                    <a:pt x="1153" y="680"/>
                  </a:lnTo>
                  <a:lnTo>
                    <a:pt x="1112" y="664"/>
                  </a:lnTo>
                  <a:lnTo>
                    <a:pt x="1074" y="648"/>
                  </a:lnTo>
                  <a:lnTo>
                    <a:pt x="1037" y="632"/>
                  </a:lnTo>
                  <a:lnTo>
                    <a:pt x="1003" y="615"/>
                  </a:lnTo>
                  <a:lnTo>
                    <a:pt x="972" y="600"/>
                  </a:lnTo>
                  <a:lnTo>
                    <a:pt x="945" y="588"/>
                  </a:lnTo>
                  <a:lnTo>
                    <a:pt x="920" y="577"/>
                  </a:lnTo>
                  <a:lnTo>
                    <a:pt x="896" y="567"/>
                  </a:lnTo>
                  <a:lnTo>
                    <a:pt x="873" y="559"/>
                  </a:lnTo>
                  <a:lnTo>
                    <a:pt x="851" y="552"/>
                  </a:lnTo>
                  <a:lnTo>
                    <a:pt x="829" y="545"/>
                  </a:lnTo>
                  <a:lnTo>
                    <a:pt x="809" y="541"/>
                  </a:lnTo>
                  <a:lnTo>
                    <a:pt x="790" y="537"/>
                  </a:lnTo>
                  <a:lnTo>
                    <a:pt x="771" y="535"/>
                  </a:lnTo>
                  <a:lnTo>
                    <a:pt x="754" y="532"/>
                  </a:lnTo>
                  <a:lnTo>
                    <a:pt x="737" y="532"/>
                  </a:lnTo>
                  <a:lnTo>
                    <a:pt x="721" y="532"/>
                  </a:lnTo>
                  <a:lnTo>
                    <a:pt x="706" y="534"/>
                  </a:lnTo>
                  <a:lnTo>
                    <a:pt x="692" y="536"/>
                  </a:lnTo>
                  <a:lnTo>
                    <a:pt x="678" y="538"/>
                  </a:lnTo>
                  <a:lnTo>
                    <a:pt x="664" y="542"/>
                  </a:lnTo>
                  <a:lnTo>
                    <a:pt x="650" y="545"/>
                  </a:lnTo>
                  <a:lnTo>
                    <a:pt x="638" y="550"/>
                  </a:lnTo>
                  <a:lnTo>
                    <a:pt x="624" y="553"/>
                  </a:lnTo>
                  <a:lnTo>
                    <a:pt x="611" y="558"/>
                  </a:lnTo>
                  <a:lnTo>
                    <a:pt x="598" y="561"/>
                  </a:lnTo>
                  <a:lnTo>
                    <a:pt x="584" y="564"/>
                  </a:lnTo>
                  <a:lnTo>
                    <a:pt x="570" y="567"/>
                  </a:lnTo>
                  <a:lnTo>
                    <a:pt x="556" y="569"/>
                  </a:lnTo>
                  <a:lnTo>
                    <a:pt x="541" y="570"/>
                  </a:lnTo>
                  <a:lnTo>
                    <a:pt x="527" y="572"/>
                  </a:lnTo>
                  <a:lnTo>
                    <a:pt x="511" y="572"/>
                  </a:lnTo>
                  <a:lnTo>
                    <a:pt x="495" y="570"/>
                  </a:lnTo>
                  <a:lnTo>
                    <a:pt x="479" y="568"/>
                  </a:lnTo>
                  <a:lnTo>
                    <a:pt x="462" y="566"/>
                  </a:lnTo>
                  <a:lnTo>
                    <a:pt x="443" y="561"/>
                  </a:lnTo>
                  <a:lnTo>
                    <a:pt x="424" y="556"/>
                  </a:lnTo>
                  <a:lnTo>
                    <a:pt x="410" y="551"/>
                  </a:lnTo>
                  <a:lnTo>
                    <a:pt x="396" y="545"/>
                  </a:lnTo>
                  <a:lnTo>
                    <a:pt x="382" y="539"/>
                  </a:lnTo>
                  <a:lnTo>
                    <a:pt x="367" y="532"/>
                  </a:lnTo>
                  <a:lnTo>
                    <a:pt x="351" y="524"/>
                  </a:lnTo>
                  <a:lnTo>
                    <a:pt x="333" y="515"/>
                  </a:lnTo>
                  <a:lnTo>
                    <a:pt x="313" y="506"/>
                  </a:lnTo>
                  <a:lnTo>
                    <a:pt x="291" y="497"/>
                  </a:lnTo>
                  <a:lnTo>
                    <a:pt x="287" y="494"/>
                  </a:lnTo>
                  <a:lnTo>
                    <a:pt x="280" y="492"/>
                  </a:lnTo>
                  <a:lnTo>
                    <a:pt x="269" y="488"/>
                  </a:lnTo>
                  <a:lnTo>
                    <a:pt x="258" y="482"/>
                  </a:lnTo>
                  <a:lnTo>
                    <a:pt x="244" y="475"/>
                  </a:lnTo>
                  <a:lnTo>
                    <a:pt x="228" y="466"/>
                  </a:lnTo>
                  <a:lnTo>
                    <a:pt x="211" y="456"/>
                  </a:lnTo>
                  <a:lnTo>
                    <a:pt x="192" y="446"/>
                  </a:lnTo>
                  <a:lnTo>
                    <a:pt x="173" y="435"/>
                  </a:lnTo>
                  <a:lnTo>
                    <a:pt x="151" y="422"/>
                  </a:lnTo>
                  <a:lnTo>
                    <a:pt x="127" y="407"/>
                  </a:lnTo>
                  <a:lnTo>
                    <a:pt x="102" y="390"/>
                  </a:lnTo>
                  <a:lnTo>
                    <a:pt x="78" y="372"/>
                  </a:lnTo>
                  <a:lnTo>
                    <a:pt x="56" y="354"/>
                  </a:lnTo>
                  <a:lnTo>
                    <a:pt x="38" y="335"/>
                  </a:lnTo>
                  <a:lnTo>
                    <a:pt x="24" y="316"/>
                  </a:lnTo>
                  <a:lnTo>
                    <a:pt x="9" y="282"/>
                  </a:lnTo>
                  <a:lnTo>
                    <a:pt x="2" y="249"/>
                  </a:lnTo>
                  <a:lnTo>
                    <a:pt x="0" y="217"/>
                  </a:lnTo>
                  <a:lnTo>
                    <a:pt x="4" y="186"/>
                  </a:lnTo>
                  <a:lnTo>
                    <a:pt x="12" y="157"/>
                  </a:lnTo>
                  <a:lnTo>
                    <a:pt x="25" y="133"/>
                  </a:lnTo>
                  <a:lnTo>
                    <a:pt x="41" y="112"/>
                  </a:lnTo>
                  <a:lnTo>
                    <a:pt x="60" y="97"/>
                  </a:lnTo>
                  <a:lnTo>
                    <a:pt x="70" y="92"/>
                  </a:lnTo>
                  <a:lnTo>
                    <a:pt x="82" y="89"/>
                  </a:lnTo>
                  <a:lnTo>
                    <a:pt x="93" y="87"/>
                  </a:lnTo>
                  <a:lnTo>
                    <a:pt x="106" y="87"/>
                  </a:lnTo>
                  <a:lnTo>
                    <a:pt x="120" y="87"/>
                  </a:lnTo>
                  <a:lnTo>
                    <a:pt x="133" y="88"/>
                  </a:lnTo>
                  <a:lnTo>
                    <a:pt x="147" y="90"/>
                  </a:lnTo>
                  <a:lnTo>
                    <a:pt x="161" y="93"/>
                  </a:lnTo>
                  <a:lnTo>
                    <a:pt x="176" y="97"/>
                  </a:lnTo>
                  <a:lnTo>
                    <a:pt x="190" y="102"/>
                  </a:lnTo>
                  <a:lnTo>
                    <a:pt x="204" y="106"/>
                  </a:lnTo>
                  <a:lnTo>
                    <a:pt x="217" y="111"/>
                  </a:lnTo>
                  <a:lnTo>
                    <a:pt x="230" y="116"/>
                  </a:lnTo>
                  <a:lnTo>
                    <a:pt x="243" y="121"/>
                  </a:lnTo>
                  <a:lnTo>
                    <a:pt x="254" y="127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5" y="135"/>
                  </a:lnTo>
                  <a:lnTo>
                    <a:pt x="281" y="136"/>
                  </a:lnTo>
                  <a:lnTo>
                    <a:pt x="285" y="137"/>
                  </a:lnTo>
                  <a:lnTo>
                    <a:pt x="303" y="137"/>
                  </a:lnTo>
                  <a:lnTo>
                    <a:pt x="320" y="134"/>
                  </a:lnTo>
                  <a:lnTo>
                    <a:pt x="337" y="128"/>
                  </a:lnTo>
                  <a:lnTo>
                    <a:pt x="353" y="120"/>
                  </a:lnTo>
                  <a:lnTo>
                    <a:pt x="368" y="112"/>
                  </a:lnTo>
                  <a:lnTo>
                    <a:pt x="383" y="103"/>
                  </a:lnTo>
                  <a:lnTo>
                    <a:pt x="397" y="96"/>
                  </a:lnTo>
                  <a:lnTo>
                    <a:pt x="411" y="91"/>
                  </a:lnTo>
                  <a:lnTo>
                    <a:pt x="417" y="89"/>
                  </a:lnTo>
                  <a:lnTo>
                    <a:pt x="422" y="85"/>
                  </a:lnTo>
                  <a:lnTo>
                    <a:pt x="427" y="82"/>
                  </a:lnTo>
                  <a:lnTo>
                    <a:pt x="432" y="77"/>
                  </a:lnTo>
                  <a:lnTo>
                    <a:pt x="440" y="67"/>
                  </a:lnTo>
                  <a:lnTo>
                    <a:pt x="448" y="53"/>
                  </a:lnTo>
                  <a:lnTo>
                    <a:pt x="454" y="39"/>
                  </a:lnTo>
                  <a:lnTo>
                    <a:pt x="460" y="27"/>
                  </a:lnTo>
                  <a:lnTo>
                    <a:pt x="467" y="14"/>
                  </a:lnTo>
                  <a:lnTo>
                    <a:pt x="475" y="5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500" y="4"/>
                  </a:lnTo>
                  <a:lnTo>
                    <a:pt x="502" y="5"/>
                  </a:lnTo>
                  <a:lnTo>
                    <a:pt x="516" y="19"/>
                  </a:lnTo>
                  <a:lnTo>
                    <a:pt x="531" y="40"/>
                  </a:lnTo>
                  <a:lnTo>
                    <a:pt x="547" y="68"/>
                  </a:lnTo>
                  <a:lnTo>
                    <a:pt x="562" y="99"/>
                  </a:lnTo>
                  <a:lnTo>
                    <a:pt x="578" y="131"/>
                  </a:lnTo>
                  <a:lnTo>
                    <a:pt x="594" y="165"/>
                  </a:lnTo>
                  <a:lnTo>
                    <a:pt x="609" y="195"/>
                  </a:lnTo>
                  <a:lnTo>
                    <a:pt x="624" y="221"/>
                  </a:lnTo>
                  <a:lnTo>
                    <a:pt x="633" y="234"/>
                  </a:lnTo>
                  <a:lnTo>
                    <a:pt x="647" y="247"/>
                  </a:lnTo>
                  <a:lnTo>
                    <a:pt x="663" y="259"/>
                  </a:lnTo>
                  <a:lnTo>
                    <a:pt x="682" y="272"/>
                  </a:lnTo>
                  <a:lnTo>
                    <a:pt x="703" y="284"/>
                  </a:lnTo>
                  <a:lnTo>
                    <a:pt x="726" y="296"/>
                  </a:lnTo>
                  <a:lnTo>
                    <a:pt x="752" y="308"/>
                  </a:lnTo>
                  <a:lnTo>
                    <a:pt x="778" y="318"/>
                  </a:lnTo>
                  <a:lnTo>
                    <a:pt x="806" y="329"/>
                  </a:lnTo>
                  <a:lnTo>
                    <a:pt x="835" y="338"/>
                  </a:lnTo>
                  <a:lnTo>
                    <a:pt x="865" y="347"/>
                  </a:lnTo>
                  <a:lnTo>
                    <a:pt x="895" y="354"/>
                  </a:lnTo>
                  <a:lnTo>
                    <a:pt x="925" y="360"/>
                  </a:lnTo>
                  <a:lnTo>
                    <a:pt x="955" y="365"/>
                  </a:lnTo>
                  <a:lnTo>
                    <a:pt x="983" y="369"/>
                  </a:lnTo>
                  <a:lnTo>
                    <a:pt x="1012" y="370"/>
                  </a:lnTo>
                  <a:lnTo>
                    <a:pt x="1042" y="371"/>
                  </a:lnTo>
                  <a:lnTo>
                    <a:pt x="1074" y="373"/>
                  </a:lnTo>
                  <a:lnTo>
                    <a:pt x="1109" y="376"/>
                  </a:lnTo>
                  <a:lnTo>
                    <a:pt x="1146" y="378"/>
                  </a:lnTo>
                  <a:lnTo>
                    <a:pt x="1184" y="382"/>
                  </a:lnTo>
                  <a:lnTo>
                    <a:pt x="1222" y="385"/>
                  </a:lnTo>
                  <a:lnTo>
                    <a:pt x="1261" y="390"/>
                  </a:lnTo>
                  <a:lnTo>
                    <a:pt x="1300" y="395"/>
                  </a:lnTo>
                  <a:lnTo>
                    <a:pt x="1339" y="401"/>
                  </a:lnTo>
                  <a:lnTo>
                    <a:pt x="1377" y="407"/>
                  </a:lnTo>
                  <a:lnTo>
                    <a:pt x="1413" y="415"/>
                  </a:lnTo>
                  <a:lnTo>
                    <a:pt x="1447" y="422"/>
                  </a:lnTo>
                  <a:lnTo>
                    <a:pt x="1480" y="431"/>
                  </a:lnTo>
                  <a:lnTo>
                    <a:pt x="1508" y="440"/>
                  </a:lnTo>
                  <a:lnTo>
                    <a:pt x="1535" y="451"/>
                  </a:lnTo>
                  <a:lnTo>
                    <a:pt x="1557" y="461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3" name="Freeform 198"/>
            <p:cNvSpPr>
              <a:spLocks/>
            </p:cNvSpPr>
            <p:nvPr/>
          </p:nvSpPr>
          <p:spPr bwMode="auto">
            <a:xfrm>
              <a:off x="3540" y="2352"/>
              <a:ext cx="840" cy="367"/>
            </a:xfrm>
            <a:custGeom>
              <a:avLst/>
              <a:gdLst>
                <a:gd name="T0" fmla="*/ 98 w 1681"/>
                <a:gd name="T1" fmla="*/ 30 h 734"/>
                <a:gd name="T2" fmla="*/ 101 w 1681"/>
                <a:gd name="T3" fmla="*/ 34 h 734"/>
                <a:gd name="T4" fmla="*/ 104 w 1681"/>
                <a:gd name="T5" fmla="*/ 38 h 734"/>
                <a:gd name="T6" fmla="*/ 104 w 1681"/>
                <a:gd name="T7" fmla="*/ 42 h 734"/>
                <a:gd name="T8" fmla="*/ 102 w 1681"/>
                <a:gd name="T9" fmla="*/ 45 h 734"/>
                <a:gd name="T10" fmla="*/ 96 w 1681"/>
                <a:gd name="T11" fmla="*/ 46 h 734"/>
                <a:gd name="T12" fmla="*/ 89 w 1681"/>
                <a:gd name="T13" fmla="*/ 46 h 734"/>
                <a:gd name="T14" fmla="*/ 82 w 1681"/>
                <a:gd name="T15" fmla="*/ 45 h 734"/>
                <a:gd name="T16" fmla="*/ 74 w 1681"/>
                <a:gd name="T17" fmla="*/ 42 h 734"/>
                <a:gd name="T18" fmla="*/ 67 w 1681"/>
                <a:gd name="T19" fmla="*/ 39 h 734"/>
                <a:gd name="T20" fmla="*/ 61 w 1681"/>
                <a:gd name="T21" fmla="*/ 37 h 734"/>
                <a:gd name="T22" fmla="*/ 56 w 1681"/>
                <a:gd name="T23" fmla="*/ 35 h 734"/>
                <a:gd name="T24" fmla="*/ 52 w 1681"/>
                <a:gd name="T25" fmla="*/ 33 h 734"/>
                <a:gd name="T26" fmla="*/ 49 w 1681"/>
                <a:gd name="T27" fmla="*/ 33 h 734"/>
                <a:gd name="T28" fmla="*/ 46 w 1681"/>
                <a:gd name="T29" fmla="*/ 32 h 734"/>
                <a:gd name="T30" fmla="*/ 43 w 1681"/>
                <a:gd name="T31" fmla="*/ 33 h 734"/>
                <a:gd name="T32" fmla="*/ 41 w 1681"/>
                <a:gd name="T33" fmla="*/ 33 h 734"/>
                <a:gd name="T34" fmla="*/ 38 w 1681"/>
                <a:gd name="T35" fmla="*/ 34 h 734"/>
                <a:gd name="T36" fmla="*/ 35 w 1681"/>
                <a:gd name="T37" fmla="*/ 34 h 734"/>
                <a:gd name="T38" fmla="*/ 32 w 1681"/>
                <a:gd name="T39" fmla="*/ 34 h 734"/>
                <a:gd name="T40" fmla="*/ 29 w 1681"/>
                <a:gd name="T41" fmla="*/ 34 h 734"/>
                <a:gd name="T42" fmla="*/ 26 w 1681"/>
                <a:gd name="T43" fmla="*/ 33 h 734"/>
                <a:gd name="T44" fmla="*/ 23 w 1681"/>
                <a:gd name="T45" fmla="*/ 32 h 734"/>
                <a:gd name="T46" fmla="*/ 20 w 1681"/>
                <a:gd name="T47" fmla="*/ 31 h 734"/>
                <a:gd name="T48" fmla="*/ 18 w 1681"/>
                <a:gd name="T49" fmla="*/ 30 h 734"/>
                <a:gd name="T50" fmla="*/ 15 w 1681"/>
                <a:gd name="T51" fmla="*/ 29 h 734"/>
                <a:gd name="T52" fmla="*/ 12 w 1681"/>
                <a:gd name="T53" fmla="*/ 27 h 734"/>
                <a:gd name="T54" fmla="*/ 8 w 1681"/>
                <a:gd name="T55" fmla="*/ 25 h 734"/>
                <a:gd name="T56" fmla="*/ 3 w 1681"/>
                <a:gd name="T57" fmla="*/ 22 h 734"/>
                <a:gd name="T58" fmla="*/ 0 w 1681"/>
                <a:gd name="T59" fmla="*/ 17 h 734"/>
                <a:gd name="T60" fmla="*/ 0 w 1681"/>
                <a:gd name="T61" fmla="*/ 11 h 734"/>
                <a:gd name="T62" fmla="*/ 2 w 1681"/>
                <a:gd name="T63" fmla="*/ 7 h 734"/>
                <a:gd name="T64" fmla="*/ 4 w 1681"/>
                <a:gd name="T65" fmla="*/ 6 h 734"/>
                <a:gd name="T66" fmla="*/ 7 w 1681"/>
                <a:gd name="T67" fmla="*/ 6 h 734"/>
                <a:gd name="T68" fmla="*/ 9 w 1681"/>
                <a:gd name="T69" fmla="*/ 6 h 734"/>
                <a:gd name="T70" fmla="*/ 12 w 1681"/>
                <a:gd name="T71" fmla="*/ 7 h 734"/>
                <a:gd name="T72" fmla="*/ 14 w 1681"/>
                <a:gd name="T73" fmla="*/ 8 h 734"/>
                <a:gd name="T74" fmla="*/ 16 w 1681"/>
                <a:gd name="T75" fmla="*/ 8 h 734"/>
                <a:gd name="T76" fmla="*/ 17 w 1681"/>
                <a:gd name="T77" fmla="*/ 9 h 734"/>
                <a:gd name="T78" fmla="*/ 20 w 1681"/>
                <a:gd name="T79" fmla="*/ 8 h 734"/>
                <a:gd name="T80" fmla="*/ 23 w 1681"/>
                <a:gd name="T81" fmla="*/ 7 h 734"/>
                <a:gd name="T82" fmla="*/ 25 w 1681"/>
                <a:gd name="T83" fmla="*/ 6 h 734"/>
                <a:gd name="T84" fmla="*/ 26 w 1681"/>
                <a:gd name="T85" fmla="*/ 5 h 734"/>
                <a:gd name="T86" fmla="*/ 27 w 1681"/>
                <a:gd name="T87" fmla="*/ 3 h 734"/>
                <a:gd name="T88" fmla="*/ 28 w 1681"/>
                <a:gd name="T89" fmla="*/ 1 h 734"/>
                <a:gd name="T90" fmla="*/ 30 w 1681"/>
                <a:gd name="T91" fmla="*/ 0 h 734"/>
                <a:gd name="T92" fmla="*/ 30 w 1681"/>
                <a:gd name="T93" fmla="*/ 1 h 734"/>
                <a:gd name="T94" fmla="*/ 33 w 1681"/>
                <a:gd name="T95" fmla="*/ 4 h 734"/>
                <a:gd name="T96" fmla="*/ 36 w 1681"/>
                <a:gd name="T97" fmla="*/ 10 h 734"/>
                <a:gd name="T98" fmla="*/ 38 w 1681"/>
                <a:gd name="T99" fmla="*/ 14 h 734"/>
                <a:gd name="T100" fmla="*/ 41 w 1681"/>
                <a:gd name="T101" fmla="*/ 17 h 734"/>
                <a:gd name="T102" fmla="*/ 46 w 1681"/>
                <a:gd name="T103" fmla="*/ 19 h 734"/>
                <a:gd name="T104" fmla="*/ 51 w 1681"/>
                <a:gd name="T105" fmla="*/ 21 h 734"/>
                <a:gd name="T106" fmla="*/ 56 w 1681"/>
                <a:gd name="T107" fmla="*/ 22 h 734"/>
                <a:gd name="T108" fmla="*/ 62 w 1681"/>
                <a:gd name="T109" fmla="*/ 23 h 734"/>
                <a:gd name="T110" fmla="*/ 68 w 1681"/>
                <a:gd name="T111" fmla="*/ 23 h 734"/>
                <a:gd name="T112" fmla="*/ 75 w 1681"/>
                <a:gd name="T113" fmla="*/ 24 h 734"/>
                <a:gd name="T114" fmla="*/ 82 w 1681"/>
                <a:gd name="T115" fmla="*/ 25 h 734"/>
                <a:gd name="T116" fmla="*/ 89 w 1681"/>
                <a:gd name="T117" fmla="*/ 26 h 734"/>
                <a:gd name="T118" fmla="*/ 94 w 1681"/>
                <a:gd name="T119" fmla="*/ 28 h 7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1"/>
                <a:gd name="T181" fmla="*/ 0 h 734"/>
                <a:gd name="T182" fmla="*/ 1681 w 1681"/>
                <a:gd name="T183" fmla="*/ 734 h 7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1" h="734">
                  <a:moveTo>
                    <a:pt x="1534" y="448"/>
                  </a:moveTo>
                  <a:lnTo>
                    <a:pt x="1554" y="461"/>
                  </a:lnTo>
                  <a:lnTo>
                    <a:pt x="1575" y="475"/>
                  </a:lnTo>
                  <a:lnTo>
                    <a:pt x="1595" y="492"/>
                  </a:lnTo>
                  <a:lnTo>
                    <a:pt x="1614" y="510"/>
                  </a:lnTo>
                  <a:lnTo>
                    <a:pt x="1631" y="530"/>
                  </a:lnTo>
                  <a:lnTo>
                    <a:pt x="1647" y="552"/>
                  </a:lnTo>
                  <a:lnTo>
                    <a:pt x="1661" y="573"/>
                  </a:lnTo>
                  <a:lnTo>
                    <a:pt x="1671" y="594"/>
                  </a:lnTo>
                  <a:lnTo>
                    <a:pt x="1677" y="616"/>
                  </a:lnTo>
                  <a:lnTo>
                    <a:pt x="1681" y="637"/>
                  </a:lnTo>
                  <a:lnTo>
                    <a:pt x="1678" y="657"/>
                  </a:lnTo>
                  <a:lnTo>
                    <a:pt x="1671" y="675"/>
                  </a:lnTo>
                  <a:lnTo>
                    <a:pt x="1659" y="691"/>
                  </a:lnTo>
                  <a:lnTo>
                    <a:pt x="1639" y="706"/>
                  </a:lnTo>
                  <a:lnTo>
                    <a:pt x="1614" y="718"/>
                  </a:lnTo>
                  <a:lnTo>
                    <a:pt x="1580" y="727"/>
                  </a:lnTo>
                  <a:lnTo>
                    <a:pt x="1546" y="732"/>
                  </a:lnTo>
                  <a:lnTo>
                    <a:pt x="1510" y="734"/>
                  </a:lnTo>
                  <a:lnTo>
                    <a:pt x="1472" y="733"/>
                  </a:lnTo>
                  <a:lnTo>
                    <a:pt x="1433" y="729"/>
                  </a:lnTo>
                  <a:lnTo>
                    <a:pt x="1393" y="723"/>
                  </a:lnTo>
                  <a:lnTo>
                    <a:pt x="1352" y="715"/>
                  </a:lnTo>
                  <a:lnTo>
                    <a:pt x="1312" y="705"/>
                  </a:lnTo>
                  <a:lnTo>
                    <a:pt x="1271" y="694"/>
                  </a:lnTo>
                  <a:lnTo>
                    <a:pt x="1230" y="681"/>
                  </a:lnTo>
                  <a:lnTo>
                    <a:pt x="1190" y="667"/>
                  </a:lnTo>
                  <a:lnTo>
                    <a:pt x="1151" y="653"/>
                  </a:lnTo>
                  <a:lnTo>
                    <a:pt x="1113" y="638"/>
                  </a:lnTo>
                  <a:lnTo>
                    <a:pt x="1076" y="622"/>
                  </a:lnTo>
                  <a:lnTo>
                    <a:pt x="1040" y="607"/>
                  </a:lnTo>
                  <a:lnTo>
                    <a:pt x="1008" y="592"/>
                  </a:lnTo>
                  <a:lnTo>
                    <a:pt x="977" y="577"/>
                  </a:lnTo>
                  <a:lnTo>
                    <a:pt x="953" y="566"/>
                  </a:lnTo>
                  <a:lnTo>
                    <a:pt x="929" y="555"/>
                  </a:lnTo>
                  <a:lnTo>
                    <a:pt x="906" y="546"/>
                  </a:lnTo>
                  <a:lnTo>
                    <a:pt x="884" y="538"/>
                  </a:lnTo>
                  <a:lnTo>
                    <a:pt x="863" y="531"/>
                  </a:lnTo>
                  <a:lnTo>
                    <a:pt x="843" y="525"/>
                  </a:lnTo>
                  <a:lnTo>
                    <a:pt x="825" y="521"/>
                  </a:lnTo>
                  <a:lnTo>
                    <a:pt x="806" y="517"/>
                  </a:lnTo>
                  <a:lnTo>
                    <a:pt x="789" y="514"/>
                  </a:lnTo>
                  <a:lnTo>
                    <a:pt x="772" y="513"/>
                  </a:lnTo>
                  <a:lnTo>
                    <a:pt x="757" y="511"/>
                  </a:lnTo>
                  <a:lnTo>
                    <a:pt x="741" y="510"/>
                  </a:lnTo>
                  <a:lnTo>
                    <a:pt x="727" y="510"/>
                  </a:lnTo>
                  <a:lnTo>
                    <a:pt x="713" y="511"/>
                  </a:lnTo>
                  <a:lnTo>
                    <a:pt x="699" y="513"/>
                  </a:lnTo>
                  <a:lnTo>
                    <a:pt x="687" y="515"/>
                  </a:lnTo>
                  <a:lnTo>
                    <a:pt x="672" y="518"/>
                  </a:lnTo>
                  <a:lnTo>
                    <a:pt x="657" y="521"/>
                  </a:lnTo>
                  <a:lnTo>
                    <a:pt x="642" y="524"/>
                  </a:lnTo>
                  <a:lnTo>
                    <a:pt x="627" y="526"/>
                  </a:lnTo>
                  <a:lnTo>
                    <a:pt x="613" y="529"/>
                  </a:lnTo>
                  <a:lnTo>
                    <a:pt x="598" y="531"/>
                  </a:lnTo>
                  <a:lnTo>
                    <a:pt x="584" y="532"/>
                  </a:lnTo>
                  <a:lnTo>
                    <a:pt x="569" y="533"/>
                  </a:lnTo>
                  <a:lnTo>
                    <a:pt x="554" y="535"/>
                  </a:lnTo>
                  <a:lnTo>
                    <a:pt x="539" y="536"/>
                  </a:lnTo>
                  <a:lnTo>
                    <a:pt x="524" y="535"/>
                  </a:lnTo>
                  <a:lnTo>
                    <a:pt x="508" y="535"/>
                  </a:lnTo>
                  <a:lnTo>
                    <a:pt x="492" y="533"/>
                  </a:lnTo>
                  <a:lnTo>
                    <a:pt x="476" y="531"/>
                  </a:lnTo>
                  <a:lnTo>
                    <a:pt x="459" y="528"/>
                  </a:lnTo>
                  <a:lnTo>
                    <a:pt x="440" y="524"/>
                  </a:lnTo>
                  <a:lnTo>
                    <a:pt x="426" y="521"/>
                  </a:lnTo>
                  <a:lnTo>
                    <a:pt x="413" y="516"/>
                  </a:lnTo>
                  <a:lnTo>
                    <a:pt x="398" y="511"/>
                  </a:lnTo>
                  <a:lnTo>
                    <a:pt x="382" y="507"/>
                  </a:lnTo>
                  <a:lnTo>
                    <a:pt x="364" y="500"/>
                  </a:lnTo>
                  <a:lnTo>
                    <a:pt x="346" y="493"/>
                  </a:lnTo>
                  <a:lnTo>
                    <a:pt x="325" y="485"/>
                  </a:lnTo>
                  <a:lnTo>
                    <a:pt x="302" y="476"/>
                  </a:lnTo>
                  <a:lnTo>
                    <a:pt x="296" y="473"/>
                  </a:lnTo>
                  <a:lnTo>
                    <a:pt x="288" y="470"/>
                  </a:lnTo>
                  <a:lnTo>
                    <a:pt x="278" y="465"/>
                  </a:lnTo>
                  <a:lnTo>
                    <a:pt x="265" y="460"/>
                  </a:lnTo>
                  <a:lnTo>
                    <a:pt x="251" y="453"/>
                  </a:lnTo>
                  <a:lnTo>
                    <a:pt x="235" y="445"/>
                  </a:lnTo>
                  <a:lnTo>
                    <a:pt x="218" y="435"/>
                  </a:lnTo>
                  <a:lnTo>
                    <a:pt x="200" y="425"/>
                  </a:lnTo>
                  <a:lnTo>
                    <a:pt x="182" y="415"/>
                  </a:lnTo>
                  <a:lnTo>
                    <a:pt x="160" y="403"/>
                  </a:lnTo>
                  <a:lnTo>
                    <a:pt x="135" y="389"/>
                  </a:lnTo>
                  <a:lnTo>
                    <a:pt x="110" y="373"/>
                  </a:lnTo>
                  <a:lnTo>
                    <a:pt x="83" y="356"/>
                  </a:lnTo>
                  <a:lnTo>
                    <a:pt x="60" y="337"/>
                  </a:lnTo>
                  <a:lnTo>
                    <a:pt x="39" y="318"/>
                  </a:lnTo>
                  <a:lnTo>
                    <a:pt x="25" y="298"/>
                  </a:lnTo>
                  <a:lnTo>
                    <a:pt x="10" y="267"/>
                  </a:lnTo>
                  <a:lnTo>
                    <a:pt x="1" y="235"/>
                  </a:lnTo>
                  <a:lnTo>
                    <a:pt x="0" y="204"/>
                  </a:lnTo>
                  <a:lnTo>
                    <a:pt x="4" y="175"/>
                  </a:lnTo>
                  <a:lnTo>
                    <a:pt x="12" y="147"/>
                  </a:lnTo>
                  <a:lnTo>
                    <a:pt x="25" y="124"/>
                  </a:lnTo>
                  <a:lnTo>
                    <a:pt x="39" y="105"/>
                  </a:lnTo>
                  <a:lnTo>
                    <a:pt x="58" y="91"/>
                  </a:lnTo>
                  <a:lnTo>
                    <a:pt x="68" y="86"/>
                  </a:lnTo>
                  <a:lnTo>
                    <a:pt x="79" y="83"/>
                  </a:lnTo>
                  <a:lnTo>
                    <a:pt x="90" y="82"/>
                  </a:lnTo>
                  <a:lnTo>
                    <a:pt x="103" y="81"/>
                  </a:lnTo>
                  <a:lnTo>
                    <a:pt x="116" y="82"/>
                  </a:lnTo>
                  <a:lnTo>
                    <a:pt x="128" y="83"/>
                  </a:lnTo>
                  <a:lnTo>
                    <a:pt x="142" y="85"/>
                  </a:lnTo>
                  <a:lnTo>
                    <a:pt x="156" y="87"/>
                  </a:lnTo>
                  <a:lnTo>
                    <a:pt x="170" y="91"/>
                  </a:lnTo>
                  <a:lnTo>
                    <a:pt x="183" y="95"/>
                  </a:lnTo>
                  <a:lnTo>
                    <a:pt x="197" y="99"/>
                  </a:lnTo>
                  <a:lnTo>
                    <a:pt x="210" y="104"/>
                  </a:lnTo>
                  <a:lnTo>
                    <a:pt x="223" y="109"/>
                  </a:lnTo>
                  <a:lnTo>
                    <a:pt x="235" y="114"/>
                  </a:lnTo>
                  <a:lnTo>
                    <a:pt x="247" y="119"/>
                  </a:lnTo>
                  <a:lnTo>
                    <a:pt x="257" y="123"/>
                  </a:lnTo>
                  <a:lnTo>
                    <a:pt x="262" y="124"/>
                  </a:lnTo>
                  <a:lnTo>
                    <a:pt x="268" y="127"/>
                  </a:lnTo>
                  <a:lnTo>
                    <a:pt x="272" y="128"/>
                  </a:lnTo>
                  <a:lnTo>
                    <a:pt x="277" y="129"/>
                  </a:lnTo>
                  <a:lnTo>
                    <a:pt x="294" y="129"/>
                  </a:lnTo>
                  <a:lnTo>
                    <a:pt x="310" y="127"/>
                  </a:lnTo>
                  <a:lnTo>
                    <a:pt x="326" y="121"/>
                  </a:lnTo>
                  <a:lnTo>
                    <a:pt x="342" y="114"/>
                  </a:lnTo>
                  <a:lnTo>
                    <a:pt x="357" y="106"/>
                  </a:lnTo>
                  <a:lnTo>
                    <a:pt x="372" y="98"/>
                  </a:lnTo>
                  <a:lnTo>
                    <a:pt x="386" y="91"/>
                  </a:lnTo>
                  <a:lnTo>
                    <a:pt x="399" y="86"/>
                  </a:lnTo>
                  <a:lnTo>
                    <a:pt x="405" y="84"/>
                  </a:lnTo>
                  <a:lnTo>
                    <a:pt x="410" y="82"/>
                  </a:lnTo>
                  <a:lnTo>
                    <a:pt x="415" y="78"/>
                  </a:lnTo>
                  <a:lnTo>
                    <a:pt x="420" y="74"/>
                  </a:lnTo>
                  <a:lnTo>
                    <a:pt x="429" y="63"/>
                  </a:lnTo>
                  <a:lnTo>
                    <a:pt x="436" y="52"/>
                  </a:lnTo>
                  <a:lnTo>
                    <a:pt x="443" y="38"/>
                  </a:lnTo>
                  <a:lnTo>
                    <a:pt x="448" y="25"/>
                  </a:lnTo>
                  <a:lnTo>
                    <a:pt x="455" y="14"/>
                  </a:lnTo>
                  <a:lnTo>
                    <a:pt x="462" y="6"/>
                  </a:lnTo>
                  <a:lnTo>
                    <a:pt x="47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9" y="2"/>
                  </a:lnTo>
                  <a:lnTo>
                    <a:pt x="502" y="15"/>
                  </a:lnTo>
                  <a:lnTo>
                    <a:pt x="517" y="36"/>
                  </a:lnTo>
                  <a:lnTo>
                    <a:pt x="534" y="62"/>
                  </a:lnTo>
                  <a:lnTo>
                    <a:pt x="550" y="91"/>
                  </a:lnTo>
                  <a:lnTo>
                    <a:pt x="566" y="123"/>
                  </a:lnTo>
                  <a:lnTo>
                    <a:pt x="581" y="154"/>
                  </a:lnTo>
                  <a:lnTo>
                    <a:pt x="597" y="183"/>
                  </a:lnTo>
                  <a:lnTo>
                    <a:pt x="612" y="208"/>
                  </a:lnTo>
                  <a:lnTo>
                    <a:pt x="621" y="220"/>
                  </a:lnTo>
                  <a:lnTo>
                    <a:pt x="634" y="233"/>
                  </a:lnTo>
                  <a:lnTo>
                    <a:pt x="650" y="245"/>
                  </a:lnTo>
                  <a:lnTo>
                    <a:pt x="668" y="258"/>
                  </a:lnTo>
                  <a:lnTo>
                    <a:pt x="690" y="271"/>
                  </a:lnTo>
                  <a:lnTo>
                    <a:pt x="713" y="282"/>
                  </a:lnTo>
                  <a:lnTo>
                    <a:pt x="737" y="294"/>
                  </a:lnTo>
                  <a:lnTo>
                    <a:pt x="764" y="305"/>
                  </a:lnTo>
                  <a:lnTo>
                    <a:pt x="791" y="316"/>
                  </a:lnTo>
                  <a:lnTo>
                    <a:pt x="820" y="326"/>
                  </a:lnTo>
                  <a:lnTo>
                    <a:pt x="849" y="335"/>
                  </a:lnTo>
                  <a:lnTo>
                    <a:pt x="879" y="342"/>
                  </a:lnTo>
                  <a:lnTo>
                    <a:pt x="909" y="349"/>
                  </a:lnTo>
                  <a:lnTo>
                    <a:pt x="938" y="354"/>
                  </a:lnTo>
                  <a:lnTo>
                    <a:pt x="967" y="357"/>
                  </a:lnTo>
                  <a:lnTo>
                    <a:pt x="994" y="359"/>
                  </a:lnTo>
                  <a:lnTo>
                    <a:pt x="1023" y="361"/>
                  </a:lnTo>
                  <a:lnTo>
                    <a:pt x="1055" y="362"/>
                  </a:lnTo>
                  <a:lnTo>
                    <a:pt x="1090" y="364"/>
                  </a:lnTo>
                  <a:lnTo>
                    <a:pt x="1125" y="367"/>
                  </a:lnTo>
                  <a:lnTo>
                    <a:pt x="1163" y="371"/>
                  </a:lnTo>
                  <a:lnTo>
                    <a:pt x="1201" y="374"/>
                  </a:lnTo>
                  <a:lnTo>
                    <a:pt x="1241" y="379"/>
                  </a:lnTo>
                  <a:lnTo>
                    <a:pt x="1280" y="385"/>
                  </a:lnTo>
                  <a:lnTo>
                    <a:pt x="1318" y="390"/>
                  </a:lnTo>
                  <a:lnTo>
                    <a:pt x="1356" y="396"/>
                  </a:lnTo>
                  <a:lnTo>
                    <a:pt x="1391" y="403"/>
                  </a:lnTo>
                  <a:lnTo>
                    <a:pt x="1426" y="411"/>
                  </a:lnTo>
                  <a:lnTo>
                    <a:pt x="1457" y="419"/>
                  </a:lnTo>
                  <a:lnTo>
                    <a:pt x="1487" y="428"/>
                  </a:lnTo>
                  <a:lnTo>
                    <a:pt x="1512" y="438"/>
                  </a:lnTo>
                  <a:lnTo>
                    <a:pt x="1534" y="44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4" name="Freeform 199"/>
            <p:cNvSpPr>
              <a:spLocks/>
            </p:cNvSpPr>
            <p:nvPr/>
          </p:nvSpPr>
          <p:spPr bwMode="auto">
            <a:xfrm>
              <a:off x="3545" y="2362"/>
              <a:ext cx="826" cy="352"/>
            </a:xfrm>
            <a:custGeom>
              <a:avLst/>
              <a:gdLst>
                <a:gd name="T0" fmla="*/ 97 w 1652"/>
                <a:gd name="T1" fmla="*/ 29 h 703"/>
                <a:gd name="T2" fmla="*/ 101 w 1652"/>
                <a:gd name="T3" fmla="*/ 33 h 703"/>
                <a:gd name="T4" fmla="*/ 103 w 1652"/>
                <a:gd name="T5" fmla="*/ 36 h 703"/>
                <a:gd name="T6" fmla="*/ 104 w 1652"/>
                <a:gd name="T7" fmla="*/ 40 h 703"/>
                <a:gd name="T8" fmla="*/ 101 w 1652"/>
                <a:gd name="T9" fmla="*/ 43 h 703"/>
                <a:gd name="T10" fmla="*/ 96 w 1652"/>
                <a:gd name="T11" fmla="*/ 44 h 703"/>
                <a:gd name="T12" fmla="*/ 89 w 1652"/>
                <a:gd name="T13" fmla="*/ 44 h 703"/>
                <a:gd name="T14" fmla="*/ 82 w 1652"/>
                <a:gd name="T15" fmla="*/ 43 h 703"/>
                <a:gd name="T16" fmla="*/ 75 w 1652"/>
                <a:gd name="T17" fmla="*/ 41 h 703"/>
                <a:gd name="T18" fmla="*/ 68 w 1652"/>
                <a:gd name="T19" fmla="*/ 38 h 703"/>
                <a:gd name="T20" fmla="*/ 62 w 1652"/>
                <a:gd name="T21" fmla="*/ 35 h 703"/>
                <a:gd name="T22" fmla="*/ 58 w 1652"/>
                <a:gd name="T23" fmla="*/ 33 h 703"/>
                <a:gd name="T24" fmla="*/ 54 w 1652"/>
                <a:gd name="T25" fmla="*/ 32 h 703"/>
                <a:gd name="T26" fmla="*/ 51 w 1652"/>
                <a:gd name="T27" fmla="*/ 31 h 703"/>
                <a:gd name="T28" fmla="*/ 48 w 1652"/>
                <a:gd name="T29" fmla="*/ 31 h 703"/>
                <a:gd name="T30" fmla="*/ 46 w 1652"/>
                <a:gd name="T31" fmla="*/ 31 h 703"/>
                <a:gd name="T32" fmla="*/ 43 w 1652"/>
                <a:gd name="T33" fmla="*/ 31 h 703"/>
                <a:gd name="T34" fmla="*/ 40 w 1652"/>
                <a:gd name="T35" fmla="*/ 32 h 703"/>
                <a:gd name="T36" fmla="*/ 37 w 1652"/>
                <a:gd name="T37" fmla="*/ 32 h 703"/>
                <a:gd name="T38" fmla="*/ 34 w 1652"/>
                <a:gd name="T39" fmla="*/ 32 h 703"/>
                <a:gd name="T40" fmla="*/ 31 w 1652"/>
                <a:gd name="T41" fmla="*/ 32 h 703"/>
                <a:gd name="T42" fmla="*/ 28 w 1652"/>
                <a:gd name="T43" fmla="*/ 31 h 703"/>
                <a:gd name="T44" fmla="*/ 25 w 1652"/>
                <a:gd name="T45" fmla="*/ 31 h 703"/>
                <a:gd name="T46" fmla="*/ 21 w 1652"/>
                <a:gd name="T47" fmla="*/ 30 h 703"/>
                <a:gd name="T48" fmla="*/ 19 w 1652"/>
                <a:gd name="T49" fmla="*/ 29 h 703"/>
                <a:gd name="T50" fmla="*/ 17 w 1652"/>
                <a:gd name="T51" fmla="*/ 28 h 703"/>
                <a:gd name="T52" fmla="*/ 13 w 1652"/>
                <a:gd name="T53" fmla="*/ 26 h 703"/>
                <a:gd name="T54" fmla="*/ 9 w 1652"/>
                <a:gd name="T55" fmla="*/ 24 h 703"/>
                <a:gd name="T56" fmla="*/ 4 w 1652"/>
                <a:gd name="T57" fmla="*/ 21 h 703"/>
                <a:gd name="T58" fmla="*/ 1 w 1652"/>
                <a:gd name="T59" fmla="*/ 16 h 703"/>
                <a:gd name="T60" fmla="*/ 1 w 1652"/>
                <a:gd name="T61" fmla="*/ 11 h 703"/>
                <a:gd name="T62" fmla="*/ 3 w 1652"/>
                <a:gd name="T63" fmla="*/ 7 h 703"/>
                <a:gd name="T64" fmla="*/ 5 w 1652"/>
                <a:gd name="T65" fmla="*/ 6 h 703"/>
                <a:gd name="T66" fmla="*/ 7 w 1652"/>
                <a:gd name="T67" fmla="*/ 5 h 703"/>
                <a:gd name="T68" fmla="*/ 10 w 1652"/>
                <a:gd name="T69" fmla="*/ 6 h 703"/>
                <a:gd name="T70" fmla="*/ 12 w 1652"/>
                <a:gd name="T71" fmla="*/ 6 h 703"/>
                <a:gd name="T72" fmla="*/ 15 w 1652"/>
                <a:gd name="T73" fmla="*/ 7 h 703"/>
                <a:gd name="T74" fmla="*/ 16 w 1652"/>
                <a:gd name="T75" fmla="*/ 8 h 703"/>
                <a:gd name="T76" fmla="*/ 17 w 1652"/>
                <a:gd name="T77" fmla="*/ 8 h 703"/>
                <a:gd name="T78" fmla="*/ 20 w 1652"/>
                <a:gd name="T79" fmla="*/ 8 h 703"/>
                <a:gd name="T80" fmla="*/ 23 w 1652"/>
                <a:gd name="T81" fmla="*/ 6 h 703"/>
                <a:gd name="T82" fmla="*/ 25 w 1652"/>
                <a:gd name="T83" fmla="*/ 6 h 703"/>
                <a:gd name="T84" fmla="*/ 26 w 1652"/>
                <a:gd name="T85" fmla="*/ 5 h 703"/>
                <a:gd name="T86" fmla="*/ 27 w 1652"/>
                <a:gd name="T87" fmla="*/ 3 h 703"/>
                <a:gd name="T88" fmla="*/ 29 w 1652"/>
                <a:gd name="T89" fmla="*/ 1 h 703"/>
                <a:gd name="T90" fmla="*/ 30 w 1652"/>
                <a:gd name="T91" fmla="*/ 0 h 703"/>
                <a:gd name="T92" fmla="*/ 30 w 1652"/>
                <a:gd name="T93" fmla="*/ 1 h 703"/>
                <a:gd name="T94" fmla="*/ 33 w 1652"/>
                <a:gd name="T95" fmla="*/ 4 h 703"/>
                <a:gd name="T96" fmla="*/ 36 w 1652"/>
                <a:gd name="T97" fmla="*/ 10 h 703"/>
                <a:gd name="T98" fmla="*/ 38 w 1652"/>
                <a:gd name="T99" fmla="*/ 14 h 703"/>
                <a:gd name="T100" fmla="*/ 41 w 1652"/>
                <a:gd name="T101" fmla="*/ 16 h 703"/>
                <a:gd name="T102" fmla="*/ 46 w 1652"/>
                <a:gd name="T103" fmla="*/ 18 h 703"/>
                <a:gd name="T104" fmla="*/ 51 w 1652"/>
                <a:gd name="T105" fmla="*/ 20 h 703"/>
                <a:gd name="T106" fmla="*/ 56 w 1652"/>
                <a:gd name="T107" fmla="*/ 22 h 703"/>
                <a:gd name="T108" fmla="*/ 61 w 1652"/>
                <a:gd name="T109" fmla="*/ 22 h 703"/>
                <a:gd name="T110" fmla="*/ 67 w 1652"/>
                <a:gd name="T111" fmla="*/ 23 h 703"/>
                <a:gd name="T112" fmla="*/ 74 w 1652"/>
                <a:gd name="T113" fmla="*/ 23 h 703"/>
                <a:gd name="T114" fmla="*/ 81 w 1652"/>
                <a:gd name="T115" fmla="*/ 24 h 703"/>
                <a:gd name="T116" fmla="*/ 88 w 1652"/>
                <a:gd name="T117" fmla="*/ 26 h 703"/>
                <a:gd name="T118" fmla="*/ 94 w 1652"/>
                <a:gd name="T119" fmla="*/ 27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703"/>
                <a:gd name="T182" fmla="*/ 1652 w 1652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703">
                  <a:moveTo>
                    <a:pt x="1511" y="437"/>
                  </a:moveTo>
                  <a:lnTo>
                    <a:pt x="1530" y="449"/>
                  </a:lnTo>
                  <a:lnTo>
                    <a:pt x="1550" y="463"/>
                  </a:lnTo>
                  <a:lnTo>
                    <a:pt x="1569" y="479"/>
                  </a:lnTo>
                  <a:lnTo>
                    <a:pt x="1588" y="496"/>
                  </a:lnTo>
                  <a:lnTo>
                    <a:pt x="1605" y="514"/>
                  </a:lnTo>
                  <a:lnTo>
                    <a:pt x="1621" y="534"/>
                  </a:lnTo>
                  <a:lnTo>
                    <a:pt x="1634" y="554"/>
                  </a:lnTo>
                  <a:lnTo>
                    <a:pt x="1643" y="574"/>
                  </a:lnTo>
                  <a:lnTo>
                    <a:pt x="1650" y="594"/>
                  </a:lnTo>
                  <a:lnTo>
                    <a:pt x="1652" y="613"/>
                  </a:lnTo>
                  <a:lnTo>
                    <a:pt x="1650" y="632"/>
                  </a:lnTo>
                  <a:lnTo>
                    <a:pt x="1643" y="649"/>
                  </a:lnTo>
                  <a:lnTo>
                    <a:pt x="1630" y="664"/>
                  </a:lnTo>
                  <a:lnTo>
                    <a:pt x="1611" y="678"/>
                  </a:lnTo>
                  <a:lnTo>
                    <a:pt x="1585" y="690"/>
                  </a:lnTo>
                  <a:lnTo>
                    <a:pt x="1553" y="698"/>
                  </a:lnTo>
                  <a:lnTo>
                    <a:pt x="1521" y="702"/>
                  </a:lnTo>
                  <a:lnTo>
                    <a:pt x="1486" y="703"/>
                  </a:lnTo>
                  <a:lnTo>
                    <a:pt x="1451" y="702"/>
                  </a:lnTo>
                  <a:lnTo>
                    <a:pt x="1415" y="699"/>
                  </a:lnTo>
                  <a:lnTo>
                    <a:pt x="1377" y="694"/>
                  </a:lnTo>
                  <a:lnTo>
                    <a:pt x="1339" y="686"/>
                  </a:lnTo>
                  <a:lnTo>
                    <a:pt x="1300" y="677"/>
                  </a:lnTo>
                  <a:lnTo>
                    <a:pt x="1262" y="665"/>
                  </a:lnTo>
                  <a:lnTo>
                    <a:pt x="1223" y="654"/>
                  </a:lnTo>
                  <a:lnTo>
                    <a:pt x="1185" y="641"/>
                  </a:lnTo>
                  <a:lnTo>
                    <a:pt x="1148" y="627"/>
                  </a:lnTo>
                  <a:lnTo>
                    <a:pt x="1111" y="612"/>
                  </a:lnTo>
                  <a:lnTo>
                    <a:pt x="1076" y="598"/>
                  </a:lnTo>
                  <a:lnTo>
                    <a:pt x="1042" y="583"/>
                  </a:lnTo>
                  <a:lnTo>
                    <a:pt x="1010" y="569"/>
                  </a:lnTo>
                  <a:lnTo>
                    <a:pt x="980" y="555"/>
                  </a:lnTo>
                  <a:lnTo>
                    <a:pt x="957" y="544"/>
                  </a:lnTo>
                  <a:lnTo>
                    <a:pt x="935" y="535"/>
                  </a:lnTo>
                  <a:lnTo>
                    <a:pt x="914" y="527"/>
                  </a:lnTo>
                  <a:lnTo>
                    <a:pt x="895" y="519"/>
                  </a:lnTo>
                  <a:lnTo>
                    <a:pt x="875" y="513"/>
                  </a:lnTo>
                  <a:lnTo>
                    <a:pt x="857" y="507"/>
                  </a:lnTo>
                  <a:lnTo>
                    <a:pt x="838" y="503"/>
                  </a:lnTo>
                  <a:lnTo>
                    <a:pt x="822" y="498"/>
                  </a:lnTo>
                  <a:lnTo>
                    <a:pt x="805" y="496"/>
                  </a:lnTo>
                  <a:lnTo>
                    <a:pt x="790" y="494"/>
                  </a:lnTo>
                  <a:lnTo>
                    <a:pt x="775" y="491"/>
                  </a:lnTo>
                  <a:lnTo>
                    <a:pt x="760" y="490"/>
                  </a:lnTo>
                  <a:lnTo>
                    <a:pt x="746" y="490"/>
                  </a:lnTo>
                  <a:lnTo>
                    <a:pt x="733" y="490"/>
                  </a:lnTo>
                  <a:lnTo>
                    <a:pt x="721" y="490"/>
                  </a:lnTo>
                  <a:lnTo>
                    <a:pt x="708" y="491"/>
                  </a:lnTo>
                  <a:lnTo>
                    <a:pt x="691" y="492"/>
                  </a:lnTo>
                  <a:lnTo>
                    <a:pt x="675" y="495"/>
                  </a:lnTo>
                  <a:lnTo>
                    <a:pt x="657" y="496"/>
                  </a:lnTo>
                  <a:lnTo>
                    <a:pt x="642" y="497"/>
                  </a:lnTo>
                  <a:lnTo>
                    <a:pt x="626" y="498"/>
                  </a:lnTo>
                  <a:lnTo>
                    <a:pt x="611" y="499"/>
                  </a:lnTo>
                  <a:lnTo>
                    <a:pt x="595" y="501"/>
                  </a:lnTo>
                  <a:lnTo>
                    <a:pt x="580" y="501"/>
                  </a:lnTo>
                  <a:lnTo>
                    <a:pt x="565" y="501"/>
                  </a:lnTo>
                  <a:lnTo>
                    <a:pt x="550" y="501"/>
                  </a:lnTo>
                  <a:lnTo>
                    <a:pt x="535" y="501"/>
                  </a:lnTo>
                  <a:lnTo>
                    <a:pt x="519" y="499"/>
                  </a:lnTo>
                  <a:lnTo>
                    <a:pt x="504" y="499"/>
                  </a:lnTo>
                  <a:lnTo>
                    <a:pt x="488" y="497"/>
                  </a:lnTo>
                  <a:lnTo>
                    <a:pt x="472" y="496"/>
                  </a:lnTo>
                  <a:lnTo>
                    <a:pt x="455" y="494"/>
                  </a:lnTo>
                  <a:lnTo>
                    <a:pt x="441" y="491"/>
                  </a:lnTo>
                  <a:lnTo>
                    <a:pt x="426" y="489"/>
                  </a:lnTo>
                  <a:lnTo>
                    <a:pt x="411" y="487"/>
                  </a:lnTo>
                  <a:lnTo>
                    <a:pt x="395" y="483"/>
                  </a:lnTo>
                  <a:lnTo>
                    <a:pt x="377" y="479"/>
                  </a:lnTo>
                  <a:lnTo>
                    <a:pt x="358" y="473"/>
                  </a:lnTo>
                  <a:lnTo>
                    <a:pt x="336" y="466"/>
                  </a:lnTo>
                  <a:lnTo>
                    <a:pt x="312" y="457"/>
                  </a:lnTo>
                  <a:lnTo>
                    <a:pt x="305" y="454"/>
                  </a:lnTo>
                  <a:lnTo>
                    <a:pt x="297" y="451"/>
                  </a:lnTo>
                  <a:lnTo>
                    <a:pt x="285" y="446"/>
                  </a:lnTo>
                  <a:lnTo>
                    <a:pt x="273" y="441"/>
                  </a:lnTo>
                  <a:lnTo>
                    <a:pt x="258" y="435"/>
                  </a:lnTo>
                  <a:lnTo>
                    <a:pt x="242" y="427"/>
                  </a:lnTo>
                  <a:lnTo>
                    <a:pt x="224" y="418"/>
                  </a:lnTo>
                  <a:lnTo>
                    <a:pt x="206" y="407"/>
                  </a:lnTo>
                  <a:lnTo>
                    <a:pt x="190" y="398"/>
                  </a:lnTo>
                  <a:lnTo>
                    <a:pt x="169" y="388"/>
                  </a:lnTo>
                  <a:lnTo>
                    <a:pt x="144" y="374"/>
                  </a:lnTo>
                  <a:lnTo>
                    <a:pt x="116" y="358"/>
                  </a:lnTo>
                  <a:lnTo>
                    <a:pt x="88" y="340"/>
                  </a:lnTo>
                  <a:lnTo>
                    <a:pt x="63" y="322"/>
                  </a:lnTo>
                  <a:lnTo>
                    <a:pt x="41" y="302"/>
                  </a:lnTo>
                  <a:lnTo>
                    <a:pt x="25" y="283"/>
                  </a:lnTo>
                  <a:lnTo>
                    <a:pt x="10" y="254"/>
                  </a:lnTo>
                  <a:lnTo>
                    <a:pt x="2" y="224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1" y="141"/>
                  </a:lnTo>
                  <a:lnTo>
                    <a:pt x="23" y="119"/>
                  </a:lnTo>
                  <a:lnTo>
                    <a:pt x="38" y="101"/>
                  </a:lnTo>
                  <a:lnTo>
                    <a:pt x="55" y="88"/>
                  </a:lnTo>
                  <a:lnTo>
                    <a:pt x="64" y="83"/>
                  </a:lnTo>
                  <a:lnTo>
                    <a:pt x="75" y="81"/>
                  </a:lnTo>
                  <a:lnTo>
                    <a:pt x="86" y="79"/>
                  </a:lnTo>
                  <a:lnTo>
                    <a:pt x="99" y="78"/>
                  </a:lnTo>
                  <a:lnTo>
                    <a:pt x="110" y="79"/>
                  </a:lnTo>
                  <a:lnTo>
                    <a:pt x="124" y="80"/>
                  </a:lnTo>
                  <a:lnTo>
                    <a:pt x="137" y="81"/>
                  </a:lnTo>
                  <a:lnTo>
                    <a:pt x="151" y="83"/>
                  </a:lnTo>
                  <a:lnTo>
                    <a:pt x="163" y="87"/>
                  </a:lnTo>
                  <a:lnTo>
                    <a:pt x="177" y="90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6" y="103"/>
                  </a:lnTo>
                  <a:lnTo>
                    <a:pt x="228" y="108"/>
                  </a:lnTo>
                  <a:lnTo>
                    <a:pt x="239" y="112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8" y="123"/>
                  </a:lnTo>
                  <a:lnTo>
                    <a:pt x="284" y="124"/>
                  </a:lnTo>
                  <a:lnTo>
                    <a:pt x="300" y="121"/>
                  </a:lnTo>
                  <a:lnTo>
                    <a:pt x="316" y="116"/>
                  </a:lnTo>
                  <a:lnTo>
                    <a:pt x="331" y="110"/>
                  </a:lnTo>
                  <a:lnTo>
                    <a:pt x="346" y="102"/>
                  </a:lnTo>
                  <a:lnTo>
                    <a:pt x="360" y="95"/>
                  </a:lnTo>
                  <a:lnTo>
                    <a:pt x="374" y="88"/>
                  </a:lnTo>
                  <a:lnTo>
                    <a:pt x="387" y="83"/>
                  </a:lnTo>
                  <a:lnTo>
                    <a:pt x="392" y="81"/>
                  </a:lnTo>
                  <a:lnTo>
                    <a:pt x="397" y="79"/>
                  </a:lnTo>
                  <a:lnTo>
                    <a:pt x="403" y="75"/>
                  </a:lnTo>
                  <a:lnTo>
                    <a:pt x="407" y="72"/>
                  </a:lnTo>
                  <a:lnTo>
                    <a:pt x="417" y="63"/>
                  </a:lnTo>
                  <a:lnTo>
                    <a:pt x="424" y="51"/>
                  </a:lnTo>
                  <a:lnTo>
                    <a:pt x="430" y="38"/>
                  </a:lnTo>
                  <a:lnTo>
                    <a:pt x="436" y="27"/>
                  </a:lnTo>
                  <a:lnTo>
                    <a:pt x="443" y="15"/>
                  </a:lnTo>
                  <a:lnTo>
                    <a:pt x="449" y="6"/>
                  </a:lnTo>
                  <a:lnTo>
                    <a:pt x="457" y="2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1" y="2"/>
                  </a:lnTo>
                  <a:lnTo>
                    <a:pt x="473" y="2"/>
                  </a:lnTo>
                  <a:lnTo>
                    <a:pt x="475" y="3"/>
                  </a:lnTo>
                  <a:lnTo>
                    <a:pt x="489" y="14"/>
                  </a:lnTo>
                  <a:lnTo>
                    <a:pt x="504" y="34"/>
                  </a:lnTo>
                  <a:lnTo>
                    <a:pt x="519" y="58"/>
                  </a:lnTo>
                  <a:lnTo>
                    <a:pt x="535" y="86"/>
                  </a:lnTo>
                  <a:lnTo>
                    <a:pt x="551" y="116"/>
                  </a:lnTo>
                  <a:lnTo>
                    <a:pt x="567" y="146"/>
                  </a:lnTo>
                  <a:lnTo>
                    <a:pt x="584" y="173"/>
                  </a:lnTo>
                  <a:lnTo>
                    <a:pt x="599" y="197"/>
                  </a:lnTo>
                  <a:lnTo>
                    <a:pt x="608" y="209"/>
                  </a:lnTo>
                  <a:lnTo>
                    <a:pt x="620" y="221"/>
                  </a:lnTo>
                  <a:lnTo>
                    <a:pt x="637" y="233"/>
                  </a:lnTo>
                  <a:lnTo>
                    <a:pt x="655" y="246"/>
                  </a:lnTo>
                  <a:lnTo>
                    <a:pt x="676" y="259"/>
                  </a:lnTo>
                  <a:lnTo>
                    <a:pt x="699" y="271"/>
                  </a:lnTo>
                  <a:lnTo>
                    <a:pt x="723" y="283"/>
                  </a:lnTo>
                  <a:lnTo>
                    <a:pt x="749" y="294"/>
                  </a:lnTo>
                  <a:lnTo>
                    <a:pt x="777" y="306"/>
                  </a:lnTo>
                  <a:lnTo>
                    <a:pt x="805" y="316"/>
                  </a:lnTo>
                  <a:lnTo>
                    <a:pt x="833" y="325"/>
                  </a:lnTo>
                  <a:lnTo>
                    <a:pt x="863" y="333"/>
                  </a:lnTo>
                  <a:lnTo>
                    <a:pt x="892" y="340"/>
                  </a:lnTo>
                  <a:lnTo>
                    <a:pt x="921" y="345"/>
                  </a:lnTo>
                  <a:lnTo>
                    <a:pt x="949" y="348"/>
                  </a:lnTo>
                  <a:lnTo>
                    <a:pt x="976" y="351"/>
                  </a:lnTo>
                  <a:lnTo>
                    <a:pt x="1005" y="352"/>
                  </a:lnTo>
                  <a:lnTo>
                    <a:pt x="1036" y="353"/>
                  </a:lnTo>
                  <a:lnTo>
                    <a:pt x="1070" y="355"/>
                  </a:lnTo>
                  <a:lnTo>
                    <a:pt x="1105" y="359"/>
                  </a:lnTo>
                  <a:lnTo>
                    <a:pt x="1142" y="361"/>
                  </a:lnTo>
                  <a:lnTo>
                    <a:pt x="1180" y="366"/>
                  </a:lnTo>
                  <a:lnTo>
                    <a:pt x="1219" y="370"/>
                  </a:lnTo>
                  <a:lnTo>
                    <a:pt x="1257" y="375"/>
                  </a:lnTo>
                  <a:lnTo>
                    <a:pt x="1296" y="381"/>
                  </a:lnTo>
                  <a:lnTo>
                    <a:pt x="1333" y="388"/>
                  </a:lnTo>
                  <a:lnTo>
                    <a:pt x="1369" y="395"/>
                  </a:lnTo>
                  <a:lnTo>
                    <a:pt x="1404" y="401"/>
                  </a:lnTo>
                  <a:lnTo>
                    <a:pt x="1435" y="409"/>
                  </a:lnTo>
                  <a:lnTo>
                    <a:pt x="1463" y="419"/>
                  </a:lnTo>
                  <a:lnTo>
                    <a:pt x="1489" y="428"/>
                  </a:lnTo>
                  <a:lnTo>
                    <a:pt x="1511" y="437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5" name="Freeform 200"/>
            <p:cNvSpPr>
              <a:spLocks/>
            </p:cNvSpPr>
            <p:nvPr/>
          </p:nvSpPr>
          <p:spPr bwMode="auto">
            <a:xfrm>
              <a:off x="3551" y="2372"/>
              <a:ext cx="811" cy="336"/>
            </a:xfrm>
            <a:custGeom>
              <a:avLst/>
              <a:gdLst>
                <a:gd name="T0" fmla="*/ 95 w 1624"/>
                <a:gd name="T1" fmla="*/ 28 h 673"/>
                <a:gd name="T2" fmla="*/ 98 w 1624"/>
                <a:gd name="T3" fmla="*/ 31 h 673"/>
                <a:gd name="T4" fmla="*/ 100 w 1624"/>
                <a:gd name="T5" fmla="*/ 34 h 673"/>
                <a:gd name="T6" fmla="*/ 101 w 1624"/>
                <a:gd name="T7" fmla="*/ 37 h 673"/>
                <a:gd name="T8" fmla="*/ 98 w 1624"/>
                <a:gd name="T9" fmla="*/ 40 h 673"/>
                <a:gd name="T10" fmla="*/ 93 w 1624"/>
                <a:gd name="T11" fmla="*/ 41 h 673"/>
                <a:gd name="T12" fmla="*/ 87 w 1624"/>
                <a:gd name="T13" fmla="*/ 41 h 673"/>
                <a:gd name="T14" fmla="*/ 80 w 1624"/>
                <a:gd name="T15" fmla="*/ 40 h 673"/>
                <a:gd name="T16" fmla="*/ 73 w 1624"/>
                <a:gd name="T17" fmla="*/ 38 h 673"/>
                <a:gd name="T18" fmla="*/ 67 w 1624"/>
                <a:gd name="T19" fmla="*/ 35 h 673"/>
                <a:gd name="T20" fmla="*/ 61 w 1624"/>
                <a:gd name="T21" fmla="*/ 33 h 673"/>
                <a:gd name="T22" fmla="*/ 57 w 1624"/>
                <a:gd name="T23" fmla="*/ 31 h 673"/>
                <a:gd name="T24" fmla="*/ 54 w 1624"/>
                <a:gd name="T25" fmla="*/ 30 h 673"/>
                <a:gd name="T26" fmla="*/ 51 w 1624"/>
                <a:gd name="T27" fmla="*/ 29 h 673"/>
                <a:gd name="T28" fmla="*/ 48 w 1624"/>
                <a:gd name="T29" fmla="*/ 29 h 673"/>
                <a:gd name="T30" fmla="*/ 46 w 1624"/>
                <a:gd name="T31" fmla="*/ 29 h 673"/>
                <a:gd name="T32" fmla="*/ 43 w 1624"/>
                <a:gd name="T33" fmla="*/ 29 h 673"/>
                <a:gd name="T34" fmla="*/ 40 w 1624"/>
                <a:gd name="T35" fmla="*/ 29 h 673"/>
                <a:gd name="T36" fmla="*/ 37 w 1624"/>
                <a:gd name="T37" fmla="*/ 29 h 673"/>
                <a:gd name="T38" fmla="*/ 34 w 1624"/>
                <a:gd name="T39" fmla="*/ 29 h 673"/>
                <a:gd name="T40" fmla="*/ 31 w 1624"/>
                <a:gd name="T41" fmla="*/ 28 h 673"/>
                <a:gd name="T42" fmla="*/ 28 w 1624"/>
                <a:gd name="T43" fmla="*/ 28 h 673"/>
                <a:gd name="T44" fmla="*/ 25 w 1624"/>
                <a:gd name="T45" fmla="*/ 28 h 673"/>
                <a:gd name="T46" fmla="*/ 21 w 1624"/>
                <a:gd name="T47" fmla="*/ 27 h 673"/>
                <a:gd name="T48" fmla="*/ 19 w 1624"/>
                <a:gd name="T49" fmla="*/ 26 h 673"/>
                <a:gd name="T50" fmla="*/ 16 w 1624"/>
                <a:gd name="T51" fmla="*/ 25 h 673"/>
                <a:gd name="T52" fmla="*/ 13 w 1624"/>
                <a:gd name="T53" fmla="*/ 24 h 673"/>
                <a:gd name="T54" fmla="*/ 11 w 1624"/>
                <a:gd name="T55" fmla="*/ 23 h 673"/>
                <a:gd name="T56" fmla="*/ 9 w 1624"/>
                <a:gd name="T57" fmla="*/ 22 h 673"/>
                <a:gd name="T58" fmla="*/ 6 w 1624"/>
                <a:gd name="T59" fmla="*/ 20 h 673"/>
                <a:gd name="T60" fmla="*/ 4 w 1624"/>
                <a:gd name="T61" fmla="*/ 19 h 673"/>
                <a:gd name="T62" fmla="*/ 2 w 1624"/>
                <a:gd name="T63" fmla="*/ 17 h 673"/>
                <a:gd name="T64" fmla="*/ 0 w 1624"/>
                <a:gd name="T65" fmla="*/ 13 h 673"/>
                <a:gd name="T66" fmla="*/ 0 w 1624"/>
                <a:gd name="T67" fmla="*/ 8 h 673"/>
                <a:gd name="T68" fmla="*/ 3 w 1624"/>
                <a:gd name="T69" fmla="*/ 5 h 673"/>
                <a:gd name="T70" fmla="*/ 5 w 1624"/>
                <a:gd name="T71" fmla="*/ 4 h 673"/>
                <a:gd name="T72" fmla="*/ 7 w 1624"/>
                <a:gd name="T73" fmla="*/ 4 h 673"/>
                <a:gd name="T74" fmla="*/ 9 w 1624"/>
                <a:gd name="T75" fmla="*/ 5 h 673"/>
                <a:gd name="T76" fmla="*/ 12 w 1624"/>
                <a:gd name="T77" fmla="*/ 5 h 673"/>
                <a:gd name="T78" fmla="*/ 14 w 1624"/>
                <a:gd name="T79" fmla="*/ 6 h 673"/>
                <a:gd name="T80" fmla="*/ 15 w 1624"/>
                <a:gd name="T81" fmla="*/ 7 h 673"/>
                <a:gd name="T82" fmla="*/ 17 w 1624"/>
                <a:gd name="T83" fmla="*/ 7 h 673"/>
                <a:gd name="T84" fmla="*/ 20 w 1624"/>
                <a:gd name="T85" fmla="*/ 6 h 673"/>
                <a:gd name="T86" fmla="*/ 22 w 1624"/>
                <a:gd name="T87" fmla="*/ 5 h 673"/>
                <a:gd name="T88" fmla="*/ 24 w 1624"/>
                <a:gd name="T89" fmla="*/ 4 h 673"/>
                <a:gd name="T90" fmla="*/ 25 w 1624"/>
                <a:gd name="T91" fmla="*/ 3 h 673"/>
                <a:gd name="T92" fmla="*/ 26 w 1624"/>
                <a:gd name="T93" fmla="*/ 1 h 673"/>
                <a:gd name="T94" fmla="*/ 27 w 1624"/>
                <a:gd name="T95" fmla="*/ 0 h 673"/>
                <a:gd name="T96" fmla="*/ 28 w 1624"/>
                <a:gd name="T97" fmla="*/ 0 h 673"/>
                <a:gd name="T98" fmla="*/ 29 w 1624"/>
                <a:gd name="T99" fmla="*/ 0 h 673"/>
                <a:gd name="T100" fmla="*/ 32 w 1624"/>
                <a:gd name="T101" fmla="*/ 5 h 673"/>
                <a:gd name="T102" fmla="*/ 35 w 1624"/>
                <a:gd name="T103" fmla="*/ 10 h 673"/>
                <a:gd name="T104" fmla="*/ 37 w 1624"/>
                <a:gd name="T105" fmla="*/ 13 h 673"/>
                <a:gd name="T106" fmla="*/ 41 w 1624"/>
                <a:gd name="T107" fmla="*/ 15 h 673"/>
                <a:gd name="T108" fmla="*/ 45 w 1624"/>
                <a:gd name="T109" fmla="*/ 17 h 673"/>
                <a:gd name="T110" fmla="*/ 51 w 1624"/>
                <a:gd name="T111" fmla="*/ 19 h 673"/>
                <a:gd name="T112" fmla="*/ 56 w 1624"/>
                <a:gd name="T113" fmla="*/ 20 h 673"/>
                <a:gd name="T114" fmla="*/ 61 w 1624"/>
                <a:gd name="T115" fmla="*/ 21 h 673"/>
                <a:gd name="T116" fmla="*/ 67 w 1624"/>
                <a:gd name="T117" fmla="*/ 21 h 673"/>
                <a:gd name="T118" fmla="*/ 74 w 1624"/>
                <a:gd name="T119" fmla="*/ 22 h 673"/>
                <a:gd name="T120" fmla="*/ 81 w 1624"/>
                <a:gd name="T121" fmla="*/ 23 h 673"/>
                <a:gd name="T122" fmla="*/ 88 w 1624"/>
                <a:gd name="T123" fmla="*/ 24 h 673"/>
                <a:gd name="T124" fmla="*/ 92 w 1624"/>
                <a:gd name="T125" fmla="*/ 26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"/>
                <a:gd name="T190" fmla="*/ 0 h 673"/>
                <a:gd name="T191" fmla="*/ 1624 w 1624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" h="673">
                  <a:moveTo>
                    <a:pt x="1487" y="425"/>
                  </a:moveTo>
                  <a:lnTo>
                    <a:pt x="1507" y="436"/>
                  </a:lnTo>
                  <a:lnTo>
                    <a:pt x="1526" y="448"/>
                  </a:lnTo>
                  <a:lnTo>
                    <a:pt x="1545" y="463"/>
                  </a:lnTo>
                  <a:lnTo>
                    <a:pt x="1563" y="479"/>
                  </a:lnTo>
                  <a:lnTo>
                    <a:pt x="1579" y="497"/>
                  </a:lnTo>
                  <a:lnTo>
                    <a:pt x="1594" y="515"/>
                  </a:lnTo>
                  <a:lnTo>
                    <a:pt x="1607" y="534"/>
                  </a:lnTo>
                  <a:lnTo>
                    <a:pt x="1616" y="552"/>
                  </a:lnTo>
                  <a:lnTo>
                    <a:pt x="1622" y="570"/>
                  </a:lnTo>
                  <a:lnTo>
                    <a:pt x="1624" y="589"/>
                  </a:lnTo>
                  <a:lnTo>
                    <a:pt x="1622" y="605"/>
                  </a:lnTo>
                  <a:lnTo>
                    <a:pt x="1615" y="621"/>
                  </a:lnTo>
                  <a:lnTo>
                    <a:pt x="1602" y="636"/>
                  </a:lnTo>
                  <a:lnTo>
                    <a:pt x="1584" y="649"/>
                  </a:lnTo>
                  <a:lnTo>
                    <a:pt x="1558" y="659"/>
                  </a:lnTo>
                  <a:lnTo>
                    <a:pt x="1527" y="667"/>
                  </a:lnTo>
                  <a:lnTo>
                    <a:pt x="1497" y="671"/>
                  </a:lnTo>
                  <a:lnTo>
                    <a:pt x="1465" y="673"/>
                  </a:lnTo>
                  <a:lnTo>
                    <a:pt x="1432" y="672"/>
                  </a:lnTo>
                  <a:lnTo>
                    <a:pt x="1397" y="668"/>
                  </a:lnTo>
                  <a:lnTo>
                    <a:pt x="1363" y="663"/>
                  </a:lnTo>
                  <a:lnTo>
                    <a:pt x="1327" y="656"/>
                  </a:lnTo>
                  <a:lnTo>
                    <a:pt x="1290" y="646"/>
                  </a:lnTo>
                  <a:lnTo>
                    <a:pt x="1254" y="637"/>
                  </a:lnTo>
                  <a:lnTo>
                    <a:pt x="1217" y="626"/>
                  </a:lnTo>
                  <a:lnTo>
                    <a:pt x="1181" y="613"/>
                  </a:lnTo>
                  <a:lnTo>
                    <a:pt x="1146" y="600"/>
                  </a:lnTo>
                  <a:lnTo>
                    <a:pt x="1110" y="587"/>
                  </a:lnTo>
                  <a:lnTo>
                    <a:pt x="1077" y="573"/>
                  </a:lnTo>
                  <a:lnTo>
                    <a:pt x="1045" y="559"/>
                  </a:lnTo>
                  <a:lnTo>
                    <a:pt x="1014" y="545"/>
                  </a:lnTo>
                  <a:lnTo>
                    <a:pt x="984" y="531"/>
                  </a:lnTo>
                  <a:lnTo>
                    <a:pt x="963" y="522"/>
                  </a:lnTo>
                  <a:lnTo>
                    <a:pt x="943" y="514"/>
                  </a:lnTo>
                  <a:lnTo>
                    <a:pt x="924" y="506"/>
                  </a:lnTo>
                  <a:lnTo>
                    <a:pt x="905" y="499"/>
                  </a:lnTo>
                  <a:lnTo>
                    <a:pt x="887" y="493"/>
                  </a:lnTo>
                  <a:lnTo>
                    <a:pt x="870" y="487"/>
                  </a:lnTo>
                  <a:lnTo>
                    <a:pt x="854" y="483"/>
                  </a:lnTo>
                  <a:lnTo>
                    <a:pt x="837" y="479"/>
                  </a:lnTo>
                  <a:lnTo>
                    <a:pt x="822" y="476"/>
                  </a:lnTo>
                  <a:lnTo>
                    <a:pt x="808" y="472"/>
                  </a:lnTo>
                  <a:lnTo>
                    <a:pt x="794" y="470"/>
                  </a:lnTo>
                  <a:lnTo>
                    <a:pt x="780" y="469"/>
                  </a:lnTo>
                  <a:lnTo>
                    <a:pt x="766" y="468"/>
                  </a:lnTo>
                  <a:lnTo>
                    <a:pt x="753" y="467"/>
                  </a:lnTo>
                  <a:lnTo>
                    <a:pt x="742" y="467"/>
                  </a:lnTo>
                  <a:lnTo>
                    <a:pt x="730" y="467"/>
                  </a:lnTo>
                  <a:lnTo>
                    <a:pt x="711" y="467"/>
                  </a:lnTo>
                  <a:lnTo>
                    <a:pt x="692" y="467"/>
                  </a:lnTo>
                  <a:lnTo>
                    <a:pt x="675" y="467"/>
                  </a:lnTo>
                  <a:lnTo>
                    <a:pt x="658" y="467"/>
                  </a:lnTo>
                  <a:lnTo>
                    <a:pt x="641" y="467"/>
                  </a:lnTo>
                  <a:lnTo>
                    <a:pt x="624" y="467"/>
                  </a:lnTo>
                  <a:lnTo>
                    <a:pt x="608" y="467"/>
                  </a:lnTo>
                  <a:lnTo>
                    <a:pt x="593" y="467"/>
                  </a:lnTo>
                  <a:lnTo>
                    <a:pt x="577" y="467"/>
                  </a:lnTo>
                  <a:lnTo>
                    <a:pt x="562" y="466"/>
                  </a:lnTo>
                  <a:lnTo>
                    <a:pt x="547" y="466"/>
                  </a:lnTo>
                  <a:lnTo>
                    <a:pt x="532" y="464"/>
                  </a:lnTo>
                  <a:lnTo>
                    <a:pt x="517" y="464"/>
                  </a:lnTo>
                  <a:lnTo>
                    <a:pt x="502" y="463"/>
                  </a:lnTo>
                  <a:lnTo>
                    <a:pt x="486" y="463"/>
                  </a:lnTo>
                  <a:lnTo>
                    <a:pt x="471" y="462"/>
                  </a:lnTo>
                  <a:lnTo>
                    <a:pt x="456" y="462"/>
                  </a:lnTo>
                  <a:lnTo>
                    <a:pt x="441" y="461"/>
                  </a:lnTo>
                  <a:lnTo>
                    <a:pt x="426" y="461"/>
                  </a:lnTo>
                  <a:lnTo>
                    <a:pt x="409" y="459"/>
                  </a:lnTo>
                  <a:lnTo>
                    <a:pt x="391" y="456"/>
                  </a:lnTo>
                  <a:lnTo>
                    <a:pt x="371" y="452"/>
                  </a:lnTo>
                  <a:lnTo>
                    <a:pt x="348" y="446"/>
                  </a:lnTo>
                  <a:lnTo>
                    <a:pt x="323" y="438"/>
                  </a:lnTo>
                  <a:lnTo>
                    <a:pt x="315" y="434"/>
                  </a:lnTo>
                  <a:lnTo>
                    <a:pt x="304" y="431"/>
                  </a:lnTo>
                  <a:lnTo>
                    <a:pt x="293" y="426"/>
                  </a:lnTo>
                  <a:lnTo>
                    <a:pt x="280" y="421"/>
                  </a:lnTo>
                  <a:lnTo>
                    <a:pt x="265" y="414"/>
                  </a:lnTo>
                  <a:lnTo>
                    <a:pt x="249" y="407"/>
                  </a:lnTo>
                  <a:lnTo>
                    <a:pt x="232" y="398"/>
                  </a:lnTo>
                  <a:lnTo>
                    <a:pt x="213" y="387"/>
                  </a:lnTo>
                  <a:lnTo>
                    <a:pt x="208" y="384"/>
                  </a:lnTo>
                  <a:lnTo>
                    <a:pt x="199" y="379"/>
                  </a:lnTo>
                  <a:lnTo>
                    <a:pt x="189" y="375"/>
                  </a:lnTo>
                  <a:lnTo>
                    <a:pt x="178" y="369"/>
                  </a:lnTo>
                  <a:lnTo>
                    <a:pt x="165" y="363"/>
                  </a:lnTo>
                  <a:lnTo>
                    <a:pt x="151" y="356"/>
                  </a:lnTo>
                  <a:lnTo>
                    <a:pt x="137" y="349"/>
                  </a:lnTo>
                  <a:lnTo>
                    <a:pt x="123" y="341"/>
                  </a:lnTo>
                  <a:lnTo>
                    <a:pt x="108" y="333"/>
                  </a:lnTo>
                  <a:lnTo>
                    <a:pt x="94" y="325"/>
                  </a:lnTo>
                  <a:lnTo>
                    <a:pt x="80" y="316"/>
                  </a:lnTo>
                  <a:lnTo>
                    <a:pt x="66" y="307"/>
                  </a:lnTo>
                  <a:lnTo>
                    <a:pt x="54" y="297"/>
                  </a:lnTo>
                  <a:lnTo>
                    <a:pt x="43" y="287"/>
                  </a:lnTo>
                  <a:lnTo>
                    <a:pt x="34" y="278"/>
                  </a:lnTo>
                  <a:lnTo>
                    <a:pt x="26" y="267"/>
                  </a:lnTo>
                  <a:lnTo>
                    <a:pt x="11" y="240"/>
                  </a:lnTo>
                  <a:lnTo>
                    <a:pt x="3" y="212"/>
                  </a:lnTo>
                  <a:lnTo>
                    <a:pt x="0" y="183"/>
                  </a:lnTo>
                  <a:lnTo>
                    <a:pt x="4" y="158"/>
                  </a:lnTo>
                  <a:lnTo>
                    <a:pt x="11" y="134"/>
                  </a:lnTo>
                  <a:lnTo>
                    <a:pt x="22" y="112"/>
                  </a:lnTo>
                  <a:lnTo>
                    <a:pt x="36" y="96"/>
                  </a:lnTo>
                  <a:lnTo>
                    <a:pt x="53" y="83"/>
                  </a:lnTo>
                  <a:lnTo>
                    <a:pt x="62" y="80"/>
                  </a:lnTo>
                  <a:lnTo>
                    <a:pt x="73" y="76"/>
                  </a:lnTo>
                  <a:lnTo>
                    <a:pt x="83" y="75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19" y="75"/>
                  </a:lnTo>
                  <a:lnTo>
                    <a:pt x="132" y="77"/>
                  </a:lnTo>
                  <a:lnTo>
                    <a:pt x="144" y="80"/>
                  </a:lnTo>
                  <a:lnTo>
                    <a:pt x="158" y="82"/>
                  </a:lnTo>
                  <a:lnTo>
                    <a:pt x="171" y="85"/>
                  </a:lnTo>
                  <a:lnTo>
                    <a:pt x="183" y="89"/>
                  </a:lnTo>
                  <a:lnTo>
                    <a:pt x="196" y="93"/>
                  </a:lnTo>
                  <a:lnTo>
                    <a:pt x="208" y="97"/>
                  </a:lnTo>
                  <a:lnTo>
                    <a:pt x="219" y="101"/>
                  </a:lnTo>
                  <a:lnTo>
                    <a:pt x="231" y="106"/>
                  </a:lnTo>
                  <a:lnTo>
                    <a:pt x="241" y="109"/>
                  </a:lnTo>
                  <a:lnTo>
                    <a:pt x="246" y="111"/>
                  </a:lnTo>
                  <a:lnTo>
                    <a:pt x="250" y="112"/>
                  </a:lnTo>
                  <a:lnTo>
                    <a:pt x="255" y="113"/>
                  </a:lnTo>
                  <a:lnTo>
                    <a:pt x="259" y="114"/>
                  </a:lnTo>
                  <a:lnTo>
                    <a:pt x="275" y="115"/>
                  </a:lnTo>
                  <a:lnTo>
                    <a:pt x="292" y="114"/>
                  </a:lnTo>
                  <a:lnTo>
                    <a:pt x="307" y="109"/>
                  </a:lnTo>
                  <a:lnTo>
                    <a:pt x="322" y="104"/>
                  </a:lnTo>
                  <a:lnTo>
                    <a:pt x="335" y="98"/>
                  </a:lnTo>
                  <a:lnTo>
                    <a:pt x="349" y="91"/>
                  </a:lnTo>
                  <a:lnTo>
                    <a:pt x="362" y="84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5"/>
                  </a:lnTo>
                  <a:lnTo>
                    <a:pt x="391" y="71"/>
                  </a:lnTo>
                  <a:lnTo>
                    <a:pt x="395" y="69"/>
                  </a:lnTo>
                  <a:lnTo>
                    <a:pt x="404" y="61"/>
                  </a:lnTo>
                  <a:lnTo>
                    <a:pt x="411" y="51"/>
                  </a:lnTo>
                  <a:lnTo>
                    <a:pt x="418" y="39"/>
                  </a:lnTo>
                  <a:lnTo>
                    <a:pt x="424" y="28"/>
                  </a:lnTo>
                  <a:lnTo>
                    <a:pt x="431" y="16"/>
                  </a:lnTo>
                  <a:lnTo>
                    <a:pt x="437" y="7"/>
                  </a:lnTo>
                  <a:lnTo>
                    <a:pt x="444" y="1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1"/>
                  </a:lnTo>
                  <a:lnTo>
                    <a:pt x="462" y="2"/>
                  </a:lnTo>
                  <a:lnTo>
                    <a:pt x="476" y="13"/>
                  </a:lnTo>
                  <a:lnTo>
                    <a:pt x="491" y="31"/>
                  </a:lnTo>
                  <a:lnTo>
                    <a:pt x="507" y="54"/>
                  </a:lnTo>
                  <a:lnTo>
                    <a:pt x="522" y="80"/>
                  </a:lnTo>
                  <a:lnTo>
                    <a:pt x="538" y="108"/>
                  </a:lnTo>
                  <a:lnTo>
                    <a:pt x="554" y="136"/>
                  </a:lnTo>
                  <a:lnTo>
                    <a:pt x="570" y="162"/>
                  </a:lnTo>
                  <a:lnTo>
                    <a:pt x="585" y="186"/>
                  </a:lnTo>
                  <a:lnTo>
                    <a:pt x="594" y="197"/>
                  </a:lnTo>
                  <a:lnTo>
                    <a:pt x="607" y="209"/>
                  </a:lnTo>
                  <a:lnTo>
                    <a:pt x="623" y="220"/>
                  </a:lnTo>
                  <a:lnTo>
                    <a:pt x="642" y="233"/>
                  </a:lnTo>
                  <a:lnTo>
                    <a:pt x="662" y="245"/>
                  </a:lnTo>
                  <a:lnTo>
                    <a:pt x="684" y="258"/>
                  </a:lnTo>
                  <a:lnTo>
                    <a:pt x="710" y="271"/>
                  </a:lnTo>
                  <a:lnTo>
                    <a:pt x="735" y="282"/>
                  </a:lnTo>
                  <a:lnTo>
                    <a:pt x="763" y="294"/>
                  </a:lnTo>
                  <a:lnTo>
                    <a:pt x="790" y="304"/>
                  </a:lnTo>
                  <a:lnTo>
                    <a:pt x="818" y="313"/>
                  </a:lnTo>
                  <a:lnTo>
                    <a:pt x="847" y="323"/>
                  </a:lnTo>
                  <a:lnTo>
                    <a:pt x="875" y="330"/>
                  </a:lnTo>
                  <a:lnTo>
                    <a:pt x="904" y="334"/>
                  </a:lnTo>
                  <a:lnTo>
                    <a:pt x="932" y="339"/>
                  </a:lnTo>
                  <a:lnTo>
                    <a:pt x="958" y="340"/>
                  </a:lnTo>
                  <a:lnTo>
                    <a:pt x="986" y="341"/>
                  </a:lnTo>
                  <a:lnTo>
                    <a:pt x="1017" y="342"/>
                  </a:lnTo>
                  <a:lnTo>
                    <a:pt x="1050" y="345"/>
                  </a:lnTo>
                  <a:lnTo>
                    <a:pt x="1086" y="348"/>
                  </a:lnTo>
                  <a:lnTo>
                    <a:pt x="1123" y="351"/>
                  </a:lnTo>
                  <a:lnTo>
                    <a:pt x="1160" y="355"/>
                  </a:lnTo>
                  <a:lnTo>
                    <a:pt x="1199" y="360"/>
                  </a:lnTo>
                  <a:lnTo>
                    <a:pt x="1237" y="365"/>
                  </a:lnTo>
                  <a:lnTo>
                    <a:pt x="1275" y="371"/>
                  </a:lnTo>
                  <a:lnTo>
                    <a:pt x="1312" y="377"/>
                  </a:lnTo>
                  <a:lnTo>
                    <a:pt x="1348" y="384"/>
                  </a:lnTo>
                  <a:lnTo>
                    <a:pt x="1381" y="392"/>
                  </a:lnTo>
                  <a:lnTo>
                    <a:pt x="1412" y="399"/>
                  </a:lnTo>
                  <a:lnTo>
                    <a:pt x="1441" y="408"/>
                  </a:lnTo>
                  <a:lnTo>
                    <a:pt x="1466" y="416"/>
                  </a:lnTo>
                  <a:lnTo>
                    <a:pt x="1487" y="425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6" name="Freeform 201"/>
            <p:cNvSpPr>
              <a:spLocks/>
            </p:cNvSpPr>
            <p:nvPr/>
          </p:nvSpPr>
          <p:spPr bwMode="auto">
            <a:xfrm>
              <a:off x="3556" y="2382"/>
              <a:ext cx="798" cy="321"/>
            </a:xfrm>
            <a:custGeom>
              <a:avLst/>
              <a:gdLst>
                <a:gd name="T0" fmla="*/ 94 w 1595"/>
                <a:gd name="T1" fmla="*/ 28 h 641"/>
                <a:gd name="T2" fmla="*/ 98 w 1595"/>
                <a:gd name="T3" fmla="*/ 30 h 641"/>
                <a:gd name="T4" fmla="*/ 100 w 1595"/>
                <a:gd name="T5" fmla="*/ 34 h 641"/>
                <a:gd name="T6" fmla="*/ 100 w 1595"/>
                <a:gd name="T7" fmla="*/ 37 h 641"/>
                <a:gd name="T8" fmla="*/ 98 w 1595"/>
                <a:gd name="T9" fmla="*/ 39 h 641"/>
                <a:gd name="T10" fmla="*/ 92 w 1595"/>
                <a:gd name="T11" fmla="*/ 40 h 641"/>
                <a:gd name="T12" fmla="*/ 87 w 1595"/>
                <a:gd name="T13" fmla="*/ 40 h 641"/>
                <a:gd name="T14" fmla="*/ 80 w 1595"/>
                <a:gd name="T15" fmla="*/ 39 h 641"/>
                <a:gd name="T16" fmla="*/ 74 w 1595"/>
                <a:gd name="T17" fmla="*/ 37 h 641"/>
                <a:gd name="T18" fmla="*/ 68 w 1595"/>
                <a:gd name="T19" fmla="*/ 35 h 641"/>
                <a:gd name="T20" fmla="*/ 62 w 1595"/>
                <a:gd name="T21" fmla="*/ 32 h 641"/>
                <a:gd name="T22" fmla="*/ 59 w 1595"/>
                <a:gd name="T23" fmla="*/ 31 h 641"/>
                <a:gd name="T24" fmla="*/ 56 w 1595"/>
                <a:gd name="T25" fmla="*/ 30 h 641"/>
                <a:gd name="T26" fmla="*/ 53 w 1595"/>
                <a:gd name="T27" fmla="*/ 29 h 641"/>
                <a:gd name="T28" fmla="*/ 50 w 1595"/>
                <a:gd name="T29" fmla="*/ 28 h 641"/>
                <a:gd name="T30" fmla="*/ 48 w 1595"/>
                <a:gd name="T31" fmla="*/ 28 h 641"/>
                <a:gd name="T32" fmla="*/ 45 w 1595"/>
                <a:gd name="T33" fmla="*/ 28 h 641"/>
                <a:gd name="T34" fmla="*/ 41 w 1595"/>
                <a:gd name="T35" fmla="*/ 28 h 641"/>
                <a:gd name="T36" fmla="*/ 38 w 1595"/>
                <a:gd name="T37" fmla="*/ 27 h 641"/>
                <a:gd name="T38" fmla="*/ 35 w 1595"/>
                <a:gd name="T39" fmla="*/ 27 h 641"/>
                <a:gd name="T40" fmla="*/ 33 w 1595"/>
                <a:gd name="T41" fmla="*/ 27 h 641"/>
                <a:gd name="T42" fmla="*/ 30 w 1595"/>
                <a:gd name="T43" fmla="*/ 27 h 641"/>
                <a:gd name="T44" fmla="*/ 27 w 1595"/>
                <a:gd name="T45" fmla="*/ 28 h 641"/>
                <a:gd name="T46" fmla="*/ 23 w 1595"/>
                <a:gd name="T47" fmla="*/ 27 h 641"/>
                <a:gd name="T48" fmla="*/ 20 w 1595"/>
                <a:gd name="T49" fmla="*/ 26 h 641"/>
                <a:gd name="T50" fmla="*/ 17 w 1595"/>
                <a:gd name="T51" fmla="*/ 25 h 641"/>
                <a:gd name="T52" fmla="*/ 14 w 1595"/>
                <a:gd name="T53" fmla="*/ 23 h 641"/>
                <a:gd name="T54" fmla="*/ 13 w 1595"/>
                <a:gd name="T55" fmla="*/ 23 h 641"/>
                <a:gd name="T56" fmla="*/ 10 w 1595"/>
                <a:gd name="T57" fmla="*/ 22 h 641"/>
                <a:gd name="T58" fmla="*/ 8 w 1595"/>
                <a:gd name="T59" fmla="*/ 20 h 641"/>
                <a:gd name="T60" fmla="*/ 5 w 1595"/>
                <a:gd name="T61" fmla="*/ 19 h 641"/>
                <a:gd name="T62" fmla="*/ 3 w 1595"/>
                <a:gd name="T63" fmla="*/ 17 h 641"/>
                <a:gd name="T64" fmla="*/ 1 w 1595"/>
                <a:gd name="T65" fmla="*/ 13 h 641"/>
                <a:gd name="T66" fmla="*/ 1 w 1595"/>
                <a:gd name="T67" fmla="*/ 8 h 641"/>
                <a:gd name="T68" fmla="*/ 4 w 1595"/>
                <a:gd name="T69" fmla="*/ 5 h 641"/>
                <a:gd name="T70" fmla="*/ 8 w 1595"/>
                <a:gd name="T71" fmla="*/ 5 h 641"/>
                <a:gd name="T72" fmla="*/ 12 w 1595"/>
                <a:gd name="T73" fmla="*/ 6 h 641"/>
                <a:gd name="T74" fmla="*/ 15 w 1595"/>
                <a:gd name="T75" fmla="*/ 7 h 641"/>
                <a:gd name="T76" fmla="*/ 16 w 1595"/>
                <a:gd name="T77" fmla="*/ 7 h 641"/>
                <a:gd name="T78" fmla="*/ 19 w 1595"/>
                <a:gd name="T79" fmla="*/ 7 h 641"/>
                <a:gd name="T80" fmla="*/ 22 w 1595"/>
                <a:gd name="T81" fmla="*/ 6 h 641"/>
                <a:gd name="T82" fmla="*/ 23 w 1595"/>
                <a:gd name="T83" fmla="*/ 5 h 641"/>
                <a:gd name="T84" fmla="*/ 24 w 1595"/>
                <a:gd name="T85" fmla="*/ 5 h 641"/>
                <a:gd name="T86" fmla="*/ 26 w 1595"/>
                <a:gd name="T87" fmla="*/ 3 h 641"/>
                <a:gd name="T88" fmla="*/ 27 w 1595"/>
                <a:gd name="T89" fmla="*/ 1 h 641"/>
                <a:gd name="T90" fmla="*/ 28 w 1595"/>
                <a:gd name="T91" fmla="*/ 0 h 641"/>
                <a:gd name="T92" fmla="*/ 29 w 1595"/>
                <a:gd name="T93" fmla="*/ 1 h 641"/>
                <a:gd name="T94" fmla="*/ 31 w 1595"/>
                <a:gd name="T95" fmla="*/ 4 h 641"/>
                <a:gd name="T96" fmla="*/ 34 w 1595"/>
                <a:gd name="T97" fmla="*/ 8 h 641"/>
                <a:gd name="T98" fmla="*/ 37 w 1595"/>
                <a:gd name="T99" fmla="*/ 12 h 641"/>
                <a:gd name="T100" fmla="*/ 40 w 1595"/>
                <a:gd name="T101" fmla="*/ 14 h 641"/>
                <a:gd name="T102" fmla="*/ 44 w 1595"/>
                <a:gd name="T103" fmla="*/ 17 h 641"/>
                <a:gd name="T104" fmla="*/ 49 w 1595"/>
                <a:gd name="T105" fmla="*/ 19 h 641"/>
                <a:gd name="T106" fmla="*/ 54 w 1595"/>
                <a:gd name="T107" fmla="*/ 20 h 641"/>
                <a:gd name="T108" fmla="*/ 59 w 1595"/>
                <a:gd name="T109" fmla="*/ 21 h 641"/>
                <a:gd name="T110" fmla="*/ 65 w 1595"/>
                <a:gd name="T111" fmla="*/ 21 h 641"/>
                <a:gd name="T112" fmla="*/ 72 w 1595"/>
                <a:gd name="T113" fmla="*/ 22 h 641"/>
                <a:gd name="T114" fmla="*/ 79 w 1595"/>
                <a:gd name="T115" fmla="*/ 23 h 641"/>
                <a:gd name="T116" fmla="*/ 85 w 1595"/>
                <a:gd name="T117" fmla="*/ 24 h 641"/>
                <a:gd name="T118" fmla="*/ 91 w 1595"/>
                <a:gd name="T119" fmla="*/ 26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"/>
                <a:gd name="T181" fmla="*/ 0 h 641"/>
                <a:gd name="T182" fmla="*/ 1595 w 15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" h="641">
                  <a:moveTo>
                    <a:pt x="1462" y="413"/>
                  </a:moveTo>
                  <a:lnTo>
                    <a:pt x="1482" y="424"/>
                  </a:lnTo>
                  <a:lnTo>
                    <a:pt x="1500" y="435"/>
                  </a:lnTo>
                  <a:lnTo>
                    <a:pt x="1519" y="449"/>
                  </a:lnTo>
                  <a:lnTo>
                    <a:pt x="1537" y="464"/>
                  </a:lnTo>
                  <a:lnTo>
                    <a:pt x="1553" y="479"/>
                  </a:lnTo>
                  <a:lnTo>
                    <a:pt x="1567" y="496"/>
                  </a:lnTo>
                  <a:lnTo>
                    <a:pt x="1579" y="514"/>
                  </a:lnTo>
                  <a:lnTo>
                    <a:pt x="1588" y="530"/>
                  </a:lnTo>
                  <a:lnTo>
                    <a:pt x="1594" y="547"/>
                  </a:lnTo>
                  <a:lnTo>
                    <a:pt x="1595" y="564"/>
                  </a:lnTo>
                  <a:lnTo>
                    <a:pt x="1592" y="579"/>
                  </a:lnTo>
                  <a:lnTo>
                    <a:pt x="1586" y="594"/>
                  </a:lnTo>
                  <a:lnTo>
                    <a:pt x="1573" y="608"/>
                  </a:lnTo>
                  <a:lnTo>
                    <a:pt x="1554" y="620"/>
                  </a:lnTo>
                  <a:lnTo>
                    <a:pt x="1530" y="629"/>
                  </a:lnTo>
                  <a:lnTo>
                    <a:pt x="1499" y="637"/>
                  </a:lnTo>
                  <a:lnTo>
                    <a:pt x="1471" y="640"/>
                  </a:lnTo>
                  <a:lnTo>
                    <a:pt x="1442" y="641"/>
                  </a:lnTo>
                  <a:lnTo>
                    <a:pt x="1410" y="640"/>
                  </a:lnTo>
                  <a:lnTo>
                    <a:pt x="1379" y="638"/>
                  </a:lnTo>
                  <a:lnTo>
                    <a:pt x="1346" y="632"/>
                  </a:lnTo>
                  <a:lnTo>
                    <a:pt x="1313" y="626"/>
                  </a:lnTo>
                  <a:lnTo>
                    <a:pt x="1279" y="617"/>
                  </a:lnTo>
                  <a:lnTo>
                    <a:pt x="1245" y="608"/>
                  </a:lnTo>
                  <a:lnTo>
                    <a:pt x="1210" y="598"/>
                  </a:lnTo>
                  <a:lnTo>
                    <a:pt x="1177" y="586"/>
                  </a:lnTo>
                  <a:lnTo>
                    <a:pt x="1142" y="575"/>
                  </a:lnTo>
                  <a:lnTo>
                    <a:pt x="1110" y="561"/>
                  </a:lnTo>
                  <a:lnTo>
                    <a:pt x="1078" y="548"/>
                  </a:lnTo>
                  <a:lnTo>
                    <a:pt x="1045" y="535"/>
                  </a:lnTo>
                  <a:lnTo>
                    <a:pt x="1015" y="522"/>
                  </a:lnTo>
                  <a:lnTo>
                    <a:pt x="987" y="509"/>
                  </a:lnTo>
                  <a:lnTo>
                    <a:pt x="968" y="501"/>
                  </a:lnTo>
                  <a:lnTo>
                    <a:pt x="950" y="493"/>
                  </a:lnTo>
                  <a:lnTo>
                    <a:pt x="933" y="486"/>
                  </a:lnTo>
                  <a:lnTo>
                    <a:pt x="915" y="479"/>
                  </a:lnTo>
                  <a:lnTo>
                    <a:pt x="898" y="473"/>
                  </a:lnTo>
                  <a:lnTo>
                    <a:pt x="882" y="467"/>
                  </a:lnTo>
                  <a:lnTo>
                    <a:pt x="867" y="463"/>
                  </a:lnTo>
                  <a:lnTo>
                    <a:pt x="852" y="459"/>
                  </a:lnTo>
                  <a:lnTo>
                    <a:pt x="837" y="455"/>
                  </a:lnTo>
                  <a:lnTo>
                    <a:pt x="823" y="452"/>
                  </a:lnTo>
                  <a:lnTo>
                    <a:pt x="810" y="449"/>
                  </a:lnTo>
                  <a:lnTo>
                    <a:pt x="798" y="447"/>
                  </a:lnTo>
                  <a:lnTo>
                    <a:pt x="785" y="444"/>
                  </a:lnTo>
                  <a:lnTo>
                    <a:pt x="774" y="443"/>
                  </a:lnTo>
                  <a:lnTo>
                    <a:pt x="762" y="442"/>
                  </a:lnTo>
                  <a:lnTo>
                    <a:pt x="752" y="441"/>
                  </a:lnTo>
                  <a:lnTo>
                    <a:pt x="731" y="440"/>
                  </a:lnTo>
                  <a:lnTo>
                    <a:pt x="710" y="439"/>
                  </a:lnTo>
                  <a:lnTo>
                    <a:pt x="691" y="437"/>
                  </a:lnTo>
                  <a:lnTo>
                    <a:pt x="672" y="436"/>
                  </a:lnTo>
                  <a:lnTo>
                    <a:pt x="654" y="435"/>
                  </a:lnTo>
                  <a:lnTo>
                    <a:pt x="637" y="434"/>
                  </a:lnTo>
                  <a:lnTo>
                    <a:pt x="620" y="433"/>
                  </a:lnTo>
                  <a:lnTo>
                    <a:pt x="604" y="432"/>
                  </a:lnTo>
                  <a:lnTo>
                    <a:pt x="588" y="431"/>
                  </a:lnTo>
                  <a:lnTo>
                    <a:pt x="573" y="431"/>
                  </a:lnTo>
                  <a:lnTo>
                    <a:pt x="558" y="431"/>
                  </a:lnTo>
                  <a:lnTo>
                    <a:pt x="543" y="429"/>
                  </a:lnTo>
                  <a:lnTo>
                    <a:pt x="528" y="429"/>
                  </a:lnTo>
                  <a:lnTo>
                    <a:pt x="515" y="429"/>
                  </a:lnTo>
                  <a:lnTo>
                    <a:pt x="500" y="431"/>
                  </a:lnTo>
                  <a:lnTo>
                    <a:pt x="486" y="431"/>
                  </a:lnTo>
                  <a:lnTo>
                    <a:pt x="471" y="432"/>
                  </a:lnTo>
                  <a:lnTo>
                    <a:pt x="456" y="433"/>
                  </a:lnTo>
                  <a:lnTo>
                    <a:pt x="440" y="434"/>
                  </a:lnTo>
                  <a:lnTo>
                    <a:pt x="422" y="434"/>
                  </a:lnTo>
                  <a:lnTo>
                    <a:pt x="403" y="434"/>
                  </a:lnTo>
                  <a:lnTo>
                    <a:pt x="382" y="431"/>
                  </a:lnTo>
                  <a:lnTo>
                    <a:pt x="358" y="426"/>
                  </a:lnTo>
                  <a:lnTo>
                    <a:pt x="331" y="418"/>
                  </a:lnTo>
                  <a:lnTo>
                    <a:pt x="322" y="414"/>
                  </a:lnTo>
                  <a:lnTo>
                    <a:pt x="312" y="411"/>
                  </a:lnTo>
                  <a:lnTo>
                    <a:pt x="300" y="406"/>
                  </a:lnTo>
                  <a:lnTo>
                    <a:pt x="286" y="401"/>
                  </a:lnTo>
                  <a:lnTo>
                    <a:pt x="272" y="394"/>
                  </a:lnTo>
                  <a:lnTo>
                    <a:pt x="255" y="387"/>
                  </a:lnTo>
                  <a:lnTo>
                    <a:pt x="238" y="378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7" y="361"/>
                  </a:lnTo>
                  <a:lnTo>
                    <a:pt x="198" y="357"/>
                  </a:lnTo>
                  <a:lnTo>
                    <a:pt x="186" y="352"/>
                  </a:lnTo>
                  <a:lnTo>
                    <a:pt x="174" y="346"/>
                  </a:lnTo>
                  <a:lnTo>
                    <a:pt x="160" y="340"/>
                  </a:lnTo>
                  <a:lnTo>
                    <a:pt x="145" y="333"/>
                  </a:lnTo>
                  <a:lnTo>
                    <a:pt x="130" y="325"/>
                  </a:lnTo>
                  <a:lnTo>
                    <a:pt x="114" y="316"/>
                  </a:lnTo>
                  <a:lnTo>
                    <a:pt x="98" y="308"/>
                  </a:lnTo>
                  <a:lnTo>
                    <a:pt x="83" y="299"/>
                  </a:lnTo>
                  <a:lnTo>
                    <a:pt x="69" y="290"/>
                  </a:lnTo>
                  <a:lnTo>
                    <a:pt x="55" y="281"/>
                  </a:lnTo>
                  <a:lnTo>
                    <a:pt x="44" y="270"/>
                  </a:lnTo>
                  <a:lnTo>
                    <a:pt x="33" y="261"/>
                  </a:lnTo>
                  <a:lnTo>
                    <a:pt x="25" y="251"/>
                  </a:lnTo>
                  <a:lnTo>
                    <a:pt x="10" y="224"/>
                  </a:lnTo>
                  <a:lnTo>
                    <a:pt x="2" y="199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9" y="125"/>
                  </a:lnTo>
                  <a:lnTo>
                    <a:pt x="19" y="106"/>
                  </a:lnTo>
                  <a:lnTo>
                    <a:pt x="33" y="89"/>
                  </a:lnTo>
                  <a:lnTo>
                    <a:pt x="50" y="78"/>
                  </a:lnTo>
                  <a:lnTo>
                    <a:pt x="69" y="71"/>
                  </a:lnTo>
                  <a:lnTo>
                    <a:pt x="90" y="69"/>
                  </a:lnTo>
                  <a:lnTo>
                    <a:pt x="114" y="70"/>
                  </a:lnTo>
                  <a:lnTo>
                    <a:pt x="138" y="75"/>
                  </a:lnTo>
                  <a:lnTo>
                    <a:pt x="163" y="80"/>
                  </a:lnTo>
                  <a:lnTo>
                    <a:pt x="189" y="87"/>
                  </a:lnTo>
                  <a:lnTo>
                    <a:pt x="212" y="94"/>
                  </a:lnTo>
                  <a:lnTo>
                    <a:pt x="232" y="102"/>
                  </a:lnTo>
                  <a:lnTo>
                    <a:pt x="237" y="103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50" y="107"/>
                  </a:lnTo>
                  <a:lnTo>
                    <a:pt x="266" y="109"/>
                  </a:lnTo>
                  <a:lnTo>
                    <a:pt x="281" y="108"/>
                  </a:lnTo>
                  <a:lnTo>
                    <a:pt x="296" y="104"/>
                  </a:lnTo>
                  <a:lnTo>
                    <a:pt x="310" y="99"/>
                  </a:lnTo>
                  <a:lnTo>
                    <a:pt x="323" y="93"/>
                  </a:lnTo>
                  <a:lnTo>
                    <a:pt x="337" y="86"/>
                  </a:lnTo>
                  <a:lnTo>
                    <a:pt x="350" y="80"/>
                  </a:lnTo>
                  <a:lnTo>
                    <a:pt x="361" y="76"/>
                  </a:lnTo>
                  <a:lnTo>
                    <a:pt x="367" y="73"/>
                  </a:lnTo>
                  <a:lnTo>
                    <a:pt x="372" y="70"/>
                  </a:lnTo>
                  <a:lnTo>
                    <a:pt x="377" y="68"/>
                  </a:lnTo>
                  <a:lnTo>
                    <a:pt x="382" y="65"/>
                  </a:lnTo>
                  <a:lnTo>
                    <a:pt x="391" y="58"/>
                  </a:lnTo>
                  <a:lnTo>
                    <a:pt x="398" y="49"/>
                  </a:lnTo>
                  <a:lnTo>
                    <a:pt x="405" y="39"/>
                  </a:lnTo>
                  <a:lnTo>
                    <a:pt x="411" y="28"/>
                  </a:lnTo>
                  <a:lnTo>
                    <a:pt x="417" y="18"/>
                  </a:lnTo>
                  <a:lnTo>
                    <a:pt x="422" y="9"/>
                  </a:lnTo>
                  <a:lnTo>
                    <a:pt x="430" y="3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1"/>
                  </a:lnTo>
                  <a:lnTo>
                    <a:pt x="449" y="2"/>
                  </a:lnTo>
                  <a:lnTo>
                    <a:pt x="463" y="11"/>
                  </a:lnTo>
                  <a:lnTo>
                    <a:pt x="477" y="28"/>
                  </a:lnTo>
                  <a:lnTo>
                    <a:pt x="493" y="49"/>
                  </a:lnTo>
                  <a:lnTo>
                    <a:pt x="509" y="75"/>
                  </a:lnTo>
                  <a:lnTo>
                    <a:pt x="524" y="101"/>
                  </a:lnTo>
                  <a:lnTo>
                    <a:pt x="540" y="128"/>
                  </a:lnTo>
                  <a:lnTo>
                    <a:pt x="556" y="152"/>
                  </a:lnTo>
                  <a:lnTo>
                    <a:pt x="571" y="174"/>
                  </a:lnTo>
                  <a:lnTo>
                    <a:pt x="580" y="184"/>
                  </a:lnTo>
                  <a:lnTo>
                    <a:pt x="593" y="195"/>
                  </a:lnTo>
                  <a:lnTo>
                    <a:pt x="609" y="207"/>
                  </a:lnTo>
                  <a:lnTo>
                    <a:pt x="627" y="220"/>
                  </a:lnTo>
                  <a:lnTo>
                    <a:pt x="647" y="232"/>
                  </a:lnTo>
                  <a:lnTo>
                    <a:pt x="670" y="245"/>
                  </a:lnTo>
                  <a:lnTo>
                    <a:pt x="694" y="258"/>
                  </a:lnTo>
                  <a:lnTo>
                    <a:pt x="719" y="270"/>
                  </a:lnTo>
                  <a:lnTo>
                    <a:pt x="746" y="282"/>
                  </a:lnTo>
                  <a:lnTo>
                    <a:pt x="774" y="293"/>
                  </a:lnTo>
                  <a:lnTo>
                    <a:pt x="802" y="303"/>
                  </a:lnTo>
                  <a:lnTo>
                    <a:pt x="830" y="312"/>
                  </a:lnTo>
                  <a:lnTo>
                    <a:pt x="859" y="319"/>
                  </a:lnTo>
                  <a:lnTo>
                    <a:pt x="886" y="325"/>
                  </a:lnTo>
                  <a:lnTo>
                    <a:pt x="913" y="328"/>
                  </a:lnTo>
                  <a:lnTo>
                    <a:pt x="939" y="330"/>
                  </a:lnTo>
                  <a:lnTo>
                    <a:pt x="967" y="331"/>
                  </a:lnTo>
                  <a:lnTo>
                    <a:pt x="997" y="333"/>
                  </a:lnTo>
                  <a:lnTo>
                    <a:pt x="1030" y="335"/>
                  </a:lnTo>
                  <a:lnTo>
                    <a:pt x="1065" y="338"/>
                  </a:lnTo>
                  <a:lnTo>
                    <a:pt x="1101" y="342"/>
                  </a:lnTo>
                  <a:lnTo>
                    <a:pt x="1139" y="346"/>
                  </a:lnTo>
                  <a:lnTo>
                    <a:pt x="1177" y="351"/>
                  </a:lnTo>
                  <a:lnTo>
                    <a:pt x="1215" y="356"/>
                  </a:lnTo>
                  <a:lnTo>
                    <a:pt x="1252" y="361"/>
                  </a:lnTo>
                  <a:lnTo>
                    <a:pt x="1288" y="367"/>
                  </a:lnTo>
                  <a:lnTo>
                    <a:pt x="1324" y="374"/>
                  </a:lnTo>
                  <a:lnTo>
                    <a:pt x="1357" y="381"/>
                  </a:lnTo>
                  <a:lnTo>
                    <a:pt x="1389" y="389"/>
                  </a:lnTo>
                  <a:lnTo>
                    <a:pt x="1416" y="397"/>
                  </a:lnTo>
                  <a:lnTo>
                    <a:pt x="1442" y="405"/>
                  </a:lnTo>
                  <a:lnTo>
                    <a:pt x="1462" y="413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7" name="Freeform 202"/>
            <p:cNvSpPr>
              <a:spLocks/>
            </p:cNvSpPr>
            <p:nvPr/>
          </p:nvSpPr>
          <p:spPr bwMode="auto">
            <a:xfrm>
              <a:off x="3562" y="2392"/>
              <a:ext cx="783" cy="306"/>
            </a:xfrm>
            <a:custGeom>
              <a:avLst/>
              <a:gdLst>
                <a:gd name="T0" fmla="*/ 92 w 1567"/>
                <a:gd name="T1" fmla="*/ 27 h 612"/>
                <a:gd name="T2" fmla="*/ 95 w 1567"/>
                <a:gd name="T3" fmla="*/ 29 h 612"/>
                <a:gd name="T4" fmla="*/ 97 w 1567"/>
                <a:gd name="T5" fmla="*/ 32 h 612"/>
                <a:gd name="T6" fmla="*/ 97 w 1567"/>
                <a:gd name="T7" fmla="*/ 35 h 612"/>
                <a:gd name="T8" fmla="*/ 95 w 1567"/>
                <a:gd name="T9" fmla="*/ 37 h 612"/>
                <a:gd name="T10" fmla="*/ 90 w 1567"/>
                <a:gd name="T11" fmla="*/ 39 h 612"/>
                <a:gd name="T12" fmla="*/ 85 w 1567"/>
                <a:gd name="T13" fmla="*/ 38 h 612"/>
                <a:gd name="T14" fmla="*/ 79 w 1567"/>
                <a:gd name="T15" fmla="*/ 37 h 612"/>
                <a:gd name="T16" fmla="*/ 73 w 1567"/>
                <a:gd name="T17" fmla="*/ 35 h 612"/>
                <a:gd name="T18" fmla="*/ 67 w 1567"/>
                <a:gd name="T19" fmla="*/ 33 h 612"/>
                <a:gd name="T20" fmla="*/ 62 w 1567"/>
                <a:gd name="T21" fmla="*/ 31 h 612"/>
                <a:gd name="T22" fmla="*/ 58 w 1567"/>
                <a:gd name="T23" fmla="*/ 30 h 612"/>
                <a:gd name="T24" fmla="*/ 56 w 1567"/>
                <a:gd name="T25" fmla="*/ 28 h 612"/>
                <a:gd name="T26" fmla="*/ 53 w 1567"/>
                <a:gd name="T27" fmla="*/ 28 h 612"/>
                <a:gd name="T28" fmla="*/ 51 w 1567"/>
                <a:gd name="T29" fmla="*/ 27 h 612"/>
                <a:gd name="T30" fmla="*/ 49 w 1567"/>
                <a:gd name="T31" fmla="*/ 27 h 612"/>
                <a:gd name="T32" fmla="*/ 45 w 1567"/>
                <a:gd name="T33" fmla="*/ 26 h 612"/>
                <a:gd name="T34" fmla="*/ 41 w 1567"/>
                <a:gd name="T35" fmla="*/ 26 h 612"/>
                <a:gd name="T36" fmla="*/ 38 w 1567"/>
                <a:gd name="T37" fmla="*/ 25 h 612"/>
                <a:gd name="T38" fmla="*/ 35 w 1567"/>
                <a:gd name="T39" fmla="*/ 25 h 612"/>
                <a:gd name="T40" fmla="*/ 33 w 1567"/>
                <a:gd name="T41" fmla="*/ 25 h 612"/>
                <a:gd name="T42" fmla="*/ 30 w 1567"/>
                <a:gd name="T43" fmla="*/ 26 h 612"/>
                <a:gd name="T44" fmla="*/ 27 w 1567"/>
                <a:gd name="T45" fmla="*/ 26 h 612"/>
                <a:gd name="T46" fmla="*/ 23 w 1567"/>
                <a:gd name="T47" fmla="*/ 26 h 612"/>
                <a:gd name="T48" fmla="*/ 20 w 1567"/>
                <a:gd name="T49" fmla="*/ 25 h 612"/>
                <a:gd name="T50" fmla="*/ 17 w 1567"/>
                <a:gd name="T51" fmla="*/ 24 h 612"/>
                <a:gd name="T52" fmla="*/ 14 w 1567"/>
                <a:gd name="T53" fmla="*/ 22 h 612"/>
                <a:gd name="T54" fmla="*/ 12 w 1567"/>
                <a:gd name="T55" fmla="*/ 22 h 612"/>
                <a:gd name="T56" fmla="*/ 10 w 1567"/>
                <a:gd name="T57" fmla="*/ 21 h 612"/>
                <a:gd name="T58" fmla="*/ 7 w 1567"/>
                <a:gd name="T59" fmla="*/ 19 h 612"/>
                <a:gd name="T60" fmla="*/ 4 w 1567"/>
                <a:gd name="T61" fmla="*/ 18 h 612"/>
                <a:gd name="T62" fmla="*/ 2 w 1567"/>
                <a:gd name="T63" fmla="*/ 16 h 612"/>
                <a:gd name="T64" fmla="*/ 0 w 1567"/>
                <a:gd name="T65" fmla="*/ 12 h 612"/>
                <a:gd name="T66" fmla="*/ 0 w 1567"/>
                <a:gd name="T67" fmla="*/ 8 h 612"/>
                <a:gd name="T68" fmla="*/ 3 w 1567"/>
                <a:gd name="T69" fmla="*/ 5 h 612"/>
                <a:gd name="T70" fmla="*/ 6 w 1567"/>
                <a:gd name="T71" fmla="*/ 5 h 612"/>
                <a:gd name="T72" fmla="*/ 11 w 1567"/>
                <a:gd name="T73" fmla="*/ 6 h 612"/>
                <a:gd name="T74" fmla="*/ 14 w 1567"/>
                <a:gd name="T75" fmla="*/ 7 h 612"/>
                <a:gd name="T76" fmla="*/ 15 w 1567"/>
                <a:gd name="T77" fmla="*/ 7 h 612"/>
                <a:gd name="T78" fmla="*/ 17 w 1567"/>
                <a:gd name="T79" fmla="*/ 7 h 612"/>
                <a:gd name="T80" fmla="*/ 20 w 1567"/>
                <a:gd name="T81" fmla="*/ 6 h 612"/>
                <a:gd name="T82" fmla="*/ 22 w 1567"/>
                <a:gd name="T83" fmla="*/ 5 h 612"/>
                <a:gd name="T84" fmla="*/ 23 w 1567"/>
                <a:gd name="T85" fmla="*/ 4 h 612"/>
                <a:gd name="T86" fmla="*/ 24 w 1567"/>
                <a:gd name="T87" fmla="*/ 3 h 612"/>
                <a:gd name="T88" fmla="*/ 25 w 1567"/>
                <a:gd name="T89" fmla="*/ 1 h 612"/>
                <a:gd name="T90" fmla="*/ 26 w 1567"/>
                <a:gd name="T91" fmla="*/ 0 h 612"/>
                <a:gd name="T92" fmla="*/ 27 w 1567"/>
                <a:gd name="T93" fmla="*/ 1 h 612"/>
                <a:gd name="T94" fmla="*/ 30 w 1567"/>
                <a:gd name="T95" fmla="*/ 3 h 612"/>
                <a:gd name="T96" fmla="*/ 33 w 1567"/>
                <a:gd name="T97" fmla="*/ 8 h 612"/>
                <a:gd name="T98" fmla="*/ 35 w 1567"/>
                <a:gd name="T99" fmla="*/ 11 h 612"/>
                <a:gd name="T100" fmla="*/ 38 w 1567"/>
                <a:gd name="T101" fmla="*/ 13 h 612"/>
                <a:gd name="T102" fmla="*/ 42 w 1567"/>
                <a:gd name="T103" fmla="*/ 16 h 612"/>
                <a:gd name="T104" fmla="*/ 47 w 1567"/>
                <a:gd name="T105" fmla="*/ 18 h 612"/>
                <a:gd name="T106" fmla="*/ 52 w 1567"/>
                <a:gd name="T107" fmla="*/ 20 h 612"/>
                <a:gd name="T108" fmla="*/ 57 w 1567"/>
                <a:gd name="T109" fmla="*/ 21 h 612"/>
                <a:gd name="T110" fmla="*/ 63 w 1567"/>
                <a:gd name="T111" fmla="*/ 21 h 612"/>
                <a:gd name="T112" fmla="*/ 69 w 1567"/>
                <a:gd name="T113" fmla="*/ 22 h 612"/>
                <a:gd name="T114" fmla="*/ 76 w 1567"/>
                <a:gd name="T115" fmla="*/ 23 h 612"/>
                <a:gd name="T116" fmla="*/ 83 w 1567"/>
                <a:gd name="T117" fmla="*/ 24 h 612"/>
                <a:gd name="T118" fmla="*/ 88 w 1567"/>
                <a:gd name="T119" fmla="*/ 25 h 6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612"/>
                <a:gd name="T182" fmla="*/ 1567 w 1567"/>
                <a:gd name="T183" fmla="*/ 612 h 6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612">
                  <a:moveTo>
                    <a:pt x="1440" y="404"/>
                  </a:moveTo>
                  <a:lnTo>
                    <a:pt x="1458" y="413"/>
                  </a:lnTo>
                  <a:lnTo>
                    <a:pt x="1476" y="423"/>
                  </a:lnTo>
                  <a:lnTo>
                    <a:pt x="1495" y="436"/>
                  </a:lnTo>
                  <a:lnTo>
                    <a:pt x="1512" y="450"/>
                  </a:lnTo>
                  <a:lnTo>
                    <a:pt x="1527" y="463"/>
                  </a:lnTo>
                  <a:lnTo>
                    <a:pt x="1541" y="478"/>
                  </a:lnTo>
                  <a:lnTo>
                    <a:pt x="1552" y="495"/>
                  </a:lnTo>
                  <a:lnTo>
                    <a:pt x="1561" y="510"/>
                  </a:lnTo>
                  <a:lnTo>
                    <a:pt x="1566" y="526"/>
                  </a:lnTo>
                  <a:lnTo>
                    <a:pt x="1567" y="541"/>
                  </a:lnTo>
                  <a:lnTo>
                    <a:pt x="1565" y="554"/>
                  </a:lnTo>
                  <a:lnTo>
                    <a:pt x="1558" y="568"/>
                  </a:lnTo>
                  <a:lnTo>
                    <a:pt x="1546" y="581"/>
                  </a:lnTo>
                  <a:lnTo>
                    <a:pt x="1528" y="591"/>
                  </a:lnTo>
                  <a:lnTo>
                    <a:pt x="1504" y="601"/>
                  </a:lnTo>
                  <a:lnTo>
                    <a:pt x="1474" y="607"/>
                  </a:lnTo>
                  <a:lnTo>
                    <a:pt x="1448" y="611"/>
                  </a:lnTo>
                  <a:lnTo>
                    <a:pt x="1421" y="612"/>
                  </a:lnTo>
                  <a:lnTo>
                    <a:pt x="1392" y="611"/>
                  </a:lnTo>
                  <a:lnTo>
                    <a:pt x="1362" y="607"/>
                  </a:lnTo>
                  <a:lnTo>
                    <a:pt x="1333" y="603"/>
                  </a:lnTo>
                  <a:lnTo>
                    <a:pt x="1300" y="597"/>
                  </a:lnTo>
                  <a:lnTo>
                    <a:pt x="1269" y="589"/>
                  </a:lnTo>
                  <a:lnTo>
                    <a:pt x="1237" y="580"/>
                  </a:lnTo>
                  <a:lnTo>
                    <a:pt x="1205" y="571"/>
                  </a:lnTo>
                  <a:lnTo>
                    <a:pt x="1174" y="560"/>
                  </a:lnTo>
                  <a:lnTo>
                    <a:pt x="1141" y="549"/>
                  </a:lnTo>
                  <a:lnTo>
                    <a:pt x="1110" y="536"/>
                  </a:lnTo>
                  <a:lnTo>
                    <a:pt x="1079" y="524"/>
                  </a:lnTo>
                  <a:lnTo>
                    <a:pt x="1049" y="512"/>
                  </a:lnTo>
                  <a:lnTo>
                    <a:pt x="1019" y="499"/>
                  </a:lnTo>
                  <a:lnTo>
                    <a:pt x="992" y="486"/>
                  </a:lnTo>
                  <a:lnTo>
                    <a:pt x="974" y="480"/>
                  </a:lnTo>
                  <a:lnTo>
                    <a:pt x="958" y="473"/>
                  </a:lnTo>
                  <a:lnTo>
                    <a:pt x="942" y="466"/>
                  </a:lnTo>
                  <a:lnTo>
                    <a:pt x="926" y="460"/>
                  </a:lnTo>
                  <a:lnTo>
                    <a:pt x="911" y="454"/>
                  </a:lnTo>
                  <a:lnTo>
                    <a:pt x="896" y="448"/>
                  </a:lnTo>
                  <a:lnTo>
                    <a:pt x="882" y="444"/>
                  </a:lnTo>
                  <a:lnTo>
                    <a:pt x="868" y="439"/>
                  </a:lnTo>
                  <a:lnTo>
                    <a:pt x="855" y="436"/>
                  </a:lnTo>
                  <a:lnTo>
                    <a:pt x="842" y="432"/>
                  </a:lnTo>
                  <a:lnTo>
                    <a:pt x="829" y="429"/>
                  </a:lnTo>
                  <a:lnTo>
                    <a:pt x="818" y="425"/>
                  </a:lnTo>
                  <a:lnTo>
                    <a:pt x="806" y="423"/>
                  </a:lnTo>
                  <a:lnTo>
                    <a:pt x="796" y="421"/>
                  </a:lnTo>
                  <a:lnTo>
                    <a:pt x="786" y="418"/>
                  </a:lnTo>
                  <a:lnTo>
                    <a:pt x="775" y="417"/>
                  </a:lnTo>
                  <a:lnTo>
                    <a:pt x="752" y="414"/>
                  </a:lnTo>
                  <a:lnTo>
                    <a:pt x="730" y="410"/>
                  </a:lnTo>
                  <a:lnTo>
                    <a:pt x="709" y="408"/>
                  </a:lnTo>
                  <a:lnTo>
                    <a:pt x="689" y="406"/>
                  </a:lnTo>
                  <a:lnTo>
                    <a:pt x="670" y="404"/>
                  </a:lnTo>
                  <a:lnTo>
                    <a:pt x="652" y="401"/>
                  </a:lnTo>
                  <a:lnTo>
                    <a:pt x="635" y="399"/>
                  </a:lnTo>
                  <a:lnTo>
                    <a:pt x="617" y="398"/>
                  </a:lnTo>
                  <a:lnTo>
                    <a:pt x="601" y="397"/>
                  </a:lnTo>
                  <a:lnTo>
                    <a:pt x="586" y="397"/>
                  </a:lnTo>
                  <a:lnTo>
                    <a:pt x="571" y="397"/>
                  </a:lnTo>
                  <a:lnTo>
                    <a:pt x="556" y="397"/>
                  </a:lnTo>
                  <a:lnTo>
                    <a:pt x="543" y="397"/>
                  </a:lnTo>
                  <a:lnTo>
                    <a:pt x="529" y="398"/>
                  </a:lnTo>
                  <a:lnTo>
                    <a:pt x="515" y="399"/>
                  </a:lnTo>
                  <a:lnTo>
                    <a:pt x="502" y="401"/>
                  </a:lnTo>
                  <a:lnTo>
                    <a:pt x="487" y="404"/>
                  </a:lnTo>
                  <a:lnTo>
                    <a:pt x="471" y="407"/>
                  </a:lnTo>
                  <a:lnTo>
                    <a:pt x="455" y="409"/>
                  </a:lnTo>
                  <a:lnTo>
                    <a:pt x="438" y="412"/>
                  </a:lnTo>
                  <a:lnTo>
                    <a:pt x="418" y="413"/>
                  </a:lnTo>
                  <a:lnTo>
                    <a:pt x="396" y="412"/>
                  </a:lnTo>
                  <a:lnTo>
                    <a:pt x="371" y="407"/>
                  </a:lnTo>
                  <a:lnTo>
                    <a:pt x="343" y="400"/>
                  </a:lnTo>
                  <a:lnTo>
                    <a:pt x="333" y="397"/>
                  </a:lnTo>
                  <a:lnTo>
                    <a:pt x="321" y="393"/>
                  </a:lnTo>
                  <a:lnTo>
                    <a:pt x="309" y="387"/>
                  </a:lnTo>
                  <a:lnTo>
                    <a:pt x="295" y="382"/>
                  </a:lnTo>
                  <a:lnTo>
                    <a:pt x="279" y="375"/>
                  </a:lnTo>
                  <a:lnTo>
                    <a:pt x="263" y="368"/>
                  </a:lnTo>
                  <a:lnTo>
                    <a:pt x="245" y="359"/>
                  </a:lnTo>
                  <a:lnTo>
                    <a:pt x="228" y="348"/>
                  </a:lnTo>
                  <a:lnTo>
                    <a:pt x="224" y="346"/>
                  </a:lnTo>
                  <a:lnTo>
                    <a:pt x="217" y="344"/>
                  </a:lnTo>
                  <a:lnTo>
                    <a:pt x="207" y="340"/>
                  </a:lnTo>
                  <a:lnTo>
                    <a:pt x="197" y="336"/>
                  </a:lnTo>
                  <a:lnTo>
                    <a:pt x="183" y="330"/>
                  </a:lnTo>
                  <a:lnTo>
                    <a:pt x="169" y="324"/>
                  </a:lnTo>
                  <a:lnTo>
                    <a:pt x="153" y="317"/>
                  </a:lnTo>
                  <a:lnTo>
                    <a:pt x="137" y="310"/>
                  </a:lnTo>
                  <a:lnTo>
                    <a:pt x="121" y="302"/>
                  </a:lnTo>
                  <a:lnTo>
                    <a:pt x="105" y="294"/>
                  </a:lnTo>
                  <a:lnTo>
                    <a:pt x="89" y="285"/>
                  </a:lnTo>
                  <a:lnTo>
                    <a:pt x="73" y="276"/>
                  </a:lnTo>
                  <a:lnTo>
                    <a:pt x="59" y="265"/>
                  </a:lnTo>
                  <a:lnTo>
                    <a:pt x="46" y="256"/>
                  </a:lnTo>
                  <a:lnTo>
                    <a:pt x="36" y="246"/>
                  </a:lnTo>
                  <a:lnTo>
                    <a:pt x="27" y="235"/>
                  </a:lnTo>
                  <a:lnTo>
                    <a:pt x="12" y="211"/>
                  </a:lnTo>
                  <a:lnTo>
                    <a:pt x="4" y="187"/>
                  </a:lnTo>
                  <a:lnTo>
                    <a:pt x="0" y="163"/>
                  </a:lnTo>
                  <a:lnTo>
                    <a:pt x="2" y="140"/>
                  </a:lnTo>
                  <a:lnTo>
                    <a:pt x="9" y="119"/>
                  </a:lnTo>
                  <a:lnTo>
                    <a:pt x="19" y="100"/>
                  </a:lnTo>
                  <a:lnTo>
                    <a:pt x="32" y="85"/>
                  </a:lnTo>
                  <a:lnTo>
                    <a:pt x="48" y="74"/>
                  </a:lnTo>
                  <a:lnTo>
                    <a:pt x="66" y="68"/>
                  </a:lnTo>
                  <a:lnTo>
                    <a:pt x="86" y="66"/>
                  </a:lnTo>
                  <a:lnTo>
                    <a:pt x="110" y="67"/>
                  </a:lnTo>
                  <a:lnTo>
                    <a:pt x="134" y="70"/>
                  </a:lnTo>
                  <a:lnTo>
                    <a:pt x="158" y="75"/>
                  </a:lnTo>
                  <a:lnTo>
                    <a:pt x="182" y="82"/>
                  </a:lnTo>
                  <a:lnTo>
                    <a:pt x="205" y="89"/>
                  </a:lnTo>
                  <a:lnTo>
                    <a:pt x="226" y="96"/>
                  </a:lnTo>
                  <a:lnTo>
                    <a:pt x="230" y="97"/>
                  </a:lnTo>
                  <a:lnTo>
                    <a:pt x="234" y="98"/>
                  </a:lnTo>
                  <a:lnTo>
                    <a:pt x="237" y="99"/>
                  </a:lnTo>
                  <a:lnTo>
                    <a:pt x="242" y="100"/>
                  </a:lnTo>
                  <a:lnTo>
                    <a:pt x="257" y="103"/>
                  </a:lnTo>
                  <a:lnTo>
                    <a:pt x="272" y="102"/>
                  </a:lnTo>
                  <a:lnTo>
                    <a:pt x="287" y="99"/>
                  </a:lnTo>
                  <a:lnTo>
                    <a:pt x="301" y="95"/>
                  </a:lnTo>
                  <a:lnTo>
                    <a:pt x="313" y="89"/>
                  </a:lnTo>
                  <a:lnTo>
                    <a:pt x="326" y="82"/>
                  </a:lnTo>
                  <a:lnTo>
                    <a:pt x="339" y="76"/>
                  </a:lnTo>
                  <a:lnTo>
                    <a:pt x="350" y="72"/>
                  </a:lnTo>
                  <a:lnTo>
                    <a:pt x="356" y="69"/>
                  </a:lnTo>
                  <a:lnTo>
                    <a:pt x="362" y="67"/>
                  </a:lnTo>
                  <a:lnTo>
                    <a:pt x="366" y="66"/>
                  </a:lnTo>
                  <a:lnTo>
                    <a:pt x="371" y="64"/>
                  </a:lnTo>
                  <a:lnTo>
                    <a:pt x="380" y="58"/>
                  </a:lnTo>
                  <a:lnTo>
                    <a:pt x="388" y="49"/>
                  </a:lnTo>
                  <a:lnTo>
                    <a:pt x="394" y="39"/>
                  </a:lnTo>
                  <a:lnTo>
                    <a:pt x="400" y="28"/>
                  </a:lnTo>
                  <a:lnTo>
                    <a:pt x="405" y="19"/>
                  </a:lnTo>
                  <a:lnTo>
                    <a:pt x="411" y="9"/>
                  </a:lnTo>
                  <a:lnTo>
                    <a:pt x="418" y="4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1"/>
                  </a:lnTo>
                  <a:lnTo>
                    <a:pt x="450" y="11"/>
                  </a:lnTo>
                  <a:lnTo>
                    <a:pt x="464" y="26"/>
                  </a:lnTo>
                  <a:lnTo>
                    <a:pt x="480" y="45"/>
                  </a:lnTo>
                  <a:lnTo>
                    <a:pt x="496" y="69"/>
                  </a:lnTo>
                  <a:lnTo>
                    <a:pt x="513" y="94"/>
                  </a:lnTo>
                  <a:lnTo>
                    <a:pt x="529" y="119"/>
                  </a:lnTo>
                  <a:lnTo>
                    <a:pt x="545" y="142"/>
                  </a:lnTo>
                  <a:lnTo>
                    <a:pt x="560" y="163"/>
                  </a:lnTo>
                  <a:lnTo>
                    <a:pt x="569" y="173"/>
                  </a:lnTo>
                  <a:lnTo>
                    <a:pt x="582" y="183"/>
                  </a:lnTo>
                  <a:lnTo>
                    <a:pt x="597" y="195"/>
                  </a:lnTo>
                  <a:lnTo>
                    <a:pt x="615" y="208"/>
                  </a:lnTo>
                  <a:lnTo>
                    <a:pt x="635" y="220"/>
                  </a:lnTo>
                  <a:lnTo>
                    <a:pt x="658" y="234"/>
                  </a:lnTo>
                  <a:lnTo>
                    <a:pt x="682" y="247"/>
                  </a:lnTo>
                  <a:lnTo>
                    <a:pt x="707" y="259"/>
                  </a:lnTo>
                  <a:lnTo>
                    <a:pt x="733" y="272"/>
                  </a:lnTo>
                  <a:lnTo>
                    <a:pt x="760" y="283"/>
                  </a:lnTo>
                  <a:lnTo>
                    <a:pt x="788" y="293"/>
                  </a:lnTo>
                  <a:lnTo>
                    <a:pt x="815" y="302"/>
                  </a:lnTo>
                  <a:lnTo>
                    <a:pt x="843" y="310"/>
                  </a:lnTo>
                  <a:lnTo>
                    <a:pt x="871" y="316"/>
                  </a:lnTo>
                  <a:lnTo>
                    <a:pt x="897" y="319"/>
                  </a:lnTo>
                  <a:lnTo>
                    <a:pt x="923" y="322"/>
                  </a:lnTo>
                  <a:lnTo>
                    <a:pt x="949" y="323"/>
                  </a:lnTo>
                  <a:lnTo>
                    <a:pt x="979" y="324"/>
                  </a:lnTo>
                  <a:lnTo>
                    <a:pt x="1011" y="326"/>
                  </a:lnTo>
                  <a:lnTo>
                    <a:pt x="1046" y="329"/>
                  </a:lnTo>
                  <a:lnTo>
                    <a:pt x="1081" y="332"/>
                  </a:lnTo>
                  <a:lnTo>
                    <a:pt x="1118" y="337"/>
                  </a:lnTo>
                  <a:lnTo>
                    <a:pt x="1156" y="341"/>
                  </a:lnTo>
                  <a:lnTo>
                    <a:pt x="1194" y="347"/>
                  </a:lnTo>
                  <a:lnTo>
                    <a:pt x="1231" y="353"/>
                  </a:lnTo>
                  <a:lnTo>
                    <a:pt x="1268" y="359"/>
                  </a:lnTo>
                  <a:lnTo>
                    <a:pt x="1303" y="365"/>
                  </a:lnTo>
                  <a:lnTo>
                    <a:pt x="1336" y="372"/>
                  </a:lnTo>
                  <a:lnTo>
                    <a:pt x="1367" y="379"/>
                  </a:lnTo>
                  <a:lnTo>
                    <a:pt x="1395" y="387"/>
                  </a:lnTo>
                  <a:lnTo>
                    <a:pt x="1419" y="395"/>
                  </a:lnTo>
                  <a:lnTo>
                    <a:pt x="1440" y="404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8" name="Freeform 203"/>
            <p:cNvSpPr>
              <a:spLocks/>
            </p:cNvSpPr>
            <p:nvPr/>
          </p:nvSpPr>
          <p:spPr bwMode="auto">
            <a:xfrm>
              <a:off x="3567" y="2401"/>
              <a:ext cx="770" cy="291"/>
            </a:xfrm>
            <a:custGeom>
              <a:avLst/>
              <a:gdLst>
                <a:gd name="T0" fmla="*/ 91 w 1539"/>
                <a:gd name="T1" fmla="*/ 26 h 581"/>
                <a:gd name="T2" fmla="*/ 94 w 1539"/>
                <a:gd name="T3" fmla="*/ 28 h 581"/>
                <a:gd name="T4" fmla="*/ 96 w 1539"/>
                <a:gd name="T5" fmla="*/ 31 h 581"/>
                <a:gd name="T6" fmla="*/ 96 w 1539"/>
                <a:gd name="T7" fmla="*/ 34 h 581"/>
                <a:gd name="T8" fmla="*/ 94 w 1539"/>
                <a:gd name="T9" fmla="*/ 36 h 581"/>
                <a:gd name="T10" fmla="*/ 89 w 1539"/>
                <a:gd name="T11" fmla="*/ 37 h 581"/>
                <a:gd name="T12" fmla="*/ 84 w 1539"/>
                <a:gd name="T13" fmla="*/ 37 h 581"/>
                <a:gd name="T14" fmla="*/ 79 w 1539"/>
                <a:gd name="T15" fmla="*/ 35 h 581"/>
                <a:gd name="T16" fmla="*/ 74 w 1539"/>
                <a:gd name="T17" fmla="*/ 34 h 581"/>
                <a:gd name="T18" fmla="*/ 68 w 1539"/>
                <a:gd name="T19" fmla="*/ 32 h 581"/>
                <a:gd name="T20" fmla="*/ 63 w 1539"/>
                <a:gd name="T21" fmla="*/ 29 h 581"/>
                <a:gd name="T22" fmla="*/ 60 w 1539"/>
                <a:gd name="T23" fmla="*/ 28 h 581"/>
                <a:gd name="T24" fmla="*/ 57 w 1539"/>
                <a:gd name="T25" fmla="*/ 27 h 581"/>
                <a:gd name="T26" fmla="*/ 55 w 1539"/>
                <a:gd name="T27" fmla="*/ 26 h 581"/>
                <a:gd name="T28" fmla="*/ 53 w 1539"/>
                <a:gd name="T29" fmla="*/ 26 h 581"/>
                <a:gd name="T30" fmla="*/ 51 w 1539"/>
                <a:gd name="T31" fmla="*/ 25 h 581"/>
                <a:gd name="T32" fmla="*/ 47 w 1539"/>
                <a:gd name="T33" fmla="*/ 24 h 581"/>
                <a:gd name="T34" fmla="*/ 43 w 1539"/>
                <a:gd name="T35" fmla="*/ 24 h 581"/>
                <a:gd name="T36" fmla="*/ 40 w 1539"/>
                <a:gd name="T37" fmla="*/ 23 h 581"/>
                <a:gd name="T38" fmla="*/ 37 w 1539"/>
                <a:gd name="T39" fmla="*/ 23 h 581"/>
                <a:gd name="T40" fmla="*/ 34 w 1539"/>
                <a:gd name="T41" fmla="*/ 23 h 581"/>
                <a:gd name="T42" fmla="*/ 32 w 1539"/>
                <a:gd name="T43" fmla="*/ 24 h 581"/>
                <a:gd name="T44" fmla="*/ 29 w 1539"/>
                <a:gd name="T45" fmla="*/ 25 h 581"/>
                <a:gd name="T46" fmla="*/ 24 w 1539"/>
                <a:gd name="T47" fmla="*/ 25 h 581"/>
                <a:gd name="T48" fmla="*/ 21 w 1539"/>
                <a:gd name="T49" fmla="*/ 24 h 581"/>
                <a:gd name="T50" fmla="*/ 18 w 1539"/>
                <a:gd name="T51" fmla="*/ 23 h 581"/>
                <a:gd name="T52" fmla="*/ 15 w 1539"/>
                <a:gd name="T53" fmla="*/ 21 h 581"/>
                <a:gd name="T54" fmla="*/ 14 w 1539"/>
                <a:gd name="T55" fmla="*/ 21 h 581"/>
                <a:gd name="T56" fmla="*/ 12 w 1539"/>
                <a:gd name="T57" fmla="*/ 20 h 581"/>
                <a:gd name="T58" fmla="*/ 8 w 1539"/>
                <a:gd name="T59" fmla="*/ 18 h 581"/>
                <a:gd name="T60" fmla="*/ 5 w 1539"/>
                <a:gd name="T61" fmla="*/ 17 h 581"/>
                <a:gd name="T62" fmla="*/ 3 w 1539"/>
                <a:gd name="T63" fmla="*/ 15 h 581"/>
                <a:gd name="T64" fmla="*/ 1 w 1539"/>
                <a:gd name="T65" fmla="*/ 11 h 581"/>
                <a:gd name="T66" fmla="*/ 1 w 1539"/>
                <a:gd name="T67" fmla="*/ 7 h 581"/>
                <a:gd name="T68" fmla="*/ 3 w 1539"/>
                <a:gd name="T69" fmla="*/ 5 h 581"/>
                <a:gd name="T70" fmla="*/ 7 w 1539"/>
                <a:gd name="T71" fmla="*/ 4 h 581"/>
                <a:gd name="T72" fmla="*/ 11 w 1539"/>
                <a:gd name="T73" fmla="*/ 5 h 581"/>
                <a:gd name="T74" fmla="*/ 14 w 1539"/>
                <a:gd name="T75" fmla="*/ 6 h 581"/>
                <a:gd name="T76" fmla="*/ 15 w 1539"/>
                <a:gd name="T77" fmla="*/ 6 h 581"/>
                <a:gd name="T78" fmla="*/ 18 w 1539"/>
                <a:gd name="T79" fmla="*/ 6 h 581"/>
                <a:gd name="T80" fmla="*/ 20 w 1539"/>
                <a:gd name="T81" fmla="*/ 5 h 581"/>
                <a:gd name="T82" fmla="*/ 22 w 1539"/>
                <a:gd name="T83" fmla="*/ 5 h 581"/>
                <a:gd name="T84" fmla="*/ 23 w 1539"/>
                <a:gd name="T85" fmla="*/ 4 h 581"/>
                <a:gd name="T86" fmla="*/ 24 w 1539"/>
                <a:gd name="T87" fmla="*/ 3 h 581"/>
                <a:gd name="T88" fmla="*/ 25 w 1539"/>
                <a:gd name="T89" fmla="*/ 1 h 581"/>
                <a:gd name="T90" fmla="*/ 26 w 1539"/>
                <a:gd name="T91" fmla="*/ 0 h 581"/>
                <a:gd name="T92" fmla="*/ 27 w 1539"/>
                <a:gd name="T93" fmla="*/ 1 h 581"/>
                <a:gd name="T94" fmla="*/ 30 w 1539"/>
                <a:gd name="T95" fmla="*/ 3 h 581"/>
                <a:gd name="T96" fmla="*/ 33 w 1539"/>
                <a:gd name="T97" fmla="*/ 7 h 581"/>
                <a:gd name="T98" fmla="*/ 35 w 1539"/>
                <a:gd name="T99" fmla="*/ 10 h 581"/>
                <a:gd name="T100" fmla="*/ 38 w 1539"/>
                <a:gd name="T101" fmla="*/ 13 h 581"/>
                <a:gd name="T102" fmla="*/ 42 w 1539"/>
                <a:gd name="T103" fmla="*/ 15 h 581"/>
                <a:gd name="T104" fmla="*/ 47 w 1539"/>
                <a:gd name="T105" fmla="*/ 17 h 581"/>
                <a:gd name="T106" fmla="*/ 52 w 1539"/>
                <a:gd name="T107" fmla="*/ 19 h 581"/>
                <a:gd name="T108" fmla="*/ 57 w 1539"/>
                <a:gd name="T109" fmla="*/ 20 h 581"/>
                <a:gd name="T110" fmla="*/ 62 w 1539"/>
                <a:gd name="T111" fmla="*/ 20 h 581"/>
                <a:gd name="T112" fmla="*/ 69 w 1539"/>
                <a:gd name="T113" fmla="*/ 21 h 581"/>
                <a:gd name="T114" fmla="*/ 76 w 1539"/>
                <a:gd name="T115" fmla="*/ 22 h 581"/>
                <a:gd name="T116" fmla="*/ 82 w 1539"/>
                <a:gd name="T117" fmla="*/ 23 h 581"/>
                <a:gd name="T118" fmla="*/ 88 w 1539"/>
                <a:gd name="T119" fmla="*/ 24 h 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9"/>
                <a:gd name="T181" fmla="*/ 0 h 581"/>
                <a:gd name="T182" fmla="*/ 1539 w 1539"/>
                <a:gd name="T183" fmla="*/ 581 h 5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9" h="581">
                  <a:moveTo>
                    <a:pt x="1415" y="392"/>
                  </a:moveTo>
                  <a:lnTo>
                    <a:pt x="1433" y="400"/>
                  </a:lnTo>
                  <a:lnTo>
                    <a:pt x="1452" y="410"/>
                  </a:lnTo>
                  <a:lnTo>
                    <a:pt x="1469" y="422"/>
                  </a:lnTo>
                  <a:lnTo>
                    <a:pt x="1485" y="433"/>
                  </a:lnTo>
                  <a:lnTo>
                    <a:pt x="1501" y="447"/>
                  </a:lnTo>
                  <a:lnTo>
                    <a:pt x="1514" y="460"/>
                  </a:lnTo>
                  <a:lnTo>
                    <a:pt x="1524" y="475"/>
                  </a:lnTo>
                  <a:lnTo>
                    <a:pt x="1532" y="488"/>
                  </a:lnTo>
                  <a:lnTo>
                    <a:pt x="1538" y="502"/>
                  </a:lnTo>
                  <a:lnTo>
                    <a:pt x="1539" y="516"/>
                  </a:lnTo>
                  <a:lnTo>
                    <a:pt x="1536" y="529"/>
                  </a:lnTo>
                  <a:lnTo>
                    <a:pt x="1529" y="541"/>
                  </a:lnTo>
                  <a:lnTo>
                    <a:pt x="1516" y="552"/>
                  </a:lnTo>
                  <a:lnTo>
                    <a:pt x="1499" y="562"/>
                  </a:lnTo>
                  <a:lnTo>
                    <a:pt x="1476" y="570"/>
                  </a:lnTo>
                  <a:lnTo>
                    <a:pt x="1446" y="577"/>
                  </a:lnTo>
                  <a:lnTo>
                    <a:pt x="1422" y="579"/>
                  </a:lnTo>
                  <a:lnTo>
                    <a:pt x="1398" y="581"/>
                  </a:lnTo>
                  <a:lnTo>
                    <a:pt x="1371" y="579"/>
                  </a:lnTo>
                  <a:lnTo>
                    <a:pt x="1344" y="577"/>
                  </a:lnTo>
                  <a:lnTo>
                    <a:pt x="1316" y="572"/>
                  </a:lnTo>
                  <a:lnTo>
                    <a:pt x="1287" y="567"/>
                  </a:lnTo>
                  <a:lnTo>
                    <a:pt x="1257" y="560"/>
                  </a:lnTo>
                  <a:lnTo>
                    <a:pt x="1228" y="552"/>
                  </a:lnTo>
                  <a:lnTo>
                    <a:pt x="1198" y="543"/>
                  </a:lnTo>
                  <a:lnTo>
                    <a:pt x="1169" y="532"/>
                  </a:lnTo>
                  <a:lnTo>
                    <a:pt x="1139" y="522"/>
                  </a:lnTo>
                  <a:lnTo>
                    <a:pt x="1109" y="511"/>
                  </a:lnTo>
                  <a:lnTo>
                    <a:pt x="1079" y="500"/>
                  </a:lnTo>
                  <a:lnTo>
                    <a:pt x="1050" y="487"/>
                  </a:lnTo>
                  <a:lnTo>
                    <a:pt x="1022" y="476"/>
                  </a:lnTo>
                  <a:lnTo>
                    <a:pt x="995" y="464"/>
                  </a:lnTo>
                  <a:lnTo>
                    <a:pt x="980" y="457"/>
                  </a:lnTo>
                  <a:lnTo>
                    <a:pt x="965" y="451"/>
                  </a:lnTo>
                  <a:lnTo>
                    <a:pt x="951" y="446"/>
                  </a:lnTo>
                  <a:lnTo>
                    <a:pt x="937" y="440"/>
                  </a:lnTo>
                  <a:lnTo>
                    <a:pt x="923" y="434"/>
                  </a:lnTo>
                  <a:lnTo>
                    <a:pt x="909" y="428"/>
                  </a:lnTo>
                  <a:lnTo>
                    <a:pt x="897" y="424"/>
                  </a:lnTo>
                  <a:lnTo>
                    <a:pt x="884" y="419"/>
                  </a:lnTo>
                  <a:lnTo>
                    <a:pt x="871" y="415"/>
                  </a:lnTo>
                  <a:lnTo>
                    <a:pt x="860" y="411"/>
                  </a:lnTo>
                  <a:lnTo>
                    <a:pt x="848" y="408"/>
                  </a:lnTo>
                  <a:lnTo>
                    <a:pt x="837" y="404"/>
                  </a:lnTo>
                  <a:lnTo>
                    <a:pt x="825" y="401"/>
                  </a:lnTo>
                  <a:lnTo>
                    <a:pt x="815" y="397"/>
                  </a:lnTo>
                  <a:lnTo>
                    <a:pt x="805" y="395"/>
                  </a:lnTo>
                  <a:lnTo>
                    <a:pt x="795" y="393"/>
                  </a:lnTo>
                  <a:lnTo>
                    <a:pt x="771" y="387"/>
                  </a:lnTo>
                  <a:lnTo>
                    <a:pt x="748" y="381"/>
                  </a:lnTo>
                  <a:lnTo>
                    <a:pt x="725" y="377"/>
                  </a:lnTo>
                  <a:lnTo>
                    <a:pt x="704" y="373"/>
                  </a:lnTo>
                  <a:lnTo>
                    <a:pt x="684" y="370"/>
                  </a:lnTo>
                  <a:lnTo>
                    <a:pt x="665" y="366"/>
                  </a:lnTo>
                  <a:lnTo>
                    <a:pt x="647" y="364"/>
                  </a:lnTo>
                  <a:lnTo>
                    <a:pt x="630" y="363"/>
                  </a:lnTo>
                  <a:lnTo>
                    <a:pt x="612" y="362"/>
                  </a:lnTo>
                  <a:lnTo>
                    <a:pt x="597" y="360"/>
                  </a:lnTo>
                  <a:lnTo>
                    <a:pt x="582" y="360"/>
                  </a:lnTo>
                  <a:lnTo>
                    <a:pt x="567" y="362"/>
                  </a:lnTo>
                  <a:lnTo>
                    <a:pt x="554" y="363"/>
                  </a:lnTo>
                  <a:lnTo>
                    <a:pt x="541" y="364"/>
                  </a:lnTo>
                  <a:lnTo>
                    <a:pt x="528" y="366"/>
                  </a:lnTo>
                  <a:lnTo>
                    <a:pt x="517" y="370"/>
                  </a:lnTo>
                  <a:lnTo>
                    <a:pt x="502" y="374"/>
                  </a:lnTo>
                  <a:lnTo>
                    <a:pt x="486" y="380"/>
                  </a:lnTo>
                  <a:lnTo>
                    <a:pt x="468" y="385"/>
                  </a:lnTo>
                  <a:lnTo>
                    <a:pt x="451" y="388"/>
                  </a:lnTo>
                  <a:lnTo>
                    <a:pt x="430" y="390"/>
                  </a:lnTo>
                  <a:lnTo>
                    <a:pt x="408" y="390"/>
                  </a:lnTo>
                  <a:lnTo>
                    <a:pt x="382" y="387"/>
                  </a:lnTo>
                  <a:lnTo>
                    <a:pt x="353" y="380"/>
                  </a:lnTo>
                  <a:lnTo>
                    <a:pt x="342" y="377"/>
                  </a:lnTo>
                  <a:lnTo>
                    <a:pt x="329" y="373"/>
                  </a:lnTo>
                  <a:lnTo>
                    <a:pt x="315" y="367"/>
                  </a:lnTo>
                  <a:lnTo>
                    <a:pt x="301" y="362"/>
                  </a:lnTo>
                  <a:lnTo>
                    <a:pt x="285" y="356"/>
                  </a:lnTo>
                  <a:lnTo>
                    <a:pt x="269" y="348"/>
                  </a:lnTo>
                  <a:lnTo>
                    <a:pt x="252" y="339"/>
                  </a:lnTo>
                  <a:lnTo>
                    <a:pt x="235" y="329"/>
                  </a:lnTo>
                  <a:lnTo>
                    <a:pt x="231" y="328"/>
                  </a:lnTo>
                  <a:lnTo>
                    <a:pt x="225" y="326"/>
                  </a:lnTo>
                  <a:lnTo>
                    <a:pt x="216" y="322"/>
                  </a:lnTo>
                  <a:lnTo>
                    <a:pt x="206" y="318"/>
                  </a:lnTo>
                  <a:lnTo>
                    <a:pt x="192" y="313"/>
                  </a:lnTo>
                  <a:lnTo>
                    <a:pt x="177" y="307"/>
                  </a:lnTo>
                  <a:lnTo>
                    <a:pt x="161" y="301"/>
                  </a:lnTo>
                  <a:lnTo>
                    <a:pt x="145" y="294"/>
                  </a:lnTo>
                  <a:lnTo>
                    <a:pt x="126" y="286"/>
                  </a:lnTo>
                  <a:lnTo>
                    <a:pt x="109" y="277"/>
                  </a:lnTo>
                  <a:lnTo>
                    <a:pt x="93" y="268"/>
                  </a:lnTo>
                  <a:lnTo>
                    <a:pt x="76" y="259"/>
                  </a:lnTo>
                  <a:lnTo>
                    <a:pt x="61" y="250"/>
                  </a:lnTo>
                  <a:lnTo>
                    <a:pt x="47" y="239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11" y="198"/>
                  </a:lnTo>
                  <a:lnTo>
                    <a:pt x="3" y="175"/>
                  </a:lnTo>
                  <a:lnTo>
                    <a:pt x="0" y="152"/>
                  </a:lnTo>
                  <a:lnTo>
                    <a:pt x="2" y="131"/>
                  </a:lnTo>
                  <a:lnTo>
                    <a:pt x="8" y="112"/>
                  </a:lnTo>
                  <a:lnTo>
                    <a:pt x="17" y="94"/>
                  </a:lnTo>
                  <a:lnTo>
                    <a:pt x="30" y="80"/>
                  </a:lnTo>
                  <a:lnTo>
                    <a:pt x="46" y="70"/>
                  </a:lnTo>
                  <a:lnTo>
                    <a:pt x="63" y="64"/>
                  </a:lnTo>
                  <a:lnTo>
                    <a:pt x="83" y="62"/>
                  </a:lnTo>
                  <a:lnTo>
                    <a:pt x="104" y="63"/>
                  </a:lnTo>
                  <a:lnTo>
                    <a:pt x="127" y="65"/>
                  </a:lnTo>
                  <a:lnTo>
                    <a:pt x="150" y="70"/>
                  </a:lnTo>
                  <a:lnTo>
                    <a:pt x="174" y="76"/>
                  </a:lnTo>
                  <a:lnTo>
                    <a:pt x="195" y="82"/>
                  </a:lnTo>
                  <a:lnTo>
                    <a:pt x="216" y="89"/>
                  </a:lnTo>
                  <a:lnTo>
                    <a:pt x="221" y="90"/>
                  </a:lnTo>
                  <a:lnTo>
                    <a:pt x="224" y="91"/>
                  </a:lnTo>
                  <a:lnTo>
                    <a:pt x="229" y="92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61" y="95"/>
                  </a:lnTo>
                  <a:lnTo>
                    <a:pt x="275" y="93"/>
                  </a:lnTo>
                  <a:lnTo>
                    <a:pt x="289" y="89"/>
                  </a:lnTo>
                  <a:lnTo>
                    <a:pt x="301" y="84"/>
                  </a:lnTo>
                  <a:lnTo>
                    <a:pt x="314" y="78"/>
                  </a:lnTo>
                  <a:lnTo>
                    <a:pt x="326" y="72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7" y="64"/>
                  </a:lnTo>
                  <a:lnTo>
                    <a:pt x="353" y="62"/>
                  </a:lnTo>
                  <a:lnTo>
                    <a:pt x="358" y="61"/>
                  </a:lnTo>
                  <a:lnTo>
                    <a:pt x="367" y="56"/>
                  </a:lnTo>
                  <a:lnTo>
                    <a:pt x="375" y="48"/>
                  </a:lnTo>
                  <a:lnTo>
                    <a:pt x="382" y="39"/>
                  </a:lnTo>
                  <a:lnTo>
                    <a:pt x="387" y="29"/>
                  </a:lnTo>
                  <a:lnTo>
                    <a:pt x="392" y="19"/>
                  </a:lnTo>
                  <a:lnTo>
                    <a:pt x="398" y="10"/>
                  </a:lnTo>
                  <a:lnTo>
                    <a:pt x="404" y="3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35" y="9"/>
                  </a:lnTo>
                  <a:lnTo>
                    <a:pt x="450" y="23"/>
                  </a:lnTo>
                  <a:lnTo>
                    <a:pt x="465" y="41"/>
                  </a:lnTo>
                  <a:lnTo>
                    <a:pt x="481" y="63"/>
                  </a:lnTo>
                  <a:lnTo>
                    <a:pt x="497" y="86"/>
                  </a:lnTo>
                  <a:lnTo>
                    <a:pt x="514" y="110"/>
                  </a:lnTo>
                  <a:lnTo>
                    <a:pt x="531" y="132"/>
                  </a:lnTo>
                  <a:lnTo>
                    <a:pt x="545" y="151"/>
                  </a:lnTo>
                  <a:lnTo>
                    <a:pt x="555" y="160"/>
                  </a:lnTo>
                  <a:lnTo>
                    <a:pt x="567" y="170"/>
                  </a:lnTo>
                  <a:lnTo>
                    <a:pt x="582" y="183"/>
                  </a:lnTo>
                  <a:lnTo>
                    <a:pt x="600" y="195"/>
                  </a:lnTo>
                  <a:lnTo>
                    <a:pt x="620" y="208"/>
                  </a:lnTo>
                  <a:lnTo>
                    <a:pt x="642" y="221"/>
                  </a:lnTo>
                  <a:lnTo>
                    <a:pt x="666" y="235"/>
                  </a:lnTo>
                  <a:lnTo>
                    <a:pt x="691" y="248"/>
                  </a:lnTo>
                  <a:lnTo>
                    <a:pt x="717" y="260"/>
                  </a:lnTo>
                  <a:lnTo>
                    <a:pt x="744" y="272"/>
                  </a:lnTo>
                  <a:lnTo>
                    <a:pt x="771" y="282"/>
                  </a:lnTo>
                  <a:lnTo>
                    <a:pt x="799" y="291"/>
                  </a:lnTo>
                  <a:lnTo>
                    <a:pt x="825" y="299"/>
                  </a:lnTo>
                  <a:lnTo>
                    <a:pt x="853" y="305"/>
                  </a:lnTo>
                  <a:lnTo>
                    <a:pt x="878" y="310"/>
                  </a:lnTo>
                  <a:lnTo>
                    <a:pt x="904" y="311"/>
                  </a:lnTo>
                  <a:lnTo>
                    <a:pt x="930" y="312"/>
                  </a:lnTo>
                  <a:lnTo>
                    <a:pt x="959" y="313"/>
                  </a:lnTo>
                  <a:lnTo>
                    <a:pt x="991" y="316"/>
                  </a:lnTo>
                  <a:lnTo>
                    <a:pt x="1026" y="319"/>
                  </a:lnTo>
                  <a:lnTo>
                    <a:pt x="1061" y="322"/>
                  </a:lnTo>
                  <a:lnTo>
                    <a:pt x="1097" y="327"/>
                  </a:lnTo>
                  <a:lnTo>
                    <a:pt x="1135" y="332"/>
                  </a:lnTo>
                  <a:lnTo>
                    <a:pt x="1172" y="336"/>
                  </a:lnTo>
                  <a:lnTo>
                    <a:pt x="1209" y="342"/>
                  </a:lnTo>
                  <a:lnTo>
                    <a:pt x="1246" y="349"/>
                  </a:lnTo>
                  <a:lnTo>
                    <a:pt x="1280" y="355"/>
                  </a:lnTo>
                  <a:lnTo>
                    <a:pt x="1312" y="362"/>
                  </a:lnTo>
                  <a:lnTo>
                    <a:pt x="1344" y="369"/>
                  </a:lnTo>
                  <a:lnTo>
                    <a:pt x="1370" y="377"/>
                  </a:lnTo>
                  <a:lnTo>
                    <a:pt x="1394" y="384"/>
                  </a:lnTo>
                  <a:lnTo>
                    <a:pt x="1415" y="392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299" name="Freeform 204"/>
            <p:cNvSpPr>
              <a:spLocks/>
            </p:cNvSpPr>
            <p:nvPr/>
          </p:nvSpPr>
          <p:spPr bwMode="auto">
            <a:xfrm>
              <a:off x="3573" y="2411"/>
              <a:ext cx="756" cy="275"/>
            </a:xfrm>
            <a:custGeom>
              <a:avLst/>
              <a:gdLst>
                <a:gd name="T0" fmla="*/ 15 w 1511"/>
                <a:gd name="T1" fmla="*/ 20 h 550"/>
                <a:gd name="T2" fmla="*/ 13 w 1511"/>
                <a:gd name="T3" fmla="*/ 19 h 550"/>
                <a:gd name="T4" fmla="*/ 10 w 1511"/>
                <a:gd name="T5" fmla="*/ 18 h 550"/>
                <a:gd name="T6" fmla="*/ 7 w 1511"/>
                <a:gd name="T7" fmla="*/ 16 h 550"/>
                <a:gd name="T8" fmla="*/ 4 w 1511"/>
                <a:gd name="T9" fmla="*/ 14 h 550"/>
                <a:gd name="T10" fmla="*/ 1 w 1511"/>
                <a:gd name="T11" fmla="*/ 12 h 550"/>
                <a:gd name="T12" fmla="*/ 1 w 1511"/>
                <a:gd name="T13" fmla="*/ 8 h 550"/>
                <a:gd name="T14" fmla="*/ 2 w 1511"/>
                <a:gd name="T15" fmla="*/ 5 h 550"/>
                <a:gd name="T16" fmla="*/ 6 w 1511"/>
                <a:gd name="T17" fmla="*/ 4 h 550"/>
                <a:gd name="T18" fmla="*/ 10 w 1511"/>
                <a:gd name="T19" fmla="*/ 5 h 550"/>
                <a:gd name="T20" fmla="*/ 14 w 1511"/>
                <a:gd name="T21" fmla="*/ 6 h 550"/>
                <a:gd name="T22" fmla="*/ 18 w 1511"/>
                <a:gd name="T23" fmla="*/ 6 h 550"/>
                <a:gd name="T24" fmla="*/ 20 w 1511"/>
                <a:gd name="T25" fmla="*/ 5 h 550"/>
                <a:gd name="T26" fmla="*/ 23 w 1511"/>
                <a:gd name="T27" fmla="*/ 4 h 550"/>
                <a:gd name="T28" fmla="*/ 24 w 1511"/>
                <a:gd name="T29" fmla="*/ 2 h 550"/>
                <a:gd name="T30" fmla="*/ 25 w 1511"/>
                <a:gd name="T31" fmla="*/ 0 h 550"/>
                <a:gd name="T32" fmla="*/ 28 w 1511"/>
                <a:gd name="T33" fmla="*/ 2 h 550"/>
                <a:gd name="T34" fmla="*/ 31 w 1511"/>
                <a:gd name="T35" fmla="*/ 5 h 550"/>
                <a:gd name="T36" fmla="*/ 34 w 1511"/>
                <a:gd name="T37" fmla="*/ 9 h 550"/>
                <a:gd name="T38" fmla="*/ 36 w 1511"/>
                <a:gd name="T39" fmla="*/ 11 h 550"/>
                <a:gd name="T40" fmla="*/ 40 w 1511"/>
                <a:gd name="T41" fmla="*/ 14 h 550"/>
                <a:gd name="T42" fmla="*/ 44 w 1511"/>
                <a:gd name="T43" fmla="*/ 16 h 550"/>
                <a:gd name="T44" fmla="*/ 49 w 1511"/>
                <a:gd name="T45" fmla="*/ 18 h 550"/>
                <a:gd name="T46" fmla="*/ 54 w 1511"/>
                <a:gd name="T47" fmla="*/ 19 h 550"/>
                <a:gd name="T48" fmla="*/ 59 w 1511"/>
                <a:gd name="T49" fmla="*/ 20 h 550"/>
                <a:gd name="T50" fmla="*/ 66 w 1511"/>
                <a:gd name="T51" fmla="*/ 20 h 550"/>
                <a:gd name="T52" fmla="*/ 72 w 1511"/>
                <a:gd name="T53" fmla="*/ 21 h 550"/>
                <a:gd name="T54" fmla="*/ 79 w 1511"/>
                <a:gd name="T55" fmla="*/ 22 h 550"/>
                <a:gd name="T56" fmla="*/ 85 w 1511"/>
                <a:gd name="T57" fmla="*/ 23 h 550"/>
                <a:gd name="T58" fmla="*/ 89 w 1511"/>
                <a:gd name="T59" fmla="*/ 25 h 550"/>
                <a:gd name="T60" fmla="*/ 92 w 1511"/>
                <a:gd name="T61" fmla="*/ 27 h 550"/>
                <a:gd name="T62" fmla="*/ 94 w 1511"/>
                <a:gd name="T63" fmla="*/ 29 h 550"/>
                <a:gd name="T64" fmla="*/ 95 w 1511"/>
                <a:gd name="T65" fmla="*/ 31 h 550"/>
                <a:gd name="T66" fmla="*/ 93 w 1511"/>
                <a:gd name="T67" fmla="*/ 33 h 550"/>
                <a:gd name="T68" fmla="*/ 89 w 1511"/>
                <a:gd name="T69" fmla="*/ 35 h 550"/>
                <a:gd name="T70" fmla="*/ 83 w 1511"/>
                <a:gd name="T71" fmla="*/ 34 h 550"/>
                <a:gd name="T72" fmla="*/ 75 w 1511"/>
                <a:gd name="T73" fmla="*/ 33 h 550"/>
                <a:gd name="T74" fmla="*/ 67 w 1511"/>
                <a:gd name="T75" fmla="*/ 30 h 550"/>
                <a:gd name="T76" fmla="*/ 60 w 1511"/>
                <a:gd name="T77" fmla="*/ 27 h 550"/>
                <a:gd name="T78" fmla="*/ 53 w 1511"/>
                <a:gd name="T79" fmla="*/ 24 h 550"/>
                <a:gd name="T80" fmla="*/ 48 w 1511"/>
                <a:gd name="T81" fmla="*/ 23 h 550"/>
                <a:gd name="T82" fmla="*/ 44 w 1511"/>
                <a:gd name="T83" fmla="*/ 21 h 550"/>
                <a:gd name="T84" fmla="*/ 41 w 1511"/>
                <a:gd name="T85" fmla="*/ 21 h 550"/>
                <a:gd name="T86" fmla="*/ 38 w 1511"/>
                <a:gd name="T87" fmla="*/ 21 h 550"/>
                <a:gd name="T88" fmla="*/ 35 w 1511"/>
                <a:gd name="T89" fmla="*/ 21 h 550"/>
                <a:gd name="T90" fmla="*/ 33 w 1511"/>
                <a:gd name="T91" fmla="*/ 22 h 550"/>
                <a:gd name="T92" fmla="*/ 31 w 1511"/>
                <a:gd name="T93" fmla="*/ 23 h 550"/>
                <a:gd name="T94" fmla="*/ 29 w 1511"/>
                <a:gd name="T95" fmla="*/ 23 h 550"/>
                <a:gd name="T96" fmla="*/ 25 w 1511"/>
                <a:gd name="T97" fmla="*/ 23 h 550"/>
                <a:gd name="T98" fmla="*/ 21 w 1511"/>
                <a:gd name="T99" fmla="*/ 22 h 550"/>
                <a:gd name="T100" fmla="*/ 16 w 1511"/>
                <a:gd name="T101" fmla="*/ 20 h 5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550"/>
                <a:gd name="T155" fmla="*/ 1511 w 1511"/>
                <a:gd name="T156" fmla="*/ 550 h 5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550">
                  <a:moveTo>
                    <a:pt x="242" y="310"/>
                  </a:moveTo>
                  <a:lnTo>
                    <a:pt x="240" y="309"/>
                  </a:lnTo>
                  <a:lnTo>
                    <a:pt x="235" y="308"/>
                  </a:lnTo>
                  <a:lnTo>
                    <a:pt x="226" y="306"/>
                  </a:lnTo>
                  <a:lnTo>
                    <a:pt x="214" y="301"/>
                  </a:lnTo>
                  <a:lnTo>
                    <a:pt x="202" y="297"/>
                  </a:lnTo>
                  <a:lnTo>
                    <a:pt x="186" y="291"/>
                  </a:lnTo>
                  <a:lnTo>
                    <a:pt x="169" y="285"/>
                  </a:lnTo>
                  <a:lnTo>
                    <a:pt x="152" y="278"/>
                  </a:lnTo>
                  <a:lnTo>
                    <a:pt x="134" y="270"/>
                  </a:lnTo>
                  <a:lnTo>
                    <a:pt x="115" y="262"/>
                  </a:lnTo>
                  <a:lnTo>
                    <a:pt x="97" y="253"/>
                  </a:lnTo>
                  <a:lnTo>
                    <a:pt x="80" y="244"/>
                  </a:lnTo>
                  <a:lnTo>
                    <a:pt x="63" y="234"/>
                  </a:lnTo>
                  <a:lnTo>
                    <a:pt x="50" y="224"/>
                  </a:lnTo>
                  <a:lnTo>
                    <a:pt x="37" y="215"/>
                  </a:lnTo>
                  <a:lnTo>
                    <a:pt x="27" y="204"/>
                  </a:lnTo>
                  <a:lnTo>
                    <a:pt x="13" y="184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1" y="121"/>
                  </a:lnTo>
                  <a:lnTo>
                    <a:pt x="7" y="103"/>
                  </a:lnTo>
                  <a:lnTo>
                    <a:pt x="16" y="87"/>
                  </a:lnTo>
                  <a:lnTo>
                    <a:pt x="29" y="74"/>
                  </a:lnTo>
                  <a:lnTo>
                    <a:pt x="44" y="65"/>
                  </a:lnTo>
                  <a:lnTo>
                    <a:pt x="62" y="59"/>
                  </a:lnTo>
                  <a:lnTo>
                    <a:pt x="83" y="58"/>
                  </a:lnTo>
                  <a:lnTo>
                    <a:pt x="107" y="59"/>
                  </a:lnTo>
                  <a:lnTo>
                    <a:pt x="131" y="63"/>
                  </a:lnTo>
                  <a:lnTo>
                    <a:pt x="157" y="67"/>
                  </a:lnTo>
                  <a:lnTo>
                    <a:pt x="181" y="73"/>
                  </a:lnTo>
                  <a:lnTo>
                    <a:pt x="204" y="80"/>
                  </a:lnTo>
                  <a:lnTo>
                    <a:pt x="224" y="86"/>
                  </a:lnTo>
                  <a:lnTo>
                    <a:pt x="241" y="89"/>
                  </a:lnTo>
                  <a:lnTo>
                    <a:pt x="258" y="89"/>
                  </a:lnTo>
                  <a:lnTo>
                    <a:pt x="274" y="86"/>
                  </a:lnTo>
                  <a:lnTo>
                    <a:pt x="290" y="80"/>
                  </a:lnTo>
                  <a:lnTo>
                    <a:pt x="305" y="73"/>
                  </a:lnTo>
                  <a:lnTo>
                    <a:pt x="319" y="67"/>
                  </a:lnTo>
                  <a:lnTo>
                    <a:pt x="333" y="61"/>
                  </a:lnTo>
                  <a:lnTo>
                    <a:pt x="346" y="58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5"/>
                  </a:lnTo>
                  <a:lnTo>
                    <a:pt x="378" y="23"/>
                  </a:lnTo>
                  <a:lnTo>
                    <a:pt x="384" y="13"/>
                  </a:lnTo>
                  <a:lnTo>
                    <a:pt x="389" y="5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23" y="7"/>
                  </a:lnTo>
                  <a:lnTo>
                    <a:pt x="437" y="20"/>
                  </a:lnTo>
                  <a:lnTo>
                    <a:pt x="453" y="37"/>
                  </a:lnTo>
                  <a:lnTo>
                    <a:pt x="469" y="58"/>
                  </a:lnTo>
                  <a:lnTo>
                    <a:pt x="485" y="80"/>
                  </a:lnTo>
                  <a:lnTo>
                    <a:pt x="501" y="102"/>
                  </a:lnTo>
                  <a:lnTo>
                    <a:pt x="517" y="123"/>
                  </a:lnTo>
                  <a:lnTo>
                    <a:pt x="532" y="140"/>
                  </a:lnTo>
                  <a:lnTo>
                    <a:pt x="541" y="148"/>
                  </a:lnTo>
                  <a:lnTo>
                    <a:pt x="554" y="158"/>
                  </a:lnTo>
                  <a:lnTo>
                    <a:pt x="569" y="170"/>
                  </a:lnTo>
                  <a:lnTo>
                    <a:pt x="586" y="182"/>
                  </a:lnTo>
                  <a:lnTo>
                    <a:pt x="607" y="195"/>
                  </a:lnTo>
                  <a:lnTo>
                    <a:pt x="629" y="209"/>
                  </a:lnTo>
                  <a:lnTo>
                    <a:pt x="652" y="223"/>
                  </a:lnTo>
                  <a:lnTo>
                    <a:pt x="676" y="235"/>
                  </a:lnTo>
                  <a:lnTo>
                    <a:pt x="703" y="248"/>
                  </a:lnTo>
                  <a:lnTo>
                    <a:pt x="729" y="261"/>
                  </a:lnTo>
                  <a:lnTo>
                    <a:pt x="756" y="272"/>
                  </a:lnTo>
                  <a:lnTo>
                    <a:pt x="783" y="282"/>
                  </a:lnTo>
                  <a:lnTo>
                    <a:pt x="810" y="290"/>
                  </a:lnTo>
                  <a:lnTo>
                    <a:pt x="836" y="297"/>
                  </a:lnTo>
                  <a:lnTo>
                    <a:pt x="862" y="300"/>
                  </a:lnTo>
                  <a:lnTo>
                    <a:pt x="886" y="302"/>
                  </a:lnTo>
                  <a:lnTo>
                    <a:pt x="911" y="303"/>
                  </a:lnTo>
                  <a:lnTo>
                    <a:pt x="940" y="305"/>
                  </a:lnTo>
                  <a:lnTo>
                    <a:pt x="972" y="307"/>
                  </a:lnTo>
                  <a:lnTo>
                    <a:pt x="1005" y="309"/>
                  </a:lnTo>
                  <a:lnTo>
                    <a:pt x="1041" y="314"/>
                  </a:lnTo>
                  <a:lnTo>
                    <a:pt x="1077" y="317"/>
                  </a:lnTo>
                  <a:lnTo>
                    <a:pt x="1114" y="322"/>
                  </a:lnTo>
                  <a:lnTo>
                    <a:pt x="1152" y="328"/>
                  </a:lnTo>
                  <a:lnTo>
                    <a:pt x="1187" y="333"/>
                  </a:lnTo>
                  <a:lnTo>
                    <a:pt x="1224" y="339"/>
                  </a:lnTo>
                  <a:lnTo>
                    <a:pt x="1259" y="345"/>
                  </a:lnTo>
                  <a:lnTo>
                    <a:pt x="1291" y="352"/>
                  </a:lnTo>
                  <a:lnTo>
                    <a:pt x="1321" y="359"/>
                  </a:lnTo>
                  <a:lnTo>
                    <a:pt x="1349" y="366"/>
                  </a:lnTo>
                  <a:lnTo>
                    <a:pt x="1373" y="373"/>
                  </a:lnTo>
                  <a:lnTo>
                    <a:pt x="1392" y="379"/>
                  </a:lnTo>
                  <a:lnTo>
                    <a:pt x="1411" y="388"/>
                  </a:lnTo>
                  <a:lnTo>
                    <a:pt x="1428" y="397"/>
                  </a:lnTo>
                  <a:lnTo>
                    <a:pt x="1445" y="407"/>
                  </a:lnTo>
                  <a:lnTo>
                    <a:pt x="1460" y="418"/>
                  </a:lnTo>
                  <a:lnTo>
                    <a:pt x="1475" y="429"/>
                  </a:lnTo>
                  <a:lnTo>
                    <a:pt x="1488" y="442"/>
                  </a:lnTo>
                  <a:lnTo>
                    <a:pt x="1498" y="454"/>
                  </a:lnTo>
                  <a:lnTo>
                    <a:pt x="1505" y="467"/>
                  </a:lnTo>
                  <a:lnTo>
                    <a:pt x="1510" y="480"/>
                  </a:lnTo>
                  <a:lnTo>
                    <a:pt x="1511" y="491"/>
                  </a:lnTo>
                  <a:lnTo>
                    <a:pt x="1508" y="503"/>
                  </a:lnTo>
                  <a:lnTo>
                    <a:pt x="1501" y="514"/>
                  </a:lnTo>
                  <a:lnTo>
                    <a:pt x="1488" y="525"/>
                  </a:lnTo>
                  <a:lnTo>
                    <a:pt x="1472" y="533"/>
                  </a:lnTo>
                  <a:lnTo>
                    <a:pt x="1449" y="541"/>
                  </a:lnTo>
                  <a:lnTo>
                    <a:pt x="1420" y="547"/>
                  </a:lnTo>
                  <a:lnTo>
                    <a:pt x="1387" y="550"/>
                  </a:lnTo>
                  <a:lnTo>
                    <a:pt x="1351" y="549"/>
                  </a:lnTo>
                  <a:lnTo>
                    <a:pt x="1313" y="544"/>
                  </a:lnTo>
                  <a:lnTo>
                    <a:pt x="1274" y="537"/>
                  </a:lnTo>
                  <a:lnTo>
                    <a:pt x="1234" y="527"/>
                  </a:lnTo>
                  <a:lnTo>
                    <a:pt x="1192" y="514"/>
                  </a:lnTo>
                  <a:lnTo>
                    <a:pt x="1151" y="500"/>
                  </a:lnTo>
                  <a:lnTo>
                    <a:pt x="1108" y="485"/>
                  </a:lnTo>
                  <a:lnTo>
                    <a:pt x="1067" y="469"/>
                  </a:lnTo>
                  <a:lnTo>
                    <a:pt x="1026" y="452"/>
                  </a:lnTo>
                  <a:lnTo>
                    <a:pt x="986" y="436"/>
                  </a:lnTo>
                  <a:lnTo>
                    <a:pt x="948" y="420"/>
                  </a:lnTo>
                  <a:lnTo>
                    <a:pt x="911" y="405"/>
                  </a:lnTo>
                  <a:lnTo>
                    <a:pt x="878" y="390"/>
                  </a:lnTo>
                  <a:lnTo>
                    <a:pt x="847" y="378"/>
                  </a:lnTo>
                  <a:lnTo>
                    <a:pt x="818" y="368"/>
                  </a:lnTo>
                  <a:lnTo>
                    <a:pt x="791" y="360"/>
                  </a:lnTo>
                  <a:lnTo>
                    <a:pt x="767" y="353"/>
                  </a:lnTo>
                  <a:lnTo>
                    <a:pt x="744" y="346"/>
                  </a:lnTo>
                  <a:lnTo>
                    <a:pt x="721" y="340"/>
                  </a:lnTo>
                  <a:lnTo>
                    <a:pt x="700" y="336"/>
                  </a:lnTo>
                  <a:lnTo>
                    <a:pt x="680" y="332"/>
                  </a:lnTo>
                  <a:lnTo>
                    <a:pt x="661" y="330"/>
                  </a:lnTo>
                  <a:lnTo>
                    <a:pt x="643" y="328"/>
                  </a:lnTo>
                  <a:lnTo>
                    <a:pt x="625" y="326"/>
                  </a:lnTo>
                  <a:lnTo>
                    <a:pt x="610" y="326"/>
                  </a:lnTo>
                  <a:lnTo>
                    <a:pt x="594" y="326"/>
                  </a:lnTo>
                  <a:lnTo>
                    <a:pt x="581" y="328"/>
                  </a:lnTo>
                  <a:lnTo>
                    <a:pt x="568" y="329"/>
                  </a:lnTo>
                  <a:lnTo>
                    <a:pt x="555" y="332"/>
                  </a:lnTo>
                  <a:lnTo>
                    <a:pt x="544" y="336"/>
                  </a:lnTo>
                  <a:lnTo>
                    <a:pt x="532" y="339"/>
                  </a:lnTo>
                  <a:lnTo>
                    <a:pt x="522" y="344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488" y="358"/>
                  </a:lnTo>
                  <a:lnTo>
                    <a:pt x="476" y="362"/>
                  </a:lnTo>
                  <a:lnTo>
                    <a:pt x="463" y="366"/>
                  </a:lnTo>
                  <a:lnTo>
                    <a:pt x="449" y="368"/>
                  </a:lnTo>
                  <a:lnTo>
                    <a:pt x="433" y="369"/>
                  </a:lnTo>
                  <a:lnTo>
                    <a:pt x="416" y="370"/>
                  </a:lnTo>
                  <a:lnTo>
                    <a:pt x="397" y="368"/>
                  </a:lnTo>
                  <a:lnTo>
                    <a:pt x="378" y="365"/>
                  </a:lnTo>
                  <a:lnTo>
                    <a:pt x="355" y="359"/>
                  </a:lnTo>
                  <a:lnTo>
                    <a:pt x="331" y="351"/>
                  </a:lnTo>
                  <a:lnTo>
                    <a:pt x="304" y="340"/>
                  </a:lnTo>
                  <a:lnTo>
                    <a:pt x="274" y="326"/>
                  </a:lnTo>
                  <a:lnTo>
                    <a:pt x="242" y="310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0" name="Freeform 205"/>
            <p:cNvSpPr>
              <a:spLocks/>
            </p:cNvSpPr>
            <p:nvPr/>
          </p:nvSpPr>
          <p:spPr bwMode="auto">
            <a:xfrm>
              <a:off x="3571" y="2432"/>
              <a:ext cx="69" cy="158"/>
            </a:xfrm>
            <a:custGeom>
              <a:avLst/>
              <a:gdLst>
                <a:gd name="T0" fmla="*/ 8 w 138"/>
                <a:gd name="T1" fmla="*/ 0 h 316"/>
                <a:gd name="T2" fmla="*/ 9 w 138"/>
                <a:gd name="T3" fmla="*/ 18 h 316"/>
                <a:gd name="T4" fmla="*/ 9 w 138"/>
                <a:gd name="T5" fmla="*/ 18 h 316"/>
                <a:gd name="T6" fmla="*/ 9 w 138"/>
                <a:gd name="T7" fmla="*/ 18 h 316"/>
                <a:gd name="T8" fmla="*/ 8 w 138"/>
                <a:gd name="T9" fmla="*/ 19 h 316"/>
                <a:gd name="T10" fmla="*/ 7 w 138"/>
                <a:gd name="T11" fmla="*/ 20 h 316"/>
                <a:gd name="T12" fmla="*/ 6 w 138"/>
                <a:gd name="T13" fmla="*/ 20 h 316"/>
                <a:gd name="T14" fmla="*/ 5 w 138"/>
                <a:gd name="T15" fmla="*/ 20 h 316"/>
                <a:gd name="T16" fmla="*/ 4 w 138"/>
                <a:gd name="T17" fmla="*/ 20 h 316"/>
                <a:gd name="T18" fmla="*/ 2 w 138"/>
                <a:gd name="T19" fmla="*/ 18 h 316"/>
                <a:gd name="T20" fmla="*/ 0 w 138"/>
                <a:gd name="T21" fmla="*/ 9 h 316"/>
                <a:gd name="T22" fmla="*/ 1 w 138"/>
                <a:gd name="T23" fmla="*/ 9 h 316"/>
                <a:gd name="T24" fmla="*/ 1 w 138"/>
                <a:gd name="T25" fmla="*/ 8 h 316"/>
                <a:gd name="T26" fmla="*/ 1 w 138"/>
                <a:gd name="T27" fmla="*/ 8 h 316"/>
                <a:gd name="T28" fmla="*/ 2 w 138"/>
                <a:gd name="T29" fmla="*/ 7 h 316"/>
                <a:gd name="T30" fmla="*/ 2 w 138"/>
                <a:gd name="T31" fmla="*/ 7 h 316"/>
                <a:gd name="T32" fmla="*/ 2 w 138"/>
                <a:gd name="T33" fmla="*/ 6 h 316"/>
                <a:gd name="T34" fmla="*/ 2 w 138"/>
                <a:gd name="T35" fmla="*/ 5 h 316"/>
                <a:gd name="T36" fmla="*/ 2 w 138"/>
                <a:gd name="T37" fmla="*/ 4 h 316"/>
                <a:gd name="T38" fmla="*/ 1 w 138"/>
                <a:gd name="T39" fmla="*/ 3 h 316"/>
                <a:gd name="T40" fmla="*/ 1 w 138"/>
                <a:gd name="T41" fmla="*/ 2 h 316"/>
                <a:gd name="T42" fmla="*/ 2 w 138"/>
                <a:gd name="T43" fmla="*/ 2 h 316"/>
                <a:gd name="T44" fmla="*/ 2 w 138"/>
                <a:gd name="T45" fmla="*/ 2 h 316"/>
                <a:gd name="T46" fmla="*/ 2 w 138"/>
                <a:gd name="T47" fmla="*/ 2 h 316"/>
                <a:gd name="T48" fmla="*/ 3 w 138"/>
                <a:gd name="T49" fmla="*/ 2 h 316"/>
                <a:gd name="T50" fmla="*/ 3 w 138"/>
                <a:gd name="T51" fmla="*/ 2 h 316"/>
                <a:gd name="T52" fmla="*/ 3 w 138"/>
                <a:gd name="T53" fmla="*/ 2 h 316"/>
                <a:gd name="T54" fmla="*/ 4 w 138"/>
                <a:gd name="T55" fmla="*/ 2 h 316"/>
                <a:gd name="T56" fmla="*/ 4 w 138"/>
                <a:gd name="T57" fmla="*/ 2 h 316"/>
                <a:gd name="T58" fmla="*/ 5 w 138"/>
                <a:gd name="T59" fmla="*/ 3 h 316"/>
                <a:gd name="T60" fmla="*/ 5 w 138"/>
                <a:gd name="T61" fmla="*/ 3 h 316"/>
                <a:gd name="T62" fmla="*/ 6 w 138"/>
                <a:gd name="T63" fmla="*/ 3 h 316"/>
                <a:gd name="T64" fmla="*/ 6 w 138"/>
                <a:gd name="T65" fmla="*/ 2 h 316"/>
                <a:gd name="T66" fmla="*/ 7 w 138"/>
                <a:gd name="T67" fmla="*/ 2 h 316"/>
                <a:gd name="T68" fmla="*/ 8 w 138"/>
                <a:gd name="T69" fmla="*/ 0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16"/>
                <a:gd name="T107" fmla="*/ 138 w 138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16">
                  <a:moveTo>
                    <a:pt x="115" y="0"/>
                  </a:moveTo>
                  <a:lnTo>
                    <a:pt x="138" y="276"/>
                  </a:lnTo>
                  <a:lnTo>
                    <a:pt x="136" y="280"/>
                  </a:lnTo>
                  <a:lnTo>
                    <a:pt x="130" y="288"/>
                  </a:lnTo>
                  <a:lnTo>
                    <a:pt x="121" y="298"/>
                  </a:lnTo>
                  <a:lnTo>
                    <a:pt x="108" y="309"/>
                  </a:lnTo>
                  <a:lnTo>
                    <a:pt x="92" y="316"/>
                  </a:lnTo>
                  <a:lnTo>
                    <a:pt x="72" y="316"/>
                  </a:lnTo>
                  <a:lnTo>
                    <a:pt x="50" y="306"/>
                  </a:lnTo>
                  <a:lnTo>
                    <a:pt x="26" y="28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7" y="127"/>
                  </a:lnTo>
                  <a:lnTo>
                    <a:pt x="12" y="119"/>
                  </a:lnTo>
                  <a:lnTo>
                    <a:pt x="19" y="108"/>
                  </a:lnTo>
                  <a:lnTo>
                    <a:pt x="25" y="97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2" y="54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5" y="36"/>
                  </a:lnTo>
                  <a:lnTo>
                    <a:pt x="85" y="34"/>
                  </a:lnTo>
                  <a:lnTo>
                    <a:pt x="95" y="30"/>
                  </a:lnTo>
                  <a:lnTo>
                    <a:pt x="104" y="1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1" name="Freeform 206"/>
            <p:cNvSpPr>
              <a:spLocks/>
            </p:cNvSpPr>
            <p:nvPr/>
          </p:nvSpPr>
          <p:spPr bwMode="auto">
            <a:xfrm>
              <a:off x="3562" y="2203"/>
              <a:ext cx="199" cy="173"/>
            </a:xfrm>
            <a:custGeom>
              <a:avLst/>
              <a:gdLst>
                <a:gd name="T0" fmla="*/ 0 w 399"/>
                <a:gd name="T1" fmla="*/ 5 h 346"/>
                <a:gd name="T2" fmla="*/ 16 w 399"/>
                <a:gd name="T3" fmla="*/ 22 h 346"/>
                <a:gd name="T4" fmla="*/ 16 w 399"/>
                <a:gd name="T5" fmla="*/ 22 h 346"/>
                <a:gd name="T6" fmla="*/ 17 w 399"/>
                <a:gd name="T7" fmla="*/ 22 h 346"/>
                <a:gd name="T8" fmla="*/ 17 w 399"/>
                <a:gd name="T9" fmla="*/ 22 h 346"/>
                <a:gd name="T10" fmla="*/ 17 w 399"/>
                <a:gd name="T11" fmla="*/ 22 h 346"/>
                <a:gd name="T12" fmla="*/ 18 w 399"/>
                <a:gd name="T13" fmla="*/ 22 h 346"/>
                <a:gd name="T14" fmla="*/ 19 w 399"/>
                <a:gd name="T15" fmla="*/ 22 h 346"/>
                <a:gd name="T16" fmla="*/ 19 w 399"/>
                <a:gd name="T17" fmla="*/ 22 h 346"/>
                <a:gd name="T18" fmla="*/ 20 w 399"/>
                <a:gd name="T19" fmla="*/ 22 h 346"/>
                <a:gd name="T20" fmla="*/ 20 w 399"/>
                <a:gd name="T21" fmla="*/ 22 h 346"/>
                <a:gd name="T22" fmla="*/ 21 w 399"/>
                <a:gd name="T23" fmla="*/ 22 h 346"/>
                <a:gd name="T24" fmla="*/ 21 w 399"/>
                <a:gd name="T25" fmla="*/ 22 h 346"/>
                <a:gd name="T26" fmla="*/ 21 w 399"/>
                <a:gd name="T27" fmla="*/ 22 h 346"/>
                <a:gd name="T28" fmla="*/ 22 w 399"/>
                <a:gd name="T29" fmla="*/ 22 h 346"/>
                <a:gd name="T30" fmla="*/ 22 w 399"/>
                <a:gd name="T31" fmla="*/ 22 h 346"/>
                <a:gd name="T32" fmla="*/ 22 w 399"/>
                <a:gd name="T33" fmla="*/ 22 h 346"/>
                <a:gd name="T34" fmla="*/ 23 w 399"/>
                <a:gd name="T35" fmla="*/ 21 h 346"/>
                <a:gd name="T36" fmla="*/ 23 w 399"/>
                <a:gd name="T37" fmla="*/ 21 h 346"/>
                <a:gd name="T38" fmla="*/ 24 w 399"/>
                <a:gd name="T39" fmla="*/ 20 h 346"/>
                <a:gd name="T40" fmla="*/ 24 w 399"/>
                <a:gd name="T41" fmla="*/ 20 h 346"/>
                <a:gd name="T42" fmla="*/ 24 w 399"/>
                <a:gd name="T43" fmla="*/ 19 h 346"/>
                <a:gd name="T44" fmla="*/ 24 w 399"/>
                <a:gd name="T45" fmla="*/ 19 h 346"/>
                <a:gd name="T46" fmla="*/ 24 w 399"/>
                <a:gd name="T47" fmla="*/ 18 h 346"/>
                <a:gd name="T48" fmla="*/ 24 w 399"/>
                <a:gd name="T49" fmla="*/ 17 h 346"/>
                <a:gd name="T50" fmla="*/ 24 w 399"/>
                <a:gd name="T51" fmla="*/ 17 h 346"/>
                <a:gd name="T52" fmla="*/ 21 w 399"/>
                <a:gd name="T53" fmla="*/ 17 h 346"/>
                <a:gd name="T54" fmla="*/ 5 w 399"/>
                <a:gd name="T55" fmla="*/ 0 h 346"/>
                <a:gd name="T56" fmla="*/ 5 w 399"/>
                <a:gd name="T57" fmla="*/ 1 h 346"/>
                <a:gd name="T58" fmla="*/ 5 w 399"/>
                <a:gd name="T59" fmla="*/ 1 h 346"/>
                <a:gd name="T60" fmla="*/ 4 w 399"/>
                <a:gd name="T61" fmla="*/ 2 h 346"/>
                <a:gd name="T62" fmla="*/ 3 w 399"/>
                <a:gd name="T63" fmla="*/ 2 h 346"/>
                <a:gd name="T64" fmla="*/ 2 w 399"/>
                <a:gd name="T65" fmla="*/ 3 h 346"/>
                <a:gd name="T66" fmla="*/ 2 w 399"/>
                <a:gd name="T67" fmla="*/ 4 h 346"/>
                <a:gd name="T68" fmla="*/ 1 w 399"/>
                <a:gd name="T69" fmla="*/ 4 h 346"/>
                <a:gd name="T70" fmla="*/ 0 w 399"/>
                <a:gd name="T71" fmla="*/ 5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346"/>
                <a:gd name="T110" fmla="*/ 399 w 399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346">
                  <a:moveTo>
                    <a:pt x="0" y="65"/>
                  </a:moveTo>
                  <a:lnTo>
                    <a:pt x="265" y="346"/>
                  </a:lnTo>
                  <a:lnTo>
                    <a:pt x="266" y="345"/>
                  </a:lnTo>
                  <a:lnTo>
                    <a:pt x="272" y="344"/>
                  </a:lnTo>
                  <a:lnTo>
                    <a:pt x="279" y="343"/>
                  </a:lnTo>
                  <a:lnTo>
                    <a:pt x="287" y="340"/>
                  </a:lnTo>
                  <a:lnTo>
                    <a:pt x="297" y="339"/>
                  </a:lnTo>
                  <a:lnTo>
                    <a:pt x="308" y="338"/>
                  </a:lnTo>
                  <a:lnTo>
                    <a:pt x="317" y="338"/>
                  </a:lnTo>
                  <a:lnTo>
                    <a:pt x="326" y="340"/>
                  </a:lnTo>
                  <a:lnTo>
                    <a:pt x="334" y="343"/>
                  </a:lnTo>
                  <a:lnTo>
                    <a:pt x="340" y="345"/>
                  </a:lnTo>
                  <a:lnTo>
                    <a:pt x="347" y="345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62" y="340"/>
                  </a:lnTo>
                  <a:lnTo>
                    <a:pt x="366" y="337"/>
                  </a:lnTo>
                  <a:lnTo>
                    <a:pt x="371" y="332"/>
                  </a:lnTo>
                  <a:lnTo>
                    <a:pt x="377" y="326"/>
                  </a:lnTo>
                  <a:lnTo>
                    <a:pt x="384" y="318"/>
                  </a:lnTo>
                  <a:lnTo>
                    <a:pt x="391" y="309"/>
                  </a:lnTo>
                  <a:lnTo>
                    <a:pt x="396" y="299"/>
                  </a:lnTo>
                  <a:lnTo>
                    <a:pt x="399" y="290"/>
                  </a:lnTo>
                  <a:lnTo>
                    <a:pt x="399" y="279"/>
                  </a:lnTo>
                  <a:lnTo>
                    <a:pt x="394" y="271"/>
                  </a:lnTo>
                  <a:lnTo>
                    <a:pt x="384" y="264"/>
                  </a:lnTo>
                  <a:lnTo>
                    <a:pt x="338" y="267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80" y="10"/>
                  </a:lnTo>
                  <a:lnTo>
                    <a:pt x="72" y="20"/>
                  </a:lnTo>
                  <a:lnTo>
                    <a:pt x="60" y="32"/>
                  </a:lnTo>
                  <a:lnTo>
                    <a:pt x="47" y="43"/>
                  </a:lnTo>
                  <a:lnTo>
                    <a:pt x="33" y="53"/>
                  </a:lnTo>
                  <a:lnTo>
                    <a:pt x="16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2" name="Freeform 207"/>
            <p:cNvSpPr>
              <a:spLocks/>
            </p:cNvSpPr>
            <p:nvPr/>
          </p:nvSpPr>
          <p:spPr bwMode="auto">
            <a:xfrm>
              <a:off x="3476" y="2106"/>
              <a:ext cx="14" cy="37"/>
            </a:xfrm>
            <a:custGeom>
              <a:avLst/>
              <a:gdLst>
                <a:gd name="T0" fmla="*/ 1 w 27"/>
                <a:gd name="T1" fmla="*/ 0 h 75"/>
                <a:gd name="T2" fmla="*/ 1 w 27"/>
                <a:gd name="T3" fmla="*/ 0 h 75"/>
                <a:gd name="T4" fmla="*/ 2 w 27"/>
                <a:gd name="T5" fmla="*/ 1 h 75"/>
                <a:gd name="T6" fmla="*/ 2 w 27"/>
                <a:gd name="T7" fmla="*/ 3 h 75"/>
                <a:gd name="T8" fmla="*/ 2 w 27"/>
                <a:gd name="T9" fmla="*/ 4 h 75"/>
                <a:gd name="T10" fmla="*/ 2 w 27"/>
                <a:gd name="T11" fmla="*/ 4 h 75"/>
                <a:gd name="T12" fmla="*/ 1 w 27"/>
                <a:gd name="T13" fmla="*/ 4 h 75"/>
                <a:gd name="T14" fmla="*/ 1 w 27"/>
                <a:gd name="T15" fmla="*/ 4 h 75"/>
                <a:gd name="T16" fmla="*/ 1 w 27"/>
                <a:gd name="T17" fmla="*/ 3 h 75"/>
                <a:gd name="T18" fmla="*/ 1 w 27"/>
                <a:gd name="T19" fmla="*/ 2 h 75"/>
                <a:gd name="T20" fmla="*/ 0 w 27"/>
                <a:gd name="T21" fmla="*/ 1 h 75"/>
                <a:gd name="T22" fmla="*/ 1 w 27"/>
                <a:gd name="T23" fmla="*/ 0 h 75"/>
                <a:gd name="T24" fmla="*/ 1 w 27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5"/>
                <a:gd name="T41" fmla="*/ 27 w 27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5">
                  <a:moveTo>
                    <a:pt x="5" y="0"/>
                  </a:moveTo>
                  <a:lnTo>
                    <a:pt x="10" y="9"/>
                  </a:lnTo>
                  <a:lnTo>
                    <a:pt x="20" y="30"/>
                  </a:lnTo>
                  <a:lnTo>
                    <a:pt x="27" y="53"/>
                  </a:lnTo>
                  <a:lnTo>
                    <a:pt x="25" y="71"/>
                  </a:lnTo>
                  <a:lnTo>
                    <a:pt x="19" y="75"/>
                  </a:lnTo>
                  <a:lnTo>
                    <a:pt x="13" y="71"/>
                  </a:lnTo>
                  <a:lnTo>
                    <a:pt x="8" y="64"/>
                  </a:lnTo>
                  <a:lnTo>
                    <a:pt x="3" y="53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3" name="Freeform 208"/>
            <p:cNvSpPr>
              <a:spLocks/>
            </p:cNvSpPr>
            <p:nvPr/>
          </p:nvSpPr>
          <p:spPr bwMode="auto">
            <a:xfrm>
              <a:off x="4004" y="1579"/>
              <a:ext cx="289" cy="179"/>
            </a:xfrm>
            <a:custGeom>
              <a:avLst/>
              <a:gdLst>
                <a:gd name="T0" fmla="*/ 7 w 578"/>
                <a:gd name="T1" fmla="*/ 8 h 360"/>
                <a:gd name="T2" fmla="*/ 7 w 578"/>
                <a:gd name="T3" fmla="*/ 9 h 360"/>
                <a:gd name="T4" fmla="*/ 5 w 578"/>
                <a:gd name="T5" fmla="*/ 9 h 360"/>
                <a:gd name="T6" fmla="*/ 4 w 578"/>
                <a:gd name="T7" fmla="*/ 9 h 360"/>
                <a:gd name="T8" fmla="*/ 2 w 578"/>
                <a:gd name="T9" fmla="*/ 7 h 360"/>
                <a:gd name="T10" fmla="*/ 0 w 578"/>
                <a:gd name="T11" fmla="*/ 6 h 360"/>
                <a:gd name="T12" fmla="*/ 1 w 578"/>
                <a:gd name="T13" fmla="*/ 5 h 360"/>
                <a:gd name="T14" fmla="*/ 3 w 578"/>
                <a:gd name="T15" fmla="*/ 4 h 360"/>
                <a:gd name="T16" fmla="*/ 5 w 578"/>
                <a:gd name="T17" fmla="*/ 3 h 360"/>
                <a:gd name="T18" fmla="*/ 7 w 578"/>
                <a:gd name="T19" fmla="*/ 2 h 360"/>
                <a:gd name="T20" fmla="*/ 9 w 578"/>
                <a:gd name="T21" fmla="*/ 1 h 360"/>
                <a:gd name="T22" fmla="*/ 11 w 578"/>
                <a:gd name="T23" fmla="*/ 1 h 360"/>
                <a:gd name="T24" fmla="*/ 14 w 578"/>
                <a:gd name="T25" fmla="*/ 0 h 360"/>
                <a:gd name="T26" fmla="*/ 16 w 578"/>
                <a:gd name="T27" fmla="*/ 0 h 360"/>
                <a:gd name="T28" fmla="*/ 18 w 578"/>
                <a:gd name="T29" fmla="*/ 0 h 360"/>
                <a:gd name="T30" fmla="*/ 21 w 578"/>
                <a:gd name="T31" fmla="*/ 0 h 360"/>
                <a:gd name="T32" fmla="*/ 23 w 578"/>
                <a:gd name="T33" fmla="*/ 0 h 360"/>
                <a:gd name="T34" fmla="*/ 25 w 578"/>
                <a:gd name="T35" fmla="*/ 1 h 360"/>
                <a:gd name="T36" fmla="*/ 27 w 578"/>
                <a:gd name="T37" fmla="*/ 2 h 360"/>
                <a:gd name="T38" fmla="*/ 29 w 578"/>
                <a:gd name="T39" fmla="*/ 3 h 360"/>
                <a:gd name="T40" fmla="*/ 30 w 578"/>
                <a:gd name="T41" fmla="*/ 4 h 360"/>
                <a:gd name="T42" fmla="*/ 32 w 578"/>
                <a:gd name="T43" fmla="*/ 5 h 360"/>
                <a:gd name="T44" fmla="*/ 33 w 578"/>
                <a:gd name="T45" fmla="*/ 6 h 360"/>
                <a:gd name="T46" fmla="*/ 34 w 578"/>
                <a:gd name="T47" fmla="*/ 8 h 360"/>
                <a:gd name="T48" fmla="*/ 35 w 578"/>
                <a:gd name="T49" fmla="*/ 10 h 360"/>
                <a:gd name="T50" fmla="*/ 36 w 578"/>
                <a:gd name="T51" fmla="*/ 13 h 360"/>
                <a:gd name="T52" fmla="*/ 37 w 578"/>
                <a:gd name="T53" fmla="*/ 16 h 360"/>
                <a:gd name="T54" fmla="*/ 36 w 578"/>
                <a:gd name="T55" fmla="*/ 19 h 360"/>
                <a:gd name="T56" fmla="*/ 34 w 578"/>
                <a:gd name="T57" fmla="*/ 21 h 360"/>
                <a:gd name="T58" fmla="*/ 32 w 578"/>
                <a:gd name="T59" fmla="*/ 22 h 360"/>
                <a:gd name="T60" fmla="*/ 29 w 578"/>
                <a:gd name="T61" fmla="*/ 21 h 360"/>
                <a:gd name="T62" fmla="*/ 27 w 578"/>
                <a:gd name="T63" fmla="*/ 19 h 360"/>
                <a:gd name="T64" fmla="*/ 25 w 578"/>
                <a:gd name="T65" fmla="*/ 17 h 360"/>
                <a:gd name="T66" fmla="*/ 24 w 578"/>
                <a:gd name="T67" fmla="*/ 14 h 360"/>
                <a:gd name="T68" fmla="*/ 24 w 578"/>
                <a:gd name="T69" fmla="*/ 12 h 360"/>
                <a:gd name="T70" fmla="*/ 25 w 578"/>
                <a:gd name="T71" fmla="*/ 10 h 360"/>
                <a:gd name="T72" fmla="*/ 26 w 578"/>
                <a:gd name="T73" fmla="*/ 9 h 360"/>
                <a:gd name="T74" fmla="*/ 25 w 578"/>
                <a:gd name="T75" fmla="*/ 7 h 360"/>
                <a:gd name="T76" fmla="*/ 23 w 578"/>
                <a:gd name="T77" fmla="*/ 6 h 360"/>
                <a:gd name="T78" fmla="*/ 21 w 578"/>
                <a:gd name="T79" fmla="*/ 5 h 360"/>
                <a:gd name="T80" fmla="*/ 19 w 578"/>
                <a:gd name="T81" fmla="*/ 5 h 360"/>
                <a:gd name="T82" fmla="*/ 17 w 578"/>
                <a:gd name="T83" fmla="*/ 6 h 360"/>
                <a:gd name="T84" fmla="*/ 15 w 578"/>
                <a:gd name="T85" fmla="*/ 6 h 360"/>
                <a:gd name="T86" fmla="*/ 13 w 578"/>
                <a:gd name="T87" fmla="*/ 7 h 360"/>
                <a:gd name="T88" fmla="*/ 11 w 578"/>
                <a:gd name="T89" fmla="*/ 7 h 360"/>
                <a:gd name="T90" fmla="*/ 10 w 578"/>
                <a:gd name="T91" fmla="*/ 8 h 360"/>
                <a:gd name="T92" fmla="*/ 8 w 578"/>
                <a:gd name="T93" fmla="*/ 8 h 360"/>
                <a:gd name="T94" fmla="*/ 8 w 578"/>
                <a:gd name="T95" fmla="*/ 8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360"/>
                <a:gd name="T146" fmla="*/ 578 w 578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360">
                  <a:moveTo>
                    <a:pt x="111" y="141"/>
                  </a:moveTo>
                  <a:lnTo>
                    <a:pt x="110" y="142"/>
                  </a:lnTo>
                  <a:lnTo>
                    <a:pt x="106" y="144"/>
                  </a:lnTo>
                  <a:lnTo>
                    <a:pt x="100" y="148"/>
                  </a:lnTo>
                  <a:lnTo>
                    <a:pt x="91" y="151"/>
                  </a:lnTo>
                  <a:lnTo>
                    <a:pt x="79" y="152"/>
                  </a:lnTo>
                  <a:lnTo>
                    <a:pt x="66" y="152"/>
                  </a:lnTo>
                  <a:lnTo>
                    <a:pt x="50" y="148"/>
                  </a:lnTo>
                  <a:lnTo>
                    <a:pt x="33" y="139"/>
                  </a:lnTo>
                  <a:lnTo>
                    <a:pt x="17" y="127"/>
                  </a:lnTo>
                  <a:lnTo>
                    <a:pt x="5" y="117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5" y="87"/>
                  </a:lnTo>
                  <a:lnTo>
                    <a:pt x="16" y="77"/>
                  </a:lnTo>
                  <a:lnTo>
                    <a:pt x="33" y="67"/>
                  </a:lnTo>
                  <a:lnTo>
                    <a:pt x="56" y="57"/>
                  </a:lnTo>
                  <a:lnTo>
                    <a:pt x="70" y="51"/>
                  </a:lnTo>
                  <a:lnTo>
                    <a:pt x="85" y="45"/>
                  </a:lnTo>
                  <a:lnTo>
                    <a:pt x="101" y="39"/>
                  </a:lnTo>
                  <a:lnTo>
                    <a:pt x="118" y="34"/>
                  </a:lnTo>
                  <a:lnTo>
                    <a:pt x="136" y="28"/>
                  </a:lnTo>
                  <a:lnTo>
                    <a:pt x="153" y="22"/>
                  </a:lnTo>
                  <a:lnTo>
                    <a:pt x="171" y="16"/>
                  </a:lnTo>
                  <a:lnTo>
                    <a:pt x="191" y="12"/>
                  </a:lnTo>
                  <a:lnTo>
                    <a:pt x="210" y="8"/>
                  </a:lnTo>
                  <a:lnTo>
                    <a:pt x="229" y="5"/>
                  </a:lnTo>
                  <a:lnTo>
                    <a:pt x="248" y="3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7" y="4"/>
                  </a:lnTo>
                  <a:lnTo>
                    <a:pt x="345" y="7"/>
                  </a:lnTo>
                  <a:lnTo>
                    <a:pt x="364" y="12"/>
                  </a:lnTo>
                  <a:lnTo>
                    <a:pt x="380" y="18"/>
                  </a:lnTo>
                  <a:lnTo>
                    <a:pt x="397" y="23"/>
                  </a:lnTo>
                  <a:lnTo>
                    <a:pt x="412" y="29"/>
                  </a:lnTo>
                  <a:lnTo>
                    <a:pt x="427" y="36"/>
                  </a:lnTo>
                  <a:lnTo>
                    <a:pt x="441" y="43"/>
                  </a:lnTo>
                  <a:lnTo>
                    <a:pt x="453" y="51"/>
                  </a:lnTo>
                  <a:lnTo>
                    <a:pt x="466" y="59"/>
                  </a:lnTo>
                  <a:lnTo>
                    <a:pt x="478" y="68"/>
                  </a:lnTo>
                  <a:lnTo>
                    <a:pt x="489" y="77"/>
                  </a:lnTo>
                  <a:lnTo>
                    <a:pt x="499" y="87"/>
                  </a:lnTo>
                  <a:lnTo>
                    <a:pt x="509" y="97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4" y="129"/>
                  </a:lnTo>
                  <a:lnTo>
                    <a:pt x="541" y="141"/>
                  </a:lnTo>
                  <a:lnTo>
                    <a:pt x="554" y="166"/>
                  </a:lnTo>
                  <a:lnTo>
                    <a:pt x="564" y="192"/>
                  </a:lnTo>
                  <a:lnTo>
                    <a:pt x="571" y="219"/>
                  </a:lnTo>
                  <a:lnTo>
                    <a:pt x="577" y="246"/>
                  </a:lnTo>
                  <a:lnTo>
                    <a:pt x="578" y="272"/>
                  </a:lnTo>
                  <a:lnTo>
                    <a:pt x="575" y="296"/>
                  </a:lnTo>
                  <a:lnTo>
                    <a:pt x="570" y="317"/>
                  </a:lnTo>
                  <a:lnTo>
                    <a:pt x="558" y="336"/>
                  </a:lnTo>
                  <a:lnTo>
                    <a:pt x="543" y="349"/>
                  </a:lnTo>
                  <a:lnTo>
                    <a:pt x="525" y="358"/>
                  </a:lnTo>
                  <a:lnTo>
                    <a:pt x="504" y="360"/>
                  </a:lnTo>
                  <a:lnTo>
                    <a:pt x="483" y="358"/>
                  </a:lnTo>
                  <a:lnTo>
                    <a:pt x="461" y="349"/>
                  </a:lnTo>
                  <a:lnTo>
                    <a:pt x="441" y="337"/>
                  </a:lnTo>
                  <a:lnTo>
                    <a:pt x="422" y="319"/>
                  </a:lnTo>
                  <a:lnTo>
                    <a:pt x="407" y="298"/>
                  </a:lnTo>
                  <a:lnTo>
                    <a:pt x="396" y="273"/>
                  </a:lnTo>
                  <a:lnTo>
                    <a:pt x="388" y="251"/>
                  </a:lnTo>
                  <a:lnTo>
                    <a:pt x="383" y="230"/>
                  </a:lnTo>
                  <a:lnTo>
                    <a:pt x="382" y="211"/>
                  </a:lnTo>
                  <a:lnTo>
                    <a:pt x="383" y="194"/>
                  </a:lnTo>
                  <a:lnTo>
                    <a:pt x="388" y="178"/>
                  </a:lnTo>
                  <a:lnTo>
                    <a:pt x="394" y="165"/>
                  </a:lnTo>
                  <a:lnTo>
                    <a:pt x="400" y="156"/>
                  </a:lnTo>
                  <a:lnTo>
                    <a:pt x="404" y="147"/>
                  </a:lnTo>
                  <a:lnTo>
                    <a:pt x="402" y="136"/>
                  </a:lnTo>
                  <a:lnTo>
                    <a:pt x="392" y="126"/>
                  </a:lnTo>
                  <a:lnTo>
                    <a:pt x="380" y="116"/>
                  </a:lnTo>
                  <a:lnTo>
                    <a:pt x="362" y="106"/>
                  </a:lnTo>
                  <a:lnTo>
                    <a:pt x="344" y="99"/>
                  </a:lnTo>
                  <a:lnTo>
                    <a:pt x="324" y="95"/>
                  </a:lnTo>
                  <a:lnTo>
                    <a:pt x="306" y="94"/>
                  </a:lnTo>
                  <a:lnTo>
                    <a:pt x="296" y="95"/>
                  </a:lnTo>
                  <a:lnTo>
                    <a:pt x="284" y="96"/>
                  </a:lnTo>
                  <a:lnTo>
                    <a:pt x="270" y="99"/>
                  </a:lnTo>
                  <a:lnTo>
                    <a:pt x="255" y="102"/>
                  </a:lnTo>
                  <a:lnTo>
                    <a:pt x="240" y="105"/>
                  </a:lnTo>
                  <a:lnTo>
                    <a:pt x="224" y="110"/>
                  </a:lnTo>
                  <a:lnTo>
                    <a:pt x="207" y="114"/>
                  </a:lnTo>
                  <a:lnTo>
                    <a:pt x="191" y="118"/>
                  </a:lnTo>
                  <a:lnTo>
                    <a:pt x="175" y="122"/>
                  </a:lnTo>
                  <a:lnTo>
                    <a:pt x="161" y="127"/>
                  </a:lnTo>
                  <a:lnTo>
                    <a:pt x="147" y="130"/>
                  </a:lnTo>
                  <a:lnTo>
                    <a:pt x="136" y="134"/>
                  </a:lnTo>
                  <a:lnTo>
                    <a:pt x="125" y="136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1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4" name="Freeform 209"/>
            <p:cNvSpPr>
              <a:spLocks/>
            </p:cNvSpPr>
            <p:nvPr/>
          </p:nvSpPr>
          <p:spPr bwMode="auto">
            <a:xfrm>
              <a:off x="4006" y="1580"/>
              <a:ext cx="286" cy="175"/>
            </a:xfrm>
            <a:custGeom>
              <a:avLst/>
              <a:gdLst>
                <a:gd name="T0" fmla="*/ 23 w 571"/>
                <a:gd name="T1" fmla="*/ 1 h 350"/>
                <a:gd name="T2" fmla="*/ 25 w 571"/>
                <a:gd name="T3" fmla="*/ 2 h 350"/>
                <a:gd name="T4" fmla="*/ 27 w 571"/>
                <a:gd name="T5" fmla="*/ 3 h 350"/>
                <a:gd name="T6" fmla="*/ 28 w 571"/>
                <a:gd name="T7" fmla="*/ 4 h 350"/>
                <a:gd name="T8" fmla="*/ 30 w 571"/>
                <a:gd name="T9" fmla="*/ 5 h 350"/>
                <a:gd name="T10" fmla="*/ 31 w 571"/>
                <a:gd name="T11" fmla="*/ 6 h 350"/>
                <a:gd name="T12" fmla="*/ 32 w 571"/>
                <a:gd name="T13" fmla="*/ 7 h 350"/>
                <a:gd name="T14" fmla="*/ 33 w 571"/>
                <a:gd name="T15" fmla="*/ 8 h 350"/>
                <a:gd name="T16" fmla="*/ 35 w 571"/>
                <a:gd name="T17" fmla="*/ 11 h 350"/>
                <a:gd name="T18" fmla="*/ 36 w 571"/>
                <a:gd name="T19" fmla="*/ 14 h 350"/>
                <a:gd name="T20" fmla="*/ 36 w 571"/>
                <a:gd name="T21" fmla="*/ 17 h 350"/>
                <a:gd name="T22" fmla="*/ 36 w 571"/>
                <a:gd name="T23" fmla="*/ 20 h 350"/>
                <a:gd name="T24" fmla="*/ 34 w 571"/>
                <a:gd name="T25" fmla="*/ 22 h 350"/>
                <a:gd name="T26" fmla="*/ 32 w 571"/>
                <a:gd name="T27" fmla="*/ 22 h 350"/>
                <a:gd name="T28" fmla="*/ 30 w 571"/>
                <a:gd name="T29" fmla="*/ 22 h 350"/>
                <a:gd name="T30" fmla="*/ 28 w 571"/>
                <a:gd name="T31" fmla="*/ 21 h 350"/>
                <a:gd name="T32" fmla="*/ 27 w 571"/>
                <a:gd name="T33" fmla="*/ 20 h 350"/>
                <a:gd name="T34" fmla="*/ 26 w 571"/>
                <a:gd name="T35" fmla="*/ 19 h 350"/>
                <a:gd name="T36" fmla="*/ 25 w 571"/>
                <a:gd name="T37" fmla="*/ 17 h 350"/>
                <a:gd name="T38" fmla="*/ 24 w 571"/>
                <a:gd name="T39" fmla="*/ 13 h 350"/>
                <a:gd name="T40" fmla="*/ 25 w 571"/>
                <a:gd name="T41" fmla="*/ 11 h 350"/>
                <a:gd name="T42" fmla="*/ 25 w 571"/>
                <a:gd name="T43" fmla="*/ 10 h 350"/>
                <a:gd name="T44" fmla="*/ 26 w 571"/>
                <a:gd name="T45" fmla="*/ 9 h 350"/>
                <a:gd name="T46" fmla="*/ 25 w 571"/>
                <a:gd name="T47" fmla="*/ 8 h 350"/>
                <a:gd name="T48" fmla="*/ 23 w 571"/>
                <a:gd name="T49" fmla="*/ 7 h 350"/>
                <a:gd name="T50" fmla="*/ 21 w 571"/>
                <a:gd name="T51" fmla="*/ 6 h 350"/>
                <a:gd name="T52" fmla="*/ 19 w 571"/>
                <a:gd name="T53" fmla="*/ 6 h 350"/>
                <a:gd name="T54" fmla="*/ 17 w 571"/>
                <a:gd name="T55" fmla="*/ 6 h 350"/>
                <a:gd name="T56" fmla="*/ 15 w 571"/>
                <a:gd name="T57" fmla="*/ 7 h 350"/>
                <a:gd name="T58" fmla="*/ 13 w 571"/>
                <a:gd name="T59" fmla="*/ 7 h 350"/>
                <a:gd name="T60" fmla="*/ 11 w 571"/>
                <a:gd name="T61" fmla="*/ 8 h 350"/>
                <a:gd name="T62" fmla="*/ 10 w 571"/>
                <a:gd name="T63" fmla="*/ 8 h 350"/>
                <a:gd name="T64" fmla="*/ 8 w 571"/>
                <a:gd name="T65" fmla="*/ 9 h 350"/>
                <a:gd name="T66" fmla="*/ 8 w 571"/>
                <a:gd name="T67" fmla="*/ 9 h 350"/>
                <a:gd name="T68" fmla="*/ 7 w 571"/>
                <a:gd name="T69" fmla="*/ 9 h 350"/>
                <a:gd name="T70" fmla="*/ 7 w 571"/>
                <a:gd name="T71" fmla="*/ 9 h 350"/>
                <a:gd name="T72" fmla="*/ 7 w 571"/>
                <a:gd name="T73" fmla="*/ 9 h 350"/>
                <a:gd name="T74" fmla="*/ 7 w 571"/>
                <a:gd name="T75" fmla="*/ 9 h 350"/>
                <a:gd name="T76" fmla="*/ 5 w 571"/>
                <a:gd name="T77" fmla="*/ 10 h 350"/>
                <a:gd name="T78" fmla="*/ 4 w 571"/>
                <a:gd name="T79" fmla="*/ 9 h 350"/>
                <a:gd name="T80" fmla="*/ 2 w 571"/>
                <a:gd name="T81" fmla="*/ 9 h 350"/>
                <a:gd name="T82" fmla="*/ 2 w 571"/>
                <a:gd name="T83" fmla="*/ 8 h 350"/>
                <a:gd name="T84" fmla="*/ 1 w 571"/>
                <a:gd name="T85" fmla="*/ 8 h 350"/>
                <a:gd name="T86" fmla="*/ 0 w 571"/>
                <a:gd name="T87" fmla="*/ 6 h 350"/>
                <a:gd name="T88" fmla="*/ 1 w 571"/>
                <a:gd name="T89" fmla="*/ 6 h 350"/>
                <a:gd name="T90" fmla="*/ 3 w 571"/>
                <a:gd name="T91" fmla="*/ 4 h 350"/>
                <a:gd name="T92" fmla="*/ 5 w 571"/>
                <a:gd name="T93" fmla="*/ 4 h 350"/>
                <a:gd name="T94" fmla="*/ 7 w 571"/>
                <a:gd name="T95" fmla="*/ 3 h 350"/>
                <a:gd name="T96" fmla="*/ 9 w 571"/>
                <a:gd name="T97" fmla="*/ 2 h 350"/>
                <a:gd name="T98" fmla="*/ 11 w 571"/>
                <a:gd name="T99" fmla="*/ 1 h 350"/>
                <a:gd name="T100" fmla="*/ 13 w 571"/>
                <a:gd name="T101" fmla="*/ 1 h 350"/>
                <a:gd name="T102" fmla="*/ 16 w 571"/>
                <a:gd name="T103" fmla="*/ 1 h 350"/>
                <a:gd name="T104" fmla="*/ 18 w 571"/>
                <a:gd name="T105" fmla="*/ 0 h 350"/>
                <a:gd name="T106" fmla="*/ 21 w 571"/>
                <a:gd name="T107" fmla="*/ 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1"/>
                <a:gd name="T163" fmla="*/ 0 h 350"/>
                <a:gd name="T164" fmla="*/ 571 w 571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1" h="350">
                  <a:moveTo>
                    <a:pt x="340" y="7"/>
                  </a:moveTo>
                  <a:lnTo>
                    <a:pt x="357" y="11"/>
                  </a:lnTo>
                  <a:lnTo>
                    <a:pt x="374" y="17"/>
                  </a:lnTo>
                  <a:lnTo>
                    <a:pt x="391" y="23"/>
                  </a:lnTo>
                  <a:lnTo>
                    <a:pt x="407" y="28"/>
                  </a:lnTo>
                  <a:lnTo>
                    <a:pt x="420" y="35"/>
                  </a:lnTo>
                  <a:lnTo>
                    <a:pt x="434" y="42"/>
                  </a:lnTo>
                  <a:lnTo>
                    <a:pt x="448" y="50"/>
                  </a:lnTo>
                  <a:lnTo>
                    <a:pt x="461" y="57"/>
                  </a:lnTo>
                  <a:lnTo>
                    <a:pt x="472" y="66"/>
                  </a:lnTo>
                  <a:lnTo>
                    <a:pt x="483" y="74"/>
                  </a:lnTo>
                  <a:lnTo>
                    <a:pt x="493" y="85"/>
                  </a:lnTo>
                  <a:lnTo>
                    <a:pt x="503" y="94"/>
                  </a:lnTo>
                  <a:lnTo>
                    <a:pt x="511" y="104"/>
                  </a:lnTo>
                  <a:lnTo>
                    <a:pt x="521" y="115"/>
                  </a:lnTo>
                  <a:lnTo>
                    <a:pt x="528" y="125"/>
                  </a:lnTo>
                  <a:lnTo>
                    <a:pt x="534" y="137"/>
                  </a:lnTo>
                  <a:lnTo>
                    <a:pt x="547" y="161"/>
                  </a:lnTo>
                  <a:lnTo>
                    <a:pt x="556" y="186"/>
                  </a:lnTo>
                  <a:lnTo>
                    <a:pt x="564" y="213"/>
                  </a:lnTo>
                  <a:lnTo>
                    <a:pt x="569" y="239"/>
                  </a:lnTo>
                  <a:lnTo>
                    <a:pt x="571" y="265"/>
                  </a:lnTo>
                  <a:lnTo>
                    <a:pt x="569" y="288"/>
                  </a:lnTo>
                  <a:lnTo>
                    <a:pt x="562" y="310"/>
                  </a:lnTo>
                  <a:lnTo>
                    <a:pt x="552" y="327"/>
                  </a:lnTo>
                  <a:lnTo>
                    <a:pt x="539" y="338"/>
                  </a:lnTo>
                  <a:lnTo>
                    <a:pt x="525" y="345"/>
                  </a:lnTo>
                  <a:lnTo>
                    <a:pt x="509" y="350"/>
                  </a:lnTo>
                  <a:lnTo>
                    <a:pt x="493" y="350"/>
                  </a:lnTo>
                  <a:lnTo>
                    <a:pt x="476" y="345"/>
                  </a:lnTo>
                  <a:lnTo>
                    <a:pt x="458" y="338"/>
                  </a:lnTo>
                  <a:lnTo>
                    <a:pt x="441" y="328"/>
                  </a:lnTo>
                  <a:lnTo>
                    <a:pt x="426" y="314"/>
                  </a:lnTo>
                  <a:lnTo>
                    <a:pt x="420" y="307"/>
                  </a:lnTo>
                  <a:lnTo>
                    <a:pt x="415" y="300"/>
                  </a:lnTo>
                  <a:lnTo>
                    <a:pt x="410" y="292"/>
                  </a:lnTo>
                  <a:lnTo>
                    <a:pt x="406" y="284"/>
                  </a:lnTo>
                  <a:lnTo>
                    <a:pt x="393" y="257"/>
                  </a:lnTo>
                  <a:lnTo>
                    <a:pt x="386" y="230"/>
                  </a:lnTo>
                  <a:lnTo>
                    <a:pt x="384" y="206"/>
                  </a:lnTo>
                  <a:lnTo>
                    <a:pt x="385" y="185"/>
                  </a:lnTo>
                  <a:lnTo>
                    <a:pt x="387" y="174"/>
                  </a:lnTo>
                  <a:lnTo>
                    <a:pt x="391" y="163"/>
                  </a:lnTo>
                  <a:lnTo>
                    <a:pt x="394" y="154"/>
                  </a:lnTo>
                  <a:lnTo>
                    <a:pt x="399" y="147"/>
                  </a:lnTo>
                  <a:lnTo>
                    <a:pt x="401" y="138"/>
                  </a:lnTo>
                  <a:lnTo>
                    <a:pt x="397" y="129"/>
                  </a:lnTo>
                  <a:lnTo>
                    <a:pt x="387" y="118"/>
                  </a:lnTo>
                  <a:lnTo>
                    <a:pt x="374" y="108"/>
                  </a:lnTo>
                  <a:lnTo>
                    <a:pt x="358" y="100"/>
                  </a:lnTo>
                  <a:lnTo>
                    <a:pt x="340" y="93"/>
                  </a:lnTo>
                  <a:lnTo>
                    <a:pt x="321" y="88"/>
                  </a:lnTo>
                  <a:lnTo>
                    <a:pt x="303" y="87"/>
                  </a:lnTo>
                  <a:lnTo>
                    <a:pt x="293" y="88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3" y="95"/>
                  </a:lnTo>
                  <a:lnTo>
                    <a:pt x="239" y="99"/>
                  </a:lnTo>
                  <a:lnTo>
                    <a:pt x="222" y="103"/>
                  </a:lnTo>
                  <a:lnTo>
                    <a:pt x="206" y="108"/>
                  </a:lnTo>
                  <a:lnTo>
                    <a:pt x="190" y="111"/>
                  </a:lnTo>
                  <a:lnTo>
                    <a:pt x="175" y="116"/>
                  </a:lnTo>
                  <a:lnTo>
                    <a:pt x="160" y="121"/>
                  </a:lnTo>
                  <a:lnTo>
                    <a:pt x="148" y="124"/>
                  </a:lnTo>
                  <a:lnTo>
                    <a:pt x="136" y="127"/>
                  </a:lnTo>
                  <a:lnTo>
                    <a:pt x="126" y="130"/>
                  </a:lnTo>
                  <a:lnTo>
                    <a:pt x="119" y="132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1" y="136"/>
                  </a:lnTo>
                  <a:lnTo>
                    <a:pt x="106" y="139"/>
                  </a:lnTo>
                  <a:lnTo>
                    <a:pt x="99" y="142"/>
                  </a:lnTo>
                  <a:lnTo>
                    <a:pt x="91" y="145"/>
                  </a:lnTo>
                  <a:lnTo>
                    <a:pt x="80" y="147"/>
                  </a:lnTo>
                  <a:lnTo>
                    <a:pt x="67" y="146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9" y="114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8" y="81"/>
                  </a:lnTo>
                  <a:lnTo>
                    <a:pt x="20" y="72"/>
                  </a:lnTo>
                  <a:lnTo>
                    <a:pt x="36" y="64"/>
                  </a:lnTo>
                  <a:lnTo>
                    <a:pt x="57" y="55"/>
                  </a:lnTo>
                  <a:lnTo>
                    <a:pt x="70" y="49"/>
                  </a:lnTo>
                  <a:lnTo>
                    <a:pt x="85" y="43"/>
                  </a:lnTo>
                  <a:lnTo>
                    <a:pt x="101" y="38"/>
                  </a:lnTo>
                  <a:lnTo>
                    <a:pt x="118" y="32"/>
                  </a:lnTo>
                  <a:lnTo>
                    <a:pt x="135" y="27"/>
                  </a:lnTo>
                  <a:lnTo>
                    <a:pt x="152" y="21"/>
                  </a:lnTo>
                  <a:lnTo>
                    <a:pt x="171" y="16"/>
                  </a:lnTo>
                  <a:lnTo>
                    <a:pt x="189" y="11"/>
                  </a:lnTo>
                  <a:lnTo>
                    <a:pt x="207" y="8"/>
                  </a:lnTo>
                  <a:lnTo>
                    <a:pt x="227" y="4"/>
                  </a:lnTo>
                  <a:lnTo>
                    <a:pt x="245" y="2"/>
                  </a:lnTo>
                  <a:lnTo>
                    <a:pt x="265" y="1"/>
                  </a:lnTo>
                  <a:lnTo>
                    <a:pt x="283" y="0"/>
                  </a:lnTo>
                  <a:lnTo>
                    <a:pt x="303" y="1"/>
                  </a:lnTo>
                  <a:lnTo>
                    <a:pt x="321" y="3"/>
                  </a:lnTo>
                  <a:lnTo>
                    <a:pt x="340" y="7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5" name="Freeform 210"/>
            <p:cNvSpPr>
              <a:spLocks/>
            </p:cNvSpPr>
            <p:nvPr/>
          </p:nvSpPr>
          <p:spPr bwMode="auto">
            <a:xfrm>
              <a:off x="4008" y="1582"/>
              <a:ext cx="282" cy="170"/>
            </a:xfrm>
            <a:custGeom>
              <a:avLst/>
              <a:gdLst>
                <a:gd name="T0" fmla="*/ 22 w 563"/>
                <a:gd name="T1" fmla="*/ 1 h 340"/>
                <a:gd name="T2" fmla="*/ 24 w 563"/>
                <a:gd name="T3" fmla="*/ 2 h 340"/>
                <a:gd name="T4" fmla="*/ 26 w 563"/>
                <a:gd name="T5" fmla="*/ 3 h 340"/>
                <a:gd name="T6" fmla="*/ 28 w 563"/>
                <a:gd name="T7" fmla="*/ 4 h 340"/>
                <a:gd name="T8" fmla="*/ 30 w 563"/>
                <a:gd name="T9" fmla="*/ 5 h 340"/>
                <a:gd name="T10" fmla="*/ 31 w 563"/>
                <a:gd name="T11" fmla="*/ 6 h 340"/>
                <a:gd name="T12" fmla="*/ 32 w 563"/>
                <a:gd name="T13" fmla="*/ 7 h 340"/>
                <a:gd name="T14" fmla="*/ 33 w 563"/>
                <a:gd name="T15" fmla="*/ 8 h 340"/>
                <a:gd name="T16" fmla="*/ 34 w 563"/>
                <a:gd name="T17" fmla="*/ 10 h 340"/>
                <a:gd name="T18" fmla="*/ 35 w 563"/>
                <a:gd name="T19" fmla="*/ 13 h 340"/>
                <a:gd name="T20" fmla="*/ 36 w 563"/>
                <a:gd name="T21" fmla="*/ 17 h 340"/>
                <a:gd name="T22" fmla="*/ 35 w 563"/>
                <a:gd name="T23" fmla="*/ 19 h 340"/>
                <a:gd name="T24" fmla="*/ 34 w 563"/>
                <a:gd name="T25" fmla="*/ 21 h 340"/>
                <a:gd name="T26" fmla="*/ 32 w 563"/>
                <a:gd name="T27" fmla="*/ 22 h 340"/>
                <a:gd name="T28" fmla="*/ 30 w 563"/>
                <a:gd name="T29" fmla="*/ 21 h 340"/>
                <a:gd name="T30" fmla="*/ 28 w 563"/>
                <a:gd name="T31" fmla="*/ 20 h 340"/>
                <a:gd name="T32" fmla="*/ 27 w 563"/>
                <a:gd name="T33" fmla="*/ 19 h 340"/>
                <a:gd name="T34" fmla="*/ 26 w 563"/>
                <a:gd name="T35" fmla="*/ 18 h 340"/>
                <a:gd name="T36" fmla="*/ 25 w 563"/>
                <a:gd name="T37" fmla="*/ 16 h 340"/>
                <a:gd name="T38" fmla="*/ 24 w 563"/>
                <a:gd name="T39" fmla="*/ 13 h 340"/>
                <a:gd name="T40" fmla="*/ 25 w 563"/>
                <a:gd name="T41" fmla="*/ 11 h 340"/>
                <a:gd name="T42" fmla="*/ 25 w 563"/>
                <a:gd name="T43" fmla="*/ 10 h 340"/>
                <a:gd name="T44" fmla="*/ 25 w 563"/>
                <a:gd name="T45" fmla="*/ 9 h 340"/>
                <a:gd name="T46" fmla="*/ 24 w 563"/>
                <a:gd name="T47" fmla="*/ 7 h 340"/>
                <a:gd name="T48" fmla="*/ 22 w 563"/>
                <a:gd name="T49" fmla="*/ 6 h 340"/>
                <a:gd name="T50" fmla="*/ 20 w 563"/>
                <a:gd name="T51" fmla="*/ 6 h 340"/>
                <a:gd name="T52" fmla="*/ 19 w 563"/>
                <a:gd name="T53" fmla="*/ 6 h 340"/>
                <a:gd name="T54" fmla="*/ 17 w 563"/>
                <a:gd name="T55" fmla="*/ 6 h 340"/>
                <a:gd name="T56" fmla="*/ 15 w 563"/>
                <a:gd name="T57" fmla="*/ 6 h 340"/>
                <a:gd name="T58" fmla="*/ 13 w 563"/>
                <a:gd name="T59" fmla="*/ 7 h 340"/>
                <a:gd name="T60" fmla="*/ 11 w 563"/>
                <a:gd name="T61" fmla="*/ 7 h 340"/>
                <a:gd name="T62" fmla="*/ 10 w 563"/>
                <a:gd name="T63" fmla="*/ 8 h 340"/>
                <a:gd name="T64" fmla="*/ 8 w 563"/>
                <a:gd name="T65" fmla="*/ 8 h 340"/>
                <a:gd name="T66" fmla="*/ 8 w 563"/>
                <a:gd name="T67" fmla="*/ 8 h 340"/>
                <a:gd name="T68" fmla="*/ 7 w 563"/>
                <a:gd name="T69" fmla="*/ 8 h 340"/>
                <a:gd name="T70" fmla="*/ 7 w 563"/>
                <a:gd name="T71" fmla="*/ 8 h 340"/>
                <a:gd name="T72" fmla="*/ 7 w 563"/>
                <a:gd name="T73" fmla="*/ 9 h 340"/>
                <a:gd name="T74" fmla="*/ 7 w 563"/>
                <a:gd name="T75" fmla="*/ 9 h 340"/>
                <a:gd name="T76" fmla="*/ 5 w 563"/>
                <a:gd name="T77" fmla="*/ 9 h 340"/>
                <a:gd name="T78" fmla="*/ 4 w 563"/>
                <a:gd name="T79" fmla="*/ 9 h 340"/>
                <a:gd name="T80" fmla="*/ 2 w 563"/>
                <a:gd name="T81" fmla="*/ 8 h 340"/>
                <a:gd name="T82" fmla="*/ 2 w 563"/>
                <a:gd name="T83" fmla="*/ 8 h 340"/>
                <a:gd name="T84" fmla="*/ 1 w 563"/>
                <a:gd name="T85" fmla="*/ 7 h 340"/>
                <a:gd name="T86" fmla="*/ 0 w 563"/>
                <a:gd name="T87" fmla="*/ 6 h 340"/>
                <a:gd name="T88" fmla="*/ 1 w 563"/>
                <a:gd name="T89" fmla="*/ 5 h 340"/>
                <a:gd name="T90" fmla="*/ 3 w 563"/>
                <a:gd name="T91" fmla="*/ 4 h 340"/>
                <a:gd name="T92" fmla="*/ 5 w 563"/>
                <a:gd name="T93" fmla="*/ 3 h 340"/>
                <a:gd name="T94" fmla="*/ 7 w 563"/>
                <a:gd name="T95" fmla="*/ 3 h 340"/>
                <a:gd name="T96" fmla="*/ 9 w 563"/>
                <a:gd name="T97" fmla="*/ 2 h 340"/>
                <a:gd name="T98" fmla="*/ 11 w 563"/>
                <a:gd name="T99" fmla="*/ 1 h 340"/>
                <a:gd name="T100" fmla="*/ 13 w 563"/>
                <a:gd name="T101" fmla="*/ 1 h 340"/>
                <a:gd name="T102" fmla="*/ 15 w 563"/>
                <a:gd name="T103" fmla="*/ 1 h 340"/>
                <a:gd name="T104" fmla="*/ 18 w 563"/>
                <a:gd name="T105" fmla="*/ 0 h 340"/>
                <a:gd name="T106" fmla="*/ 20 w 563"/>
                <a:gd name="T107" fmla="*/ 1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40"/>
                <a:gd name="T164" fmla="*/ 563 w 563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40">
                  <a:moveTo>
                    <a:pt x="334" y="7"/>
                  </a:moveTo>
                  <a:lnTo>
                    <a:pt x="351" y="12"/>
                  </a:lnTo>
                  <a:lnTo>
                    <a:pt x="368" y="16"/>
                  </a:lnTo>
                  <a:lnTo>
                    <a:pt x="384" y="22"/>
                  </a:lnTo>
                  <a:lnTo>
                    <a:pt x="399" y="28"/>
                  </a:lnTo>
                  <a:lnTo>
                    <a:pt x="414" y="35"/>
                  </a:lnTo>
                  <a:lnTo>
                    <a:pt x="428" y="42"/>
                  </a:lnTo>
                  <a:lnTo>
                    <a:pt x="441" y="49"/>
                  </a:lnTo>
                  <a:lnTo>
                    <a:pt x="453" y="56"/>
                  </a:lnTo>
                  <a:lnTo>
                    <a:pt x="465" y="65"/>
                  </a:lnTo>
                  <a:lnTo>
                    <a:pt x="477" y="73"/>
                  </a:lnTo>
                  <a:lnTo>
                    <a:pt x="486" y="82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3" y="111"/>
                  </a:lnTo>
                  <a:lnTo>
                    <a:pt x="520" y="121"/>
                  </a:lnTo>
                  <a:lnTo>
                    <a:pt x="527" y="133"/>
                  </a:lnTo>
                  <a:lnTo>
                    <a:pt x="539" y="156"/>
                  </a:lnTo>
                  <a:lnTo>
                    <a:pt x="549" y="181"/>
                  </a:lnTo>
                  <a:lnTo>
                    <a:pt x="556" y="208"/>
                  </a:lnTo>
                  <a:lnTo>
                    <a:pt x="562" y="233"/>
                  </a:lnTo>
                  <a:lnTo>
                    <a:pt x="563" y="258"/>
                  </a:lnTo>
                  <a:lnTo>
                    <a:pt x="561" y="281"/>
                  </a:lnTo>
                  <a:lnTo>
                    <a:pt x="555" y="302"/>
                  </a:lnTo>
                  <a:lnTo>
                    <a:pt x="544" y="319"/>
                  </a:lnTo>
                  <a:lnTo>
                    <a:pt x="532" y="330"/>
                  </a:lnTo>
                  <a:lnTo>
                    <a:pt x="518" y="338"/>
                  </a:lnTo>
                  <a:lnTo>
                    <a:pt x="503" y="340"/>
                  </a:lnTo>
                  <a:lnTo>
                    <a:pt x="487" y="340"/>
                  </a:lnTo>
                  <a:lnTo>
                    <a:pt x="470" y="336"/>
                  </a:lnTo>
                  <a:lnTo>
                    <a:pt x="453" y="327"/>
                  </a:lnTo>
                  <a:lnTo>
                    <a:pt x="437" y="316"/>
                  </a:lnTo>
                  <a:lnTo>
                    <a:pt x="422" y="302"/>
                  </a:lnTo>
                  <a:lnTo>
                    <a:pt x="417" y="295"/>
                  </a:lnTo>
                  <a:lnTo>
                    <a:pt x="411" y="288"/>
                  </a:lnTo>
                  <a:lnTo>
                    <a:pt x="406" y="280"/>
                  </a:lnTo>
                  <a:lnTo>
                    <a:pt x="402" y="272"/>
                  </a:lnTo>
                  <a:lnTo>
                    <a:pt x="390" y="243"/>
                  </a:lnTo>
                  <a:lnTo>
                    <a:pt x="384" y="218"/>
                  </a:lnTo>
                  <a:lnTo>
                    <a:pt x="384" y="195"/>
                  </a:lnTo>
                  <a:lnTo>
                    <a:pt x="387" y="175"/>
                  </a:lnTo>
                  <a:lnTo>
                    <a:pt x="389" y="164"/>
                  </a:lnTo>
                  <a:lnTo>
                    <a:pt x="391" y="155"/>
                  </a:lnTo>
                  <a:lnTo>
                    <a:pt x="394" y="145"/>
                  </a:lnTo>
                  <a:lnTo>
                    <a:pt x="396" y="138"/>
                  </a:lnTo>
                  <a:lnTo>
                    <a:pt x="396" y="129"/>
                  </a:lnTo>
                  <a:lnTo>
                    <a:pt x="391" y="120"/>
                  </a:lnTo>
                  <a:lnTo>
                    <a:pt x="381" y="111"/>
                  </a:lnTo>
                  <a:lnTo>
                    <a:pt x="367" y="102"/>
                  </a:lnTo>
                  <a:lnTo>
                    <a:pt x="351" y="94"/>
                  </a:lnTo>
                  <a:lnTo>
                    <a:pt x="334" y="87"/>
                  </a:lnTo>
                  <a:lnTo>
                    <a:pt x="316" y="83"/>
                  </a:lnTo>
                  <a:lnTo>
                    <a:pt x="299" y="82"/>
                  </a:lnTo>
                  <a:lnTo>
                    <a:pt x="290" y="83"/>
                  </a:lnTo>
                  <a:lnTo>
                    <a:pt x="278" y="84"/>
                  </a:lnTo>
                  <a:lnTo>
                    <a:pt x="265" y="87"/>
                  </a:lnTo>
                  <a:lnTo>
                    <a:pt x="251" y="90"/>
                  </a:lnTo>
                  <a:lnTo>
                    <a:pt x="236" y="94"/>
                  </a:lnTo>
                  <a:lnTo>
                    <a:pt x="220" y="97"/>
                  </a:lnTo>
                  <a:lnTo>
                    <a:pt x="204" y="102"/>
                  </a:lnTo>
                  <a:lnTo>
                    <a:pt x="189" y="105"/>
                  </a:lnTo>
                  <a:lnTo>
                    <a:pt x="174" y="110"/>
                  </a:lnTo>
                  <a:lnTo>
                    <a:pt x="159" y="113"/>
                  </a:lnTo>
                  <a:lnTo>
                    <a:pt x="146" y="118"/>
                  </a:lnTo>
                  <a:lnTo>
                    <a:pt x="134" y="121"/>
                  </a:lnTo>
                  <a:lnTo>
                    <a:pt x="124" y="123"/>
                  </a:lnTo>
                  <a:lnTo>
                    <a:pt x="117" y="126"/>
                  </a:lnTo>
                  <a:lnTo>
                    <a:pt x="113" y="127"/>
                  </a:lnTo>
                  <a:lnTo>
                    <a:pt x="110" y="128"/>
                  </a:lnTo>
                  <a:lnTo>
                    <a:pt x="109" y="129"/>
                  </a:lnTo>
                  <a:lnTo>
                    <a:pt x="106" y="132"/>
                  </a:lnTo>
                  <a:lnTo>
                    <a:pt x="99" y="135"/>
                  </a:lnTo>
                  <a:lnTo>
                    <a:pt x="91" y="137"/>
                  </a:lnTo>
                  <a:lnTo>
                    <a:pt x="80" y="140"/>
                  </a:lnTo>
                  <a:lnTo>
                    <a:pt x="67" y="138"/>
                  </a:lnTo>
                  <a:lnTo>
                    <a:pt x="53" y="135"/>
                  </a:lnTo>
                  <a:lnTo>
                    <a:pt x="35" y="127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8" y="70"/>
                  </a:lnTo>
                  <a:lnTo>
                    <a:pt x="34" y="62"/>
                  </a:lnTo>
                  <a:lnTo>
                    <a:pt x="55" y="53"/>
                  </a:lnTo>
                  <a:lnTo>
                    <a:pt x="69" y="47"/>
                  </a:lnTo>
                  <a:lnTo>
                    <a:pt x="84" y="43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1" y="26"/>
                  </a:lnTo>
                  <a:lnTo>
                    <a:pt x="148" y="21"/>
                  </a:lnTo>
                  <a:lnTo>
                    <a:pt x="167" y="15"/>
                  </a:lnTo>
                  <a:lnTo>
                    <a:pt x="185" y="11"/>
                  </a:lnTo>
                  <a:lnTo>
                    <a:pt x="204" y="7"/>
                  </a:lnTo>
                  <a:lnTo>
                    <a:pt x="222" y="5"/>
                  </a:lnTo>
                  <a:lnTo>
                    <a:pt x="240" y="3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7" y="1"/>
                  </a:lnTo>
                  <a:lnTo>
                    <a:pt x="315" y="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6" name="Freeform 211"/>
            <p:cNvSpPr>
              <a:spLocks/>
            </p:cNvSpPr>
            <p:nvPr/>
          </p:nvSpPr>
          <p:spPr bwMode="auto">
            <a:xfrm>
              <a:off x="4011" y="1584"/>
              <a:ext cx="278" cy="166"/>
            </a:xfrm>
            <a:custGeom>
              <a:avLst/>
              <a:gdLst>
                <a:gd name="T0" fmla="*/ 21 w 557"/>
                <a:gd name="T1" fmla="*/ 1 h 331"/>
                <a:gd name="T2" fmla="*/ 23 w 557"/>
                <a:gd name="T3" fmla="*/ 2 h 331"/>
                <a:gd name="T4" fmla="*/ 25 w 557"/>
                <a:gd name="T5" fmla="*/ 3 h 331"/>
                <a:gd name="T6" fmla="*/ 27 w 557"/>
                <a:gd name="T7" fmla="*/ 3 h 331"/>
                <a:gd name="T8" fmla="*/ 28 w 557"/>
                <a:gd name="T9" fmla="*/ 4 h 331"/>
                <a:gd name="T10" fmla="*/ 29 w 557"/>
                <a:gd name="T11" fmla="*/ 5 h 331"/>
                <a:gd name="T12" fmla="*/ 31 w 557"/>
                <a:gd name="T13" fmla="*/ 7 h 331"/>
                <a:gd name="T14" fmla="*/ 32 w 557"/>
                <a:gd name="T15" fmla="*/ 8 h 331"/>
                <a:gd name="T16" fmla="*/ 33 w 557"/>
                <a:gd name="T17" fmla="*/ 10 h 331"/>
                <a:gd name="T18" fmla="*/ 34 w 557"/>
                <a:gd name="T19" fmla="*/ 13 h 331"/>
                <a:gd name="T20" fmla="*/ 34 w 557"/>
                <a:gd name="T21" fmla="*/ 16 h 331"/>
                <a:gd name="T22" fmla="*/ 34 w 557"/>
                <a:gd name="T23" fmla="*/ 19 h 331"/>
                <a:gd name="T24" fmla="*/ 32 w 557"/>
                <a:gd name="T25" fmla="*/ 21 h 331"/>
                <a:gd name="T26" fmla="*/ 31 w 557"/>
                <a:gd name="T27" fmla="*/ 21 h 331"/>
                <a:gd name="T28" fmla="*/ 29 w 557"/>
                <a:gd name="T29" fmla="*/ 21 h 331"/>
                <a:gd name="T30" fmla="*/ 27 w 557"/>
                <a:gd name="T31" fmla="*/ 19 h 331"/>
                <a:gd name="T32" fmla="*/ 25 w 557"/>
                <a:gd name="T33" fmla="*/ 18 h 331"/>
                <a:gd name="T34" fmla="*/ 25 w 557"/>
                <a:gd name="T35" fmla="*/ 17 h 331"/>
                <a:gd name="T36" fmla="*/ 24 w 557"/>
                <a:gd name="T37" fmla="*/ 15 h 331"/>
                <a:gd name="T38" fmla="*/ 24 w 557"/>
                <a:gd name="T39" fmla="*/ 12 h 331"/>
                <a:gd name="T40" fmla="*/ 24 w 557"/>
                <a:gd name="T41" fmla="*/ 10 h 331"/>
                <a:gd name="T42" fmla="*/ 24 w 557"/>
                <a:gd name="T43" fmla="*/ 9 h 331"/>
                <a:gd name="T44" fmla="*/ 24 w 557"/>
                <a:gd name="T45" fmla="*/ 8 h 331"/>
                <a:gd name="T46" fmla="*/ 23 w 557"/>
                <a:gd name="T47" fmla="*/ 7 h 331"/>
                <a:gd name="T48" fmla="*/ 21 w 557"/>
                <a:gd name="T49" fmla="*/ 6 h 331"/>
                <a:gd name="T50" fmla="*/ 19 w 557"/>
                <a:gd name="T51" fmla="*/ 5 h 331"/>
                <a:gd name="T52" fmla="*/ 17 w 557"/>
                <a:gd name="T53" fmla="*/ 5 h 331"/>
                <a:gd name="T54" fmla="*/ 16 w 557"/>
                <a:gd name="T55" fmla="*/ 5 h 331"/>
                <a:gd name="T56" fmla="*/ 14 w 557"/>
                <a:gd name="T57" fmla="*/ 6 h 331"/>
                <a:gd name="T58" fmla="*/ 12 w 557"/>
                <a:gd name="T59" fmla="*/ 6 h 331"/>
                <a:gd name="T60" fmla="*/ 10 w 557"/>
                <a:gd name="T61" fmla="*/ 7 h 331"/>
                <a:gd name="T62" fmla="*/ 9 w 557"/>
                <a:gd name="T63" fmla="*/ 7 h 331"/>
                <a:gd name="T64" fmla="*/ 7 w 557"/>
                <a:gd name="T65" fmla="*/ 8 h 331"/>
                <a:gd name="T66" fmla="*/ 7 w 557"/>
                <a:gd name="T67" fmla="*/ 8 h 331"/>
                <a:gd name="T68" fmla="*/ 6 w 557"/>
                <a:gd name="T69" fmla="*/ 8 h 331"/>
                <a:gd name="T70" fmla="*/ 6 w 557"/>
                <a:gd name="T71" fmla="*/ 8 h 331"/>
                <a:gd name="T72" fmla="*/ 6 w 557"/>
                <a:gd name="T73" fmla="*/ 8 h 331"/>
                <a:gd name="T74" fmla="*/ 6 w 557"/>
                <a:gd name="T75" fmla="*/ 8 h 331"/>
                <a:gd name="T76" fmla="*/ 5 w 557"/>
                <a:gd name="T77" fmla="*/ 9 h 331"/>
                <a:gd name="T78" fmla="*/ 3 w 557"/>
                <a:gd name="T79" fmla="*/ 9 h 331"/>
                <a:gd name="T80" fmla="*/ 2 w 557"/>
                <a:gd name="T81" fmla="*/ 8 h 331"/>
                <a:gd name="T82" fmla="*/ 1 w 557"/>
                <a:gd name="T83" fmla="*/ 8 h 331"/>
                <a:gd name="T84" fmla="*/ 0 w 557"/>
                <a:gd name="T85" fmla="*/ 7 h 331"/>
                <a:gd name="T86" fmla="*/ 0 w 557"/>
                <a:gd name="T87" fmla="*/ 6 h 331"/>
                <a:gd name="T88" fmla="*/ 0 w 557"/>
                <a:gd name="T89" fmla="*/ 5 h 331"/>
                <a:gd name="T90" fmla="*/ 2 w 557"/>
                <a:gd name="T91" fmla="*/ 4 h 331"/>
                <a:gd name="T92" fmla="*/ 4 w 557"/>
                <a:gd name="T93" fmla="*/ 3 h 331"/>
                <a:gd name="T94" fmla="*/ 6 w 557"/>
                <a:gd name="T95" fmla="*/ 3 h 331"/>
                <a:gd name="T96" fmla="*/ 8 w 557"/>
                <a:gd name="T97" fmla="*/ 2 h 331"/>
                <a:gd name="T98" fmla="*/ 10 w 557"/>
                <a:gd name="T99" fmla="*/ 1 h 331"/>
                <a:gd name="T100" fmla="*/ 12 w 557"/>
                <a:gd name="T101" fmla="*/ 1 h 331"/>
                <a:gd name="T102" fmla="*/ 14 w 557"/>
                <a:gd name="T103" fmla="*/ 1 h 331"/>
                <a:gd name="T104" fmla="*/ 17 w 557"/>
                <a:gd name="T105" fmla="*/ 0 h 331"/>
                <a:gd name="T106" fmla="*/ 19 w 557"/>
                <a:gd name="T107" fmla="*/ 1 h 3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331"/>
                <a:gd name="T164" fmla="*/ 557 w 557"/>
                <a:gd name="T165" fmla="*/ 331 h 3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331">
                  <a:moveTo>
                    <a:pt x="329" y="7"/>
                  </a:moveTo>
                  <a:lnTo>
                    <a:pt x="346" y="11"/>
                  </a:lnTo>
                  <a:lnTo>
                    <a:pt x="362" y="16"/>
                  </a:lnTo>
                  <a:lnTo>
                    <a:pt x="378" y="21"/>
                  </a:lnTo>
                  <a:lnTo>
                    <a:pt x="393" y="26"/>
                  </a:lnTo>
                  <a:lnTo>
                    <a:pt x="408" y="33"/>
                  </a:lnTo>
                  <a:lnTo>
                    <a:pt x="422" y="39"/>
                  </a:lnTo>
                  <a:lnTo>
                    <a:pt x="435" y="46"/>
                  </a:lnTo>
                  <a:lnTo>
                    <a:pt x="447" y="54"/>
                  </a:lnTo>
                  <a:lnTo>
                    <a:pt x="459" y="62"/>
                  </a:lnTo>
                  <a:lnTo>
                    <a:pt x="470" y="70"/>
                  </a:lnTo>
                  <a:lnTo>
                    <a:pt x="479" y="78"/>
                  </a:lnTo>
                  <a:lnTo>
                    <a:pt x="490" y="87"/>
                  </a:lnTo>
                  <a:lnTo>
                    <a:pt x="498" y="97"/>
                  </a:lnTo>
                  <a:lnTo>
                    <a:pt x="507" y="107"/>
                  </a:lnTo>
                  <a:lnTo>
                    <a:pt x="514" y="117"/>
                  </a:lnTo>
                  <a:lnTo>
                    <a:pt x="521" y="128"/>
                  </a:lnTo>
                  <a:lnTo>
                    <a:pt x="532" y="151"/>
                  </a:lnTo>
                  <a:lnTo>
                    <a:pt x="543" y="175"/>
                  </a:lnTo>
                  <a:lnTo>
                    <a:pt x="550" y="200"/>
                  </a:lnTo>
                  <a:lnTo>
                    <a:pt x="555" y="226"/>
                  </a:lnTo>
                  <a:lnTo>
                    <a:pt x="557" y="250"/>
                  </a:lnTo>
                  <a:lnTo>
                    <a:pt x="554" y="273"/>
                  </a:lnTo>
                  <a:lnTo>
                    <a:pt x="549" y="292"/>
                  </a:lnTo>
                  <a:lnTo>
                    <a:pt x="538" y="310"/>
                  </a:lnTo>
                  <a:lnTo>
                    <a:pt x="525" y="321"/>
                  </a:lnTo>
                  <a:lnTo>
                    <a:pt x="512" y="328"/>
                  </a:lnTo>
                  <a:lnTo>
                    <a:pt x="497" y="331"/>
                  </a:lnTo>
                  <a:lnTo>
                    <a:pt x="481" y="329"/>
                  </a:lnTo>
                  <a:lnTo>
                    <a:pt x="466" y="325"/>
                  </a:lnTo>
                  <a:lnTo>
                    <a:pt x="449" y="316"/>
                  </a:lnTo>
                  <a:lnTo>
                    <a:pt x="435" y="304"/>
                  </a:lnTo>
                  <a:lnTo>
                    <a:pt x="420" y="289"/>
                  </a:lnTo>
                  <a:lnTo>
                    <a:pt x="414" y="282"/>
                  </a:lnTo>
                  <a:lnTo>
                    <a:pt x="408" y="274"/>
                  </a:lnTo>
                  <a:lnTo>
                    <a:pt x="403" y="266"/>
                  </a:lnTo>
                  <a:lnTo>
                    <a:pt x="399" y="258"/>
                  </a:lnTo>
                  <a:lnTo>
                    <a:pt x="390" y="230"/>
                  </a:lnTo>
                  <a:lnTo>
                    <a:pt x="385" y="205"/>
                  </a:lnTo>
                  <a:lnTo>
                    <a:pt x="385" y="183"/>
                  </a:lnTo>
                  <a:lnTo>
                    <a:pt x="388" y="163"/>
                  </a:lnTo>
                  <a:lnTo>
                    <a:pt x="391" y="153"/>
                  </a:lnTo>
                  <a:lnTo>
                    <a:pt x="393" y="144"/>
                  </a:lnTo>
                  <a:lnTo>
                    <a:pt x="393" y="136"/>
                  </a:lnTo>
                  <a:lnTo>
                    <a:pt x="394" y="128"/>
                  </a:lnTo>
                  <a:lnTo>
                    <a:pt x="393" y="120"/>
                  </a:lnTo>
                  <a:lnTo>
                    <a:pt x="386" y="110"/>
                  </a:lnTo>
                  <a:lnTo>
                    <a:pt x="376" y="101"/>
                  </a:lnTo>
                  <a:lnTo>
                    <a:pt x="362" y="92"/>
                  </a:lnTo>
                  <a:lnTo>
                    <a:pt x="347" y="85"/>
                  </a:lnTo>
                  <a:lnTo>
                    <a:pt x="330" y="79"/>
                  </a:lnTo>
                  <a:lnTo>
                    <a:pt x="312" y="76"/>
                  </a:lnTo>
                  <a:lnTo>
                    <a:pt x="296" y="75"/>
                  </a:lnTo>
                  <a:lnTo>
                    <a:pt x="287" y="76"/>
                  </a:lnTo>
                  <a:lnTo>
                    <a:pt x="276" y="77"/>
                  </a:lnTo>
                  <a:lnTo>
                    <a:pt x="262" y="79"/>
                  </a:lnTo>
                  <a:lnTo>
                    <a:pt x="248" y="83"/>
                  </a:lnTo>
                  <a:lnTo>
                    <a:pt x="233" y="86"/>
                  </a:lnTo>
                  <a:lnTo>
                    <a:pt x="218" y="90"/>
                  </a:lnTo>
                  <a:lnTo>
                    <a:pt x="203" y="94"/>
                  </a:lnTo>
                  <a:lnTo>
                    <a:pt x="187" y="98"/>
                  </a:lnTo>
                  <a:lnTo>
                    <a:pt x="172" y="102"/>
                  </a:lnTo>
                  <a:lnTo>
                    <a:pt x="158" y="106"/>
                  </a:lnTo>
                  <a:lnTo>
                    <a:pt x="145" y="110"/>
                  </a:lnTo>
                  <a:lnTo>
                    <a:pt x="134" y="114"/>
                  </a:lnTo>
                  <a:lnTo>
                    <a:pt x="125" y="116"/>
                  </a:lnTo>
                  <a:lnTo>
                    <a:pt x="118" y="118"/>
                  </a:lnTo>
                  <a:lnTo>
                    <a:pt x="113" y="120"/>
                  </a:lnTo>
                  <a:lnTo>
                    <a:pt x="111" y="121"/>
                  </a:lnTo>
                  <a:lnTo>
                    <a:pt x="110" y="122"/>
                  </a:lnTo>
                  <a:lnTo>
                    <a:pt x="105" y="124"/>
                  </a:lnTo>
                  <a:lnTo>
                    <a:pt x="99" y="128"/>
                  </a:lnTo>
                  <a:lnTo>
                    <a:pt x="91" y="131"/>
                  </a:lnTo>
                  <a:lnTo>
                    <a:pt x="81" y="132"/>
                  </a:lnTo>
                  <a:lnTo>
                    <a:pt x="68" y="132"/>
                  </a:lnTo>
                  <a:lnTo>
                    <a:pt x="53" y="129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29" y="116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12" y="102"/>
                  </a:lnTo>
                  <a:lnTo>
                    <a:pt x="4" y="94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7" y="74"/>
                  </a:lnTo>
                  <a:lnTo>
                    <a:pt x="19" y="67"/>
                  </a:lnTo>
                  <a:lnTo>
                    <a:pt x="34" y="59"/>
                  </a:lnTo>
                  <a:lnTo>
                    <a:pt x="56" y="51"/>
                  </a:lnTo>
                  <a:lnTo>
                    <a:pt x="69" y="45"/>
                  </a:lnTo>
                  <a:lnTo>
                    <a:pt x="83" y="40"/>
                  </a:lnTo>
                  <a:lnTo>
                    <a:pt x="98" y="34"/>
                  </a:lnTo>
                  <a:lnTo>
                    <a:pt x="114" y="29"/>
                  </a:lnTo>
                  <a:lnTo>
                    <a:pt x="130" y="24"/>
                  </a:lnTo>
                  <a:lnTo>
                    <a:pt x="148" y="18"/>
                  </a:lnTo>
                  <a:lnTo>
                    <a:pt x="165" y="14"/>
                  </a:lnTo>
                  <a:lnTo>
                    <a:pt x="182" y="9"/>
                  </a:lnTo>
                  <a:lnTo>
                    <a:pt x="201" y="6"/>
                  </a:lnTo>
                  <a:lnTo>
                    <a:pt x="219" y="3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74" y="0"/>
                  </a:lnTo>
                  <a:lnTo>
                    <a:pt x="293" y="1"/>
                  </a:lnTo>
                  <a:lnTo>
                    <a:pt x="310" y="3"/>
                  </a:lnTo>
                  <a:lnTo>
                    <a:pt x="329" y="7"/>
                  </a:lnTo>
                  <a:close/>
                </a:path>
              </a:pathLst>
            </a:custGeom>
            <a:solidFill>
              <a:srgbClr val="E0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7" name="Freeform 212"/>
            <p:cNvSpPr>
              <a:spLocks/>
            </p:cNvSpPr>
            <p:nvPr/>
          </p:nvSpPr>
          <p:spPr bwMode="auto">
            <a:xfrm>
              <a:off x="4013" y="1586"/>
              <a:ext cx="274" cy="161"/>
            </a:xfrm>
            <a:custGeom>
              <a:avLst/>
              <a:gdLst>
                <a:gd name="T0" fmla="*/ 22 w 548"/>
                <a:gd name="T1" fmla="*/ 1 h 322"/>
                <a:gd name="T2" fmla="*/ 24 w 548"/>
                <a:gd name="T3" fmla="*/ 2 h 322"/>
                <a:gd name="T4" fmla="*/ 26 w 548"/>
                <a:gd name="T5" fmla="*/ 3 h 322"/>
                <a:gd name="T6" fmla="*/ 27 w 548"/>
                <a:gd name="T7" fmla="*/ 3 h 322"/>
                <a:gd name="T8" fmla="*/ 29 w 548"/>
                <a:gd name="T9" fmla="*/ 4 h 322"/>
                <a:gd name="T10" fmla="*/ 30 w 548"/>
                <a:gd name="T11" fmla="*/ 5 h 322"/>
                <a:gd name="T12" fmla="*/ 31 w 548"/>
                <a:gd name="T13" fmla="*/ 6 h 322"/>
                <a:gd name="T14" fmla="*/ 32 w 548"/>
                <a:gd name="T15" fmla="*/ 8 h 322"/>
                <a:gd name="T16" fmla="*/ 33 w 548"/>
                <a:gd name="T17" fmla="*/ 10 h 322"/>
                <a:gd name="T18" fmla="*/ 34 w 548"/>
                <a:gd name="T19" fmla="*/ 13 h 322"/>
                <a:gd name="T20" fmla="*/ 35 w 548"/>
                <a:gd name="T21" fmla="*/ 16 h 322"/>
                <a:gd name="T22" fmla="*/ 34 w 548"/>
                <a:gd name="T23" fmla="*/ 18 h 322"/>
                <a:gd name="T24" fmla="*/ 33 w 548"/>
                <a:gd name="T25" fmla="*/ 20 h 322"/>
                <a:gd name="T26" fmla="*/ 31 w 548"/>
                <a:gd name="T27" fmla="*/ 21 h 322"/>
                <a:gd name="T28" fmla="*/ 29 w 548"/>
                <a:gd name="T29" fmla="*/ 20 h 322"/>
                <a:gd name="T30" fmla="*/ 27 w 548"/>
                <a:gd name="T31" fmla="*/ 19 h 322"/>
                <a:gd name="T32" fmla="*/ 26 w 548"/>
                <a:gd name="T33" fmla="*/ 17 h 322"/>
                <a:gd name="T34" fmla="*/ 25 w 548"/>
                <a:gd name="T35" fmla="*/ 16 h 322"/>
                <a:gd name="T36" fmla="*/ 25 w 548"/>
                <a:gd name="T37" fmla="*/ 14 h 322"/>
                <a:gd name="T38" fmla="*/ 25 w 548"/>
                <a:gd name="T39" fmla="*/ 11 h 322"/>
                <a:gd name="T40" fmla="*/ 25 w 548"/>
                <a:gd name="T41" fmla="*/ 9 h 322"/>
                <a:gd name="T42" fmla="*/ 25 w 548"/>
                <a:gd name="T43" fmla="*/ 8 h 322"/>
                <a:gd name="T44" fmla="*/ 25 w 548"/>
                <a:gd name="T45" fmla="*/ 7 h 322"/>
                <a:gd name="T46" fmla="*/ 24 w 548"/>
                <a:gd name="T47" fmla="*/ 6 h 322"/>
                <a:gd name="T48" fmla="*/ 22 w 548"/>
                <a:gd name="T49" fmla="*/ 5 h 322"/>
                <a:gd name="T50" fmla="*/ 20 w 548"/>
                <a:gd name="T51" fmla="*/ 5 h 322"/>
                <a:gd name="T52" fmla="*/ 17 w 548"/>
                <a:gd name="T53" fmla="*/ 5 h 322"/>
                <a:gd name="T54" fmla="*/ 14 w 548"/>
                <a:gd name="T55" fmla="*/ 6 h 322"/>
                <a:gd name="T56" fmla="*/ 10 w 548"/>
                <a:gd name="T57" fmla="*/ 7 h 322"/>
                <a:gd name="T58" fmla="*/ 8 w 548"/>
                <a:gd name="T59" fmla="*/ 7 h 322"/>
                <a:gd name="T60" fmla="*/ 7 w 548"/>
                <a:gd name="T61" fmla="*/ 8 h 322"/>
                <a:gd name="T62" fmla="*/ 7 w 548"/>
                <a:gd name="T63" fmla="*/ 8 h 322"/>
                <a:gd name="T64" fmla="*/ 7 w 548"/>
                <a:gd name="T65" fmla="*/ 8 h 322"/>
                <a:gd name="T66" fmla="*/ 7 w 548"/>
                <a:gd name="T67" fmla="*/ 8 h 322"/>
                <a:gd name="T68" fmla="*/ 5 w 548"/>
                <a:gd name="T69" fmla="*/ 8 h 322"/>
                <a:gd name="T70" fmla="*/ 4 w 548"/>
                <a:gd name="T71" fmla="*/ 8 h 322"/>
                <a:gd name="T72" fmla="*/ 3 w 548"/>
                <a:gd name="T73" fmla="*/ 8 h 322"/>
                <a:gd name="T74" fmla="*/ 2 w 548"/>
                <a:gd name="T75" fmla="*/ 7 h 322"/>
                <a:gd name="T76" fmla="*/ 1 w 548"/>
                <a:gd name="T77" fmla="*/ 7 h 322"/>
                <a:gd name="T78" fmla="*/ 0 w 548"/>
                <a:gd name="T79" fmla="*/ 6 h 322"/>
                <a:gd name="T80" fmla="*/ 1 w 548"/>
                <a:gd name="T81" fmla="*/ 5 h 322"/>
                <a:gd name="T82" fmla="*/ 3 w 548"/>
                <a:gd name="T83" fmla="*/ 4 h 322"/>
                <a:gd name="T84" fmla="*/ 5 w 548"/>
                <a:gd name="T85" fmla="*/ 3 h 322"/>
                <a:gd name="T86" fmla="*/ 6 w 548"/>
                <a:gd name="T87" fmla="*/ 3 h 322"/>
                <a:gd name="T88" fmla="*/ 8 w 548"/>
                <a:gd name="T89" fmla="*/ 2 h 322"/>
                <a:gd name="T90" fmla="*/ 11 w 548"/>
                <a:gd name="T91" fmla="*/ 1 h 322"/>
                <a:gd name="T92" fmla="*/ 13 w 548"/>
                <a:gd name="T93" fmla="*/ 1 h 322"/>
                <a:gd name="T94" fmla="*/ 15 w 548"/>
                <a:gd name="T95" fmla="*/ 1 h 322"/>
                <a:gd name="T96" fmla="*/ 17 w 548"/>
                <a:gd name="T97" fmla="*/ 0 h 322"/>
                <a:gd name="T98" fmla="*/ 20 w 548"/>
                <a:gd name="T99" fmla="*/ 1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322"/>
                <a:gd name="T152" fmla="*/ 548 w 54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322">
                  <a:moveTo>
                    <a:pt x="322" y="7"/>
                  </a:moveTo>
                  <a:lnTo>
                    <a:pt x="340" y="12"/>
                  </a:lnTo>
                  <a:lnTo>
                    <a:pt x="356" y="16"/>
                  </a:lnTo>
                  <a:lnTo>
                    <a:pt x="372" y="21"/>
                  </a:lnTo>
                  <a:lnTo>
                    <a:pt x="387" y="27"/>
                  </a:lnTo>
                  <a:lnTo>
                    <a:pt x="402" y="33"/>
                  </a:lnTo>
                  <a:lnTo>
                    <a:pt x="415" y="39"/>
                  </a:lnTo>
                  <a:lnTo>
                    <a:pt x="428" y="46"/>
                  </a:lnTo>
                  <a:lnTo>
                    <a:pt x="441" y="53"/>
                  </a:lnTo>
                  <a:lnTo>
                    <a:pt x="453" y="60"/>
                  </a:lnTo>
                  <a:lnTo>
                    <a:pt x="463" y="68"/>
                  </a:lnTo>
                  <a:lnTo>
                    <a:pt x="473" y="76"/>
                  </a:lnTo>
                  <a:lnTo>
                    <a:pt x="482" y="86"/>
                  </a:lnTo>
                  <a:lnTo>
                    <a:pt x="492" y="95"/>
                  </a:lnTo>
                  <a:lnTo>
                    <a:pt x="500" y="104"/>
                  </a:lnTo>
                  <a:lnTo>
                    <a:pt x="507" y="114"/>
                  </a:lnTo>
                  <a:lnTo>
                    <a:pt x="514" y="125"/>
                  </a:lnTo>
                  <a:lnTo>
                    <a:pt x="525" y="148"/>
                  </a:lnTo>
                  <a:lnTo>
                    <a:pt x="534" y="171"/>
                  </a:lnTo>
                  <a:lnTo>
                    <a:pt x="542" y="196"/>
                  </a:lnTo>
                  <a:lnTo>
                    <a:pt x="547" y="220"/>
                  </a:lnTo>
                  <a:lnTo>
                    <a:pt x="548" y="245"/>
                  </a:lnTo>
                  <a:lnTo>
                    <a:pt x="546" y="266"/>
                  </a:lnTo>
                  <a:lnTo>
                    <a:pt x="540" y="286"/>
                  </a:lnTo>
                  <a:lnTo>
                    <a:pt x="530" y="302"/>
                  </a:lnTo>
                  <a:lnTo>
                    <a:pt x="518" y="314"/>
                  </a:lnTo>
                  <a:lnTo>
                    <a:pt x="504" y="319"/>
                  </a:lnTo>
                  <a:lnTo>
                    <a:pt x="489" y="322"/>
                  </a:lnTo>
                  <a:lnTo>
                    <a:pt x="474" y="321"/>
                  </a:lnTo>
                  <a:lnTo>
                    <a:pt x="459" y="315"/>
                  </a:lnTo>
                  <a:lnTo>
                    <a:pt x="443" y="306"/>
                  </a:lnTo>
                  <a:lnTo>
                    <a:pt x="428" y="293"/>
                  </a:lnTo>
                  <a:lnTo>
                    <a:pt x="415" y="278"/>
                  </a:lnTo>
                  <a:lnTo>
                    <a:pt x="410" y="270"/>
                  </a:lnTo>
                  <a:lnTo>
                    <a:pt x="404" y="262"/>
                  </a:lnTo>
                  <a:lnTo>
                    <a:pt x="400" y="255"/>
                  </a:lnTo>
                  <a:lnTo>
                    <a:pt x="396" y="247"/>
                  </a:lnTo>
                  <a:lnTo>
                    <a:pt x="387" y="219"/>
                  </a:lnTo>
                  <a:lnTo>
                    <a:pt x="383" y="194"/>
                  </a:lnTo>
                  <a:lnTo>
                    <a:pt x="386" y="172"/>
                  </a:lnTo>
                  <a:lnTo>
                    <a:pt x="390" y="154"/>
                  </a:lnTo>
                  <a:lnTo>
                    <a:pt x="393" y="144"/>
                  </a:lnTo>
                  <a:lnTo>
                    <a:pt x="394" y="136"/>
                  </a:lnTo>
                  <a:lnTo>
                    <a:pt x="394" y="127"/>
                  </a:lnTo>
                  <a:lnTo>
                    <a:pt x="393" y="120"/>
                  </a:lnTo>
                  <a:lnTo>
                    <a:pt x="389" y="112"/>
                  </a:lnTo>
                  <a:lnTo>
                    <a:pt x="381" y="104"/>
                  </a:lnTo>
                  <a:lnTo>
                    <a:pt x="370" y="95"/>
                  </a:lnTo>
                  <a:lnTo>
                    <a:pt x="356" y="87"/>
                  </a:lnTo>
                  <a:lnTo>
                    <a:pt x="341" y="80"/>
                  </a:lnTo>
                  <a:lnTo>
                    <a:pt x="324" y="74"/>
                  </a:lnTo>
                  <a:lnTo>
                    <a:pt x="307" y="72"/>
                  </a:lnTo>
                  <a:lnTo>
                    <a:pt x="292" y="71"/>
                  </a:lnTo>
                  <a:lnTo>
                    <a:pt x="272" y="73"/>
                  </a:lnTo>
                  <a:lnTo>
                    <a:pt x="245" y="77"/>
                  </a:lnTo>
                  <a:lnTo>
                    <a:pt x="215" y="84"/>
                  </a:lnTo>
                  <a:lnTo>
                    <a:pt x="185" y="92"/>
                  </a:lnTo>
                  <a:lnTo>
                    <a:pt x="157" y="101"/>
                  </a:lnTo>
                  <a:lnTo>
                    <a:pt x="134" y="107"/>
                  </a:lnTo>
                  <a:lnTo>
                    <a:pt x="116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5" y="119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7"/>
                  </a:lnTo>
                  <a:lnTo>
                    <a:pt x="68" y="126"/>
                  </a:lnTo>
                  <a:lnTo>
                    <a:pt x="54" y="122"/>
                  </a:lnTo>
                  <a:lnTo>
                    <a:pt x="38" y="115"/>
                  </a:lnTo>
                  <a:lnTo>
                    <a:pt x="35" y="113"/>
                  </a:lnTo>
                  <a:lnTo>
                    <a:pt x="31" y="111"/>
                  </a:lnTo>
                  <a:lnTo>
                    <a:pt x="28" y="110"/>
                  </a:lnTo>
                  <a:lnTo>
                    <a:pt x="24" y="107"/>
                  </a:lnTo>
                  <a:lnTo>
                    <a:pt x="11" y="98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7" y="72"/>
                  </a:lnTo>
                  <a:lnTo>
                    <a:pt x="17" y="65"/>
                  </a:lnTo>
                  <a:lnTo>
                    <a:pt x="33" y="57"/>
                  </a:lnTo>
                  <a:lnTo>
                    <a:pt x="54" y="49"/>
                  </a:lnTo>
                  <a:lnTo>
                    <a:pt x="67" y="44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12" y="28"/>
                  </a:lnTo>
                  <a:lnTo>
                    <a:pt x="128" y="23"/>
                  </a:lnTo>
                  <a:lnTo>
                    <a:pt x="144" y="19"/>
                  </a:lnTo>
                  <a:lnTo>
                    <a:pt x="161" y="14"/>
                  </a:lnTo>
                  <a:lnTo>
                    <a:pt x="178" y="11"/>
                  </a:lnTo>
                  <a:lnTo>
                    <a:pt x="197" y="7"/>
                  </a:lnTo>
                  <a:lnTo>
                    <a:pt x="214" y="4"/>
                  </a:lnTo>
                  <a:lnTo>
                    <a:pt x="233" y="1"/>
                  </a:lnTo>
                  <a:lnTo>
                    <a:pt x="251" y="1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5" y="4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8" name="Freeform 213"/>
            <p:cNvSpPr>
              <a:spLocks/>
            </p:cNvSpPr>
            <p:nvPr/>
          </p:nvSpPr>
          <p:spPr bwMode="auto">
            <a:xfrm>
              <a:off x="4016" y="1588"/>
              <a:ext cx="270" cy="157"/>
            </a:xfrm>
            <a:custGeom>
              <a:avLst/>
              <a:gdLst>
                <a:gd name="T0" fmla="*/ 21 w 540"/>
                <a:gd name="T1" fmla="*/ 1 h 312"/>
                <a:gd name="T2" fmla="*/ 23 w 540"/>
                <a:gd name="T3" fmla="*/ 2 h 312"/>
                <a:gd name="T4" fmla="*/ 25 w 540"/>
                <a:gd name="T5" fmla="*/ 2 h 312"/>
                <a:gd name="T6" fmla="*/ 27 w 540"/>
                <a:gd name="T7" fmla="*/ 3 h 312"/>
                <a:gd name="T8" fmla="*/ 28 w 540"/>
                <a:gd name="T9" fmla="*/ 4 h 312"/>
                <a:gd name="T10" fmla="*/ 30 w 540"/>
                <a:gd name="T11" fmla="*/ 5 h 312"/>
                <a:gd name="T12" fmla="*/ 31 w 540"/>
                <a:gd name="T13" fmla="*/ 6 h 312"/>
                <a:gd name="T14" fmla="*/ 32 w 540"/>
                <a:gd name="T15" fmla="*/ 7 h 312"/>
                <a:gd name="T16" fmla="*/ 33 w 540"/>
                <a:gd name="T17" fmla="*/ 9 h 312"/>
                <a:gd name="T18" fmla="*/ 34 w 540"/>
                <a:gd name="T19" fmla="*/ 12 h 312"/>
                <a:gd name="T20" fmla="*/ 34 w 540"/>
                <a:gd name="T21" fmla="*/ 15 h 312"/>
                <a:gd name="T22" fmla="*/ 34 w 540"/>
                <a:gd name="T23" fmla="*/ 18 h 312"/>
                <a:gd name="T24" fmla="*/ 32 w 540"/>
                <a:gd name="T25" fmla="*/ 20 h 312"/>
                <a:gd name="T26" fmla="*/ 31 w 540"/>
                <a:gd name="T27" fmla="*/ 20 h 312"/>
                <a:gd name="T28" fmla="*/ 29 w 540"/>
                <a:gd name="T29" fmla="*/ 19 h 312"/>
                <a:gd name="T30" fmla="*/ 27 w 540"/>
                <a:gd name="T31" fmla="*/ 18 h 312"/>
                <a:gd name="T32" fmla="*/ 26 w 540"/>
                <a:gd name="T33" fmla="*/ 17 h 312"/>
                <a:gd name="T34" fmla="*/ 25 w 540"/>
                <a:gd name="T35" fmla="*/ 16 h 312"/>
                <a:gd name="T36" fmla="*/ 24 w 540"/>
                <a:gd name="T37" fmla="*/ 13 h 312"/>
                <a:gd name="T38" fmla="*/ 24 w 540"/>
                <a:gd name="T39" fmla="*/ 11 h 312"/>
                <a:gd name="T40" fmla="*/ 25 w 540"/>
                <a:gd name="T41" fmla="*/ 9 h 312"/>
                <a:gd name="T42" fmla="*/ 25 w 540"/>
                <a:gd name="T43" fmla="*/ 8 h 312"/>
                <a:gd name="T44" fmla="*/ 24 w 540"/>
                <a:gd name="T45" fmla="*/ 7 h 312"/>
                <a:gd name="T46" fmla="*/ 23 w 540"/>
                <a:gd name="T47" fmla="*/ 6 h 312"/>
                <a:gd name="T48" fmla="*/ 21 w 540"/>
                <a:gd name="T49" fmla="*/ 5 h 312"/>
                <a:gd name="T50" fmla="*/ 19 w 540"/>
                <a:gd name="T51" fmla="*/ 4 h 312"/>
                <a:gd name="T52" fmla="*/ 17 w 540"/>
                <a:gd name="T53" fmla="*/ 5 h 312"/>
                <a:gd name="T54" fmla="*/ 14 w 540"/>
                <a:gd name="T55" fmla="*/ 5 h 312"/>
                <a:gd name="T56" fmla="*/ 10 w 540"/>
                <a:gd name="T57" fmla="*/ 6 h 312"/>
                <a:gd name="T58" fmla="*/ 8 w 540"/>
                <a:gd name="T59" fmla="*/ 7 h 312"/>
                <a:gd name="T60" fmla="*/ 7 w 540"/>
                <a:gd name="T61" fmla="*/ 7 h 312"/>
                <a:gd name="T62" fmla="*/ 7 w 540"/>
                <a:gd name="T63" fmla="*/ 7 h 312"/>
                <a:gd name="T64" fmla="*/ 7 w 540"/>
                <a:gd name="T65" fmla="*/ 7 h 312"/>
                <a:gd name="T66" fmla="*/ 6 w 540"/>
                <a:gd name="T67" fmla="*/ 8 h 312"/>
                <a:gd name="T68" fmla="*/ 5 w 540"/>
                <a:gd name="T69" fmla="*/ 8 h 312"/>
                <a:gd name="T70" fmla="*/ 4 w 540"/>
                <a:gd name="T71" fmla="*/ 8 h 312"/>
                <a:gd name="T72" fmla="*/ 3 w 540"/>
                <a:gd name="T73" fmla="*/ 7 h 312"/>
                <a:gd name="T74" fmla="*/ 2 w 540"/>
                <a:gd name="T75" fmla="*/ 7 h 312"/>
                <a:gd name="T76" fmla="*/ 1 w 540"/>
                <a:gd name="T77" fmla="*/ 6 h 312"/>
                <a:gd name="T78" fmla="*/ 0 w 540"/>
                <a:gd name="T79" fmla="*/ 5 h 312"/>
                <a:gd name="T80" fmla="*/ 1 w 540"/>
                <a:gd name="T81" fmla="*/ 5 h 312"/>
                <a:gd name="T82" fmla="*/ 2 w 540"/>
                <a:gd name="T83" fmla="*/ 4 h 312"/>
                <a:gd name="T84" fmla="*/ 4 w 540"/>
                <a:gd name="T85" fmla="*/ 3 h 312"/>
                <a:gd name="T86" fmla="*/ 6 w 540"/>
                <a:gd name="T87" fmla="*/ 2 h 312"/>
                <a:gd name="T88" fmla="*/ 8 w 540"/>
                <a:gd name="T89" fmla="*/ 2 h 312"/>
                <a:gd name="T90" fmla="*/ 10 w 540"/>
                <a:gd name="T91" fmla="*/ 1 h 312"/>
                <a:gd name="T92" fmla="*/ 12 w 540"/>
                <a:gd name="T93" fmla="*/ 1 h 312"/>
                <a:gd name="T94" fmla="*/ 15 w 540"/>
                <a:gd name="T95" fmla="*/ 1 h 312"/>
                <a:gd name="T96" fmla="*/ 17 w 540"/>
                <a:gd name="T97" fmla="*/ 0 h 312"/>
                <a:gd name="T98" fmla="*/ 19 w 540"/>
                <a:gd name="T99" fmla="*/ 1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0"/>
                <a:gd name="T151" fmla="*/ 0 h 312"/>
                <a:gd name="T152" fmla="*/ 540 w 540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0" h="312">
                  <a:moveTo>
                    <a:pt x="315" y="7"/>
                  </a:moveTo>
                  <a:lnTo>
                    <a:pt x="333" y="11"/>
                  </a:lnTo>
                  <a:lnTo>
                    <a:pt x="349" y="15"/>
                  </a:lnTo>
                  <a:lnTo>
                    <a:pt x="364" y="21"/>
                  </a:lnTo>
                  <a:lnTo>
                    <a:pt x="379" y="25"/>
                  </a:lnTo>
                  <a:lnTo>
                    <a:pt x="394" y="31"/>
                  </a:lnTo>
                  <a:lnTo>
                    <a:pt x="407" y="37"/>
                  </a:lnTo>
                  <a:lnTo>
                    <a:pt x="420" y="44"/>
                  </a:lnTo>
                  <a:lnTo>
                    <a:pt x="433" y="51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4"/>
                  </a:lnTo>
                  <a:lnTo>
                    <a:pt x="474" y="82"/>
                  </a:lnTo>
                  <a:lnTo>
                    <a:pt x="482" y="91"/>
                  </a:lnTo>
                  <a:lnTo>
                    <a:pt x="490" y="100"/>
                  </a:lnTo>
                  <a:lnTo>
                    <a:pt x="497" y="110"/>
                  </a:lnTo>
                  <a:lnTo>
                    <a:pt x="504" y="121"/>
                  </a:lnTo>
                  <a:lnTo>
                    <a:pt x="516" y="143"/>
                  </a:lnTo>
                  <a:lnTo>
                    <a:pt x="526" y="166"/>
                  </a:lnTo>
                  <a:lnTo>
                    <a:pt x="533" y="190"/>
                  </a:lnTo>
                  <a:lnTo>
                    <a:pt x="539" y="213"/>
                  </a:lnTo>
                  <a:lnTo>
                    <a:pt x="540" y="236"/>
                  </a:lnTo>
                  <a:lnTo>
                    <a:pt x="538" y="258"/>
                  </a:lnTo>
                  <a:lnTo>
                    <a:pt x="532" y="276"/>
                  </a:lnTo>
                  <a:lnTo>
                    <a:pt x="521" y="293"/>
                  </a:lnTo>
                  <a:lnTo>
                    <a:pt x="509" y="304"/>
                  </a:lnTo>
                  <a:lnTo>
                    <a:pt x="496" y="310"/>
                  </a:lnTo>
                  <a:lnTo>
                    <a:pt x="482" y="312"/>
                  </a:lnTo>
                  <a:lnTo>
                    <a:pt x="467" y="310"/>
                  </a:lnTo>
                  <a:lnTo>
                    <a:pt x="452" y="303"/>
                  </a:lnTo>
                  <a:lnTo>
                    <a:pt x="437" y="294"/>
                  </a:lnTo>
                  <a:lnTo>
                    <a:pt x="424" y="281"/>
                  </a:lnTo>
                  <a:lnTo>
                    <a:pt x="410" y="265"/>
                  </a:lnTo>
                  <a:lnTo>
                    <a:pt x="404" y="257"/>
                  </a:lnTo>
                  <a:lnTo>
                    <a:pt x="399" y="249"/>
                  </a:lnTo>
                  <a:lnTo>
                    <a:pt x="395" y="241"/>
                  </a:lnTo>
                  <a:lnTo>
                    <a:pt x="391" y="233"/>
                  </a:lnTo>
                  <a:lnTo>
                    <a:pt x="383" y="205"/>
                  </a:lnTo>
                  <a:lnTo>
                    <a:pt x="382" y="181"/>
                  </a:lnTo>
                  <a:lnTo>
                    <a:pt x="384" y="160"/>
                  </a:lnTo>
                  <a:lnTo>
                    <a:pt x="390" y="143"/>
                  </a:lnTo>
                  <a:lnTo>
                    <a:pt x="392" y="135"/>
                  </a:lnTo>
                  <a:lnTo>
                    <a:pt x="394" y="125"/>
                  </a:lnTo>
                  <a:lnTo>
                    <a:pt x="391" y="117"/>
                  </a:lnTo>
                  <a:lnTo>
                    <a:pt x="389" y="110"/>
                  </a:lnTo>
                  <a:lnTo>
                    <a:pt x="383" y="104"/>
                  </a:lnTo>
                  <a:lnTo>
                    <a:pt x="375" y="96"/>
                  </a:lnTo>
                  <a:lnTo>
                    <a:pt x="362" y="86"/>
                  </a:lnTo>
                  <a:lnTo>
                    <a:pt x="349" y="79"/>
                  </a:lnTo>
                  <a:lnTo>
                    <a:pt x="333" y="72"/>
                  </a:lnTo>
                  <a:lnTo>
                    <a:pt x="316" y="67"/>
                  </a:lnTo>
                  <a:lnTo>
                    <a:pt x="301" y="64"/>
                  </a:lnTo>
                  <a:lnTo>
                    <a:pt x="286" y="63"/>
                  </a:lnTo>
                  <a:lnTo>
                    <a:pt x="267" y="66"/>
                  </a:lnTo>
                  <a:lnTo>
                    <a:pt x="240" y="71"/>
                  </a:lnTo>
                  <a:lnTo>
                    <a:pt x="212" y="78"/>
                  </a:lnTo>
                  <a:lnTo>
                    <a:pt x="182" y="85"/>
                  </a:lnTo>
                  <a:lnTo>
                    <a:pt x="154" y="93"/>
                  </a:lnTo>
                  <a:lnTo>
                    <a:pt x="131" y="100"/>
                  </a:lnTo>
                  <a:lnTo>
                    <a:pt x="114" y="105"/>
                  </a:lnTo>
                  <a:lnTo>
                    <a:pt x="107" y="107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3" y="116"/>
                  </a:lnTo>
                  <a:lnTo>
                    <a:pt x="37" y="109"/>
                  </a:lnTo>
                  <a:lnTo>
                    <a:pt x="34" y="107"/>
                  </a:lnTo>
                  <a:lnTo>
                    <a:pt x="31" y="105"/>
                  </a:lnTo>
                  <a:lnTo>
                    <a:pt x="27" y="104"/>
                  </a:lnTo>
                  <a:lnTo>
                    <a:pt x="25" y="101"/>
                  </a:lnTo>
                  <a:lnTo>
                    <a:pt x="12" y="92"/>
                  </a:lnTo>
                  <a:lnTo>
                    <a:pt x="4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5" y="68"/>
                  </a:lnTo>
                  <a:lnTo>
                    <a:pt x="15" y="61"/>
                  </a:lnTo>
                  <a:lnTo>
                    <a:pt x="31" y="54"/>
                  </a:lnTo>
                  <a:lnTo>
                    <a:pt x="52" y="46"/>
                  </a:lnTo>
                  <a:lnTo>
                    <a:pt x="64" y="41"/>
                  </a:lnTo>
                  <a:lnTo>
                    <a:pt x="78" y="36"/>
                  </a:lnTo>
                  <a:lnTo>
                    <a:pt x="93" y="31"/>
                  </a:lnTo>
                  <a:lnTo>
                    <a:pt x="108" y="26"/>
                  </a:lnTo>
                  <a:lnTo>
                    <a:pt x="124" y="22"/>
                  </a:lnTo>
                  <a:lnTo>
                    <a:pt x="140" y="17"/>
                  </a:lnTo>
                  <a:lnTo>
                    <a:pt x="157" y="13"/>
                  </a:lnTo>
                  <a:lnTo>
                    <a:pt x="175" y="9"/>
                  </a:lnTo>
                  <a:lnTo>
                    <a:pt x="192" y="6"/>
                  </a:lnTo>
                  <a:lnTo>
                    <a:pt x="209" y="3"/>
                  </a:lnTo>
                  <a:lnTo>
                    <a:pt x="227" y="1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81" y="1"/>
                  </a:lnTo>
                  <a:lnTo>
                    <a:pt x="298" y="3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C9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09" name="Freeform 214"/>
            <p:cNvSpPr>
              <a:spLocks/>
            </p:cNvSpPr>
            <p:nvPr/>
          </p:nvSpPr>
          <p:spPr bwMode="auto">
            <a:xfrm>
              <a:off x="4018" y="1591"/>
              <a:ext cx="266" cy="151"/>
            </a:xfrm>
            <a:custGeom>
              <a:avLst/>
              <a:gdLst>
                <a:gd name="T0" fmla="*/ 21 w 532"/>
                <a:gd name="T1" fmla="*/ 1 h 302"/>
                <a:gd name="T2" fmla="*/ 23 w 532"/>
                <a:gd name="T3" fmla="*/ 2 h 302"/>
                <a:gd name="T4" fmla="*/ 25 w 532"/>
                <a:gd name="T5" fmla="*/ 2 h 302"/>
                <a:gd name="T6" fmla="*/ 26 w 532"/>
                <a:gd name="T7" fmla="*/ 3 h 302"/>
                <a:gd name="T8" fmla="*/ 28 w 532"/>
                <a:gd name="T9" fmla="*/ 4 h 302"/>
                <a:gd name="T10" fmla="*/ 29 w 532"/>
                <a:gd name="T11" fmla="*/ 5 h 302"/>
                <a:gd name="T12" fmla="*/ 30 w 532"/>
                <a:gd name="T13" fmla="*/ 6 h 302"/>
                <a:gd name="T14" fmla="*/ 31 w 532"/>
                <a:gd name="T15" fmla="*/ 7 h 302"/>
                <a:gd name="T16" fmla="*/ 32 w 532"/>
                <a:gd name="T17" fmla="*/ 9 h 302"/>
                <a:gd name="T18" fmla="*/ 33 w 532"/>
                <a:gd name="T19" fmla="*/ 12 h 302"/>
                <a:gd name="T20" fmla="*/ 34 w 532"/>
                <a:gd name="T21" fmla="*/ 15 h 302"/>
                <a:gd name="T22" fmla="*/ 33 w 532"/>
                <a:gd name="T23" fmla="*/ 17 h 302"/>
                <a:gd name="T24" fmla="*/ 32 w 532"/>
                <a:gd name="T25" fmla="*/ 19 h 302"/>
                <a:gd name="T26" fmla="*/ 30 w 532"/>
                <a:gd name="T27" fmla="*/ 19 h 302"/>
                <a:gd name="T28" fmla="*/ 28 w 532"/>
                <a:gd name="T29" fmla="*/ 19 h 302"/>
                <a:gd name="T30" fmla="*/ 27 w 532"/>
                <a:gd name="T31" fmla="*/ 17 h 302"/>
                <a:gd name="T32" fmla="*/ 26 w 532"/>
                <a:gd name="T33" fmla="*/ 16 h 302"/>
                <a:gd name="T34" fmla="*/ 25 w 532"/>
                <a:gd name="T35" fmla="*/ 15 h 302"/>
                <a:gd name="T36" fmla="*/ 24 w 532"/>
                <a:gd name="T37" fmla="*/ 13 h 302"/>
                <a:gd name="T38" fmla="*/ 25 w 532"/>
                <a:gd name="T39" fmla="*/ 10 h 302"/>
                <a:gd name="T40" fmla="*/ 25 w 532"/>
                <a:gd name="T41" fmla="*/ 8 h 302"/>
                <a:gd name="T42" fmla="*/ 25 w 532"/>
                <a:gd name="T43" fmla="*/ 7 h 302"/>
                <a:gd name="T44" fmla="*/ 24 w 532"/>
                <a:gd name="T45" fmla="*/ 6 h 302"/>
                <a:gd name="T46" fmla="*/ 23 w 532"/>
                <a:gd name="T47" fmla="*/ 5 h 302"/>
                <a:gd name="T48" fmla="*/ 21 w 532"/>
                <a:gd name="T49" fmla="*/ 5 h 302"/>
                <a:gd name="T50" fmla="*/ 19 w 532"/>
                <a:gd name="T51" fmla="*/ 4 h 302"/>
                <a:gd name="T52" fmla="*/ 17 w 532"/>
                <a:gd name="T53" fmla="*/ 4 h 302"/>
                <a:gd name="T54" fmla="*/ 14 w 532"/>
                <a:gd name="T55" fmla="*/ 5 h 302"/>
                <a:gd name="T56" fmla="*/ 10 w 532"/>
                <a:gd name="T57" fmla="*/ 6 h 302"/>
                <a:gd name="T58" fmla="*/ 8 w 532"/>
                <a:gd name="T59" fmla="*/ 7 h 302"/>
                <a:gd name="T60" fmla="*/ 7 w 532"/>
                <a:gd name="T61" fmla="*/ 7 h 302"/>
                <a:gd name="T62" fmla="*/ 7 w 532"/>
                <a:gd name="T63" fmla="*/ 7 h 302"/>
                <a:gd name="T64" fmla="*/ 7 w 532"/>
                <a:gd name="T65" fmla="*/ 7 h 302"/>
                <a:gd name="T66" fmla="*/ 6 w 532"/>
                <a:gd name="T67" fmla="*/ 7 h 302"/>
                <a:gd name="T68" fmla="*/ 5 w 532"/>
                <a:gd name="T69" fmla="*/ 7 h 302"/>
                <a:gd name="T70" fmla="*/ 4 w 532"/>
                <a:gd name="T71" fmla="*/ 7 h 302"/>
                <a:gd name="T72" fmla="*/ 3 w 532"/>
                <a:gd name="T73" fmla="*/ 7 h 302"/>
                <a:gd name="T74" fmla="*/ 2 w 532"/>
                <a:gd name="T75" fmla="*/ 7 h 302"/>
                <a:gd name="T76" fmla="*/ 1 w 532"/>
                <a:gd name="T77" fmla="*/ 6 h 302"/>
                <a:gd name="T78" fmla="*/ 0 w 532"/>
                <a:gd name="T79" fmla="*/ 5 h 302"/>
                <a:gd name="T80" fmla="*/ 1 w 532"/>
                <a:gd name="T81" fmla="*/ 4 h 302"/>
                <a:gd name="T82" fmla="*/ 2 w 532"/>
                <a:gd name="T83" fmla="*/ 4 h 302"/>
                <a:gd name="T84" fmla="*/ 5 w 532"/>
                <a:gd name="T85" fmla="*/ 3 h 302"/>
                <a:gd name="T86" fmla="*/ 6 w 532"/>
                <a:gd name="T87" fmla="*/ 2 h 302"/>
                <a:gd name="T88" fmla="*/ 8 w 532"/>
                <a:gd name="T89" fmla="*/ 2 h 302"/>
                <a:gd name="T90" fmla="*/ 10 w 532"/>
                <a:gd name="T91" fmla="*/ 1 h 302"/>
                <a:gd name="T92" fmla="*/ 12 w 532"/>
                <a:gd name="T93" fmla="*/ 1 h 302"/>
                <a:gd name="T94" fmla="*/ 14 w 532"/>
                <a:gd name="T95" fmla="*/ 1 h 302"/>
                <a:gd name="T96" fmla="*/ 17 w 532"/>
                <a:gd name="T97" fmla="*/ 0 h 302"/>
                <a:gd name="T98" fmla="*/ 19 w 532"/>
                <a:gd name="T99" fmla="*/ 1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2"/>
                <a:gd name="T151" fmla="*/ 0 h 302"/>
                <a:gd name="T152" fmla="*/ 532 w 532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2" h="302">
                  <a:moveTo>
                    <a:pt x="311" y="7"/>
                  </a:moveTo>
                  <a:lnTo>
                    <a:pt x="327" y="12"/>
                  </a:lnTo>
                  <a:lnTo>
                    <a:pt x="344" y="15"/>
                  </a:lnTo>
                  <a:lnTo>
                    <a:pt x="360" y="20"/>
                  </a:lnTo>
                  <a:lnTo>
                    <a:pt x="373" y="26"/>
                  </a:lnTo>
                  <a:lnTo>
                    <a:pt x="387" y="32"/>
                  </a:lnTo>
                  <a:lnTo>
                    <a:pt x="401" y="37"/>
                  </a:lnTo>
                  <a:lnTo>
                    <a:pt x="414" y="43"/>
                  </a:lnTo>
                  <a:lnTo>
                    <a:pt x="426" y="50"/>
                  </a:lnTo>
                  <a:lnTo>
                    <a:pt x="438" y="57"/>
                  </a:lnTo>
                  <a:lnTo>
                    <a:pt x="448" y="64"/>
                  </a:lnTo>
                  <a:lnTo>
                    <a:pt x="459" y="72"/>
                  </a:lnTo>
                  <a:lnTo>
                    <a:pt x="468" y="80"/>
                  </a:lnTo>
                  <a:lnTo>
                    <a:pt x="476" y="88"/>
                  </a:lnTo>
                  <a:lnTo>
                    <a:pt x="484" y="97"/>
                  </a:lnTo>
                  <a:lnTo>
                    <a:pt x="491" y="106"/>
                  </a:lnTo>
                  <a:lnTo>
                    <a:pt x="498" y="117"/>
                  </a:lnTo>
                  <a:lnTo>
                    <a:pt x="509" y="138"/>
                  </a:lnTo>
                  <a:lnTo>
                    <a:pt x="519" y="161"/>
                  </a:lnTo>
                  <a:lnTo>
                    <a:pt x="527" y="184"/>
                  </a:lnTo>
                  <a:lnTo>
                    <a:pt x="531" y="207"/>
                  </a:lnTo>
                  <a:lnTo>
                    <a:pt x="532" y="230"/>
                  </a:lnTo>
                  <a:lnTo>
                    <a:pt x="531" y="251"/>
                  </a:lnTo>
                  <a:lnTo>
                    <a:pt x="525" y="269"/>
                  </a:lnTo>
                  <a:lnTo>
                    <a:pt x="515" y="285"/>
                  </a:lnTo>
                  <a:lnTo>
                    <a:pt x="502" y="295"/>
                  </a:lnTo>
                  <a:lnTo>
                    <a:pt x="490" y="301"/>
                  </a:lnTo>
                  <a:lnTo>
                    <a:pt x="476" y="302"/>
                  </a:lnTo>
                  <a:lnTo>
                    <a:pt x="462" y="300"/>
                  </a:lnTo>
                  <a:lnTo>
                    <a:pt x="448" y="293"/>
                  </a:lnTo>
                  <a:lnTo>
                    <a:pt x="434" y="283"/>
                  </a:lnTo>
                  <a:lnTo>
                    <a:pt x="421" y="269"/>
                  </a:lnTo>
                  <a:lnTo>
                    <a:pt x="407" y="253"/>
                  </a:lnTo>
                  <a:lnTo>
                    <a:pt x="401" y="245"/>
                  </a:lnTo>
                  <a:lnTo>
                    <a:pt x="396" y="237"/>
                  </a:lnTo>
                  <a:lnTo>
                    <a:pt x="393" y="229"/>
                  </a:lnTo>
                  <a:lnTo>
                    <a:pt x="390" y="221"/>
                  </a:lnTo>
                  <a:lnTo>
                    <a:pt x="383" y="193"/>
                  </a:lnTo>
                  <a:lnTo>
                    <a:pt x="383" y="169"/>
                  </a:lnTo>
                  <a:lnTo>
                    <a:pt x="386" y="148"/>
                  </a:lnTo>
                  <a:lnTo>
                    <a:pt x="393" y="132"/>
                  </a:lnTo>
                  <a:lnTo>
                    <a:pt x="395" y="125"/>
                  </a:lnTo>
                  <a:lnTo>
                    <a:pt x="394" y="117"/>
                  </a:lnTo>
                  <a:lnTo>
                    <a:pt x="392" y="109"/>
                  </a:lnTo>
                  <a:lnTo>
                    <a:pt x="387" y="102"/>
                  </a:lnTo>
                  <a:lnTo>
                    <a:pt x="380" y="95"/>
                  </a:lnTo>
                  <a:lnTo>
                    <a:pt x="371" y="87"/>
                  </a:lnTo>
                  <a:lnTo>
                    <a:pt x="358" y="79"/>
                  </a:lnTo>
                  <a:lnTo>
                    <a:pt x="344" y="72"/>
                  </a:lnTo>
                  <a:lnTo>
                    <a:pt x="329" y="66"/>
                  </a:lnTo>
                  <a:lnTo>
                    <a:pt x="312" y="60"/>
                  </a:lnTo>
                  <a:lnTo>
                    <a:pt x="297" y="58"/>
                  </a:lnTo>
                  <a:lnTo>
                    <a:pt x="284" y="57"/>
                  </a:lnTo>
                  <a:lnTo>
                    <a:pt x="264" y="59"/>
                  </a:lnTo>
                  <a:lnTo>
                    <a:pt x="239" y="65"/>
                  </a:lnTo>
                  <a:lnTo>
                    <a:pt x="210" y="72"/>
                  </a:lnTo>
                  <a:lnTo>
                    <a:pt x="181" y="79"/>
                  </a:lnTo>
                  <a:lnTo>
                    <a:pt x="153" y="87"/>
                  </a:lnTo>
                  <a:lnTo>
                    <a:pt x="130" y="94"/>
                  </a:lnTo>
                  <a:lnTo>
                    <a:pt x="114" y="98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89" y="110"/>
                  </a:lnTo>
                  <a:lnTo>
                    <a:pt x="79" y="112"/>
                  </a:lnTo>
                  <a:lnTo>
                    <a:pt x="67" y="112"/>
                  </a:lnTo>
                  <a:lnTo>
                    <a:pt x="53" y="109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4" y="88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8"/>
                  </a:lnTo>
                  <a:lnTo>
                    <a:pt x="31" y="52"/>
                  </a:lnTo>
                  <a:lnTo>
                    <a:pt x="52" y="44"/>
                  </a:lnTo>
                  <a:lnTo>
                    <a:pt x="65" y="40"/>
                  </a:lnTo>
                  <a:lnTo>
                    <a:pt x="79" y="35"/>
                  </a:lnTo>
                  <a:lnTo>
                    <a:pt x="92" y="29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39" y="15"/>
                  </a:lnTo>
                  <a:lnTo>
                    <a:pt x="156" y="12"/>
                  </a:lnTo>
                  <a:lnTo>
                    <a:pt x="172" y="9"/>
                  </a:lnTo>
                  <a:lnTo>
                    <a:pt x="189" y="5"/>
                  </a:lnTo>
                  <a:lnTo>
                    <a:pt x="206" y="3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7" y="2"/>
                  </a:lnTo>
                  <a:lnTo>
                    <a:pt x="294" y="4"/>
                  </a:lnTo>
                  <a:lnTo>
                    <a:pt x="311" y="7"/>
                  </a:lnTo>
                  <a:close/>
                </a:path>
              </a:pathLst>
            </a:custGeom>
            <a:solidFill>
              <a:srgbClr val="B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0" name="Freeform 215"/>
            <p:cNvSpPr>
              <a:spLocks/>
            </p:cNvSpPr>
            <p:nvPr/>
          </p:nvSpPr>
          <p:spPr bwMode="auto">
            <a:xfrm>
              <a:off x="4020" y="1593"/>
              <a:ext cx="263" cy="146"/>
            </a:xfrm>
            <a:custGeom>
              <a:avLst/>
              <a:gdLst>
                <a:gd name="T0" fmla="*/ 21 w 525"/>
                <a:gd name="T1" fmla="*/ 1 h 292"/>
                <a:gd name="T2" fmla="*/ 23 w 525"/>
                <a:gd name="T3" fmla="*/ 2 h 292"/>
                <a:gd name="T4" fmla="*/ 24 w 525"/>
                <a:gd name="T5" fmla="*/ 2 h 292"/>
                <a:gd name="T6" fmla="*/ 26 w 525"/>
                <a:gd name="T7" fmla="*/ 3 h 292"/>
                <a:gd name="T8" fmla="*/ 27 w 525"/>
                <a:gd name="T9" fmla="*/ 4 h 292"/>
                <a:gd name="T10" fmla="*/ 29 w 525"/>
                <a:gd name="T11" fmla="*/ 5 h 292"/>
                <a:gd name="T12" fmla="*/ 30 w 525"/>
                <a:gd name="T13" fmla="*/ 6 h 292"/>
                <a:gd name="T14" fmla="*/ 31 w 525"/>
                <a:gd name="T15" fmla="*/ 7 h 292"/>
                <a:gd name="T16" fmla="*/ 32 w 525"/>
                <a:gd name="T17" fmla="*/ 9 h 292"/>
                <a:gd name="T18" fmla="*/ 33 w 525"/>
                <a:gd name="T19" fmla="*/ 12 h 292"/>
                <a:gd name="T20" fmla="*/ 33 w 525"/>
                <a:gd name="T21" fmla="*/ 14 h 292"/>
                <a:gd name="T22" fmla="*/ 33 w 525"/>
                <a:gd name="T23" fmla="*/ 17 h 292"/>
                <a:gd name="T24" fmla="*/ 31 w 525"/>
                <a:gd name="T25" fmla="*/ 18 h 292"/>
                <a:gd name="T26" fmla="*/ 30 w 525"/>
                <a:gd name="T27" fmla="*/ 19 h 292"/>
                <a:gd name="T28" fmla="*/ 28 w 525"/>
                <a:gd name="T29" fmla="*/ 18 h 292"/>
                <a:gd name="T30" fmla="*/ 26 w 525"/>
                <a:gd name="T31" fmla="*/ 16 h 292"/>
                <a:gd name="T32" fmla="*/ 25 w 525"/>
                <a:gd name="T33" fmla="*/ 15 h 292"/>
                <a:gd name="T34" fmla="*/ 25 w 525"/>
                <a:gd name="T35" fmla="*/ 14 h 292"/>
                <a:gd name="T36" fmla="*/ 24 w 525"/>
                <a:gd name="T37" fmla="*/ 12 h 292"/>
                <a:gd name="T38" fmla="*/ 25 w 525"/>
                <a:gd name="T39" fmla="*/ 9 h 292"/>
                <a:gd name="T40" fmla="*/ 25 w 525"/>
                <a:gd name="T41" fmla="*/ 8 h 292"/>
                <a:gd name="T42" fmla="*/ 25 w 525"/>
                <a:gd name="T43" fmla="*/ 7 h 292"/>
                <a:gd name="T44" fmla="*/ 24 w 525"/>
                <a:gd name="T45" fmla="*/ 6 h 292"/>
                <a:gd name="T46" fmla="*/ 22 w 525"/>
                <a:gd name="T47" fmla="*/ 5 h 292"/>
                <a:gd name="T48" fmla="*/ 21 w 525"/>
                <a:gd name="T49" fmla="*/ 4 h 292"/>
                <a:gd name="T50" fmla="*/ 19 w 525"/>
                <a:gd name="T51" fmla="*/ 4 h 292"/>
                <a:gd name="T52" fmla="*/ 17 w 525"/>
                <a:gd name="T53" fmla="*/ 4 h 292"/>
                <a:gd name="T54" fmla="*/ 13 w 525"/>
                <a:gd name="T55" fmla="*/ 5 h 292"/>
                <a:gd name="T56" fmla="*/ 10 w 525"/>
                <a:gd name="T57" fmla="*/ 5 h 292"/>
                <a:gd name="T58" fmla="*/ 8 w 525"/>
                <a:gd name="T59" fmla="*/ 6 h 292"/>
                <a:gd name="T60" fmla="*/ 7 w 525"/>
                <a:gd name="T61" fmla="*/ 6 h 292"/>
                <a:gd name="T62" fmla="*/ 7 w 525"/>
                <a:gd name="T63" fmla="*/ 6 h 292"/>
                <a:gd name="T64" fmla="*/ 7 w 525"/>
                <a:gd name="T65" fmla="*/ 6 h 292"/>
                <a:gd name="T66" fmla="*/ 6 w 525"/>
                <a:gd name="T67" fmla="*/ 7 h 292"/>
                <a:gd name="T68" fmla="*/ 5 w 525"/>
                <a:gd name="T69" fmla="*/ 7 h 292"/>
                <a:gd name="T70" fmla="*/ 4 w 525"/>
                <a:gd name="T71" fmla="*/ 7 h 292"/>
                <a:gd name="T72" fmla="*/ 3 w 525"/>
                <a:gd name="T73" fmla="*/ 6 h 292"/>
                <a:gd name="T74" fmla="*/ 2 w 525"/>
                <a:gd name="T75" fmla="*/ 6 h 292"/>
                <a:gd name="T76" fmla="*/ 1 w 525"/>
                <a:gd name="T77" fmla="*/ 6 h 292"/>
                <a:gd name="T78" fmla="*/ 1 w 525"/>
                <a:gd name="T79" fmla="*/ 5 h 292"/>
                <a:gd name="T80" fmla="*/ 1 w 525"/>
                <a:gd name="T81" fmla="*/ 4 h 292"/>
                <a:gd name="T82" fmla="*/ 2 w 525"/>
                <a:gd name="T83" fmla="*/ 4 h 292"/>
                <a:gd name="T84" fmla="*/ 4 w 525"/>
                <a:gd name="T85" fmla="*/ 3 h 292"/>
                <a:gd name="T86" fmla="*/ 6 w 525"/>
                <a:gd name="T87" fmla="*/ 2 h 292"/>
                <a:gd name="T88" fmla="*/ 8 w 525"/>
                <a:gd name="T89" fmla="*/ 2 h 292"/>
                <a:gd name="T90" fmla="*/ 10 w 525"/>
                <a:gd name="T91" fmla="*/ 1 h 292"/>
                <a:gd name="T92" fmla="*/ 12 w 525"/>
                <a:gd name="T93" fmla="*/ 1 h 292"/>
                <a:gd name="T94" fmla="*/ 14 w 525"/>
                <a:gd name="T95" fmla="*/ 0 h 292"/>
                <a:gd name="T96" fmla="*/ 16 w 525"/>
                <a:gd name="T97" fmla="*/ 0 h 292"/>
                <a:gd name="T98" fmla="*/ 18 w 525"/>
                <a:gd name="T99" fmla="*/ 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92"/>
                <a:gd name="T152" fmla="*/ 525 w 52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92">
                  <a:moveTo>
                    <a:pt x="305" y="6"/>
                  </a:moveTo>
                  <a:lnTo>
                    <a:pt x="321" y="9"/>
                  </a:lnTo>
                  <a:lnTo>
                    <a:pt x="337" y="14"/>
                  </a:lnTo>
                  <a:lnTo>
                    <a:pt x="353" y="19"/>
                  </a:lnTo>
                  <a:lnTo>
                    <a:pt x="367" y="23"/>
                  </a:lnTo>
                  <a:lnTo>
                    <a:pt x="381" y="29"/>
                  </a:lnTo>
                  <a:lnTo>
                    <a:pt x="395" y="35"/>
                  </a:lnTo>
                  <a:lnTo>
                    <a:pt x="408" y="40"/>
                  </a:lnTo>
                  <a:lnTo>
                    <a:pt x="420" y="46"/>
                  </a:lnTo>
                  <a:lnTo>
                    <a:pt x="431" y="53"/>
                  </a:lnTo>
                  <a:lnTo>
                    <a:pt x="442" y="60"/>
                  </a:lnTo>
                  <a:lnTo>
                    <a:pt x="451" y="68"/>
                  </a:lnTo>
                  <a:lnTo>
                    <a:pt x="461" y="76"/>
                  </a:lnTo>
                  <a:lnTo>
                    <a:pt x="470" y="84"/>
                  </a:lnTo>
                  <a:lnTo>
                    <a:pt x="478" y="93"/>
                  </a:lnTo>
                  <a:lnTo>
                    <a:pt x="485" y="103"/>
                  </a:lnTo>
                  <a:lnTo>
                    <a:pt x="491" y="112"/>
                  </a:lnTo>
                  <a:lnTo>
                    <a:pt x="502" y="133"/>
                  </a:lnTo>
                  <a:lnTo>
                    <a:pt x="511" y="155"/>
                  </a:lnTo>
                  <a:lnTo>
                    <a:pt x="518" y="178"/>
                  </a:lnTo>
                  <a:lnTo>
                    <a:pt x="524" y="199"/>
                  </a:lnTo>
                  <a:lnTo>
                    <a:pt x="525" y="221"/>
                  </a:lnTo>
                  <a:lnTo>
                    <a:pt x="523" y="242"/>
                  </a:lnTo>
                  <a:lnTo>
                    <a:pt x="518" y="261"/>
                  </a:lnTo>
                  <a:lnTo>
                    <a:pt x="508" y="275"/>
                  </a:lnTo>
                  <a:lnTo>
                    <a:pt x="496" y="286"/>
                  </a:lnTo>
                  <a:lnTo>
                    <a:pt x="482" y="292"/>
                  </a:lnTo>
                  <a:lnTo>
                    <a:pt x="470" y="292"/>
                  </a:lnTo>
                  <a:lnTo>
                    <a:pt x="456" y="288"/>
                  </a:lnTo>
                  <a:lnTo>
                    <a:pt x="442" y="281"/>
                  </a:lnTo>
                  <a:lnTo>
                    <a:pt x="428" y="270"/>
                  </a:lnTo>
                  <a:lnTo>
                    <a:pt x="415" y="256"/>
                  </a:lnTo>
                  <a:lnTo>
                    <a:pt x="402" y="239"/>
                  </a:lnTo>
                  <a:lnTo>
                    <a:pt x="397" y="231"/>
                  </a:lnTo>
                  <a:lnTo>
                    <a:pt x="393" y="222"/>
                  </a:lnTo>
                  <a:lnTo>
                    <a:pt x="389" y="216"/>
                  </a:lnTo>
                  <a:lnTo>
                    <a:pt x="386" y="208"/>
                  </a:lnTo>
                  <a:lnTo>
                    <a:pt x="380" y="180"/>
                  </a:lnTo>
                  <a:lnTo>
                    <a:pt x="381" y="156"/>
                  </a:lnTo>
                  <a:lnTo>
                    <a:pt x="386" y="136"/>
                  </a:lnTo>
                  <a:lnTo>
                    <a:pt x="394" y="120"/>
                  </a:lnTo>
                  <a:lnTo>
                    <a:pt x="396" y="113"/>
                  </a:lnTo>
                  <a:lnTo>
                    <a:pt x="395" y="106"/>
                  </a:lnTo>
                  <a:lnTo>
                    <a:pt x="391" y="99"/>
                  </a:lnTo>
                  <a:lnTo>
                    <a:pt x="385" y="92"/>
                  </a:lnTo>
                  <a:lnTo>
                    <a:pt x="377" y="85"/>
                  </a:lnTo>
                  <a:lnTo>
                    <a:pt x="365" y="77"/>
                  </a:lnTo>
                  <a:lnTo>
                    <a:pt x="352" y="70"/>
                  </a:lnTo>
                  <a:lnTo>
                    <a:pt x="337" y="65"/>
                  </a:lnTo>
                  <a:lnTo>
                    <a:pt x="322" y="59"/>
                  </a:lnTo>
                  <a:lnTo>
                    <a:pt x="307" y="54"/>
                  </a:lnTo>
                  <a:lnTo>
                    <a:pt x="292" y="52"/>
                  </a:lnTo>
                  <a:lnTo>
                    <a:pt x="280" y="51"/>
                  </a:lnTo>
                  <a:lnTo>
                    <a:pt x="260" y="53"/>
                  </a:lnTo>
                  <a:lnTo>
                    <a:pt x="236" y="58"/>
                  </a:lnTo>
                  <a:lnTo>
                    <a:pt x="207" y="65"/>
                  </a:lnTo>
                  <a:lnTo>
                    <a:pt x="180" y="72"/>
                  </a:lnTo>
                  <a:lnTo>
                    <a:pt x="152" y="80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6" y="99"/>
                  </a:lnTo>
                  <a:lnTo>
                    <a:pt x="89" y="103"/>
                  </a:lnTo>
                  <a:lnTo>
                    <a:pt x="78" y="104"/>
                  </a:lnTo>
                  <a:lnTo>
                    <a:pt x="67" y="104"/>
                  </a:lnTo>
                  <a:lnTo>
                    <a:pt x="54" y="101"/>
                  </a:lnTo>
                  <a:lnTo>
                    <a:pt x="39" y="96"/>
                  </a:lnTo>
                  <a:lnTo>
                    <a:pt x="37" y="95"/>
                  </a:lnTo>
                  <a:lnTo>
                    <a:pt x="34" y="93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15" y="82"/>
                  </a:lnTo>
                  <a:lnTo>
                    <a:pt x="6" y="75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5" y="55"/>
                  </a:lnTo>
                  <a:lnTo>
                    <a:pt x="30" y="50"/>
                  </a:lnTo>
                  <a:lnTo>
                    <a:pt x="51" y="42"/>
                  </a:lnTo>
                  <a:lnTo>
                    <a:pt x="63" y="37"/>
                  </a:lnTo>
                  <a:lnTo>
                    <a:pt x="77" y="32"/>
                  </a:lnTo>
                  <a:lnTo>
                    <a:pt x="91" y="28"/>
                  </a:lnTo>
                  <a:lnTo>
                    <a:pt x="106" y="23"/>
                  </a:lnTo>
                  <a:lnTo>
                    <a:pt x="121" y="19"/>
                  </a:lnTo>
                  <a:lnTo>
                    <a:pt x="136" y="14"/>
                  </a:lnTo>
                  <a:lnTo>
                    <a:pt x="152" y="10"/>
                  </a:lnTo>
                  <a:lnTo>
                    <a:pt x="169" y="7"/>
                  </a:lnTo>
                  <a:lnTo>
                    <a:pt x="185" y="5"/>
                  </a:lnTo>
                  <a:lnTo>
                    <a:pt x="203" y="2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4" y="0"/>
                  </a:lnTo>
                  <a:lnTo>
                    <a:pt x="271" y="1"/>
                  </a:lnTo>
                  <a:lnTo>
                    <a:pt x="288" y="2"/>
                  </a:lnTo>
                  <a:lnTo>
                    <a:pt x="305" y="6"/>
                  </a:lnTo>
                  <a:close/>
                </a:path>
              </a:pathLst>
            </a:custGeom>
            <a:solidFill>
              <a:srgbClr val="B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1" name="Freeform 216"/>
            <p:cNvSpPr>
              <a:spLocks/>
            </p:cNvSpPr>
            <p:nvPr/>
          </p:nvSpPr>
          <p:spPr bwMode="auto">
            <a:xfrm>
              <a:off x="4023" y="1595"/>
              <a:ext cx="259" cy="142"/>
            </a:xfrm>
            <a:custGeom>
              <a:avLst/>
              <a:gdLst>
                <a:gd name="T0" fmla="*/ 20 w 518"/>
                <a:gd name="T1" fmla="*/ 1 h 283"/>
                <a:gd name="T2" fmla="*/ 22 w 518"/>
                <a:gd name="T3" fmla="*/ 2 h 283"/>
                <a:gd name="T4" fmla="*/ 24 w 518"/>
                <a:gd name="T5" fmla="*/ 2 h 283"/>
                <a:gd name="T6" fmla="*/ 25 w 518"/>
                <a:gd name="T7" fmla="*/ 3 h 283"/>
                <a:gd name="T8" fmla="*/ 27 w 518"/>
                <a:gd name="T9" fmla="*/ 4 h 283"/>
                <a:gd name="T10" fmla="*/ 28 w 518"/>
                <a:gd name="T11" fmla="*/ 5 h 283"/>
                <a:gd name="T12" fmla="*/ 29 w 518"/>
                <a:gd name="T13" fmla="*/ 6 h 283"/>
                <a:gd name="T14" fmla="*/ 30 w 518"/>
                <a:gd name="T15" fmla="*/ 7 h 283"/>
                <a:gd name="T16" fmla="*/ 31 w 518"/>
                <a:gd name="T17" fmla="*/ 8 h 283"/>
                <a:gd name="T18" fmla="*/ 32 w 518"/>
                <a:gd name="T19" fmla="*/ 11 h 283"/>
                <a:gd name="T20" fmla="*/ 33 w 518"/>
                <a:gd name="T21" fmla="*/ 14 h 283"/>
                <a:gd name="T22" fmla="*/ 32 w 518"/>
                <a:gd name="T23" fmla="*/ 16 h 283"/>
                <a:gd name="T24" fmla="*/ 31 w 518"/>
                <a:gd name="T25" fmla="*/ 18 h 283"/>
                <a:gd name="T26" fmla="*/ 29 w 518"/>
                <a:gd name="T27" fmla="*/ 18 h 283"/>
                <a:gd name="T28" fmla="*/ 28 w 518"/>
                <a:gd name="T29" fmla="*/ 17 h 283"/>
                <a:gd name="T30" fmla="*/ 26 w 518"/>
                <a:gd name="T31" fmla="*/ 16 h 283"/>
                <a:gd name="T32" fmla="*/ 25 w 518"/>
                <a:gd name="T33" fmla="*/ 14 h 283"/>
                <a:gd name="T34" fmla="*/ 25 w 518"/>
                <a:gd name="T35" fmla="*/ 13 h 283"/>
                <a:gd name="T36" fmla="*/ 24 w 518"/>
                <a:gd name="T37" fmla="*/ 11 h 283"/>
                <a:gd name="T38" fmla="*/ 25 w 518"/>
                <a:gd name="T39" fmla="*/ 8 h 283"/>
                <a:gd name="T40" fmla="*/ 25 w 518"/>
                <a:gd name="T41" fmla="*/ 7 h 283"/>
                <a:gd name="T42" fmla="*/ 25 w 518"/>
                <a:gd name="T43" fmla="*/ 6 h 283"/>
                <a:gd name="T44" fmla="*/ 24 w 518"/>
                <a:gd name="T45" fmla="*/ 5 h 283"/>
                <a:gd name="T46" fmla="*/ 22 w 518"/>
                <a:gd name="T47" fmla="*/ 4 h 283"/>
                <a:gd name="T48" fmla="*/ 20 w 518"/>
                <a:gd name="T49" fmla="*/ 4 h 283"/>
                <a:gd name="T50" fmla="*/ 19 w 518"/>
                <a:gd name="T51" fmla="*/ 3 h 283"/>
                <a:gd name="T52" fmla="*/ 16 w 518"/>
                <a:gd name="T53" fmla="*/ 3 h 283"/>
                <a:gd name="T54" fmla="*/ 13 w 518"/>
                <a:gd name="T55" fmla="*/ 4 h 283"/>
                <a:gd name="T56" fmla="*/ 10 w 518"/>
                <a:gd name="T57" fmla="*/ 5 h 283"/>
                <a:gd name="T58" fmla="*/ 8 w 518"/>
                <a:gd name="T59" fmla="*/ 6 h 283"/>
                <a:gd name="T60" fmla="*/ 7 w 518"/>
                <a:gd name="T61" fmla="*/ 6 h 283"/>
                <a:gd name="T62" fmla="*/ 7 w 518"/>
                <a:gd name="T63" fmla="*/ 6 h 283"/>
                <a:gd name="T64" fmla="*/ 7 w 518"/>
                <a:gd name="T65" fmla="*/ 6 h 283"/>
                <a:gd name="T66" fmla="*/ 6 w 518"/>
                <a:gd name="T67" fmla="*/ 6 h 283"/>
                <a:gd name="T68" fmla="*/ 5 w 518"/>
                <a:gd name="T69" fmla="*/ 7 h 283"/>
                <a:gd name="T70" fmla="*/ 4 w 518"/>
                <a:gd name="T71" fmla="*/ 6 h 283"/>
                <a:gd name="T72" fmla="*/ 3 w 518"/>
                <a:gd name="T73" fmla="*/ 6 h 283"/>
                <a:gd name="T74" fmla="*/ 2 w 518"/>
                <a:gd name="T75" fmla="*/ 6 h 283"/>
                <a:gd name="T76" fmla="*/ 1 w 518"/>
                <a:gd name="T77" fmla="*/ 5 h 283"/>
                <a:gd name="T78" fmla="*/ 1 w 518"/>
                <a:gd name="T79" fmla="*/ 5 h 283"/>
                <a:gd name="T80" fmla="*/ 1 w 518"/>
                <a:gd name="T81" fmla="*/ 4 h 283"/>
                <a:gd name="T82" fmla="*/ 2 w 518"/>
                <a:gd name="T83" fmla="*/ 3 h 283"/>
                <a:gd name="T84" fmla="*/ 4 w 518"/>
                <a:gd name="T85" fmla="*/ 3 h 283"/>
                <a:gd name="T86" fmla="*/ 6 w 518"/>
                <a:gd name="T87" fmla="*/ 2 h 283"/>
                <a:gd name="T88" fmla="*/ 8 w 518"/>
                <a:gd name="T89" fmla="*/ 2 h 283"/>
                <a:gd name="T90" fmla="*/ 10 w 518"/>
                <a:gd name="T91" fmla="*/ 1 h 283"/>
                <a:gd name="T92" fmla="*/ 12 w 518"/>
                <a:gd name="T93" fmla="*/ 1 h 283"/>
                <a:gd name="T94" fmla="*/ 14 w 518"/>
                <a:gd name="T95" fmla="*/ 1 h 283"/>
                <a:gd name="T96" fmla="*/ 16 w 518"/>
                <a:gd name="T97" fmla="*/ 1 h 283"/>
                <a:gd name="T98" fmla="*/ 18 w 518"/>
                <a:gd name="T99" fmla="*/ 1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8"/>
                <a:gd name="T151" fmla="*/ 0 h 283"/>
                <a:gd name="T152" fmla="*/ 518 w 518"/>
                <a:gd name="T153" fmla="*/ 283 h 2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8" h="283">
                  <a:moveTo>
                    <a:pt x="299" y="6"/>
                  </a:moveTo>
                  <a:lnTo>
                    <a:pt x="315" y="10"/>
                  </a:lnTo>
                  <a:lnTo>
                    <a:pt x="331" y="15"/>
                  </a:lnTo>
                  <a:lnTo>
                    <a:pt x="346" y="19"/>
                  </a:lnTo>
                  <a:lnTo>
                    <a:pt x="361" y="24"/>
                  </a:lnTo>
                  <a:lnTo>
                    <a:pt x="375" y="28"/>
                  </a:lnTo>
                  <a:lnTo>
                    <a:pt x="388" y="33"/>
                  </a:lnTo>
                  <a:lnTo>
                    <a:pt x="400" y="39"/>
                  </a:lnTo>
                  <a:lnTo>
                    <a:pt x="413" y="44"/>
                  </a:lnTo>
                  <a:lnTo>
                    <a:pt x="424" y="51"/>
                  </a:lnTo>
                  <a:lnTo>
                    <a:pt x="435" y="58"/>
                  </a:lnTo>
                  <a:lnTo>
                    <a:pt x="444" y="65"/>
                  </a:lnTo>
                  <a:lnTo>
                    <a:pt x="453" y="73"/>
                  </a:lnTo>
                  <a:lnTo>
                    <a:pt x="462" y="81"/>
                  </a:lnTo>
                  <a:lnTo>
                    <a:pt x="471" y="89"/>
                  </a:lnTo>
                  <a:lnTo>
                    <a:pt x="477" y="99"/>
                  </a:lnTo>
                  <a:lnTo>
                    <a:pt x="483" y="108"/>
                  </a:lnTo>
                  <a:lnTo>
                    <a:pt x="495" y="127"/>
                  </a:lnTo>
                  <a:lnTo>
                    <a:pt x="504" y="149"/>
                  </a:lnTo>
                  <a:lnTo>
                    <a:pt x="511" y="171"/>
                  </a:lnTo>
                  <a:lnTo>
                    <a:pt x="517" y="193"/>
                  </a:lnTo>
                  <a:lnTo>
                    <a:pt x="518" y="214"/>
                  </a:lnTo>
                  <a:lnTo>
                    <a:pt x="515" y="235"/>
                  </a:lnTo>
                  <a:lnTo>
                    <a:pt x="511" y="252"/>
                  </a:lnTo>
                  <a:lnTo>
                    <a:pt x="500" y="267"/>
                  </a:lnTo>
                  <a:lnTo>
                    <a:pt x="488" y="277"/>
                  </a:lnTo>
                  <a:lnTo>
                    <a:pt x="475" y="282"/>
                  </a:lnTo>
                  <a:lnTo>
                    <a:pt x="462" y="283"/>
                  </a:lnTo>
                  <a:lnTo>
                    <a:pt x="450" y="278"/>
                  </a:lnTo>
                  <a:lnTo>
                    <a:pt x="437" y="270"/>
                  </a:lnTo>
                  <a:lnTo>
                    <a:pt x="423" y="259"/>
                  </a:lnTo>
                  <a:lnTo>
                    <a:pt x="411" y="244"/>
                  </a:lnTo>
                  <a:lnTo>
                    <a:pt x="398" y="227"/>
                  </a:lnTo>
                  <a:lnTo>
                    <a:pt x="393" y="218"/>
                  </a:lnTo>
                  <a:lnTo>
                    <a:pt x="389" y="210"/>
                  </a:lnTo>
                  <a:lnTo>
                    <a:pt x="385" y="202"/>
                  </a:lnTo>
                  <a:lnTo>
                    <a:pt x="383" y="194"/>
                  </a:lnTo>
                  <a:lnTo>
                    <a:pt x="378" y="167"/>
                  </a:lnTo>
                  <a:lnTo>
                    <a:pt x="380" y="144"/>
                  </a:lnTo>
                  <a:lnTo>
                    <a:pt x="386" y="124"/>
                  </a:lnTo>
                  <a:lnTo>
                    <a:pt x="396" y="110"/>
                  </a:lnTo>
                  <a:lnTo>
                    <a:pt x="398" y="104"/>
                  </a:lnTo>
                  <a:lnTo>
                    <a:pt x="396" y="97"/>
                  </a:lnTo>
                  <a:lnTo>
                    <a:pt x="390" y="91"/>
                  </a:lnTo>
                  <a:lnTo>
                    <a:pt x="382" y="83"/>
                  </a:lnTo>
                  <a:lnTo>
                    <a:pt x="373" y="76"/>
                  </a:lnTo>
                  <a:lnTo>
                    <a:pt x="360" y="69"/>
                  </a:lnTo>
                  <a:lnTo>
                    <a:pt x="346" y="63"/>
                  </a:lnTo>
                  <a:lnTo>
                    <a:pt x="332" y="56"/>
                  </a:lnTo>
                  <a:lnTo>
                    <a:pt x="317" y="51"/>
                  </a:lnTo>
                  <a:lnTo>
                    <a:pt x="302" y="48"/>
                  </a:lnTo>
                  <a:lnTo>
                    <a:pt x="289" y="46"/>
                  </a:lnTo>
                  <a:lnTo>
                    <a:pt x="276" y="44"/>
                  </a:lnTo>
                  <a:lnTo>
                    <a:pt x="256" y="47"/>
                  </a:lnTo>
                  <a:lnTo>
                    <a:pt x="232" y="51"/>
                  </a:lnTo>
                  <a:lnTo>
                    <a:pt x="205" y="58"/>
                  </a:lnTo>
                  <a:lnTo>
                    <a:pt x="177" y="65"/>
                  </a:lnTo>
                  <a:lnTo>
                    <a:pt x="152" y="73"/>
                  </a:lnTo>
                  <a:lnTo>
                    <a:pt x="129" y="79"/>
                  </a:lnTo>
                  <a:lnTo>
                    <a:pt x="114" y="84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5" y="93"/>
                  </a:lnTo>
                  <a:lnTo>
                    <a:pt x="87" y="95"/>
                  </a:lnTo>
                  <a:lnTo>
                    <a:pt x="78" y="97"/>
                  </a:lnTo>
                  <a:lnTo>
                    <a:pt x="67" y="97"/>
                  </a:lnTo>
                  <a:lnTo>
                    <a:pt x="54" y="95"/>
                  </a:lnTo>
                  <a:lnTo>
                    <a:pt x="40" y="91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16" y="77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4" y="57"/>
                  </a:lnTo>
                  <a:lnTo>
                    <a:pt x="13" y="53"/>
                  </a:lnTo>
                  <a:lnTo>
                    <a:pt x="28" y="47"/>
                  </a:lnTo>
                  <a:lnTo>
                    <a:pt x="49" y="39"/>
                  </a:lnTo>
                  <a:lnTo>
                    <a:pt x="62" y="34"/>
                  </a:lnTo>
                  <a:lnTo>
                    <a:pt x="76" y="30"/>
                  </a:lnTo>
                  <a:lnTo>
                    <a:pt x="89" y="26"/>
                  </a:lnTo>
                  <a:lnTo>
                    <a:pt x="103" y="21"/>
                  </a:lnTo>
                  <a:lnTo>
                    <a:pt x="118" y="17"/>
                  </a:lnTo>
                  <a:lnTo>
                    <a:pt x="133" y="13"/>
                  </a:lnTo>
                  <a:lnTo>
                    <a:pt x="149" y="10"/>
                  </a:lnTo>
                  <a:lnTo>
                    <a:pt x="165" y="6"/>
                  </a:lnTo>
                  <a:lnTo>
                    <a:pt x="181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66" y="2"/>
                  </a:lnTo>
                  <a:lnTo>
                    <a:pt x="283" y="3"/>
                  </a:lnTo>
                  <a:lnTo>
                    <a:pt x="299" y="6"/>
                  </a:lnTo>
                  <a:close/>
                </a:path>
              </a:pathLst>
            </a:custGeom>
            <a:solidFill>
              <a:srgbClr val="AA4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2" name="Freeform 217"/>
            <p:cNvSpPr>
              <a:spLocks/>
            </p:cNvSpPr>
            <p:nvPr/>
          </p:nvSpPr>
          <p:spPr bwMode="auto">
            <a:xfrm>
              <a:off x="4025" y="1597"/>
              <a:ext cx="255" cy="137"/>
            </a:xfrm>
            <a:custGeom>
              <a:avLst/>
              <a:gdLst>
                <a:gd name="T0" fmla="*/ 7 w 510"/>
                <a:gd name="T1" fmla="*/ 6 h 273"/>
                <a:gd name="T2" fmla="*/ 6 w 510"/>
                <a:gd name="T3" fmla="*/ 6 h 273"/>
                <a:gd name="T4" fmla="*/ 5 w 510"/>
                <a:gd name="T5" fmla="*/ 6 h 273"/>
                <a:gd name="T6" fmla="*/ 4 w 510"/>
                <a:gd name="T7" fmla="*/ 6 h 273"/>
                <a:gd name="T8" fmla="*/ 2 w 510"/>
                <a:gd name="T9" fmla="*/ 5 h 273"/>
                <a:gd name="T10" fmla="*/ 1 w 510"/>
                <a:gd name="T11" fmla="*/ 4 h 273"/>
                <a:gd name="T12" fmla="*/ 1 w 510"/>
                <a:gd name="T13" fmla="*/ 4 h 273"/>
                <a:gd name="T14" fmla="*/ 2 w 510"/>
                <a:gd name="T15" fmla="*/ 3 h 273"/>
                <a:gd name="T16" fmla="*/ 4 w 510"/>
                <a:gd name="T17" fmla="*/ 2 h 273"/>
                <a:gd name="T18" fmla="*/ 6 w 510"/>
                <a:gd name="T19" fmla="*/ 2 h 273"/>
                <a:gd name="T20" fmla="*/ 8 w 510"/>
                <a:gd name="T21" fmla="*/ 1 h 273"/>
                <a:gd name="T22" fmla="*/ 10 w 510"/>
                <a:gd name="T23" fmla="*/ 1 h 273"/>
                <a:gd name="T24" fmla="*/ 12 w 510"/>
                <a:gd name="T25" fmla="*/ 1 h 273"/>
                <a:gd name="T26" fmla="*/ 14 w 510"/>
                <a:gd name="T27" fmla="*/ 0 h 273"/>
                <a:gd name="T28" fmla="*/ 16 w 510"/>
                <a:gd name="T29" fmla="*/ 0 h 273"/>
                <a:gd name="T30" fmla="*/ 18 w 510"/>
                <a:gd name="T31" fmla="*/ 1 h 273"/>
                <a:gd name="T32" fmla="*/ 21 w 510"/>
                <a:gd name="T33" fmla="*/ 1 h 273"/>
                <a:gd name="T34" fmla="*/ 24 w 510"/>
                <a:gd name="T35" fmla="*/ 2 h 273"/>
                <a:gd name="T36" fmla="*/ 27 w 510"/>
                <a:gd name="T37" fmla="*/ 4 h 273"/>
                <a:gd name="T38" fmla="*/ 29 w 510"/>
                <a:gd name="T39" fmla="*/ 6 h 273"/>
                <a:gd name="T40" fmla="*/ 31 w 510"/>
                <a:gd name="T41" fmla="*/ 8 h 273"/>
                <a:gd name="T42" fmla="*/ 32 w 510"/>
                <a:gd name="T43" fmla="*/ 11 h 273"/>
                <a:gd name="T44" fmla="*/ 32 w 510"/>
                <a:gd name="T45" fmla="*/ 13 h 273"/>
                <a:gd name="T46" fmla="*/ 32 w 510"/>
                <a:gd name="T47" fmla="*/ 16 h 273"/>
                <a:gd name="T48" fmla="*/ 31 w 510"/>
                <a:gd name="T49" fmla="*/ 17 h 273"/>
                <a:gd name="T50" fmla="*/ 29 w 510"/>
                <a:gd name="T51" fmla="*/ 18 h 273"/>
                <a:gd name="T52" fmla="*/ 27 w 510"/>
                <a:gd name="T53" fmla="*/ 17 h 273"/>
                <a:gd name="T54" fmla="*/ 26 w 510"/>
                <a:gd name="T55" fmla="*/ 15 h 273"/>
                <a:gd name="T56" fmla="*/ 25 w 510"/>
                <a:gd name="T57" fmla="*/ 13 h 273"/>
                <a:gd name="T58" fmla="*/ 24 w 510"/>
                <a:gd name="T59" fmla="*/ 10 h 273"/>
                <a:gd name="T60" fmla="*/ 24 w 510"/>
                <a:gd name="T61" fmla="*/ 9 h 273"/>
                <a:gd name="T62" fmla="*/ 25 w 510"/>
                <a:gd name="T63" fmla="*/ 7 h 273"/>
                <a:gd name="T64" fmla="*/ 25 w 510"/>
                <a:gd name="T65" fmla="*/ 6 h 273"/>
                <a:gd name="T66" fmla="*/ 24 w 510"/>
                <a:gd name="T67" fmla="*/ 5 h 273"/>
                <a:gd name="T68" fmla="*/ 21 w 510"/>
                <a:gd name="T69" fmla="*/ 4 h 273"/>
                <a:gd name="T70" fmla="*/ 19 w 510"/>
                <a:gd name="T71" fmla="*/ 3 h 273"/>
                <a:gd name="T72" fmla="*/ 16 w 510"/>
                <a:gd name="T73" fmla="*/ 3 h 273"/>
                <a:gd name="T74" fmla="*/ 13 w 510"/>
                <a:gd name="T75" fmla="*/ 4 h 273"/>
                <a:gd name="T76" fmla="*/ 10 w 510"/>
                <a:gd name="T77" fmla="*/ 5 h 273"/>
                <a:gd name="T78" fmla="*/ 7 w 510"/>
                <a:gd name="T79" fmla="*/ 5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0"/>
                <a:gd name="T121" fmla="*/ 0 h 273"/>
                <a:gd name="T122" fmla="*/ 510 w 510"/>
                <a:gd name="T123" fmla="*/ 273 h 2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0" h="273">
                  <a:moveTo>
                    <a:pt x="105" y="81"/>
                  </a:moveTo>
                  <a:lnTo>
                    <a:pt x="104" y="82"/>
                  </a:lnTo>
                  <a:lnTo>
                    <a:pt x="100" y="84"/>
                  </a:lnTo>
                  <a:lnTo>
                    <a:pt x="93" y="88"/>
                  </a:lnTo>
                  <a:lnTo>
                    <a:pt x="85" y="90"/>
                  </a:lnTo>
                  <a:lnTo>
                    <a:pt x="75" y="91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32" y="81"/>
                  </a:lnTo>
                  <a:lnTo>
                    <a:pt x="17" y="73"/>
                  </a:lnTo>
                  <a:lnTo>
                    <a:pt x="7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50" y="37"/>
                  </a:lnTo>
                  <a:lnTo>
                    <a:pt x="62" y="32"/>
                  </a:lnTo>
                  <a:lnTo>
                    <a:pt x="75" y="28"/>
                  </a:lnTo>
                  <a:lnTo>
                    <a:pt x="88" y="24"/>
                  </a:lnTo>
                  <a:lnTo>
                    <a:pt x="103" y="20"/>
                  </a:lnTo>
                  <a:lnTo>
                    <a:pt x="116" y="16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3" y="6"/>
                  </a:lnTo>
                  <a:lnTo>
                    <a:pt x="179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8" y="4"/>
                  </a:lnTo>
                  <a:lnTo>
                    <a:pt x="294" y="7"/>
                  </a:lnTo>
                  <a:lnTo>
                    <a:pt x="326" y="14"/>
                  </a:lnTo>
                  <a:lnTo>
                    <a:pt x="355" y="23"/>
                  </a:lnTo>
                  <a:lnTo>
                    <a:pt x="382" y="32"/>
                  </a:lnTo>
                  <a:lnTo>
                    <a:pt x="407" y="44"/>
                  </a:lnTo>
                  <a:lnTo>
                    <a:pt x="429" y="57"/>
                  </a:lnTo>
                  <a:lnTo>
                    <a:pt x="448" y="70"/>
                  </a:lnTo>
                  <a:lnTo>
                    <a:pt x="464" y="87"/>
                  </a:lnTo>
                  <a:lnTo>
                    <a:pt x="477" y="104"/>
                  </a:lnTo>
                  <a:lnTo>
                    <a:pt x="488" y="123"/>
                  </a:lnTo>
                  <a:lnTo>
                    <a:pt x="498" y="144"/>
                  </a:lnTo>
                  <a:lnTo>
                    <a:pt x="505" y="166"/>
                  </a:lnTo>
                  <a:lnTo>
                    <a:pt x="509" y="187"/>
                  </a:lnTo>
                  <a:lnTo>
                    <a:pt x="510" y="208"/>
                  </a:lnTo>
                  <a:lnTo>
                    <a:pt x="508" y="227"/>
                  </a:lnTo>
                  <a:lnTo>
                    <a:pt x="503" y="244"/>
                  </a:lnTo>
                  <a:lnTo>
                    <a:pt x="493" y="259"/>
                  </a:lnTo>
                  <a:lnTo>
                    <a:pt x="482" y="269"/>
                  </a:lnTo>
                  <a:lnTo>
                    <a:pt x="469" y="273"/>
                  </a:lnTo>
                  <a:lnTo>
                    <a:pt x="457" y="273"/>
                  </a:lnTo>
                  <a:lnTo>
                    <a:pt x="445" y="269"/>
                  </a:lnTo>
                  <a:lnTo>
                    <a:pt x="432" y="261"/>
                  </a:lnTo>
                  <a:lnTo>
                    <a:pt x="419" y="248"/>
                  </a:lnTo>
                  <a:lnTo>
                    <a:pt x="408" y="233"/>
                  </a:lnTo>
                  <a:lnTo>
                    <a:pt x="395" y="214"/>
                  </a:lnTo>
                  <a:lnTo>
                    <a:pt x="385" y="196"/>
                  </a:lnTo>
                  <a:lnTo>
                    <a:pt x="379" y="178"/>
                  </a:lnTo>
                  <a:lnTo>
                    <a:pt x="377" y="160"/>
                  </a:lnTo>
                  <a:lnTo>
                    <a:pt x="377" y="144"/>
                  </a:lnTo>
                  <a:lnTo>
                    <a:pt x="380" y="130"/>
                  </a:lnTo>
                  <a:lnTo>
                    <a:pt x="385" y="118"/>
                  </a:lnTo>
                  <a:lnTo>
                    <a:pt x="391" y="107"/>
                  </a:lnTo>
                  <a:lnTo>
                    <a:pt x="397" y="99"/>
                  </a:lnTo>
                  <a:lnTo>
                    <a:pt x="400" y="91"/>
                  </a:lnTo>
                  <a:lnTo>
                    <a:pt x="392" y="82"/>
                  </a:lnTo>
                  <a:lnTo>
                    <a:pt x="378" y="72"/>
                  </a:lnTo>
                  <a:lnTo>
                    <a:pt x="358" y="62"/>
                  </a:lnTo>
                  <a:lnTo>
                    <a:pt x="335" y="53"/>
                  </a:lnTo>
                  <a:lnTo>
                    <a:pt x="312" y="45"/>
                  </a:lnTo>
                  <a:lnTo>
                    <a:pt x="292" y="40"/>
                  </a:lnTo>
                  <a:lnTo>
                    <a:pt x="273" y="39"/>
                  </a:lnTo>
                  <a:lnTo>
                    <a:pt x="254" y="42"/>
                  </a:lnTo>
                  <a:lnTo>
                    <a:pt x="229" y="46"/>
                  </a:lnTo>
                  <a:lnTo>
                    <a:pt x="202" y="53"/>
                  </a:lnTo>
                  <a:lnTo>
                    <a:pt x="173" y="61"/>
                  </a:lnTo>
                  <a:lnTo>
                    <a:pt x="146" y="68"/>
                  </a:lnTo>
                  <a:lnTo>
                    <a:pt x="126" y="75"/>
                  </a:lnTo>
                  <a:lnTo>
                    <a:pt x="111" y="80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A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3" name="Freeform 218"/>
            <p:cNvSpPr>
              <a:spLocks/>
            </p:cNvSpPr>
            <p:nvPr/>
          </p:nvSpPr>
          <p:spPr bwMode="auto">
            <a:xfrm>
              <a:off x="3957" y="2279"/>
              <a:ext cx="77" cy="54"/>
            </a:xfrm>
            <a:custGeom>
              <a:avLst/>
              <a:gdLst>
                <a:gd name="T0" fmla="*/ 0 w 154"/>
                <a:gd name="T1" fmla="*/ 0 h 109"/>
                <a:gd name="T2" fmla="*/ 1 w 154"/>
                <a:gd name="T3" fmla="*/ 0 h 109"/>
                <a:gd name="T4" fmla="*/ 1 w 154"/>
                <a:gd name="T5" fmla="*/ 0 h 109"/>
                <a:gd name="T6" fmla="*/ 2 w 154"/>
                <a:gd name="T7" fmla="*/ 0 h 109"/>
                <a:gd name="T8" fmla="*/ 4 w 154"/>
                <a:gd name="T9" fmla="*/ 1 h 109"/>
                <a:gd name="T10" fmla="*/ 5 w 154"/>
                <a:gd name="T11" fmla="*/ 1 h 109"/>
                <a:gd name="T12" fmla="*/ 7 w 154"/>
                <a:gd name="T13" fmla="*/ 2 h 109"/>
                <a:gd name="T14" fmla="*/ 9 w 154"/>
                <a:gd name="T15" fmla="*/ 2 h 109"/>
                <a:gd name="T16" fmla="*/ 10 w 154"/>
                <a:gd name="T17" fmla="*/ 2 h 109"/>
                <a:gd name="T18" fmla="*/ 10 w 154"/>
                <a:gd name="T19" fmla="*/ 6 h 109"/>
                <a:gd name="T20" fmla="*/ 10 w 154"/>
                <a:gd name="T21" fmla="*/ 6 h 109"/>
                <a:gd name="T22" fmla="*/ 9 w 154"/>
                <a:gd name="T23" fmla="*/ 6 h 109"/>
                <a:gd name="T24" fmla="*/ 8 w 154"/>
                <a:gd name="T25" fmla="*/ 6 h 109"/>
                <a:gd name="T26" fmla="*/ 7 w 154"/>
                <a:gd name="T27" fmla="*/ 6 h 109"/>
                <a:gd name="T28" fmla="*/ 6 w 154"/>
                <a:gd name="T29" fmla="*/ 5 h 109"/>
                <a:gd name="T30" fmla="*/ 4 w 154"/>
                <a:gd name="T31" fmla="*/ 5 h 109"/>
                <a:gd name="T32" fmla="*/ 2 w 154"/>
                <a:gd name="T33" fmla="*/ 4 h 109"/>
                <a:gd name="T34" fmla="*/ 1 w 154"/>
                <a:gd name="T35" fmla="*/ 3 h 109"/>
                <a:gd name="T36" fmla="*/ 0 w 154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109"/>
                <a:gd name="T59" fmla="*/ 154 w 15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109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1" y="13"/>
                  </a:lnTo>
                  <a:lnTo>
                    <a:pt x="53" y="20"/>
                  </a:lnTo>
                  <a:lnTo>
                    <a:pt x="77" y="27"/>
                  </a:lnTo>
                  <a:lnTo>
                    <a:pt x="103" y="33"/>
                  </a:lnTo>
                  <a:lnTo>
                    <a:pt x="129" y="37"/>
                  </a:lnTo>
                  <a:lnTo>
                    <a:pt x="154" y="39"/>
                  </a:lnTo>
                  <a:lnTo>
                    <a:pt x="154" y="109"/>
                  </a:lnTo>
                  <a:lnTo>
                    <a:pt x="151" y="108"/>
                  </a:lnTo>
                  <a:lnTo>
                    <a:pt x="141" y="105"/>
                  </a:lnTo>
                  <a:lnTo>
                    <a:pt x="126" y="102"/>
                  </a:lnTo>
                  <a:lnTo>
                    <a:pt x="105" y="96"/>
                  </a:lnTo>
                  <a:lnTo>
                    <a:pt x="82" y="89"/>
                  </a:lnTo>
                  <a:lnTo>
                    <a:pt x="57" y="80"/>
                  </a:lnTo>
                  <a:lnTo>
                    <a:pt x="29" y="68"/>
                  </a:lnTo>
                  <a:lnTo>
                    <a:pt x="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4" name="Freeform 219"/>
            <p:cNvSpPr>
              <a:spLocks/>
            </p:cNvSpPr>
            <p:nvPr/>
          </p:nvSpPr>
          <p:spPr bwMode="auto">
            <a:xfrm>
              <a:off x="3977" y="1678"/>
              <a:ext cx="27" cy="116"/>
            </a:xfrm>
            <a:custGeom>
              <a:avLst/>
              <a:gdLst>
                <a:gd name="T0" fmla="*/ 2 w 56"/>
                <a:gd name="T1" fmla="*/ 1 h 231"/>
                <a:gd name="T2" fmla="*/ 2 w 56"/>
                <a:gd name="T3" fmla="*/ 1 h 231"/>
                <a:gd name="T4" fmla="*/ 1 w 56"/>
                <a:gd name="T5" fmla="*/ 2 h 231"/>
                <a:gd name="T6" fmla="*/ 1 w 56"/>
                <a:gd name="T7" fmla="*/ 3 h 231"/>
                <a:gd name="T8" fmla="*/ 0 w 56"/>
                <a:gd name="T9" fmla="*/ 4 h 231"/>
                <a:gd name="T10" fmla="*/ 0 w 56"/>
                <a:gd name="T11" fmla="*/ 5 h 231"/>
                <a:gd name="T12" fmla="*/ 0 w 56"/>
                <a:gd name="T13" fmla="*/ 7 h 231"/>
                <a:gd name="T14" fmla="*/ 0 w 56"/>
                <a:gd name="T15" fmla="*/ 8 h 231"/>
                <a:gd name="T16" fmla="*/ 0 w 56"/>
                <a:gd name="T17" fmla="*/ 9 h 231"/>
                <a:gd name="T18" fmla="*/ 0 w 56"/>
                <a:gd name="T19" fmla="*/ 10 h 231"/>
                <a:gd name="T20" fmla="*/ 0 w 56"/>
                <a:gd name="T21" fmla="*/ 11 h 231"/>
                <a:gd name="T22" fmla="*/ 0 w 56"/>
                <a:gd name="T23" fmla="*/ 11 h 231"/>
                <a:gd name="T24" fmla="*/ 0 w 56"/>
                <a:gd name="T25" fmla="*/ 12 h 231"/>
                <a:gd name="T26" fmla="*/ 1 w 56"/>
                <a:gd name="T27" fmla="*/ 13 h 231"/>
                <a:gd name="T28" fmla="*/ 1 w 56"/>
                <a:gd name="T29" fmla="*/ 14 h 231"/>
                <a:gd name="T30" fmla="*/ 2 w 56"/>
                <a:gd name="T31" fmla="*/ 14 h 231"/>
                <a:gd name="T32" fmla="*/ 3 w 56"/>
                <a:gd name="T33" fmla="*/ 15 h 231"/>
                <a:gd name="T34" fmla="*/ 3 w 56"/>
                <a:gd name="T35" fmla="*/ 15 h 231"/>
                <a:gd name="T36" fmla="*/ 3 w 56"/>
                <a:gd name="T37" fmla="*/ 15 h 231"/>
                <a:gd name="T38" fmla="*/ 3 w 56"/>
                <a:gd name="T39" fmla="*/ 14 h 231"/>
                <a:gd name="T40" fmla="*/ 3 w 56"/>
                <a:gd name="T41" fmla="*/ 14 h 231"/>
                <a:gd name="T42" fmla="*/ 2 w 56"/>
                <a:gd name="T43" fmla="*/ 13 h 231"/>
                <a:gd name="T44" fmla="*/ 1 w 56"/>
                <a:gd name="T45" fmla="*/ 11 h 231"/>
                <a:gd name="T46" fmla="*/ 0 w 56"/>
                <a:gd name="T47" fmla="*/ 10 h 231"/>
                <a:gd name="T48" fmla="*/ 0 w 56"/>
                <a:gd name="T49" fmla="*/ 8 h 231"/>
                <a:gd name="T50" fmla="*/ 0 w 56"/>
                <a:gd name="T51" fmla="*/ 6 h 231"/>
                <a:gd name="T52" fmla="*/ 1 w 56"/>
                <a:gd name="T53" fmla="*/ 4 h 231"/>
                <a:gd name="T54" fmla="*/ 2 w 56"/>
                <a:gd name="T55" fmla="*/ 2 h 231"/>
                <a:gd name="T56" fmla="*/ 3 w 56"/>
                <a:gd name="T57" fmla="*/ 1 h 231"/>
                <a:gd name="T58" fmla="*/ 3 w 56"/>
                <a:gd name="T59" fmla="*/ 1 h 231"/>
                <a:gd name="T60" fmla="*/ 3 w 56"/>
                <a:gd name="T61" fmla="*/ 0 h 231"/>
                <a:gd name="T62" fmla="*/ 2 w 56"/>
                <a:gd name="T63" fmla="*/ 0 h 231"/>
                <a:gd name="T64" fmla="*/ 2 w 56"/>
                <a:gd name="T65" fmla="*/ 1 h 231"/>
                <a:gd name="T66" fmla="*/ 2 w 56"/>
                <a:gd name="T67" fmla="*/ 1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231"/>
                <a:gd name="T104" fmla="*/ 56 w 56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231">
                  <a:moveTo>
                    <a:pt x="45" y="1"/>
                  </a:moveTo>
                  <a:lnTo>
                    <a:pt x="35" y="16"/>
                  </a:lnTo>
                  <a:lnTo>
                    <a:pt x="26" y="32"/>
                  </a:lnTo>
                  <a:lnTo>
                    <a:pt x="19" y="47"/>
                  </a:lnTo>
                  <a:lnTo>
                    <a:pt x="13" y="63"/>
                  </a:lnTo>
                  <a:lnTo>
                    <a:pt x="7" y="80"/>
                  </a:lnTo>
                  <a:lnTo>
                    <a:pt x="4" y="98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7" y="175"/>
                  </a:lnTo>
                  <a:lnTo>
                    <a:pt x="13" y="190"/>
                  </a:lnTo>
                  <a:lnTo>
                    <a:pt x="20" y="202"/>
                  </a:lnTo>
                  <a:lnTo>
                    <a:pt x="28" y="215"/>
                  </a:lnTo>
                  <a:lnTo>
                    <a:pt x="38" y="224"/>
                  </a:lnTo>
                  <a:lnTo>
                    <a:pt x="50" y="231"/>
                  </a:lnTo>
                  <a:lnTo>
                    <a:pt x="52" y="231"/>
                  </a:lnTo>
                  <a:lnTo>
                    <a:pt x="55" y="228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35" y="199"/>
                  </a:lnTo>
                  <a:lnTo>
                    <a:pt x="22" y="172"/>
                  </a:lnTo>
                  <a:lnTo>
                    <a:pt x="14" y="145"/>
                  </a:lnTo>
                  <a:lnTo>
                    <a:pt x="12" y="115"/>
                  </a:lnTo>
                  <a:lnTo>
                    <a:pt x="15" y="85"/>
                  </a:lnTo>
                  <a:lnTo>
                    <a:pt x="22" y="56"/>
                  </a:lnTo>
                  <a:lnTo>
                    <a:pt x="34" y="28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5" name="Freeform 220"/>
            <p:cNvSpPr>
              <a:spLocks/>
            </p:cNvSpPr>
            <p:nvPr/>
          </p:nvSpPr>
          <p:spPr bwMode="auto">
            <a:xfrm>
              <a:off x="4225" y="1755"/>
              <a:ext cx="74" cy="113"/>
            </a:xfrm>
            <a:custGeom>
              <a:avLst/>
              <a:gdLst>
                <a:gd name="T0" fmla="*/ 2 w 148"/>
                <a:gd name="T1" fmla="*/ 3 h 227"/>
                <a:gd name="T2" fmla="*/ 3 w 148"/>
                <a:gd name="T3" fmla="*/ 2 h 227"/>
                <a:gd name="T4" fmla="*/ 3 w 148"/>
                <a:gd name="T5" fmla="*/ 2 h 227"/>
                <a:gd name="T6" fmla="*/ 4 w 148"/>
                <a:gd name="T7" fmla="*/ 1 h 227"/>
                <a:gd name="T8" fmla="*/ 4 w 148"/>
                <a:gd name="T9" fmla="*/ 1 h 227"/>
                <a:gd name="T10" fmla="*/ 5 w 148"/>
                <a:gd name="T11" fmla="*/ 0 h 227"/>
                <a:gd name="T12" fmla="*/ 6 w 148"/>
                <a:gd name="T13" fmla="*/ 0 h 227"/>
                <a:gd name="T14" fmla="*/ 6 w 148"/>
                <a:gd name="T15" fmla="*/ 0 h 227"/>
                <a:gd name="T16" fmla="*/ 7 w 148"/>
                <a:gd name="T17" fmla="*/ 1 h 227"/>
                <a:gd name="T18" fmla="*/ 8 w 148"/>
                <a:gd name="T19" fmla="*/ 2 h 227"/>
                <a:gd name="T20" fmla="*/ 8 w 148"/>
                <a:gd name="T21" fmla="*/ 2 h 227"/>
                <a:gd name="T22" fmla="*/ 8 w 148"/>
                <a:gd name="T23" fmla="*/ 3 h 227"/>
                <a:gd name="T24" fmla="*/ 9 w 148"/>
                <a:gd name="T25" fmla="*/ 4 h 227"/>
                <a:gd name="T26" fmla="*/ 9 w 148"/>
                <a:gd name="T27" fmla="*/ 6 h 227"/>
                <a:gd name="T28" fmla="*/ 8 w 148"/>
                <a:gd name="T29" fmla="*/ 7 h 227"/>
                <a:gd name="T30" fmla="*/ 8 w 148"/>
                <a:gd name="T31" fmla="*/ 9 h 227"/>
                <a:gd name="T32" fmla="*/ 7 w 148"/>
                <a:gd name="T33" fmla="*/ 10 h 227"/>
                <a:gd name="T34" fmla="*/ 5 w 148"/>
                <a:gd name="T35" fmla="*/ 11 h 227"/>
                <a:gd name="T36" fmla="*/ 4 w 148"/>
                <a:gd name="T37" fmla="*/ 11 h 227"/>
                <a:gd name="T38" fmla="*/ 2 w 148"/>
                <a:gd name="T39" fmla="*/ 12 h 227"/>
                <a:gd name="T40" fmla="*/ 1 w 148"/>
                <a:gd name="T41" fmla="*/ 13 h 227"/>
                <a:gd name="T42" fmla="*/ 1 w 148"/>
                <a:gd name="T43" fmla="*/ 13 h 227"/>
                <a:gd name="T44" fmla="*/ 0 w 148"/>
                <a:gd name="T45" fmla="*/ 13 h 227"/>
                <a:gd name="T46" fmla="*/ 1 w 148"/>
                <a:gd name="T47" fmla="*/ 14 h 227"/>
                <a:gd name="T48" fmla="*/ 1 w 148"/>
                <a:gd name="T49" fmla="*/ 14 h 227"/>
                <a:gd name="T50" fmla="*/ 3 w 148"/>
                <a:gd name="T51" fmla="*/ 13 h 227"/>
                <a:gd name="T52" fmla="*/ 5 w 148"/>
                <a:gd name="T53" fmla="*/ 12 h 227"/>
                <a:gd name="T54" fmla="*/ 6 w 148"/>
                <a:gd name="T55" fmla="*/ 11 h 227"/>
                <a:gd name="T56" fmla="*/ 8 w 148"/>
                <a:gd name="T57" fmla="*/ 10 h 227"/>
                <a:gd name="T58" fmla="*/ 9 w 148"/>
                <a:gd name="T59" fmla="*/ 9 h 227"/>
                <a:gd name="T60" fmla="*/ 9 w 148"/>
                <a:gd name="T61" fmla="*/ 7 h 227"/>
                <a:gd name="T62" fmla="*/ 10 w 148"/>
                <a:gd name="T63" fmla="*/ 5 h 227"/>
                <a:gd name="T64" fmla="*/ 9 w 148"/>
                <a:gd name="T65" fmla="*/ 3 h 227"/>
                <a:gd name="T66" fmla="*/ 9 w 148"/>
                <a:gd name="T67" fmla="*/ 2 h 227"/>
                <a:gd name="T68" fmla="*/ 9 w 148"/>
                <a:gd name="T69" fmla="*/ 2 h 227"/>
                <a:gd name="T70" fmla="*/ 8 w 148"/>
                <a:gd name="T71" fmla="*/ 1 h 227"/>
                <a:gd name="T72" fmla="*/ 8 w 148"/>
                <a:gd name="T73" fmla="*/ 1 h 227"/>
                <a:gd name="T74" fmla="*/ 8 w 148"/>
                <a:gd name="T75" fmla="*/ 0 h 227"/>
                <a:gd name="T76" fmla="*/ 7 w 148"/>
                <a:gd name="T77" fmla="*/ 0 h 227"/>
                <a:gd name="T78" fmla="*/ 6 w 148"/>
                <a:gd name="T79" fmla="*/ 0 h 227"/>
                <a:gd name="T80" fmla="*/ 6 w 148"/>
                <a:gd name="T81" fmla="*/ 0 h 227"/>
                <a:gd name="T82" fmla="*/ 5 w 148"/>
                <a:gd name="T83" fmla="*/ 0 h 227"/>
                <a:gd name="T84" fmla="*/ 4 w 148"/>
                <a:gd name="T85" fmla="*/ 0 h 227"/>
                <a:gd name="T86" fmla="*/ 4 w 148"/>
                <a:gd name="T87" fmla="*/ 0 h 227"/>
                <a:gd name="T88" fmla="*/ 3 w 148"/>
                <a:gd name="T89" fmla="*/ 1 h 227"/>
                <a:gd name="T90" fmla="*/ 3 w 148"/>
                <a:gd name="T91" fmla="*/ 1 h 227"/>
                <a:gd name="T92" fmla="*/ 3 w 148"/>
                <a:gd name="T93" fmla="*/ 2 h 227"/>
                <a:gd name="T94" fmla="*/ 2 w 148"/>
                <a:gd name="T95" fmla="*/ 3 h 227"/>
                <a:gd name="T96" fmla="*/ 2 w 148"/>
                <a:gd name="T97" fmla="*/ 3 h 227"/>
                <a:gd name="T98" fmla="*/ 2 w 148"/>
                <a:gd name="T99" fmla="*/ 3 h 227"/>
                <a:gd name="T100" fmla="*/ 2 w 148"/>
                <a:gd name="T101" fmla="*/ 3 h 227"/>
                <a:gd name="T102" fmla="*/ 2 w 148"/>
                <a:gd name="T103" fmla="*/ 3 h 227"/>
                <a:gd name="T104" fmla="*/ 2 w 148"/>
                <a:gd name="T105" fmla="*/ 3 h 227"/>
                <a:gd name="T106" fmla="*/ 2 w 148"/>
                <a:gd name="T107" fmla="*/ 3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27"/>
                <a:gd name="T164" fmla="*/ 148 w 148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27">
                  <a:moveTo>
                    <a:pt x="26" y="59"/>
                  </a:moveTo>
                  <a:lnTo>
                    <a:pt x="33" y="46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61" y="16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4"/>
                  </a:lnTo>
                  <a:lnTo>
                    <a:pt x="109" y="24"/>
                  </a:lnTo>
                  <a:lnTo>
                    <a:pt x="116" y="34"/>
                  </a:lnTo>
                  <a:lnTo>
                    <a:pt x="122" y="46"/>
                  </a:lnTo>
                  <a:lnTo>
                    <a:pt x="126" y="59"/>
                  </a:lnTo>
                  <a:lnTo>
                    <a:pt x="130" y="70"/>
                  </a:lnTo>
                  <a:lnTo>
                    <a:pt x="133" y="100"/>
                  </a:lnTo>
                  <a:lnTo>
                    <a:pt x="128" y="124"/>
                  </a:lnTo>
                  <a:lnTo>
                    <a:pt x="115" y="146"/>
                  </a:lnTo>
                  <a:lnTo>
                    <a:pt x="98" y="164"/>
                  </a:lnTo>
                  <a:lnTo>
                    <a:pt x="77" y="179"/>
                  </a:lnTo>
                  <a:lnTo>
                    <a:pt x="53" y="191"/>
                  </a:lnTo>
                  <a:lnTo>
                    <a:pt x="29" y="203"/>
                  </a:lnTo>
                  <a:lnTo>
                    <a:pt x="6" y="213"/>
                  </a:lnTo>
                  <a:lnTo>
                    <a:pt x="2" y="217"/>
                  </a:lnTo>
                  <a:lnTo>
                    <a:pt x="0" y="221"/>
                  </a:lnTo>
                  <a:lnTo>
                    <a:pt x="1" y="226"/>
                  </a:lnTo>
                  <a:lnTo>
                    <a:pt x="6" y="227"/>
                  </a:lnTo>
                  <a:lnTo>
                    <a:pt x="35" y="220"/>
                  </a:lnTo>
                  <a:lnTo>
                    <a:pt x="65" y="207"/>
                  </a:lnTo>
                  <a:lnTo>
                    <a:pt x="92" y="191"/>
                  </a:lnTo>
                  <a:lnTo>
                    <a:pt x="115" y="170"/>
                  </a:lnTo>
                  <a:lnTo>
                    <a:pt x="132" y="147"/>
                  </a:lnTo>
                  <a:lnTo>
                    <a:pt x="144" y="120"/>
                  </a:lnTo>
                  <a:lnTo>
                    <a:pt x="148" y="90"/>
                  </a:lnTo>
                  <a:lnTo>
                    <a:pt x="143" y="56"/>
                  </a:lnTo>
                  <a:lnTo>
                    <a:pt x="139" y="47"/>
                  </a:lnTo>
                  <a:lnTo>
                    <a:pt x="134" y="38"/>
                  </a:lnTo>
                  <a:lnTo>
                    <a:pt x="128" y="28"/>
                  </a:lnTo>
                  <a:lnTo>
                    <a:pt x="121" y="18"/>
                  </a:lnTo>
                  <a:lnTo>
                    <a:pt x="113" y="10"/>
                  </a:lnTo>
                  <a:lnTo>
                    <a:pt x="103" y="5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41" y="30"/>
                  </a:lnTo>
                  <a:lnTo>
                    <a:pt x="35" y="39"/>
                  </a:lnTo>
                  <a:lnTo>
                    <a:pt x="30" y="49"/>
                  </a:lnTo>
                  <a:lnTo>
                    <a:pt x="25" y="59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6" name="Freeform 221"/>
            <p:cNvSpPr>
              <a:spLocks/>
            </p:cNvSpPr>
            <p:nvPr/>
          </p:nvSpPr>
          <p:spPr bwMode="auto">
            <a:xfrm>
              <a:off x="4078" y="1616"/>
              <a:ext cx="139" cy="51"/>
            </a:xfrm>
            <a:custGeom>
              <a:avLst/>
              <a:gdLst>
                <a:gd name="T0" fmla="*/ 14 w 279"/>
                <a:gd name="T1" fmla="*/ 6 h 103"/>
                <a:gd name="T2" fmla="*/ 14 w 279"/>
                <a:gd name="T3" fmla="*/ 5 h 103"/>
                <a:gd name="T4" fmla="*/ 15 w 279"/>
                <a:gd name="T5" fmla="*/ 5 h 103"/>
                <a:gd name="T6" fmla="*/ 16 w 279"/>
                <a:gd name="T7" fmla="*/ 4 h 103"/>
                <a:gd name="T8" fmla="*/ 17 w 279"/>
                <a:gd name="T9" fmla="*/ 3 h 103"/>
                <a:gd name="T10" fmla="*/ 17 w 279"/>
                <a:gd name="T11" fmla="*/ 2 h 103"/>
                <a:gd name="T12" fmla="*/ 17 w 279"/>
                <a:gd name="T13" fmla="*/ 1 h 103"/>
                <a:gd name="T14" fmla="*/ 17 w 279"/>
                <a:gd name="T15" fmla="*/ 1 h 103"/>
                <a:gd name="T16" fmla="*/ 15 w 279"/>
                <a:gd name="T17" fmla="*/ 0 h 103"/>
                <a:gd name="T18" fmla="*/ 14 w 279"/>
                <a:gd name="T19" fmla="*/ 0 h 103"/>
                <a:gd name="T20" fmla="*/ 13 w 279"/>
                <a:gd name="T21" fmla="*/ 0 h 103"/>
                <a:gd name="T22" fmla="*/ 12 w 279"/>
                <a:gd name="T23" fmla="*/ 0 h 103"/>
                <a:gd name="T24" fmla="*/ 11 w 279"/>
                <a:gd name="T25" fmla="*/ 0 h 103"/>
                <a:gd name="T26" fmla="*/ 10 w 279"/>
                <a:gd name="T27" fmla="*/ 0 h 103"/>
                <a:gd name="T28" fmla="*/ 9 w 279"/>
                <a:gd name="T29" fmla="*/ 0 h 103"/>
                <a:gd name="T30" fmla="*/ 8 w 279"/>
                <a:gd name="T31" fmla="*/ 0 h 103"/>
                <a:gd name="T32" fmla="*/ 7 w 279"/>
                <a:gd name="T33" fmla="*/ 0 h 103"/>
                <a:gd name="T34" fmla="*/ 6 w 279"/>
                <a:gd name="T35" fmla="*/ 0 h 103"/>
                <a:gd name="T36" fmla="*/ 5 w 279"/>
                <a:gd name="T37" fmla="*/ 1 h 103"/>
                <a:gd name="T38" fmla="*/ 4 w 279"/>
                <a:gd name="T39" fmla="*/ 1 h 103"/>
                <a:gd name="T40" fmla="*/ 3 w 279"/>
                <a:gd name="T41" fmla="*/ 1 h 103"/>
                <a:gd name="T42" fmla="*/ 2 w 279"/>
                <a:gd name="T43" fmla="*/ 2 h 103"/>
                <a:gd name="T44" fmla="*/ 2 w 279"/>
                <a:gd name="T45" fmla="*/ 2 h 103"/>
                <a:gd name="T46" fmla="*/ 1 w 279"/>
                <a:gd name="T47" fmla="*/ 2 h 103"/>
                <a:gd name="T48" fmla="*/ 0 w 279"/>
                <a:gd name="T49" fmla="*/ 3 h 103"/>
                <a:gd name="T50" fmla="*/ 0 w 279"/>
                <a:gd name="T51" fmla="*/ 3 h 103"/>
                <a:gd name="T52" fmla="*/ 0 w 279"/>
                <a:gd name="T53" fmla="*/ 3 h 103"/>
                <a:gd name="T54" fmla="*/ 0 w 279"/>
                <a:gd name="T55" fmla="*/ 3 h 103"/>
                <a:gd name="T56" fmla="*/ 0 w 279"/>
                <a:gd name="T57" fmla="*/ 3 h 103"/>
                <a:gd name="T58" fmla="*/ 1 w 279"/>
                <a:gd name="T59" fmla="*/ 3 h 103"/>
                <a:gd name="T60" fmla="*/ 2 w 279"/>
                <a:gd name="T61" fmla="*/ 2 h 103"/>
                <a:gd name="T62" fmla="*/ 3 w 279"/>
                <a:gd name="T63" fmla="*/ 2 h 103"/>
                <a:gd name="T64" fmla="*/ 4 w 279"/>
                <a:gd name="T65" fmla="*/ 2 h 103"/>
                <a:gd name="T66" fmla="*/ 6 w 279"/>
                <a:gd name="T67" fmla="*/ 1 h 103"/>
                <a:gd name="T68" fmla="*/ 7 w 279"/>
                <a:gd name="T69" fmla="*/ 1 h 103"/>
                <a:gd name="T70" fmla="*/ 8 w 279"/>
                <a:gd name="T71" fmla="*/ 1 h 103"/>
                <a:gd name="T72" fmla="*/ 9 w 279"/>
                <a:gd name="T73" fmla="*/ 1 h 103"/>
                <a:gd name="T74" fmla="*/ 10 w 279"/>
                <a:gd name="T75" fmla="*/ 1 h 103"/>
                <a:gd name="T76" fmla="*/ 10 w 279"/>
                <a:gd name="T77" fmla="*/ 1 h 103"/>
                <a:gd name="T78" fmla="*/ 11 w 279"/>
                <a:gd name="T79" fmla="*/ 1 h 103"/>
                <a:gd name="T80" fmla="*/ 11 w 279"/>
                <a:gd name="T81" fmla="*/ 1 h 103"/>
                <a:gd name="T82" fmla="*/ 12 w 279"/>
                <a:gd name="T83" fmla="*/ 1 h 103"/>
                <a:gd name="T84" fmla="*/ 12 w 279"/>
                <a:gd name="T85" fmla="*/ 1 h 103"/>
                <a:gd name="T86" fmla="*/ 13 w 279"/>
                <a:gd name="T87" fmla="*/ 1 h 103"/>
                <a:gd name="T88" fmla="*/ 14 w 279"/>
                <a:gd name="T89" fmla="*/ 1 h 103"/>
                <a:gd name="T90" fmla="*/ 14 w 279"/>
                <a:gd name="T91" fmla="*/ 1 h 103"/>
                <a:gd name="T92" fmla="*/ 14 w 279"/>
                <a:gd name="T93" fmla="*/ 1 h 103"/>
                <a:gd name="T94" fmla="*/ 15 w 279"/>
                <a:gd name="T95" fmla="*/ 1 h 103"/>
                <a:gd name="T96" fmla="*/ 15 w 279"/>
                <a:gd name="T97" fmla="*/ 2 h 103"/>
                <a:gd name="T98" fmla="*/ 16 w 279"/>
                <a:gd name="T99" fmla="*/ 2 h 103"/>
                <a:gd name="T100" fmla="*/ 16 w 279"/>
                <a:gd name="T101" fmla="*/ 3 h 103"/>
                <a:gd name="T102" fmla="*/ 16 w 279"/>
                <a:gd name="T103" fmla="*/ 3 h 103"/>
                <a:gd name="T104" fmla="*/ 16 w 279"/>
                <a:gd name="T105" fmla="*/ 4 h 103"/>
                <a:gd name="T106" fmla="*/ 15 w 279"/>
                <a:gd name="T107" fmla="*/ 4 h 103"/>
                <a:gd name="T108" fmla="*/ 15 w 279"/>
                <a:gd name="T109" fmla="*/ 5 h 103"/>
                <a:gd name="T110" fmla="*/ 14 w 279"/>
                <a:gd name="T111" fmla="*/ 5 h 103"/>
                <a:gd name="T112" fmla="*/ 14 w 279"/>
                <a:gd name="T113" fmla="*/ 6 h 103"/>
                <a:gd name="T114" fmla="*/ 14 w 279"/>
                <a:gd name="T115" fmla="*/ 6 h 103"/>
                <a:gd name="T116" fmla="*/ 14 w 279"/>
                <a:gd name="T117" fmla="*/ 6 h 103"/>
                <a:gd name="T118" fmla="*/ 14 w 279"/>
                <a:gd name="T119" fmla="*/ 6 h 103"/>
                <a:gd name="T120" fmla="*/ 14 w 279"/>
                <a:gd name="T121" fmla="*/ 6 h 103"/>
                <a:gd name="T122" fmla="*/ 14 w 279"/>
                <a:gd name="T123" fmla="*/ 6 h 1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9"/>
                <a:gd name="T187" fmla="*/ 0 h 103"/>
                <a:gd name="T188" fmla="*/ 279 w 279"/>
                <a:gd name="T189" fmla="*/ 103 h 1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9" h="103">
                  <a:moveTo>
                    <a:pt x="227" y="102"/>
                  </a:moveTo>
                  <a:lnTo>
                    <a:pt x="237" y="94"/>
                  </a:lnTo>
                  <a:lnTo>
                    <a:pt x="249" y="83"/>
                  </a:lnTo>
                  <a:lnTo>
                    <a:pt x="262" y="70"/>
                  </a:lnTo>
                  <a:lnTo>
                    <a:pt x="272" y="57"/>
                  </a:lnTo>
                  <a:lnTo>
                    <a:pt x="278" y="43"/>
                  </a:lnTo>
                  <a:lnTo>
                    <a:pt x="279" y="29"/>
                  </a:lnTo>
                  <a:lnTo>
                    <a:pt x="272" y="17"/>
                  </a:lnTo>
                  <a:lnTo>
                    <a:pt x="255" y="9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6" y="1"/>
                  </a:lnTo>
                  <a:lnTo>
                    <a:pt x="190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2" y="5"/>
                  </a:lnTo>
                  <a:lnTo>
                    <a:pt x="126" y="8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78" y="21"/>
                  </a:lnTo>
                  <a:lnTo>
                    <a:pt x="63" y="27"/>
                  </a:lnTo>
                  <a:lnTo>
                    <a:pt x="47" y="32"/>
                  </a:lnTo>
                  <a:lnTo>
                    <a:pt x="32" y="39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22" y="52"/>
                  </a:lnTo>
                  <a:lnTo>
                    <a:pt x="40" y="46"/>
                  </a:lnTo>
                  <a:lnTo>
                    <a:pt x="59" y="42"/>
                  </a:lnTo>
                  <a:lnTo>
                    <a:pt x="77" y="36"/>
                  </a:lnTo>
                  <a:lnTo>
                    <a:pt x="97" y="31"/>
                  </a:lnTo>
                  <a:lnTo>
                    <a:pt x="115" y="28"/>
                  </a:lnTo>
                  <a:lnTo>
                    <a:pt x="135" y="24"/>
                  </a:lnTo>
                  <a:lnTo>
                    <a:pt x="154" y="22"/>
                  </a:lnTo>
                  <a:lnTo>
                    <a:pt x="164" y="22"/>
                  </a:lnTo>
                  <a:lnTo>
                    <a:pt x="172" y="22"/>
                  </a:lnTo>
                  <a:lnTo>
                    <a:pt x="181" y="22"/>
                  </a:lnTo>
                  <a:lnTo>
                    <a:pt x="190" y="23"/>
                  </a:lnTo>
                  <a:lnTo>
                    <a:pt x="198" y="24"/>
                  </a:lnTo>
                  <a:lnTo>
                    <a:pt x="207" y="26"/>
                  </a:lnTo>
                  <a:lnTo>
                    <a:pt x="215" y="27"/>
                  </a:lnTo>
                  <a:lnTo>
                    <a:pt x="225" y="28"/>
                  </a:lnTo>
                  <a:lnTo>
                    <a:pt x="230" y="28"/>
                  </a:lnTo>
                  <a:lnTo>
                    <a:pt x="237" y="29"/>
                  </a:lnTo>
                  <a:lnTo>
                    <a:pt x="244" y="31"/>
                  </a:lnTo>
                  <a:lnTo>
                    <a:pt x="250" y="34"/>
                  </a:lnTo>
                  <a:lnTo>
                    <a:pt x="262" y="41"/>
                  </a:lnTo>
                  <a:lnTo>
                    <a:pt x="266" y="50"/>
                  </a:lnTo>
                  <a:lnTo>
                    <a:pt x="264" y="59"/>
                  </a:lnTo>
                  <a:lnTo>
                    <a:pt x="258" y="69"/>
                  </a:lnTo>
                  <a:lnTo>
                    <a:pt x="249" y="79"/>
                  </a:lnTo>
                  <a:lnTo>
                    <a:pt x="240" y="88"/>
                  </a:lnTo>
                  <a:lnTo>
                    <a:pt x="230" y="95"/>
                  </a:lnTo>
                  <a:lnTo>
                    <a:pt x="225" y="99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6" y="103"/>
                  </a:lnTo>
                  <a:lnTo>
                    <a:pt x="227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7" name="Freeform 222"/>
            <p:cNvSpPr>
              <a:spLocks/>
            </p:cNvSpPr>
            <p:nvPr/>
          </p:nvSpPr>
          <p:spPr bwMode="auto">
            <a:xfrm>
              <a:off x="4019" y="1605"/>
              <a:ext cx="27" cy="57"/>
            </a:xfrm>
            <a:custGeom>
              <a:avLst/>
              <a:gdLst>
                <a:gd name="T0" fmla="*/ 3 w 56"/>
                <a:gd name="T1" fmla="*/ 7 h 113"/>
                <a:gd name="T2" fmla="*/ 2 w 56"/>
                <a:gd name="T3" fmla="*/ 7 h 113"/>
                <a:gd name="T4" fmla="*/ 2 w 56"/>
                <a:gd name="T5" fmla="*/ 7 h 113"/>
                <a:gd name="T6" fmla="*/ 2 w 56"/>
                <a:gd name="T7" fmla="*/ 7 h 113"/>
                <a:gd name="T8" fmla="*/ 1 w 56"/>
                <a:gd name="T9" fmla="*/ 6 h 113"/>
                <a:gd name="T10" fmla="*/ 1 w 56"/>
                <a:gd name="T11" fmla="*/ 6 h 113"/>
                <a:gd name="T12" fmla="*/ 1 w 56"/>
                <a:gd name="T13" fmla="*/ 6 h 113"/>
                <a:gd name="T14" fmla="*/ 1 w 56"/>
                <a:gd name="T15" fmla="*/ 5 h 113"/>
                <a:gd name="T16" fmla="*/ 0 w 56"/>
                <a:gd name="T17" fmla="*/ 5 h 113"/>
                <a:gd name="T18" fmla="*/ 0 w 56"/>
                <a:gd name="T19" fmla="*/ 4 h 113"/>
                <a:gd name="T20" fmla="*/ 0 w 56"/>
                <a:gd name="T21" fmla="*/ 3 h 113"/>
                <a:gd name="T22" fmla="*/ 0 w 56"/>
                <a:gd name="T23" fmla="*/ 2 h 113"/>
                <a:gd name="T24" fmla="*/ 1 w 56"/>
                <a:gd name="T25" fmla="*/ 1 h 113"/>
                <a:gd name="T26" fmla="*/ 1 w 56"/>
                <a:gd name="T27" fmla="*/ 1 h 113"/>
                <a:gd name="T28" fmla="*/ 1 w 56"/>
                <a:gd name="T29" fmla="*/ 0 h 113"/>
                <a:gd name="T30" fmla="*/ 0 w 56"/>
                <a:gd name="T31" fmla="*/ 0 h 113"/>
                <a:gd name="T32" fmla="*/ 0 w 56"/>
                <a:gd name="T33" fmla="*/ 1 h 113"/>
                <a:gd name="T34" fmla="*/ 0 w 56"/>
                <a:gd name="T35" fmla="*/ 2 h 113"/>
                <a:gd name="T36" fmla="*/ 0 w 56"/>
                <a:gd name="T37" fmla="*/ 3 h 113"/>
                <a:gd name="T38" fmla="*/ 0 w 56"/>
                <a:gd name="T39" fmla="*/ 4 h 113"/>
                <a:gd name="T40" fmla="*/ 0 w 56"/>
                <a:gd name="T41" fmla="*/ 5 h 113"/>
                <a:gd name="T42" fmla="*/ 0 w 56"/>
                <a:gd name="T43" fmla="*/ 6 h 113"/>
                <a:gd name="T44" fmla="*/ 1 w 56"/>
                <a:gd name="T45" fmla="*/ 6 h 113"/>
                <a:gd name="T46" fmla="*/ 2 w 56"/>
                <a:gd name="T47" fmla="*/ 7 h 113"/>
                <a:gd name="T48" fmla="*/ 3 w 56"/>
                <a:gd name="T49" fmla="*/ 8 h 113"/>
                <a:gd name="T50" fmla="*/ 3 w 56"/>
                <a:gd name="T51" fmla="*/ 8 h 113"/>
                <a:gd name="T52" fmla="*/ 3 w 56"/>
                <a:gd name="T53" fmla="*/ 7 h 113"/>
                <a:gd name="T54" fmla="*/ 3 w 56"/>
                <a:gd name="T55" fmla="*/ 7 h 113"/>
                <a:gd name="T56" fmla="*/ 3 w 56"/>
                <a:gd name="T57" fmla="*/ 7 h 113"/>
                <a:gd name="T58" fmla="*/ 3 w 56"/>
                <a:gd name="T59" fmla="*/ 7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113"/>
                <a:gd name="T92" fmla="*/ 56 w 56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113">
                  <a:moveTo>
                    <a:pt x="55" y="110"/>
                  </a:moveTo>
                  <a:lnTo>
                    <a:pt x="48" y="106"/>
                  </a:lnTo>
                  <a:lnTo>
                    <a:pt x="42" y="102"/>
                  </a:lnTo>
                  <a:lnTo>
                    <a:pt x="37" y="97"/>
                  </a:lnTo>
                  <a:lnTo>
                    <a:pt x="32" y="92"/>
                  </a:lnTo>
                  <a:lnTo>
                    <a:pt x="27" y="88"/>
                  </a:lnTo>
                  <a:lnTo>
                    <a:pt x="24" y="82"/>
                  </a:lnTo>
                  <a:lnTo>
                    <a:pt x="19" y="75"/>
                  </a:lnTo>
                  <a:lnTo>
                    <a:pt x="15" y="69"/>
                  </a:lnTo>
                  <a:lnTo>
                    <a:pt x="10" y="53"/>
                  </a:lnTo>
                  <a:lnTo>
                    <a:pt x="9" y="37"/>
                  </a:lnTo>
                  <a:lnTo>
                    <a:pt x="13" y="22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12" y="82"/>
                  </a:lnTo>
                  <a:lnTo>
                    <a:pt x="22" y="96"/>
                  </a:lnTo>
                  <a:lnTo>
                    <a:pt x="36" y="106"/>
                  </a:lnTo>
                  <a:lnTo>
                    <a:pt x="53" y="113"/>
                  </a:lnTo>
                  <a:lnTo>
                    <a:pt x="55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8" name="Freeform 223"/>
            <p:cNvSpPr>
              <a:spLocks/>
            </p:cNvSpPr>
            <p:nvPr/>
          </p:nvSpPr>
          <p:spPr bwMode="auto">
            <a:xfrm>
              <a:off x="3989" y="1610"/>
              <a:ext cx="37" cy="52"/>
            </a:xfrm>
            <a:custGeom>
              <a:avLst/>
              <a:gdLst>
                <a:gd name="T0" fmla="*/ 5 w 73"/>
                <a:gd name="T1" fmla="*/ 7 h 104"/>
                <a:gd name="T2" fmla="*/ 5 w 73"/>
                <a:gd name="T3" fmla="*/ 7 h 104"/>
                <a:gd name="T4" fmla="*/ 4 w 73"/>
                <a:gd name="T5" fmla="*/ 6 h 104"/>
                <a:gd name="T6" fmla="*/ 4 w 73"/>
                <a:gd name="T7" fmla="*/ 6 h 104"/>
                <a:gd name="T8" fmla="*/ 4 w 73"/>
                <a:gd name="T9" fmla="*/ 6 h 104"/>
                <a:gd name="T10" fmla="*/ 4 w 73"/>
                <a:gd name="T11" fmla="*/ 5 h 104"/>
                <a:gd name="T12" fmla="*/ 3 w 73"/>
                <a:gd name="T13" fmla="*/ 5 h 104"/>
                <a:gd name="T14" fmla="*/ 3 w 73"/>
                <a:gd name="T15" fmla="*/ 5 h 104"/>
                <a:gd name="T16" fmla="*/ 3 w 73"/>
                <a:gd name="T17" fmla="*/ 4 h 104"/>
                <a:gd name="T18" fmla="*/ 2 w 73"/>
                <a:gd name="T19" fmla="*/ 3 h 104"/>
                <a:gd name="T20" fmla="*/ 2 w 73"/>
                <a:gd name="T21" fmla="*/ 3 h 104"/>
                <a:gd name="T22" fmla="*/ 2 w 73"/>
                <a:gd name="T23" fmla="*/ 2 h 104"/>
                <a:gd name="T24" fmla="*/ 2 w 73"/>
                <a:gd name="T25" fmla="*/ 1 h 104"/>
                <a:gd name="T26" fmla="*/ 1 w 73"/>
                <a:gd name="T27" fmla="*/ 0 h 104"/>
                <a:gd name="T28" fmla="*/ 1 w 73"/>
                <a:gd name="T29" fmla="*/ 1 h 104"/>
                <a:gd name="T30" fmla="*/ 1 w 73"/>
                <a:gd name="T31" fmla="*/ 1 h 104"/>
                <a:gd name="T32" fmla="*/ 1 w 73"/>
                <a:gd name="T33" fmla="*/ 1 h 104"/>
                <a:gd name="T34" fmla="*/ 0 w 73"/>
                <a:gd name="T35" fmla="*/ 2 h 104"/>
                <a:gd name="T36" fmla="*/ 1 w 73"/>
                <a:gd name="T37" fmla="*/ 3 h 104"/>
                <a:gd name="T38" fmla="*/ 1 w 73"/>
                <a:gd name="T39" fmla="*/ 4 h 104"/>
                <a:gd name="T40" fmla="*/ 2 w 73"/>
                <a:gd name="T41" fmla="*/ 5 h 104"/>
                <a:gd name="T42" fmla="*/ 2 w 73"/>
                <a:gd name="T43" fmla="*/ 5 h 104"/>
                <a:gd name="T44" fmla="*/ 3 w 73"/>
                <a:gd name="T45" fmla="*/ 6 h 104"/>
                <a:gd name="T46" fmla="*/ 4 w 73"/>
                <a:gd name="T47" fmla="*/ 7 h 104"/>
                <a:gd name="T48" fmla="*/ 5 w 73"/>
                <a:gd name="T49" fmla="*/ 7 h 104"/>
                <a:gd name="T50" fmla="*/ 5 w 73"/>
                <a:gd name="T51" fmla="*/ 7 h 104"/>
                <a:gd name="T52" fmla="*/ 5 w 73"/>
                <a:gd name="T53" fmla="*/ 7 h 104"/>
                <a:gd name="T54" fmla="*/ 5 w 73"/>
                <a:gd name="T55" fmla="*/ 7 h 104"/>
                <a:gd name="T56" fmla="*/ 5 w 73"/>
                <a:gd name="T57" fmla="*/ 7 h 104"/>
                <a:gd name="T58" fmla="*/ 5 w 73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104"/>
                <a:gd name="T92" fmla="*/ 73 w 73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104">
                  <a:moveTo>
                    <a:pt x="73" y="103"/>
                  </a:moveTo>
                  <a:lnTo>
                    <a:pt x="69" y="97"/>
                  </a:lnTo>
                  <a:lnTo>
                    <a:pt x="64" y="93"/>
                  </a:lnTo>
                  <a:lnTo>
                    <a:pt x="60" y="87"/>
                  </a:lnTo>
                  <a:lnTo>
                    <a:pt x="54" y="81"/>
                  </a:lnTo>
                  <a:lnTo>
                    <a:pt x="49" y="77"/>
                  </a:lnTo>
                  <a:lnTo>
                    <a:pt x="45" y="71"/>
                  </a:lnTo>
                  <a:lnTo>
                    <a:pt x="39" y="66"/>
                  </a:lnTo>
                  <a:lnTo>
                    <a:pt x="34" y="61"/>
                  </a:lnTo>
                  <a:lnTo>
                    <a:pt x="26" y="47"/>
                  </a:lnTo>
                  <a:lnTo>
                    <a:pt x="22" y="33"/>
                  </a:lnTo>
                  <a:lnTo>
                    <a:pt x="19" y="19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7" y="53"/>
                  </a:lnTo>
                  <a:lnTo>
                    <a:pt x="17" y="66"/>
                  </a:lnTo>
                  <a:lnTo>
                    <a:pt x="30" y="78"/>
                  </a:lnTo>
                  <a:lnTo>
                    <a:pt x="45" y="88"/>
                  </a:lnTo>
                  <a:lnTo>
                    <a:pt x="58" y="97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19" name="Freeform 224"/>
            <p:cNvSpPr>
              <a:spLocks/>
            </p:cNvSpPr>
            <p:nvPr/>
          </p:nvSpPr>
          <p:spPr bwMode="auto">
            <a:xfrm>
              <a:off x="3985" y="1578"/>
              <a:ext cx="215" cy="46"/>
            </a:xfrm>
            <a:custGeom>
              <a:avLst/>
              <a:gdLst>
                <a:gd name="T0" fmla="*/ 26 w 430"/>
                <a:gd name="T1" fmla="*/ 1 h 92"/>
                <a:gd name="T2" fmla="*/ 25 w 430"/>
                <a:gd name="T3" fmla="*/ 1 h 92"/>
                <a:gd name="T4" fmla="*/ 23 w 430"/>
                <a:gd name="T5" fmla="*/ 1 h 92"/>
                <a:gd name="T6" fmla="*/ 21 w 430"/>
                <a:gd name="T7" fmla="*/ 0 h 92"/>
                <a:gd name="T8" fmla="*/ 19 w 430"/>
                <a:gd name="T9" fmla="*/ 0 h 92"/>
                <a:gd name="T10" fmla="*/ 18 w 430"/>
                <a:gd name="T11" fmla="*/ 1 h 92"/>
                <a:gd name="T12" fmla="*/ 16 w 430"/>
                <a:gd name="T13" fmla="*/ 1 h 92"/>
                <a:gd name="T14" fmla="*/ 14 w 430"/>
                <a:gd name="T15" fmla="*/ 1 h 92"/>
                <a:gd name="T16" fmla="*/ 12 w 430"/>
                <a:gd name="T17" fmla="*/ 1 h 92"/>
                <a:gd name="T18" fmla="*/ 11 w 430"/>
                <a:gd name="T19" fmla="*/ 2 h 92"/>
                <a:gd name="T20" fmla="*/ 9 w 430"/>
                <a:gd name="T21" fmla="*/ 2 h 92"/>
                <a:gd name="T22" fmla="*/ 7 w 430"/>
                <a:gd name="T23" fmla="*/ 2 h 92"/>
                <a:gd name="T24" fmla="*/ 6 w 430"/>
                <a:gd name="T25" fmla="*/ 3 h 92"/>
                <a:gd name="T26" fmla="*/ 4 w 430"/>
                <a:gd name="T27" fmla="*/ 3 h 92"/>
                <a:gd name="T28" fmla="*/ 3 w 430"/>
                <a:gd name="T29" fmla="*/ 4 h 92"/>
                <a:gd name="T30" fmla="*/ 1 w 430"/>
                <a:gd name="T31" fmla="*/ 5 h 92"/>
                <a:gd name="T32" fmla="*/ 1 w 430"/>
                <a:gd name="T33" fmla="*/ 5 h 92"/>
                <a:gd name="T34" fmla="*/ 1 w 430"/>
                <a:gd name="T35" fmla="*/ 6 h 92"/>
                <a:gd name="T36" fmla="*/ 2 w 430"/>
                <a:gd name="T37" fmla="*/ 6 h 92"/>
                <a:gd name="T38" fmla="*/ 5 w 430"/>
                <a:gd name="T39" fmla="*/ 5 h 92"/>
                <a:gd name="T40" fmla="*/ 7 w 430"/>
                <a:gd name="T41" fmla="*/ 4 h 92"/>
                <a:gd name="T42" fmla="*/ 10 w 430"/>
                <a:gd name="T43" fmla="*/ 3 h 92"/>
                <a:gd name="T44" fmla="*/ 12 w 430"/>
                <a:gd name="T45" fmla="*/ 2 h 92"/>
                <a:gd name="T46" fmla="*/ 14 w 430"/>
                <a:gd name="T47" fmla="*/ 2 h 92"/>
                <a:gd name="T48" fmla="*/ 16 w 430"/>
                <a:gd name="T49" fmla="*/ 1 h 92"/>
                <a:gd name="T50" fmla="*/ 18 w 430"/>
                <a:gd name="T51" fmla="*/ 1 h 92"/>
                <a:gd name="T52" fmla="*/ 20 w 430"/>
                <a:gd name="T53" fmla="*/ 1 h 92"/>
                <a:gd name="T54" fmla="*/ 22 w 430"/>
                <a:gd name="T55" fmla="*/ 1 h 92"/>
                <a:gd name="T56" fmla="*/ 24 w 430"/>
                <a:gd name="T57" fmla="*/ 1 h 92"/>
                <a:gd name="T58" fmla="*/ 26 w 430"/>
                <a:gd name="T59" fmla="*/ 1 h 92"/>
                <a:gd name="T60" fmla="*/ 27 w 430"/>
                <a:gd name="T61" fmla="*/ 1 h 92"/>
                <a:gd name="T62" fmla="*/ 27 w 430"/>
                <a:gd name="T63" fmla="*/ 1 h 92"/>
                <a:gd name="T64" fmla="*/ 27 w 430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0"/>
                <a:gd name="T100" fmla="*/ 0 h 92"/>
                <a:gd name="T101" fmla="*/ 430 w 430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0" h="92">
                  <a:moveTo>
                    <a:pt x="430" y="16"/>
                  </a:moveTo>
                  <a:lnTo>
                    <a:pt x="416" y="13"/>
                  </a:lnTo>
                  <a:lnTo>
                    <a:pt x="403" y="9"/>
                  </a:lnTo>
                  <a:lnTo>
                    <a:pt x="389" y="6"/>
                  </a:lnTo>
                  <a:lnTo>
                    <a:pt x="374" y="5"/>
                  </a:lnTo>
                  <a:lnTo>
                    <a:pt x="360" y="2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1"/>
                  </a:lnTo>
                  <a:lnTo>
                    <a:pt x="259" y="2"/>
                  </a:lnTo>
                  <a:lnTo>
                    <a:pt x="245" y="5"/>
                  </a:lnTo>
                  <a:lnTo>
                    <a:pt x="230" y="7"/>
                  </a:lnTo>
                  <a:lnTo>
                    <a:pt x="216" y="9"/>
                  </a:lnTo>
                  <a:lnTo>
                    <a:pt x="202" y="12"/>
                  </a:lnTo>
                  <a:lnTo>
                    <a:pt x="191" y="14"/>
                  </a:lnTo>
                  <a:lnTo>
                    <a:pt x="178" y="16"/>
                  </a:lnTo>
                  <a:lnTo>
                    <a:pt x="165" y="19"/>
                  </a:lnTo>
                  <a:lnTo>
                    <a:pt x="153" y="21"/>
                  </a:lnTo>
                  <a:lnTo>
                    <a:pt x="139" y="24"/>
                  </a:lnTo>
                  <a:lnTo>
                    <a:pt x="126" y="27"/>
                  </a:lnTo>
                  <a:lnTo>
                    <a:pt x="112" y="30"/>
                  </a:lnTo>
                  <a:lnTo>
                    <a:pt x="100" y="34"/>
                  </a:lnTo>
                  <a:lnTo>
                    <a:pt x="86" y="37"/>
                  </a:lnTo>
                  <a:lnTo>
                    <a:pt x="73" y="42"/>
                  </a:lnTo>
                  <a:lnTo>
                    <a:pt x="61" y="46"/>
                  </a:lnTo>
                  <a:lnTo>
                    <a:pt x="49" y="51"/>
                  </a:lnTo>
                  <a:lnTo>
                    <a:pt x="36" y="57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5" y="75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6" y="92"/>
                  </a:lnTo>
                  <a:lnTo>
                    <a:pt x="27" y="85"/>
                  </a:lnTo>
                  <a:lnTo>
                    <a:pt x="49" y="78"/>
                  </a:lnTo>
                  <a:lnTo>
                    <a:pt x="70" y="70"/>
                  </a:lnTo>
                  <a:lnTo>
                    <a:pt x="91" y="62"/>
                  </a:lnTo>
                  <a:lnTo>
                    <a:pt x="112" y="54"/>
                  </a:lnTo>
                  <a:lnTo>
                    <a:pt x="133" y="46"/>
                  </a:lnTo>
                  <a:lnTo>
                    <a:pt x="155" y="39"/>
                  </a:lnTo>
                  <a:lnTo>
                    <a:pt x="177" y="32"/>
                  </a:lnTo>
                  <a:lnTo>
                    <a:pt x="192" y="29"/>
                  </a:lnTo>
                  <a:lnTo>
                    <a:pt x="208" y="25"/>
                  </a:lnTo>
                  <a:lnTo>
                    <a:pt x="223" y="22"/>
                  </a:lnTo>
                  <a:lnTo>
                    <a:pt x="239" y="19"/>
                  </a:lnTo>
                  <a:lnTo>
                    <a:pt x="255" y="16"/>
                  </a:lnTo>
                  <a:lnTo>
                    <a:pt x="271" y="14"/>
                  </a:lnTo>
                  <a:lnTo>
                    <a:pt x="287" y="13"/>
                  </a:lnTo>
                  <a:lnTo>
                    <a:pt x="304" y="11"/>
                  </a:lnTo>
                  <a:lnTo>
                    <a:pt x="320" y="9"/>
                  </a:lnTo>
                  <a:lnTo>
                    <a:pt x="336" y="9"/>
                  </a:lnTo>
                  <a:lnTo>
                    <a:pt x="352" y="9"/>
                  </a:lnTo>
                  <a:lnTo>
                    <a:pt x="368" y="9"/>
                  </a:lnTo>
                  <a:lnTo>
                    <a:pt x="383" y="11"/>
                  </a:lnTo>
                  <a:lnTo>
                    <a:pt x="399" y="12"/>
                  </a:lnTo>
                  <a:lnTo>
                    <a:pt x="415" y="14"/>
                  </a:lnTo>
                  <a:lnTo>
                    <a:pt x="4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0" name="Freeform 225"/>
            <p:cNvSpPr>
              <a:spLocks/>
            </p:cNvSpPr>
            <p:nvPr/>
          </p:nvSpPr>
          <p:spPr bwMode="auto">
            <a:xfrm>
              <a:off x="3978" y="1783"/>
              <a:ext cx="76" cy="212"/>
            </a:xfrm>
            <a:custGeom>
              <a:avLst/>
              <a:gdLst>
                <a:gd name="T0" fmla="*/ 3 w 152"/>
                <a:gd name="T1" fmla="*/ 1 h 424"/>
                <a:gd name="T2" fmla="*/ 2 w 152"/>
                <a:gd name="T3" fmla="*/ 2 h 424"/>
                <a:gd name="T4" fmla="*/ 1 w 152"/>
                <a:gd name="T5" fmla="*/ 3 h 424"/>
                <a:gd name="T6" fmla="*/ 1 w 152"/>
                <a:gd name="T7" fmla="*/ 5 h 424"/>
                <a:gd name="T8" fmla="*/ 1 w 152"/>
                <a:gd name="T9" fmla="*/ 6 h 424"/>
                <a:gd name="T10" fmla="*/ 0 w 152"/>
                <a:gd name="T11" fmla="*/ 8 h 424"/>
                <a:gd name="T12" fmla="*/ 1 w 152"/>
                <a:gd name="T13" fmla="*/ 9 h 424"/>
                <a:gd name="T14" fmla="*/ 1 w 152"/>
                <a:gd name="T15" fmla="*/ 10 h 424"/>
                <a:gd name="T16" fmla="*/ 2 w 152"/>
                <a:gd name="T17" fmla="*/ 12 h 424"/>
                <a:gd name="T18" fmla="*/ 2 w 152"/>
                <a:gd name="T19" fmla="*/ 12 h 424"/>
                <a:gd name="T20" fmla="*/ 3 w 152"/>
                <a:gd name="T21" fmla="*/ 13 h 424"/>
                <a:gd name="T22" fmla="*/ 3 w 152"/>
                <a:gd name="T23" fmla="*/ 13 h 424"/>
                <a:gd name="T24" fmla="*/ 3 w 152"/>
                <a:gd name="T25" fmla="*/ 14 h 424"/>
                <a:gd name="T26" fmla="*/ 4 w 152"/>
                <a:gd name="T27" fmla="*/ 14 h 424"/>
                <a:gd name="T28" fmla="*/ 4 w 152"/>
                <a:gd name="T29" fmla="*/ 15 h 424"/>
                <a:gd name="T30" fmla="*/ 4 w 152"/>
                <a:gd name="T31" fmla="*/ 15 h 424"/>
                <a:gd name="T32" fmla="*/ 4 w 152"/>
                <a:gd name="T33" fmla="*/ 16 h 424"/>
                <a:gd name="T34" fmla="*/ 4 w 152"/>
                <a:gd name="T35" fmla="*/ 17 h 424"/>
                <a:gd name="T36" fmla="*/ 5 w 152"/>
                <a:gd name="T37" fmla="*/ 18 h 424"/>
                <a:gd name="T38" fmla="*/ 5 w 152"/>
                <a:gd name="T39" fmla="*/ 19 h 424"/>
                <a:gd name="T40" fmla="*/ 5 w 152"/>
                <a:gd name="T41" fmla="*/ 20 h 424"/>
                <a:gd name="T42" fmla="*/ 6 w 152"/>
                <a:gd name="T43" fmla="*/ 21 h 424"/>
                <a:gd name="T44" fmla="*/ 6 w 152"/>
                <a:gd name="T45" fmla="*/ 22 h 424"/>
                <a:gd name="T46" fmla="*/ 7 w 152"/>
                <a:gd name="T47" fmla="*/ 23 h 424"/>
                <a:gd name="T48" fmla="*/ 7 w 152"/>
                <a:gd name="T49" fmla="*/ 23 h 424"/>
                <a:gd name="T50" fmla="*/ 8 w 152"/>
                <a:gd name="T51" fmla="*/ 24 h 424"/>
                <a:gd name="T52" fmla="*/ 8 w 152"/>
                <a:gd name="T53" fmla="*/ 25 h 424"/>
                <a:gd name="T54" fmla="*/ 9 w 152"/>
                <a:gd name="T55" fmla="*/ 26 h 424"/>
                <a:gd name="T56" fmla="*/ 10 w 152"/>
                <a:gd name="T57" fmla="*/ 27 h 424"/>
                <a:gd name="T58" fmla="*/ 10 w 152"/>
                <a:gd name="T59" fmla="*/ 27 h 424"/>
                <a:gd name="T60" fmla="*/ 10 w 152"/>
                <a:gd name="T61" fmla="*/ 27 h 424"/>
                <a:gd name="T62" fmla="*/ 10 w 152"/>
                <a:gd name="T63" fmla="*/ 27 h 424"/>
                <a:gd name="T64" fmla="*/ 10 w 152"/>
                <a:gd name="T65" fmla="*/ 26 h 424"/>
                <a:gd name="T66" fmla="*/ 9 w 152"/>
                <a:gd name="T67" fmla="*/ 25 h 424"/>
                <a:gd name="T68" fmla="*/ 8 w 152"/>
                <a:gd name="T69" fmla="*/ 23 h 424"/>
                <a:gd name="T70" fmla="*/ 8 w 152"/>
                <a:gd name="T71" fmla="*/ 22 h 424"/>
                <a:gd name="T72" fmla="*/ 7 w 152"/>
                <a:gd name="T73" fmla="*/ 20 h 424"/>
                <a:gd name="T74" fmla="*/ 6 w 152"/>
                <a:gd name="T75" fmla="*/ 19 h 424"/>
                <a:gd name="T76" fmla="*/ 6 w 152"/>
                <a:gd name="T77" fmla="*/ 17 h 424"/>
                <a:gd name="T78" fmla="*/ 5 w 152"/>
                <a:gd name="T79" fmla="*/ 15 h 424"/>
                <a:gd name="T80" fmla="*/ 5 w 152"/>
                <a:gd name="T81" fmla="*/ 14 h 424"/>
                <a:gd name="T82" fmla="*/ 5 w 152"/>
                <a:gd name="T83" fmla="*/ 13 h 424"/>
                <a:gd name="T84" fmla="*/ 4 w 152"/>
                <a:gd name="T85" fmla="*/ 13 h 424"/>
                <a:gd name="T86" fmla="*/ 4 w 152"/>
                <a:gd name="T87" fmla="*/ 12 h 424"/>
                <a:gd name="T88" fmla="*/ 4 w 152"/>
                <a:gd name="T89" fmla="*/ 12 h 424"/>
                <a:gd name="T90" fmla="*/ 4 w 152"/>
                <a:gd name="T91" fmla="*/ 11 h 424"/>
                <a:gd name="T92" fmla="*/ 3 w 152"/>
                <a:gd name="T93" fmla="*/ 11 h 424"/>
                <a:gd name="T94" fmla="*/ 3 w 152"/>
                <a:gd name="T95" fmla="*/ 10 h 424"/>
                <a:gd name="T96" fmla="*/ 3 w 152"/>
                <a:gd name="T97" fmla="*/ 10 h 424"/>
                <a:gd name="T98" fmla="*/ 2 w 152"/>
                <a:gd name="T99" fmla="*/ 9 h 424"/>
                <a:gd name="T100" fmla="*/ 2 w 152"/>
                <a:gd name="T101" fmla="*/ 7 h 424"/>
                <a:gd name="T102" fmla="*/ 1 w 152"/>
                <a:gd name="T103" fmla="*/ 6 h 424"/>
                <a:gd name="T104" fmla="*/ 2 w 152"/>
                <a:gd name="T105" fmla="*/ 5 h 424"/>
                <a:gd name="T106" fmla="*/ 2 w 152"/>
                <a:gd name="T107" fmla="*/ 4 h 424"/>
                <a:gd name="T108" fmla="*/ 2 w 152"/>
                <a:gd name="T109" fmla="*/ 3 h 424"/>
                <a:gd name="T110" fmla="*/ 2 w 152"/>
                <a:gd name="T111" fmla="*/ 2 h 424"/>
                <a:gd name="T112" fmla="*/ 3 w 152"/>
                <a:gd name="T113" fmla="*/ 1 h 424"/>
                <a:gd name="T114" fmla="*/ 3 w 152"/>
                <a:gd name="T115" fmla="*/ 1 h 424"/>
                <a:gd name="T116" fmla="*/ 3 w 152"/>
                <a:gd name="T117" fmla="*/ 0 h 424"/>
                <a:gd name="T118" fmla="*/ 3 w 152"/>
                <a:gd name="T119" fmla="*/ 0 h 424"/>
                <a:gd name="T120" fmla="*/ 3 w 152"/>
                <a:gd name="T121" fmla="*/ 1 h 424"/>
                <a:gd name="T122" fmla="*/ 3 w 152"/>
                <a:gd name="T123" fmla="*/ 1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"/>
                <a:gd name="T187" fmla="*/ 0 h 424"/>
                <a:gd name="T188" fmla="*/ 152 w 152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" h="424">
                  <a:moveTo>
                    <a:pt x="33" y="1"/>
                  </a:moveTo>
                  <a:lnTo>
                    <a:pt x="22" y="23"/>
                  </a:lnTo>
                  <a:lnTo>
                    <a:pt x="12" y="45"/>
                  </a:lnTo>
                  <a:lnTo>
                    <a:pt x="5" y="67"/>
                  </a:lnTo>
                  <a:lnTo>
                    <a:pt x="1" y="90"/>
                  </a:lnTo>
                  <a:lnTo>
                    <a:pt x="0" y="113"/>
                  </a:lnTo>
                  <a:lnTo>
                    <a:pt x="2" y="136"/>
                  </a:lnTo>
                  <a:lnTo>
                    <a:pt x="10" y="158"/>
                  </a:lnTo>
                  <a:lnTo>
                    <a:pt x="24" y="180"/>
                  </a:lnTo>
                  <a:lnTo>
                    <a:pt x="30" y="188"/>
                  </a:lnTo>
                  <a:lnTo>
                    <a:pt x="35" y="196"/>
                  </a:lnTo>
                  <a:lnTo>
                    <a:pt x="41" y="204"/>
                  </a:lnTo>
                  <a:lnTo>
                    <a:pt x="46" y="212"/>
                  </a:lnTo>
                  <a:lnTo>
                    <a:pt x="49" y="221"/>
                  </a:lnTo>
                  <a:lnTo>
                    <a:pt x="53" y="230"/>
                  </a:lnTo>
                  <a:lnTo>
                    <a:pt x="56" y="239"/>
                  </a:lnTo>
                  <a:lnTo>
                    <a:pt x="58" y="249"/>
                  </a:lnTo>
                  <a:lnTo>
                    <a:pt x="63" y="264"/>
                  </a:lnTo>
                  <a:lnTo>
                    <a:pt x="68" y="278"/>
                  </a:lnTo>
                  <a:lnTo>
                    <a:pt x="73" y="293"/>
                  </a:lnTo>
                  <a:lnTo>
                    <a:pt x="79" y="307"/>
                  </a:lnTo>
                  <a:lnTo>
                    <a:pt x="86" y="322"/>
                  </a:lnTo>
                  <a:lnTo>
                    <a:pt x="93" y="338"/>
                  </a:lnTo>
                  <a:lnTo>
                    <a:pt x="101" y="353"/>
                  </a:lnTo>
                  <a:lnTo>
                    <a:pt x="109" y="367"/>
                  </a:lnTo>
                  <a:lnTo>
                    <a:pt x="117" y="382"/>
                  </a:lnTo>
                  <a:lnTo>
                    <a:pt x="126" y="397"/>
                  </a:lnTo>
                  <a:lnTo>
                    <a:pt x="136" y="410"/>
                  </a:lnTo>
                  <a:lnTo>
                    <a:pt x="145" y="424"/>
                  </a:lnTo>
                  <a:lnTo>
                    <a:pt x="147" y="424"/>
                  </a:lnTo>
                  <a:lnTo>
                    <a:pt x="151" y="422"/>
                  </a:lnTo>
                  <a:lnTo>
                    <a:pt x="152" y="418"/>
                  </a:lnTo>
                  <a:lnTo>
                    <a:pt x="152" y="416"/>
                  </a:lnTo>
                  <a:lnTo>
                    <a:pt x="139" y="391"/>
                  </a:lnTo>
                  <a:lnTo>
                    <a:pt x="128" y="367"/>
                  </a:lnTo>
                  <a:lnTo>
                    <a:pt x="116" y="341"/>
                  </a:lnTo>
                  <a:lnTo>
                    <a:pt x="105" y="317"/>
                  </a:lnTo>
                  <a:lnTo>
                    <a:pt x="94" y="292"/>
                  </a:lnTo>
                  <a:lnTo>
                    <a:pt x="85" y="266"/>
                  </a:lnTo>
                  <a:lnTo>
                    <a:pt x="78" y="240"/>
                  </a:lnTo>
                  <a:lnTo>
                    <a:pt x="71" y="212"/>
                  </a:lnTo>
                  <a:lnTo>
                    <a:pt x="69" y="203"/>
                  </a:lnTo>
                  <a:lnTo>
                    <a:pt x="64" y="195"/>
                  </a:lnTo>
                  <a:lnTo>
                    <a:pt x="60" y="187"/>
                  </a:lnTo>
                  <a:lnTo>
                    <a:pt x="54" y="179"/>
                  </a:lnTo>
                  <a:lnTo>
                    <a:pt x="49" y="172"/>
                  </a:lnTo>
                  <a:lnTo>
                    <a:pt x="43" y="165"/>
                  </a:lnTo>
                  <a:lnTo>
                    <a:pt x="38" y="157"/>
                  </a:lnTo>
                  <a:lnTo>
                    <a:pt x="33" y="149"/>
                  </a:lnTo>
                  <a:lnTo>
                    <a:pt x="24" y="129"/>
                  </a:lnTo>
                  <a:lnTo>
                    <a:pt x="18" y="110"/>
                  </a:lnTo>
                  <a:lnTo>
                    <a:pt x="16" y="90"/>
                  </a:lnTo>
                  <a:lnTo>
                    <a:pt x="19" y="67"/>
                  </a:lnTo>
                  <a:lnTo>
                    <a:pt x="24" y="51"/>
                  </a:lnTo>
                  <a:lnTo>
                    <a:pt x="27" y="36"/>
                  </a:lnTo>
                  <a:lnTo>
                    <a:pt x="32" y="20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1" name="Freeform 226"/>
            <p:cNvSpPr>
              <a:spLocks/>
            </p:cNvSpPr>
            <p:nvPr/>
          </p:nvSpPr>
          <p:spPr bwMode="auto">
            <a:xfrm>
              <a:off x="4032" y="1838"/>
              <a:ext cx="199" cy="173"/>
            </a:xfrm>
            <a:custGeom>
              <a:avLst/>
              <a:gdLst>
                <a:gd name="T0" fmla="*/ 25 w 398"/>
                <a:gd name="T1" fmla="*/ 2 h 346"/>
                <a:gd name="T2" fmla="*/ 24 w 398"/>
                <a:gd name="T3" fmla="*/ 6 h 346"/>
                <a:gd name="T4" fmla="*/ 23 w 398"/>
                <a:gd name="T5" fmla="*/ 10 h 346"/>
                <a:gd name="T6" fmla="*/ 22 w 398"/>
                <a:gd name="T7" fmla="*/ 12 h 346"/>
                <a:gd name="T8" fmla="*/ 20 w 398"/>
                <a:gd name="T9" fmla="*/ 14 h 346"/>
                <a:gd name="T10" fmla="*/ 17 w 398"/>
                <a:gd name="T11" fmla="*/ 15 h 346"/>
                <a:gd name="T12" fmla="*/ 15 w 398"/>
                <a:gd name="T13" fmla="*/ 16 h 346"/>
                <a:gd name="T14" fmla="*/ 13 w 398"/>
                <a:gd name="T15" fmla="*/ 18 h 346"/>
                <a:gd name="T16" fmla="*/ 11 w 398"/>
                <a:gd name="T17" fmla="*/ 19 h 346"/>
                <a:gd name="T18" fmla="*/ 9 w 398"/>
                <a:gd name="T19" fmla="*/ 20 h 346"/>
                <a:gd name="T20" fmla="*/ 7 w 398"/>
                <a:gd name="T21" fmla="*/ 20 h 346"/>
                <a:gd name="T22" fmla="*/ 5 w 398"/>
                <a:gd name="T23" fmla="*/ 20 h 346"/>
                <a:gd name="T24" fmla="*/ 3 w 398"/>
                <a:gd name="T25" fmla="*/ 19 h 346"/>
                <a:gd name="T26" fmla="*/ 2 w 398"/>
                <a:gd name="T27" fmla="*/ 17 h 346"/>
                <a:gd name="T28" fmla="*/ 1 w 398"/>
                <a:gd name="T29" fmla="*/ 16 h 346"/>
                <a:gd name="T30" fmla="*/ 1 w 398"/>
                <a:gd name="T31" fmla="*/ 16 h 346"/>
                <a:gd name="T32" fmla="*/ 0 w 398"/>
                <a:gd name="T33" fmla="*/ 18 h 346"/>
                <a:gd name="T34" fmla="*/ 1 w 398"/>
                <a:gd name="T35" fmla="*/ 19 h 346"/>
                <a:gd name="T36" fmla="*/ 2 w 398"/>
                <a:gd name="T37" fmla="*/ 21 h 346"/>
                <a:gd name="T38" fmla="*/ 3 w 398"/>
                <a:gd name="T39" fmla="*/ 21 h 346"/>
                <a:gd name="T40" fmla="*/ 6 w 398"/>
                <a:gd name="T41" fmla="*/ 22 h 346"/>
                <a:gd name="T42" fmla="*/ 8 w 398"/>
                <a:gd name="T43" fmla="*/ 22 h 346"/>
                <a:gd name="T44" fmla="*/ 11 w 398"/>
                <a:gd name="T45" fmla="*/ 21 h 346"/>
                <a:gd name="T46" fmla="*/ 13 w 398"/>
                <a:gd name="T47" fmla="*/ 19 h 346"/>
                <a:gd name="T48" fmla="*/ 15 w 398"/>
                <a:gd name="T49" fmla="*/ 18 h 346"/>
                <a:gd name="T50" fmla="*/ 18 w 398"/>
                <a:gd name="T51" fmla="*/ 16 h 346"/>
                <a:gd name="T52" fmla="*/ 20 w 398"/>
                <a:gd name="T53" fmla="*/ 15 h 346"/>
                <a:gd name="T54" fmla="*/ 22 w 398"/>
                <a:gd name="T55" fmla="*/ 13 h 346"/>
                <a:gd name="T56" fmla="*/ 24 w 398"/>
                <a:gd name="T57" fmla="*/ 11 h 346"/>
                <a:gd name="T58" fmla="*/ 25 w 398"/>
                <a:gd name="T59" fmla="*/ 8 h 346"/>
                <a:gd name="T60" fmla="*/ 25 w 398"/>
                <a:gd name="T61" fmla="*/ 5 h 346"/>
                <a:gd name="T62" fmla="*/ 25 w 398"/>
                <a:gd name="T63" fmla="*/ 2 h 346"/>
                <a:gd name="T64" fmla="*/ 25 w 398"/>
                <a:gd name="T65" fmla="*/ 0 h 346"/>
                <a:gd name="T66" fmla="*/ 25 w 398"/>
                <a:gd name="T67" fmla="*/ 1 h 346"/>
                <a:gd name="T68" fmla="*/ 25 w 398"/>
                <a:gd name="T69" fmla="*/ 1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46"/>
                <a:gd name="T107" fmla="*/ 398 w 39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46">
                  <a:moveTo>
                    <a:pt x="395" y="2"/>
                  </a:moveTo>
                  <a:lnTo>
                    <a:pt x="386" y="31"/>
                  </a:lnTo>
                  <a:lnTo>
                    <a:pt x="381" y="62"/>
                  </a:lnTo>
                  <a:lnTo>
                    <a:pt x="378" y="93"/>
                  </a:lnTo>
                  <a:lnTo>
                    <a:pt x="373" y="124"/>
                  </a:lnTo>
                  <a:lnTo>
                    <a:pt x="367" y="145"/>
                  </a:lnTo>
                  <a:lnTo>
                    <a:pt x="357" y="165"/>
                  </a:lnTo>
                  <a:lnTo>
                    <a:pt x="343" y="181"/>
                  </a:lnTo>
                  <a:lnTo>
                    <a:pt x="327" y="196"/>
                  </a:lnTo>
                  <a:lnTo>
                    <a:pt x="310" y="210"/>
                  </a:lnTo>
                  <a:lnTo>
                    <a:pt x="290" y="222"/>
                  </a:lnTo>
                  <a:lnTo>
                    <a:pt x="272" y="234"/>
                  </a:lnTo>
                  <a:lnTo>
                    <a:pt x="253" y="244"/>
                  </a:lnTo>
                  <a:lnTo>
                    <a:pt x="238" y="253"/>
                  </a:lnTo>
                  <a:lnTo>
                    <a:pt x="223" y="263"/>
                  </a:lnTo>
                  <a:lnTo>
                    <a:pt x="208" y="273"/>
                  </a:lnTo>
                  <a:lnTo>
                    <a:pt x="192" y="283"/>
                  </a:lnTo>
                  <a:lnTo>
                    <a:pt x="176" y="293"/>
                  </a:lnTo>
                  <a:lnTo>
                    <a:pt x="160" y="302"/>
                  </a:lnTo>
                  <a:lnTo>
                    <a:pt x="144" y="309"/>
                  </a:lnTo>
                  <a:lnTo>
                    <a:pt x="128" y="314"/>
                  </a:lnTo>
                  <a:lnTo>
                    <a:pt x="109" y="318"/>
                  </a:lnTo>
                  <a:lnTo>
                    <a:pt x="91" y="319"/>
                  </a:lnTo>
                  <a:lnTo>
                    <a:pt x="73" y="316"/>
                  </a:lnTo>
                  <a:lnTo>
                    <a:pt x="56" y="309"/>
                  </a:lnTo>
                  <a:lnTo>
                    <a:pt x="41" y="299"/>
                  </a:lnTo>
                  <a:lnTo>
                    <a:pt x="30" y="287"/>
                  </a:lnTo>
                  <a:lnTo>
                    <a:pt x="20" y="272"/>
                  </a:lnTo>
                  <a:lnTo>
                    <a:pt x="13" y="253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3" y="256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2" y="288"/>
                  </a:lnTo>
                  <a:lnTo>
                    <a:pt x="6" y="301"/>
                  </a:lnTo>
                  <a:lnTo>
                    <a:pt x="13" y="312"/>
                  </a:lnTo>
                  <a:lnTo>
                    <a:pt x="21" y="321"/>
                  </a:lnTo>
                  <a:lnTo>
                    <a:pt x="31" y="329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81" y="346"/>
                  </a:lnTo>
                  <a:lnTo>
                    <a:pt x="102" y="346"/>
                  </a:lnTo>
                  <a:lnTo>
                    <a:pt x="123" y="341"/>
                  </a:lnTo>
                  <a:lnTo>
                    <a:pt x="144" y="334"/>
                  </a:lnTo>
                  <a:lnTo>
                    <a:pt x="163" y="324"/>
                  </a:lnTo>
                  <a:lnTo>
                    <a:pt x="183" y="313"/>
                  </a:lnTo>
                  <a:lnTo>
                    <a:pt x="201" y="301"/>
                  </a:lnTo>
                  <a:lnTo>
                    <a:pt x="220" y="289"/>
                  </a:lnTo>
                  <a:lnTo>
                    <a:pt x="240" y="278"/>
                  </a:lnTo>
                  <a:lnTo>
                    <a:pt x="259" y="265"/>
                  </a:lnTo>
                  <a:lnTo>
                    <a:pt x="279" y="253"/>
                  </a:lnTo>
                  <a:lnTo>
                    <a:pt x="297" y="241"/>
                  </a:lnTo>
                  <a:lnTo>
                    <a:pt x="316" y="228"/>
                  </a:lnTo>
                  <a:lnTo>
                    <a:pt x="334" y="213"/>
                  </a:lnTo>
                  <a:lnTo>
                    <a:pt x="351" y="198"/>
                  </a:lnTo>
                  <a:lnTo>
                    <a:pt x="367" y="182"/>
                  </a:lnTo>
                  <a:lnTo>
                    <a:pt x="380" y="163"/>
                  </a:lnTo>
                  <a:lnTo>
                    <a:pt x="387" y="143"/>
                  </a:lnTo>
                  <a:lnTo>
                    <a:pt x="390" y="120"/>
                  </a:lnTo>
                  <a:lnTo>
                    <a:pt x="392" y="95"/>
                  </a:lnTo>
                  <a:lnTo>
                    <a:pt x="392" y="70"/>
                  </a:lnTo>
                  <a:lnTo>
                    <a:pt x="392" y="46"/>
                  </a:lnTo>
                  <a:lnTo>
                    <a:pt x="394" y="23"/>
                  </a:lnTo>
                  <a:lnTo>
                    <a:pt x="398" y="2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6" y="1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2" name="Freeform 227"/>
            <p:cNvSpPr>
              <a:spLocks/>
            </p:cNvSpPr>
            <p:nvPr/>
          </p:nvSpPr>
          <p:spPr bwMode="auto">
            <a:xfrm>
              <a:off x="4186" y="1667"/>
              <a:ext cx="50" cy="166"/>
            </a:xfrm>
            <a:custGeom>
              <a:avLst/>
              <a:gdLst>
                <a:gd name="T0" fmla="*/ 0 w 102"/>
                <a:gd name="T1" fmla="*/ 1 h 331"/>
                <a:gd name="T2" fmla="*/ 0 w 102"/>
                <a:gd name="T3" fmla="*/ 2 h 331"/>
                <a:gd name="T4" fmla="*/ 0 w 102"/>
                <a:gd name="T5" fmla="*/ 4 h 331"/>
                <a:gd name="T6" fmla="*/ 0 w 102"/>
                <a:gd name="T7" fmla="*/ 6 h 331"/>
                <a:gd name="T8" fmla="*/ 1 w 102"/>
                <a:gd name="T9" fmla="*/ 7 h 331"/>
                <a:gd name="T10" fmla="*/ 2 w 102"/>
                <a:gd name="T11" fmla="*/ 8 h 331"/>
                <a:gd name="T12" fmla="*/ 3 w 102"/>
                <a:gd name="T13" fmla="*/ 9 h 331"/>
                <a:gd name="T14" fmla="*/ 3 w 102"/>
                <a:gd name="T15" fmla="*/ 10 h 331"/>
                <a:gd name="T16" fmla="*/ 4 w 102"/>
                <a:gd name="T17" fmla="*/ 11 h 331"/>
                <a:gd name="T18" fmla="*/ 4 w 102"/>
                <a:gd name="T19" fmla="*/ 11 h 331"/>
                <a:gd name="T20" fmla="*/ 4 w 102"/>
                <a:gd name="T21" fmla="*/ 12 h 331"/>
                <a:gd name="T22" fmla="*/ 4 w 102"/>
                <a:gd name="T23" fmla="*/ 13 h 331"/>
                <a:gd name="T24" fmla="*/ 5 w 102"/>
                <a:gd name="T25" fmla="*/ 14 h 331"/>
                <a:gd name="T26" fmla="*/ 4 w 102"/>
                <a:gd name="T27" fmla="*/ 16 h 331"/>
                <a:gd name="T28" fmla="*/ 4 w 102"/>
                <a:gd name="T29" fmla="*/ 17 h 331"/>
                <a:gd name="T30" fmla="*/ 3 w 102"/>
                <a:gd name="T31" fmla="*/ 19 h 331"/>
                <a:gd name="T32" fmla="*/ 3 w 102"/>
                <a:gd name="T33" fmla="*/ 20 h 331"/>
                <a:gd name="T34" fmla="*/ 3 w 102"/>
                <a:gd name="T35" fmla="*/ 21 h 331"/>
                <a:gd name="T36" fmla="*/ 3 w 102"/>
                <a:gd name="T37" fmla="*/ 21 h 331"/>
                <a:gd name="T38" fmla="*/ 4 w 102"/>
                <a:gd name="T39" fmla="*/ 21 h 331"/>
                <a:gd name="T40" fmla="*/ 4 w 102"/>
                <a:gd name="T41" fmla="*/ 21 h 331"/>
                <a:gd name="T42" fmla="*/ 5 w 102"/>
                <a:gd name="T43" fmla="*/ 19 h 331"/>
                <a:gd name="T44" fmla="*/ 6 w 102"/>
                <a:gd name="T45" fmla="*/ 17 h 331"/>
                <a:gd name="T46" fmla="*/ 6 w 102"/>
                <a:gd name="T47" fmla="*/ 14 h 331"/>
                <a:gd name="T48" fmla="*/ 5 w 102"/>
                <a:gd name="T49" fmla="*/ 12 h 331"/>
                <a:gd name="T50" fmla="*/ 5 w 102"/>
                <a:gd name="T51" fmla="*/ 12 h 331"/>
                <a:gd name="T52" fmla="*/ 5 w 102"/>
                <a:gd name="T53" fmla="*/ 11 h 331"/>
                <a:gd name="T54" fmla="*/ 4 w 102"/>
                <a:gd name="T55" fmla="*/ 10 h 331"/>
                <a:gd name="T56" fmla="*/ 4 w 102"/>
                <a:gd name="T57" fmla="*/ 10 h 331"/>
                <a:gd name="T58" fmla="*/ 4 w 102"/>
                <a:gd name="T59" fmla="*/ 9 h 331"/>
                <a:gd name="T60" fmla="*/ 3 w 102"/>
                <a:gd name="T61" fmla="*/ 9 h 331"/>
                <a:gd name="T62" fmla="*/ 3 w 102"/>
                <a:gd name="T63" fmla="*/ 8 h 331"/>
                <a:gd name="T64" fmla="*/ 3 w 102"/>
                <a:gd name="T65" fmla="*/ 8 h 331"/>
                <a:gd name="T66" fmla="*/ 2 w 102"/>
                <a:gd name="T67" fmla="*/ 8 h 331"/>
                <a:gd name="T68" fmla="*/ 2 w 102"/>
                <a:gd name="T69" fmla="*/ 7 h 331"/>
                <a:gd name="T70" fmla="*/ 2 w 102"/>
                <a:gd name="T71" fmla="*/ 7 h 331"/>
                <a:gd name="T72" fmla="*/ 2 w 102"/>
                <a:gd name="T73" fmla="*/ 7 h 331"/>
                <a:gd name="T74" fmla="*/ 1 w 102"/>
                <a:gd name="T75" fmla="*/ 6 h 331"/>
                <a:gd name="T76" fmla="*/ 1 w 102"/>
                <a:gd name="T77" fmla="*/ 6 h 331"/>
                <a:gd name="T78" fmla="*/ 1 w 102"/>
                <a:gd name="T79" fmla="*/ 6 h 331"/>
                <a:gd name="T80" fmla="*/ 0 w 102"/>
                <a:gd name="T81" fmla="*/ 6 h 331"/>
                <a:gd name="T82" fmla="*/ 0 w 102"/>
                <a:gd name="T83" fmla="*/ 4 h 331"/>
                <a:gd name="T84" fmla="*/ 0 w 102"/>
                <a:gd name="T85" fmla="*/ 3 h 331"/>
                <a:gd name="T86" fmla="*/ 0 w 102"/>
                <a:gd name="T87" fmla="*/ 2 h 331"/>
                <a:gd name="T88" fmla="*/ 0 w 102"/>
                <a:gd name="T89" fmla="*/ 1 h 331"/>
                <a:gd name="T90" fmla="*/ 0 w 102"/>
                <a:gd name="T91" fmla="*/ 0 h 331"/>
                <a:gd name="T92" fmla="*/ 0 w 102"/>
                <a:gd name="T93" fmla="*/ 0 h 331"/>
                <a:gd name="T94" fmla="*/ 0 w 102"/>
                <a:gd name="T95" fmla="*/ 0 h 331"/>
                <a:gd name="T96" fmla="*/ 0 w 102"/>
                <a:gd name="T97" fmla="*/ 1 h 331"/>
                <a:gd name="T98" fmla="*/ 0 w 102"/>
                <a:gd name="T99" fmla="*/ 1 h 3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331"/>
                <a:gd name="T152" fmla="*/ 102 w 102"/>
                <a:gd name="T153" fmla="*/ 331 h 3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331">
                  <a:moveTo>
                    <a:pt x="11" y="1"/>
                  </a:moveTo>
                  <a:lnTo>
                    <a:pt x="3" y="32"/>
                  </a:lnTo>
                  <a:lnTo>
                    <a:pt x="0" y="60"/>
                  </a:lnTo>
                  <a:lnTo>
                    <a:pt x="6" y="86"/>
                  </a:lnTo>
                  <a:lnTo>
                    <a:pt x="25" y="111"/>
                  </a:lnTo>
                  <a:lnTo>
                    <a:pt x="36" y="123"/>
                  </a:lnTo>
                  <a:lnTo>
                    <a:pt x="48" y="136"/>
                  </a:lnTo>
                  <a:lnTo>
                    <a:pt x="57" y="148"/>
                  </a:lnTo>
                  <a:lnTo>
                    <a:pt x="65" y="161"/>
                  </a:lnTo>
                  <a:lnTo>
                    <a:pt x="72" y="175"/>
                  </a:lnTo>
                  <a:lnTo>
                    <a:pt x="76" y="190"/>
                  </a:lnTo>
                  <a:lnTo>
                    <a:pt x="80" y="206"/>
                  </a:lnTo>
                  <a:lnTo>
                    <a:pt x="82" y="223"/>
                  </a:lnTo>
                  <a:lnTo>
                    <a:pt x="80" y="247"/>
                  </a:lnTo>
                  <a:lnTo>
                    <a:pt x="72" y="270"/>
                  </a:lnTo>
                  <a:lnTo>
                    <a:pt x="64" y="292"/>
                  </a:lnTo>
                  <a:lnTo>
                    <a:pt x="57" y="315"/>
                  </a:lnTo>
                  <a:lnTo>
                    <a:pt x="58" y="325"/>
                  </a:lnTo>
                  <a:lnTo>
                    <a:pt x="64" y="330"/>
                  </a:lnTo>
                  <a:lnTo>
                    <a:pt x="72" y="331"/>
                  </a:lnTo>
                  <a:lnTo>
                    <a:pt x="80" y="326"/>
                  </a:lnTo>
                  <a:lnTo>
                    <a:pt x="96" y="295"/>
                  </a:lnTo>
                  <a:lnTo>
                    <a:pt x="102" y="259"/>
                  </a:lnTo>
                  <a:lnTo>
                    <a:pt x="98" y="222"/>
                  </a:lnTo>
                  <a:lnTo>
                    <a:pt x="90" y="187"/>
                  </a:lnTo>
                  <a:lnTo>
                    <a:pt x="87" y="178"/>
                  </a:lnTo>
                  <a:lnTo>
                    <a:pt x="83" y="169"/>
                  </a:lnTo>
                  <a:lnTo>
                    <a:pt x="79" y="160"/>
                  </a:lnTo>
                  <a:lnTo>
                    <a:pt x="74" y="151"/>
                  </a:lnTo>
                  <a:lnTo>
                    <a:pt x="70" y="141"/>
                  </a:lnTo>
                  <a:lnTo>
                    <a:pt x="64" y="133"/>
                  </a:lnTo>
                  <a:lnTo>
                    <a:pt x="57" y="125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42" y="108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7" y="63"/>
                  </a:lnTo>
                  <a:lnTo>
                    <a:pt x="6" y="42"/>
                  </a:lnTo>
                  <a:lnTo>
                    <a:pt x="9" y="2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3" name="Freeform 228"/>
            <p:cNvSpPr>
              <a:spLocks/>
            </p:cNvSpPr>
            <p:nvPr/>
          </p:nvSpPr>
          <p:spPr bwMode="auto">
            <a:xfrm>
              <a:off x="4186" y="1583"/>
              <a:ext cx="117" cy="190"/>
            </a:xfrm>
            <a:custGeom>
              <a:avLst/>
              <a:gdLst>
                <a:gd name="T0" fmla="*/ 0 w 232"/>
                <a:gd name="T1" fmla="*/ 1 h 379"/>
                <a:gd name="T2" fmla="*/ 1 w 232"/>
                <a:gd name="T3" fmla="*/ 1 h 379"/>
                <a:gd name="T4" fmla="*/ 2 w 232"/>
                <a:gd name="T5" fmla="*/ 1 h 379"/>
                <a:gd name="T6" fmla="*/ 2 w 232"/>
                <a:gd name="T7" fmla="*/ 1 h 379"/>
                <a:gd name="T8" fmla="*/ 3 w 232"/>
                <a:gd name="T9" fmla="*/ 2 h 379"/>
                <a:gd name="T10" fmla="*/ 4 w 232"/>
                <a:gd name="T11" fmla="*/ 2 h 379"/>
                <a:gd name="T12" fmla="*/ 4 w 232"/>
                <a:gd name="T13" fmla="*/ 2 h 379"/>
                <a:gd name="T14" fmla="*/ 5 w 232"/>
                <a:gd name="T15" fmla="*/ 2 h 379"/>
                <a:gd name="T16" fmla="*/ 6 w 232"/>
                <a:gd name="T17" fmla="*/ 3 h 379"/>
                <a:gd name="T18" fmla="*/ 7 w 232"/>
                <a:gd name="T19" fmla="*/ 3 h 379"/>
                <a:gd name="T20" fmla="*/ 7 w 232"/>
                <a:gd name="T21" fmla="*/ 4 h 379"/>
                <a:gd name="T22" fmla="*/ 8 w 232"/>
                <a:gd name="T23" fmla="*/ 4 h 379"/>
                <a:gd name="T24" fmla="*/ 9 w 232"/>
                <a:gd name="T25" fmla="*/ 5 h 379"/>
                <a:gd name="T26" fmla="*/ 10 w 232"/>
                <a:gd name="T27" fmla="*/ 6 h 379"/>
                <a:gd name="T28" fmla="*/ 11 w 232"/>
                <a:gd name="T29" fmla="*/ 7 h 379"/>
                <a:gd name="T30" fmla="*/ 11 w 232"/>
                <a:gd name="T31" fmla="*/ 8 h 379"/>
                <a:gd name="T32" fmla="*/ 12 w 232"/>
                <a:gd name="T33" fmla="*/ 9 h 379"/>
                <a:gd name="T34" fmla="*/ 12 w 232"/>
                <a:gd name="T35" fmla="*/ 10 h 379"/>
                <a:gd name="T36" fmla="*/ 13 w 232"/>
                <a:gd name="T37" fmla="*/ 12 h 379"/>
                <a:gd name="T38" fmla="*/ 13 w 232"/>
                <a:gd name="T39" fmla="*/ 14 h 379"/>
                <a:gd name="T40" fmla="*/ 13 w 232"/>
                <a:gd name="T41" fmla="*/ 16 h 379"/>
                <a:gd name="T42" fmla="*/ 13 w 232"/>
                <a:gd name="T43" fmla="*/ 18 h 379"/>
                <a:gd name="T44" fmla="*/ 13 w 232"/>
                <a:gd name="T45" fmla="*/ 20 h 379"/>
                <a:gd name="T46" fmla="*/ 13 w 232"/>
                <a:gd name="T47" fmla="*/ 22 h 379"/>
                <a:gd name="T48" fmla="*/ 13 w 232"/>
                <a:gd name="T49" fmla="*/ 24 h 379"/>
                <a:gd name="T50" fmla="*/ 13 w 232"/>
                <a:gd name="T51" fmla="*/ 24 h 379"/>
                <a:gd name="T52" fmla="*/ 13 w 232"/>
                <a:gd name="T53" fmla="*/ 24 h 379"/>
                <a:gd name="T54" fmla="*/ 14 w 232"/>
                <a:gd name="T55" fmla="*/ 24 h 379"/>
                <a:gd name="T56" fmla="*/ 14 w 232"/>
                <a:gd name="T57" fmla="*/ 24 h 379"/>
                <a:gd name="T58" fmla="*/ 15 w 232"/>
                <a:gd name="T59" fmla="*/ 22 h 379"/>
                <a:gd name="T60" fmla="*/ 15 w 232"/>
                <a:gd name="T61" fmla="*/ 20 h 379"/>
                <a:gd name="T62" fmla="*/ 15 w 232"/>
                <a:gd name="T63" fmla="*/ 18 h 379"/>
                <a:gd name="T64" fmla="*/ 15 w 232"/>
                <a:gd name="T65" fmla="*/ 16 h 379"/>
                <a:gd name="T66" fmla="*/ 15 w 232"/>
                <a:gd name="T67" fmla="*/ 14 h 379"/>
                <a:gd name="T68" fmla="*/ 14 w 232"/>
                <a:gd name="T69" fmla="*/ 12 h 379"/>
                <a:gd name="T70" fmla="*/ 14 w 232"/>
                <a:gd name="T71" fmla="*/ 10 h 379"/>
                <a:gd name="T72" fmla="*/ 13 w 232"/>
                <a:gd name="T73" fmla="*/ 8 h 379"/>
                <a:gd name="T74" fmla="*/ 13 w 232"/>
                <a:gd name="T75" fmla="*/ 7 h 379"/>
                <a:gd name="T76" fmla="*/ 12 w 232"/>
                <a:gd name="T77" fmla="*/ 7 h 379"/>
                <a:gd name="T78" fmla="*/ 11 w 232"/>
                <a:gd name="T79" fmla="*/ 6 h 379"/>
                <a:gd name="T80" fmla="*/ 11 w 232"/>
                <a:gd name="T81" fmla="*/ 5 h 379"/>
                <a:gd name="T82" fmla="*/ 10 w 232"/>
                <a:gd name="T83" fmla="*/ 4 h 379"/>
                <a:gd name="T84" fmla="*/ 9 w 232"/>
                <a:gd name="T85" fmla="*/ 4 h 379"/>
                <a:gd name="T86" fmla="*/ 8 w 232"/>
                <a:gd name="T87" fmla="*/ 3 h 379"/>
                <a:gd name="T88" fmla="*/ 8 w 232"/>
                <a:gd name="T89" fmla="*/ 3 h 379"/>
                <a:gd name="T90" fmla="*/ 7 w 232"/>
                <a:gd name="T91" fmla="*/ 2 h 379"/>
                <a:gd name="T92" fmla="*/ 6 w 232"/>
                <a:gd name="T93" fmla="*/ 2 h 379"/>
                <a:gd name="T94" fmla="*/ 5 w 232"/>
                <a:gd name="T95" fmla="*/ 2 h 379"/>
                <a:gd name="T96" fmla="*/ 4 w 232"/>
                <a:gd name="T97" fmla="*/ 1 h 379"/>
                <a:gd name="T98" fmla="*/ 3 w 232"/>
                <a:gd name="T99" fmla="*/ 1 h 379"/>
                <a:gd name="T100" fmla="*/ 2 w 232"/>
                <a:gd name="T101" fmla="*/ 1 h 379"/>
                <a:gd name="T102" fmla="*/ 1 w 232"/>
                <a:gd name="T103" fmla="*/ 1 h 379"/>
                <a:gd name="T104" fmla="*/ 1 w 232"/>
                <a:gd name="T105" fmla="*/ 0 h 379"/>
                <a:gd name="T106" fmla="*/ 0 w 232"/>
                <a:gd name="T107" fmla="*/ 0 h 379"/>
                <a:gd name="T108" fmla="*/ 0 w 232"/>
                <a:gd name="T109" fmla="*/ 1 h 379"/>
                <a:gd name="T110" fmla="*/ 0 w 232"/>
                <a:gd name="T111" fmla="*/ 1 h 379"/>
                <a:gd name="T112" fmla="*/ 0 w 232"/>
                <a:gd name="T113" fmla="*/ 1 h 379"/>
                <a:gd name="T114" fmla="*/ 0 w 232"/>
                <a:gd name="T115" fmla="*/ 1 h 3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379"/>
                <a:gd name="T176" fmla="*/ 232 w 232"/>
                <a:gd name="T177" fmla="*/ 379 h 3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379">
                  <a:moveTo>
                    <a:pt x="0" y="3"/>
                  </a:moveTo>
                  <a:lnTo>
                    <a:pt x="10" y="8"/>
                  </a:lnTo>
                  <a:lnTo>
                    <a:pt x="20" y="11"/>
                  </a:lnTo>
                  <a:lnTo>
                    <a:pt x="32" y="14"/>
                  </a:lnTo>
                  <a:lnTo>
                    <a:pt x="42" y="19"/>
                  </a:lnTo>
                  <a:lnTo>
                    <a:pt x="53" y="23"/>
                  </a:lnTo>
                  <a:lnTo>
                    <a:pt x="64" y="26"/>
                  </a:lnTo>
                  <a:lnTo>
                    <a:pt x="74" y="31"/>
                  </a:lnTo>
                  <a:lnTo>
                    <a:pt x="85" y="35"/>
                  </a:lnTo>
                  <a:lnTo>
                    <a:pt x="99" y="43"/>
                  </a:lnTo>
                  <a:lnTo>
                    <a:pt x="112" y="53"/>
                  </a:lnTo>
                  <a:lnTo>
                    <a:pt x="125" y="64"/>
                  </a:lnTo>
                  <a:lnTo>
                    <a:pt x="138" y="77"/>
                  </a:lnTo>
                  <a:lnTo>
                    <a:pt x="148" y="91"/>
                  </a:lnTo>
                  <a:lnTo>
                    <a:pt x="160" y="104"/>
                  </a:lnTo>
                  <a:lnTo>
                    <a:pt x="169" y="117"/>
                  </a:lnTo>
                  <a:lnTo>
                    <a:pt x="177" y="131"/>
                  </a:lnTo>
                  <a:lnTo>
                    <a:pt x="191" y="160"/>
                  </a:lnTo>
                  <a:lnTo>
                    <a:pt x="199" y="191"/>
                  </a:lnTo>
                  <a:lnTo>
                    <a:pt x="205" y="222"/>
                  </a:lnTo>
                  <a:lnTo>
                    <a:pt x="207" y="254"/>
                  </a:lnTo>
                  <a:lnTo>
                    <a:pt x="206" y="283"/>
                  </a:lnTo>
                  <a:lnTo>
                    <a:pt x="203" y="312"/>
                  </a:lnTo>
                  <a:lnTo>
                    <a:pt x="200" y="341"/>
                  </a:lnTo>
                  <a:lnTo>
                    <a:pt x="199" y="369"/>
                  </a:lnTo>
                  <a:lnTo>
                    <a:pt x="201" y="376"/>
                  </a:lnTo>
                  <a:lnTo>
                    <a:pt x="207" y="379"/>
                  </a:lnTo>
                  <a:lnTo>
                    <a:pt x="213" y="376"/>
                  </a:lnTo>
                  <a:lnTo>
                    <a:pt x="217" y="369"/>
                  </a:lnTo>
                  <a:lnTo>
                    <a:pt x="225" y="341"/>
                  </a:lnTo>
                  <a:lnTo>
                    <a:pt x="231" y="309"/>
                  </a:lnTo>
                  <a:lnTo>
                    <a:pt x="232" y="278"/>
                  </a:lnTo>
                  <a:lnTo>
                    <a:pt x="231" y="246"/>
                  </a:lnTo>
                  <a:lnTo>
                    <a:pt x="228" y="214"/>
                  </a:lnTo>
                  <a:lnTo>
                    <a:pt x="221" y="183"/>
                  </a:lnTo>
                  <a:lnTo>
                    <a:pt x="211" y="153"/>
                  </a:lnTo>
                  <a:lnTo>
                    <a:pt x="200" y="125"/>
                  </a:lnTo>
                  <a:lnTo>
                    <a:pt x="192" y="111"/>
                  </a:lnTo>
                  <a:lnTo>
                    <a:pt x="184" y="99"/>
                  </a:lnTo>
                  <a:lnTo>
                    <a:pt x="173" y="86"/>
                  </a:lnTo>
                  <a:lnTo>
                    <a:pt x="163" y="74"/>
                  </a:lnTo>
                  <a:lnTo>
                    <a:pt x="152" y="63"/>
                  </a:lnTo>
                  <a:lnTo>
                    <a:pt x="140" y="53"/>
                  </a:lnTo>
                  <a:lnTo>
                    <a:pt x="127" y="43"/>
                  </a:lnTo>
                  <a:lnTo>
                    <a:pt x="115" y="34"/>
                  </a:lnTo>
                  <a:lnTo>
                    <a:pt x="102" y="27"/>
                  </a:lnTo>
                  <a:lnTo>
                    <a:pt x="88" y="21"/>
                  </a:lnTo>
                  <a:lnTo>
                    <a:pt x="74" y="17"/>
                  </a:lnTo>
                  <a:lnTo>
                    <a:pt x="59" y="12"/>
                  </a:lnTo>
                  <a:lnTo>
                    <a:pt x="45" y="9"/>
                  </a:lnTo>
                  <a:lnTo>
                    <a:pt x="30" y="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4" name="Freeform 229"/>
            <p:cNvSpPr>
              <a:spLocks/>
            </p:cNvSpPr>
            <p:nvPr/>
          </p:nvSpPr>
          <p:spPr bwMode="auto">
            <a:xfrm>
              <a:off x="3966" y="1731"/>
              <a:ext cx="78" cy="174"/>
            </a:xfrm>
            <a:custGeom>
              <a:avLst/>
              <a:gdLst>
                <a:gd name="T0" fmla="*/ 10 w 155"/>
                <a:gd name="T1" fmla="*/ 21 h 350"/>
                <a:gd name="T2" fmla="*/ 9 w 155"/>
                <a:gd name="T3" fmla="*/ 21 h 350"/>
                <a:gd name="T4" fmla="*/ 9 w 155"/>
                <a:gd name="T5" fmla="*/ 21 h 350"/>
                <a:gd name="T6" fmla="*/ 8 w 155"/>
                <a:gd name="T7" fmla="*/ 20 h 350"/>
                <a:gd name="T8" fmla="*/ 7 w 155"/>
                <a:gd name="T9" fmla="*/ 19 h 350"/>
                <a:gd name="T10" fmla="*/ 7 w 155"/>
                <a:gd name="T11" fmla="*/ 18 h 350"/>
                <a:gd name="T12" fmla="*/ 7 w 155"/>
                <a:gd name="T13" fmla="*/ 18 h 350"/>
                <a:gd name="T14" fmla="*/ 6 w 155"/>
                <a:gd name="T15" fmla="*/ 17 h 350"/>
                <a:gd name="T16" fmla="*/ 6 w 155"/>
                <a:gd name="T17" fmla="*/ 16 h 350"/>
                <a:gd name="T18" fmla="*/ 6 w 155"/>
                <a:gd name="T19" fmla="*/ 14 h 350"/>
                <a:gd name="T20" fmla="*/ 6 w 155"/>
                <a:gd name="T21" fmla="*/ 12 h 350"/>
                <a:gd name="T22" fmla="*/ 7 w 155"/>
                <a:gd name="T23" fmla="*/ 10 h 350"/>
                <a:gd name="T24" fmla="*/ 7 w 155"/>
                <a:gd name="T25" fmla="*/ 8 h 350"/>
                <a:gd name="T26" fmla="*/ 7 w 155"/>
                <a:gd name="T27" fmla="*/ 7 h 350"/>
                <a:gd name="T28" fmla="*/ 7 w 155"/>
                <a:gd name="T29" fmla="*/ 5 h 350"/>
                <a:gd name="T30" fmla="*/ 6 w 155"/>
                <a:gd name="T31" fmla="*/ 4 h 350"/>
                <a:gd name="T32" fmla="*/ 6 w 155"/>
                <a:gd name="T33" fmla="*/ 3 h 350"/>
                <a:gd name="T34" fmla="*/ 5 w 155"/>
                <a:gd name="T35" fmla="*/ 2 h 350"/>
                <a:gd name="T36" fmla="*/ 4 w 155"/>
                <a:gd name="T37" fmla="*/ 1 h 350"/>
                <a:gd name="T38" fmla="*/ 3 w 155"/>
                <a:gd name="T39" fmla="*/ 0 h 350"/>
                <a:gd name="T40" fmla="*/ 2 w 155"/>
                <a:gd name="T41" fmla="*/ 0 h 350"/>
                <a:gd name="T42" fmla="*/ 2 w 155"/>
                <a:gd name="T43" fmla="*/ 0 h 350"/>
                <a:gd name="T44" fmla="*/ 1 w 155"/>
                <a:gd name="T45" fmla="*/ 0 h 350"/>
                <a:gd name="T46" fmla="*/ 1 w 155"/>
                <a:gd name="T47" fmla="*/ 0 h 350"/>
                <a:gd name="T48" fmla="*/ 1 w 155"/>
                <a:gd name="T49" fmla="*/ 0 h 350"/>
                <a:gd name="T50" fmla="*/ 1 w 155"/>
                <a:gd name="T51" fmla="*/ 1 h 350"/>
                <a:gd name="T52" fmla="*/ 0 w 155"/>
                <a:gd name="T53" fmla="*/ 1 h 350"/>
                <a:gd name="T54" fmla="*/ 1 w 155"/>
                <a:gd name="T55" fmla="*/ 1 h 350"/>
                <a:gd name="T56" fmla="*/ 1 w 155"/>
                <a:gd name="T57" fmla="*/ 1 h 350"/>
                <a:gd name="T58" fmla="*/ 2 w 155"/>
                <a:gd name="T59" fmla="*/ 2 h 350"/>
                <a:gd name="T60" fmla="*/ 3 w 155"/>
                <a:gd name="T61" fmla="*/ 2 h 350"/>
                <a:gd name="T62" fmla="*/ 4 w 155"/>
                <a:gd name="T63" fmla="*/ 3 h 350"/>
                <a:gd name="T64" fmla="*/ 5 w 155"/>
                <a:gd name="T65" fmla="*/ 3 h 350"/>
                <a:gd name="T66" fmla="*/ 5 w 155"/>
                <a:gd name="T67" fmla="*/ 4 h 350"/>
                <a:gd name="T68" fmla="*/ 6 w 155"/>
                <a:gd name="T69" fmla="*/ 5 h 350"/>
                <a:gd name="T70" fmla="*/ 6 w 155"/>
                <a:gd name="T71" fmla="*/ 6 h 350"/>
                <a:gd name="T72" fmla="*/ 6 w 155"/>
                <a:gd name="T73" fmla="*/ 7 h 350"/>
                <a:gd name="T74" fmla="*/ 6 w 155"/>
                <a:gd name="T75" fmla="*/ 9 h 350"/>
                <a:gd name="T76" fmla="*/ 6 w 155"/>
                <a:gd name="T77" fmla="*/ 11 h 350"/>
                <a:gd name="T78" fmla="*/ 5 w 155"/>
                <a:gd name="T79" fmla="*/ 13 h 350"/>
                <a:gd name="T80" fmla="*/ 5 w 155"/>
                <a:gd name="T81" fmla="*/ 15 h 350"/>
                <a:gd name="T82" fmla="*/ 5 w 155"/>
                <a:gd name="T83" fmla="*/ 16 h 350"/>
                <a:gd name="T84" fmla="*/ 6 w 155"/>
                <a:gd name="T85" fmla="*/ 17 h 350"/>
                <a:gd name="T86" fmla="*/ 6 w 155"/>
                <a:gd name="T87" fmla="*/ 18 h 350"/>
                <a:gd name="T88" fmla="*/ 7 w 155"/>
                <a:gd name="T89" fmla="*/ 19 h 350"/>
                <a:gd name="T90" fmla="*/ 7 w 155"/>
                <a:gd name="T91" fmla="*/ 20 h 350"/>
                <a:gd name="T92" fmla="*/ 8 w 155"/>
                <a:gd name="T93" fmla="*/ 21 h 350"/>
                <a:gd name="T94" fmla="*/ 9 w 155"/>
                <a:gd name="T95" fmla="*/ 21 h 350"/>
                <a:gd name="T96" fmla="*/ 10 w 155"/>
                <a:gd name="T97" fmla="*/ 21 h 350"/>
                <a:gd name="T98" fmla="*/ 10 w 155"/>
                <a:gd name="T99" fmla="*/ 21 h 350"/>
                <a:gd name="T100" fmla="*/ 10 w 155"/>
                <a:gd name="T101" fmla="*/ 21 h 350"/>
                <a:gd name="T102" fmla="*/ 10 w 155"/>
                <a:gd name="T103" fmla="*/ 21 h 350"/>
                <a:gd name="T104" fmla="*/ 10 w 155"/>
                <a:gd name="T105" fmla="*/ 21 h 350"/>
                <a:gd name="T106" fmla="*/ 10 w 155"/>
                <a:gd name="T107" fmla="*/ 2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350"/>
                <a:gd name="T164" fmla="*/ 155 w 155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350">
                  <a:moveTo>
                    <a:pt x="155" y="350"/>
                  </a:moveTo>
                  <a:lnTo>
                    <a:pt x="142" y="346"/>
                  </a:lnTo>
                  <a:lnTo>
                    <a:pt x="131" y="338"/>
                  </a:lnTo>
                  <a:lnTo>
                    <a:pt x="120" y="329"/>
                  </a:lnTo>
                  <a:lnTo>
                    <a:pt x="112" y="317"/>
                  </a:lnTo>
                  <a:lnTo>
                    <a:pt x="105" y="304"/>
                  </a:lnTo>
                  <a:lnTo>
                    <a:pt x="100" y="291"/>
                  </a:lnTo>
                  <a:lnTo>
                    <a:pt x="95" y="277"/>
                  </a:lnTo>
                  <a:lnTo>
                    <a:pt x="93" y="264"/>
                  </a:lnTo>
                  <a:lnTo>
                    <a:pt x="91" y="233"/>
                  </a:lnTo>
                  <a:lnTo>
                    <a:pt x="95" y="201"/>
                  </a:lnTo>
                  <a:lnTo>
                    <a:pt x="100" y="170"/>
                  </a:lnTo>
                  <a:lnTo>
                    <a:pt x="103" y="139"/>
                  </a:lnTo>
                  <a:lnTo>
                    <a:pt x="103" y="117"/>
                  </a:lnTo>
                  <a:lnTo>
                    <a:pt x="100" y="95"/>
                  </a:lnTo>
                  <a:lnTo>
                    <a:pt x="95" y="73"/>
                  </a:lnTo>
                  <a:lnTo>
                    <a:pt x="88" y="52"/>
                  </a:lnTo>
                  <a:lnTo>
                    <a:pt x="77" y="34"/>
                  </a:lnTo>
                  <a:lnTo>
                    <a:pt x="63" y="19"/>
                  </a:lnTo>
                  <a:lnTo>
                    <a:pt x="46" y="7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26" y="33"/>
                  </a:lnTo>
                  <a:lnTo>
                    <a:pt x="42" y="41"/>
                  </a:lnTo>
                  <a:lnTo>
                    <a:pt x="56" y="50"/>
                  </a:lnTo>
                  <a:lnTo>
                    <a:pt x="66" y="60"/>
                  </a:lnTo>
                  <a:lnTo>
                    <a:pt x="74" y="73"/>
                  </a:lnTo>
                  <a:lnTo>
                    <a:pt x="81" y="89"/>
                  </a:lnTo>
                  <a:lnTo>
                    <a:pt x="86" y="107"/>
                  </a:lnTo>
                  <a:lnTo>
                    <a:pt x="88" y="126"/>
                  </a:lnTo>
                  <a:lnTo>
                    <a:pt x="87" y="155"/>
                  </a:lnTo>
                  <a:lnTo>
                    <a:pt x="84" y="185"/>
                  </a:lnTo>
                  <a:lnTo>
                    <a:pt x="79" y="214"/>
                  </a:lnTo>
                  <a:lnTo>
                    <a:pt x="77" y="242"/>
                  </a:lnTo>
                  <a:lnTo>
                    <a:pt x="78" y="260"/>
                  </a:lnTo>
                  <a:lnTo>
                    <a:pt x="81" y="278"/>
                  </a:lnTo>
                  <a:lnTo>
                    <a:pt x="88" y="295"/>
                  </a:lnTo>
                  <a:lnTo>
                    <a:pt x="97" y="312"/>
                  </a:lnTo>
                  <a:lnTo>
                    <a:pt x="109" y="327"/>
                  </a:lnTo>
                  <a:lnTo>
                    <a:pt x="122" y="338"/>
                  </a:lnTo>
                  <a:lnTo>
                    <a:pt x="138" y="346"/>
                  </a:lnTo>
                  <a:lnTo>
                    <a:pt x="1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5" name="Freeform 230"/>
            <p:cNvSpPr>
              <a:spLocks/>
            </p:cNvSpPr>
            <p:nvPr/>
          </p:nvSpPr>
          <p:spPr bwMode="auto">
            <a:xfrm>
              <a:off x="4263" y="1823"/>
              <a:ext cx="353" cy="360"/>
            </a:xfrm>
            <a:custGeom>
              <a:avLst/>
              <a:gdLst>
                <a:gd name="T0" fmla="*/ 0 w 706"/>
                <a:gd name="T1" fmla="*/ 2 h 720"/>
                <a:gd name="T2" fmla="*/ 1 w 706"/>
                <a:gd name="T3" fmla="*/ 6 h 720"/>
                <a:gd name="T4" fmla="*/ 1 w 706"/>
                <a:gd name="T5" fmla="*/ 9 h 720"/>
                <a:gd name="T6" fmla="*/ 2 w 706"/>
                <a:gd name="T7" fmla="*/ 12 h 720"/>
                <a:gd name="T8" fmla="*/ 3 w 706"/>
                <a:gd name="T9" fmla="*/ 15 h 720"/>
                <a:gd name="T10" fmla="*/ 4 w 706"/>
                <a:gd name="T11" fmla="*/ 16 h 720"/>
                <a:gd name="T12" fmla="*/ 6 w 706"/>
                <a:gd name="T13" fmla="*/ 18 h 720"/>
                <a:gd name="T14" fmla="*/ 7 w 706"/>
                <a:gd name="T15" fmla="*/ 20 h 720"/>
                <a:gd name="T16" fmla="*/ 9 w 706"/>
                <a:gd name="T17" fmla="*/ 21 h 720"/>
                <a:gd name="T18" fmla="*/ 10 w 706"/>
                <a:gd name="T19" fmla="*/ 22 h 720"/>
                <a:gd name="T20" fmla="*/ 12 w 706"/>
                <a:gd name="T21" fmla="*/ 23 h 720"/>
                <a:gd name="T22" fmla="*/ 13 w 706"/>
                <a:gd name="T23" fmla="*/ 25 h 720"/>
                <a:gd name="T24" fmla="*/ 15 w 706"/>
                <a:gd name="T25" fmla="*/ 26 h 720"/>
                <a:gd name="T26" fmla="*/ 17 w 706"/>
                <a:gd name="T27" fmla="*/ 27 h 720"/>
                <a:gd name="T28" fmla="*/ 19 w 706"/>
                <a:gd name="T29" fmla="*/ 28 h 720"/>
                <a:gd name="T30" fmla="*/ 21 w 706"/>
                <a:gd name="T31" fmla="*/ 29 h 720"/>
                <a:gd name="T32" fmla="*/ 23 w 706"/>
                <a:gd name="T33" fmla="*/ 30 h 720"/>
                <a:gd name="T34" fmla="*/ 25 w 706"/>
                <a:gd name="T35" fmla="*/ 32 h 720"/>
                <a:gd name="T36" fmla="*/ 27 w 706"/>
                <a:gd name="T37" fmla="*/ 33 h 720"/>
                <a:gd name="T38" fmla="*/ 29 w 706"/>
                <a:gd name="T39" fmla="*/ 34 h 720"/>
                <a:gd name="T40" fmla="*/ 31 w 706"/>
                <a:gd name="T41" fmla="*/ 35 h 720"/>
                <a:gd name="T42" fmla="*/ 33 w 706"/>
                <a:gd name="T43" fmla="*/ 36 h 720"/>
                <a:gd name="T44" fmla="*/ 35 w 706"/>
                <a:gd name="T45" fmla="*/ 38 h 720"/>
                <a:gd name="T46" fmla="*/ 36 w 706"/>
                <a:gd name="T47" fmla="*/ 39 h 720"/>
                <a:gd name="T48" fmla="*/ 38 w 706"/>
                <a:gd name="T49" fmla="*/ 41 h 720"/>
                <a:gd name="T50" fmla="*/ 40 w 706"/>
                <a:gd name="T51" fmla="*/ 42 h 720"/>
                <a:gd name="T52" fmla="*/ 42 w 706"/>
                <a:gd name="T53" fmla="*/ 43 h 720"/>
                <a:gd name="T54" fmla="*/ 43 w 706"/>
                <a:gd name="T55" fmla="*/ 45 h 720"/>
                <a:gd name="T56" fmla="*/ 44 w 706"/>
                <a:gd name="T57" fmla="*/ 45 h 720"/>
                <a:gd name="T58" fmla="*/ 45 w 706"/>
                <a:gd name="T59" fmla="*/ 45 h 720"/>
                <a:gd name="T60" fmla="*/ 44 w 706"/>
                <a:gd name="T61" fmla="*/ 45 h 720"/>
                <a:gd name="T62" fmla="*/ 42 w 706"/>
                <a:gd name="T63" fmla="*/ 43 h 720"/>
                <a:gd name="T64" fmla="*/ 41 w 706"/>
                <a:gd name="T65" fmla="*/ 42 h 720"/>
                <a:gd name="T66" fmla="*/ 39 w 706"/>
                <a:gd name="T67" fmla="*/ 41 h 720"/>
                <a:gd name="T68" fmla="*/ 38 w 706"/>
                <a:gd name="T69" fmla="*/ 39 h 720"/>
                <a:gd name="T70" fmla="*/ 36 w 706"/>
                <a:gd name="T71" fmla="*/ 38 h 720"/>
                <a:gd name="T72" fmla="*/ 35 w 706"/>
                <a:gd name="T73" fmla="*/ 37 h 720"/>
                <a:gd name="T74" fmla="*/ 33 w 706"/>
                <a:gd name="T75" fmla="*/ 36 h 720"/>
                <a:gd name="T76" fmla="*/ 31 w 706"/>
                <a:gd name="T77" fmla="*/ 35 h 720"/>
                <a:gd name="T78" fmla="*/ 30 w 706"/>
                <a:gd name="T79" fmla="*/ 33 h 720"/>
                <a:gd name="T80" fmla="*/ 28 w 706"/>
                <a:gd name="T81" fmla="*/ 32 h 720"/>
                <a:gd name="T82" fmla="*/ 26 w 706"/>
                <a:gd name="T83" fmla="*/ 31 h 720"/>
                <a:gd name="T84" fmla="*/ 24 w 706"/>
                <a:gd name="T85" fmla="*/ 30 h 720"/>
                <a:gd name="T86" fmla="*/ 22 w 706"/>
                <a:gd name="T87" fmla="*/ 29 h 720"/>
                <a:gd name="T88" fmla="*/ 20 w 706"/>
                <a:gd name="T89" fmla="*/ 28 h 720"/>
                <a:gd name="T90" fmla="*/ 19 w 706"/>
                <a:gd name="T91" fmla="*/ 26 h 720"/>
                <a:gd name="T92" fmla="*/ 17 w 706"/>
                <a:gd name="T93" fmla="*/ 25 h 720"/>
                <a:gd name="T94" fmla="*/ 15 w 706"/>
                <a:gd name="T95" fmla="*/ 24 h 720"/>
                <a:gd name="T96" fmla="*/ 13 w 706"/>
                <a:gd name="T97" fmla="*/ 23 h 720"/>
                <a:gd name="T98" fmla="*/ 12 w 706"/>
                <a:gd name="T99" fmla="*/ 22 h 720"/>
                <a:gd name="T100" fmla="*/ 10 w 706"/>
                <a:gd name="T101" fmla="*/ 20 h 720"/>
                <a:gd name="T102" fmla="*/ 9 w 706"/>
                <a:gd name="T103" fmla="*/ 19 h 720"/>
                <a:gd name="T104" fmla="*/ 7 w 706"/>
                <a:gd name="T105" fmla="*/ 18 h 720"/>
                <a:gd name="T106" fmla="*/ 6 w 706"/>
                <a:gd name="T107" fmla="*/ 16 h 720"/>
                <a:gd name="T108" fmla="*/ 4 w 706"/>
                <a:gd name="T109" fmla="*/ 14 h 720"/>
                <a:gd name="T110" fmla="*/ 3 w 706"/>
                <a:gd name="T111" fmla="*/ 10 h 720"/>
                <a:gd name="T112" fmla="*/ 2 w 706"/>
                <a:gd name="T113" fmla="*/ 6 h 720"/>
                <a:gd name="T114" fmla="*/ 1 w 706"/>
                <a:gd name="T115" fmla="*/ 2 h 720"/>
                <a:gd name="T116" fmla="*/ 1 w 706"/>
                <a:gd name="T117" fmla="*/ 0 h 720"/>
                <a:gd name="T118" fmla="*/ 1 w 706"/>
                <a:gd name="T119" fmla="*/ 1 h 720"/>
                <a:gd name="T120" fmla="*/ 1 w 706"/>
                <a:gd name="T121" fmla="*/ 1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6"/>
                <a:gd name="T184" fmla="*/ 0 h 720"/>
                <a:gd name="T185" fmla="*/ 706 w 706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6" h="720">
                  <a:moveTo>
                    <a:pt x="1" y="2"/>
                  </a:moveTo>
                  <a:lnTo>
                    <a:pt x="0" y="30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5" y="112"/>
                  </a:lnTo>
                  <a:lnTo>
                    <a:pt x="10" y="138"/>
                  </a:lnTo>
                  <a:lnTo>
                    <a:pt x="17" y="163"/>
                  </a:lnTo>
                  <a:lnTo>
                    <a:pt x="25" y="190"/>
                  </a:lnTo>
                  <a:lnTo>
                    <a:pt x="37" y="215"/>
                  </a:lnTo>
                  <a:lnTo>
                    <a:pt x="44" y="229"/>
                  </a:lnTo>
                  <a:lnTo>
                    <a:pt x="53" y="243"/>
                  </a:lnTo>
                  <a:lnTo>
                    <a:pt x="61" y="256"/>
                  </a:lnTo>
                  <a:lnTo>
                    <a:pt x="71" y="270"/>
                  </a:lnTo>
                  <a:lnTo>
                    <a:pt x="82" y="281"/>
                  </a:lnTo>
                  <a:lnTo>
                    <a:pt x="93" y="294"/>
                  </a:lnTo>
                  <a:lnTo>
                    <a:pt x="105" y="305"/>
                  </a:lnTo>
                  <a:lnTo>
                    <a:pt x="116" y="316"/>
                  </a:lnTo>
                  <a:lnTo>
                    <a:pt x="129" y="327"/>
                  </a:lnTo>
                  <a:lnTo>
                    <a:pt x="142" y="337"/>
                  </a:lnTo>
                  <a:lnTo>
                    <a:pt x="154" y="348"/>
                  </a:lnTo>
                  <a:lnTo>
                    <a:pt x="168" y="357"/>
                  </a:lnTo>
                  <a:lnTo>
                    <a:pt x="181" y="366"/>
                  </a:lnTo>
                  <a:lnTo>
                    <a:pt x="195" y="376"/>
                  </a:lnTo>
                  <a:lnTo>
                    <a:pt x="208" y="385"/>
                  </a:lnTo>
                  <a:lnTo>
                    <a:pt x="221" y="393"/>
                  </a:lnTo>
                  <a:lnTo>
                    <a:pt x="237" y="402"/>
                  </a:lnTo>
                  <a:lnTo>
                    <a:pt x="252" y="412"/>
                  </a:lnTo>
                  <a:lnTo>
                    <a:pt x="268" y="422"/>
                  </a:lnTo>
                  <a:lnTo>
                    <a:pt x="284" y="432"/>
                  </a:lnTo>
                  <a:lnTo>
                    <a:pt x="299" y="441"/>
                  </a:lnTo>
                  <a:lnTo>
                    <a:pt x="315" y="450"/>
                  </a:lnTo>
                  <a:lnTo>
                    <a:pt x="332" y="461"/>
                  </a:lnTo>
                  <a:lnTo>
                    <a:pt x="347" y="470"/>
                  </a:lnTo>
                  <a:lnTo>
                    <a:pt x="363" y="479"/>
                  </a:lnTo>
                  <a:lnTo>
                    <a:pt x="379" y="488"/>
                  </a:lnTo>
                  <a:lnTo>
                    <a:pt x="394" y="499"/>
                  </a:lnTo>
                  <a:lnTo>
                    <a:pt x="410" y="508"/>
                  </a:lnTo>
                  <a:lnTo>
                    <a:pt x="425" y="517"/>
                  </a:lnTo>
                  <a:lnTo>
                    <a:pt x="441" y="526"/>
                  </a:lnTo>
                  <a:lnTo>
                    <a:pt x="456" y="537"/>
                  </a:lnTo>
                  <a:lnTo>
                    <a:pt x="472" y="546"/>
                  </a:lnTo>
                  <a:lnTo>
                    <a:pt x="487" y="555"/>
                  </a:lnTo>
                  <a:lnTo>
                    <a:pt x="503" y="566"/>
                  </a:lnTo>
                  <a:lnTo>
                    <a:pt x="517" y="576"/>
                  </a:lnTo>
                  <a:lnTo>
                    <a:pt x="532" y="586"/>
                  </a:lnTo>
                  <a:lnTo>
                    <a:pt x="547" y="597"/>
                  </a:lnTo>
                  <a:lnTo>
                    <a:pt x="561" y="607"/>
                  </a:lnTo>
                  <a:lnTo>
                    <a:pt x="575" y="619"/>
                  </a:lnTo>
                  <a:lnTo>
                    <a:pt x="590" y="629"/>
                  </a:lnTo>
                  <a:lnTo>
                    <a:pt x="603" y="641"/>
                  </a:lnTo>
                  <a:lnTo>
                    <a:pt x="617" y="652"/>
                  </a:lnTo>
                  <a:lnTo>
                    <a:pt x="631" y="662"/>
                  </a:lnTo>
                  <a:lnTo>
                    <a:pt x="645" y="674"/>
                  </a:lnTo>
                  <a:lnTo>
                    <a:pt x="659" y="685"/>
                  </a:lnTo>
                  <a:lnTo>
                    <a:pt x="672" y="697"/>
                  </a:lnTo>
                  <a:lnTo>
                    <a:pt x="686" y="709"/>
                  </a:lnTo>
                  <a:lnTo>
                    <a:pt x="700" y="720"/>
                  </a:lnTo>
                  <a:lnTo>
                    <a:pt x="702" y="720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5" y="717"/>
                  </a:lnTo>
                  <a:lnTo>
                    <a:pt x="693" y="706"/>
                  </a:lnTo>
                  <a:lnTo>
                    <a:pt x="681" y="696"/>
                  </a:lnTo>
                  <a:lnTo>
                    <a:pt x="669" y="684"/>
                  </a:lnTo>
                  <a:lnTo>
                    <a:pt x="657" y="674"/>
                  </a:lnTo>
                  <a:lnTo>
                    <a:pt x="646" y="664"/>
                  </a:lnTo>
                  <a:lnTo>
                    <a:pt x="633" y="653"/>
                  </a:lnTo>
                  <a:lnTo>
                    <a:pt x="622" y="643"/>
                  </a:lnTo>
                  <a:lnTo>
                    <a:pt x="610" y="632"/>
                  </a:lnTo>
                  <a:lnTo>
                    <a:pt x="598" y="622"/>
                  </a:lnTo>
                  <a:lnTo>
                    <a:pt x="586" y="613"/>
                  </a:lnTo>
                  <a:lnTo>
                    <a:pt x="573" y="603"/>
                  </a:lnTo>
                  <a:lnTo>
                    <a:pt x="561" y="593"/>
                  </a:lnTo>
                  <a:lnTo>
                    <a:pt x="549" y="583"/>
                  </a:lnTo>
                  <a:lnTo>
                    <a:pt x="537" y="574"/>
                  </a:lnTo>
                  <a:lnTo>
                    <a:pt x="523" y="566"/>
                  </a:lnTo>
                  <a:lnTo>
                    <a:pt x="510" y="556"/>
                  </a:lnTo>
                  <a:lnTo>
                    <a:pt x="495" y="547"/>
                  </a:lnTo>
                  <a:lnTo>
                    <a:pt x="481" y="537"/>
                  </a:lnTo>
                  <a:lnTo>
                    <a:pt x="466" y="528"/>
                  </a:lnTo>
                  <a:lnTo>
                    <a:pt x="451" y="518"/>
                  </a:lnTo>
                  <a:lnTo>
                    <a:pt x="438" y="509"/>
                  </a:lnTo>
                  <a:lnTo>
                    <a:pt x="423" y="499"/>
                  </a:lnTo>
                  <a:lnTo>
                    <a:pt x="408" y="490"/>
                  </a:lnTo>
                  <a:lnTo>
                    <a:pt x="393" y="480"/>
                  </a:lnTo>
                  <a:lnTo>
                    <a:pt x="379" y="471"/>
                  </a:lnTo>
                  <a:lnTo>
                    <a:pt x="364" y="462"/>
                  </a:lnTo>
                  <a:lnTo>
                    <a:pt x="349" y="453"/>
                  </a:lnTo>
                  <a:lnTo>
                    <a:pt x="334" y="444"/>
                  </a:lnTo>
                  <a:lnTo>
                    <a:pt x="319" y="434"/>
                  </a:lnTo>
                  <a:lnTo>
                    <a:pt x="305" y="424"/>
                  </a:lnTo>
                  <a:lnTo>
                    <a:pt x="290" y="415"/>
                  </a:lnTo>
                  <a:lnTo>
                    <a:pt x="275" y="405"/>
                  </a:lnTo>
                  <a:lnTo>
                    <a:pt x="261" y="396"/>
                  </a:lnTo>
                  <a:lnTo>
                    <a:pt x="248" y="387"/>
                  </a:lnTo>
                  <a:lnTo>
                    <a:pt x="235" y="378"/>
                  </a:lnTo>
                  <a:lnTo>
                    <a:pt x="221" y="369"/>
                  </a:lnTo>
                  <a:lnTo>
                    <a:pt x="208" y="359"/>
                  </a:lnTo>
                  <a:lnTo>
                    <a:pt x="195" y="350"/>
                  </a:lnTo>
                  <a:lnTo>
                    <a:pt x="182" y="341"/>
                  </a:lnTo>
                  <a:lnTo>
                    <a:pt x="169" y="331"/>
                  </a:lnTo>
                  <a:lnTo>
                    <a:pt x="157" y="320"/>
                  </a:lnTo>
                  <a:lnTo>
                    <a:pt x="145" y="310"/>
                  </a:lnTo>
                  <a:lnTo>
                    <a:pt x="134" y="299"/>
                  </a:lnTo>
                  <a:lnTo>
                    <a:pt x="122" y="288"/>
                  </a:lnTo>
                  <a:lnTo>
                    <a:pt x="110" y="276"/>
                  </a:lnTo>
                  <a:lnTo>
                    <a:pt x="100" y="265"/>
                  </a:lnTo>
                  <a:lnTo>
                    <a:pt x="90" y="252"/>
                  </a:lnTo>
                  <a:lnTo>
                    <a:pt x="79" y="240"/>
                  </a:lnTo>
                  <a:lnTo>
                    <a:pt x="62" y="213"/>
                  </a:lnTo>
                  <a:lnTo>
                    <a:pt x="48" y="185"/>
                  </a:lnTo>
                  <a:lnTo>
                    <a:pt x="37" y="155"/>
                  </a:lnTo>
                  <a:lnTo>
                    <a:pt x="28" y="125"/>
                  </a:lnTo>
                  <a:lnTo>
                    <a:pt x="21" y="94"/>
                  </a:lnTo>
                  <a:lnTo>
                    <a:pt x="15" y="63"/>
                  </a:lnTo>
                  <a:lnTo>
                    <a:pt x="11" y="3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6" name="Freeform 231"/>
            <p:cNvSpPr>
              <a:spLocks/>
            </p:cNvSpPr>
            <p:nvPr/>
          </p:nvSpPr>
          <p:spPr bwMode="auto">
            <a:xfrm>
              <a:off x="4110" y="1984"/>
              <a:ext cx="27" cy="101"/>
            </a:xfrm>
            <a:custGeom>
              <a:avLst/>
              <a:gdLst>
                <a:gd name="T0" fmla="*/ 3 w 55"/>
                <a:gd name="T1" fmla="*/ 13 h 201"/>
                <a:gd name="T2" fmla="*/ 3 w 55"/>
                <a:gd name="T3" fmla="*/ 12 h 201"/>
                <a:gd name="T4" fmla="*/ 3 w 55"/>
                <a:gd name="T5" fmla="*/ 11 h 201"/>
                <a:gd name="T6" fmla="*/ 3 w 55"/>
                <a:gd name="T7" fmla="*/ 10 h 201"/>
                <a:gd name="T8" fmla="*/ 3 w 55"/>
                <a:gd name="T9" fmla="*/ 10 h 201"/>
                <a:gd name="T10" fmla="*/ 3 w 55"/>
                <a:gd name="T11" fmla="*/ 9 h 201"/>
                <a:gd name="T12" fmla="*/ 2 w 55"/>
                <a:gd name="T13" fmla="*/ 8 h 201"/>
                <a:gd name="T14" fmla="*/ 2 w 55"/>
                <a:gd name="T15" fmla="*/ 7 h 201"/>
                <a:gd name="T16" fmla="*/ 2 w 55"/>
                <a:gd name="T17" fmla="*/ 6 h 201"/>
                <a:gd name="T18" fmla="*/ 1 w 55"/>
                <a:gd name="T19" fmla="*/ 4 h 201"/>
                <a:gd name="T20" fmla="*/ 1 w 55"/>
                <a:gd name="T21" fmla="*/ 3 h 201"/>
                <a:gd name="T22" fmla="*/ 1 w 55"/>
                <a:gd name="T23" fmla="*/ 2 h 201"/>
                <a:gd name="T24" fmla="*/ 0 w 55"/>
                <a:gd name="T25" fmla="*/ 1 h 201"/>
                <a:gd name="T26" fmla="*/ 0 w 55"/>
                <a:gd name="T27" fmla="*/ 1 h 201"/>
                <a:gd name="T28" fmla="*/ 0 w 55"/>
                <a:gd name="T29" fmla="*/ 0 h 201"/>
                <a:gd name="T30" fmla="*/ 0 w 55"/>
                <a:gd name="T31" fmla="*/ 1 h 201"/>
                <a:gd name="T32" fmla="*/ 0 w 55"/>
                <a:gd name="T33" fmla="*/ 1 h 201"/>
                <a:gd name="T34" fmla="*/ 0 w 55"/>
                <a:gd name="T35" fmla="*/ 1 h 201"/>
                <a:gd name="T36" fmla="*/ 0 w 55"/>
                <a:gd name="T37" fmla="*/ 2 h 201"/>
                <a:gd name="T38" fmla="*/ 0 w 55"/>
                <a:gd name="T39" fmla="*/ 3 h 201"/>
                <a:gd name="T40" fmla="*/ 0 w 55"/>
                <a:gd name="T41" fmla="*/ 4 h 201"/>
                <a:gd name="T42" fmla="*/ 0 w 55"/>
                <a:gd name="T43" fmla="*/ 4 h 201"/>
                <a:gd name="T44" fmla="*/ 1 w 55"/>
                <a:gd name="T45" fmla="*/ 5 h 201"/>
                <a:gd name="T46" fmla="*/ 1 w 55"/>
                <a:gd name="T47" fmla="*/ 5 h 201"/>
                <a:gd name="T48" fmla="*/ 1 w 55"/>
                <a:gd name="T49" fmla="*/ 6 h 201"/>
                <a:gd name="T50" fmla="*/ 2 w 55"/>
                <a:gd name="T51" fmla="*/ 8 h 201"/>
                <a:gd name="T52" fmla="*/ 2 w 55"/>
                <a:gd name="T53" fmla="*/ 9 h 201"/>
                <a:gd name="T54" fmla="*/ 2 w 55"/>
                <a:gd name="T55" fmla="*/ 11 h 201"/>
                <a:gd name="T56" fmla="*/ 2 w 55"/>
                <a:gd name="T57" fmla="*/ 13 h 201"/>
                <a:gd name="T58" fmla="*/ 2 w 55"/>
                <a:gd name="T59" fmla="*/ 13 h 201"/>
                <a:gd name="T60" fmla="*/ 2 w 55"/>
                <a:gd name="T61" fmla="*/ 13 h 201"/>
                <a:gd name="T62" fmla="*/ 3 w 55"/>
                <a:gd name="T63" fmla="*/ 13 h 201"/>
                <a:gd name="T64" fmla="*/ 3 w 55"/>
                <a:gd name="T65" fmla="*/ 13 h 201"/>
                <a:gd name="T66" fmla="*/ 3 w 55"/>
                <a:gd name="T67" fmla="*/ 13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01"/>
                <a:gd name="T104" fmla="*/ 55 w 55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01">
                  <a:moveTo>
                    <a:pt x="48" y="198"/>
                  </a:moveTo>
                  <a:lnTo>
                    <a:pt x="50" y="185"/>
                  </a:lnTo>
                  <a:lnTo>
                    <a:pt x="52" y="172"/>
                  </a:lnTo>
                  <a:lnTo>
                    <a:pt x="55" y="159"/>
                  </a:lnTo>
                  <a:lnTo>
                    <a:pt x="53" y="146"/>
                  </a:lnTo>
                  <a:lnTo>
                    <a:pt x="50" y="130"/>
                  </a:lnTo>
                  <a:lnTo>
                    <a:pt x="46" y="114"/>
                  </a:lnTo>
                  <a:lnTo>
                    <a:pt x="41" y="99"/>
                  </a:lnTo>
                  <a:lnTo>
                    <a:pt x="35" y="82"/>
                  </a:lnTo>
                  <a:lnTo>
                    <a:pt x="27" y="63"/>
                  </a:lnTo>
                  <a:lnTo>
                    <a:pt x="20" y="44"/>
                  </a:lnTo>
                  <a:lnTo>
                    <a:pt x="17" y="2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3" y="40"/>
                  </a:lnTo>
                  <a:lnTo>
                    <a:pt x="7" y="53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1" y="80"/>
                  </a:lnTo>
                  <a:lnTo>
                    <a:pt x="26" y="89"/>
                  </a:lnTo>
                  <a:lnTo>
                    <a:pt x="37" y="118"/>
                  </a:lnTo>
                  <a:lnTo>
                    <a:pt x="44" y="144"/>
                  </a:lnTo>
                  <a:lnTo>
                    <a:pt x="45" y="170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7" name="Freeform 232"/>
            <p:cNvSpPr>
              <a:spLocks/>
            </p:cNvSpPr>
            <p:nvPr/>
          </p:nvSpPr>
          <p:spPr bwMode="auto">
            <a:xfrm>
              <a:off x="3952" y="2019"/>
              <a:ext cx="185" cy="93"/>
            </a:xfrm>
            <a:custGeom>
              <a:avLst/>
              <a:gdLst>
                <a:gd name="T0" fmla="*/ 23 w 370"/>
                <a:gd name="T1" fmla="*/ 1 h 184"/>
                <a:gd name="T2" fmla="*/ 23 w 370"/>
                <a:gd name="T3" fmla="*/ 1 h 184"/>
                <a:gd name="T4" fmla="*/ 22 w 370"/>
                <a:gd name="T5" fmla="*/ 2 h 184"/>
                <a:gd name="T6" fmla="*/ 21 w 370"/>
                <a:gd name="T7" fmla="*/ 2 h 184"/>
                <a:gd name="T8" fmla="*/ 21 w 370"/>
                <a:gd name="T9" fmla="*/ 3 h 184"/>
                <a:gd name="T10" fmla="*/ 20 w 370"/>
                <a:gd name="T11" fmla="*/ 3 h 184"/>
                <a:gd name="T12" fmla="*/ 19 w 370"/>
                <a:gd name="T13" fmla="*/ 3 h 184"/>
                <a:gd name="T14" fmla="*/ 18 w 370"/>
                <a:gd name="T15" fmla="*/ 4 h 184"/>
                <a:gd name="T16" fmla="*/ 18 w 370"/>
                <a:gd name="T17" fmla="*/ 4 h 184"/>
                <a:gd name="T18" fmla="*/ 17 w 370"/>
                <a:gd name="T19" fmla="*/ 4 h 184"/>
                <a:gd name="T20" fmla="*/ 16 w 370"/>
                <a:gd name="T21" fmla="*/ 4 h 184"/>
                <a:gd name="T22" fmla="*/ 15 w 370"/>
                <a:gd name="T23" fmla="*/ 4 h 184"/>
                <a:gd name="T24" fmla="*/ 14 w 370"/>
                <a:gd name="T25" fmla="*/ 5 h 184"/>
                <a:gd name="T26" fmla="*/ 13 w 370"/>
                <a:gd name="T27" fmla="*/ 5 h 184"/>
                <a:gd name="T28" fmla="*/ 13 w 370"/>
                <a:gd name="T29" fmla="*/ 5 h 184"/>
                <a:gd name="T30" fmla="*/ 12 w 370"/>
                <a:gd name="T31" fmla="*/ 5 h 184"/>
                <a:gd name="T32" fmla="*/ 11 w 370"/>
                <a:gd name="T33" fmla="*/ 6 h 184"/>
                <a:gd name="T34" fmla="*/ 10 w 370"/>
                <a:gd name="T35" fmla="*/ 6 h 184"/>
                <a:gd name="T36" fmla="*/ 8 w 370"/>
                <a:gd name="T37" fmla="*/ 7 h 184"/>
                <a:gd name="T38" fmla="*/ 7 w 370"/>
                <a:gd name="T39" fmla="*/ 7 h 184"/>
                <a:gd name="T40" fmla="*/ 6 w 370"/>
                <a:gd name="T41" fmla="*/ 8 h 184"/>
                <a:gd name="T42" fmla="*/ 4 w 370"/>
                <a:gd name="T43" fmla="*/ 9 h 184"/>
                <a:gd name="T44" fmla="*/ 3 w 370"/>
                <a:gd name="T45" fmla="*/ 10 h 184"/>
                <a:gd name="T46" fmla="*/ 2 w 370"/>
                <a:gd name="T47" fmla="*/ 10 h 184"/>
                <a:gd name="T48" fmla="*/ 1 w 370"/>
                <a:gd name="T49" fmla="*/ 11 h 184"/>
                <a:gd name="T50" fmla="*/ 1 w 370"/>
                <a:gd name="T51" fmla="*/ 11 h 184"/>
                <a:gd name="T52" fmla="*/ 0 w 370"/>
                <a:gd name="T53" fmla="*/ 12 h 184"/>
                <a:gd name="T54" fmla="*/ 1 w 370"/>
                <a:gd name="T55" fmla="*/ 12 h 184"/>
                <a:gd name="T56" fmla="*/ 1 w 370"/>
                <a:gd name="T57" fmla="*/ 12 h 184"/>
                <a:gd name="T58" fmla="*/ 2 w 370"/>
                <a:gd name="T59" fmla="*/ 12 h 184"/>
                <a:gd name="T60" fmla="*/ 3 w 370"/>
                <a:gd name="T61" fmla="*/ 11 h 184"/>
                <a:gd name="T62" fmla="*/ 3 w 370"/>
                <a:gd name="T63" fmla="*/ 11 h 184"/>
                <a:gd name="T64" fmla="*/ 4 w 370"/>
                <a:gd name="T65" fmla="*/ 10 h 184"/>
                <a:gd name="T66" fmla="*/ 5 w 370"/>
                <a:gd name="T67" fmla="*/ 10 h 184"/>
                <a:gd name="T68" fmla="*/ 6 w 370"/>
                <a:gd name="T69" fmla="*/ 9 h 184"/>
                <a:gd name="T70" fmla="*/ 7 w 370"/>
                <a:gd name="T71" fmla="*/ 9 h 184"/>
                <a:gd name="T72" fmla="*/ 7 w 370"/>
                <a:gd name="T73" fmla="*/ 8 h 184"/>
                <a:gd name="T74" fmla="*/ 8 w 370"/>
                <a:gd name="T75" fmla="*/ 8 h 184"/>
                <a:gd name="T76" fmla="*/ 9 w 370"/>
                <a:gd name="T77" fmla="*/ 8 h 184"/>
                <a:gd name="T78" fmla="*/ 10 w 370"/>
                <a:gd name="T79" fmla="*/ 7 h 184"/>
                <a:gd name="T80" fmla="*/ 11 w 370"/>
                <a:gd name="T81" fmla="*/ 7 h 184"/>
                <a:gd name="T82" fmla="*/ 12 w 370"/>
                <a:gd name="T83" fmla="*/ 6 h 184"/>
                <a:gd name="T84" fmla="*/ 13 w 370"/>
                <a:gd name="T85" fmla="*/ 6 h 184"/>
                <a:gd name="T86" fmla="*/ 14 w 370"/>
                <a:gd name="T87" fmla="*/ 5 h 184"/>
                <a:gd name="T88" fmla="*/ 15 w 370"/>
                <a:gd name="T89" fmla="*/ 5 h 184"/>
                <a:gd name="T90" fmla="*/ 17 w 370"/>
                <a:gd name="T91" fmla="*/ 5 h 184"/>
                <a:gd name="T92" fmla="*/ 18 w 370"/>
                <a:gd name="T93" fmla="*/ 4 h 184"/>
                <a:gd name="T94" fmla="*/ 19 w 370"/>
                <a:gd name="T95" fmla="*/ 4 h 184"/>
                <a:gd name="T96" fmla="*/ 20 w 370"/>
                <a:gd name="T97" fmla="*/ 3 h 184"/>
                <a:gd name="T98" fmla="*/ 21 w 370"/>
                <a:gd name="T99" fmla="*/ 3 h 184"/>
                <a:gd name="T100" fmla="*/ 22 w 370"/>
                <a:gd name="T101" fmla="*/ 2 h 184"/>
                <a:gd name="T102" fmla="*/ 23 w 370"/>
                <a:gd name="T103" fmla="*/ 1 h 184"/>
                <a:gd name="T104" fmla="*/ 24 w 370"/>
                <a:gd name="T105" fmla="*/ 1 h 184"/>
                <a:gd name="T106" fmla="*/ 24 w 370"/>
                <a:gd name="T107" fmla="*/ 1 h 184"/>
                <a:gd name="T108" fmla="*/ 24 w 370"/>
                <a:gd name="T109" fmla="*/ 0 h 184"/>
                <a:gd name="T110" fmla="*/ 23 w 370"/>
                <a:gd name="T111" fmla="*/ 0 h 184"/>
                <a:gd name="T112" fmla="*/ 23 w 370"/>
                <a:gd name="T113" fmla="*/ 1 h 184"/>
                <a:gd name="T114" fmla="*/ 23 w 37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0"/>
                <a:gd name="T175" fmla="*/ 0 h 184"/>
                <a:gd name="T176" fmla="*/ 370 w 37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0" h="184">
                  <a:moveTo>
                    <a:pt x="367" y="1"/>
                  </a:moveTo>
                  <a:lnTo>
                    <a:pt x="358" y="10"/>
                  </a:lnTo>
                  <a:lnTo>
                    <a:pt x="348" y="19"/>
                  </a:lnTo>
                  <a:lnTo>
                    <a:pt x="336" y="27"/>
                  </a:lnTo>
                  <a:lnTo>
                    <a:pt x="325" y="33"/>
                  </a:lnTo>
                  <a:lnTo>
                    <a:pt x="312" y="39"/>
                  </a:lnTo>
                  <a:lnTo>
                    <a:pt x="299" y="45"/>
                  </a:lnTo>
                  <a:lnTo>
                    <a:pt x="287" y="49"/>
                  </a:lnTo>
                  <a:lnTo>
                    <a:pt x="274" y="53"/>
                  </a:lnTo>
                  <a:lnTo>
                    <a:pt x="260" y="57"/>
                  </a:lnTo>
                  <a:lnTo>
                    <a:pt x="246" y="61"/>
                  </a:lnTo>
                  <a:lnTo>
                    <a:pt x="234" y="64"/>
                  </a:lnTo>
                  <a:lnTo>
                    <a:pt x="220" y="67"/>
                  </a:lnTo>
                  <a:lnTo>
                    <a:pt x="206" y="70"/>
                  </a:lnTo>
                  <a:lnTo>
                    <a:pt x="193" y="74"/>
                  </a:lnTo>
                  <a:lnTo>
                    <a:pt x="181" y="77"/>
                  </a:lnTo>
                  <a:lnTo>
                    <a:pt x="168" y="82"/>
                  </a:lnTo>
                  <a:lnTo>
                    <a:pt x="146" y="90"/>
                  </a:lnTo>
                  <a:lnTo>
                    <a:pt x="124" y="99"/>
                  </a:lnTo>
                  <a:lnTo>
                    <a:pt x="104" y="109"/>
                  </a:lnTo>
                  <a:lnTo>
                    <a:pt x="83" y="120"/>
                  </a:lnTo>
                  <a:lnTo>
                    <a:pt x="62" y="131"/>
                  </a:lnTo>
                  <a:lnTo>
                    <a:pt x="43" y="144"/>
                  </a:lnTo>
                  <a:lnTo>
                    <a:pt x="23" y="157"/>
                  </a:lnTo>
                  <a:lnTo>
                    <a:pt x="5" y="170"/>
                  </a:lnTo>
                  <a:lnTo>
                    <a:pt x="1" y="175"/>
                  </a:lnTo>
                  <a:lnTo>
                    <a:pt x="0" y="181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22" y="178"/>
                  </a:lnTo>
                  <a:lnTo>
                    <a:pt x="34" y="171"/>
                  </a:lnTo>
                  <a:lnTo>
                    <a:pt x="47" y="163"/>
                  </a:lnTo>
                  <a:lnTo>
                    <a:pt x="59" y="155"/>
                  </a:lnTo>
                  <a:lnTo>
                    <a:pt x="71" y="147"/>
                  </a:lnTo>
                  <a:lnTo>
                    <a:pt x="84" y="139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25" y="120"/>
                  </a:lnTo>
                  <a:lnTo>
                    <a:pt x="142" y="112"/>
                  </a:lnTo>
                  <a:lnTo>
                    <a:pt x="157" y="104"/>
                  </a:lnTo>
                  <a:lnTo>
                    <a:pt x="173" y="97"/>
                  </a:lnTo>
                  <a:lnTo>
                    <a:pt x="189" y="89"/>
                  </a:lnTo>
                  <a:lnTo>
                    <a:pt x="205" y="83"/>
                  </a:lnTo>
                  <a:lnTo>
                    <a:pt x="222" y="77"/>
                  </a:lnTo>
                  <a:lnTo>
                    <a:pt x="239" y="74"/>
                  </a:lnTo>
                  <a:lnTo>
                    <a:pt x="258" y="70"/>
                  </a:lnTo>
                  <a:lnTo>
                    <a:pt x="275" y="64"/>
                  </a:lnTo>
                  <a:lnTo>
                    <a:pt x="294" y="57"/>
                  </a:lnTo>
                  <a:lnTo>
                    <a:pt x="311" y="48"/>
                  </a:lnTo>
                  <a:lnTo>
                    <a:pt x="327" y="39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0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8" name="Freeform 233"/>
            <p:cNvSpPr>
              <a:spLocks/>
            </p:cNvSpPr>
            <p:nvPr/>
          </p:nvSpPr>
          <p:spPr bwMode="auto">
            <a:xfrm>
              <a:off x="3816" y="2085"/>
              <a:ext cx="157" cy="262"/>
            </a:xfrm>
            <a:custGeom>
              <a:avLst/>
              <a:gdLst>
                <a:gd name="T0" fmla="*/ 20 w 313"/>
                <a:gd name="T1" fmla="*/ 0 h 524"/>
                <a:gd name="T2" fmla="*/ 19 w 313"/>
                <a:gd name="T3" fmla="*/ 2 h 524"/>
                <a:gd name="T4" fmla="*/ 18 w 313"/>
                <a:gd name="T5" fmla="*/ 4 h 524"/>
                <a:gd name="T6" fmla="*/ 17 w 313"/>
                <a:gd name="T7" fmla="*/ 6 h 524"/>
                <a:gd name="T8" fmla="*/ 16 w 313"/>
                <a:gd name="T9" fmla="*/ 8 h 524"/>
                <a:gd name="T10" fmla="*/ 15 w 313"/>
                <a:gd name="T11" fmla="*/ 10 h 524"/>
                <a:gd name="T12" fmla="*/ 14 w 313"/>
                <a:gd name="T13" fmla="*/ 12 h 524"/>
                <a:gd name="T14" fmla="*/ 13 w 313"/>
                <a:gd name="T15" fmla="*/ 14 h 524"/>
                <a:gd name="T16" fmla="*/ 12 w 313"/>
                <a:gd name="T17" fmla="*/ 16 h 524"/>
                <a:gd name="T18" fmla="*/ 12 w 313"/>
                <a:gd name="T19" fmla="*/ 17 h 524"/>
                <a:gd name="T20" fmla="*/ 11 w 313"/>
                <a:gd name="T21" fmla="*/ 18 h 524"/>
                <a:gd name="T22" fmla="*/ 10 w 313"/>
                <a:gd name="T23" fmla="*/ 20 h 524"/>
                <a:gd name="T24" fmla="*/ 10 w 313"/>
                <a:gd name="T25" fmla="*/ 21 h 524"/>
                <a:gd name="T26" fmla="*/ 9 w 313"/>
                <a:gd name="T27" fmla="*/ 22 h 524"/>
                <a:gd name="T28" fmla="*/ 8 w 313"/>
                <a:gd name="T29" fmla="*/ 23 h 524"/>
                <a:gd name="T30" fmla="*/ 8 w 313"/>
                <a:gd name="T31" fmla="*/ 24 h 524"/>
                <a:gd name="T32" fmla="*/ 7 w 313"/>
                <a:gd name="T33" fmla="*/ 25 h 524"/>
                <a:gd name="T34" fmla="*/ 6 w 313"/>
                <a:gd name="T35" fmla="*/ 26 h 524"/>
                <a:gd name="T36" fmla="*/ 6 w 313"/>
                <a:gd name="T37" fmla="*/ 27 h 524"/>
                <a:gd name="T38" fmla="*/ 5 w 313"/>
                <a:gd name="T39" fmla="*/ 28 h 524"/>
                <a:gd name="T40" fmla="*/ 4 w 313"/>
                <a:gd name="T41" fmla="*/ 29 h 524"/>
                <a:gd name="T42" fmla="*/ 3 w 313"/>
                <a:gd name="T43" fmla="*/ 30 h 524"/>
                <a:gd name="T44" fmla="*/ 2 w 313"/>
                <a:gd name="T45" fmla="*/ 31 h 524"/>
                <a:gd name="T46" fmla="*/ 1 w 313"/>
                <a:gd name="T47" fmla="*/ 32 h 524"/>
                <a:gd name="T48" fmla="*/ 1 w 313"/>
                <a:gd name="T49" fmla="*/ 33 h 524"/>
                <a:gd name="T50" fmla="*/ 1 w 313"/>
                <a:gd name="T51" fmla="*/ 33 h 524"/>
                <a:gd name="T52" fmla="*/ 0 w 313"/>
                <a:gd name="T53" fmla="*/ 33 h 524"/>
                <a:gd name="T54" fmla="*/ 1 w 313"/>
                <a:gd name="T55" fmla="*/ 33 h 524"/>
                <a:gd name="T56" fmla="*/ 1 w 313"/>
                <a:gd name="T57" fmla="*/ 33 h 524"/>
                <a:gd name="T58" fmla="*/ 2 w 313"/>
                <a:gd name="T59" fmla="*/ 32 h 524"/>
                <a:gd name="T60" fmla="*/ 4 w 313"/>
                <a:gd name="T61" fmla="*/ 30 h 524"/>
                <a:gd name="T62" fmla="*/ 5 w 313"/>
                <a:gd name="T63" fmla="*/ 28 h 524"/>
                <a:gd name="T64" fmla="*/ 7 w 313"/>
                <a:gd name="T65" fmla="*/ 27 h 524"/>
                <a:gd name="T66" fmla="*/ 8 w 313"/>
                <a:gd name="T67" fmla="*/ 25 h 524"/>
                <a:gd name="T68" fmla="*/ 9 w 313"/>
                <a:gd name="T69" fmla="*/ 23 h 524"/>
                <a:gd name="T70" fmla="*/ 10 w 313"/>
                <a:gd name="T71" fmla="*/ 21 h 524"/>
                <a:gd name="T72" fmla="*/ 12 w 313"/>
                <a:gd name="T73" fmla="*/ 19 h 524"/>
                <a:gd name="T74" fmla="*/ 13 w 313"/>
                <a:gd name="T75" fmla="*/ 17 h 524"/>
                <a:gd name="T76" fmla="*/ 14 w 313"/>
                <a:gd name="T77" fmla="*/ 14 h 524"/>
                <a:gd name="T78" fmla="*/ 15 w 313"/>
                <a:gd name="T79" fmla="*/ 12 h 524"/>
                <a:gd name="T80" fmla="*/ 16 w 313"/>
                <a:gd name="T81" fmla="*/ 10 h 524"/>
                <a:gd name="T82" fmla="*/ 17 w 313"/>
                <a:gd name="T83" fmla="*/ 7 h 524"/>
                <a:gd name="T84" fmla="*/ 18 w 313"/>
                <a:gd name="T85" fmla="*/ 5 h 524"/>
                <a:gd name="T86" fmla="*/ 19 w 313"/>
                <a:gd name="T87" fmla="*/ 3 h 524"/>
                <a:gd name="T88" fmla="*/ 20 w 313"/>
                <a:gd name="T89" fmla="*/ 1 h 524"/>
                <a:gd name="T90" fmla="*/ 20 w 313"/>
                <a:gd name="T91" fmla="*/ 0 h 524"/>
                <a:gd name="T92" fmla="*/ 20 w 313"/>
                <a:gd name="T93" fmla="*/ 0 h 524"/>
                <a:gd name="T94" fmla="*/ 20 w 313"/>
                <a:gd name="T95" fmla="*/ 0 h 524"/>
                <a:gd name="T96" fmla="*/ 20 w 313"/>
                <a:gd name="T97" fmla="*/ 0 h 524"/>
                <a:gd name="T98" fmla="*/ 20 w 313"/>
                <a:gd name="T99" fmla="*/ 0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"/>
                <a:gd name="T151" fmla="*/ 0 h 524"/>
                <a:gd name="T152" fmla="*/ 313 w 313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" h="524">
                  <a:moveTo>
                    <a:pt x="312" y="0"/>
                  </a:moveTo>
                  <a:lnTo>
                    <a:pt x="294" y="30"/>
                  </a:lnTo>
                  <a:lnTo>
                    <a:pt x="278" y="61"/>
                  </a:lnTo>
                  <a:lnTo>
                    <a:pt x="262" y="92"/>
                  </a:lnTo>
                  <a:lnTo>
                    <a:pt x="248" y="124"/>
                  </a:lnTo>
                  <a:lnTo>
                    <a:pt x="233" y="157"/>
                  </a:lnTo>
                  <a:lnTo>
                    <a:pt x="219" y="189"/>
                  </a:lnTo>
                  <a:lnTo>
                    <a:pt x="204" y="220"/>
                  </a:lnTo>
                  <a:lnTo>
                    <a:pt x="189" y="252"/>
                  </a:lnTo>
                  <a:lnTo>
                    <a:pt x="180" y="271"/>
                  </a:lnTo>
                  <a:lnTo>
                    <a:pt x="169" y="288"/>
                  </a:lnTo>
                  <a:lnTo>
                    <a:pt x="160" y="307"/>
                  </a:lnTo>
                  <a:lnTo>
                    <a:pt x="150" y="324"/>
                  </a:lnTo>
                  <a:lnTo>
                    <a:pt x="138" y="341"/>
                  </a:lnTo>
                  <a:lnTo>
                    <a:pt x="128" y="358"/>
                  </a:lnTo>
                  <a:lnTo>
                    <a:pt x="116" y="375"/>
                  </a:lnTo>
                  <a:lnTo>
                    <a:pt x="105" y="392"/>
                  </a:lnTo>
                  <a:lnTo>
                    <a:pt x="93" y="408"/>
                  </a:lnTo>
                  <a:lnTo>
                    <a:pt x="81" y="424"/>
                  </a:lnTo>
                  <a:lnTo>
                    <a:pt x="69" y="440"/>
                  </a:lnTo>
                  <a:lnTo>
                    <a:pt x="57" y="455"/>
                  </a:lnTo>
                  <a:lnTo>
                    <a:pt x="43" y="471"/>
                  </a:lnTo>
                  <a:lnTo>
                    <a:pt x="30" y="486"/>
                  </a:lnTo>
                  <a:lnTo>
                    <a:pt x="16" y="501"/>
                  </a:lnTo>
                  <a:lnTo>
                    <a:pt x="2" y="516"/>
                  </a:lnTo>
                  <a:lnTo>
                    <a:pt x="1" y="520"/>
                  </a:lnTo>
                  <a:lnTo>
                    <a:pt x="0" y="522"/>
                  </a:lnTo>
                  <a:lnTo>
                    <a:pt x="1" y="524"/>
                  </a:lnTo>
                  <a:lnTo>
                    <a:pt x="4" y="523"/>
                  </a:lnTo>
                  <a:lnTo>
                    <a:pt x="30" y="498"/>
                  </a:lnTo>
                  <a:lnTo>
                    <a:pt x="54" y="472"/>
                  </a:lnTo>
                  <a:lnTo>
                    <a:pt x="77" y="445"/>
                  </a:lnTo>
                  <a:lnTo>
                    <a:pt x="100" y="417"/>
                  </a:lnTo>
                  <a:lnTo>
                    <a:pt x="121" y="388"/>
                  </a:lnTo>
                  <a:lnTo>
                    <a:pt x="141" y="358"/>
                  </a:lnTo>
                  <a:lnTo>
                    <a:pt x="160" y="328"/>
                  </a:lnTo>
                  <a:lnTo>
                    <a:pt x="177" y="297"/>
                  </a:lnTo>
                  <a:lnTo>
                    <a:pt x="197" y="260"/>
                  </a:lnTo>
                  <a:lnTo>
                    <a:pt x="214" y="224"/>
                  </a:lnTo>
                  <a:lnTo>
                    <a:pt x="229" y="187"/>
                  </a:lnTo>
                  <a:lnTo>
                    <a:pt x="245" y="149"/>
                  </a:lnTo>
                  <a:lnTo>
                    <a:pt x="260" y="111"/>
                  </a:lnTo>
                  <a:lnTo>
                    <a:pt x="277" y="74"/>
                  </a:lnTo>
                  <a:lnTo>
                    <a:pt x="294" y="37"/>
                  </a:lnTo>
                  <a:lnTo>
                    <a:pt x="313" y="1"/>
                  </a:lnTo>
                  <a:lnTo>
                    <a:pt x="313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29" name="Freeform 234"/>
            <p:cNvSpPr>
              <a:spLocks/>
            </p:cNvSpPr>
            <p:nvPr/>
          </p:nvSpPr>
          <p:spPr bwMode="auto">
            <a:xfrm>
              <a:off x="4368" y="2157"/>
              <a:ext cx="240" cy="580"/>
            </a:xfrm>
            <a:custGeom>
              <a:avLst/>
              <a:gdLst>
                <a:gd name="T0" fmla="*/ 28 w 482"/>
                <a:gd name="T1" fmla="*/ 3 h 1160"/>
                <a:gd name="T2" fmla="*/ 29 w 482"/>
                <a:gd name="T3" fmla="*/ 9 h 1160"/>
                <a:gd name="T4" fmla="*/ 28 w 482"/>
                <a:gd name="T5" fmla="*/ 14 h 1160"/>
                <a:gd name="T6" fmla="*/ 28 w 482"/>
                <a:gd name="T7" fmla="*/ 19 h 1160"/>
                <a:gd name="T8" fmla="*/ 26 w 482"/>
                <a:gd name="T9" fmla="*/ 24 h 1160"/>
                <a:gd name="T10" fmla="*/ 25 w 482"/>
                <a:gd name="T11" fmla="*/ 29 h 1160"/>
                <a:gd name="T12" fmla="*/ 24 w 482"/>
                <a:gd name="T13" fmla="*/ 34 h 1160"/>
                <a:gd name="T14" fmla="*/ 22 w 482"/>
                <a:gd name="T15" fmla="*/ 39 h 1160"/>
                <a:gd name="T16" fmla="*/ 20 w 482"/>
                <a:gd name="T17" fmla="*/ 44 h 1160"/>
                <a:gd name="T18" fmla="*/ 18 w 482"/>
                <a:gd name="T19" fmla="*/ 48 h 1160"/>
                <a:gd name="T20" fmla="*/ 15 w 482"/>
                <a:gd name="T21" fmla="*/ 52 h 1160"/>
                <a:gd name="T22" fmla="*/ 12 w 482"/>
                <a:gd name="T23" fmla="*/ 57 h 1160"/>
                <a:gd name="T24" fmla="*/ 9 w 482"/>
                <a:gd name="T25" fmla="*/ 60 h 1160"/>
                <a:gd name="T26" fmla="*/ 7 w 482"/>
                <a:gd name="T27" fmla="*/ 64 h 1160"/>
                <a:gd name="T28" fmla="*/ 4 w 482"/>
                <a:gd name="T29" fmla="*/ 67 h 1160"/>
                <a:gd name="T30" fmla="*/ 1 w 482"/>
                <a:gd name="T31" fmla="*/ 70 h 1160"/>
                <a:gd name="T32" fmla="*/ 0 w 482"/>
                <a:gd name="T33" fmla="*/ 72 h 1160"/>
                <a:gd name="T34" fmla="*/ 0 w 482"/>
                <a:gd name="T35" fmla="*/ 73 h 1160"/>
                <a:gd name="T36" fmla="*/ 2 w 482"/>
                <a:gd name="T37" fmla="*/ 71 h 1160"/>
                <a:gd name="T38" fmla="*/ 5 w 482"/>
                <a:gd name="T39" fmla="*/ 67 h 1160"/>
                <a:gd name="T40" fmla="*/ 8 w 482"/>
                <a:gd name="T41" fmla="*/ 64 h 1160"/>
                <a:gd name="T42" fmla="*/ 11 w 482"/>
                <a:gd name="T43" fmla="*/ 60 h 1160"/>
                <a:gd name="T44" fmla="*/ 14 w 482"/>
                <a:gd name="T45" fmla="*/ 56 h 1160"/>
                <a:gd name="T46" fmla="*/ 17 w 482"/>
                <a:gd name="T47" fmla="*/ 52 h 1160"/>
                <a:gd name="T48" fmla="*/ 19 w 482"/>
                <a:gd name="T49" fmla="*/ 47 h 1160"/>
                <a:gd name="T50" fmla="*/ 21 w 482"/>
                <a:gd name="T51" fmla="*/ 43 h 1160"/>
                <a:gd name="T52" fmla="*/ 23 w 482"/>
                <a:gd name="T53" fmla="*/ 38 h 1160"/>
                <a:gd name="T54" fmla="*/ 25 w 482"/>
                <a:gd name="T55" fmla="*/ 33 h 1160"/>
                <a:gd name="T56" fmla="*/ 26 w 482"/>
                <a:gd name="T57" fmla="*/ 28 h 1160"/>
                <a:gd name="T58" fmla="*/ 28 w 482"/>
                <a:gd name="T59" fmla="*/ 23 h 1160"/>
                <a:gd name="T60" fmla="*/ 29 w 482"/>
                <a:gd name="T61" fmla="*/ 18 h 1160"/>
                <a:gd name="T62" fmla="*/ 29 w 482"/>
                <a:gd name="T63" fmla="*/ 13 h 1160"/>
                <a:gd name="T64" fmla="*/ 30 w 482"/>
                <a:gd name="T65" fmla="*/ 8 h 1160"/>
                <a:gd name="T66" fmla="*/ 29 w 482"/>
                <a:gd name="T67" fmla="*/ 3 h 1160"/>
                <a:gd name="T68" fmla="*/ 28 w 482"/>
                <a:gd name="T69" fmla="*/ 0 h 1160"/>
                <a:gd name="T70" fmla="*/ 28 w 482"/>
                <a:gd name="T71" fmla="*/ 1 h 1160"/>
                <a:gd name="T72" fmla="*/ 28 w 482"/>
                <a:gd name="T73" fmla="*/ 1 h 1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2"/>
                <a:gd name="T112" fmla="*/ 0 h 1160"/>
                <a:gd name="T113" fmla="*/ 482 w 482"/>
                <a:gd name="T114" fmla="*/ 1160 h 1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2" h="1160">
                  <a:moveTo>
                    <a:pt x="451" y="5"/>
                  </a:moveTo>
                  <a:lnTo>
                    <a:pt x="462" y="45"/>
                  </a:lnTo>
                  <a:lnTo>
                    <a:pt x="469" y="86"/>
                  </a:lnTo>
                  <a:lnTo>
                    <a:pt x="471" y="129"/>
                  </a:lnTo>
                  <a:lnTo>
                    <a:pt x="469" y="173"/>
                  </a:lnTo>
                  <a:lnTo>
                    <a:pt x="464" y="216"/>
                  </a:lnTo>
                  <a:lnTo>
                    <a:pt x="458" y="258"/>
                  </a:lnTo>
                  <a:lnTo>
                    <a:pt x="449" y="301"/>
                  </a:lnTo>
                  <a:lnTo>
                    <a:pt x="441" y="341"/>
                  </a:lnTo>
                  <a:lnTo>
                    <a:pt x="432" y="381"/>
                  </a:lnTo>
                  <a:lnTo>
                    <a:pt x="422" y="422"/>
                  </a:lnTo>
                  <a:lnTo>
                    <a:pt x="411" y="462"/>
                  </a:lnTo>
                  <a:lnTo>
                    <a:pt x="399" y="501"/>
                  </a:lnTo>
                  <a:lnTo>
                    <a:pt x="386" y="540"/>
                  </a:lnTo>
                  <a:lnTo>
                    <a:pt x="372" y="580"/>
                  </a:lnTo>
                  <a:lnTo>
                    <a:pt x="357" y="619"/>
                  </a:lnTo>
                  <a:lnTo>
                    <a:pt x="341" y="657"/>
                  </a:lnTo>
                  <a:lnTo>
                    <a:pt x="325" y="693"/>
                  </a:lnTo>
                  <a:lnTo>
                    <a:pt x="308" y="728"/>
                  </a:lnTo>
                  <a:lnTo>
                    <a:pt x="289" y="764"/>
                  </a:lnTo>
                  <a:lnTo>
                    <a:pt x="270" y="799"/>
                  </a:lnTo>
                  <a:lnTo>
                    <a:pt x="249" y="832"/>
                  </a:lnTo>
                  <a:lnTo>
                    <a:pt x="227" y="865"/>
                  </a:lnTo>
                  <a:lnTo>
                    <a:pt x="205" y="898"/>
                  </a:lnTo>
                  <a:lnTo>
                    <a:pt x="181" y="930"/>
                  </a:lnTo>
                  <a:lnTo>
                    <a:pt x="159" y="958"/>
                  </a:lnTo>
                  <a:lnTo>
                    <a:pt x="137" y="985"/>
                  </a:lnTo>
                  <a:lnTo>
                    <a:pt x="114" y="1012"/>
                  </a:lnTo>
                  <a:lnTo>
                    <a:pt x="92" y="1038"/>
                  </a:lnTo>
                  <a:lnTo>
                    <a:pt x="69" y="1066"/>
                  </a:lnTo>
                  <a:lnTo>
                    <a:pt x="46" y="1092"/>
                  </a:lnTo>
                  <a:lnTo>
                    <a:pt x="25" y="1119"/>
                  </a:lnTo>
                  <a:lnTo>
                    <a:pt x="3" y="1147"/>
                  </a:lnTo>
                  <a:lnTo>
                    <a:pt x="0" y="1152"/>
                  </a:lnTo>
                  <a:lnTo>
                    <a:pt x="2" y="1158"/>
                  </a:lnTo>
                  <a:lnTo>
                    <a:pt x="4" y="1160"/>
                  </a:lnTo>
                  <a:lnTo>
                    <a:pt x="10" y="1157"/>
                  </a:lnTo>
                  <a:lnTo>
                    <a:pt x="36" y="1128"/>
                  </a:lnTo>
                  <a:lnTo>
                    <a:pt x="63" y="1099"/>
                  </a:lnTo>
                  <a:lnTo>
                    <a:pt x="89" y="1069"/>
                  </a:lnTo>
                  <a:lnTo>
                    <a:pt x="114" y="1039"/>
                  </a:lnTo>
                  <a:lnTo>
                    <a:pt x="140" y="1009"/>
                  </a:lnTo>
                  <a:lnTo>
                    <a:pt x="164" y="980"/>
                  </a:lnTo>
                  <a:lnTo>
                    <a:pt x="188" y="948"/>
                  </a:lnTo>
                  <a:lnTo>
                    <a:pt x="211" y="916"/>
                  </a:lnTo>
                  <a:lnTo>
                    <a:pt x="233" y="885"/>
                  </a:lnTo>
                  <a:lnTo>
                    <a:pt x="255" y="852"/>
                  </a:lnTo>
                  <a:lnTo>
                    <a:pt x="274" y="819"/>
                  </a:lnTo>
                  <a:lnTo>
                    <a:pt x="295" y="786"/>
                  </a:lnTo>
                  <a:lnTo>
                    <a:pt x="314" y="751"/>
                  </a:lnTo>
                  <a:lnTo>
                    <a:pt x="332" y="716"/>
                  </a:lnTo>
                  <a:lnTo>
                    <a:pt x="348" y="681"/>
                  </a:lnTo>
                  <a:lnTo>
                    <a:pt x="364" y="644"/>
                  </a:lnTo>
                  <a:lnTo>
                    <a:pt x="379" y="605"/>
                  </a:lnTo>
                  <a:lnTo>
                    <a:pt x="394" y="566"/>
                  </a:lnTo>
                  <a:lnTo>
                    <a:pt x="408" y="527"/>
                  </a:lnTo>
                  <a:lnTo>
                    <a:pt x="421" y="486"/>
                  </a:lnTo>
                  <a:lnTo>
                    <a:pt x="432" y="446"/>
                  </a:lnTo>
                  <a:lnTo>
                    <a:pt x="443" y="405"/>
                  </a:lnTo>
                  <a:lnTo>
                    <a:pt x="452" y="364"/>
                  </a:lnTo>
                  <a:lnTo>
                    <a:pt x="461" y="323"/>
                  </a:lnTo>
                  <a:lnTo>
                    <a:pt x="468" y="284"/>
                  </a:lnTo>
                  <a:lnTo>
                    <a:pt x="475" y="243"/>
                  </a:lnTo>
                  <a:lnTo>
                    <a:pt x="479" y="202"/>
                  </a:lnTo>
                  <a:lnTo>
                    <a:pt x="482" y="160"/>
                  </a:lnTo>
                  <a:lnTo>
                    <a:pt x="482" y="119"/>
                  </a:lnTo>
                  <a:lnTo>
                    <a:pt x="477" y="78"/>
                  </a:lnTo>
                  <a:lnTo>
                    <a:pt x="468" y="39"/>
                  </a:lnTo>
                  <a:lnTo>
                    <a:pt x="454" y="1"/>
                  </a:lnTo>
                  <a:lnTo>
                    <a:pt x="453" y="0"/>
                  </a:lnTo>
                  <a:lnTo>
                    <a:pt x="452" y="1"/>
                  </a:lnTo>
                  <a:lnTo>
                    <a:pt x="451" y="2"/>
                  </a:lnTo>
                  <a:lnTo>
                    <a:pt x="45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0" name="Freeform 235"/>
            <p:cNvSpPr>
              <a:spLocks/>
            </p:cNvSpPr>
            <p:nvPr/>
          </p:nvSpPr>
          <p:spPr bwMode="auto">
            <a:xfrm>
              <a:off x="4057" y="1748"/>
              <a:ext cx="116" cy="25"/>
            </a:xfrm>
            <a:custGeom>
              <a:avLst/>
              <a:gdLst>
                <a:gd name="T0" fmla="*/ 14 w 233"/>
                <a:gd name="T1" fmla="*/ 1 h 50"/>
                <a:gd name="T2" fmla="*/ 13 w 233"/>
                <a:gd name="T3" fmla="*/ 1 h 50"/>
                <a:gd name="T4" fmla="*/ 12 w 233"/>
                <a:gd name="T5" fmla="*/ 1 h 50"/>
                <a:gd name="T6" fmla="*/ 12 w 233"/>
                <a:gd name="T7" fmla="*/ 1 h 50"/>
                <a:gd name="T8" fmla="*/ 11 w 233"/>
                <a:gd name="T9" fmla="*/ 1 h 50"/>
                <a:gd name="T10" fmla="*/ 10 w 233"/>
                <a:gd name="T11" fmla="*/ 0 h 50"/>
                <a:gd name="T12" fmla="*/ 9 w 233"/>
                <a:gd name="T13" fmla="*/ 1 h 50"/>
                <a:gd name="T14" fmla="*/ 8 w 233"/>
                <a:gd name="T15" fmla="*/ 1 h 50"/>
                <a:gd name="T16" fmla="*/ 7 w 233"/>
                <a:gd name="T17" fmla="*/ 1 h 50"/>
                <a:gd name="T18" fmla="*/ 7 w 233"/>
                <a:gd name="T19" fmla="*/ 1 h 50"/>
                <a:gd name="T20" fmla="*/ 6 w 233"/>
                <a:gd name="T21" fmla="*/ 1 h 50"/>
                <a:gd name="T22" fmla="*/ 6 w 233"/>
                <a:gd name="T23" fmla="*/ 1 h 50"/>
                <a:gd name="T24" fmla="*/ 6 w 233"/>
                <a:gd name="T25" fmla="*/ 1 h 50"/>
                <a:gd name="T26" fmla="*/ 5 w 233"/>
                <a:gd name="T27" fmla="*/ 1 h 50"/>
                <a:gd name="T28" fmla="*/ 5 w 233"/>
                <a:gd name="T29" fmla="*/ 1 h 50"/>
                <a:gd name="T30" fmla="*/ 4 w 233"/>
                <a:gd name="T31" fmla="*/ 2 h 50"/>
                <a:gd name="T32" fmla="*/ 4 w 233"/>
                <a:gd name="T33" fmla="*/ 2 h 50"/>
                <a:gd name="T34" fmla="*/ 3 w 233"/>
                <a:gd name="T35" fmla="*/ 2 h 50"/>
                <a:gd name="T36" fmla="*/ 3 w 233"/>
                <a:gd name="T37" fmla="*/ 2 h 50"/>
                <a:gd name="T38" fmla="*/ 2 w 233"/>
                <a:gd name="T39" fmla="*/ 2 h 50"/>
                <a:gd name="T40" fmla="*/ 2 w 233"/>
                <a:gd name="T41" fmla="*/ 2 h 50"/>
                <a:gd name="T42" fmla="*/ 1 w 233"/>
                <a:gd name="T43" fmla="*/ 2 h 50"/>
                <a:gd name="T44" fmla="*/ 1 w 233"/>
                <a:gd name="T45" fmla="*/ 2 h 50"/>
                <a:gd name="T46" fmla="*/ 1 w 233"/>
                <a:gd name="T47" fmla="*/ 2 h 50"/>
                <a:gd name="T48" fmla="*/ 0 w 233"/>
                <a:gd name="T49" fmla="*/ 2 h 50"/>
                <a:gd name="T50" fmla="*/ 0 w 233"/>
                <a:gd name="T51" fmla="*/ 2 h 50"/>
                <a:gd name="T52" fmla="*/ 0 w 233"/>
                <a:gd name="T53" fmla="*/ 3 h 50"/>
                <a:gd name="T54" fmla="*/ 0 w 233"/>
                <a:gd name="T55" fmla="*/ 3 h 50"/>
                <a:gd name="T56" fmla="*/ 0 w 233"/>
                <a:gd name="T57" fmla="*/ 3 h 50"/>
                <a:gd name="T58" fmla="*/ 1 w 233"/>
                <a:gd name="T59" fmla="*/ 3 h 50"/>
                <a:gd name="T60" fmla="*/ 1 w 233"/>
                <a:gd name="T61" fmla="*/ 4 h 50"/>
                <a:gd name="T62" fmla="*/ 2 w 233"/>
                <a:gd name="T63" fmla="*/ 3 h 50"/>
                <a:gd name="T64" fmla="*/ 3 w 233"/>
                <a:gd name="T65" fmla="*/ 3 h 50"/>
                <a:gd name="T66" fmla="*/ 3 w 233"/>
                <a:gd name="T67" fmla="*/ 3 h 50"/>
                <a:gd name="T68" fmla="*/ 4 w 233"/>
                <a:gd name="T69" fmla="*/ 3 h 50"/>
                <a:gd name="T70" fmla="*/ 5 w 233"/>
                <a:gd name="T71" fmla="*/ 3 h 50"/>
                <a:gd name="T72" fmla="*/ 5 w 233"/>
                <a:gd name="T73" fmla="*/ 3 h 50"/>
                <a:gd name="T74" fmla="*/ 6 w 233"/>
                <a:gd name="T75" fmla="*/ 2 h 50"/>
                <a:gd name="T76" fmla="*/ 7 w 233"/>
                <a:gd name="T77" fmla="*/ 2 h 50"/>
                <a:gd name="T78" fmla="*/ 8 w 233"/>
                <a:gd name="T79" fmla="*/ 1 h 50"/>
                <a:gd name="T80" fmla="*/ 9 w 233"/>
                <a:gd name="T81" fmla="*/ 1 h 50"/>
                <a:gd name="T82" fmla="*/ 11 w 233"/>
                <a:gd name="T83" fmla="*/ 1 h 50"/>
                <a:gd name="T84" fmla="*/ 12 w 233"/>
                <a:gd name="T85" fmla="*/ 1 h 50"/>
                <a:gd name="T86" fmla="*/ 13 w 233"/>
                <a:gd name="T87" fmla="*/ 1 h 50"/>
                <a:gd name="T88" fmla="*/ 14 w 233"/>
                <a:gd name="T89" fmla="*/ 1 h 50"/>
                <a:gd name="T90" fmla="*/ 14 w 233"/>
                <a:gd name="T91" fmla="*/ 1 h 50"/>
                <a:gd name="T92" fmla="*/ 14 w 233"/>
                <a:gd name="T93" fmla="*/ 1 h 50"/>
                <a:gd name="T94" fmla="*/ 14 w 233"/>
                <a:gd name="T95" fmla="*/ 1 h 50"/>
                <a:gd name="T96" fmla="*/ 14 w 233"/>
                <a:gd name="T97" fmla="*/ 1 h 50"/>
                <a:gd name="T98" fmla="*/ 14 w 233"/>
                <a:gd name="T99" fmla="*/ 1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3"/>
                <a:gd name="T151" fmla="*/ 0 h 50"/>
                <a:gd name="T152" fmla="*/ 233 w 233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3" h="50">
                  <a:moveTo>
                    <a:pt x="233" y="10"/>
                  </a:moveTo>
                  <a:lnTo>
                    <a:pt x="220" y="7"/>
                  </a:lnTo>
                  <a:lnTo>
                    <a:pt x="207" y="5"/>
                  </a:lnTo>
                  <a:lnTo>
                    <a:pt x="194" y="2"/>
                  </a:lnTo>
                  <a:lnTo>
                    <a:pt x="180" y="1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1"/>
                  </a:lnTo>
                  <a:lnTo>
                    <a:pt x="127" y="4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9"/>
                  </a:lnTo>
                  <a:lnTo>
                    <a:pt x="96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0" y="22"/>
                  </a:lnTo>
                  <a:lnTo>
                    <a:pt x="25" y="23"/>
                  </a:lnTo>
                  <a:lnTo>
                    <a:pt x="18" y="24"/>
                  </a:lnTo>
                  <a:lnTo>
                    <a:pt x="11" y="27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7" y="48"/>
                  </a:lnTo>
                  <a:lnTo>
                    <a:pt x="27" y="50"/>
                  </a:lnTo>
                  <a:lnTo>
                    <a:pt x="37" y="48"/>
                  </a:lnTo>
                  <a:lnTo>
                    <a:pt x="49" y="47"/>
                  </a:lnTo>
                  <a:lnTo>
                    <a:pt x="59" y="46"/>
                  </a:lnTo>
                  <a:lnTo>
                    <a:pt x="71" y="43"/>
                  </a:lnTo>
                  <a:lnTo>
                    <a:pt x="81" y="39"/>
                  </a:lnTo>
                  <a:lnTo>
                    <a:pt x="90" y="35"/>
                  </a:lnTo>
                  <a:lnTo>
                    <a:pt x="106" y="27"/>
                  </a:lnTo>
                  <a:lnTo>
                    <a:pt x="124" y="21"/>
                  </a:lnTo>
                  <a:lnTo>
                    <a:pt x="141" y="16"/>
                  </a:lnTo>
                  <a:lnTo>
                    <a:pt x="159" y="13"/>
                  </a:lnTo>
                  <a:lnTo>
                    <a:pt x="177" y="10"/>
                  </a:lnTo>
                  <a:lnTo>
                    <a:pt x="195" y="10"/>
                  </a:lnTo>
                  <a:lnTo>
                    <a:pt x="212" y="12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3" y="12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1" name="Freeform 236"/>
            <p:cNvSpPr>
              <a:spLocks/>
            </p:cNvSpPr>
            <p:nvPr/>
          </p:nvSpPr>
          <p:spPr bwMode="auto">
            <a:xfrm>
              <a:off x="4183" y="2161"/>
              <a:ext cx="406" cy="348"/>
            </a:xfrm>
            <a:custGeom>
              <a:avLst/>
              <a:gdLst>
                <a:gd name="T0" fmla="*/ 47 w 812"/>
                <a:gd name="T1" fmla="*/ 1 h 696"/>
                <a:gd name="T2" fmla="*/ 42 w 812"/>
                <a:gd name="T3" fmla="*/ 2 h 696"/>
                <a:gd name="T4" fmla="*/ 37 w 812"/>
                <a:gd name="T5" fmla="*/ 3 h 696"/>
                <a:gd name="T6" fmla="*/ 31 w 812"/>
                <a:gd name="T7" fmla="*/ 5 h 696"/>
                <a:gd name="T8" fmla="*/ 26 w 812"/>
                <a:gd name="T9" fmla="*/ 7 h 696"/>
                <a:gd name="T10" fmla="*/ 21 w 812"/>
                <a:gd name="T11" fmla="*/ 9 h 696"/>
                <a:gd name="T12" fmla="*/ 17 w 812"/>
                <a:gd name="T13" fmla="*/ 11 h 696"/>
                <a:gd name="T14" fmla="*/ 13 w 812"/>
                <a:gd name="T15" fmla="*/ 13 h 696"/>
                <a:gd name="T16" fmla="*/ 9 w 812"/>
                <a:gd name="T17" fmla="*/ 16 h 696"/>
                <a:gd name="T18" fmla="*/ 6 w 812"/>
                <a:gd name="T19" fmla="*/ 19 h 696"/>
                <a:gd name="T20" fmla="*/ 3 w 812"/>
                <a:gd name="T21" fmla="*/ 23 h 696"/>
                <a:gd name="T22" fmla="*/ 1 w 812"/>
                <a:gd name="T23" fmla="*/ 26 h 696"/>
                <a:gd name="T24" fmla="*/ 0 w 812"/>
                <a:gd name="T25" fmla="*/ 30 h 696"/>
                <a:gd name="T26" fmla="*/ 2 w 812"/>
                <a:gd name="T27" fmla="*/ 33 h 696"/>
                <a:gd name="T28" fmla="*/ 5 w 812"/>
                <a:gd name="T29" fmla="*/ 35 h 696"/>
                <a:gd name="T30" fmla="*/ 9 w 812"/>
                <a:gd name="T31" fmla="*/ 36 h 696"/>
                <a:gd name="T32" fmla="*/ 11 w 812"/>
                <a:gd name="T33" fmla="*/ 37 h 696"/>
                <a:gd name="T34" fmla="*/ 12 w 812"/>
                <a:gd name="T35" fmla="*/ 37 h 696"/>
                <a:gd name="T36" fmla="*/ 13 w 812"/>
                <a:gd name="T37" fmla="*/ 37 h 696"/>
                <a:gd name="T38" fmla="*/ 13 w 812"/>
                <a:gd name="T39" fmla="*/ 38 h 696"/>
                <a:gd name="T40" fmla="*/ 12 w 812"/>
                <a:gd name="T41" fmla="*/ 39 h 696"/>
                <a:gd name="T42" fmla="*/ 10 w 812"/>
                <a:gd name="T43" fmla="*/ 40 h 696"/>
                <a:gd name="T44" fmla="*/ 10 w 812"/>
                <a:gd name="T45" fmla="*/ 42 h 696"/>
                <a:gd name="T46" fmla="*/ 11 w 812"/>
                <a:gd name="T47" fmla="*/ 43 h 696"/>
                <a:gd name="T48" fmla="*/ 13 w 812"/>
                <a:gd name="T49" fmla="*/ 44 h 696"/>
                <a:gd name="T50" fmla="*/ 15 w 812"/>
                <a:gd name="T51" fmla="*/ 44 h 696"/>
                <a:gd name="T52" fmla="*/ 15 w 812"/>
                <a:gd name="T53" fmla="*/ 43 h 696"/>
                <a:gd name="T54" fmla="*/ 14 w 812"/>
                <a:gd name="T55" fmla="*/ 43 h 696"/>
                <a:gd name="T56" fmla="*/ 13 w 812"/>
                <a:gd name="T57" fmla="*/ 42 h 696"/>
                <a:gd name="T58" fmla="*/ 12 w 812"/>
                <a:gd name="T59" fmla="*/ 42 h 696"/>
                <a:gd name="T60" fmla="*/ 13 w 812"/>
                <a:gd name="T61" fmla="*/ 40 h 696"/>
                <a:gd name="T62" fmla="*/ 15 w 812"/>
                <a:gd name="T63" fmla="*/ 38 h 696"/>
                <a:gd name="T64" fmla="*/ 15 w 812"/>
                <a:gd name="T65" fmla="*/ 36 h 696"/>
                <a:gd name="T66" fmla="*/ 12 w 812"/>
                <a:gd name="T67" fmla="*/ 35 h 696"/>
                <a:gd name="T68" fmla="*/ 9 w 812"/>
                <a:gd name="T69" fmla="*/ 34 h 696"/>
                <a:gd name="T70" fmla="*/ 5 w 812"/>
                <a:gd name="T71" fmla="*/ 33 h 696"/>
                <a:gd name="T72" fmla="*/ 2 w 812"/>
                <a:gd name="T73" fmla="*/ 30 h 696"/>
                <a:gd name="T74" fmla="*/ 3 w 812"/>
                <a:gd name="T75" fmla="*/ 25 h 696"/>
                <a:gd name="T76" fmla="*/ 6 w 812"/>
                <a:gd name="T77" fmla="*/ 21 h 696"/>
                <a:gd name="T78" fmla="*/ 9 w 812"/>
                <a:gd name="T79" fmla="*/ 17 h 696"/>
                <a:gd name="T80" fmla="*/ 13 w 812"/>
                <a:gd name="T81" fmla="*/ 15 h 696"/>
                <a:gd name="T82" fmla="*/ 17 w 812"/>
                <a:gd name="T83" fmla="*/ 12 h 696"/>
                <a:gd name="T84" fmla="*/ 21 w 812"/>
                <a:gd name="T85" fmla="*/ 10 h 696"/>
                <a:gd name="T86" fmla="*/ 25 w 812"/>
                <a:gd name="T87" fmla="*/ 8 h 696"/>
                <a:gd name="T88" fmla="*/ 29 w 812"/>
                <a:gd name="T89" fmla="*/ 7 h 696"/>
                <a:gd name="T90" fmla="*/ 34 w 812"/>
                <a:gd name="T91" fmla="*/ 5 h 696"/>
                <a:gd name="T92" fmla="*/ 38 w 812"/>
                <a:gd name="T93" fmla="*/ 3 h 696"/>
                <a:gd name="T94" fmla="*/ 43 w 812"/>
                <a:gd name="T95" fmla="*/ 2 h 696"/>
                <a:gd name="T96" fmla="*/ 48 w 812"/>
                <a:gd name="T97" fmla="*/ 1 h 696"/>
                <a:gd name="T98" fmla="*/ 51 w 812"/>
                <a:gd name="T99" fmla="*/ 1 h 696"/>
                <a:gd name="T100" fmla="*/ 51 w 812"/>
                <a:gd name="T101" fmla="*/ 0 h 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96"/>
                <a:gd name="T155" fmla="*/ 812 w 812"/>
                <a:gd name="T156" fmla="*/ 696 h 6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96">
                  <a:moveTo>
                    <a:pt x="810" y="0"/>
                  </a:moveTo>
                  <a:lnTo>
                    <a:pt x="780" y="4"/>
                  </a:lnTo>
                  <a:lnTo>
                    <a:pt x="751" y="7"/>
                  </a:lnTo>
                  <a:lnTo>
                    <a:pt x="722" y="13"/>
                  </a:lnTo>
                  <a:lnTo>
                    <a:pt x="693" y="18"/>
                  </a:lnTo>
                  <a:lnTo>
                    <a:pt x="664" y="24"/>
                  </a:lnTo>
                  <a:lnTo>
                    <a:pt x="635" y="31"/>
                  </a:lnTo>
                  <a:lnTo>
                    <a:pt x="607" y="38"/>
                  </a:lnTo>
                  <a:lnTo>
                    <a:pt x="578" y="46"/>
                  </a:lnTo>
                  <a:lnTo>
                    <a:pt x="550" y="56"/>
                  </a:lnTo>
                  <a:lnTo>
                    <a:pt x="521" y="64"/>
                  </a:lnTo>
                  <a:lnTo>
                    <a:pt x="494" y="73"/>
                  </a:lnTo>
                  <a:lnTo>
                    <a:pt x="465" y="83"/>
                  </a:lnTo>
                  <a:lnTo>
                    <a:pt x="437" y="94"/>
                  </a:lnTo>
                  <a:lnTo>
                    <a:pt x="410" y="104"/>
                  </a:lnTo>
                  <a:lnTo>
                    <a:pt x="381" y="114"/>
                  </a:lnTo>
                  <a:lnTo>
                    <a:pt x="353" y="125"/>
                  </a:lnTo>
                  <a:lnTo>
                    <a:pt x="330" y="134"/>
                  </a:lnTo>
                  <a:lnTo>
                    <a:pt x="306" y="144"/>
                  </a:lnTo>
                  <a:lnTo>
                    <a:pt x="284" y="155"/>
                  </a:lnTo>
                  <a:lnTo>
                    <a:pt x="261" y="166"/>
                  </a:lnTo>
                  <a:lnTo>
                    <a:pt x="239" y="179"/>
                  </a:lnTo>
                  <a:lnTo>
                    <a:pt x="217" y="192"/>
                  </a:lnTo>
                  <a:lnTo>
                    <a:pt x="195" y="205"/>
                  </a:lnTo>
                  <a:lnTo>
                    <a:pt x="175" y="219"/>
                  </a:lnTo>
                  <a:lnTo>
                    <a:pt x="155" y="235"/>
                  </a:lnTo>
                  <a:lnTo>
                    <a:pt x="136" y="251"/>
                  </a:lnTo>
                  <a:lnTo>
                    <a:pt x="117" y="268"/>
                  </a:lnTo>
                  <a:lnTo>
                    <a:pt x="100" y="286"/>
                  </a:lnTo>
                  <a:lnTo>
                    <a:pt x="83" y="304"/>
                  </a:lnTo>
                  <a:lnTo>
                    <a:pt x="66" y="324"/>
                  </a:lnTo>
                  <a:lnTo>
                    <a:pt x="52" y="345"/>
                  </a:lnTo>
                  <a:lnTo>
                    <a:pt x="38" y="366"/>
                  </a:lnTo>
                  <a:lnTo>
                    <a:pt x="28" y="382"/>
                  </a:lnTo>
                  <a:lnTo>
                    <a:pt x="19" y="398"/>
                  </a:lnTo>
                  <a:lnTo>
                    <a:pt x="11" y="415"/>
                  </a:lnTo>
                  <a:lnTo>
                    <a:pt x="5" y="432"/>
                  </a:lnTo>
                  <a:lnTo>
                    <a:pt x="1" y="450"/>
                  </a:lnTo>
                  <a:lnTo>
                    <a:pt x="0" y="467"/>
                  </a:lnTo>
                  <a:lnTo>
                    <a:pt x="3" y="484"/>
                  </a:lnTo>
                  <a:lnTo>
                    <a:pt x="10" y="503"/>
                  </a:lnTo>
                  <a:lnTo>
                    <a:pt x="22" y="519"/>
                  </a:lnTo>
                  <a:lnTo>
                    <a:pt x="38" y="534"/>
                  </a:lnTo>
                  <a:lnTo>
                    <a:pt x="56" y="545"/>
                  </a:lnTo>
                  <a:lnTo>
                    <a:pt x="76" y="555"/>
                  </a:lnTo>
                  <a:lnTo>
                    <a:pt x="96" y="561"/>
                  </a:lnTo>
                  <a:lnTo>
                    <a:pt x="118" y="568"/>
                  </a:lnTo>
                  <a:lnTo>
                    <a:pt x="138" y="573"/>
                  </a:lnTo>
                  <a:lnTo>
                    <a:pt x="157" y="576"/>
                  </a:lnTo>
                  <a:lnTo>
                    <a:pt x="162" y="578"/>
                  </a:lnTo>
                  <a:lnTo>
                    <a:pt x="167" y="578"/>
                  </a:lnTo>
                  <a:lnTo>
                    <a:pt x="171" y="579"/>
                  </a:lnTo>
                  <a:lnTo>
                    <a:pt x="177" y="580"/>
                  </a:lnTo>
                  <a:lnTo>
                    <a:pt x="182" y="581"/>
                  </a:lnTo>
                  <a:lnTo>
                    <a:pt x="186" y="581"/>
                  </a:lnTo>
                  <a:lnTo>
                    <a:pt x="191" y="582"/>
                  </a:lnTo>
                  <a:lnTo>
                    <a:pt x="195" y="582"/>
                  </a:lnTo>
                  <a:lnTo>
                    <a:pt x="206" y="586"/>
                  </a:lnTo>
                  <a:lnTo>
                    <a:pt x="206" y="590"/>
                  </a:lnTo>
                  <a:lnTo>
                    <a:pt x="199" y="597"/>
                  </a:lnTo>
                  <a:lnTo>
                    <a:pt x="190" y="605"/>
                  </a:lnTo>
                  <a:lnTo>
                    <a:pt x="184" y="611"/>
                  </a:lnTo>
                  <a:lnTo>
                    <a:pt x="178" y="617"/>
                  </a:lnTo>
                  <a:lnTo>
                    <a:pt x="171" y="623"/>
                  </a:lnTo>
                  <a:lnTo>
                    <a:pt x="166" y="629"/>
                  </a:lnTo>
                  <a:lnTo>
                    <a:pt x="160" y="636"/>
                  </a:lnTo>
                  <a:lnTo>
                    <a:pt x="156" y="643"/>
                  </a:lnTo>
                  <a:lnTo>
                    <a:pt x="153" y="651"/>
                  </a:lnTo>
                  <a:lnTo>
                    <a:pt x="152" y="659"/>
                  </a:lnTo>
                  <a:lnTo>
                    <a:pt x="153" y="672"/>
                  </a:lnTo>
                  <a:lnTo>
                    <a:pt x="157" y="681"/>
                  </a:lnTo>
                  <a:lnTo>
                    <a:pt x="166" y="688"/>
                  </a:lnTo>
                  <a:lnTo>
                    <a:pt x="176" y="693"/>
                  </a:lnTo>
                  <a:lnTo>
                    <a:pt x="187" y="695"/>
                  </a:lnTo>
                  <a:lnTo>
                    <a:pt x="199" y="696"/>
                  </a:lnTo>
                  <a:lnTo>
                    <a:pt x="210" y="696"/>
                  </a:lnTo>
                  <a:lnTo>
                    <a:pt x="222" y="695"/>
                  </a:lnTo>
                  <a:lnTo>
                    <a:pt x="228" y="693"/>
                  </a:lnTo>
                  <a:lnTo>
                    <a:pt x="232" y="686"/>
                  </a:lnTo>
                  <a:lnTo>
                    <a:pt x="232" y="680"/>
                  </a:lnTo>
                  <a:lnTo>
                    <a:pt x="228" y="677"/>
                  </a:lnTo>
                  <a:lnTo>
                    <a:pt x="222" y="676"/>
                  </a:lnTo>
                  <a:lnTo>
                    <a:pt x="216" y="674"/>
                  </a:lnTo>
                  <a:lnTo>
                    <a:pt x="210" y="673"/>
                  </a:lnTo>
                  <a:lnTo>
                    <a:pt x="205" y="672"/>
                  </a:lnTo>
                  <a:lnTo>
                    <a:pt x="199" y="670"/>
                  </a:lnTo>
                  <a:lnTo>
                    <a:pt x="193" y="669"/>
                  </a:lnTo>
                  <a:lnTo>
                    <a:pt x="189" y="666"/>
                  </a:lnTo>
                  <a:lnTo>
                    <a:pt x="183" y="664"/>
                  </a:lnTo>
                  <a:lnTo>
                    <a:pt x="180" y="659"/>
                  </a:lnTo>
                  <a:lnTo>
                    <a:pt x="183" y="651"/>
                  </a:lnTo>
                  <a:lnTo>
                    <a:pt x="190" y="641"/>
                  </a:lnTo>
                  <a:lnTo>
                    <a:pt x="199" y="631"/>
                  </a:lnTo>
                  <a:lnTo>
                    <a:pt x="208" y="619"/>
                  </a:lnTo>
                  <a:lnTo>
                    <a:pt x="218" y="610"/>
                  </a:lnTo>
                  <a:lnTo>
                    <a:pt x="225" y="603"/>
                  </a:lnTo>
                  <a:lnTo>
                    <a:pt x="229" y="598"/>
                  </a:lnTo>
                  <a:lnTo>
                    <a:pt x="237" y="583"/>
                  </a:lnTo>
                  <a:lnTo>
                    <a:pt x="236" y="570"/>
                  </a:lnTo>
                  <a:lnTo>
                    <a:pt x="227" y="559"/>
                  </a:lnTo>
                  <a:lnTo>
                    <a:pt x="212" y="552"/>
                  </a:lnTo>
                  <a:lnTo>
                    <a:pt x="192" y="548"/>
                  </a:lnTo>
                  <a:lnTo>
                    <a:pt x="172" y="543"/>
                  </a:lnTo>
                  <a:lnTo>
                    <a:pt x="153" y="540"/>
                  </a:lnTo>
                  <a:lnTo>
                    <a:pt x="134" y="535"/>
                  </a:lnTo>
                  <a:lnTo>
                    <a:pt x="116" y="529"/>
                  </a:lnTo>
                  <a:lnTo>
                    <a:pt x="98" y="522"/>
                  </a:lnTo>
                  <a:lnTo>
                    <a:pt x="79" y="514"/>
                  </a:lnTo>
                  <a:lnTo>
                    <a:pt x="62" y="505"/>
                  </a:lnTo>
                  <a:lnTo>
                    <a:pt x="41" y="487"/>
                  </a:lnTo>
                  <a:lnTo>
                    <a:pt x="32" y="466"/>
                  </a:lnTo>
                  <a:lnTo>
                    <a:pt x="31" y="442"/>
                  </a:lnTo>
                  <a:lnTo>
                    <a:pt x="37" y="416"/>
                  </a:lnTo>
                  <a:lnTo>
                    <a:pt x="48" y="391"/>
                  </a:lnTo>
                  <a:lnTo>
                    <a:pt x="63" y="367"/>
                  </a:lnTo>
                  <a:lnTo>
                    <a:pt x="78" y="345"/>
                  </a:lnTo>
                  <a:lnTo>
                    <a:pt x="93" y="325"/>
                  </a:lnTo>
                  <a:lnTo>
                    <a:pt x="109" y="307"/>
                  </a:lnTo>
                  <a:lnTo>
                    <a:pt x="125" y="290"/>
                  </a:lnTo>
                  <a:lnTo>
                    <a:pt x="142" y="272"/>
                  </a:lnTo>
                  <a:lnTo>
                    <a:pt x="161" y="257"/>
                  </a:lnTo>
                  <a:lnTo>
                    <a:pt x="179" y="242"/>
                  </a:lnTo>
                  <a:lnTo>
                    <a:pt x="199" y="227"/>
                  </a:lnTo>
                  <a:lnTo>
                    <a:pt x="218" y="215"/>
                  </a:lnTo>
                  <a:lnTo>
                    <a:pt x="239" y="202"/>
                  </a:lnTo>
                  <a:lnTo>
                    <a:pt x="260" y="189"/>
                  </a:lnTo>
                  <a:lnTo>
                    <a:pt x="281" y="178"/>
                  </a:lnTo>
                  <a:lnTo>
                    <a:pt x="303" y="167"/>
                  </a:lnTo>
                  <a:lnTo>
                    <a:pt x="323" y="156"/>
                  </a:lnTo>
                  <a:lnTo>
                    <a:pt x="345" y="147"/>
                  </a:lnTo>
                  <a:lnTo>
                    <a:pt x="367" y="136"/>
                  </a:lnTo>
                  <a:lnTo>
                    <a:pt x="390" y="127"/>
                  </a:lnTo>
                  <a:lnTo>
                    <a:pt x="412" y="118"/>
                  </a:lnTo>
                  <a:lnTo>
                    <a:pt x="436" y="107"/>
                  </a:lnTo>
                  <a:lnTo>
                    <a:pt x="460" y="98"/>
                  </a:lnTo>
                  <a:lnTo>
                    <a:pt x="485" y="89"/>
                  </a:lnTo>
                  <a:lnTo>
                    <a:pt x="509" y="80"/>
                  </a:lnTo>
                  <a:lnTo>
                    <a:pt x="533" y="71"/>
                  </a:lnTo>
                  <a:lnTo>
                    <a:pt x="557" y="62"/>
                  </a:lnTo>
                  <a:lnTo>
                    <a:pt x="582" y="54"/>
                  </a:lnTo>
                  <a:lnTo>
                    <a:pt x="607" y="48"/>
                  </a:lnTo>
                  <a:lnTo>
                    <a:pt x="632" y="39"/>
                  </a:lnTo>
                  <a:lnTo>
                    <a:pt x="656" y="34"/>
                  </a:lnTo>
                  <a:lnTo>
                    <a:pt x="681" y="27"/>
                  </a:lnTo>
                  <a:lnTo>
                    <a:pt x="707" y="22"/>
                  </a:lnTo>
                  <a:lnTo>
                    <a:pt x="732" y="16"/>
                  </a:lnTo>
                  <a:lnTo>
                    <a:pt x="757" y="12"/>
                  </a:lnTo>
                  <a:lnTo>
                    <a:pt x="783" y="8"/>
                  </a:lnTo>
                  <a:lnTo>
                    <a:pt x="809" y="5"/>
                  </a:lnTo>
                  <a:lnTo>
                    <a:pt x="810" y="4"/>
                  </a:lnTo>
                  <a:lnTo>
                    <a:pt x="812" y="3"/>
                  </a:lnTo>
                  <a:lnTo>
                    <a:pt x="812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2" name="Freeform 237"/>
            <p:cNvSpPr>
              <a:spLocks/>
            </p:cNvSpPr>
            <p:nvPr/>
          </p:nvSpPr>
          <p:spPr bwMode="auto">
            <a:xfrm>
              <a:off x="3953" y="2270"/>
              <a:ext cx="84" cy="28"/>
            </a:xfrm>
            <a:custGeom>
              <a:avLst/>
              <a:gdLst>
                <a:gd name="T0" fmla="*/ 0 w 169"/>
                <a:gd name="T1" fmla="*/ 0 h 57"/>
                <a:gd name="T2" fmla="*/ 1 w 169"/>
                <a:gd name="T3" fmla="*/ 1 h 57"/>
                <a:gd name="T4" fmla="*/ 2 w 169"/>
                <a:gd name="T5" fmla="*/ 1 h 57"/>
                <a:gd name="T6" fmla="*/ 3 w 169"/>
                <a:gd name="T7" fmla="*/ 2 h 57"/>
                <a:gd name="T8" fmla="*/ 4 w 169"/>
                <a:gd name="T9" fmla="*/ 2 h 57"/>
                <a:gd name="T10" fmla="*/ 6 w 169"/>
                <a:gd name="T11" fmla="*/ 3 h 57"/>
                <a:gd name="T12" fmla="*/ 7 w 169"/>
                <a:gd name="T13" fmla="*/ 3 h 57"/>
                <a:gd name="T14" fmla="*/ 8 w 169"/>
                <a:gd name="T15" fmla="*/ 3 h 57"/>
                <a:gd name="T16" fmla="*/ 10 w 169"/>
                <a:gd name="T17" fmla="*/ 3 h 57"/>
                <a:gd name="T18" fmla="*/ 10 w 169"/>
                <a:gd name="T19" fmla="*/ 3 h 57"/>
                <a:gd name="T20" fmla="*/ 10 w 169"/>
                <a:gd name="T21" fmla="*/ 3 h 57"/>
                <a:gd name="T22" fmla="*/ 10 w 169"/>
                <a:gd name="T23" fmla="*/ 2 h 57"/>
                <a:gd name="T24" fmla="*/ 10 w 169"/>
                <a:gd name="T25" fmla="*/ 2 h 57"/>
                <a:gd name="T26" fmla="*/ 9 w 169"/>
                <a:gd name="T27" fmla="*/ 2 h 57"/>
                <a:gd name="T28" fmla="*/ 7 w 169"/>
                <a:gd name="T29" fmla="*/ 2 h 57"/>
                <a:gd name="T30" fmla="*/ 6 w 169"/>
                <a:gd name="T31" fmla="*/ 2 h 57"/>
                <a:gd name="T32" fmla="*/ 5 w 169"/>
                <a:gd name="T33" fmla="*/ 1 h 57"/>
                <a:gd name="T34" fmla="*/ 4 w 169"/>
                <a:gd name="T35" fmla="*/ 1 h 57"/>
                <a:gd name="T36" fmla="*/ 2 w 169"/>
                <a:gd name="T37" fmla="*/ 1 h 57"/>
                <a:gd name="T38" fmla="*/ 1 w 169"/>
                <a:gd name="T39" fmla="*/ 0 h 57"/>
                <a:gd name="T40" fmla="*/ 0 w 169"/>
                <a:gd name="T41" fmla="*/ 0 h 57"/>
                <a:gd name="T42" fmla="*/ 0 w 169"/>
                <a:gd name="T43" fmla="*/ 0 h 57"/>
                <a:gd name="T44" fmla="*/ 0 w 169"/>
                <a:gd name="T45" fmla="*/ 0 h 57"/>
                <a:gd name="T46" fmla="*/ 0 w 169"/>
                <a:gd name="T47" fmla="*/ 0 h 57"/>
                <a:gd name="T48" fmla="*/ 0 w 169"/>
                <a:gd name="T49" fmla="*/ 0 h 57"/>
                <a:gd name="T50" fmla="*/ 0 w 169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57"/>
                <a:gd name="T80" fmla="*/ 169 w 16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57">
                  <a:moveTo>
                    <a:pt x="0" y="6"/>
                  </a:moveTo>
                  <a:lnTo>
                    <a:pt x="18" y="16"/>
                  </a:lnTo>
                  <a:lnTo>
                    <a:pt x="37" y="25"/>
                  </a:lnTo>
                  <a:lnTo>
                    <a:pt x="56" y="35"/>
                  </a:lnTo>
                  <a:lnTo>
                    <a:pt x="77" y="42"/>
                  </a:lnTo>
                  <a:lnTo>
                    <a:pt x="98" y="48"/>
                  </a:lnTo>
                  <a:lnTo>
                    <a:pt x="120" y="53"/>
                  </a:lnTo>
                  <a:lnTo>
                    <a:pt x="141" y="55"/>
                  </a:lnTo>
                  <a:lnTo>
                    <a:pt x="162" y="57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69" y="47"/>
                  </a:lnTo>
                  <a:lnTo>
                    <a:pt x="167" y="45"/>
                  </a:lnTo>
                  <a:lnTo>
                    <a:pt x="145" y="40"/>
                  </a:lnTo>
                  <a:lnTo>
                    <a:pt x="124" y="36"/>
                  </a:lnTo>
                  <a:lnTo>
                    <a:pt x="105" y="32"/>
                  </a:lnTo>
                  <a:lnTo>
                    <a:pt x="84" y="28"/>
                  </a:lnTo>
                  <a:lnTo>
                    <a:pt x="65" y="23"/>
                  </a:lnTo>
                  <a:lnTo>
                    <a:pt x="44" y="17"/>
                  </a:lnTo>
                  <a:lnTo>
                    <a:pt x="2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3" name="Freeform 238"/>
            <p:cNvSpPr>
              <a:spLocks/>
            </p:cNvSpPr>
            <p:nvPr/>
          </p:nvSpPr>
          <p:spPr bwMode="auto">
            <a:xfrm>
              <a:off x="3958" y="2305"/>
              <a:ext cx="72" cy="28"/>
            </a:xfrm>
            <a:custGeom>
              <a:avLst/>
              <a:gdLst>
                <a:gd name="T0" fmla="*/ 0 w 146"/>
                <a:gd name="T1" fmla="*/ 1 h 56"/>
                <a:gd name="T2" fmla="*/ 0 w 146"/>
                <a:gd name="T3" fmla="*/ 1 h 56"/>
                <a:gd name="T4" fmla="*/ 1 w 146"/>
                <a:gd name="T5" fmla="*/ 2 h 56"/>
                <a:gd name="T6" fmla="*/ 2 w 146"/>
                <a:gd name="T7" fmla="*/ 3 h 56"/>
                <a:gd name="T8" fmla="*/ 3 w 146"/>
                <a:gd name="T9" fmla="*/ 3 h 56"/>
                <a:gd name="T10" fmla="*/ 5 w 146"/>
                <a:gd name="T11" fmla="*/ 4 h 56"/>
                <a:gd name="T12" fmla="*/ 6 w 146"/>
                <a:gd name="T13" fmla="*/ 4 h 56"/>
                <a:gd name="T14" fmla="*/ 7 w 146"/>
                <a:gd name="T15" fmla="*/ 4 h 56"/>
                <a:gd name="T16" fmla="*/ 8 w 146"/>
                <a:gd name="T17" fmla="*/ 4 h 56"/>
                <a:gd name="T18" fmla="*/ 8 w 146"/>
                <a:gd name="T19" fmla="*/ 4 h 56"/>
                <a:gd name="T20" fmla="*/ 8 w 146"/>
                <a:gd name="T21" fmla="*/ 3 h 56"/>
                <a:gd name="T22" fmla="*/ 9 w 146"/>
                <a:gd name="T23" fmla="*/ 3 h 56"/>
                <a:gd name="T24" fmla="*/ 8 w 146"/>
                <a:gd name="T25" fmla="*/ 3 h 56"/>
                <a:gd name="T26" fmla="*/ 7 w 146"/>
                <a:gd name="T27" fmla="*/ 3 h 56"/>
                <a:gd name="T28" fmla="*/ 6 w 146"/>
                <a:gd name="T29" fmla="*/ 3 h 56"/>
                <a:gd name="T30" fmla="*/ 5 w 146"/>
                <a:gd name="T31" fmla="*/ 2 h 56"/>
                <a:gd name="T32" fmla="*/ 4 w 146"/>
                <a:gd name="T33" fmla="*/ 2 h 56"/>
                <a:gd name="T34" fmla="*/ 3 w 146"/>
                <a:gd name="T35" fmla="*/ 2 h 56"/>
                <a:gd name="T36" fmla="*/ 2 w 146"/>
                <a:gd name="T37" fmla="*/ 2 h 56"/>
                <a:gd name="T38" fmla="*/ 1 w 146"/>
                <a:gd name="T39" fmla="*/ 1 h 56"/>
                <a:gd name="T40" fmla="*/ 0 w 146"/>
                <a:gd name="T41" fmla="*/ 0 h 56"/>
                <a:gd name="T42" fmla="*/ 0 w 146"/>
                <a:gd name="T43" fmla="*/ 0 h 56"/>
                <a:gd name="T44" fmla="*/ 0 w 146"/>
                <a:gd name="T45" fmla="*/ 1 h 56"/>
                <a:gd name="T46" fmla="*/ 0 w 146"/>
                <a:gd name="T47" fmla="*/ 1 h 56"/>
                <a:gd name="T48" fmla="*/ 0 w 146"/>
                <a:gd name="T49" fmla="*/ 1 h 56"/>
                <a:gd name="T50" fmla="*/ 0 w 14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6"/>
                <a:gd name="T80" fmla="*/ 146 w 14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6">
                  <a:moveTo>
                    <a:pt x="0" y="4"/>
                  </a:moveTo>
                  <a:lnTo>
                    <a:pt x="13" y="16"/>
                  </a:lnTo>
                  <a:lnTo>
                    <a:pt x="28" y="27"/>
                  </a:lnTo>
                  <a:lnTo>
                    <a:pt x="44" y="37"/>
                  </a:lnTo>
                  <a:lnTo>
                    <a:pt x="63" y="44"/>
                  </a:lnTo>
                  <a:lnTo>
                    <a:pt x="81" y="51"/>
                  </a:lnTo>
                  <a:lnTo>
                    <a:pt x="99" y="55"/>
                  </a:lnTo>
                  <a:lnTo>
                    <a:pt x="119" y="56"/>
                  </a:lnTo>
                  <a:lnTo>
                    <a:pt x="137" y="55"/>
                  </a:lnTo>
                  <a:lnTo>
                    <a:pt x="141" y="52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2" y="38"/>
                  </a:lnTo>
                  <a:lnTo>
                    <a:pt x="124" y="35"/>
                  </a:lnTo>
                  <a:lnTo>
                    <a:pt x="106" y="33"/>
                  </a:lnTo>
                  <a:lnTo>
                    <a:pt x="88" y="30"/>
                  </a:lnTo>
                  <a:lnTo>
                    <a:pt x="71" y="27"/>
                  </a:lnTo>
                  <a:lnTo>
                    <a:pt x="52" y="23"/>
                  </a:lnTo>
                  <a:lnTo>
                    <a:pt x="36" y="18"/>
                  </a:lnTo>
                  <a:lnTo>
                    <a:pt x="19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4" name="Freeform 239"/>
            <p:cNvSpPr>
              <a:spLocks/>
            </p:cNvSpPr>
            <p:nvPr/>
          </p:nvSpPr>
          <p:spPr bwMode="auto">
            <a:xfrm>
              <a:off x="4030" y="2290"/>
              <a:ext cx="9" cy="44"/>
            </a:xfrm>
            <a:custGeom>
              <a:avLst/>
              <a:gdLst>
                <a:gd name="T0" fmla="*/ 1 w 18"/>
                <a:gd name="T1" fmla="*/ 0 h 89"/>
                <a:gd name="T2" fmla="*/ 1 w 18"/>
                <a:gd name="T3" fmla="*/ 1 h 89"/>
                <a:gd name="T4" fmla="*/ 0 w 18"/>
                <a:gd name="T5" fmla="*/ 2 h 89"/>
                <a:gd name="T6" fmla="*/ 0 w 18"/>
                <a:gd name="T7" fmla="*/ 4 h 89"/>
                <a:gd name="T8" fmla="*/ 1 w 18"/>
                <a:gd name="T9" fmla="*/ 5 h 89"/>
                <a:gd name="T10" fmla="*/ 1 w 18"/>
                <a:gd name="T11" fmla="*/ 5 h 89"/>
                <a:gd name="T12" fmla="*/ 1 w 18"/>
                <a:gd name="T13" fmla="*/ 5 h 89"/>
                <a:gd name="T14" fmla="*/ 2 w 18"/>
                <a:gd name="T15" fmla="*/ 5 h 89"/>
                <a:gd name="T16" fmla="*/ 2 w 18"/>
                <a:gd name="T17" fmla="*/ 4 h 89"/>
                <a:gd name="T18" fmla="*/ 1 w 18"/>
                <a:gd name="T19" fmla="*/ 3 h 89"/>
                <a:gd name="T20" fmla="*/ 1 w 18"/>
                <a:gd name="T21" fmla="*/ 2 h 89"/>
                <a:gd name="T22" fmla="*/ 1 w 18"/>
                <a:gd name="T23" fmla="*/ 1 h 89"/>
                <a:gd name="T24" fmla="*/ 2 w 18"/>
                <a:gd name="T25" fmla="*/ 0 h 89"/>
                <a:gd name="T26" fmla="*/ 2 w 18"/>
                <a:gd name="T27" fmla="*/ 0 h 89"/>
                <a:gd name="T28" fmla="*/ 1 w 18"/>
                <a:gd name="T29" fmla="*/ 0 h 89"/>
                <a:gd name="T30" fmla="*/ 1 w 18"/>
                <a:gd name="T31" fmla="*/ 0 h 89"/>
                <a:gd name="T32" fmla="*/ 1 w 18"/>
                <a:gd name="T33" fmla="*/ 0 h 89"/>
                <a:gd name="T34" fmla="*/ 1 w 18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9"/>
                <a:gd name="T56" fmla="*/ 18 w 18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9">
                  <a:moveTo>
                    <a:pt x="10" y="5"/>
                  </a:moveTo>
                  <a:lnTo>
                    <a:pt x="3" y="26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2"/>
                  </a:lnTo>
                  <a:lnTo>
                    <a:pt x="18" y="79"/>
                  </a:lnTo>
                  <a:lnTo>
                    <a:pt x="16" y="60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5" name="Freeform 240"/>
            <p:cNvSpPr>
              <a:spLocks/>
            </p:cNvSpPr>
            <p:nvPr/>
          </p:nvSpPr>
          <p:spPr bwMode="auto">
            <a:xfrm>
              <a:off x="3853" y="2458"/>
              <a:ext cx="467" cy="149"/>
            </a:xfrm>
            <a:custGeom>
              <a:avLst/>
              <a:gdLst>
                <a:gd name="T0" fmla="*/ 58 w 933"/>
                <a:gd name="T1" fmla="*/ 17 h 297"/>
                <a:gd name="T2" fmla="*/ 56 w 933"/>
                <a:gd name="T3" fmla="*/ 15 h 297"/>
                <a:gd name="T4" fmla="*/ 53 w 933"/>
                <a:gd name="T5" fmla="*/ 12 h 297"/>
                <a:gd name="T6" fmla="*/ 51 w 933"/>
                <a:gd name="T7" fmla="*/ 10 h 297"/>
                <a:gd name="T8" fmla="*/ 48 w 933"/>
                <a:gd name="T9" fmla="*/ 9 h 297"/>
                <a:gd name="T10" fmla="*/ 47 w 933"/>
                <a:gd name="T11" fmla="*/ 8 h 297"/>
                <a:gd name="T12" fmla="*/ 45 w 933"/>
                <a:gd name="T13" fmla="*/ 8 h 297"/>
                <a:gd name="T14" fmla="*/ 43 w 933"/>
                <a:gd name="T15" fmla="*/ 7 h 297"/>
                <a:gd name="T16" fmla="*/ 41 w 933"/>
                <a:gd name="T17" fmla="*/ 7 h 297"/>
                <a:gd name="T18" fmla="*/ 40 w 933"/>
                <a:gd name="T19" fmla="*/ 7 h 297"/>
                <a:gd name="T20" fmla="*/ 38 w 933"/>
                <a:gd name="T21" fmla="*/ 6 h 297"/>
                <a:gd name="T22" fmla="*/ 36 w 933"/>
                <a:gd name="T23" fmla="*/ 6 h 297"/>
                <a:gd name="T24" fmla="*/ 34 w 933"/>
                <a:gd name="T25" fmla="*/ 6 h 297"/>
                <a:gd name="T26" fmla="*/ 32 w 933"/>
                <a:gd name="T27" fmla="*/ 6 h 297"/>
                <a:gd name="T28" fmla="*/ 30 w 933"/>
                <a:gd name="T29" fmla="*/ 6 h 297"/>
                <a:gd name="T30" fmla="*/ 27 w 933"/>
                <a:gd name="T31" fmla="*/ 5 h 297"/>
                <a:gd name="T32" fmla="*/ 25 w 933"/>
                <a:gd name="T33" fmla="*/ 5 h 297"/>
                <a:gd name="T34" fmla="*/ 23 w 933"/>
                <a:gd name="T35" fmla="*/ 5 h 297"/>
                <a:gd name="T36" fmla="*/ 21 w 933"/>
                <a:gd name="T37" fmla="*/ 5 h 297"/>
                <a:gd name="T38" fmla="*/ 19 w 933"/>
                <a:gd name="T39" fmla="*/ 5 h 297"/>
                <a:gd name="T40" fmla="*/ 17 w 933"/>
                <a:gd name="T41" fmla="*/ 4 h 297"/>
                <a:gd name="T42" fmla="*/ 15 w 933"/>
                <a:gd name="T43" fmla="*/ 4 h 297"/>
                <a:gd name="T44" fmla="*/ 12 w 933"/>
                <a:gd name="T45" fmla="*/ 3 h 297"/>
                <a:gd name="T46" fmla="*/ 10 w 933"/>
                <a:gd name="T47" fmla="*/ 3 h 297"/>
                <a:gd name="T48" fmla="*/ 8 w 933"/>
                <a:gd name="T49" fmla="*/ 2 h 297"/>
                <a:gd name="T50" fmla="*/ 6 w 933"/>
                <a:gd name="T51" fmla="*/ 2 h 297"/>
                <a:gd name="T52" fmla="*/ 4 w 933"/>
                <a:gd name="T53" fmla="*/ 1 h 297"/>
                <a:gd name="T54" fmla="*/ 2 w 933"/>
                <a:gd name="T55" fmla="*/ 1 h 297"/>
                <a:gd name="T56" fmla="*/ 1 w 933"/>
                <a:gd name="T57" fmla="*/ 1 h 297"/>
                <a:gd name="T58" fmla="*/ 0 w 933"/>
                <a:gd name="T59" fmla="*/ 1 h 297"/>
                <a:gd name="T60" fmla="*/ 1 w 933"/>
                <a:gd name="T61" fmla="*/ 2 h 297"/>
                <a:gd name="T62" fmla="*/ 3 w 933"/>
                <a:gd name="T63" fmla="*/ 3 h 297"/>
                <a:gd name="T64" fmla="*/ 4 w 933"/>
                <a:gd name="T65" fmla="*/ 4 h 297"/>
                <a:gd name="T66" fmla="*/ 6 w 933"/>
                <a:gd name="T67" fmla="*/ 4 h 297"/>
                <a:gd name="T68" fmla="*/ 8 w 933"/>
                <a:gd name="T69" fmla="*/ 5 h 297"/>
                <a:gd name="T70" fmla="*/ 10 w 933"/>
                <a:gd name="T71" fmla="*/ 5 h 297"/>
                <a:gd name="T72" fmla="*/ 11 w 933"/>
                <a:gd name="T73" fmla="*/ 5 h 297"/>
                <a:gd name="T74" fmla="*/ 13 w 933"/>
                <a:gd name="T75" fmla="*/ 6 h 297"/>
                <a:gd name="T76" fmla="*/ 15 w 933"/>
                <a:gd name="T77" fmla="*/ 6 h 297"/>
                <a:gd name="T78" fmla="*/ 17 w 933"/>
                <a:gd name="T79" fmla="*/ 7 h 297"/>
                <a:gd name="T80" fmla="*/ 19 w 933"/>
                <a:gd name="T81" fmla="*/ 7 h 297"/>
                <a:gd name="T82" fmla="*/ 21 w 933"/>
                <a:gd name="T83" fmla="*/ 7 h 297"/>
                <a:gd name="T84" fmla="*/ 23 w 933"/>
                <a:gd name="T85" fmla="*/ 7 h 297"/>
                <a:gd name="T86" fmla="*/ 25 w 933"/>
                <a:gd name="T87" fmla="*/ 7 h 297"/>
                <a:gd name="T88" fmla="*/ 27 w 933"/>
                <a:gd name="T89" fmla="*/ 8 h 297"/>
                <a:gd name="T90" fmla="*/ 29 w 933"/>
                <a:gd name="T91" fmla="*/ 8 h 297"/>
                <a:gd name="T92" fmla="*/ 31 w 933"/>
                <a:gd name="T93" fmla="*/ 8 h 297"/>
                <a:gd name="T94" fmla="*/ 34 w 933"/>
                <a:gd name="T95" fmla="*/ 8 h 297"/>
                <a:gd name="T96" fmla="*/ 36 w 933"/>
                <a:gd name="T97" fmla="*/ 8 h 297"/>
                <a:gd name="T98" fmla="*/ 38 w 933"/>
                <a:gd name="T99" fmla="*/ 8 h 297"/>
                <a:gd name="T100" fmla="*/ 40 w 933"/>
                <a:gd name="T101" fmla="*/ 8 h 297"/>
                <a:gd name="T102" fmla="*/ 42 w 933"/>
                <a:gd name="T103" fmla="*/ 9 h 297"/>
                <a:gd name="T104" fmla="*/ 44 w 933"/>
                <a:gd name="T105" fmla="*/ 9 h 297"/>
                <a:gd name="T106" fmla="*/ 46 w 933"/>
                <a:gd name="T107" fmla="*/ 10 h 297"/>
                <a:gd name="T108" fmla="*/ 49 w 933"/>
                <a:gd name="T109" fmla="*/ 10 h 297"/>
                <a:gd name="T110" fmla="*/ 52 w 933"/>
                <a:gd name="T111" fmla="*/ 12 h 297"/>
                <a:gd name="T112" fmla="*/ 55 w 933"/>
                <a:gd name="T113" fmla="*/ 15 h 297"/>
                <a:gd name="T114" fmla="*/ 57 w 933"/>
                <a:gd name="T115" fmla="*/ 18 h 297"/>
                <a:gd name="T116" fmla="*/ 59 w 933"/>
                <a:gd name="T117" fmla="*/ 19 h 297"/>
                <a:gd name="T118" fmla="*/ 59 w 933"/>
                <a:gd name="T119" fmla="*/ 19 h 297"/>
                <a:gd name="T120" fmla="*/ 59 w 933"/>
                <a:gd name="T121" fmla="*/ 19 h 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3"/>
                <a:gd name="T184" fmla="*/ 0 h 297"/>
                <a:gd name="T185" fmla="*/ 933 w 933"/>
                <a:gd name="T186" fmla="*/ 297 h 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3" h="297">
                  <a:moveTo>
                    <a:pt x="933" y="291"/>
                  </a:moveTo>
                  <a:lnTo>
                    <a:pt x="915" y="270"/>
                  </a:lnTo>
                  <a:lnTo>
                    <a:pt x="898" y="249"/>
                  </a:lnTo>
                  <a:lnTo>
                    <a:pt x="882" y="227"/>
                  </a:lnTo>
                  <a:lnTo>
                    <a:pt x="865" y="207"/>
                  </a:lnTo>
                  <a:lnTo>
                    <a:pt x="846" y="188"/>
                  </a:lnTo>
                  <a:lnTo>
                    <a:pt x="826" y="170"/>
                  </a:lnTo>
                  <a:lnTo>
                    <a:pt x="804" y="154"/>
                  </a:lnTo>
                  <a:lnTo>
                    <a:pt x="780" y="140"/>
                  </a:lnTo>
                  <a:lnTo>
                    <a:pt x="767" y="135"/>
                  </a:lnTo>
                  <a:lnTo>
                    <a:pt x="753" y="129"/>
                  </a:lnTo>
                  <a:lnTo>
                    <a:pt x="739" y="124"/>
                  </a:lnTo>
                  <a:lnTo>
                    <a:pt x="727" y="120"/>
                  </a:lnTo>
                  <a:lnTo>
                    <a:pt x="712" y="115"/>
                  </a:lnTo>
                  <a:lnTo>
                    <a:pt x="698" y="112"/>
                  </a:lnTo>
                  <a:lnTo>
                    <a:pt x="684" y="108"/>
                  </a:lnTo>
                  <a:lnTo>
                    <a:pt x="670" y="105"/>
                  </a:lnTo>
                  <a:lnTo>
                    <a:pt x="655" y="101"/>
                  </a:lnTo>
                  <a:lnTo>
                    <a:pt x="641" y="99"/>
                  </a:lnTo>
                  <a:lnTo>
                    <a:pt x="626" y="97"/>
                  </a:lnTo>
                  <a:lnTo>
                    <a:pt x="613" y="94"/>
                  </a:lnTo>
                  <a:lnTo>
                    <a:pt x="598" y="92"/>
                  </a:lnTo>
                  <a:lnTo>
                    <a:pt x="584" y="91"/>
                  </a:lnTo>
                  <a:lnTo>
                    <a:pt x="569" y="89"/>
                  </a:lnTo>
                  <a:lnTo>
                    <a:pt x="555" y="87"/>
                  </a:lnTo>
                  <a:lnTo>
                    <a:pt x="538" y="85"/>
                  </a:lnTo>
                  <a:lnTo>
                    <a:pt x="520" y="84"/>
                  </a:lnTo>
                  <a:lnTo>
                    <a:pt x="502" y="83"/>
                  </a:lnTo>
                  <a:lnTo>
                    <a:pt x="485" y="82"/>
                  </a:lnTo>
                  <a:lnTo>
                    <a:pt x="468" y="81"/>
                  </a:lnTo>
                  <a:lnTo>
                    <a:pt x="449" y="79"/>
                  </a:lnTo>
                  <a:lnTo>
                    <a:pt x="432" y="78"/>
                  </a:lnTo>
                  <a:lnTo>
                    <a:pt x="415" y="77"/>
                  </a:lnTo>
                  <a:lnTo>
                    <a:pt x="396" y="76"/>
                  </a:lnTo>
                  <a:lnTo>
                    <a:pt x="379" y="75"/>
                  </a:lnTo>
                  <a:lnTo>
                    <a:pt x="362" y="74"/>
                  </a:lnTo>
                  <a:lnTo>
                    <a:pt x="343" y="71"/>
                  </a:lnTo>
                  <a:lnTo>
                    <a:pt x="326" y="70"/>
                  </a:lnTo>
                  <a:lnTo>
                    <a:pt x="309" y="68"/>
                  </a:lnTo>
                  <a:lnTo>
                    <a:pt x="291" y="66"/>
                  </a:lnTo>
                  <a:lnTo>
                    <a:pt x="274" y="62"/>
                  </a:lnTo>
                  <a:lnTo>
                    <a:pt x="258" y="59"/>
                  </a:lnTo>
                  <a:lnTo>
                    <a:pt x="242" y="56"/>
                  </a:lnTo>
                  <a:lnTo>
                    <a:pt x="225" y="53"/>
                  </a:lnTo>
                  <a:lnTo>
                    <a:pt x="208" y="48"/>
                  </a:lnTo>
                  <a:lnTo>
                    <a:pt x="192" y="45"/>
                  </a:lnTo>
                  <a:lnTo>
                    <a:pt x="176" y="41"/>
                  </a:lnTo>
                  <a:lnTo>
                    <a:pt x="160" y="37"/>
                  </a:lnTo>
                  <a:lnTo>
                    <a:pt x="144" y="32"/>
                  </a:lnTo>
                  <a:lnTo>
                    <a:pt x="128" y="29"/>
                  </a:lnTo>
                  <a:lnTo>
                    <a:pt x="112" y="24"/>
                  </a:lnTo>
                  <a:lnTo>
                    <a:pt x="96" y="19"/>
                  </a:lnTo>
                  <a:lnTo>
                    <a:pt x="79" y="16"/>
                  </a:lnTo>
                  <a:lnTo>
                    <a:pt x="63" y="11"/>
                  </a:lnTo>
                  <a:lnTo>
                    <a:pt x="47" y="8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25" y="34"/>
                  </a:lnTo>
                  <a:lnTo>
                    <a:pt x="38" y="40"/>
                  </a:lnTo>
                  <a:lnTo>
                    <a:pt x="51" y="46"/>
                  </a:lnTo>
                  <a:lnTo>
                    <a:pt x="63" y="51"/>
                  </a:lnTo>
                  <a:lnTo>
                    <a:pt x="77" y="55"/>
                  </a:lnTo>
                  <a:lnTo>
                    <a:pt x="91" y="60"/>
                  </a:lnTo>
                  <a:lnTo>
                    <a:pt x="105" y="63"/>
                  </a:lnTo>
                  <a:lnTo>
                    <a:pt x="119" y="67"/>
                  </a:lnTo>
                  <a:lnTo>
                    <a:pt x="132" y="69"/>
                  </a:lnTo>
                  <a:lnTo>
                    <a:pt x="147" y="72"/>
                  </a:lnTo>
                  <a:lnTo>
                    <a:pt x="161" y="75"/>
                  </a:lnTo>
                  <a:lnTo>
                    <a:pt x="175" y="78"/>
                  </a:lnTo>
                  <a:lnTo>
                    <a:pt x="188" y="81"/>
                  </a:lnTo>
                  <a:lnTo>
                    <a:pt x="202" y="83"/>
                  </a:lnTo>
                  <a:lnTo>
                    <a:pt x="214" y="86"/>
                  </a:lnTo>
                  <a:lnTo>
                    <a:pt x="230" y="90"/>
                  </a:lnTo>
                  <a:lnTo>
                    <a:pt x="248" y="93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7" y="101"/>
                  </a:lnTo>
                  <a:lnTo>
                    <a:pt x="313" y="104"/>
                  </a:lnTo>
                  <a:lnTo>
                    <a:pt x="329" y="106"/>
                  </a:lnTo>
                  <a:lnTo>
                    <a:pt x="347" y="107"/>
                  </a:lnTo>
                  <a:lnTo>
                    <a:pt x="363" y="108"/>
                  </a:lnTo>
                  <a:lnTo>
                    <a:pt x="380" y="109"/>
                  </a:lnTo>
                  <a:lnTo>
                    <a:pt x="396" y="110"/>
                  </a:lnTo>
                  <a:lnTo>
                    <a:pt x="413" y="112"/>
                  </a:lnTo>
                  <a:lnTo>
                    <a:pt x="430" y="113"/>
                  </a:lnTo>
                  <a:lnTo>
                    <a:pt x="447" y="114"/>
                  </a:lnTo>
                  <a:lnTo>
                    <a:pt x="463" y="114"/>
                  </a:lnTo>
                  <a:lnTo>
                    <a:pt x="480" y="115"/>
                  </a:lnTo>
                  <a:lnTo>
                    <a:pt x="496" y="116"/>
                  </a:lnTo>
                  <a:lnTo>
                    <a:pt x="514" y="116"/>
                  </a:lnTo>
                  <a:lnTo>
                    <a:pt x="530" y="117"/>
                  </a:lnTo>
                  <a:lnTo>
                    <a:pt x="547" y="119"/>
                  </a:lnTo>
                  <a:lnTo>
                    <a:pt x="563" y="120"/>
                  </a:lnTo>
                  <a:lnTo>
                    <a:pt x="580" y="121"/>
                  </a:lnTo>
                  <a:lnTo>
                    <a:pt x="597" y="122"/>
                  </a:lnTo>
                  <a:lnTo>
                    <a:pt x="614" y="124"/>
                  </a:lnTo>
                  <a:lnTo>
                    <a:pt x="630" y="127"/>
                  </a:lnTo>
                  <a:lnTo>
                    <a:pt x="647" y="129"/>
                  </a:lnTo>
                  <a:lnTo>
                    <a:pt x="663" y="131"/>
                  </a:lnTo>
                  <a:lnTo>
                    <a:pt x="679" y="134"/>
                  </a:lnTo>
                  <a:lnTo>
                    <a:pt x="697" y="137"/>
                  </a:lnTo>
                  <a:lnTo>
                    <a:pt x="713" y="142"/>
                  </a:lnTo>
                  <a:lnTo>
                    <a:pt x="729" y="145"/>
                  </a:lnTo>
                  <a:lnTo>
                    <a:pt x="745" y="150"/>
                  </a:lnTo>
                  <a:lnTo>
                    <a:pt x="775" y="160"/>
                  </a:lnTo>
                  <a:lnTo>
                    <a:pt x="800" y="174"/>
                  </a:lnTo>
                  <a:lnTo>
                    <a:pt x="825" y="190"/>
                  </a:lnTo>
                  <a:lnTo>
                    <a:pt x="846" y="210"/>
                  </a:lnTo>
                  <a:lnTo>
                    <a:pt x="867" y="229"/>
                  </a:lnTo>
                  <a:lnTo>
                    <a:pt x="888" y="251"/>
                  </a:lnTo>
                  <a:lnTo>
                    <a:pt x="907" y="274"/>
                  </a:lnTo>
                  <a:lnTo>
                    <a:pt x="927" y="297"/>
                  </a:lnTo>
                  <a:lnTo>
                    <a:pt x="929" y="297"/>
                  </a:lnTo>
                  <a:lnTo>
                    <a:pt x="932" y="296"/>
                  </a:lnTo>
                  <a:lnTo>
                    <a:pt x="933" y="294"/>
                  </a:lnTo>
                  <a:lnTo>
                    <a:pt x="93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6" name="Freeform 241"/>
            <p:cNvSpPr>
              <a:spLocks/>
            </p:cNvSpPr>
            <p:nvPr/>
          </p:nvSpPr>
          <p:spPr bwMode="auto">
            <a:xfrm>
              <a:off x="3836" y="2552"/>
              <a:ext cx="546" cy="181"/>
            </a:xfrm>
            <a:custGeom>
              <a:avLst/>
              <a:gdLst>
                <a:gd name="T0" fmla="*/ 66 w 1092"/>
                <a:gd name="T1" fmla="*/ 23 h 362"/>
                <a:gd name="T2" fmla="*/ 62 w 1092"/>
                <a:gd name="T3" fmla="*/ 22 h 362"/>
                <a:gd name="T4" fmla="*/ 57 w 1092"/>
                <a:gd name="T5" fmla="*/ 22 h 362"/>
                <a:gd name="T6" fmla="*/ 53 w 1092"/>
                <a:gd name="T7" fmla="*/ 21 h 362"/>
                <a:gd name="T8" fmla="*/ 49 w 1092"/>
                <a:gd name="T9" fmla="*/ 21 h 362"/>
                <a:gd name="T10" fmla="*/ 44 w 1092"/>
                <a:gd name="T11" fmla="*/ 20 h 362"/>
                <a:gd name="T12" fmla="*/ 40 w 1092"/>
                <a:gd name="T13" fmla="*/ 19 h 362"/>
                <a:gd name="T14" fmla="*/ 36 w 1092"/>
                <a:gd name="T15" fmla="*/ 18 h 362"/>
                <a:gd name="T16" fmla="*/ 32 w 1092"/>
                <a:gd name="T17" fmla="*/ 16 h 362"/>
                <a:gd name="T18" fmla="*/ 30 w 1092"/>
                <a:gd name="T19" fmla="*/ 16 h 362"/>
                <a:gd name="T20" fmla="*/ 28 w 1092"/>
                <a:gd name="T21" fmla="*/ 15 h 362"/>
                <a:gd name="T22" fmla="*/ 26 w 1092"/>
                <a:gd name="T23" fmla="*/ 14 h 362"/>
                <a:gd name="T24" fmla="*/ 23 w 1092"/>
                <a:gd name="T25" fmla="*/ 13 h 362"/>
                <a:gd name="T26" fmla="*/ 21 w 1092"/>
                <a:gd name="T27" fmla="*/ 11 h 362"/>
                <a:gd name="T28" fmla="*/ 19 w 1092"/>
                <a:gd name="T29" fmla="*/ 10 h 362"/>
                <a:gd name="T30" fmla="*/ 17 w 1092"/>
                <a:gd name="T31" fmla="*/ 9 h 362"/>
                <a:gd name="T32" fmla="*/ 15 w 1092"/>
                <a:gd name="T33" fmla="*/ 8 h 362"/>
                <a:gd name="T34" fmla="*/ 13 w 1092"/>
                <a:gd name="T35" fmla="*/ 7 h 362"/>
                <a:gd name="T36" fmla="*/ 12 w 1092"/>
                <a:gd name="T37" fmla="*/ 6 h 362"/>
                <a:gd name="T38" fmla="*/ 10 w 1092"/>
                <a:gd name="T39" fmla="*/ 5 h 362"/>
                <a:gd name="T40" fmla="*/ 8 w 1092"/>
                <a:gd name="T41" fmla="*/ 3 h 362"/>
                <a:gd name="T42" fmla="*/ 6 w 1092"/>
                <a:gd name="T43" fmla="*/ 2 h 362"/>
                <a:gd name="T44" fmla="*/ 4 w 1092"/>
                <a:gd name="T45" fmla="*/ 2 h 362"/>
                <a:gd name="T46" fmla="*/ 2 w 1092"/>
                <a:gd name="T47" fmla="*/ 1 h 362"/>
                <a:gd name="T48" fmla="*/ 1 w 1092"/>
                <a:gd name="T49" fmla="*/ 1 h 362"/>
                <a:gd name="T50" fmla="*/ 0 w 1092"/>
                <a:gd name="T51" fmla="*/ 2 h 362"/>
                <a:gd name="T52" fmla="*/ 2 w 1092"/>
                <a:gd name="T53" fmla="*/ 3 h 362"/>
                <a:gd name="T54" fmla="*/ 3 w 1092"/>
                <a:gd name="T55" fmla="*/ 4 h 362"/>
                <a:gd name="T56" fmla="*/ 5 w 1092"/>
                <a:gd name="T57" fmla="*/ 5 h 362"/>
                <a:gd name="T58" fmla="*/ 7 w 1092"/>
                <a:gd name="T59" fmla="*/ 6 h 362"/>
                <a:gd name="T60" fmla="*/ 8 w 1092"/>
                <a:gd name="T61" fmla="*/ 7 h 362"/>
                <a:gd name="T62" fmla="*/ 10 w 1092"/>
                <a:gd name="T63" fmla="*/ 8 h 362"/>
                <a:gd name="T64" fmla="*/ 12 w 1092"/>
                <a:gd name="T65" fmla="*/ 9 h 362"/>
                <a:gd name="T66" fmla="*/ 14 w 1092"/>
                <a:gd name="T67" fmla="*/ 10 h 362"/>
                <a:gd name="T68" fmla="*/ 16 w 1092"/>
                <a:gd name="T69" fmla="*/ 11 h 362"/>
                <a:gd name="T70" fmla="*/ 18 w 1092"/>
                <a:gd name="T71" fmla="*/ 12 h 362"/>
                <a:gd name="T72" fmla="*/ 20 w 1092"/>
                <a:gd name="T73" fmla="*/ 13 h 362"/>
                <a:gd name="T74" fmla="*/ 23 w 1092"/>
                <a:gd name="T75" fmla="*/ 14 h 362"/>
                <a:gd name="T76" fmla="*/ 25 w 1092"/>
                <a:gd name="T77" fmla="*/ 15 h 362"/>
                <a:gd name="T78" fmla="*/ 27 w 1092"/>
                <a:gd name="T79" fmla="*/ 16 h 362"/>
                <a:gd name="T80" fmla="*/ 29 w 1092"/>
                <a:gd name="T81" fmla="*/ 17 h 362"/>
                <a:gd name="T82" fmla="*/ 32 w 1092"/>
                <a:gd name="T83" fmla="*/ 18 h 362"/>
                <a:gd name="T84" fmla="*/ 35 w 1092"/>
                <a:gd name="T85" fmla="*/ 19 h 362"/>
                <a:gd name="T86" fmla="*/ 39 w 1092"/>
                <a:gd name="T87" fmla="*/ 20 h 362"/>
                <a:gd name="T88" fmla="*/ 44 w 1092"/>
                <a:gd name="T89" fmla="*/ 21 h 362"/>
                <a:gd name="T90" fmla="*/ 48 w 1092"/>
                <a:gd name="T91" fmla="*/ 22 h 362"/>
                <a:gd name="T92" fmla="*/ 53 w 1092"/>
                <a:gd name="T93" fmla="*/ 22 h 362"/>
                <a:gd name="T94" fmla="*/ 57 w 1092"/>
                <a:gd name="T95" fmla="*/ 23 h 362"/>
                <a:gd name="T96" fmla="*/ 62 w 1092"/>
                <a:gd name="T97" fmla="*/ 23 h 362"/>
                <a:gd name="T98" fmla="*/ 66 w 1092"/>
                <a:gd name="T99" fmla="*/ 23 h 362"/>
                <a:gd name="T100" fmla="*/ 69 w 1092"/>
                <a:gd name="T101" fmla="*/ 23 h 362"/>
                <a:gd name="T102" fmla="*/ 69 w 1092"/>
                <a:gd name="T103" fmla="*/ 23 h 362"/>
                <a:gd name="T104" fmla="*/ 69 w 1092"/>
                <a:gd name="T105" fmla="*/ 23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2"/>
                <a:gd name="T160" fmla="*/ 0 h 362"/>
                <a:gd name="T161" fmla="*/ 1092 w 1092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2" h="362">
                  <a:moveTo>
                    <a:pt x="1091" y="358"/>
                  </a:moveTo>
                  <a:lnTo>
                    <a:pt x="1055" y="357"/>
                  </a:lnTo>
                  <a:lnTo>
                    <a:pt x="1020" y="355"/>
                  </a:lnTo>
                  <a:lnTo>
                    <a:pt x="984" y="351"/>
                  </a:lnTo>
                  <a:lnTo>
                    <a:pt x="948" y="349"/>
                  </a:lnTo>
                  <a:lnTo>
                    <a:pt x="912" y="344"/>
                  </a:lnTo>
                  <a:lnTo>
                    <a:pt x="877" y="341"/>
                  </a:lnTo>
                  <a:lnTo>
                    <a:pt x="841" y="336"/>
                  </a:lnTo>
                  <a:lnTo>
                    <a:pt x="805" y="330"/>
                  </a:lnTo>
                  <a:lnTo>
                    <a:pt x="770" y="325"/>
                  </a:lnTo>
                  <a:lnTo>
                    <a:pt x="735" y="318"/>
                  </a:lnTo>
                  <a:lnTo>
                    <a:pt x="699" y="310"/>
                  </a:lnTo>
                  <a:lnTo>
                    <a:pt x="665" y="302"/>
                  </a:lnTo>
                  <a:lnTo>
                    <a:pt x="630" y="294"/>
                  </a:lnTo>
                  <a:lnTo>
                    <a:pt x="596" y="283"/>
                  </a:lnTo>
                  <a:lnTo>
                    <a:pt x="561" y="273"/>
                  </a:lnTo>
                  <a:lnTo>
                    <a:pt x="528" y="261"/>
                  </a:lnTo>
                  <a:lnTo>
                    <a:pt x="509" y="254"/>
                  </a:lnTo>
                  <a:lnTo>
                    <a:pt x="491" y="247"/>
                  </a:lnTo>
                  <a:lnTo>
                    <a:pt x="474" y="241"/>
                  </a:lnTo>
                  <a:lnTo>
                    <a:pt x="455" y="234"/>
                  </a:lnTo>
                  <a:lnTo>
                    <a:pt x="437" y="227"/>
                  </a:lnTo>
                  <a:lnTo>
                    <a:pt x="420" y="219"/>
                  </a:lnTo>
                  <a:lnTo>
                    <a:pt x="401" y="211"/>
                  </a:lnTo>
                  <a:lnTo>
                    <a:pt x="384" y="202"/>
                  </a:lnTo>
                  <a:lnTo>
                    <a:pt x="367" y="194"/>
                  </a:lnTo>
                  <a:lnTo>
                    <a:pt x="349" y="185"/>
                  </a:lnTo>
                  <a:lnTo>
                    <a:pt x="332" y="176"/>
                  </a:lnTo>
                  <a:lnTo>
                    <a:pt x="315" y="168"/>
                  </a:lnTo>
                  <a:lnTo>
                    <a:pt x="298" y="158"/>
                  </a:lnTo>
                  <a:lnTo>
                    <a:pt x="280" y="148"/>
                  </a:lnTo>
                  <a:lnTo>
                    <a:pt x="263" y="139"/>
                  </a:lnTo>
                  <a:lnTo>
                    <a:pt x="247" y="129"/>
                  </a:lnTo>
                  <a:lnTo>
                    <a:pt x="233" y="121"/>
                  </a:lnTo>
                  <a:lnTo>
                    <a:pt x="219" y="111"/>
                  </a:lnTo>
                  <a:lnTo>
                    <a:pt x="205" y="102"/>
                  </a:lnTo>
                  <a:lnTo>
                    <a:pt x="192" y="93"/>
                  </a:lnTo>
                  <a:lnTo>
                    <a:pt x="178" y="84"/>
                  </a:lnTo>
                  <a:lnTo>
                    <a:pt x="164" y="75"/>
                  </a:lnTo>
                  <a:lnTo>
                    <a:pt x="149" y="65"/>
                  </a:lnTo>
                  <a:lnTo>
                    <a:pt x="135" y="57"/>
                  </a:lnTo>
                  <a:lnTo>
                    <a:pt x="120" y="48"/>
                  </a:lnTo>
                  <a:lnTo>
                    <a:pt x="106" y="40"/>
                  </a:lnTo>
                  <a:lnTo>
                    <a:pt x="91" y="32"/>
                  </a:lnTo>
                  <a:lnTo>
                    <a:pt x="76" y="24"/>
                  </a:lnTo>
                  <a:lnTo>
                    <a:pt x="61" y="17"/>
                  </a:lnTo>
                  <a:lnTo>
                    <a:pt x="46" y="11"/>
                  </a:lnTo>
                  <a:lnTo>
                    <a:pt x="32" y="4"/>
                  </a:lnTo>
                  <a:lnTo>
                    <a:pt x="17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35"/>
                  </a:lnTo>
                  <a:lnTo>
                    <a:pt x="29" y="43"/>
                  </a:lnTo>
                  <a:lnTo>
                    <a:pt x="43" y="53"/>
                  </a:lnTo>
                  <a:lnTo>
                    <a:pt x="57" y="61"/>
                  </a:lnTo>
                  <a:lnTo>
                    <a:pt x="71" y="68"/>
                  </a:lnTo>
                  <a:lnTo>
                    <a:pt x="86" y="75"/>
                  </a:lnTo>
                  <a:lnTo>
                    <a:pt x="99" y="83"/>
                  </a:lnTo>
                  <a:lnTo>
                    <a:pt x="113" y="90"/>
                  </a:lnTo>
                  <a:lnTo>
                    <a:pt x="128" y="98"/>
                  </a:lnTo>
                  <a:lnTo>
                    <a:pt x="143" y="107"/>
                  </a:lnTo>
                  <a:lnTo>
                    <a:pt x="158" y="115"/>
                  </a:lnTo>
                  <a:lnTo>
                    <a:pt x="173" y="124"/>
                  </a:lnTo>
                  <a:lnTo>
                    <a:pt x="187" y="133"/>
                  </a:lnTo>
                  <a:lnTo>
                    <a:pt x="202" y="143"/>
                  </a:lnTo>
                  <a:lnTo>
                    <a:pt x="217" y="151"/>
                  </a:lnTo>
                  <a:lnTo>
                    <a:pt x="232" y="160"/>
                  </a:lnTo>
                  <a:lnTo>
                    <a:pt x="249" y="170"/>
                  </a:lnTo>
                  <a:lnTo>
                    <a:pt x="266" y="179"/>
                  </a:lnTo>
                  <a:lnTo>
                    <a:pt x="284" y="189"/>
                  </a:lnTo>
                  <a:lnTo>
                    <a:pt x="301" y="198"/>
                  </a:lnTo>
                  <a:lnTo>
                    <a:pt x="318" y="207"/>
                  </a:lnTo>
                  <a:lnTo>
                    <a:pt x="336" y="215"/>
                  </a:lnTo>
                  <a:lnTo>
                    <a:pt x="354" y="223"/>
                  </a:lnTo>
                  <a:lnTo>
                    <a:pt x="371" y="231"/>
                  </a:lnTo>
                  <a:lnTo>
                    <a:pt x="390" y="239"/>
                  </a:lnTo>
                  <a:lnTo>
                    <a:pt x="407" y="247"/>
                  </a:lnTo>
                  <a:lnTo>
                    <a:pt x="425" y="254"/>
                  </a:lnTo>
                  <a:lnTo>
                    <a:pt x="444" y="262"/>
                  </a:lnTo>
                  <a:lnTo>
                    <a:pt x="462" y="269"/>
                  </a:lnTo>
                  <a:lnTo>
                    <a:pt x="481" y="276"/>
                  </a:lnTo>
                  <a:lnTo>
                    <a:pt x="499" y="282"/>
                  </a:lnTo>
                  <a:lnTo>
                    <a:pt x="517" y="289"/>
                  </a:lnTo>
                  <a:lnTo>
                    <a:pt x="552" y="299"/>
                  </a:lnTo>
                  <a:lnTo>
                    <a:pt x="587" y="310"/>
                  </a:lnTo>
                  <a:lnTo>
                    <a:pt x="621" y="319"/>
                  </a:lnTo>
                  <a:lnTo>
                    <a:pt x="657" y="326"/>
                  </a:lnTo>
                  <a:lnTo>
                    <a:pt x="693" y="333"/>
                  </a:lnTo>
                  <a:lnTo>
                    <a:pt x="728" y="338"/>
                  </a:lnTo>
                  <a:lnTo>
                    <a:pt x="765" y="344"/>
                  </a:lnTo>
                  <a:lnTo>
                    <a:pt x="801" y="349"/>
                  </a:lnTo>
                  <a:lnTo>
                    <a:pt x="838" y="352"/>
                  </a:lnTo>
                  <a:lnTo>
                    <a:pt x="873" y="355"/>
                  </a:lnTo>
                  <a:lnTo>
                    <a:pt x="910" y="358"/>
                  </a:lnTo>
                  <a:lnTo>
                    <a:pt x="946" y="359"/>
                  </a:lnTo>
                  <a:lnTo>
                    <a:pt x="983" y="360"/>
                  </a:lnTo>
                  <a:lnTo>
                    <a:pt x="1018" y="362"/>
                  </a:lnTo>
                  <a:lnTo>
                    <a:pt x="1055" y="362"/>
                  </a:lnTo>
                  <a:lnTo>
                    <a:pt x="1091" y="362"/>
                  </a:lnTo>
                  <a:lnTo>
                    <a:pt x="1092" y="362"/>
                  </a:lnTo>
                  <a:lnTo>
                    <a:pt x="1092" y="359"/>
                  </a:lnTo>
                  <a:lnTo>
                    <a:pt x="1092" y="358"/>
                  </a:lnTo>
                  <a:lnTo>
                    <a:pt x="1091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7" name="Freeform 242"/>
            <p:cNvSpPr>
              <a:spLocks/>
            </p:cNvSpPr>
            <p:nvPr/>
          </p:nvSpPr>
          <p:spPr bwMode="auto">
            <a:xfrm>
              <a:off x="4251" y="2513"/>
              <a:ext cx="181" cy="192"/>
            </a:xfrm>
            <a:custGeom>
              <a:avLst/>
              <a:gdLst>
                <a:gd name="T0" fmla="*/ 23 w 360"/>
                <a:gd name="T1" fmla="*/ 24 h 384"/>
                <a:gd name="T2" fmla="*/ 23 w 360"/>
                <a:gd name="T3" fmla="*/ 22 h 384"/>
                <a:gd name="T4" fmla="*/ 22 w 360"/>
                <a:gd name="T5" fmla="*/ 20 h 384"/>
                <a:gd name="T6" fmla="*/ 22 w 360"/>
                <a:gd name="T7" fmla="*/ 18 h 384"/>
                <a:gd name="T8" fmla="*/ 21 w 360"/>
                <a:gd name="T9" fmla="*/ 16 h 384"/>
                <a:gd name="T10" fmla="*/ 20 w 360"/>
                <a:gd name="T11" fmla="*/ 14 h 384"/>
                <a:gd name="T12" fmla="*/ 19 w 360"/>
                <a:gd name="T13" fmla="*/ 13 h 384"/>
                <a:gd name="T14" fmla="*/ 17 w 360"/>
                <a:gd name="T15" fmla="*/ 11 h 384"/>
                <a:gd name="T16" fmla="*/ 16 w 360"/>
                <a:gd name="T17" fmla="*/ 9 h 384"/>
                <a:gd name="T18" fmla="*/ 14 w 360"/>
                <a:gd name="T19" fmla="*/ 8 h 384"/>
                <a:gd name="T20" fmla="*/ 13 w 360"/>
                <a:gd name="T21" fmla="*/ 7 h 384"/>
                <a:gd name="T22" fmla="*/ 11 w 360"/>
                <a:gd name="T23" fmla="*/ 5 h 384"/>
                <a:gd name="T24" fmla="*/ 9 w 360"/>
                <a:gd name="T25" fmla="*/ 4 h 384"/>
                <a:gd name="T26" fmla="*/ 7 w 360"/>
                <a:gd name="T27" fmla="*/ 3 h 384"/>
                <a:gd name="T28" fmla="*/ 5 w 360"/>
                <a:gd name="T29" fmla="*/ 2 h 384"/>
                <a:gd name="T30" fmla="*/ 3 w 360"/>
                <a:gd name="T31" fmla="*/ 1 h 384"/>
                <a:gd name="T32" fmla="*/ 2 w 360"/>
                <a:gd name="T33" fmla="*/ 0 h 384"/>
                <a:gd name="T34" fmla="*/ 1 w 360"/>
                <a:gd name="T35" fmla="*/ 0 h 384"/>
                <a:gd name="T36" fmla="*/ 1 w 360"/>
                <a:gd name="T37" fmla="*/ 1 h 384"/>
                <a:gd name="T38" fmla="*/ 0 w 360"/>
                <a:gd name="T39" fmla="*/ 1 h 384"/>
                <a:gd name="T40" fmla="*/ 1 w 360"/>
                <a:gd name="T41" fmla="*/ 2 h 384"/>
                <a:gd name="T42" fmla="*/ 1 w 360"/>
                <a:gd name="T43" fmla="*/ 3 h 384"/>
                <a:gd name="T44" fmla="*/ 2 w 360"/>
                <a:gd name="T45" fmla="*/ 3 h 384"/>
                <a:gd name="T46" fmla="*/ 2 w 360"/>
                <a:gd name="T47" fmla="*/ 3 h 384"/>
                <a:gd name="T48" fmla="*/ 3 w 360"/>
                <a:gd name="T49" fmla="*/ 4 h 384"/>
                <a:gd name="T50" fmla="*/ 4 w 360"/>
                <a:gd name="T51" fmla="*/ 4 h 384"/>
                <a:gd name="T52" fmla="*/ 4 w 360"/>
                <a:gd name="T53" fmla="*/ 4 h 384"/>
                <a:gd name="T54" fmla="*/ 5 w 360"/>
                <a:gd name="T55" fmla="*/ 5 h 384"/>
                <a:gd name="T56" fmla="*/ 6 w 360"/>
                <a:gd name="T57" fmla="*/ 5 h 384"/>
                <a:gd name="T58" fmla="*/ 7 w 360"/>
                <a:gd name="T59" fmla="*/ 5 h 384"/>
                <a:gd name="T60" fmla="*/ 8 w 360"/>
                <a:gd name="T61" fmla="*/ 6 h 384"/>
                <a:gd name="T62" fmla="*/ 9 w 360"/>
                <a:gd name="T63" fmla="*/ 6 h 384"/>
                <a:gd name="T64" fmla="*/ 10 w 360"/>
                <a:gd name="T65" fmla="*/ 7 h 384"/>
                <a:gd name="T66" fmla="*/ 11 w 360"/>
                <a:gd name="T67" fmla="*/ 7 h 384"/>
                <a:gd name="T68" fmla="*/ 12 w 360"/>
                <a:gd name="T69" fmla="*/ 8 h 384"/>
                <a:gd name="T70" fmla="*/ 13 w 360"/>
                <a:gd name="T71" fmla="*/ 9 h 384"/>
                <a:gd name="T72" fmla="*/ 14 w 360"/>
                <a:gd name="T73" fmla="*/ 9 h 384"/>
                <a:gd name="T74" fmla="*/ 15 w 360"/>
                <a:gd name="T75" fmla="*/ 11 h 384"/>
                <a:gd name="T76" fmla="*/ 17 w 360"/>
                <a:gd name="T77" fmla="*/ 13 h 384"/>
                <a:gd name="T78" fmla="*/ 18 w 360"/>
                <a:gd name="T79" fmla="*/ 14 h 384"/>
                <a:gd name="T80" fmla="*/ 20 w 360"/>
                <a:gd name="T81" fmla="*/ 16 h 384"/>
                <a:gd name="T82" fmla="*/ 21 w 360"/>
                <a:gd name="T83" fmla="*/ 18 h 384"/>
                <a:gd name="T84" fmla="*/ 22 w 360"/>
                <a:gd name="T85" fmla="*/ 20 h 384"/>
                <a:gd name="T86" fmla="*/ 22 w 360"/>
                <a:gd name="T87" fmla="*/ 22 h 384"/>
                <a:gd name="T88" fmla="*/ 23 w 360"/>
                <a:gd name="T89" fmla="*/ 24 h 384"/>
                <a:gd name="T90" fmla="*/ 23 w 360"/>
                <a:gd name="T91" fmla="*/ 24 h 384"/>
                <a:gd name="T92" fmla="*/ 23 w 360"/>
                <a:gd name="T93" fmla="*/ 24 h 384"/>
                <a:gd name="T94" fmla="*/ 23 w 360"/>
                <a:gd name="T95" fmla="*/ 24 h 384"/>
                <a:gd name="T96" fmla="*/ 23 w 360"/>
                <a:gd name="T97" fmla="*/ 24 h 384"/>
                <a:gd name="T98" fmla="*/ 23 w 360"/>
                <a:gd name="T99" fmla="*/ 24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384"/>
                <a:gd name="T152" fmla="*/ 360 w 360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384">
                  <a:moveTo>
                    <a:pt x="360" y="383"/>
                  </a:moveTo>
                  <a:lnTo>
                    <a:pt x="357" y="348"/>
                  </a:lnTo>
                  <a:lnTo>
                    <a:pt x="350" y="316"/>
                  </a:lnTo>
                  <a:lnTo>
                    <a:pt x="339" y="284"/>
                  </a:lnTo>
                  <a:lnTo>
                    <a:pt x="326" y="253"/>
                  </a:lnTo>
                  <a:lnTo>
                    <a:pt x="310" y="224"/>
                  </a:lnTo>
                  <a:lnTo>
                    <a:pt x="291" y="195"/>
                  </a:lnTo>
                  <a:lnTo>
                    <a:pt x="270" y="169"/>
                  </a:lnTo>
                  <a:lnTo>
                    <a:pt x="247" y="143"/>
                  </a:lnTo>
                  <a:lnTo>
                    <a:pt x="222" y="119"/>
                  </a:lnTo>
                  <a:lnTo>
                    <a:pt x="196" y="97"/>
                  </a:lnTo>
                  <a:lnTo>
                    <a:pt x="168" y="76"/>
                  </a:lnTo>
                  <a:lnTo>
                    <a:pt x="139" y="57"/>
                  </a:lnTo>
                  <a:lnTo>
                    <a:pt x="109" y="40"/>
                  </a:lnTo>
                  <a:lnTo>
                    <a:pt x="79" y="25"/>
                  </a:lnTo>
                  <a:lnTo>
                    <a:pt x="48" y="1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0" y="34"/>
                  </a:lnTo>
                  <a:lnTo>
                    <a:pt x="19" y="41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52" y="57"/>
                  </a:lnTo>
                  <a:lnTo>
                    <a:pt x="63" y="60"/>
                  </a:lnTo>
                  <a:lnTo>
                    <a:pt x="73" y="65"/>
                  </a:lnTo>
                  <a:lnTo>
                    <a:pt x="85" y="68"/>
                  </a:lnTo>
                  <a:lnTo>
                    <a:pt x="101" y="75"/>
                  </a:lnTo>
                  <a:lnTo>
                    <a:pt x="117" y="83"/>
                  </a:lnTo>
                  <a:lnTo>
                    <a:pt x="133" y="93"/>
                  </a:lnTo>
                  <a:lnTo>
                    <a:pt x="149" y="102"/>
                  </a:lnTo>
                  <a:lnTo>
                    <a:pt x="164" y="112"/>
                  </a:lnTo>
                  <a:lnTo>
                    <a:pt x="179" y="122"/>
                  </a:lnTo>
                  <a:lnTo>
                    <a:pt x="194" y="134"/>
                  </a:lnTo>
                  <a:lnTo>
                    <a:pt x="208" y="144"/>
                  </a:lnTo>
                  <a:lnTo>
                    <a:pt x="236" y="167"/>
                  </a:lnTo>
                  <a:lnTo>
                    <a:pt x="262" y="193"/>
                  </a:lnTo>
                  <a:lnTo>
                    <a:pt x="286" y="220"/>
                  </a:lnTo>
                  <a:lnTo>
                    <a:pt x="307" y="249"/>
                  </a:lnTo>
                  <a:lnTo>
                    <a:pt x="326" y="280"/>
                  </a:lnTo>
                  <a:lnTo>
                    <a:pt x="341" y="314"/>
                  </a:lnTo>
                  <a:lnTo>
                    <a:pt x="351" y="348"/>
                  </a:lnTo>
                  <a:lnTo>
                    <a:pt x="358" y="384"/>
                  </a:lnTo>
                  <a:lnTo>
                    <a:pt x="359" y="384"/>
                  </a:lnTo>
                  <a:lnTo>
                    <a:pt x="360" y="384"/>
                  </a:lnTo>
                  <a:lnTo>
                    <a:pt x="360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8" name="Freeform 243"/>
            <p:cNvSpPr>
              <a:spLocks/>
            </p:cNvSpPr>
            <p:nvPr/>
          </p:nvSpPr>
          <p:spPr bwMode="auto">
            <a:xfrm>
              <a:off x="4113" y="1982"/>
              <a:ext cx="207" cy="228"/>
            </a:xfrm>
            <a:custGeom>
              <a:avLst/>
              <a:gdLst>
                <a:gd name="T0" fmla="*/ 25 w 415"/>
                <a:gd name="T1" fmla="*/ 2 h 455"/>
                <a:gd name="T2" fmla="*/ 24 w 415"/>
                <a:gd name="T3" fmla="*/ 4 h 455"/>
                <a:gd name="T4" fmla="*/ 22 w 415"/>
                <a:gd name="T5" fmla="*/ 6 h 455"/>
                <a:gd name="T6" fmla="*/ 21 w 415"/>
                <a:gd name="T7" fmla="*/ 8 h 455"/>
                <a:gd name="T8" fmla="*/ 19 w 415"/>
                <a:gd name="T9" fmla="*/ 10 h 455"/>
                <a:gd name="T10" fmla="*/ 17 w 415"/>
                <a:gd name="T11" fmla="*/ 12 h 455"/>
                <a:gd name="T12" fmla="*/ 15 w 415"/>
                <a:gd name="T13" fmla="*/ 13 h 455"/>
                <a:gd name="T14" fmla="*/ 13 w 415"/>
                <a:gd name="T15" fmla="*/ 15 h 455"/>
                <a:gd name="T16" fmla="*/ 11 w 415"/>
                <a:gd name="T17" fmla="*/ 16 h 455"/>
                <a:gd name="T18" fmla="*/ 9 w 415"/>
                <a:gd name="T19" fmla="*/ 17 h 455"/>
                <a:gd name="T20" fmla="*/ 7 w 415"/>
                <a:gd name="T21" fmla="*/ 19 h 455"/>
                <a:gd name="T22" fmla="*/ 6 w 415"/>
                <a:gd name="T23" fmla="*/ 21 h 455"/>
                <a:gd name="T24" fmla="*/ 4 w 415"/>
                <a:gd name="T25" fmla="*/ 22 h 455"/>
                <a:gd name="T26" fmla="*/ 3 w 415"/>
                <a:gd name="T27" fmla="*/ 24 h 455"/>
                <a:gd name="T28" fmla="*/ 1 w 415"/>
                <a:gd name="T29" fmla="*/ 26 h 455"/>
                <a:gd name="T30" fmla="*/ 0 w 415"/>
                <a:gd name="T31" fmla="*/ 28 h 455"/>
                <a:gd name="T32" fmla="*/ 0 w 415"/>
                <a:gd name="T33" fmla="*/ 29 h 455"/>
                <a:gd name="T34" fmla="*/ 0 w 415"/>
                <a:gd name="T35" fmla="*/ 29 h 455"/>
                <a:gd name="T36" fmla="*/ 1 w 415"/>
                <a:gd name="T37" fmla="*/ 28 h 455"/>
                <a:gd name="T38" fmla="*/ 3 w 415"/>
                <a:gd name="T39" fmla="*/ 26 h 455"/>
                <a:gd name="T40" fmla="*/ 4 w 415"/>
                <a:gd name="T41" fmla="*/ 24 h 455"/>
                <a:gd name="T42" fmla="*/ 6 w 415"/>
                <a:gd name="T43" fmla="*/ 22 h 455"/>
                <a:gd name="T44" fmla="*/ 7 w 415"/>
                <a:gd name="T45" fmla="*/ 20 h 455"/>
                <a:gd name="T46" fmla="*/ 10 w 415"/>
                <a:gd name="T47" fmla="*/ 18 h 455"/>
                <a:gd name="T48" fmla="*/ 12 w 415"/>
                <a:gd name="T49" fmla="*/ 16 h 455"/>
                <a:gd name="T50" fmla="*/ 14 w 415"/>
                <a:gd name="T51" fmla="*/ 14 h 455"/>
                <a:gd name="T52" fmla="*/ 17 w 415"/>
                <a:gd name="T53" fmla="*/ 12 h 455"/>
                <a:gd name="T54" fmla="*/ 20 w 415"/>
                <a:gd name="T55" fmla="*/ 9 h 455"/>
                <a:gd name="T56" fmla="*/ 23 w 415"/>
                <a:gd name="T57" fmla="*/ 6 h 455"/>
                <a:gd name="T58" fmla="*/ 25 w 415"/>
                <a:gd name="T59" fmla="*/ 3 h 455"/>
                <a:gd name="T60" fmla="*/ 25 w 415"/>
                <a:gd name="T61" fmla="*/ 0 h 455"/>
                <a:gd name="T62" fmla="*/ 25 w 415"/>
                <a:gd name="T63" fmla="*/ 1 h 455"/>
                <a:gd name="T64" fmla="*/ 25 w 415"/>
                <a:gd name="T65" fmla="*/ 1 h 4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5"/>
                <a:gd name="T100" fmla="*/ 0 h 455"/>
                <a:gd name="T101" fmla="*/ 415 w 415"/>
                <a:gd name="T102" fmla="*/ 455 h 4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5" h="455">
                  <a:moveTo>
                    <a:pt x="408" y="3"/>
                  </a:moveTo>
                  <a:lnTo>
                    <a:pt x="401" y="24"/>
                  </a:lnTo>
                  <a:lnTo>
                    <a:pt x="393" y="44"/>
                  </a:lnTo>
                  <a:lnTo>
                    <a:pt x="384" y="62"/>
                  </a:lnTo>
                  <a:lnTo>
                    <a:pt x="373" y="79"/>
                  </a:lnTo>
                  <a:lnTo>
                    <a:pt x="362" y="96"/>
                  </a:lnTo>
                  <a:lnTo>
                    <a:pt x="349" y="111"/>
                  </a:lnTo>
                  <a:lnTo>
                    <a:pt x="337" y="126"/>
                  </a:lnTo>
                  <a:lnTo>
                    <a:pt x="323" y="139"/>
                  </a:lnTo>
                  <a:lnTo>
                    <a:pt x="308" y="153"/>
                  </a:lnTo>
                  <a:lnTo>
                    <a:pt x="293" y="166"/>
                  </a:lnTo>
                  <a:lnTo>
                    <a:pt x="277" y="179"/>
                  </a:lnTo>
                  <a:lnTo>
                    <a:pt x="261" y="190"/>
                  </a:lnTo>
                  <a:lnTo>
                    <a:pt x="243" y="203"/>
                  </a:lnTo>
                  <a:lnTo>
                    <a:pt x="227" y="214"/>
                  </a:lnTo>
                  <a:lnTo>
                    <a:pt x="210" y="226"/>
                  </a:lnTo>
                  <a:lnTo>
                    <a:pt x="193" y="238"/>
                  </a:lnTo>
                  <a:lnTo>
                    <a:pt x="178" y="249"/>
                  </a:lnTo>
                  <a:lnTo>
                    <a:pt x="164" y="260"/>
                  </a:lnTo>
                  <a:lnTo>
                    <a:pt x="150" y="272"/>
                  </a:lnTo>
                  <a:lnTo>
                    <a:pt x="136" y="283"/>
                  </a:lnTo>
                  <a:lnTo>
                    <a:pt x="124" y="296"/>
                  </a:lnTo>
                  <a:lnTo>
                    <a:pt x="111" y="309"/>
                  </a:lnTo>
                  <a:lnTo>
                    <a:pt x="98" y="321"/>
                  </a:lnTo>
                  <a:lnTo>
                    <a:pt x="87" y="334"/>
                  </a:lnTo>
                  <a:lnTo>
                    <a:pt x="74" y="348"/>
                  </a:lnTo>
                  <a:lnTo>
                    <a:pt x="63" y="362"/>
                  </a:lnTo>
                  <a:lnTo>
                    <a:pt x="52" y="376"/>
                  </a:lnTo>
                  <a:lnTo>
                    <a:pt x="42" y="391"/>
                  </a:lnTo>
                  <a:lnTo>
                    <a:pt x="30" y="404"/>
                  </a:lnTo>
                  <a:lnTo>
                    <a:pt x="21" y="419"/>
                  </a:lnTo>
                  <a:lnTo>
                    <a:pt x="11" y="435"/>
                  </a:lnTo>
                  <a:lnTo>
                    <a:pt x="1" y="450"/>
                  </a:lnTo>
                  <a:lnTo>
                    <a:pt x="0" y="454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10" y="453"/>
                  </a:lnTo>
                  <a:lnTo>
                    <a:pt x="22" y="437"/>
                  </a:lnTo>
                  <a:lnTo>
                    <a:pt x="35" y="420"/>
                  </a:lnTo>
                  <a:lnTo>
                    <a:pt x="48" y="403"/>
                  </a:lnTo>
                  <a:lnTo>
                    <a:pt x="59" y="387"/>
                  </a:lnTo>
                  <a:lnTo>
                    <a:pt x="72" y="371"/>
                  </a:lnTo>
                  <a:lnTo>
                    <a:pt x="84" y="355"/>
                  </a:lnTo>
                  <a:lnTo>
                    <a:pt x="97" y="339"/>
                  </a:lnTo>
                  <a:lnTo>
                    <a:pt x="111" y="323"/>
                  </a:lnTo>
                  <a:lnTo>
                    <a:pt x="127" y="305"/>
                  </a:lnTo>
                  <a:lnTo>
                    <a:pt x="144" y="290"/>
                  </a:lnTo>
                  <a:lnTo>
                    <a:pt x="162" y="275"/>
                  </a:lnTo>
                  <a:lnTo>
                    <a:pt x="180" y="260"/>
                  </a:lnTo>
                  <a:lnTo>
                    <a:pt x="198" y="246"/>
                  </a:lnTo>
                  <a:lnTo>
                    <a:pt x="218" y="234"/>
                  </a:lnTo>
                  <a:lnTo>
                    <a:pt x="236" y="220"/>
                  </a:lnTo>
                  <a:lnTo>
                    <a:pt x="256" y="207"/>
                  </a:lnTo>
                  <a:lnTo>
                    <a:pt x="284" y="187"/>
                  </a:lnTo>
                  <a:lnTo>
                    <a:pt x="310" y="166"/>
                  </a:lnTo>
                  <a:lnTo>
                    <a:pt x="334" y="144"/>
                  </a:lnTo>
                  <a:lnTo>
                    <a:pt x="355" y="120"/>
                  </a:lnTo>
                  <a:lnTo>
                    <a:pt x="375" y="93"/>
                  </a:lnTo>
                  <a:lnTo>
                    <a:pt x="391" y="66"/>
                  </a:lnTo>
                  <a:lnTo>
                    <a:pt x="405" y="36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39" name="Freeform 244"/>
            <p:cNvSpPr>
              <a:spLocks/>
            </p:cNvSpPr>
            <p:nvPr/>
          </p:nvSpPr>
          <p:spPr bwMode="auto">
            <a:xfrm>
              <a:off x="4102" y="2032"/>
              <a:ext cx="22" cy="165"/>
            </a:xfrm>
            <a:custGeom>
              <a:avLst/>
              <a:gdLst>
                <a:gd name="T0" fmla="*/ 2 w 45"/>
                <a:gd name="T1" fmla="*/ 20 h 331"/>
                <a:gd name="T2" fmla="*/ 2 w 45"/>
                <a:gd name="T3" fmla="*/ 18 h 331"/>
                <a:gd name="T4" fmla="*/ 2 w 45"/>
                <a:gd name="T5" fmla="*/ 15 h 331"/>
                <a:gd name="T6" fmla="*/ 1 w 45"/>
                <a:gd name="T7" fmla="*/ 13 h 331"/>
                <a:gd name="T8" fmla="*/ 1 w 45"/>
                <a:gd name="T9" fmla="*/ 11 h 331"/>
                <a:gd name="T10" fmla="*/ 1 w 45"/>
                <a:gd name="T11" fmla="*/ 8 h 331"/>
                <a:gd name="T12" fmla="*/ 1 w 45"/>
                <a:gd name="T13" fmla="*/ 5 h 331"/>
                <a:gd name="T14" fmla="*/ 1 w 45"/>
                <a:gd name="T15" fmla="*/ 3 h 331"/>
                <a:gd name="T16" fmla="*/ 1 w 45"/>
                <a:gd name="T17" fmla="*/ 0 h 331"/>
                <a:gd name="T18" fmla="*/ 1 w 45"/>
                <a:gd name="T19" fmla="*/ 0 h 331"/>
                <a:gd name="T20" fmla="*/ 1 w 45"/>
                <a:gd name="T21" fmla="*/ 0 h 331"/>
                <a:gd name="T22" fmla="*/ 0 w 45"/>
                <a:gd name="T23" fmla="*/ 0 h 331"/>
                <a:gd name="T24" fmla="*/ 0 w 45"/>
                <a:gd name="T25" fmla="*/ 0 h 331"/>
                <a:gd name="T26" fmla="*/ 0 w 45"/>
                <a:gd name="T27" fmla="*/ 2 h 331"/>
                <a:gd name="T28" fmla="*/ 0 w 45"/>
                <a:gd name="T29" fmla="*/ 5 h 331"/>
                <a:gd name="T30" fmla="*/ 0 w 45"/>
                <a:gd name="T31" fmla="*/ 7 h 331"/>
                <a:gd name="T32" fmla="*/ 0 w 45"/>
                <a:gd name="T33" fmla="*/ 9 h 331"/>
                <a:gd name="T34" fmla="*/ 0 w 45"/>
                <a:gd name="T35" fmla="*/ 11 h 331"/>
                <a:gd name="T36" fmla="*/ 0 w 45"/>
                <a:gd name="T37" fmla="*/ 12 h 331"/>
                <a:gd name="T38" fmla="*/ 0 w 45"/>
                <a:gd name="T39" fmla="*/ 13 h 331"/>
                <a:gd name="T40" fmla="*/ 1 w 45"/>
                <a:gd name="T41" fmla="*/ 15 h 331"/>
                <a:gd name="T42" fmla="*/ 1 w 45"/>
                <a:gd name="T43" fmla="*/ 16 h 331"/>
                <a:gd name="T44" fmla="*/ 2 w 45"/>
                <a:gd name="T45" fmla="*/ 17 h 331"/>
                <a:gd name="T46" fmla="*/ 2 w 45"/>
                <a:gd name="T47" fmla="*/ 19 h 331"/>
                <a:gd name="T48" fmla="*/ 2 w 45"/>
                <a:gd name="T49" fmla="*/ 20 h 331"/>
                <a:gd name="T50" fmla="*/ 2 w 45"/>
                <a:gd name="T51" fmla="*/ 20 h 331"/>
                <a:gd name="T52" fmla="*/ 2 w 45"/>
                <a:gd name="T53" fmla="*/ 20 h 331"/>
                <a:gd name="T54" fmla="*/ 2 w 45"/>
                <a:gd name="T55" fmla="*/ 20 h 331"/>
                <a:gd name="T56" fmla="*/ 2 w 45"/>
                <a:gd name="T57" fmla="*/ 20 h 331"/>
                <a:gd name="T58" fmla="*/ 2 w 45"/>
                <a:gd name="T59" fmla="*/ 20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331"/>
                <a:gd name="T92" fmla="*/ 45 w 45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331">
                  <a:moveTo>
                    <a:pt x="45" y="326"/>
                  </a:moveTo>
                  <a:lnTo>
                    <a:pt x="42" y="289"/>
                  </a:lnTo>
                  <a:lnTo>
                    <a:pt x="35" y="253"/>
                  </a:lnTo>
                  <a:lnTo>
                    <a:pt x="27" y="216"/>
                  </a:lnTo>
                  <a:lnTo>
                    <a:pt x="20" y="179"/>
                  </a:lnTo>
                  <a:lnTo>
                    <a:pt x="16" y="136"/>
                  </a:lnTo>
                  <a:lnTo>
                    <a:pt x="18" y="93"/>
                  </a:lnTo>
                  <a:lnTo>
                    <a:pt x="22" y="51"/>
                  </a:lnTo>
                  <a:lnTo>
                    <a:pt x="27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5" y="46"/>
                  </a:lnTo>
                  <a:lnTo>
                    <a:pt x="0" y="83"/>
                  </a:lnTo>
                  <a:lnTo>
                    <a:pt x="0" y="120"/>
                  </a:lnTo>
                  <a:lnTo>
                    <a:pt x="3" y="157"/>
                  </a:lnTo>
                  <a:lnTo>
                    <a:pt x="6" y="179"/>
                  </a:lnTo>
                  <a:lnTo>
                    <a:pt x="11" y="200"/>
                  </a:lnTo>
                  <a:lnTo>
                    <a:pt x="15" y="221"/>
                  </a:lnTo>
                  <a:lnTo>
                    <a:pt x="22" y="242"/>
                  </a:lnTo>
                  <a:lnTo>
                    <a:pt x="28" y="264"/>
                  </a:lnTo>
                  <a:lnTo>
                    <a:pt x="33" y="286"/>
                  </a:lnTo>
                  <a:lnTo>
                    <a:pt x="37" y="308"/>
                  </a:lnTo>
                  <a:lnTo>
                    <a:pt x="41" y="330"/>
                  </a:lnTo>
                  <a:lnTo>
                    <a:pt x="42" y="331"/>
                  </a:lnTo>
                  <a:lnTo>
                    <a:pt x="43" y="331"/>
                  </a:lnTo>
                  <a:lnTo>
                    <a:pt x="45" y="329"/>
                  </a:lnTo>
                  <a:lnTo>
                    <a:pt x="45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0" name="Freeform 245"/>
            <p:cNvSpPr>
              <a:spLocks/>
            </p:cNvSpPr>
            <p:nvPr/>
          </p:nvSpPr>
          <p:spPr bwMode="auto">
            <a:xfrm>
              <a:off x="3707" y="2292"/>
              <a:ext cx="167" cy="180"/>
            </a:xfrm>
            <a:custGeom>
              <a:avLst/>
              <a:gdLst>
                <a:gd name="T0" fmla="*/ 21 w 334"/>
                <a:gd name="T1" fmla="*/ 22 h 361"/>
                <a:gd name="T2" fmla="*/ 20 w 334"/>
                <a:gd name="T3" fmla="*/ 21 h 361"/>
                <a:gd name="T4" fmla="*/ 19 w 334"/>
                <a:gd name="T5" fmla="*/ 20 h 361"/>
                <a:gd name="T6" fmla="*/ 18 w 334"/>
                <a:gd name="T7" fmla="*/ 19 h 361"/>
                <a:gd name="T8" fmla="*/ 17 w 334"/>
                <a:gd name="T9" fmla="*/ 17 h 361"/>
                <a:gd name="T10" fmla="*/ 17 w 334"/>
                <a:gd name="T11" fmla="*/ 15 h 361"/>
                <a:gd name="T12" fmla="*/ 16 w 334"/>
                <a:gd name="T13" fmla="*/ 12 h 361"/>
                <a:gd name="T14" fmla="*/ 15 w 334"/>
                <a:gd name="T15" fmla="*/ 9 h 361"/>
                <a:gd name="T16" fmla="*/ 15 w 334"/>
                <a:gd name="T17" fmla="*/ 7 h 361"/>
                <a:gd name="T18" fmla="*/ 15 w 334"/>
                <a:gd name="T19" fmla="*/ 5 h 361"/>
                <a:gd name="T20" fmla="*/ 14 w 334"/>
                <a:gd name="T21" fmla="*/ 3 h 361"/>
                <a:gd name="T22" fmla="*/ 13 w 334"/>
                <a:gd name="T23" fmla="*/ 1 h 361"/>
                <a:gd name="T24" fmla="*/ 12 w 334"/>
                <a:gd name="T25" fmla="*/ 0 h 361"/>
                <a:gd name="T26" fmla="*/ 11 w 334"/>
                <a:gd name="T27" fmla="*/ 0 h 361"/>
                <a:gd name="T28" fmla="*/ 10 w 334"/>
                <a:gd name="T29" fmla="*/ 0 h 361"/>
                <a:gd name="T30" fmla="*/ 8 w 334"/>
                <a:gd name="T31" fmla="*/ 0 h 361"/>
                <a:gd name="T32" fmla="*/ 7 w 334"/>
                <a:gd name="T33" fmla="*/ 0 h 361"/>
                <a:gd name="T34" fmla="*/ 5 w 334"/>
                <a:gd name="T35" fmla="*/ 0 h 361"/>
                <a:gd name="T36" fmla="*/ 4 w 334"/>
                <a:gd name="T37" fmla="*/ 0 h 361"/>
                <a:gd name="T38" fmla="*/ 2 w 334"/>
                <a:gd name="T39" fmla="*/ 0 h 361"/>
                <a:gd name="T40" fmla="*/ 1 w 334"/>
                <a:gd name="T41" fmla="*/ 0 h 361"/>
                <a:gd name="T42" fmla="*/ 0 w 334"/>
                <a:gd name="T43" fmla="*/ 0 h 361"/>
                <a:gd name="T44" fmla="*/ 2 w 334"/>
                <a:gd name="T45" fmla="*/ 1 h 361"/>
                <a:gd name="T46" fmla="*/ 4 w 334"/>
                <a:gd name="T47" fmla="*/ 1 h 361"/>
                <a:gd name="T48" fmla="*/ 7 w 334"/>
                <a:gd name="T49" fmla="*/ 1 h 361"/>
                <a:gd name="T50" fmla="*/ 9 w 334"/>
                <a:gd name="T51" fmla="*/ 2 h 361"/>
                <a:gd name="T52" fmla="*/ 11 w 334"/>
                <a:gd name="T53" fmla="*/ 2 h 361"/>
                <a:gd name="T54" fmla="*/ 12 w 334"/>
                <a:gd name="T55" fmla="*/ 3 h 361"/>
                <a:gd name="T56" fmla="*/ 13 w 334"/>
                <a:gd name="T57" fmla="*/ 5 h 361"/>
                <a:gd name="T58" fmla="*/ 13 w 334"/>
                <a:gd name="T59" fmla="*/ 7 h 361"/>
                <a:gd name="T60" fmla="*/ 14 w 334"/>
                <a:gd name="T61" fmla="*/ 9 h 361"/>
                <a:gd name="T62" fmla="*/ 15 w 334"/>
                <a:gd name="T63" fmla="*/ 12 h 361"/>
                <a:gd name="T64" fmla="*/ 15 w 334"/>
                <a:gd name="T65" fmla="*/ 14 h 361"/>
                <a:gd name="T66" fmla="*/ 16 w 334"/>
                <a:gd name="T67" fmla="*/ 16 h 361"/>
                <a:gd name="T68" fmla="*/ 16 w 334"/>
                <a:gd name="T69" fmla="*/ 18 h 361"/>
                <a:gd name="T70" fmla="*/ 17 w 334"/>
                <a:gd name="T71" fmla="*/ 19 h 361"/>
                <a:gd name="T72" fmla="*/ 18 w 334"/>
                <a:gd name="T73" fmla="*/ 20 h 361"/>
                <a:gd name="T74" fmla="*/ 19 w 334"/>
                <a:gd name="T75" fmla="*/ 21 h 361"/>
                <a:gd name="T76" fmla="*/ 20 w 334"/>
                <a:gd name="T77" fmla="*/ 21 h 361"/>
                <a:gd name="T78" fmla="*/ 21 w 334"/>
                <a:gd name="T79" fmla="*/ 22 h 361"/>
                <a:gd name="T80" fmla="*/ 21 w 334"/>
                <a:gd name="T81" fmla="*/ 22 h 361"/>
                <a:gd name="T82" fmla="*/ 21 w 334"/>
                <a:gd name="T83" fmla="*/ 22 h 361"/>
                <a:gd name="T84" fmla="*/ 21 w 334"/>
                <a:gd name="T85" fmla="*/ 22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61"/>
                <a:gd name="T131" fmla="*/ 334 w 33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61">
                  <a:moveTo>
                    <a:pt x="334" y="358"/>
                  </a:moveTo>
                  <a:lnTo>
                    <a:pt x="326" y="352"/>
                  </a:lnTo>
                  <a:lnTo>
                    <a:pt x="319" y="347"/>
                  </a:lnTo>
                  <a:lnTo>
                    <a:pt x="313" y="340"/>
                  </a:lnTo>
                  <a:lnTo>
                    <a:pt x="306" y="334"/>
                  </a:lnTo>
                  <a:lnTo>
                    <a:pt x="299" y="327"/>
                  </a:lnTo>
                  <a:lnTo>
                    <a:pt x="293" y="320"/>
                  </a:lnTo>
                  <a:lnTo>
                    <a:pt x="287" y="312"/>
                  </a:lnTo>
                  <a:lnTo>
                    <a:pt x="281" y="304"/>
                  </a:lnTo>
                  <a:lnTo>
                    <a:pt x="272" y="284"/>
                  </a:lnTo>
                  <a:lnTo>
                    <a:pt x="266" y="264"/>
                  </a:lnTo>
                  <a:lnTo>
                    <a:pt x="262" y="243"/>
                  </a:lnTo>
                  <a:lnTo>
                    <a:pt x="258" y="221"/>
                  </a:lnTo>
                  <a:lnTo>
                    <a:pt x="253" y="198"/>
                  </a:lnTo>
                  <a:lnTo>
                    <a:pt x="247" y="175"/>
                  </a:lnTo>
                  <a:lnTo>
                    <a:pt x="240" y="153"/>
                  </a:lnTo>
                  <a:lnTo>
                    <a:pt x="233" y="130"/>
                  </a:lnTo>
                  <a:lnTo>
                    <a:pt x="231" y="117"/>
                  </a:lnTo>
                  <a:lnTo>
                    <a:pt x="228" y="102"/>
                  </a:lnTo>
                  <a:lnTo>
                    <a:pt x="226" y="84"/>
                  </a:lnTo>
                  <a:lnTo>
                    <a:pt x="224" y="66"/>
                  </a:lnTo>
                  <a:lnTo>
                    <a:pt x="219" y="48"/>
                  </a:lnTo>
                  <a:lnTo>
                    <a:pt x="214" y="32"/>
                  </a:lnTo>
                  <a:lnTo>
                    <a:pt x="205" y="19"/>
                  </a:lnTo>
                  <a:lnTo>
                    <a:pt x="195" y="13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7" y="7"/>
                  </a:lnTo>
                  <a:lnTo>
                    <a:pt x="158" y="7"/>
                  </a:lnTo>
                  <a:lnTo>
                    <a:pt x="148" y="7"/>
                  </a:lnTo>
                  <a:lnTo>
                    <a:pt x="139" y="7"/>
                  </a:lnTo>
                  <a:lnTo>
                    <a:pt x="128" y="7"/>
                  </a:lnTo>
                  <a:lnTo>
                    <a:pt x="119" y="7"/>
                  </a:lnTo>
                  <a:lnTo>
                    <a:pt x="105" y="6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23" y="16"/>
                  </a:lnTo>
                  <a:lnTo>
                    <a:pt x="42" y="19"/>
                  </a:lnTo>
                  <a:lnTo>
                    <a:pt x="61" y="23"/>
                  </a:lnTo>
                  <a:lnTo>
                    <a:pt x="81" y="26"/>
                  </a:lnTo>
                  <a:lnTo>
                    <a:pt x="100" y="29"/>
                  </a:lnTo>
                  <a:lnTo>
                    <a:pt x="119" y="31"/>
                  </a:lnTo>
                  <a:lnTo>
                    <a:pt x="139" y="32"/>
                  </a:lnTo>
                  <a:lnTo>
                    <a:pt x="158" y="32"/>
                  </a:lnTo>
                  <a:lnTo>
                    <a:pt x="172" y="34"/>
                  </a:lnTo>
                  <a:lnTo>
                    <a:pt x="182" y="42"/>
                  </a:lnTo>
                  <a:lnTo>
                    <a:pt x="190" y="54"/>
                  </a:lnTo>
                  <a:lnTo>
                    <a:pt x="196" y="68"/>
                  </a:lnTo>
                  <a:lnTo>
                    <a:pt x="200" y="84"/>
                  </a:lnTo>
                  <a:lnTo>
                    <a:pt x="202" y="99"/>
                  </a:lnTo>
                  <a:lnTo>
                    <a:pt x="204" y="113"/>
                  </a:lnTo>
                  <a:lnTo>
                    <a:pt x="205" y="124"/>
                  </a:lnTo>
                  <a:lnTo>
                    <a:pt x="211" y="147"/>
                  </a:lnTo>
                  <a:lnTo>
                    <a:pt x="219" y="170"/>
                  </a:lnTo>
                  <a:lnTo>
                    <a:pt x="226" y="193"/>
                  </a:lnTo>
                  <a:lnTo>
                    <a:pt x="233" y="216"/>
                  </a:lnTo>
                  <a:lnTo>
                    <a:pt x="237" y="231"/>
                  </a:lnTo>
                  <a:lnTo>
                    <a:pt x="241" y="246"/>
                  </a:lnTo>
                  <a:lnTo>
                    <a:pt x="245" y="261"/>
                  </a:lnTo>
                  <a:lnTo>
                    <a:pt x="249" y="276"/>
                  </a:lnTo>
                  <a:lnTo>
                    <a:pt x="254" y="290"/>
                  </a:lnTo>
                  <a:lnTo>
                    <a:pt x="260" y="304"/>
                  </a:lnTo>
                  <a:lnTo>
                    <a:pt x="268" y="317"/>
                  </a:lnTo>
                  <a:lnTo>
                    <a:pt x="278" y="329"/>
                  </a:lnTo>
                  <a:lnTo>
                    <a:pt x="284" y="335"/>
                  </a:lnTo>
                  <a:lnTo>
                    <a:pt x="290" y="341"/>
                  </a:lnTo>
                  <a:lnTo>
                    <a:pt x="296" y="344"/>
                  </a:lnTo>
                  <a:lnTo>
                    <a:pt x="303" y="348"/>
                  </a:lnTo>
                  <a:lnTo>
                    <a:pt x="310" y="351"/>
                  </a:lnTo>
                  <a:lnTo>
                    <a:pt x="317" y="355"/>
                  </a:lnTo>
                  <a:lnTo>
                    <a:pt x="325" y="357"/>
                  </a:lnTo>
                  <a:lnTo>
                    <a:pt x="332" y="361"/>
                  </a:lnTo>
                  <a:lnTo>
                    <a:pt x="333" y="361"/>
                  </a:lnTo>
                  <a:lnTo>
                    <a:pt x="334" y="359"/>
                  </a:lnTo>
                  <a:lnTo>
                    <a:pt x="33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1" name="Freeform 246"/>
            <p:cNvSpPr>
              <a:spLocks/>
            </p:cNvSpPr>
            <p:nvPr/>
          </p:nvSpPr>
          <p:spPr bwMode="auto">
            <a:xfrm>
              <a:off x="3597" y="2195"/>
              <a:ext cx="148" cy="149"/>
            </a:xfrm>
            <a:custGeom>
              <a:avLst/>
              <a:gdLst>
                <a:gd name="T0" fmla="*/ 0 w 295"/>
                <a:gd name="T1" fmla="*/ 0 h 300"/>
                <a:gd name="T2" fmla="*/ 1 w 295"/>
                <a:gd name="T3" fmla="*/ 1 h 300"/>
                <a:gd name="T4" fmla="*/ 2 w 295"/>
                <a:gd name="T5" fmla="*/ 2 h 300"/>
                <a:gd name="T6" fmla="*/ 3 w 295"/>
                <a:gd name="T7" fmla="*/ 4 h 300"/>
                <a:gd name="T8" fmla="*/ 4 w 295"/>
                <a:gd name="T9" fmla="*/ 5 h 300"/>
                <a:gd name="T10" fmla="*/ 6 w 295"/>
                <a:gd name="T11" fmla="*/ 6 h 300"/>
                <a:gd name="T12" fmla="*/ 7 w 295"/>
                <a:gd name="T13" fmla="*/ 7 h 300"/>
                <a:gd name="T14" fmla="*/ 8 w 295"/>
                <a:gd name="T15" fmla="*/ 8 h 300"/>
                <a:gd name="T16" fmla="*/ 9 w 295"/>
                <a:gd name="T17" fmla="*/ 10 h 300"/>
                <a:gd name="T18" fmla="*/ 10 w 295"/>
                <a:gd name="T19" fmla="*/ 11 h 300"/>
                <a:gd name="T20" fmla="*/ 11 w 295"/>
                <a:gd name="T21" fmla="*/ 12 h 300"/>
                <a:gd name="T22" fmla="*/ 12 w 295"/>
                <a:gd name="T23" fmla="*/ 13 h 300"/>
                <a:gd name="T24" fmla="*/ 13 w 295"/>
                <a:gd name="T25" fmla="*/ 14 h 300"/>
                <a:gd name="T26" fmla="*/ 14 w 295"/>
                <a:gd name="T27" fmla="*/ 15 h 300"/>
                <a:gd name="T28" fmla="*/ 16 w 295"/>
                <a:gd name="T29" fmla="*/ 16 h 300"/>
                <a:gd name="T30" fmla="*/ 17 w 295"/>
                <a:gd name="T31" fmla="*/ 17 h 300"/>
                <a:gd name="T32" fmla="*/ 18 w 295"/>
                <a:gd name="T33" fmla="*/ 18 h 300"/>
                <a:gd name="T34" fmla="*/ 18 w 295"/>
                <a:gd name="T35" fmla="*/ 18 h 300"/>
                <a:gd name="T36" fmla="*/ 19 w 295"/>
                <a:gd name="T37" fmla="*/ 18 h 300"/>
                <a:gd name="T38" fmla="*/ 19 w 295"/>
                <a:gd name="T39" fmla="*/ 18 h 300"/>
                <a:gd name="T40" fmla="*/ 19 w 295"/>
                <a:gd name="T41" fmla="*/ 17 h 300"/>
                <a:gd name="T42" fmla="*/ 18 w 295"/>
                <a:gd name="T43" fmla="*/ 16 h 300"/>
                <a:gd name="T44" fmla="*/ 17 w 295"/>
                <a:gd name="T45" fmla="*/ 15 h 300"/>
                <a:gd name="T46" fmla="*/ 15 w 295"/>
                <a:gd name="T47" fmla="*/ 14 h 300"/>
                <a:gd name="T48" fmla="*/ 14 w 295"/>
                <a:gd name="T49" fmla="*/ 13 h 300"/>
                <a:gd name="T50" fmla="*/ 13 w 295"/>
                <a:gd name="T51" fmla="*/ 12 h 300"/>
                <a:gd name="T52" fmla="*/ 12 w 295"/>
                <a:gd name="T53" fmla="*/ 11 h 300"/>
                <a:gd name="T54" fmla="*/ 11 w 295"/>
                <a:gd name="T55" fmla="*/ 10 h 300"/>
                <a:gd name="T56" fmla="*/ 9 w 295"/>
                <a:gd name="T57" fmla="*/ 9 h 300"/>
                <a:gd name="T58" fmla="*/ 8 w 295"/>
                <a:gd name="T59" fmla="*/ 7 h 300"/>
                <a:gd name="T60" fmla="*/ 7 w 295"/>
                <a:gd name="T61" fmla="*/ 6 h 300"/>
                <a:gd name="T62" fmla="*/ 6 w 295"/>
                <a:gd name="T63" fmla="*/ 5 h 300"/>
                <a:gd name="T64" fmla="*/ 5 w 295"/>
                <a:gd name="T65" fmla="*/ 4 h 300"/>
                <a:gd name="T66" fmla="*/ 4 w 295"/>
                <a:gd name="T67" fmla="*/ 3 h 300"/>
                <a:gd name="T68" fmla="*/ 3 w 295"/>
                <a:gd name="T69" fmla="*/ 2 h 300"/>
                <a:gd name="T70" fmla="*/ 2 w 295"/>
                <a:gd name="T71" fmla="*/ 1 h 300"/>
                <a:gd name="T72" fmla="*/ 1 w 295"/>
                <a:gd name="T73" fmla="*/ 0 h 300"/>
                <a:gd name="T74" fmla="*/ 1 w 295"/>
                <a:gd name="T75" fmla="*/ 0 h 300"/>
                <a:gd name="T76" fmla="*/ 1 w 295"/>
                <a:gd name="T77" fmla="*/ 0 h 300"/>
                <a:gd name="T78" fmla="*/ 0 w 295"/>
                <a:gd name="T79" fmla="*/ 0 h 300"/>
                <a:gd name="T80" fmla="*/ 0 w 295"/>
                <a:gd name="T81" fmla="*/ 0 h 300"/>
                <a:gd name="T82" fmla="*/ 0 w 295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300"/>
                <a:gd name="T128" fmla="*/ 295 w 29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300">
                  <a:moveTo>
                    <a:pt x="0" y="6"/>
                  </a:moveTo>
                  <a:lnTo>
                    <a:pt x="16" y="25"/>
                  </a:lnTo>
                  <a:lnTo>
                    <a:pt x="32" y="45"/>
                  </a:lnTo>
                  <a:lnTo>
                    <a:pt x="48" y="65"/>
                  </a:lnTo>
                  <a:lnTo>
                    <a:pt x="64" y="84"/>
                  </a:lnTo>
                  <a:lnTo>
                    <a:pt x="81" y="104"/>
                  </a:lnTo>
                  <a:lnTo>
                    <a:pt x="97" y="123"/>
                  </a:lnTo>
                  <a:lnTo>
                    <a:pt x="115" y="143"/>
                  </a:lnTo>
                  <a:lnTo>
                    <a:pt x="132" y="161"/>
                  </a:lnTo>
                  <a:lnTo>
                    <a:pt x="149" y="181"/>
                  </a:lnTo>
                  <a:lnTo>
                    <a:pt x="166" y="199"/>
                  </a:lnTo>
                  <a:lnTo>
                    <a:pt x="185" y="218"/>
                  </a:lnTo>
                  <a:lnTo>
                    <a:pt x="203" y="235"/>
                  </a:lnTo>
                  <a:lnTo>
                    <a:pt x="223" y="252"/>
                  </a:lnTo>
                  <a:lnTo>
                    <a:pt x="242" y="269"/>
                  </a:lnTo>
                  <a:lnTo>
                    <a:pt x="262" y="285"/>
                  </a:lnTo>
                  <a:lnTo>
                    <a:pt x="283" y="300"/>
                  </a:lnTo>
                  <a:lnTo>
                    <a:pt x="287" y="300"/>
                  </a:lnTo>
                  <a:lnTo>
                    <a:pt x="292" y="297"/>
                  </a:lnTo>
                  <a:lnTo>
                    <a:pt x="295" y="293"/>
                  </a:lnTo>
                  <a:lnTo>
                    <a:pt x="294" y="288"/>
                  </a:lnTo>
                  <a:lnTo>
                    <a:pt x="276" y="269"/>
                  </a:lnTo>
                  <a:lnTo>
                    <a:pt x="257" y="250"/>
                  </a:lnTo>
                  <a:lnTo>
                    <a:pt x="239" y="232"/>
                  </a:lnTo>
                  <a:lnTo>
                    <a:pt x="219" y="214"/>
                  </a:lnTo>
                  <a:lnTo>
                    <a:pt x="200" y="197"/>
                  </a:lnTo>
                  <a:lnTo>
                    <a:pt x="180" y="179"/>
                  </a:lnTo>
                  <a:lnTo>
                    <a:pt x="162" y="161"/>
                  </a:lnTo>
                  <a:lnTo>
                    <a:pt x="142" y="144"/>
                  </a:lnTo>
                  <a:lnTo>
                    <a:pt x="124" y="127"/>
                  </a:lnTo>
                  <a:lnTo>
                    <a:pt x="107" y="108"/>
                  </a:lnTo>
                  <a:lnTo>
                    <a:pt x="89" y="91"/>
                  </a:lnTo>
                  <a:lnTo>
                    <a:pt x="72" y="73"/>
                  </a:lnTo>
                  <a:lnTo>
                    <a:pt x="55" y="54"/>
                  </a:lnTo>
                  <a:lnTo>
                    <a:pt x="39" y="36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2" name="Freeform 247"/>
            <p:cNvSpPr>
              <a:spLocks/>
            </p:cNvSpPr>
            <p:nvPr/>
          </p:nvSpPr>
          <p:spPr bwMode="auto">
            <a:xfrm>
              <a:off x="3555" y="2229"/>
              <a:ext cx="159" cy="162"/>
            </a:xfrm>
            <a:custGeom>
              <a:avLst/>
              <a:gdLst>
                <a:gd name="T0" fmla="*/ 0 w 319"/>
                <a:gd name="T1" fmla="*/ 1 h 324"/>
                <a:gd name="T2" fmla="*/ 1 w 319"/>
                <a:gd name="T3" fmla="*/ 2 h 324"/>
                <a:gd name="T4" fmla="*/ 2 w 319"/>
                <a:gd name="T5" fmla="*/ 3 h 324"/>
                <a:gd name="T6" fmla="*/ 3 w 319"/>
                <a:gd name="T7" fmla="*/ 5 h 324"/>
                <a:gd name="T8" fmla="*/ 4 w 319"/>
                <a:gd name="T9" fmla="*/ 6 h 324"/>
                <a:gd name="T10" fmla="*/ 6 w 319"/>
                <a:gd name="T11" fmla="*/ 8 h 324"/>
                <a:gd name="T12" fmla="*/ 7 w 319"/>
                <a:gd name="T13" fmla="*/ 9 h 324"/>
                <a:gd name="T14" fmla="*/ 8 w 319"/>
                <a:gd name="T15" fmla="*/ 10 h 324"/>
                <a:gd name="T16" fmla="*/ 9 w 319"/>
                <a:gd name="T17" fmla="*/ 12 h 324"/>
                <a:gd name="T18" fmla="*/ 10 w 319"/>
                <a:gd name="T19" fmla="*/ 12 h 324"/>
                <a:gd name="T20" fmla="*/ 10 w 319"/>
                <a:gd name="T21" fmla="*/ 13 h 324"/>
                <a:gd name="T22" fmla="*/ 11 w 319"/>
                <a:gd name="T23" fmla="*/ 13 h 324"/>
                <a:gd name="T24" fmla="*/ 12 w 319"/>
                <a:gd name="T25" fmla="*/ 14 h 324"/>
                <a:gd name="T26" fmla="*/ 12 w 319"/>
                <a:gd name="T27" fmla="*/ 14 h 324"/>
                <a:gd name="T28" fmla="*/ 13 w 319"/>
                <a:gd name="T29" fmla="*/ 15 h 324"/>
                <a:gd name="T30" fmla="*/ 13 w 319"/>
                <a:gd name="T31" fmla="*/ 16 h 324"/>
                <a:gd name="T32" fmla="*/ 14 w 319"/>
                <a:gd name="T33" fmla="*/ 16 h 324"/>
                <a:gd name="T34" fmla="*/ 14 w 319"/>
                <a:gd name="T35" fmla="*/ 17 h 324"/>
                <a:gd name="T36" fmla="*/ 15 w 319"/>
                <a:gd name="T37" fmla="*/ 17 h 324"/>
                <a:gd name="T38" fmla="*/ 16 w 319"/>
                <a:gd name="T39" fmla="*/ 18 h 324"/>
                <a:gd name="T40" fmla="*/ 16 w 319"/>
                <a:gd name="T41" fmla="*/ 19 h 324"/>
                <a:gd name="T42" fmla="*/ 17 w 319"/>
                <a:gd name="T43" fmla="*/ 19 h 324"/>
                <a:gd name="T44" fmla="*/ 17 w 319"/>
                <a:gd name="T45" fmla="*/ 20 h 324"/>
                <a:gd name="T46" fmla="*/ 18 w 319"/>
                <a:gd name="T47" fmla="*/ 20 h 324"/>
                <a:gd name="T48" fmla="*/ 19 w 319"/>
                <a:gd name="T49" fmla="*/ 21 h 324"/>
                <a:gd name="T50" fmla="*/ 19 w 319"/>
                <a:gd name="T51" fmla="*/ 21 h 324"/>
                <a:gd name="T52" fmla="*/ 19 w 319"/>
                <a:gd name="T53" fmla="*/ 21 h 324"/>
                <a:gd name="T54" fmla="*/ 19 w 319"/>
                <a:gd name="T55" fmla="*/ 20 h 324"/>
                <a:gd name="T56" fmla="*/ 19 w 319"/>
                <a:gd name="T57" fmla="*/ 20 h 324"/>
                <a:gd name="T58" fmla="*/ 18 w 319"/>
                <a:gd name="T59" fmla="*/ 19 h 324"/>
                <a:gd name="T60" fmla="*/ 17 w 319"/>
                <a:gd name="T61" fmla="*/ 17 h 324"/>
                <a:gd name="T62" fmla="*/ 16 w 319"/>
                <a:gd name="T63" fmla="*/ 16 h 324"/>
                <a:gd name="T64" fmla="*/ 15 w 319"/>
                <a:gd name="T65" fmla="*/ 15 h 324"/>
                <a:gd name="T66" fmla="*/ 14 w 319"/>
                <a:gd name="T67" fmla="*/ 14 h 324"/>
                <a:gd name="T68" fmla="*/ 12 w 319"/>
                <a:gd name="T69" fmla="*/ 12 h 324"/>
                <a:gd name="T70" fmla="*/ 11 w 319"/>
                <a:gd name="T71" fmla="*/ 11 h 324"/>
                <a:gd name="T72" fmla="*/ 10 w 319"/>
                <a:gd name="T73" fmla="*/ 10 h 324"/>
                <a:gd name="T74" fmla="*/ 9 w 319"/>
                <a:gd name="T75" fmla="*/ 9 h 324"/>
                <a:gd name="T76" fmla="*/ 7 w 319"/>
                <a:gd name="T77" fmla="*/ 8 h 324"/>
                <a:gd name="T78" fmla="*/ 6 w 319"/>
                <a:gd name="T79" fmla="*/ 6 h 324"/>
                <a:gd name="T80" fmla="*/ 5 w 319"/>
                <a:gd name="T81" fmla="*/ 5 h 324"/>
                <a:gd name="T82" fmla="*/ 4 w 319"/>
                <a:gd name="T83" fmla="*/ 4 h 324"/>
                <a:gd name="T84" fmla="*/ 2 w 319"/>
                <a:gd name="T85" fmla="*/ 3 h 324"/>
                <a:gd name="T86" fmla="*/ 1 w 319"/>
                <a:gd name="T87" fmla="*/ 2 h 324"/>
                <a:gd name="T88" fmla="*/ 0 w 319"/>
                <a:gd name="T89" fmla="*/ 0 h 324"/>
                <a:gd name="T90" fmla="*/ 0 w 319"/>
                <a:gd name="T91" fmla="*/ 0 h 324"/>
                <a:gd name="T92" fmla="*/ 0 w 319"/>
                <a:gd name="T93" fmla="*/ 1 h 324"/>
                <a:gd name="T94" fmla="*/ 0 w 319"/>
                <a:gd name="T95" fmla="*/ 1 h 324"/>
                <a:gd name="T96" fmla="*/ 0 w 319"/>
                <a:gd name="T97" fmla="*/ 1 h 324"/>
                <a:gd name="T98" fmla="*/ 0 w 319"/>
                <a:gd name="T99" fmla="*/ 1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"/>
                <a:gd name="T151" fmla="*/ 0 h 324"/>
                <a:gd name="T152" fmla="*/ 319 w 319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" h="324">
                  <a:moveTo>
                    <a:pt x="0" y="5"/>
                  </a:moveTo>
                  <a:lnTo>
                    <a:pt x="20" y="27"/>
                  </a:lnTo>
                  <a:lnTo>
                    <a:pt x="39" y="47"/>
                  </a:lnTo>
                  <a:lnTo>
                    <a:pt x="59" y="69"/>
                  </a:lnTo>
                  <a:lnTo>
                    <a:pt x="79" y="91"/>
                  </a:lnTo>
                  <a:lnTo>
                    <a:pt x="98" y="113"/>
                  </a:lnTo>
                  <a:lnTo>
                    <a:pt x="118" y="134"/>
                  </a:lnTo>
                  <a:lnTo>
                    <a:pt x="138" y="156"/>
                  </a:lnTo>
                  <a:lnTo>
                    <a:pt x="158" y="177"/>
                  </a:lnTo>
                  <a:lnTo>
                    <a:pt x="166" y="186"/>
                  </a:lnTo>
                  <a:lnTo>
                    <a:pt x="175" y="195"/>
                  </a:lnTo>
                  <a:lnTo>
                    <a:pt x="183" y="204"/>
                  </a:lnTo>
                  <a:lnTo>
                    <a:pt x="193" y="215"/>
                  </a:lnTo>
                  <a:lnTo>
                    <a:pt x="201" y="224"/>
                  </a:lnTo>
                  <a:lnTo>
                    <a:pt x="210" y="233"/>
                  </a:lnTo>
                  <a:lnTo>
                    <a:pt x="219" y="243"/>
                  </a:lnTo>
                  <a:lnTo>
                    <a:pt x="228" y="253"/>
                  </a:lnTo>
                  <a:lnTo>
                    <a:pt x="238" y="262"/>
                  </a:lnTo>
                  <a:lnTo>
                    <a:pt x="247" y="272"/>
                  </a:lnTo>
                  <a:lnTo>
                    <a:pt x="256" y="281"/>
                  </a:lnTo>
                  <a:lnTo>
                    <a:pt x="265" y="292"/>
                  </a:lnTo>
                  <a:lnTo>
                    <a:pt x="274" y="301"/>
                  </a:lnTo>
                  <a:lnTo>
                    <a:pt x="285" y="309"/>
                  </a:lnTo>
                  <a:lnTo>
                    <a:pt x="296" y="317"/>
                  </a:lnTo>
                  <a:lnTo>
                    <a:pt x="308" y="324"/>
                  </a:lnTo>
                  <a:lnTo>
                    <a:pt x="312" y="324"/>
                  </a:lnTo>
                  <a:lnTo>
                    <a:pt x="317" y="321"/>
                  </a:lnTo>
                  <a:lnTo>
                    <a:pt x="319" y="316"/>
                  </a:lnTo>
                  <a:lnTo>
                    <a:pt x="318" y="311"/>
                  </a:lnTo>
                  <a:lnTo>
                    <a:pt x="300" y="291"/>
                  </a:lnTo>
                  <a:lnTo>
                    <a:pt x="281" y="271"/>
                  </a:lnTo>
                  <a:lnTo>
                    <a:pt x="262" y="251"/>
                  </a:lnTo>
                  <a:lnTo>
                    <a:pt x="243" y="231"/>
                  </a:lnTo>
                  <a:lnTo>
                    <a:pt x="224" y="211"/>
                  </a:lnTo>
                  <a:lnTo>
                    <a:pt x="204" y="192"/>
                  </a:lnTo>
                  <a:lnTo>
                    <a:pt x="185" y="172"/>
                  </a:lnTo>
                  <a:lnTo>
                    <a:pt x="165" y="152"/>
                  </a:lnTo>
                  <a:lnTo>
                    <a:pt x="144" y="133"/>
                  </a:lnTo>
                  <a:lnTo>
                    <a:pt x="125" y="113"/>
                  </a:lnTo>
                  <a:lnTo>
                    <a:pt x="104" y="95"/>
                  </a:lnTo>
                  <a:lnTo>
                    <a:pt x="84" y="75"/>
                  </a:lnTo>
                  <a:lnTo>
                    <a:pt x="64" y="57"/>
                  </a:lnTo>
                  <a:lnTo>
                    <a:pt x="44" y="37"/>
                  </a:lnTo>
                  <a:lnTo>
                    <a:pt x="23" y="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3" name="Freeform 248"/>
            <p:cNvSpPr>
              <a:spLocks/>
            </p:cNvSpPr>
            <p:nvPr/>
          </p:nvSpPr>
          <p:spPr bwMode="auto">
            <a:xfrm>
              <a:off x="3555" y="2186"/>
              <a:ext cx="49" cy="57"/>
            </a:xfrm>
            <a:custGeom>
              <a:avLst/>
              <a:gdLst>
                <a:gd name="T0" fmla="*/ 6 w 98"/>
                <a:gd name="T1" fmla="*/ 0 h 113"/>
                <a:gd name="T2" fmla="*/ 6 w 98"/>
                <a:gd name="T3" fmla="*/ 1 h 113"/>
                <a:gd name="T4" fmla="*/ 6 w 98"/>
                <a:gd name="T5" fmla="*/ 2 h 113"/>
                <a:gd name="T6" fmla="*/ 6 w 98"/>
                <a:gd name="T7" fmla="*/ 2 h 113"/>
                <a:gd name="T8" fmla="*/ 6 w 98"/>
                <a:gd name="T9" fmla="*/ 3 h 113"/>
                <a:gd name="T10" fmla="*/ 5 w 98"/>
                <a:gd name="T11" fmla="*/ 3 h 113"/>
                <a:gd name="T12" fmla="*/ 5 w 98"/>
                <a:gd name="T13" fmla="*/ 4 h 113"/>
                <a:gd name="T14" fmla="*/ 5 w 98"/>
                <a:gd name="T15" fmla="*/ 4 h 113"/>
                <a:gd name="T16" fmla="*/ 4 w 98"/>
                <a:gd name="T17" fmla="*/ 5 h 113"/>
                <a:gd name="T18" fmla="*/ 4 w 98"/>
                <a:gd name="T19" fmla="*/ 5 h 113"/>
                <a:gd name="T20" fmla="*/ 3 w 98"/>
                <a:gd name="T21" fmla="*/ 5 h 113"/>
                <a:gd name="T22" fmla="*/ 3 w 98"/>
                <a:gd name="T23" fmla="*/ 5 h 113"/>
                <a:gd name="T24" fmla="*/ 2 w 98"/>
                <a:gd name="T25" fmla="*/ 6 h 113"/>
                <a:gd name="T26" fmla="*/ 2 w 98"/>
                <a:gd name="T27" fmla="*/ 6 h 113"/>
                <a:gd name="T28" fmla="*/ 1 w 98"/>
                <a:gd name="T29" fmla="*/ 6 h 113"/>
                <a:gd name="T30" fmla="*/ 1 w 98"/>
                <a:gd name="T31" fmla="*/ 6 h 113"/>
                <a:gd name="T32" fmla="*/ 1 w 98"/>
                <a:gd name="T33" fmla="*/ 7 h 113"/>
                <a:gd name="T34" fmla="*/ 1 w 98"/>
                <a:gd name="T35" fmla="*/ 7 h 113"/>
                <a:gd name="T36" fmla="*/ 0 w 98"/>
                <a:gd name="T37" fmla="*/ 7 h 113"/>
                <a:gd name="T38" fmla="*/ 1 w 98"/>
                <a:gd name="T39" fmla="*/ 7 h 113"/>
                <a:gd name="T40" fmla="*/ 1 w 98"/>
                <a:gd name="T41" fmla="*/ 7 h 113"/>
                <a:gd name="T42" fmla="*/ 1 w 98"/>
                <a:gd name="T43" fmla="*/ 8 h 113"/>
                <a:gd name="T44" fmla="*/ 2 w 98"/>
                <a:gd name="T45" fmla="*/ 7 h 113"/>
                <a:gd name="T46" fmla="*/ 3 w 98"/>
                <a:gd name="T47" fmla="*/ 7 h 113"/>
                <a:gd name="T48" fmla="*/ 3 w 98"/>
                <a:gd name="T49" fmla="*/ 7 h 113"/>
                <a:gd name="T50" fmla="*/ 4 w 98"/>
                <a:gd name="T51" fmla="*/ 6 h 113"/>
                <a:gd name="T52" fmla="*/ 5 w 98"/>
                <a:gd name="T53" fmla="*/ 6 h 113"/>
                <a:gd name="T54" fmla="*/ 5 w 98"/>
                <a:gd name="T55" fmla="*/ 5 h 113"/>
                <a:gd name="T56" fmla="*/ 5 w 98"/>
                <a:gd name="T57" fmla="*/ 5 h 113"/>
                <a:gd name="T58" fmla="*/ 6 w 98"/>
                <a:gd name="T59" fmla="*/ 4 h 113"/>
                <a:gd name="T60" fmla="*/ 7 w 98"/>
                <a:gd name="T61" fmla="*/ 3 h 113"/>
                <a:gd name="T62" fmla="*/ 7 w 98"/>
                <a:gd name="T63" fmla="*/ 2 h 113"/>
                <a:gd name="T64" fmla="*/ 6 w 98"/>
                <a:gd name="T65" fmla="*/ 0 h 113"/>
                <a:gd name="T66" fmla="*/ 6 w 98"/>
                <a:gd name="T67" fmla="*/ 0 h 113"/>
                <a:gd name="T68" fmla="*/ 6 w 98"/>
                <a:gd name="T69" fmla="*/ 0 h 113"/>
                <a:gd name="T70" fmla="*/ 6 w 98"/>
                <a:gd name="T71" fmla="*/ 0 h 113"/>
                <a:gd name="T72" fmla="*/ 6 w 98"/>
                <a:gd name="T73" fmla="*/ 0 h 113"/>
                <a:gd name="T74" fmla="*/ 6 w 98"/>
                <a:gd name="T75" fmla="*/ 0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13"/>
                <a:gd name="T116" fmla="*/ 98 w 98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13">
                  <a:moveTo>
                    <a:pt x="88" y="0"/>
                  </a:moveTo>
                  <a:lnTo>
                    <a:pt x="90" y="9"/>
                  </a:lnTo>
                  <a:lnTo>
                    <a:pt x="90" y="20"/>
                  </a:lnTo>
                  <a:lnTo>
                    <a:pt x="88" y="28"/>
                  </a:lnTo>
                  <a:lnTo>
                    <a:pt x="84" y="37"/>
                  </a:lnTo>
                  <a:lnTo>
                    <a:pt x="79" y="45"/>
                  </a:lnTo>
                  <a:lnTo>
                    <a:pt x="73" y="52"/>
                  </a:lnTo>
                  <a:lnTo>
                    <a:pt x="65" y="59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4" y="73"/>
                  </a:lnTo>
                  <a:lnTo>
                    <a:pt x="37" y="77"/>
                  </a:lnTo>
                  <a:lnTo>
                    <a:pt x="30" y="81"/>
                  </a:lnTo>
                  <a:lnTo>
                    <a:pt x="22" y="84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7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5" y="112"/>
                  </a:lnTo>
                  <a:lnTo>
                    <a:pt x="15" y="113"/>
                  </a:lnTo>
                  <a:lnTo>
                    <a:pt x="24" y="111"/>
                  </a:lnTo>
                  <a:lnTo>
                    <a:pt x="35" y="106"/>
                  </a:lnTo>
                  <a:lnTo>
                    <a:pt x="45" y="99"/>
                  </a:lnTo>
                  <a:lnTo>
                    <a:pt x="56" y="91"/>
                  </a:lnTo>
                  <a:lnTo>
                    <a:pt x="65" y="84"/>
                  </a:lnTo>
                  <a:lnTo>
                    <a:pt x="72" y="76"/>
                  </a:lnTo>
                  <a:lnTo>
                    <a:pt x="79" y="69"/>
                  </a:lnTo>
                  <a:lnTo>
                    <a:pt x="91" y="53"/>
                  </a:lnTo>
                  <a:lnTo>
                    <a:pt x="98" y="36"/>
                  </a:lnTo>
                  <a:lnTo>
                    <a:pt x="98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4" name="Freeform 249"/>
            <p:cNvSpPr>
              <a:spLocks/>
            </p:cNvSpPr>
            <p:nvPr/>
          </p:nvSpPr>
          <p:spPr bwMode="auto">
            <a:xfrm>
              <a:off x="3568" y="2176"/>
              <a:ext cx="26" cy="16"/>
            </a:xfrm>
            <a:custGeom>
              <a:avLst/>
              <a:gdLst>
                <a:gd name="T0" fmla="*/ 4 w 52"/>
                <a:gd name="T1" fmla="*/ 2 h 32"/>
                <a:gd name="T2" fmla="*/ 4 w 52"/>
                <a:gd name="T3" fmla="*/ 2 h 32"/>
                <a:gd name="T4" fmla="*/ 3 w 52"/>
                <a:gd name="T5" fmla="*/ 1 h 32"/>
                <a:gd name="T6" fmla="*/ 3 w 52"/>
                <a:gd name="T7" fmla="*/ 1 h 32"/>
                <a:gd name="T8" fmla="*/ 2 w 52"/>
                <a:gd name="T9" fmla="*/ 0 h 32"/>
                <a:gd name="T10" fmla="*/ 2 w 52"/>
                <a:gd name="T11" fmla="*/ 1 h 32"/>
                <a:gd name="T12" fmla="*/ 2 w 52"/>
                <a:gd name="T13" fmla="*/ 1 h 32"/>
                <a:gd name="T14" fmla="*/ 1 w 52"/>
                <a:gd name="T15" fmla="*/ 1 h 32"/>
                <a:gd name="T16" fmla="*/ 1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0 w 52"/>
                <a:gd name="T23" fmla="*/ 2 h 32"/>
                <a:gd name="T24" fmla="*/ 1 w 52"/>
                <a:gd name="T25" fmla="*/ 2 h 32"/>
                <a:gd name="T26" fmla="*/ 1 w 52"/>
                <a:gd name="T27" fmla="*/ 2 h 32"/>
                <a:gd name="T28" fmla="*/ 1 w 52"/>
                <a:gd name="T29" fmla="*/ 2 h 32"/>
                <a:gd name="T30" fmla="*/ 1 w 52"/>
                <a:gd name="T31" fmla="*/ 2 h 32"/>
                <a:gd name="T32" fmla="*/ 1 w 52"/>
                <a:gd name="T33" fmla="*/ 2 h 32"/>
                <a:gd name="T34" fmla="*/ 1 w 52"/>
                <a:gd name="T35" fmla="*/ 2 h 32"/>
                <a:gd name="T36" fmla="*/ 1 w 52"/>
                <a:gd name="T37" fmla="*/ 2 h 32"/>
                <a:gd name="T38" fmla="*/ 1 w 52"/>
                <a:gd name="T39" fmla="*/ 2 h 32"/>
                <a:gd name="T40" fmla="*/ 1 w 52"/>
                <a:gd name="T41" fmla="*/ 2 h 32"/>
                <a:gd name="T42" fmla="*/ 2 w 52"/>
                <a:gd name="T43" fmla="*/ 2 h 32"/>
                <a:gd name="T44" fmla="*/ 2 w 52"/>
                <a:gd name="T45" fmla="*/ 1 h 32"/>
                <a:gd name="T46" fmla="*/ 2 w 52"/>
                <a:gd name="T47" fmla="*/ 1 h 32"/>
                <a:gd name="T48" fmla="*/ 2 w 52"/>
                <a:gd name="T49" fmla="*/ 1 h 32"/>
                <a:gd name="T50" fmla="*/ 2 w 52"/>
                <a:gd name="T51" fmla="*/ 1 h 32"/>
                <a:gd name="T52" fmla="*/ 3 w 52"/>
                <a:gd name="T53" fmla="*/ 1 h 32"/>
                <a:gd name="T54" fmla="*/ 3 w 52"/>
                <a:gd name="T55" fmla="*/ 2 h 32"/>
                <a:gd name="T56" fmla="*/ 3 w 52"/>
                <a:gd name="T57" fmla="*/ 2 h 32"/>
                <a:gd name="T58" fmla="*/ 3 w 52"/>
                <a:gd name="T59" fmla="*/ 2 h 32"/>
                <a:gd name="T60" fmla="*/ 3 w 52"/>
                <a:gd name="T61" fmla="*/ 2 h 32"/>
                <a:gd name="T62" fmla="*/ 3 w 52"/>
                <a:gd name="T63" fmla="*/ 2 h 32"/>
                <a:gd name="T64" fmla="*/ 3 w 52"/>
                <a:gd name="T65" fmla="*/ 2 h 32"/>
                <a:gd name="T66" fmla="*/ 4 w 52"/>
                <a:gd name="T67" fmla="*/ 2 h 32"/>
                <a:gd name="T68" fmla="*/ 4 w 52"/>
                <a:gd name="T69" fmla="*/ 2 h 32"/>
                <a:gd name="T70" fmla="*/ 4 w 52"/>
                <a:gd name="T71" fmla="*/ 2 h 32"/>
                <a:gd name="T72" fmla="*/ 4 w 52"/>
                <a:gd name="T73" fmla="*/ 2 h 32"/>
                <a:gd name="T74" fmla="*/ 4 w 52"/>
                <a:gd name="T75" fmla="*/ 2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2"/>
                <a:gd name="T116" fmla="*/ 52 w 52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2">
                  <a:moveTo>
                    <a:pt x="52" y="29"/>
                  </a:moveTo>
                  <a:lnTo>
                    <a:pt x="49" y="20"/>
                  </a:lnTo>
                  <a:lnTo>
                    <a:pt x="46" y="11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5" name="Freeform 250"/>
            <p:cNvSpPr>
              <a:spLocks/>
            </p:cNvSpPr>
            <p:nvPr/>
          </p:nvSpPr>
          <p:spPr bwMode="auto">
            <a:xfrm>
              <a:off x="3538" y="2163"/>
              <a:ext cx="41" cy="32"/>
            </a:xfrm>
            <a:custGeom>
              <a:avLst/>
              <a:gdLst>
                <a:gd name="T0" fmla="*/ 6 w 82"/>
                <a:gd name="T1" fmla="*/ 4 h 62"/>
                <a:gd name="T2" fmla="*/ 5 w 82"/>
                <a:gd name="T3" fmla="*/ 4 h 62"/>
                <a:gd name="T4" fmla="*/ 5 w 82"/>
                <a:gd name="T5" fmla="*/ 3 h 62"/>
                <a:gd name="T6" fmla="*/ 4 w 82"/>
                <a:gd name="T7" fmla="*/ 3 h 62"/>
                <a:gd name="T8" fmla="*/ 4 w 82"/>
                <a:gd name="T9" fmla="*/ 2 h 62"/>
                <a:gd name="T10" fmla="*/ 3 w 82"/>
                <a:gd name="T11" fmla="*/ 1 h 62"/>
                <a:gd name="T12" fmla="*/ 3 w 82"/>
                <a:gd name="T13" fmla="*/ 1 h 62"/>
                <a:gd name="T14" fmla="*/ 2 w 82"/>
                <a:gd name="T15" fmla="*/ 1 h 62"/>
                <a:gd name="T16" fmla="*/ 2 w 82"/>
                <a:gd name="T17" fmla="*/ 0 h 62"/>
                <a:gd name="T18" fmla="*/ 1 w 82"/>
                <a:gd name="T19" fmla="*/ 1 h 62"/>
                <a:gd name="T20" fmla="*/ 1 w 82"/>
                <a:gd name="T21" fmla="*/ 1 h 62"/>
                <a:gd name="T22" fmla="*/ 1 w 82"/>
                <a:gd name="T23" fmla="*/ 1 h 62"/>
                <a:gd name="T24" fmla="*/ 0 w 82"/>
                <a:gd name="T25" fmla="*/ 2 h 62"/>
                <a:gd name="T26" fmla="*/ 1 w 82"/>
                <a:gd name="T27" fmla="*/ 3 h 62"/>
                <a:gd name="T28" fmla="*/ 1 w 82"/>
                <a:gd name="T29" fmla="*/ 3 h 62"/>
                <a:gd name="T30" fmla="*/ 1 w 82"/>
                <a:gd name="T31" fmla="*/ 4 h 62"/>
                <a:gd name="T32" fmla="*/ 1 w 82"/>
                <a:gd name="T33" fmla="*/ 4 h 62"/>
                <a:gd name="T34" fmla="*/ 2 w 82"/>
                <a:gd name="T35" fmla="*/ 4 h 62"/>
                <a:gd name="T36" fmla="*/ 2 w 82"/>
                <a:gd name="T37" fmla="*/ 4 h 62"/>
                <a:gd name="T38" fmla="*/ 2 w 82"/>
                <a:gd name="T39" fmla="*/ 4 h 62"/>
                <a:gd name="T40" fmla="*/ 2 w 82"/>
                <a:gd name="T41" fmla="*/ 4 h 62"/>
                <a:gd name="T42" fmla="*/ 2 w 82"/>
                <a:gd name="T43" fmla="*/ 3 h 62"/>
                <a:gd name="T44" fmla="*/ 2 w 82"/>
                <a:gd name="T45" fmla="*/ 3 h 62"/>
                <a:gd name="T46" fmla="*/ 2 w 82"/>
                <a:gd name="T47" fmla="*/ 2 h 62"/>
                <a:gd name="T48" fmla="*/ 2 w 82"/>
                <a:gd name="T49" fmla="*/ 2 h 62"/>
                <a:gd name="T50" fmla="*/ 2 w 82"/>
                <a:gd name="T51" fmla="*/ 2 h 62"/>
                <a:gd name="T52" fmla="*/ 2 w 82"/>
                <a:gd name="T53" fmla="*/ 2 h 62"/>
                <a:gd name="T54" fmla="*/ 2 w 82"/>
                <a:gd name="T55" fmla="*/ 1 h 62"/>
                <a:gd name="T56" fmla="*/ 2 w 82"/>
                <a:gd name="T57" fmla="*/ 1 h 62"/>
                <a:gd name="T58" fmla="*/ 2 w 82"/>
                <a:gd name="T59" fmla="*/ 1 h 62"/>
                <a:gd name="T60" fmla="*/ 2 w 82"/>
                <a:gd name="T61" fmla="*/ 1 h 62"/>
                <a:gd name="T62" fmla="*/ 2 w 82"/>
                <a:gd name="T63" fmla="*/ 1 h 62"/>
                <a:gd name="T64" fmla="*/ 2 w 82"/>
                <a:gd name="T65" fmla="*/ 1 h 62"/>
                <a:gd name="T66" fmla="*/ 2 w 82"/>
                <a:gd name="T67" fmla="*/ 1 h 62"/>
                <a:gd name="T68" fmla="*/ 2 w 82"/>
                <a:gd name="T69" fmla="*/ 1 h 62"/>
                <a:gd name="T70" fmla="*/ 2 w 82"/>
                <a:gd name="T71" fmla="*/ 1 h 62"/>
                <a:gd name="T72" fmla="*/ 2 w 82"/>
                <a:gd name="T73" fmla="*/ 2 h 62"/>
                <a:gd name="T74" fmla="*/ 3 w 82"/>
                <a:gd name="T75" fmla="*/ 2 h 62"/>
                <a:gd name="T76" fmla="*/ 3 w 82"/>
                <a:gd name="T77" fmla="*/ 2 h 62"/>
                <a:gd name="T78" fmla="*/ 3 w 82"/>
                <a:gd name="T79" fmla="*/ 3 h 62"/>
                <a:gd name="T80" fmla="*/ 4 w 82"/>
                <a:gd name="T81" fmla="*/ 3 h 62"/>
                <a:gd name="T82" fmla="*/ 4 w 82"/>
                <a:gd name="T83" fmla="*/ 3 h 62"/>
                <a:gd name="T84" fmla="*/ 5 w 82"/>
                <a:gd name="T85" fmla="*/ 4 h 62"/>
                <a:gd name="T86" fmla="*/ 5 w 82"/>
                <a:gd name="T87" fmla="*/ 4 h 62"/>
                <a:gd name="T88" fmla="*/ 5 w 82"/>
                <a:gd name="T89" fmla="*/ 5 h 62"/>
                <a:gd name="T90" fmla="*/ 5 w 82"/>
                <a:gd name="T91" fmla="*/ 5 h 62"/>
                <a:gd name="T92" fmla="*/ 6 w 82"/>
                <a:gd name="T93" fmla="*/ 5 h 62"/>
                <a:gd name="T94" fmla="*/ 6 w 82"/>
                <a:gd name="T95" fmla="*/ 4 h 62"/>
                <a:gd name="T96" fmla="*/ 6 w 82"/>
                <a:gd name="T97" fmla="*/ 4 h 62"/>
                <a:gd name="T98" fmla="*/ 6 w 82"/>
                <a:gd name="T99" fmla="*/ 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62"/>
                <a:gd name="T152" fmla="*/ 82 w 82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62">
                  <a:moveTo>
                    <a:pt x="82" y="59"/>
                  </a:moveTo>
                  <a:lnTo>
                    <a:pt x="75" y="51"/>
                  </a:lnTo>
                  <a:lnTo>
                    <a:pt x="68" y="41"/>
                  </a:lnTo>
                  <a:lnTo>
                    <a:pt x="60" y="32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39" y="8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9" y="54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8" y="54"/>
                  </a:lnTo>
                  <a:lnTo>
                    <a:pt x="29" y="51"/>
                  </a:lnTo>
                  <a:lnTo>
                    <a:pt x="28" y="44"/>
                  </a:lnTo>
                  <a:lnTo>
                    <a:pt x="25" y="38"/>
                  </a:lnTo>
                  <a:lnTo>
                    <a:pt x="23" y="31"/>
                  </a:lnTo>
                  <a:lnTo>
                    <a:pt x="19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33" y="22"/>
                  </a:lnTo>
                  <a:lnTo>
                    <a:pt x="40" y="26"/>
                  </a:lnTo>
                  <a:lnTo>
                    <a:pt x="47" y="32"/>
                  </a:lnTo>
                  <a:lnTo>
                    <a:pt x="53" y="39"/>
                  </a:lnTo>
                  <a:lnTo>
                    <a:pt x="59" y="45"/>
                  </a:lnTo>
                  <a:lnTo>
                    <a:pt x="66" y="52"/>
                  </a:lnTo>
                  <a:lnTo>
                    <a:pt x="71" y="57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6" name="Freeform 251"/>
            <p:cNvSpPr>
              <a:spLocks/>
            </p:cNvSpPr>
            <p:nvPr/>
          </p:nvSpPr>
          <p:spPr bwMode="auto">
            <a:xfrm>
              <a:off x="3543" y="2195"/>
              <a:ext cx="14" cy="24"/>
            </a:xfrm>
            <a:custGeom>
              <a:avLst/>
              <a:gdLst>
                <a:gd name="T0" fmla="*/ 2 w 28"/>
                <a:gd name="T1" fmla="*/ 0 h 49"/>
                <a:gd name="T2" fmla="*/ 2 w 28"/>
                <a:gd name="T3" fmla="*/ 0 h 49"/>
                <a:gd name="T4" fmla="*/ 1 w 28"/>
                <a:gd name="T5" fmla="*/ 0 h 49"/>
                <a:gd name="T6" fmla="*/ 1 w 28"/>
                <a:gd name="T7" fmla="*/ 1 h 49"/>
                <a:gd name="T8" fmla="*/ 1 w 28"/>
                <a:gd name="T9" fmla="*/ 1 h 49"/>
                <a:gd name="T10" fmla="*/ 0 w 28"/>
                <a:gd name="T11" fmla="*/ 1 h 49"/>
                <a:gd name="T12" fmla="*/ 1 w 28"/>
                <a:gd name="T13" fmla="*/ 2 h 49"/>
                <a:gd name="T14" fmla="*/ 1 w 28"/>
                <a:gd name="T15" fmla="*/ 2 h 49"/>
                <a:gd name="T16" fmla="*/ 1 w 28"/>
                <a:gd name="T17" fmla="*/ 3 h 49"/>
                <a:gd name="T18" fmla="*/ 1 w 28"/>
                <a:gd name="T19" fmla="*/ 2 h 49"/>
                <a:gd name="T20" fmla="*/ 2 w 28"/>
                <a:gd name="T21" fmla="*/ 2 h 49"/>
                <a:gd name="T22" fmla="*/ 2 w 28"/>
                <a:gd name="T23" fmla="*/ 2 h 49"/>
                <a:gd name="T24" fmla="*/ 2 w 28"/>
                <a:gd name="T25" fmla="*/ 2 h 49"/>
                <a:gd name="T26" fmla="*/ 2 w 28"/>
                <a:gd name="T27" fmla="*/ 2 h 49"/>
                <a:gd name="T28" fmla="*/ 2 w 28"/>
                <a:gd name="T29" fmla="*/ 2 h 49"/>
                <a:gd name="T30" fmla="*/ 1 w 28"/>
                <a:gd name="T31" fmla="*/ 2 h 49"/>
                <a:gd name="T32" fmla="*/ 1 w 28"/>
                <a:gd name="T33" fmla="*/ 2 h 49"/>
                <a:gd name="T34" fmla="*/ 1 w 28"/>
                <a:gd name="T35" fmla="*/ 1 h 49"/>
                <a:gd name="T36" fmla="*/ 1 w 28"/>
                <a:gd name="T37" fmla="*/ 1 h 49"/>
                <a:gd name="T38" fmla="*/ 1 w 28"/>
                <a:gd name="T39" fmla="*/ 1 h 49"/>
                <a:gd name="T40" fmla="*/ 1 w 28"/>
                <a:gd name="T41" fmla="*/ 1 h 49"/>
                <a:gd name="T42" fmla="*/ 1 w 28"/>
                <a:gd name="T43" fmla="*/ 1 h 49"/>
                <a:gd name="T44" fmla="*/ 2 w 28"/>
                <a:gd name="T45" fmla="*/ 0 h 49"/>
                <a:gd name="T46" fmla="*/ 2 w 28"/>
                <a:gd name="T47" fmla="*/ 0 h 49"/>
                <a:gd name="T48" fmla="*/ 2 w 28"/>
                <a:gd name="T49" fmla="*/ 0 h 49"/>
                <a:gd name="T50" fmla="*/ 2 w 28"/>
                <a:gd name="T51" fmla="*/ 0 h 49"/>
                <a:gd name="T52" fmla="*/ 2 w 28"/>
                <a:gd name="T53" fmla="*/ 0 h 49"/>
                <a:gd name="T54" fmla="*/ 2 w 28"/>
                <a:gd name="T55" fmla="*/ 0 h 49"/>
                <a:gd name="T56" fmla="*/ 2 w 28"/>
                <a:gd name="T57" fmla="*/ 0 h 49"/>
                <a:gd name="T58" fmla="*/ 2 w 28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9"/>
                <a:gd name="T92" fmla="*/ 28 w 28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9">
                  <a:moveTo>
                    <a:pt x="24" y="0"/>
                  </a:moveTo>
                  <a:lnTo>
                    <a:pt x="18" y="5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7" name="Freeform 252"/>
            <p:cNvSpPr>
              <a:spLocks/>
            </p:cNvSpPr>
            <p:nvPr/>
          </p:nvSpPr>
          <p:spPr bwMode="auto">
            <a:xfrm>
              <a:off x="3474" y="2101"/>
              <a:ext cx="78" cy="80"/>
            </a:xfrm>
            <a:custGeom>
              <a:avLst/>
              <a:gdLst>
                <a:gd name="T0" fmla="*/ 0 w 157"/>
                <a:gd name="T1" fmla="*/ 1 h 159"/>
                <a:gd name="T2" fmla="*/ 0 w 157"/>
                <a:gd name="T3" fmla="*/ 1 h 159"/>
                <a:gd name="T4" fmla="*/ 1 w 157"/>
                <a:gd name="T5" fmla="*/ 2 h 159"/>
                <a:gd name="T6" fmla="*/ 1 w 157"/>
                <a:gd name="T7" fmla="*/ 2 h 159"/>
                <a:gd name="T8" fmla="*/ 2 w 157"/>
                <a:gd name="T9" fmla="*/ 3 h 159"/>
                <a:gd name="T10" fmla="*/ 2 w 157"/>
                <a:gd name="T11" fmla="*/ 4 h 159"/>
                <a:gd name="T12" fmla="*/ 3 w 157"/>
                <a:gd name="T13" fmla="*/ 4 h 159"/>
                <a:gd name="T14" fmla="*/ 4 w 157"/>
                <a:gd name="T15" fmla="*/ 5 h 159"/>
                <a:gd name="T16" fmla="*/ 4 w 157"/>
                <a:gd name="T17" fmla="*/ 5 h 159"/>
                <a:gd name="T18" fmla="*/ 5 w 157"/>
                <a:gd name="T19" fmla="*/ 6 h 159"/>
                <a:gd name="T20" fmla="*/ 5 w 157"/>
                <a:gd name="T21" fmla="*/ 7 h 159"/>
                <a:gd name="T22" fmla="*/ 6 w 157"/>
                <a:gd name="T23" fmla="*/ 7 h 159"/>
                <a:gd name="T24" fmla="*/ 6 w 157"/>
                <a:gd name="T25" fmla="*/ 8 h 159"/>
                <a:gd name="T26" fmla="*/ 7 w 157"/>
                <a:gd name="T27" fmla="*/ 8 h 159"/>
                <a:gd name="T28" fmla="*/ 8 w 157"/>
                <a:gd name="T29" fmla="*/ 9 h 159"/>
                <a:gd name="T30" fmla="*/ 8 w 157"/>
                <a:gd name="T31" fmla="*/ 10 h 159"/>
                <a:gd name="T32" fmla="*/ 9 w 157"/>
                <a:gd name="T33" fmla="*/ 10 h 159"/>
                <a:gd name="T34" fmla="*/ 9 w 157"/>
                <a:gd name="T35" fmla="*/ 10 h 159"/>
                <a:gd name="T36" fmla="*/ 9 w 157"/>
                <a:gd name="T37" fmla="*/ 10 h 159"/>
                <a:gd name="T38" fmla="*/ 9 w 157"/>
                <a:gd name="T39" fmla="*/ 10 h 159"/>
                <a:gd name="T40" fmla="*/ 9 w 157"/>
                <a:gd name="T41" fmla="*/ 10 h 159"/>
                <a:gd name="T42" fmla="*/ 8 w 157"/>
                <a:gd name="T43" fmla="*/ 8 h 159"/>
                <a:gd name="T44" fmla="*/ 7 w 157"/>
                <a:gd name="T45" fmla="*/ 7 h 159"/>
                <a:gd name="T46" fmla="*/ 6 w 157"/>
                <a:gd name="T47" fmla="*/ 6 h 159"/>
                <a:gd name="T48" fmla="*/ 5 w 157"/>
                <a:gd name="T49" fmla="*/ 5 h 159"/>
                <a:gd name="T50" fmla="*/ 4 w 157"/>
                <a:gd name="T51" fmla="*/ 4 h 159"/>
                <a:gd name="T52" fmla="*/ 2 w 157"/>
                <a:gd name="T53" fmla="*/ 3 h 159"/>
                <a:gd name="T54" fmla="*/ 1 w 157"/>
                <a:gd name="T55" fmla="*/ 2 h 159"/>
                <a:gd name="T56" fmla="*/ 0 w 157"/>
                <a:gd name="T57" fmla="*/ 0 h 159"/>
                <a:gd name="T58" fmla="*/ 0 w 157"/>
                <a:gd name="T59" fmla="*/ 0 h 159"/>
                <a:gd name="T60" fmla="*/ 0 w 157"/>
                <a:gd name="T61" fmla="*/ 1 h 159"/>
                <a:gd name="T62" fmla="*/ 0 w 157"/>
                <a:gd name="T63" fmla="*/ 1 h 159"/>
                <a:gd name="T64" fmla="*/ 0 w 157"/>
                <a:gd name="T65" fmla="*/ 1 h 159"/>
                <a:gd name="T66" fmla="*/ 0 w 157"/>
                <a:gd name="T67" fmla="*/ 1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9"/>
                <a:gd name="T104" fmla="*/ 157 w 157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9">
                  <a:moveTo>
                    <a:pt x="0" y="4"/>
                  </a:moveTo>
                  <a:lnTo>
                    <a:pt x="9" y="13"/>
                  </a:lnTo>
                  <a:lnTo>
                    <a:pt x="20" y="22"/>
                  </a:lnTo>
                  <a:lnTo>
                    <a:pt x="29" y="32"/>
                  </a:lnTo>
                  <a:lnTo>
                    <a:pt x="38" y="41"/>
                  </a:lnTo>
                  <a:lnTo>
                    <a:pt x="47" y="51"/>
                  </a:lnTo>
                  <a:lnTo>
                    <a:pt x="58" y="60"/>
                  </a:lnTo>
                  <a:lnTo>
                    <a:pt x="67" y="70"/>
                  </a:lnTo>
                  <a:lnTo>
                    <a:pt x="76" y="79"/>
                  </a:lnTo>
                  <a:lnTo>
                    <a:pt x="85" y="88"/>
                  </a:lnTo>
                  <a:lnTo>
                    <a:pt x="93" y="98"/>
                  </a:lnTo>
                  <a:lnTo>
                    <a:pt x="103" y="109"/>
                  </a:lnTo>
                  <a:lnTo>
                    <a:pt x="111" y="118"/>
                  </a:lnTo>
                  <a:lnTo>
                    <a:pt x="120" y="128"/>
                  </a:lnTo>
                  <a:lnTo>
                    <a:pt x="128" y="139"/>
                  </a:lnTo>
                  <a:lnTo>
                    <a:pt x="137" y="14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53" y="157"/>
                  </a:lnTo>
                  <a:lnTo>
                    <a:pt x="157" y="153"/>
                  </a:lnTo>
                  <a:lnTo>
                    <a:pt x="157" y="149"/>
                  </a:lnTo>
                  <a:lnTo>
                    <a:pt x="142" y="127"/>
                  </a:lnTo>
                  <a:lnTo>
                    <a:pt x="124" y="108"/>
                  </a:lnTo>
                  <a:lnTo>
                    <a:pt x="106" y="88"/>
                  </a:lnTo>
                  <a:lnTo>
                    <a:pt x="86" y="70"/>
                  </a:lnTo>
                  <a:lnTo>
                    <a:pt x="66" y="52"/>
                  </a:lnTo>
                  <a:lnTo>
                    <a:pt x="45" y="34"/>
                  </a:lnTo>
                  <a:lnTo>
                    <a:pt x="24" y="1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8" name="Freeform 253"/>
            <p:cNvSpPr>
              <a:spLocks/>
            </p:cNvSpPr>
            <p:nvPr/>
          </p:nvSpPr>
          <p:spPr bwMode="auto">
            <a:xfrm>
              <a:off x="3730" y="2328"/>
              <a:ext cx="60" cy="49"/>
            </a:xfrm>
            <a:custGeom>
              <a:avLst/>
              <a:gdLst>
                <a:gd name="T0" fmla="*/ 8 w 120"/>
                <a:gd name="T1" fmla="*/ 7 h 98"/>
                <a:gd name="T2" fmla="*/ 8 w 120"/>
                <a:gd name="T3" fmla="*/ 6 h 98"/>
                <a:gd name="T4" fmla="*/ 8 w 120"/>
                <a:gd name="T5" fmla="*/ 5 h 98"/>
                <a:gd name="T6" fmla="*/ 7 w 120"/>
                <a:gd name="T7" fmla="*/ 5 h 98"/>
                <a:gd name="T8" fmla="*/ 7 w 120"/>
                <a:gd name="T9" fmla="*/ 4 h 98"/>
                <a:gd name="T10" fmla="*/ 7 w 120"/>
                <a:gd name="T11" fmla="*/ 4 h 98"/>
                <a:gd name="T12" fmla="*/ 7 w 120"/>
                <a:gd name="T13" fmla="*/ 4 h 98"/>
                <a:gd name="T14" fmla="*/ 7 w 120"/>
                <a:gd name="T15" fmla="*/ 3 h 98"/>
                <a:gd name="T16" fmla="*/ 7 w 120"/>
                <a:gd name="T17" fmla="*/ 3 h 98"/>
                <a:gd name="T18" fmla="*/ 7 w 120"/>
                <a:gd name="T19" fmla="*/ 3 h 98"/>
                <a:gd name="T20" fmla="*/ 7 w 120"/>
                <a:gd name="T21" fmla="*/ 2 h 98"/>
                <a:gd name="T22" fmla="*/ 7 w 120"/>
                <a:gd name="T23" fmla="*/ 2 h 98"/>
                <a:gd name="T24" fmla="*/ 6 w 120"/>
                <a:gd name="T25" fmla="*/ 2 h 98"/>
                <a:gd name="T26" fmla="*/ 6 w 120"/>
                <a:gd name="T27" fmla="*/ 1 h 98"/>
                <a:gd name="T28" fmla="*/ 5 w 120"/>
                <a:gd name="T29" fmla="*/ 1 h 98"/>
                <a:gd name="T30" fmla="*/ 5 w 120"/>
                <a:gd name="T31" fmla="*/ 1 h 98"/>
                <a:gd name="T32" fmla="*/ 4 w 120"/>
                <a:gd name="T33" fmla="*/ 1 h 98"/>
                <a:gd name="T34" fmla="*/ 3 w 120"/>
                <a:gd name="T35" fmla="*/ 0 h 98"/>
                <a:gd name="T36" fmla="*/ 3 w 120"/>
                <a:gd name="T37" fmla="*/ 0 h 98"/>
                <a:gd name="T38" fmla="*/ 2 w 120"/>
                <a:gd name="T39" fmla="*/ 0 h 98"/>
                <a:gd name="T40" fmla="*/ 1 w 120"/>
                <a:gd name="T41" fmla="*/ 0 h 98"/>
                <a:gd name="T42" fmla="*/ 1 w 120"/>
                <a:gd name="T43" fmla="*/ 1 h 98"/>
                <a:gd name="T44" fmla="*/ 1 w 120"/>
                <a:gd name="T45" fmla="*/ 1 h 98"/>
                <a:gd name="T46" fmla="*/ 0 w 120"/>
                <a:gd name="T47" fmla="*/ 1 h 98"/>
                <a:gd name="T48" fmla="*/ 1 w 120"/>
                <a:gd name="T49" fmla="*/ 2 h 98"/>
                <a:gd name="T50" fmla="*/ 1 w 120"/>
                <a:gd name="T51" fmla="*/ 2 h 98"/>
                <a:gd name="T52" fmla="*/ 2 w 120"/>
                <a:gd name="T53" fmla="*/ 2 h 98"/>
                <a:gd name="T54" fmla="*/ 2 w 120"/>
                <a:gd name="T55" fmla="*/ 2 h 98"/>
                <a:gd name="T56" fmla="*/ 3 w 120"/>
                <a:gd name="T57" fmla="*/ 2 h 98"/>
                <a:gd name="T58" fmla="*/ 3 w 120"/>
                <a:gd name="T59" fmla="*/ 2 h 98"/>
                <a:gd name="T60" fmla="*/ 4 w 120"/>
                <a:gd name="T61" fmla="*/ 2 h 98"/>
                <a:gd name="T62" fmla="*/ 4 w 120"/>
                <a:gd name="T63" fmla="*/ 2 h 98"/>
                <a:gd name="T64" fmla="*/ 5 w 120"/>
                <a:gd name="T65" fmla="*/ 2 h 98"/>
                <a:gd name="T66" fmla="*/ 6 w 120"/>
                <a:gd name="T67" fmla="*/ 3 h 98"/>
                <a:gd name="T68" fmla="*/ 6 w 120"/>
                <a:gd name="T69" fmla="*/ 3 h 98"/>
                <a:gd name="T70" fmla="*/ 7 w 120"/>
                <a:gd name="T71" fmla="*/ 4 h 98"/>
                <a:gd name="T72" fmla="*/ 7 w 120"/>
                <a:gd name="T73" fmla="*/ 4 h 98"/>
                <a:gd name="T74" fmla="*/ 7 w 120"/>
                <a:gd name="T75" fmla="*/ 5 h 98"/>
                <a:gd name="T76" fmla="*/ 7 w 120"/>
                <a:gd name="T77" fmla="*/ 6 h 98"/>
                <a:gd name="T78" fmla="*/ 8 w 120"/>
                <a:gd name="T79" fmla="*/ 6 h 98"/>
                <a:gd name="T80" fmla="*/ 8 w 120"/>
                <a:gd name="T81" fmla="*/ 7 h 98"/>
                <a:gd name="T82" fmla="*/ 8 w 120"/>
                <a:gd name="T83" fmla="*/ 7 h 98"/>
                <a:gd name="T84" fmla="*/ 8 w 120"/>
                <a:gd name="T85" fmla="*/ 7 h 98"/>
                <a:gd name="T86" fmla="*/ 8 w 120"/>
                <a:gd name="T87" fmla="*/ 7 h 98"/>
                <a:gd name="T88" fmla="*/ 8 w 120"/>
                <a:gd name="T89" fmla="*/ 7 h 98"/>
                <a:gd name="T90" fmla="*/ 8 w 120"/>
                <a:gd name="T91" fmla="*/ 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8"/>
                <a:gd name="T140" fmla="*/ 120 w 120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8">
                  <a:moveTo>
                    <a:pt x="120" y="97"/>
                  </a:moveTo>
                  <a:lnTo>
                    <a:pt x="117" y="89"/>
                  </a:lnTo>
                  <a:lnTo>
                    <a:pt x="113" y="80"/>
                  </a:lnTo>
                  <a:lnTo>
                    <a:pt x="111" y="72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09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9" y="23"/>
                  </a:lnTo>
                  <a:lnTo>
                    <a:pt x="95" y="18"/>
                  </a:lnTo>
                  <a:lnTo>
                    <a:pt x="87" y="12"/>
                  </a:lnTo>
                  <a:lnTo>
                    <a:pt x="78" y="7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11" y="22"/>
                  </a:lnTo>
                  <a:lnTo>
                    <a:pt x="19" y="24"/>
                  </a:lnTo>
                  <a:lnTo>
                    <a:pt x="27" y="26"/>
                  </a:lnTo>
                  <a:lnTo>
                    <a:pt x="36" y="27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3" y="29"/>
                  </a:lnTo>
                  <a:lnTo>
                    <a:pt x="72" y="30"/>
                  </a:lnTo>
                  <a:lnTo>
                    <a:pt x="83" y="35"/>
                  </a:lnTo>
                  <a:lnTo>
                    <a:pt x="93" y="42"/>
                  </a:lnTo>
                  <a:lnTo>
                    <a:pt x="98" y="52"/>
                  </a:lnTo>
                  <a:lnTo>
                    <a:pt x="101" y="64"/>
                  </a:lnTo>
                  <a:lnTo>
                    <a:pt x="103" y="73"/>
                  </a:lnTo>
                  <a:lnTo>
                    <a:pt x="107" y="82"/>
                  </a:lnTo>
                  <a:lnTo>
                    <a:pt x="113" y="90"/>
                  </a:lnTo>
                  <a:lnTo>
                    <a:pt x="119" y="98"/>
                  </a:lnTo>
                  <a:lnTo>
                    <a:pt x="12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49" name="Freeform 254"/>
            <p:cNvSpPr>
              <a:spLocks/>
            </p:cNvSpPr>
            <p:nvPr/>
          </p:nvSpPr>
          <p:spPr bwMode="auto">
            <a:xfrm>
              <a:off x="3752" y="2490"/>
              <a:ext cx="118" cy="81"/>
            </a:xfrm>
            <a:custGeom>
              <a:avLst/>
              <a:gdLst>
                <a:gd name="T0" fmla="*/ 1 w 236"/>
                <a:gd name="T1" fmla="*/ 0 h 163"/>
                <a:gd name="T2" fmla="*/ 2 w 236"/>
                <a:gd name="T3" fmla="*/ 1 h 163"/>
                <a:gd name="T4" fmla="*/ 2 w 236"/>
                <a:gd name="T5" fmla="*/ 2 h 163"/>
                <a:gd name="T6" fmla="*/ 3 w 236"/>
                <a:gd name="T7" fmla="*/ 4 h 163"/>
                <a:gd name="T8" fmla="*/ 3 w 236"/>
                <a:gd name="T9" fmla="*/ 5 h 163"/>
                <a:gd name="T10" fmla="*/ 4 w 236"/>
                <a:gd name="T11" fmla="*/ 6 h 163"/>
                <a:gd name="T12" fmla="*/ 5 w 236"/>
                <a:gd name="T13" fmla="*/ 7 h 163"/>
                <a:gd name="T14" fmla="*/ 6 w 236"/>
                <a:gd name="T15" fmla="*/ 8 h 163"/>
                <a:gd name="T16" fmla="*/ 7 w 236"/>
                <a:gd name="T17" fmla="*/ 8 h 163"/>
                <a:gd name="T18" fmla="*/ 7 w 236"/>
                <a:gd name="T19" fmla="*/ 8 h 163"/>
                <a:gd name="T20" fmla="*/ 8 w 236"/>
                <a:gd name="T21" fmla="*/ 8 h 163"/>
                <a:gd name="T22" fmla="*/ 9 w 236"/>
                <a:gd name="T23" fmla="*/ 8 h 163"/>
                <a:gd name="T24" fmla="*/ 10 w 236"/>
                <a:gd name="T25" fmla="*/ 8 h 163"/>
                <a:gd name="T26" fmla="*/ 11 w 236"/>
                <a:gd name="T27" fmla="*/ 9 h 163"/>
                <a:gd name="T28" fmla="*/ 12 w 236"/>
                <a:gd name="T29" fmla="*/ 9 h 163"/>
                <a:gd name="T30" fmla="*/ 14 w 236"/>
                <a:gd name="T31" fmla="*/ 10 h 163"/>
                <a:gd name="T32" fmla="*/ 15 w 236"/>
                <a:gd name="T33" fmla="*/ 9 h 163"/>
                <a:gd name="T34" fmla="*/ 15 w 236"/>
                <a:gd name="T35" fmla="*/ 9 h 163"/>
                <a:gd name="T36" fmla="*/ 15 w 236"/>
                <a:gd name="T37" fmla="*/ 8 h 163"/>
                <a:gd name="T38" fmla="*/ 14 w 236"/>
                <a:gd name="T39" fmla="*/ 8 h 163"/>
                <a:gd name="T40" fmla="*/ 12 w 236"/>
                <a:gd name="T41" fmla="*/ 7 h 163"/>
                <a:gd name="T42" fmla="*/ 11 w 236"/>
                <a:gd name="T43" fmla="*/ 7 h 163"/>
                <a:gd name="T44" fmla="*/ 10 w 236"/>
                <a:gd name="T45" fmla="*/ 6 h 163"/>
                <a:gd name="T46" fmla="*/ 9 w 236"/>
                <a:gd name="T47" fmla="*/ 6 h 163"/>
                <a:gd name="T48" fmla="*/ 8 w 236"/>
                <a:gd name="T49" fmla="*/ 7 h 163"/>
                <a:gd name="T50" fmla="*/ 7 w 236"/>
                <a:gd name="T51" fmla="*/ 7 h 163"/>
                <a:gd name="T52" fmla="*/ 6 w 236"/>
                <a:gd name="T53" fmla="*/ 6 h 163"/>
                <a:gd name="T54" fmla="*/ 5 w 236"/>
                <a:gd name="T55" fmla="*/ 5 h 163"/>
                <a:gd name="T56" fmla="*/ 4 w 236"/>
                <a:gd name="T57" fmla="*/ 4 h 163"/>
                <a:gd name="T58" fmla="*/ 4 w 236"/>
                <a:gd name="T59" fmla="*/ 3 h 163"/>
                <a:gd name="T60" fmla="*/ 3 w 236"/>
                <a:gd name="T61" fmla="*/ 2 h 163"/>
                <a:gd name="T62" fmla="*/ 2 w 236"/>
                <a:gd name="T63" fmla="*/ 1 h 163"/>
                <a:gd name="T64" fmla="*/ 2 w 236"/>
                <a:gd name="T65" fmla="*/ 0 h 163"/>
                <a:gd name="T66" fmla="*/ 1 w 236"/>
                <a:gd name="T67" fmla="*/ 0 h 163"/>
                <a:gd name="T68" fmla="*/ 1 w 236"/>
                <a:gd name="T69" fmla="*/ 0 h 163"/>
                <a:gd name="T70" fmla="*/ 0 w 236"/>
                <a:gd name="T71" fmla="*/ 0 h 163"/>
                <a:gd name="T72" fmla="*/ 1 w 236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163"/>
                <a:gd name="T113" fmla="*/ 236 w 23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163">
                  <a:moveTo>
                    <a:pt x="1" y="7"/>
                  </a:moveTo>
                  <a:lnTo>
                    <a:pt x="8" y="11"/>
                  </a:lnTo>
                  <a:lnTo>
                    <a:pt x="14" y="18"/>
                  </a:lnTo>
                  <a:lnTo>
                    <a:pt x="19" y="27"/>
                  </a:lnTo>
                  <a:lnTo>
                    <a:pt x="23" y="36"/>
                  </a:lnTo>
                  <a:lnTo>
                    <a:pt x="28" y="47"/>
                  </a:lnTo>
                  <a:lnTo>
                    <a:pt x="31" y="57"/>
                  </a:lnTo>
                  <a:lnTo>
                    <a:pt x="35" y="66"/>
                  </a:lnTo>
                  <a:lnTo>
                    <a:pt x="38" y="73"/>
                  </a:lnTo>
                  <a:lnTo>
                    <a:pt x="43" y="82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9" y="110"/>
                  </a:lnTo>
                  <a:lnTo>
                    <a:pt x="66" y="118"/>
                  </a:lnTo>
                  <a:lnTo>
                    <a:pt x="74" y="126"/>
                  </a:lnTo>
                  <a:lnTo>
                    <a:pt x="81" y="133"/>
                  </a:lnTo>
                  <a:lnTo>
                    <a:pt x="90" y="139"/>
                  </a:lnTo>
                  <a:lnTo>
                    <a:pt x="97" y="142"/>
                  </a:lnTo>
                  <a:lnTo>
                    <a:pt x="104" y="143"/>
                  </a:lnTo>
                  <a:lnTo>
                    <a:pt x="110" y="143"/>
                  </a:lnTo>
                  <a:lnTo>
                    <a:pt x="115" y="142"/>
                  </a:lnTo>
                  <a:lnTo>
                    <a:pt x="121" y="140"/>
                  </a:lnTo>
                  <a:lnTo>
                    <a:pt x="128" y="139"/>
                  </a:lnTo>
                  <a:lnTo>
                    <a:pt x="134" y="139"/>
                  </a:lnTo>
                  <a:lnTo>
                    <a:pt x="139" y="139"/>
                  </a:lnTo>
                  <a:lnTo>
                    <a:pt x="150" y="141"/>
                  </a:lnTo>
                  <a:lnTo>
                    <a:pt x="160" y="145"/>
                  </a:lnTo>
                  <a:lnTo>
                    <a:pt x="169" y="150"/>
                  </a:lnTo>
                  <a:lnTo>
                    <a:pt x="180" y="153"/>
                  </a:lnTo>
                  <a:lnTo>
                    <a:pt x="190" y="158"/>
                  </a:lnTo>
                  <a:lnTo>
                    <a:pt x="201" y="162"/>
                  </a:lnTo>
                  <a:lnTo>
                    <a:pt x="211" y="163"/>
                  </a:lnTo>
                  <a:lnTo>
                    <a:pt x="222" y="163"/>
                  </a:lnTo>
                  <a:lnTo>
                    <a:pt x="229" y="159"/>
                  </a:lnTo>
                  <a:lnTo>
                    <a:pt x="235" y="152"/>
                  </a:lnTo>
                  <a:lnTo>
                    <a:pt x="236" y="145"/>
                  </a:lnTo>
                  <a:lnTo>
                    <a:pt x="230" y="141"/>
                  </a:lnTo>
                  <a:lnTo>
                    <a:pt x="225" y="140"/>
                  </a:lnTo>
                  <a:lnTo>
                    <a:pt x="218" y="137"/>
                  </a:lnTo>
                  <a:lnTo>
                    <a:pt x="209" y="134"/>
                  </a:lnTo>
                  <a:lnTo>
                    <a:pt x="199" y="129"/>
                  </a:lnTo>
                  <a:lnTo>
                    <a:pt x="190" y="125"/>
                  </a:lnTo>
                  <a:lnTo>
                    <a:pt x="180" y="121"/>
                  </a:lnTo>
                  <a:lnTo>
                    <a:pt x="171" y="117"/>
                  </a:lnTo>
                  <a:lnTo>
                    <a:pt x="163" y="113"/>
                  </a:lnTo>
                  <a:lnTo>
                    <a:pt x="154" y="111"/>
                  </a:lnTo>
                  <a:lnTo>
                    <a:pt x="148" y="111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5" y="113"/>
                  </a:lnTo>
                  <a:lnTo>
                    <a:pt x="116" y="113"/>
                  </a:lnTo>
                  <a:lnTo>
                    <a:pt x="110" y="112"/>
                  </a:lnTo>
                  <a:lnTo>
                    <a:pt x="103" y="110"/>
                  </a:lnTo>
                  <a:lnTo>
                    <a:pt x="93" y="103"/>
                  </a:lnTo>
                  <a:lnTo>
                    <a:pt x="85" y="96"/>
                  </a:lnTo>
                  <a:lnTo>
                    <a:pt x="77" y="87"/>
                  </a:lnTo>
                  <a:lnTo>
                    <a:pt x="69" y="77"/>
                  </a:lnTo>
                  <a:lnTo>
                    <a:pt x="62" y="67"/>
                  </a:lnTo>
                  <a:lnTo>
                    <a:pt x="55" y="58"/>
                  </a:lnTo>
                  <a:lnTo>
                    <a:pt x="49" y="4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2" y="11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0" name="Freeform 255"/>
            <p:cNvSpPr>
              <a:spLocks/>
            </p:cNvSpPr>
            <p:nvPr/>
          </p:nvSpPr>
          <p:spPr bwMode="auto">
            <a:xfrm>
              <a:off x="3681" y="2366"/>
              <a:ext cx="124" cy="44"/>
            </a:xfrm>
            <a:custGeom>
              <a:avLst/>
              <a:gdLst>
                <a:gd name="T0" fmla="*/ 16 w 248"/>
                <a:gd name="T1" fmla="*/ 4 h 88"/>
                <a:gd name="T2" fmla="*/ 16 w 248"/>
                <a:gd name="T3" fmla="*/ 3 h 88"/>
                <a:gd name="T4" fmla="*/ 15 w 248"/>
                <a:gd name="T5" fmla="*/ 2 h 88"/>
                <a:gd name="T6" fmla="*/ 14 w 248"/>
                <a:gd name="T7" fmla="*/ 1 h 88"/>
                <a:gd name="T8" fmla="*/ 13 w 248"/>
                <a:gd name="T9" fmla="*/ 1 h 88"/>
                <a:gd name="T10" fmla="*/ 12 w 248"/>
                <a:gd name="T11" fmla="*/ 1 h 88"/>
                <a:gd name="T12" fmla="*/ 11 w 248"/>
                <a:gd name="T13" fmla="*/ 1 h 88"/>
                <a:gd name="T14" fmla="*/ 9 w 248"/>
                <a:gd name="T15" fmla="*/ 1 h 88"/>
                <a:gd name="T16" fmla="*/ 8 w 248"/>
                <a:gd name="T17" fmla="*/ 1 h 88"/>
                <a:gd name="T18" fmla="*/ 7 w 248"/>
                <a:gd name="T19" fmla="*/ 1 h 88"/>
                <a:gd name="T20" fmla="*/ 6 w 248"/>
                <a:gd name="T21" fmla="*/ 1 h 88"/>
                <a:gd name="T22" fmla="*/ 6 w 248"/>
                <a:gd name="T23" fmla="*/ 0 h 88"/>
                <a:gd name="T24" fmla="*/ 5 w 248"/>
                <a:gd name="T25" fmla="*/ 0 h 88"/>
                <a:gd name="T26" fmla="*/ 4 w 248"/>
                <a:gd name="T27" fmla="*/ 0 h 88"/>
                <a:gd name="T28" fmla="*/ 4 w 248"/>
                <a:gd name="T29" fmla="*/ 1 h 88"/>
                <a:gd name="T30" fmla="*/ 3 w 248"/>
                <a:gd name="T31" fmla="*/ 1 h 88"/>
                <a:gd name="T32" fmla="*/ 2 w 248"/>
                <a:gd name="T33" fmla="*/ 1 h 88"/>
                <a:gd name="T34" fmla="*/ 2 w 248"/>
                <a:gd name="T35" fmla="*/ 2 h 88"/>
                <a:gd name="T36" fmla="*/ 1 w 248"/>
                <a:gd name="T37" fmla="*/ 3 h 88"/>
                <a:gd name="T38" fmla="*/ 1 w 248"/>
                <a:gd name="T39" fmla="*/ 4 h 88"/>
                <a:gd name="T40" fmla="*/ 0 w 248"/>
                <a:gd name="T41" fmla="*/ 6 h 88"/>
                <a:gd name="T42" fmla="*/ 1 w 248"/>
                <a:gd name="T43" fmla="*/ 6 h 88"/>
                <a:gd name="T44" fmla="*/ 1 w 248"/>
                <a:gd name="T45" fmla="*/ 6 h 88"/>
                <a:gd name="T46" fmla="*/ 1 w 248"/>
                <a:gd name="T47" fmla="*/ 6 h 88"/>
                <a:gd name="T48" fmla="*/ 1 w 248"/>
                <a:gd name="T49" fmla="*/ 6 h 88"/>
                <a:gd name="T50" fmla="*/ 2 w 248"/>
                <a:gd name="T51" fmla="*/ 5 h 88"/>
                <a:gd name="T52" fmla="*/ 2 w 248"/>
                <a:gd name="T53" fmla="*/ 4 h 88"/>
                <a:gd name="T54" fmla="*/ 2 w 248"/>
                <a:gd name="T55" fmla="*/ 4 h 88"/>
                <a:gd name="T56" fmla="*/ 2 w 248"/>
                <a:gd name="T57" fmla="*/ 3 h 88"/>
                <a:gd name="T58" fmla="*/ 3 w 248"/>
                <a:gd name="T59" fmla="*/ 3 h 88"/>
                <a:gd name="T60" fmla="*/ 3 w 248"/>
                <a:gd name="T61" fmla="*/ 2 h 88"/>
                <a:gd name="T62" fmla="*/ 4 w 248"/>
                <a:gd name="T63" fmla="*/ 2 h 88"/>
                <a:gd name="T64" fmla="*/ 5 w 248"/>
                <a:gd name="T65" fmla="*/ 2 h 88"/>
                <a:gd name="T66" fmla="*/ 5 w 248"/>
                <a:gd name="T67" fmla="*/ 2 h 88"/>
                <a:gd name="T68" fmla="*/ 6 w 248"/>
                <a:gd name="T69" fmla="*/ 2 h 88"/>
                <a:gd name="T70" fmla="*/ 6 w 248"/>
                <a:gd name="T71" fmla="*/ 2 h 88"/>
                <a:gd name="T72" fmla="*/ 7 w 248"/>
                <a:gd name="T73" fmla="*/ 2 h 88"/>
                <a:gd name="T74" fmla="*/ 7 w 248"/>
                <a:gd name="T75" fmla="*/ 2 h 88"/>
                <a:gd name="T76" fmla="*/ 8 w 248"/>
                <a:gd name="T77" fmla="*/ 2 h 88"/>
                <a:gd name="T78" fmla="*/ 8 w 248"/>
                <a:gd name="T79" fmla="*/ 2 h 88"/>
                <a:gd name="T80" fmla="*/ 9 w 248"/>
                <a:gd name="T81" fmla="*/ 2 h 88"/>
                <a:gd name="T82" fmla="*/ 10 w 248"/>
                <a:gd name="T83" fmla="*/ 2 h 88"/>
                <a:gd name="T84" fmla="*/ 11 w 248"/>
                <a:gd name="T85" fmla="*/ 2 h 88"/>
                <a:gd name="T86" fmla="*/ 12 w 248"/>
                <a:gd name="T87" fmla="*/ 2 h 88"/>
                <a:gd name="T88" fmla="*/ 13 w 248"/>
                <a:gd name="T89" fmla="*/ 2 h 88"/>
                <a:gd name="T90" fmla="*/ 14 w 248"/>
                <a:gd name="T91" fmla="*/ 2 h 88"/>
                <a:gd name="T92" fmla="*/ 15 w 248"/>
                <a:gd name="T93" fmla="*/ 2 h 88"/>
                <a:gd name="T94" fmla="*/ 15 w 248"/>
                <a:gd name="T95" fmla="*/ 3 h 88"/>
                <a:gd name="T96" fmla="*/ 16 w 248"/>
                <a:gd name="T97" fmla="*/ 4 h 88"/>
                <a:gd name="T98" fmla="*/ 16 w 248"/>
                <a:gd name="T99" fmla="*/ 4 h 88"/>
                <a:gd name="T100" fmla="*/ 16 w 248"/>
                <a:gd name="T101" fmla="*/ 4 h 88"/>
                <a:gd name="T102" fmla="*/ 16 w 248"/>
                <a:gd name="T103" fmla="*/ 4 h 88"/>
                <a:gd name="T104" fmla="*/ 16 w 248"/>
                <a:gd name="T105" fmla="*/ 4 h 88"/>
                <a:gd name="T106" fmla="*/ 16 w 248"/>
                <a:gd name="T107" fmla="*/ 4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88"/>
                <a:gd name="T164" fmla="*/ 248 w 248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88">
                  <a:moveTo>
                    <a:pt x="248" y="62"/>
                  </a:moveTo>
                  <a:lnTo>
                    <a:pt x="246" y="36"/>
                  </a:lnTo>
                  <a:lnTo>
                    <a:pt x="237" y="19"/>
                  </a:lnTo>
                  <a:lnTo>
                    <a:pt x="223" y="9"/>
                  </a:lnTo>
                  <a:lnTo>
                    <a:pt x="205" y="3"/>
                  </a:lnTo>
                  <a:lnTo>
                    <a:pt x="184" y="2"/>
                  </a:lnTo>
                  <a:lnTo>
                    <a:pt x="162" y="2"/>
                  </a:lnTo>
                  <a:lnTo>
                    <a:pt x="139" y="3"/>
                  </a:lnTo>
                  <a:lnTo>
                    <a:pt x="117" y="3"/>
                  </a:lnTo>
                  <a:lnTo>
                    <a:pt x="104" y="2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7" y="26"/>
                  </a:lnTo>
                  <a:lnTo>
                    <a:pt x="9" y="44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5" y="88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6" y="50"/>
                  </a:lnTo>
                  <a:lnTo>
                    <a:pt x="30" y="41"/>
                  </a:lnTo>
                  <a:lnTo>
                    <a:pt x="36" y="33"/>
                  </a:lnTo>
                  <a:lnTo>
                    <a:pt x="43" y="26"/>
                  </a:lnTo>
                  <a:lnTo>
                    <a:pt x="55" y="22"/>
                  </a:lnTo>
                  <a:lnTo>
                    <a:pt x="70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93" y="24"/>
                  </a:lnTo>
                  <a:lnTo>
                    <a:pt x="100" y="25"/>
                  </a:lnTo>
                  <a:lnTo>
                    <a:pt x="108" y="26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9" y="28"/>
                  </a:lnTo>
                  <a:lnTo>
                    <a:pt x="147" y="28"/>
                  </a:lnTo>
                  <a:lnTo>
                    <a:pt x="165" y="26"/>
                  </a:lnTo>
                  <a:lnTo>
                    <a:pt x="184" y="22"/>
                  </a:lnTo>
                  <a:lnTo>
                    <a:pt x="201" y="21"/>
                  </a:lnTo>
                  <a:lnTo>
                    <a:pt x="216" y="24"/>
                  </a:lnTo>
                  <a:lnTo>
                    <a:pt x="230" y="30"/>
                  </a:lnTo>
                  <a:lnTo>
                    <a:pt x="239" y="42"/>
                  </a:lnTo>
                  <a:lnTo>
                    <a:pt x="245" y="63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8" y="63"/>
                  </a:lnTo>
                  <a:lnTo>
                    <a:pt x="24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1" name="Freeform 256"/>
            <p:cNvSpPr>
              <a:spLocks/>
            </p:cNvSpPr>
            <p:nvPr/>
          </p:nvSpPr>
          <p:spPr bwMode="auto">
            <a:xfrm>
              <a:off x="3687" y="2403"/>
              <a:ext cx="110" cy="31"/>
            </a:xfrm>
            <a:custGeom>
              <a:avLst/>
              <a:gdLst>
                <a:gd name="T0" fmla="*/ 14 w 220"/>
                <a:gd name="T1" fmla="*/ 2 h 63"/>
                <a:gd name="T2" fmla="*/ 14 w 220"/>
                <a:gd name="T3" fmla="*/ 1 h 63"/>
                <a:gd name="T4" fmla="*/ 14 w 220"/>
                <a:gd name="T5" fmla="*/ 1 h 63"/>
                <a:gd name="T6" fmla="*/ 13 w 220"/>
                <a:gd name="T7" fmla="*/ 0 h 63"/>
                <a:gd name="T8" fmla="*/ 13 w 220"/>
                <a:gd name="T9" fmla="*/ 0 h 63"/>
                <a:gd name="T10" fmla="*/ 12 w 220"/>
                <a:gd name="T11" fmla="*/ 0 h 63"/>
                <a:gd name="T12" fmla="*/ 12 w 220"/>
                <a:gd name="T13" fmla="*/ 0 h 63"/>
                <a:gd name="T14" fmla="*/ 12 w 220"/>
                <a:gd name="T15" fmla="*/ 0 h 63"/>
                <a:gd name="T16" fmla="*/ 11 w 220"/>
                <a:gd name="T17" fmla="*/ 0 h 63"/>
                <a:gd name="T18" fmla="*/ 11 w 220"/>
                <a:gd name="T19" fmla="*/ 0 h 63"/>
                <a:gd name="T20" fmla="*/ 11 w 220"/>
                <a:gd name="T21" fmla="*/ 0 h 63"/>
                <a:gd name="T22" fmla="*/ 10 w 220"/>
                <a:gd name="T23" fmla="*/ 0 h 63"/>
                <a:gd name="T24" fmla="*/ 10 w 220"/>
                <a:gd name="T25" fmla="*/ 0 h 63"/>
                <a:gd name="T26" fmla="*/ 9 w 220"/>
                <a:gd name="T27" fmla="*/ 0 h 63"/>
                <a:gd name="T28" fmla="*/ 9 w 220"/>
                <a:gd name="T29" fmla="*/ 0 h 63"/>
                <a:gd name="T30" fmla="*/ 8 w 220"/>
                <a:gd name="T31" fmla="*/ 0 h 63"/>
                <a:gd name="T32" fmla="*/ 8 w 220"/>
                <a:gd name="T33" fmla="*/ 0 h 63"/>
                <a:gd name="T34" fmla="*/ 7 w 220"/>
                <a:gd name="T35" fmla="*/ 0 h 63"/>
                <a:gd name="T36" fmla="*/ 7 w 220"/>
                <a:gd name="T37" fmla="*/ 0 h 63"/>
                <a:gd name="T38" fmla="*/ 6 w 220"/>
                <a:gd name="T39" fmla="*/ 0 h 63"/>
                <a:gd name="T40" fmla="*/ 6 w 220"/>
                <a:gd name="T41" fmla="*/ 0 h 63"/>
                <a:gd name="T42" fmla="*/ 5 w 220"/>
                <a:gd name="T43" fmla="*/ 0 h 63"/>
                <a:gd name="T44" fmla="*/ 4 w 220"/>
                <a:gd name="T45" fmla="*/ 0 h 63"/>
                <a:gd name="T46" fmla="*/ 3 w 220"/>
                <a:gd name="T47" fmla="*/ 0 h 63"/>
                <a:gd name="T48" fmla="*/ 2 w 220"/>
                <a:gd name="T49" fmla="*/ 0 h 63"/>
                <a:gd name="T50" fmla="*/ 1 w 220"/>
                <a:gd name="T51" fmla="*/ 1 h 63"/>
                <a:gd name="T52" fmla="*/ 1 w 220"/>
                <a:gd name="T53" fmla="*/ 1 h 63"/>
                <a:gd name="T54" fmla="*/ 1 w 220"/>
                <a:gd name="T55" fmla="*/ 2 h 63"/>
                <a:gd name="T56" fmla="*/ 0 w 220"/>
                <a:gd name="T57" fmla="*/ 3 h 63"/>
                <a:gd name="T58" fmla="*/ 1 w 220"/>
                <a:gd name="T59" fmla="*/ 3 h 63"/>
                <a:gd name="T60" fmla="*/ 1 w 220"/>
                <a:gd name="T61" fmla="*/ 3 h 63"/>
                <a:gd name="T62" fmla="*/ 1 w 220"/>
                <a:gd name="T63" fmla="*/ 3 h 63"/>
                <a:gd name="T64" fmla="*/ 1 w 220"/>
                <a:gd name="T65" fmla="*/ 3 h 63"/>
                <a:gd name="T66" fmla="*/ 1 w 220"/>
                <a:gd name="T67" fmla="*/ 2 h 63"/>
                <a:gd name="T68" fmla="*/ 2 w 220"/>
                <a:gd name="T69" fmla="*/ 2 h 63"/>
                <a:gd name="T70" fmla="*/ 3 w 220"/>
                <a:gd name="T71" fmla="*/ 1 h 63"/>
                <a:gd name="T72" fmla="*/ 4 w 220"/>
                <a:gd name="T73" fmla="*/ 1 h 63"/>
                <a:gd name="T74" fmla="*/ 5 w 220"/>
                <a:gd name="T75" fmla="*/ 1 h 63"/>
                <a:gd name="T76" fmla="*/ 6 w 220"/>
                <a:gd name="T77" fmla="*/ 1 h 63"/>
                <a:gd name="T78" fmla="*/ 7 w 220"/>
                <a:gd name="T79" fmla="*/ 1 h 63"/>
                <a:gd name="T80" fmla="*/ 8 w 220"/>
                <a:gd name="T81" fmla="*/ 1 h 63"/>
                <a:gd name="T82" fmla="*/ 9 w 220"/>
                <a:gd name="T83" fmla="*/ 1 h 63"/>
                <a:gd name="T84" fmla="*/ 10 w 220"/>
                <a:gd name="T85" fmla="*/ 1 h 63"/>
                <a:gd name="T86" fmla="*/ 11 w 220"/>
                <a:gd name="T87" fmla="*/ 0 h 63"/>
                <a:gd name="T88" fmla="*/ 12 w 220"/>
                <a:gd name="T89" fmla="*/ 0 h 63"/>
                <a:gd name="T90" fmla="*/ 12 w 220"/>
                <a:gd name="T91" fmla="*/ 0 h 63"/>
                <a:gd name="T92" fmla="*/ 13 w 220"/>
                <a:gd name="T93" fmla="*/ 1 h 63"/>
                <a:gd name="T94" fmla="*/ 14 w 220"/>
                <a:gd name="T95" fmla="*/ 1 h 63"/>
                <a:gd name="T96" fmla="*/ 14 w 220"/>
                <a:gd name="T97" fmla="*/ 2 h 63"/>
                <a:gd name="T98" fmla="*/ 14 w 220"/>
                <a:gd name="T99" fmla="*/ 2 h 63"/>
                <a:gd name="T100" fmla="*/ 14 w 220"/>
                <a:gd name="T101" fmla="*/ 2 h 63"/>
                <a:gd name="T102" fmla="*/ 14 w 220"/>
                <a:gd name="T103" fmla="*/ 2 h 63"/>
                <a:gd name="T104" fmla="*/ 14 w 220"/>
                <a:gd name="T105" fmla="*/ 2 h 63"/>
                <a:gd name="T106" fmla="*/ 14 w 220"/>
                <a:gd name="T107" fmla="*/ 2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63"/>
                <a:gd name="T164" fmla="*/ 220 w 22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63">
                  <a:moveTo>
                    <a:pt x="220" y="39"/>
                  </a:moveTo>
                  <a:lnTo>
                    <a:pt x="219" y="27"/>
                  </a:lnTo>
                  <a:lnTo>
                    <a:pt x="214" y="17"/>
                  </a:lnTo>
                  <a:lnTo>
                    <a:pt x="207" y="10"/>
                  </a:lnTo>
                  <a:lnTo>
                    <a:pt x="197" y="5"/>
                  </a:lnTo>
                  <a:lnTo>
                    <a:pt x="191" y="2"/>
                  </a:lnTo>
                  <a:lnTo>
                    <a:pt x="186" y="1"/>
                  </a:lnTo>
                  <a:lnTo>
                    <a:pt x="180" y="1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1" y="1"/>
                  </a:lnTo>
                  <a:lnTo>
                    <a:pt x="143" y="1"/>
                  </a:lnTo>
                  <a:lnTo>
                    <a:pt x="134" y="1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8" y="2"/>
                  </a:lnTo>
                  <a:lnTo>
                    <a:pt x="53" y="5"/>
                  </a:lnTo>
                  <a:lnTo>
                    <a:pt x="38" y="8"/>
                  </a:lnTo>
                  <a:lnTo>
                    <a:pt x="25" y="14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1" y="45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15" y="44"/>
                  </a:lnTo>
                  <a:lnTo>
                    <a:pt x="25" y="32"/>
                  </a:lnTo>
                  <a:lnTo>
                    <a:pt x="39" y="25"/>
                  </a:lnTo>
                  <a:lnTo>
                    <a:pt x="55" y="20"/>
                  </a:lnTo>
                  <a:lnTo>
                    <a:pt x="73" y="17"/>
                  </a:lnTo>
                  <a:lnTo>
                    <a:pt x="90" y="16"/>
                  </a:lnTo>
                  <a:lnTo>
                    <a:pt x="106" y="16"/>
                  </a:lnTo>
                  <a:lnTo>
                    <a:pt x="121" y="17"/>
                  </a:lnTo>
                  <a:lnTo>
                    <a:pt x="134" y="17"/>
                  </a:lnTo>
                  <a:lnTo>
                    <a:pt x="148" y="16"/>
                  </a:lnTo>
                  <a:lnTo>
                    <a:pt x="163" y="14"/>
                  </a:lnTo>
                  <a:lnTo>
                    <a:pt x="178" y="13"/>
                  </a:lnTo>
                  <a:lnTo>
                    <a:pt x="191" y="13"/>
                  </a:lnTo>
                  <a:lnTo>
                    <a:pt x="204" y="17"/>
                  </a:lnTo>
                  <a:lnTo>
                    <a:pt x="212" y="25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9" y="42"/>
                  </a:lnTo>
                  <a:lnTo>
                    <a:pt x="220" y="40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2" name="Freeform 257"/>
            <p:cNvSpPr>
              <a:spLocks/>
            </p:cNvSpPr>
            <p:nvPr/>
          </p:nvSpPr>
          <p:spPr bwMode="auto">
            <a:xfrm>
              <a:off x="3700" y="2440"/>
              <a:ext cx="80" cy="56"/>
            </a:xfrm>
            <a:custGeom>
              <a:avLst/>
              <a:gdLst>
                <a:gd name="T0" fmla="*/ 9 w 162"/>
                <a:gd name="T1" fmla="*/ 0 h 113"/>
                <a:gd name="T2" fmla="*/ 8 w 162"/>
                <a:gd name="T3" fmla="*/ 0 h 113"/>
                <a:gd name="T4" fmla="*/ 7 w 162"/>
                <a:gd name="T5" fmla="*/ 0 h 113"/>
                <a:gd name="T6" fmla="*/ 6 w 162"/>
                <a:gd name="T7" fmla="*/ 0 h 113"/>
                <a:gd name="T8" fmla="*/ 5 w 162"/>
                <a:gd name="T9" fmla="*/ 0 h 113"/>
                <a:gd name="T10" fmla="*/ 4 w 162"/>
                <a:gd name="T11" fmla="*/ 0 h 113"/>
                <a:gd name="T12" fmla="*/ 2 w 162"/>
                <a:gd name="T13" fmla="*/ 0 h 113"/>
                <a:gd name="T14" fmla="*/ 1 w 162"/>
                <a:gd name="T15" fmla="*/ 0 h 113"/>
                <a:gd name="T16" fmla="*/ 0 w 162"/>
                <a:gd name="T17" fmla="*/ 1 h 113"/>
                <a:gd name="T18" fmla="*/ 0 w 162"/>
                <a:gd name="T19" fmla="*/ 3 h 113"/>
                <a:gd name="T20" fmla="*/ 1 w 162"/>
                <a:gd name="T21" fmla="*/ 4 h 113"/>
                <a:gd name="T22" fmla="*/ 2 w 162"/>
                <a:gd name="T23" fmla="*/ 5 h 113"/>
                <a:gd name="T24" fmla="*/ 4 w 162"/>
                <a:gd name="T25" fmla="*/ 6 h 113"/>
                <a:gd name="T26" fmla="*/ 5 w 162"/>
                <a:gd name="T27" fmla="*/ 6 h 113"/>
                <a:gd name="T28" fmla="*/ 6 w 162"/>
                <a:gd name="T29" fmla="*/ 7 h 113"/>
                <a:gd name="T30" fmla="*/ 7 w 162"/>
                <a:gd name="T31" fmla="*/ 6 h 113"/>
                <a:gd name="T32" fmla="*/ 6 w 162"/>
                <a:gd name="T33" fmla="*/ 6 h 113"/>
                <a:gd name="T34" fmla="*/ 5 w 162"/>
                <a:gd name="T35" fmla="*/ 5 h 113"/>
                <a:gd name="T36" fmla="*/ 4 w 162"/>
                <a:gd name="T37" fmla="*/ 5 h 113"/>
                <a:gd name="T38" fmla="*/ 4 w 162"/>
                <a:gd name="T39" fmla="*/ 4 h 113"/>
                <a:gd name="T40" fmla="*/ 3 w 162"/>
                <a:gd name="T41" fmla="*/ 4 h 113"/>
                <a:gd name="T42" fmla="*/ 2 w 162"/>
                <a:gd name="T43" fmla="*/ 4 h 113"/>
                <a:gd name="T44" fmla="*/ 2 w 162"/>
                <a:gd name="T45" fmla="*/ 3 h 113"/>
                <a:gd name="T46" fmla="*/ 2 w 162"/>
                <a:gd name="T47" fmla="*/ 3 h 113"/>
                <a:gd name="T48" fmla="*/ 1 w 162"/>
                <a:gd name="T49" fmla="*/ 2 h 113"/>
                <a:gd name="T50" fmla="*/ 2 w 162"/>
                <a:gd name="T51" fmla="*/ 1 h 113"/>
                <a:gd name="T52" fmla="*/ 3 w 162"/>
                <a:gd name="T53" fmla="*/ 1 h 113"/>
                <a:gd name="T54" fmla="*/ 4 w 162"/>
                <a:gd name="T55" fmla="*/ 1 h 113"/>
                <a:gd name="T56" fmla="*/ 5 w 162"/>
                <a:gd name="T57" fmla="*/ 1 h 113"/>
                <a:gd name="T58" fmla="*/ 6 w 162"/>
                <a:gd name="T59" fmla="*/ 1 h 113"/>
                <a:gd name="T60" fmla="*/ 7 w 162"/>
                <a:gd name="T61" fmla="*/ 1 h 113"/>
                <a:gd name="T62" fmla="*/ 8 w 162"/>
                <a:gd name="T63" fmla="*/ 0 h 113"/>
                <a:gd name="T64" fmla="*/ 8 w 162"/>
                <a:gd name="T65" fmla="*/ 0 h 113"/>
                <a:gd name="T66" fmla="*/ 9 w 162"/>
                <a:gd name="T67" fmla="*/ 1 h 113"/>
                <a:gd name="T68" fmla="*/ 10 w 162"/>
                <a:gd name="T69" fmla="*/ 1 h 113"/>
                <a:gd name="T70" fmla="*/ 10 w 162"/>
                <a:gd name="T71" fmla="*/ 1 h 113"/>
                <a:gd name="T72" fmla="*/ 10 w 162"/>
                <a:gd name="T73" fmla="*/ 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13"/>
                <a:gd name="T113" fmla="*/ 162 w 162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13">
                  <a:moveTo>
                    <a:pt x="162" y="20"/>
                  </a:moveTo>
                  <a:lnTo>
                    <a:pt x="156" y="14"/>
                  </a:lnTo>
                  <a:lnTo>
                    <a:pt x="150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6" y="3"/>
                  </a:lnTo>
                  <a:lnTo>
                    <a:pt x="117" y="3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7" y="28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9" y="70"/>
                  </a:lnTo>
                  <a:lnTo>
                    <a:pt x="19" y="77"/>
                  </a:lnTo>
                  <a:lnTo>
                    <a:pt x="30" y="84"/>
                  </a:lnTo>
                  <a:lnTo>
                    <a:pt x="43" y="90"/>
                  </a:lnTo>
                  <a:lnTo>
                    <a:pt x="56" y="96"/>
                  </a:lnTo>
                  <a:lnTo>
                    <a:pt x="68" y="100"/>
                  </a:lnTo>
                  <a:lnTo>
                    <a:pt x="81" y="105"/>
                  </a:lnTo>
                  <a:lnTo>
                    <a:pt x="94" y="109"/>
                  </a:lnTo>
                  <a:lnTo>
                    <a:pt x="105" y="113"/>
                  </a:lnTo>
                  <a:lnTo>
                    <a:pt x="109" y="113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2" y="104"/>
                  </a:lnTo>
                  <a:lnTo>
                    <a:pt x="105" y="99"/>
                  </a:lnTo>
                  <a:lnTo>
                    <a:pt x="100" y="96"/>
                  </a:lnTo>
                  <a:lnTo>
                    <a:pt x="93" y="91"/>
                  </a:lnTo>
                  <a:lnTo>
                    <a:pt x="86" y="88"/>
                  </a:lnTo>
                  <a:lnTo>
                    <a:pt x="79" y="84"/>
                  </a:lnTo>
                  <a:lnTo>
                    <a:pt x="72" y="81"/>
                  </a:lnTo>
                  <a:lnTo>
                    <a:pt x="65" y="76"/>
                  </a:lnTo>
                  <a:lnTo>
                    <a:pt x="58" y="73"/>
                  </a:lnTo>
                  <a:lnTo>
                    <a:pt x="53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7" y="40"/>
                  </a:lnTo>
                  <a:lnTo>
                    <a:pt x="28" y="28"/>
                  </a:lnTo>
                  <a:lnTo>
                    <a:pt x="37" y="21"/>
                  </a:lnTo>
                  <a:lnTo>
                    <a:pt x="53" y="18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3" y="18"/>
                  </a:lnTo>
                  <a:lnTo>
                    <a:pt x="110" y="17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9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3" name="Freeform 258"/>
            <p:cNvSpPr>
              <a:spLocks/>
            </p:cNvSpPr>
            <p:nvPr/>
          </p:nvSpPr>
          <p:spPr bwMode="auto">
            <a:xfrm>
              <a:off x="3736" y="2468"/>
              <a:ext cx="31" cy="16"/>
            </a:xfrm>
            <a:custGeom>
              <a:avLst/>
              <a:gdLst>
                <a:gd name="T0" fmla="*/ 0 w 62"/>
                <a:gd name="T1" fmla="*/ 0 h 33"/>
                <a:gd name="T2" fmla="*/ 1 w 62"/>
                <a:gd name="T3" fmla="*/ 0 h 33"/>
                <a:gd name="T4" fmla="*/ 1 w 62"/>
                <a:gd name="T5" fmla="*/ 1 h 33"/>
                <a:gd name="T6" fmla="*/ 1 w 62"/>
                <a:gd name="T7" fmla="*/ 1 h 33"/>
                <a:gd name="T8" fmla="*/ 2 w 62"/>
                <a:gd name="T9" fmla="*/ 2 h 33"/>
                <a:gd name="T10" fmla="*/ 2 w 62"/>
                <a:gd name="T11" fmla="*/ 2 h 33"/>
                <a:gd name="T12" fmla="*/ 2 w 62"/>
                <a:gd name="T13" fmla="*/ 2 h 33"/>
                <a:gd name="T14" fmla="*/ 3 w 62"/>
                <a:gd name="T15" fmla="*/ 2 h 33"/>
                <a:gd name="T16" fmla="*/ 3 w 62"/>
                <a:gd name="T17" fmla="*/ 2 h 33"/>
                <a:gd name="T18" fmla="*/ 3 w 62"/>
                <a:gd name="T19" fmla="*/ 2 h 33"/>
                <a:gd name="T20" fmla="*/ 4 w 62"/>
                <a:gd name="T21" fmla="*/ 1 h 33"/>
                <a:gd name="T22" fmla="*/ 4 w 62"/>
                <a:gd name="T23" fmla="*/ 1 h 33"/>
                <a:gd name="T24" fmla="*/ 4 w 62"/>
                <a:gd name="T25" fmla="*/ 1 h 33"/>
                <a:gd name="T26" fmla="*/ 4 w 62"/>
                <a:gd name="T27" fmla="*/ 1 h 33"/>
                <a:gd name="T28" fmla="*/ 4 w 62"/>
                <a:gd name="T29" fmla="*/ 1 h 33"/>
                <a:gd name="T30" fmla="*/ 4 w 62"/>
                <a:gd name="T31" fmla="*/ 0 h 33"/>
                <a:gd name="T32" fmla="*/ 4 w 62"/>
                <a:gd name="T33" fmla="*/ 0 h 33"/>
                <a:gd name="T34" fmla="*/ 4 w 62"/>
                <a:gd name="T35" fmla="*/ 0 h 33"/>
                <a:gd name="T36" fmla="*/ 3 w 62"/>
                <a:gd name="T37" fmla="*/ 0 h 33"/>
                <a:gd name="T38" fmla="*/ 3 w 62"/>
                <a:gd name="T39" fmla="*/ 0 h 33"/>
                <a:gd name="T40" fmla="*/ 2 w 62"/>
                <a:gd name="T41" fmla="*/ 0 h 33"/>
                <a:gd name="T42" fmla="*/ 2 w 62"/>
                <a:gd name="T43" fmla="*/ 0 h 33"/>
                <a:gd name="T44" fmla="*/ 1 w 62"/>
                <a:gd name="T45" fmla="*/ 0 h 33"/>
                <a:gd name="T46" fmla="*/ 1 w 62"/>
                <a:gd name="T47" fmla="*/ 0 h 33"/>
                <a:gd name="T48" fmla="*/ 1 w 62"/>
                <a:gd name="T49" fmla="*/ 0 h 33"/>
                <a:gd name="T50" fmla="*/ 1 w 62"/>
                <a:gd name="T51" fmla="*/ 0 h 33"/>
                <a:gd name="T52" fmla="*/ 1 w 62"/>
                <a:gd name="T53" fmla="*/ 0 h 33"/>
                <a:gd name="T54" fmla="*/ 0 w 62"/>
                <a:gd name="T55" fmla="*/ 0 h 33"/>
                <a:gd name="T56" fmla="*/ 0 w 62"/>
                <a:gd name="T57" fmla="*/ 0 h 33"/>
                <a:gd name="T58" fmla="*/ 0 w 6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33"/>
                <a:gd name="T92" fmla="*/ 62 w 6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33">
                  <a:moveTo>
                    <a:pt x="0" y="3"/>
                  </a:moveTo>
                  <a:lnTo>
                    <a:pt x="2" y="12"/>
                  </a:lnTo>
                  <a:lnTo>
                    <a:pt x="6" y="20"/>
                  </a:lnTo>
                  <a:lnTo>
                    <a:pt x="12" y="27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5" y="32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1" y="13"/>
                  </a:lnTo>
                  <a:lnTo>
                    <a:pt x="44" y="14"/>
                  </a:lnTo>
                  <a:lnTo>
                    <a:pt x="37" y="15"/>
                  </a:lnTo>
                  <a:lnTo>
                    <a:pt x="29" y="15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4" name="Freeform 259"/>
            <p:cNvSpPr>
              <a:spLocks/>
            </p:cNvSpPr>
            <p:nvPr/>
          </p:nvSpPr>
          <p:spPr bwMode="auto">
            <a:xfrm>
              <a:off x="3749" y="2476"/>
              <a:ext cx="31" cy="45"/>
            </a:xfrm>
            <a:custGeom>
              <a:avLst/>
              <a:gdLst>
                <a:gd name="T0" fmla="*/ 1 w 61"/>
                <a:gd name="T1" fmla="*/ 1 h 90"/>
                <a:gd name="T2" fmla="*/ 1 w 61"/>
                <a:gd name="T3" fmla="*/ 2 h 90"/>
                <a:gd name="T4" fmla="*/ 2 w 61"/>
                <a:gd name="T5" fmla="*/ 2 h 90"/>
                <a:gd name="T6" fmla="*/ 2 w 61"/>
                <a:gd name="T7" fmla="*/ 3 h 90"/>
                <a:gd name="T8" fmla="*/ 2 w 61"/>
                <a:gd name="T9" fmla="*/ 3 h 90"/>
                <a:gd name="T10" fmla="*/ 3 w 61"/>
                <a:gd name="T11" fmla="*/ 4 h 90"/>
                <a:gd name="T12" fmla="*/ 3 w 61"/>
                <a:gd name="T13" fmla="*/ 5 h 90"/>
                <a:gd name="T14" fmla="*/ 3 w 61"/>
                <a:gd name="T15" fmla="*/ 5 h 90"/>
                <a:gd name="T16" fmla="*/ 4 w 61"/>
                <a:gd name="T17" fmla="*/ 6 h 90"/>
                <a:gd name="T18" fmla="*/ 4 w 61"/>
                <a:gd name="T19" fmla="*/ 6 h 90"/>
                <a:gd name="T20" fmla="*/ 4 w 61"/>
                <a:gd name="T21" fmla="*/ 6 h 90"/>
                <a:gd name="T22" fmla="*/ 4 w 61"/>
                <a:gd name="T23" fmla="*/ 6 h 90"/>
                <a:gd name="T24" fmla="*/ 4 w 61"/>
                <a:gd name="T25" fmla="*/ 5 h 90"/>
                <a:gd name="T26" fmla="*/ 4 w 61"/>
                <a:gd name="T27" fmla="*/ 5 h 90"/>
                <a:gd name="T28" fmla="*/ 4 w 61"/>
                <a:gd name="T29" fmla="*/ 4 h 90"/>
                <a:gd name="T30" fmla="*/ 3 w 61"/>
                <a:gd name="T31" fmla="*/ 3 h 90"/>
                <a:gd name="T32" fmla="*/ 3 w 61"/>
                <a:gd name="T33" fmla="*/ 3 h 90"/>
                <a:gd name="T34" fmla="*/ 3 w 61"/>
                <a:gd name="T35" fmla="*/ 2 h 90"/>
                <a:gd name="T36" fmla="*/ 2 w 61"/>
                <a:gd name="T37" fmla="*/ 1 h 90"/>
                <a:gd name="T38" fmla="*/ 2 w 61"/>
                <a:gd name="T39" fmla="*/ 1 h 90"/>
                <a:gd name="T40" fmla="*/ 1 w 61"/>
                <a:gd name="T41" fmla="*/ 0 h 90"/>
                <a:gd name="T42" fmla="*/ 1 w 61"/>
                <a:gd name="T43" fmla="*/ 0 h 90"/>
                <a:gd name="T44" fmla="*/ 1 w 61"/>
                <a:gd name="T45" fmla="*/ 1 h 90"/>
                <a:gd name="T46" fmla="*/ 0 w 61"/>
                <a:gd name="T47" fmla="*/ 1 h 90"/>
                <a:gd name="T48" fmla="*/ 1 w 61"/>
                <a:gd name="T49" fmla="*/ 1 h 90"/>
                <a:gd name="T50" fmla="*/ 1 w 61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90"/>
                <a:gd name="T80" fmla="*/ 61 w 61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90">
                  <a:moveTo>
                    <a:pt x="1" y="8"/>
                  </a:moveTo>
                  <a:lnTo>
                    <a:pt x="10" y="17"/>
                  </a:lnTo>
                  <a:lnTo>
                    <a:pt x="17" y="26"/>
                  </a:lnTo>
                  <a:lnTo>
                    <a:pt x="24" y="36"/>
                  </a:lnTo>
                  <a:lnTo>
                    <a:pt x="29" y="47"/>
                  </a:lnTo>
                  <a:lnTo>
                    <a:pt x="34" y="58"/>
                  </a:lnTo>
                  <a:lnTo>
                    <a:pt x="40" y="68"/>
                  </a:lnTo>
                  <a:lnTo>
                    <a:pt x="46" y="7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8" y="87"/>
                  </a:lnTo>
                  <a:lnTo>
                    <a:pt x="61" y="82"/>
                  </a:lnTo>
                  <a:lnTo>
                    <a:pt x="61" y="79"/>
                  </a:lnTo>
                  <a:lnTo>
                    <a:pt x="57" y="67"/>
                  </a:lnTo>
                  <a:lnTo>
                    <a:pt x="53" y="56"/>
                  </a:lnTo>
                  <a:lnTo>
                    <a:pt x="48" y="44"/>
                  </a:lnTo>
                  <a:lnTo>
                    <a:pt x="42" y="33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7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5" name="Freeform 260"/>
            <p:cNvSpPr>
              <a:spLocks/>
            </p:cNvSpPr>
            <p:nvPr/>
          </p:nvSpPr>
          <p:spPr bwMode="auto">
            <a:xfrm>
              <a:off x="3740" y="2332"/>
              <a:ext cx="27" cy="46"/>
            </a:xfrm>
            <a:custGeom>
              <a:avLst/>
              <a:gdLst>
                <a:gd name="T0" fmla="*/ 2 w 54"/>
                <a:gd name="T1" fmla="*/ 1 h 92"/>
                <a:gd name="T2" fmla="*/ 2 w 54"/>
                <a:gd name="T3" fmla="*/ 2 h 92"/>
                <a:gd name="T4" fmla="*/ 2 w 54"/>
                <a:gd name="T5" fmla="*/ 3 h 92"/>
                <a:gd name="T6" fmla="*/ 2 w 54"/>
                <a:gd name="T7" fmla="*/ 3 h 92"/>
                <a:gd name="T8" fmla="*/ 1 w 54"/>
                <a:gd name="T9" fmla="*/ 4 h 92"/>
                <a:gd name="T10" fmla="*/ 1 w 54"/>
                <a:gd name="T11" fmla="*/ 4 h 92"/>
                <a:gd name="T12" fmla="*/ 1 w 54"/>
                <a:gd name="T13" fmla="*/ 5 h 92"/>
                <a:gd name="T14" fmla="*/ 0 w 54"/>
                <a:gd name="T15" fmla="*/ 5 h 92"/>
                <a:gd name="T16" fmla="*/ 0 w 54"/>
                <a:gd name="T17" fmla="*/ 5 h 92"/>
                <a:gd name="T18" fmla="*/ 0 w 54"/>
                <a:gd name="T19" fmla="*/ 6 h 92"/>
                <a:gd name="T20" fmla="*/ 1 w 54"/>
                <a:gd name="T21" fmla="*/ 6 h 92"/>
                <a:gd name="T22" fmla="*/ 1 w 54"/>
                <a:gd name="T23" fmla="*/ 6 h 92"/>
                <a:gd name="T24" fmla="*/ 1 w 54"/>
                <a:gd name="T25" fmla="*/ 6 h 92"/>
                <a:gd name="T26" fmla="*/ 1 w 54"/>
                <a:gd name="T27" fmla="*/ 6 h 92"/>
                <a:gd name="T28" fmla="*/ 2 w 54"/>
                <a:gd name="T29" fmla="*/ 6 h 92"/>
                <a:gd name="T30" fmla="*/ 2 w 54"/>
                <a:gd name="T31" fmla="*/ 6 h 92"/>
                <a:gd name="T32" fmla="*/ 3 w 54"/>
                <a:gd name="T33" fmla="*/ 6 h 92"/>
                <a:gd name="T34" fmla="*/ 4 w 54"/>
                <a:gd name="T35" fmla="*/ 5 h 92"/>
                <a:gd name="T36" fmla="*/ 4 w 54"/>
                <a:gd name="T37" fmla="*/ 3 h 92"/>
                <a:gd name="T38" fmla="*/ 3 w 54"/>
                <a:gd name="T39" fmla="*/ 2 h 92"/>
                <a:gd name="T40" fmla="*/ 3 w 54"/>
                <a:gd name="T41" fmla="*/ 1 h 92"/>
                <a:gd name="T42" fmla="*/ 2 w 54"/>
                <a:gd name="T43" fmla="*/ 0 h 92"/>
                <a:gd name="T44" fmla="*/ 2 w 54"/>
                <a:gd name="T45" fmla="*/ 1 h 92"/>
                <a:gd name="T46" fmla="*/ 2 w 54"/>
                <a:gd name="T47" fmla="*/ 1 h 92"/>
                <a:gd name="T48" fmla="*/ 2 w 54"/>
                <a:gd name="T49" fmla="*/ 1 h 92"/>
                <a:gd name="T50" fmla="*/ 2 w 54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28" y="5"/>
                  </a:moveTo>
                  <a:lnTo>
                    <a:pt x="29" y="19"/>
                  </a:lnTo>
                  <a:lnTo>
                    <a:pt x="28" y="33"/>
                  </a:lnTo>
                  <a:lnTo>
                    <a:pt x="23" y="46"/>
                  </a:lnTo>
                  <a:lnTo>
                    <a:pt x="14" y="55"/>
                  </a:lnTo>
                  <a:lnTo>
                    <a:pt x="8" y="59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12" y="91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4" y="85"/>
                  </a:lnTo>
                  <a:lnTo>
                    <a:pt x="50" y="66"/>
                  </a:lnTo>
                  <a:lnTo>
                    <a:pt x="54" y="43"/>
                  </a:lnTo>
                  <a:lnTo>
                    <a:pt x="48" y="2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6" name="Freeform 261"/>
            <p:cNvSpPr>
              <a:spLocks/>
            </p:cNvSpPr>
            <p:nvPr/>
          </p:nvSpPr>
          <p:spPr bwMode="auto">
            <a:xfrm>
              <a:off x="3600" y="2220"/>
              <a:ext cx="12" cy="14"/>
            </a:xfrm>
            <a:custGeom>
              <a:avLst/>
              <a:gdLst>
                <a:gd name="T0" fmla="*/ 1 w 25"/>
                <a:gd name="T1" fmla="*/ 1 h 28"/>
                <a:gd name="T2" fmla="*/ 1 w 25"/>
                <a:gd name="T3" fmla="*/ 1 h 28"/>
                <a:gd name="T4" fmla="*/ 0 w 25"/>
                <a:gd name="T5" fmla="*/ 1 h 28"/>
                <a:gd name="T6" fmla="*/ 0 w 25"/>
                <a:gd name="T7" fmla="*/ 1 h 28"/>
                <a:gd name="T8" fmla="*/ 0 w 25"/>
                <a:gd name="T9" fmla="*/ 2 h 28"/>
                <a:gd name="T10" fmla="*/ 0 w 25"/>
                <a:gd name="T11" fmla="*/ 2 h 28"/>
                <a:gd name="T12" fmla="*/ 0 w 25"/>
                <a:gd name="T13" fmla="*/ 2 h 28"/>
                <a:gd name="T14" fmla="*/ 0 w 25"/>
                <a:gd name="T15" fmla="*/ 2 h 28"/>
                <a:gd name="T16" fmla="*/ 0 w 25"/>
                <a:gd name="T17" fmla="*/ 2 h 28"/>
                <a:gd name="T18" fmla="*/ 0 w 25"/>
                <a:gd name="T19" fmla="*/ 2 h 28"/>
                <a:gd name="T20" fmla="*/ 1 w 25"/>
                <a:gd name="T21" fmla="*/ 2 h 28"/>
                <a:gd name="T22" fmla="*/ 1 w 25"/>
                <a:gd name="T23" fmla="*/ 1 h 28"/>
                <a:gd name="T24" fmla="*/ 1 w 25"/>
                <a:gd name="T25" fmla="*/ 1 h 28"/>
                <a:gd name="T26" fmla="*/ 1 w 25"/>
                <a:gd name="T27" fmla="*/ 1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1 h 28"/>
                <a:gd name="T34" fmla="*/ 1 w 25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1" y="2"/>
                  </a:moveTo>
                  <a:lnTo>
                    <a:pt x="16" y="7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7" name="Freeform 262"/>
            <p:cNvSpPr>
              <a:spLocks/>
            </p:cNvSpPr>
            <p:nvPr/>
          </p:nvSpPr>
          <p:spPr bwMode="auto">
            <a:xfrm>
              <a:off x="3610" y="223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1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1" y="1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8" name="Freeform 263"/>
            <p:cNvSpPr>
              <a:spLocks/>
            </p:cNvSpPr>
            <p:nvPr/>
          </p:nvSpPr>
          <p:spPr bwMode="auto">
            <a:xfrm>
              <a:off x="3619" y="2241"/>
              <a:ext cx="13" cy="14"/>
            </a:xfrm>
            <a:custGeom>
              <a:avLst/>
              <a:gdLst>
                <a:gd name="T0" fmla="*/ 2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2 h 28"/>
                <a:gd name="T10" fmla="*/ 0 w 26"/>
                <a:gd name="T11" fmla="*/ 2 h 28"/>
                <a:gd name="T12" fmla="*/ 1 w 26"/>
                <a:gd name="T13" fmla="*/ 2 h 28"/>
                <a:gd name="T14" fmla="*/ 1 w 26"/>
                <a:gd name="T15" fmla="*/ 2 h 28"/>
                <a:gd name="T16" fmla="*/ 1 w 26"/>
                <a:gd name="T17" fmla="*/ 2 h 28"/>
                <a:gd name="T18" fmla="*/ 1 w 26"/>
                <a:gd name="T19" fmla="*/ 2 h 28"/>
                <a:gd name="T20" fmla="*/ 2 w 26"/>
                <a:gd name="T21" fmla="*/ 2 h 28"/>
                <a:gd name="T22" fmla="*/ 2 w 26"/>
                <a:gd name="T23" fmla="*/ 1 h 28"/>
                <a:gd name="T24" fmla="*/ 2 w 26"/>
                <a:gd name="T25" fmla="*/ 1 h 28"/>
                <a:gd name="T26" fmla="*/ 2 w 26"/>
                <a:gd name="T27" fmla="*/ 0 h 28"/>
                <a:gd name="T28" fmla="*/ 2 w 26"/>
                <a:gd name="T29" fmla="*/ 0 h 28"/>
                <a:gd name="T30" fmla="*/ 2 w 26"/>
                <a:gd name="T31" fmla="*/ 0 h 28"/>
                <a:gd name="T32" fmla="*/ 2 w 26"/>
                <a:gd name="T33" fmla="*/ 1 h 28"/>
                <a:gd name="T34" fmla="*/ 2 w 26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2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59" name="Freeform 264"/>
            <p:cNvSpPr>
              <a:spLocks/>
            </p:cNvSpPr>
            <p:nvPr/>
          </p:nvSpPr>
          <p:spPr bwMode="auto">
            <a:xfrm>
              <a:off x="3629" y="225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1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0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19" y="1"/>
                  </a:move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1" y="9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0" name="Freeform 265"/>
            <p:cNvSpPr>
              <a:spLocks/>
            </p:cNvSpPr>
            <p:nvPr/>
          </p:nvSpPr>
          <p:spPr bwMode="auto">
            <a:xfrm>
              <a:off x="3627" y="2258"/>
              <a:ext cx="23" cy="25"/>
            </a:xfrm>
            <a:custGeom>
              <a:avLst/>
              <a:gdLst>
                <a:gd name="T0" fmla="*/ 0 w 47"/>
                <a:gd name="T1" fmla="*/ 3 h 51"/>
                <a:gd name="T2" fmla="*/ 0 w 47"/>
                <a:gd name="T3" fmla="*/ 2 h 51"/>
                <a:gd name="T4" fmla="*/ 1 w 47"/>
                <a:gd name="T5" fmla="*/ 2 h 51"/>
                <a:gd name="T6" fmla="*/ 1 w 47"/>
                <a:gd name="T7" fmla="*/ 2 h 51"/>
                <a:gd name="T8" fmla="*/ 1 w 47"/>
                <a:gd name="T9" fmla="*/ 2 h 51"/>
                <a:gd name="T10" fmla="*/ 2 w 47"/>
                <a:gd name="T11" fmla="*/ 1 h 51"/>
                <a:gd name="T12" fmla="*/ 2 w 47"/>
                <a:gd name="T13" fmla="*/ 1 h 51"/>
                <a:gd name="T14" fmla="*/ 2 w 47"/>
                <a:gd name="T15" fmla="*/ 0 h 51"/>
                <a:gd name="T16" fmla="*/ 2 w 47"/>
                <a:gd name="T17" fmla="*/ 0 h 51"/>
                <a:gd name="T18" fmla="*/ 2 w 47"/>
                <a:gd name="T19" fmla="*/ 0 h 51"/>
                <a:gd name="T20" fmla="*/ 2 w 47"/>
                <a:gd name="T21" fmla="*/ 0 h 51"/>
                <a:gd name="T22" fmla="*/ 2 w 47"/>
                <a:gd name="T23" fmla="*/ 0 h 51"/>
                <a:gd name="T24" fmla="*/ 2 w 47"/>
                <a:gd name="T25" fmla="*/ 0 h 51"/>
                <a:gd name="T26" fmla="*/ 2 w 47"/>
                <a:gd name="T27" fmla="*/ 0 h 51"/>
                <a:gd name="T28" fmla="*/ 2 w 47"/>
                <a:gd name="T29" fmla="*/ 0 h 51"/>
                <a:gd name="T30" fmla="*/ 1 w 47"/>
                <a:gd name="T31" fmla="*/ 1 h 51"/>
                <a:gd name="T32" fmla="*/ 1 w 47"/>
                <a:gd name="T33" fmla="*/ 1 h 51"/>
                <a:gd name="T34" fmla="*/ 1 w 47"/>
                <a:gd name="T35" fmla="*/ 2 h 51"/>
                <a:gd name="T36" fmla="*/ 0 w 47"/>
                <a:gd name="T37" fmla="*/ 2 h 51"/>
                <a:gd name="T38" fmla="*/ 0 w 47"/>
                <a:gd name="T39" fmla="*/ 2 h 51"/>
                <a:gd name="T40" fmla="*/ 0 w 47"/>
                <a:gd name="T41" fmla="*/ 2 h 51"/>
                <a:gd name="T42" fmla="*/ 0 w 47"/>
                <a:gd name="T43" fmla="*/ 3 h 51"/>
                <a:gd name="T44" fmla="*/ 0 w 47"/>
                <a:gd name="T45" fmla="*/ 3 h 51"/>
                <a:gd name="T46" fmla="*/ 0 w 47"/>
                <a:gd name="T47" fmla="*/ 3 h 51"/>
                <a:gd name="T48" fmla="*/ 0 w 47"/>
                <a:gd name="T49" fmla="*/ 3 h 51"/>
                <a:gd name="T50" fmla="*/ 0 w 47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1"/>
                <a:gd name="T80" fmla="*/ 47 w 47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1">
                  <a:moveTo>
                    <a:pt x="1" y="51"/>
                  </a:moveTo>
                  <a:lnTo>
                    <a:pt x="9" y="46"/>
                  </a:lnTo>
                  <a:lnTo>
                    <a:pt x="16" y="42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6" y="28"/>
                  </a:lnTo>
                  <a:lnTo>
                    <a:pt x="41" y="21"/>
                  </a:lnTo>
                  <a:lnTo>
                    <a:pt x="45" y="13"/>
                  </a:lnTo>
                  <a:lnTo>
                    <a:pt x="47" y="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7"/>
                  </a:lnTo>
                  <a:lnTo>
                    <a:pt x="32" y="14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7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1" name="Freeform 266"/>
            <p:cNvSpPr>
              <a:spLocks/>
            </p:cNvSpPr>
            <p:nvPr/>
          </p:nvSpPr>
          <p:spPr bwMode="auto">
            <a:xfrm>
              <a:off x="3643" y="2271"/>
              <a:ext cx="13" cy="13"/>
            </a:xfrm>
            <a:custGeom>
              <a:avLst/>
              <a:gdLst>
                <a:gd name="T0" fmla="*/ 2 w 25"/>
                <a:gd name="T1" fmla="*/ 0 h 28"/>
                <a:gd name="T2" fmla="*/ 1 w 25"/>
                <a:gd name="T3" fmla="*/ 0 h 28"/>
                <a:gd name="T4" fmla="*/ 1 w 25"/>
                <a:gd name="T5" fmla="*/ 0 h 28"/>
                <a:gd name="T6" fmla="*/ 1 w 25"/>
                <a:gd name="T7" fmla="*/ 0 h 28"/>
                <a:gd name="T8" fmla="*/ 1 w 25"/>
                <a:gd name="T9" fmla="*/ 1 h 28"/>
                <a:gd name="T10" fmla="*/ 0 w 25"/>
                <a:gd name="T11" fmla="*/ 1 h 28"/>
                <a:gd name="T12" fmla="*/ 1 w 25"/>
                <a:gd name="T13" fmla="*/ 1 h 28"/>
                <a:gd name="T14" fmla="*/ 1 w 25"/>
                <a:gd name="T15" fmla="*/ 1 h 28"/>
                <a:gd name="T16" fmla="*/ 1 w 25"/>
                <a:gd name="T17" fmla="*/ 1 h 28"/>
                <a:gd name="T18" fmla="*/ 1 w 25"/>
                <a:gd name="T19" fmla="*/ 1 h 28"/>
                <a:gd name="T20" fmla="*/ 2 w 25"/>
                <a:gd name="T21" fmla="*/ 1 h 28"/>
                <a:gd name="T22" fmla="*/ 2 w 25"/>
                <a:gd name="T23" fmla="*/ 0 h 28"/>
                <a:gd name="T24" fmla="*/ 2 w 25"/>
                <a:gd name="T25" fmla="*/ 0 h 28"/>
                <a:gd name="T26" fmla="*/ 2 w 25"/>
                <a:gd name="T27" fmla="*/ 0 h 28"/>
                <a:gd name="T28" fmla="*/ 2 w 25"/>
                <a:gd name="T29" fmla="*/ 0 h 28"/>
                <a:gd name="T30" fmla="*/ 2 w 25"/>
                <a:gd name="T31" fmla="*/ 0 h 28"/>
                <a:gd name="T32" fmla="*/ 2 w 25"/>
                <a:gd name="T33" fmla="*/ 0 h 28"/>
                <a:gd name="T34" fmla="*/ 2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3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2" name="Freeform 267"/>
            <p:cNvSpPr>
              <a:spLocks/>
            </p:cNvSpPr>
            <p:nvPr/>
          </p:nvSpPr>
          <p:spPr bwMode="auto">
            <a:xfrm>
              <a:off x="3654" y="2282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1"/>
                  </a:moveTo>
                  <a:lnTo>
                    <a:pt x="16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3" name="Freeform 268"/>
            <p:cNvSpPr>
              <a:spLocks/>
            </p:cNvSpPr>
            <p:nvPr/>
          </p:nvSpPr>
          <p:spPr bwMode="auto">
            <a:xfrm>
              <a:off x="3663" y="2291"/>
              <a:ext cx="13" cy="14"/>
            </a:xfrm>
            <a:custGeom>
              <a:avLst/>
              <a:gdLst>
                <a:gd name="T0" fmla="*/ 2 w 25"/>
                <a:gd name="T1" fmla="*/ 1 h 27"/>
                <a:gd name="T2" fmla="*/ 1 w 25"/>
                <a:gd name="T3" fmla="*/ 1 h 27"/>
                <a:gd name="T4" fmla="*/ 1 w 25"/>
                <a:gd name="T5" fmla="*/ 1 h 27"/>
                <a:gd name="T6" fmla="*/ 1 w 25"/>
                <a:gd name="T7" fmla="*/ 1 h 27"/>
                <a:gd name="T8" fmla="*/ 1 w 25"/>
                <a:gd name="T9" fmla="*/ 2 h 27"/>
                <a:gd name="T10" fmla="*/ 0 w 25"/>
                <a:gd name="T11" fmla="*/ 2 h 27"/>
                <a:gd name="T12" fmla="*/ 1 w 25"/>
                <a:gd name="T13" fmla="*/ 2 h 27"/>
                <a:gd name="T14" fmla="*/ 1 w 25"/>
                <a:gd name="T15" fmla="*/ 2 h 27"/>
                <a:gd name="T16" fmla="*/ 1 w 25"/>
                <a:gd name="T17" fmla="*/ 2 h 27"/>
                <a:gd name="T18" fmla="*/ 1 w 25"/>
                <a:gd name="T19" fmla="*/ 2 h 27"/>
                <a:gd name="T20" fmla="*/ 2 w 25"/>
                <a:gd name="T21" fmla="*/ 1 h 27"/>
                <a:gd name="T22" fmla="*/ 2 w 25"/>
                <a:gd name="T23" fmla="*/ 1 h 27"/>
                <a:gd name="T24" fmla="*/ 2 w 25"/>
                <a:gd name="T25" fmla="*/ 1 h 27"/>
                <a:gd name="T26" fmla="*/ 2 w 25"/>
                <a:gd name="T27" fmla="*/ 0 h 27"/>
                <a:gd name="T28" fmla="*/ 2 w 25"/>
                <a:gd name="T29" fmla="*/ 0 h 27"/>
                <a:gd name="T30" fmla="*/ 2 w 25"/>
                <a:gd name="T31" fmla="*/ 0 h 27"/>
                <a:gd name="T32" fmla="*/ 2 w 25"/>
                <a:gd name="T33" fmla="*/ 1 h 27"/>
                <a:gd name="T34" fmla="*/ 2 w 25"/>
                <a:gd name="T35" fmla="*/ 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7"/>
                <a:gd name="T56" fmla="*/ 25 w 2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7">
                  <a:moveTo>
                    <a:pt x="21" y="1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2" y="9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4" name="Freeform 269"/>
            <p:cNvSpPr>
              <a:spLocks/>
            </p:cNvSpPr>
            <p:nvPr/>
          </p:nvSpPr>
          <p:spPr bwMode="auto">
            <a:xfrm>
              <a:off x="3673" y="2301"/>
              <a:ext cx="12" cy="14"/>
            </a:xfrm>
            <a:custGeom>
              <a:avLst/>
              <a:gdLst>
                <a:gd name="T0" fmla="*/ 1 w 25"/>
                <a:gd name="T1" fmla="*/ 0 h 29"/>
                <a:gd name="T2" fmla="*/ 1 w 25"/>
                <a:gd name="T3" fmla="*/ 0 h 29"/>
                <a:gd name="T4" fmla="*/ 0 w 25"/>
                <a:gd name="T5" fmla="*/ 0 h 29"/>
                <a:gd name="T6" fmla="*/ 0 w 25"/>
                <a:gd name="T7" fmla="*/ 1 h 29"/>
                <a:gd name="T8" fmla="*/ 0 w 25"/>
                <a:gd name="T9" fmla="*/ 1 h 29"/>
                <a:gd name="T10" fmla="*/ 0 w 25"/>
                <a:gd name="T11" fmla="*/ 1 h 29"/>
                <a:gd name="T12" fmla="*/ 0 w 25"/>
                <a:gd name="T13" fmla="*/ 1 h 29"/>
                <a:gd name="T14" fmla="*/ 0 w 25"/>
                <a:gd name="T15" fmla="*/ 1 h 29"/>
                <a:gd name="T16" fmla="*/ 0 w 25"/>
                <a:gd name="T17" fmla="*/ 1 h 29"/>
                <a:gd name="T18" fmla="*/ 0 w 25"/>
                <a:gd name="T19" fmla="*/ 1 h 29"/>
                <a:gd name="T20" fmla="*/ 1 w 25"/>
                <a:gd name="T21" fmla="*/ 1 h 29"/>
                <a:gd name="T22" fmla="*/ 1 w 25"/>
                <a:gd name="T23" fmla="*/ 0 h 29"/>
                <a:gd name="T24" fmla="*/ 1 w 25"/>
                <a:gd name="T25" fmla="*/ 0 h 29"/>
                <a:gd name="T26" fmla="*/ 1 w 25"/>
                <a:gd name="T27" fmla="*/ 0 h 29"/>
                <a:gd name="T28" fmla="*/ 1 w 25"/>
                <a:gd name="T29" fmla="*/ 0 h 29"/>
                <a:gd name="T30" fmla="*/ 1 w 25"/>
                <a:gd name="T31" fmla="*/ 0 h 29"/>
                <a:gd name="T32" fmla="*/ 1 w 25"/>
                <a:gd name="T33" fmla="*/ 0 h 29"/>
                <a:gd name="T34" fmla="*/ 1 w 25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9"/>
                <a:gd name="T56" fmla="*/ 25 w 2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9">
                  <a:moveTo>
                    <a:pt x="21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5" name="Freeform 270"/>
            <p:cNvSpPr>
              <a:spLocks/>
            </p:cNvSpPr>
            <p:nvPr/>
          </p:nvSpPr>
          <p:spPr bwMode="auto">
            <a:xfrm>
              <a:off x="3671" y="2308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2 h 51"/>
                <a:gd name="T36" fmla="*/ 1 w 46"/>
                <a:gd name="T37" fmla="*/ 2 h 51"/>
                <a:gd name="T38" fmla="*/ 1 w 46"/>
                <a:gd name="T39" fmla="*/ 2 h 51"/>
                <a:gd name="T40" fmla="*/ 0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8" y="46"/>
                  </a:lnTo>
                  <a:lnTo>
                    <a:pt x="15" y="43"/>
                  </a:lnTo>
                  <a:lnTo>
                    <a:pt x="22" y="38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9" y="21"/>
                  </a:lnTo>
                  <a:lnTo>
                    <a:pt x="44" y="13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18" y="32"/>
                  </a:lnTo>
                  <a:lnTo>
                    <a:pt x="13" y="37"/>
                  </a:lnTo>
                  <a:lnTo>
                    <a:pt x="6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6" name="Freeform 271"/>
            <p:cNvSpPr>
              <a:spLocks/>
            </p:cNvSpPr>
            <p:nvPr/>
          </p:nvSpPr>
          <p:spPr bwMode="auto">
            <a:xfrm>
              <a:off x="3689" y="2317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7" name="Freeform 272"/>
            <p:cNvSpPr>
              <a:spLocks/>
            </p:cNvSpPr>
            <p:nvPr/>
          </p:nvSpPr>
          <p:spPr bwMode="auto">
            <a:xfrm>
              <a:off x="3699" y="2328"/>
              <a:ext cx="12" cy="13"/>
            </a:xfrm>
            <a:custGeom>
              <a:avLst/>
              <a:gdLst>
                <a:gd name="T0" fmla="*/ 1 w 25"/>
                <a:gd name="T1" fmla="*/ 0 h 28"/>
                <a:gd name="T2" fmla="*/ 0 w 25"/>
                <a:gd name="T3" fmla="*/ 0 h 28"/>
                <a:gd name="T4" fmla="*/ 0 w 25"/>
                <a:gd name="T5" fmla="*/ 0 h 28"/>
                <a:gd name="T6" fmla="*/ 0 w 25"/>
                <a:gd name="T7" fmla="*/ 0 h 28"/>
                <a:gd name="T8" fmla="*/ 0 w 25"/>
                <a:gd name="T9" fmla="*/ 1 h 28"/>
                <a:gd name="T10" fmla="*/ 0 w 25"/>
                <a:gd name="T11" fmla="*/ 1 h 28"/>
                <a:gd name="T12" fmla="*/ 0 w 25"/>
                <a:gd name="T13" fmla="*/ 1 h 28"/>
                <a:gd name="T14" fmla="*/ 0 w 25"/>
                <a:gd name="T15" fmla="*/ 1 h 28"/>
                <a:gd name="T16" fmla="*/ 0 w 25"/>
                <a:gd name="T17" fmla="*/ 1 h 28"/>
                <a:gd name="T18" fmla="*/ 0 w 25"/>
                <a:gd name="T19" fmla="*/ 1 h 28"/>
                <a:gd name="T20" fmla="*/ 1 w 25"/>
                <a:gd name="T21" fmla="*/ 0 h 28"/>
                <a:gd name="T22" fmla="*/ 1 w 25"/>
                <a:gd name="T23" fmla="*/ 0 h 28"/>
                <a:gd name="T24" fmla="*/ 1 w 25"/>
                <a:gd name="T25" fmla="*/ 0 h 28"/>
                <a:gd name="T26" fmla="*/ 1 w 25"/>
                <a:gd name="T27" fmla="*/ 0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0 h 28"/>
                <a:gd name="T34" fmla="*/ 1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1"/>
                  </a:moveTo>
                  <a:lnTo>
                    <a:pt x="15" y="6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8" name="Freeform 273"/>
            <p:cNvSpPr>
              <a:spLocks/>
            </p:cNvSpPr>
            <p:nvPr/>
          </p:nvSpPr>
          <p:spPr bwMode="auto">
            <a:xfrm>
              <a:off x="3708" y="2337"/>
              <a:ext cx="12" cy="14"/>
            </a:xfrm>
            <a:custGeom>
              <a:avLst/>
              <a:gdLst>
                <a:gd name="T0" fmla="*/ 2 w 24"/>
                <a:gd name="T1" fmla="*/ 0 h 29"/>
                <a:gd name="T2" fmla="*/ 1 w 24"/>
                <a:gd name="T3" fmla="*/ 0 h 29"/>
                <a:gd name="T4" fmla="*/ 1 w 24"/>
                <a:gd name="T5" fmla="*/ 0 h 29"/>
                <a:gd name="T6" fmla="*/ 1 w 24"/>
                <a:gd name="T7" fmla="*/ 1 h 29"/>
                <a:gd name="T8" fmla="*/ 1 w 24"/>
                <a:gd name="T9" fmla="*/ 1 h 29"/>
                <a:gd name="T10" fmla="*/ 0 w 24"/>
                <a:gd name="T11" fmla="*/ 1 h 29"/>
                <a:gd name="T12" fmla="*/ 0 w 24"/>
                <a:gd name="T13" fmla="*/ 1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1 w 24"/>
                <a:gd name="T21" fmla="*/ 1 h 29"/>
                <a:gd name="T22" fmla="*/ 2 w 24"/>
                <a:gd name="T23" fmla="*/ 0 h 29"/>
                <a:gd name="T24" fmla="*/ 2 w 24"/>
                <a:gd name="T25" fmla="*/ 0 h 29"/>
                <a:gd name="T26" fmla="*/ 2 w 24"/>
                <a:gd name="T27" fmla="*/ 0 h 29"/>
                <a:gd name="T28" fmla="*/ 2 w 24"/>
                <a:gd name="T29" fmla="*/ 0 h 29"/>
                <a:gd name="T30" fmla="*/ 2 w 24"/>
                <a:gd name="T31" fmla="*/ 0 h 29"/>
                <a:gd name="T32" fmla="*/ 2 w 24"/>
                <a:gd name="T33" fmla="*/ 0 h 29"/>
                <a:gd name="T34" fmla="*/ 2 w 24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9"/>
                <a:gd name="T56" fmla="*/ 24 w 24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9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0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69" name="Freeform 274"/>
            <p:cNvSpPr>
              <a:spLocks/>
            </p:cNvSpPr>
            <p:nvPr/>
          </p:nvSpPr>
          <p:spPr bwMode="auto">
            <a:xfrm>
              <a:off x="3718" y="2347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3"/>
                  </a:moveTo>
                  <a:lnTo>
                    <a:pt x="16" y="7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0" name="Freeform 275"/>
            <p:cNvSpPr>
              <a:spLocks/>
            </p:cNvSpPr>
            <p:nvPr/>
          </p:nvSpPr>
          <p:spPr bwMode="auto">
            <a:xfrm>
              <a:off x="3716" y="2354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1 h 51"/>
                <a:gd name="T36" fmla="*/ 1 w 46"/>
                <a:gd name="T37" fmla="*/ 2 h 51"/>
                <a:gd name="T38" fmla="*/ 1 w 46"/>
                <a:gd name="T39" fmla="*/ 2 h 51"/>
                <a:gd name="T40" fmla="*/ 1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9" y="46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9" y="20"/>
                  </a:lnTo>
                  <a:lnTo>
                    <a:pt x="43" y="12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5" y="7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4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7" y="42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1" name="Freeform 276"/>
            <p:cNvSpPr>
              <a:spLocks/>
            </p:cNvSpPr>
            <p:nvPr/>
          </p:nvSpPr>
          <p:spPr bwMode="auto">
            <a:xfrm>
              <a:off x="3544" y="2183"/>
              <a:ext cx="27" cy="25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0 w 55"/>
                <a:gd name="T5" fmla="*/ 1 h 51"/>
                <a:gd name="T6" fmla="*/ 0 w 55"/>
                <a:gd name="T7" fmla="*/ 1 h 51"/>
                <a:gd name="T8" fmla="*/ 1 w 55"/>
                <a:gd name="T9" fmla="*/ 1 h 51"/>
                <a:gd name="T10" fmla="*/ 1 w 55"/>
                <a:gd name="T11" fmla="*/ 2 h 51"/>
                <a:gd name="T12" fmla="*/ 1 w 55"/>
                <a:gd name="T13" fmla="*/ 2 h 51"/>
                <a:gd name="T14" fmla="*/ 1 w 55"/>
                <a:gd name="T15" fmla="*/ 2 h 51"/>
                <a:gd name="T16" fmla="*/ 2 w 55"/>
                <a:gd name="T17" fmla="*/ 3 h 51"/>
                <a:gd name="T18" fmla="*/ 2 w 55"/>
                <a:gd name="T19" fmla="*/ 3 h 51"/>
                <a:gd name="T20" fmla="*/ 3 w 55"/>
                <a:gd name="T21" fmla="*/ 2 h 51"/>
                <a:gd name="T22" fmla="*/ 3 w 55"/>
                <a:gd name="T23" fmla="*/ 2 h 51"/>
                <a:gd name="T24" fmla="*/ 3 w 55"/>
                <a:gd name="T25" fmla="*/ 2 h 51"/>
                <a:gd name="T26" fmla="*/ 3 w 55"/>
                <a:gd name="T27" fmla="*/ 1 h 51"/>
                <a:gd name="T28" fmla="*/ 3 w 55"/>
                <a:gd name="T29" fmla="*/ 1 h 51"/>
                <a:gd name="T30" fmla="*/ 2 w 55"/>
                <a:gd name="T31" fmla="*/ 1 h 51"/>
                <a:gd name="T32" fmla="*/ 2 w 55"/>
                <a:gd name="T33" fmla="*/ 0 h 51"/>
                <a:gd name="T34" fmla="*/ 1 w 55"/>
                <a:gd name="T35" fmla="*/ 0 h 51"/>
                <a:gd name="T36" fmla="*/ 1 w 55"/>
                <a:gd name="T37" fmla="*/ 0 h 51"/>
                <a:gd name="T38" fmla="*/ 0 w 55"/>
                <a:gd name="T39" fmla="*/ 0 h 51"/>
                <a:gd name="T40" fmla="*/ 0 w 55"/>
                <a:gd name="T41" fmla="*/ 0 h 51"/>
                <a:gd name="T42" fmla="*/ 0 w 55"/>
                <a:gd name="T43" fmla="*/ 0 h 51"/>
                <a:gd name="T44" fmla="*/ 0 w 55"/>
                <a:gd name="T45" fmla="*/ 0 h 51"/>
                <a:gd name="T46" fmla="*/ 0 w 55"/>
                <a:gd name="T47" fmla="*/ 0 h 51"/>
                <a:gd name="T48" fmla="*/ 0 w 55"/>
                <a:gd name="T49" fmla="*/ 0 h 51"/>
                <a:gd name="T50" fmla="*/ 0 w 55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1"/>
                <a:gd name="T80" fmla="*/ 55 w 55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1">
                  <a:moveTo>
                    <a:pt x="0" y="6"/>
                  </a:moveTo>
                  <a:lnTo>
                    <a:pt x="5" y="12"/>
                  </a:lnTo>
                  <a:lnTo>
                    <a:pt x="10" y="17"/>
                  </a:lnTo>
                  <a:lnTo>
                    <a:pt x="13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7" y="42"/>
                  </a:lnTo>
                  <a:lnTo>
                    <a:pt x="31" y="47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1" y="20"/>
                  </a:lnTo>
                  <a:lnTo>
                    <a:pt x="35" y="15"/>
                  </a:lnTo>
                  <a:lnTo>
                    <a:pt x="28" y="10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2" name="Freeform 277"/>
            <p:cNvSpPr>
              <a:spLocks/>
            </p:cNvSpPr>
            <p:nvPr/>
          </p:nvSpPr>
          <p:spPr bwMode="auto">
            <a:xfrm>
              <a:off x="3950" y="2158"/>
              <a:ext cx="72" cy="360"/>
            </a:xfrm>
            <a:custGeom>
              <a:avLst/>
              <a:gdLst>
                <a:gd name="T0" fmla="*/ 2 w 143"/>
                <a:gd name="T1" fmla="*/ 0 h 721"/>
                <a:gd name="T2" fmla="*/ 1 w 143"/>
                <a:gd name="T3" fmla="*/ 6 h 721"/>
                <a:gd name="T4" fmla="*/ 0 w 143"/>
                <a:gd name="T5" fmla="*/ 13 h 721"/>
                <a:gd name="T6" fmla="*/ 1 w 143"/>
                <a:gd name="T7" fmla="*/ 19 h 721"/>
                <a:gd name="T8" fmla="*/ 1 w 143"/>
                <a:gd name="T9" fmla="*/ 25 h 721"/>
                <a:gd name="T10" fmla="*/ 1 w 143"/>
                <a:gd name="T11" fmla="*/ 27 h 721"/>
                <a:gd name="T12" fmla="*/ 2 w 143"/>
                <a:gd name="T13" fmla="*/ 28 h 721"/>
                <a:gd name="T14" fmla="*/ 2 w 143"/>
                <a:gd name="T15" fmla="*/ 30 h 721"/>
                <a:gd name="T16" fmla="*/ 3 w 143"/>
                <a:gd name="T17" fmla="*/ 31 h 721"/>
                <a:gd name="T18" fmla="*/ 3 w 143"/>
                <a:gd name="T19" fmla="*/ 33 h 721"/>
                <a:gd name="T20" fmla="*/ 3 w 143"/>
                <a:gd name="T21" fmla="*/ 34 h 721"/>
                <a:gd name="T22" fmla="*/ 4 w 143"/>
                <a:gd name="T23" fmla="*/ 36 h 721"/>
                <a:gd name="T24" fmla="*/ 4 w 143"/>
                <a:gd name="T25" fmla="*/ 37 h 721"/>
                <a:gd name="T26" fmla="*/ 5 w 143"/>
                <a:gd name="T27" fmla="*/ 38 h 721"/>
                <a:gd name="T28" fmla="*/ 5 w 143"/>
                <a:gd name="T29" fmla="*/ 39 h 721"/>
                <a:gd name="T30" fmla="*/ 5 w 143"/>
                <a:gd name="T31" fmla="*/ 40 h 721"/>
                <a:gd name="T32" fmla="*/ 6 w 143"/>
                <a:gd name="T33" fmla="*/ 41 h 721"/>
                <a:gd name="T34" fmla="*/ 6 w 143"/>
                <a:gd name="T35" fmla="*/ 42 h 721"/>
                <a:gd name="T36" fmla="*/ 6 w 143"/>
                <a:gd name="T37" fmla="*/ 43 h 721"/>
                <a:gd name="T38" fmla="*/ 7 w 143"/>
                <a:gd name="T39" fmla="*/ 44 h 721"/>
                <a:gd name="T40" fmla="*/ 8 w 143"/>
                <a:gd name="T41" fmla="*/ 45 h 721"/>
                <a:gd name="T42" fmla="*/ 8 w 143"/>
                <a:gd name="T43" fmla="*/ 45 h 721"/>
                <a:gd name="T44" fmla="*/ 9 w 143"/>
                <a:gd name="T45" fmla="*/ 44 h 721"/>
                <a:gd name="T46" fmla="*/ 9 w 143"/>
                <a:gd name="T47" fmla="*/ 44 h 721"/>
                <a:gd name="T48" fmla="*/ 9 w 143"/>
                <a:gd name="T49" fmla="*/ 43 h 721"/>
                <a:gd name="T50" fmla="*/ 9 w 143"/>
                <a:gd name="T51" fmla="*/ 42 h 721"/>
                <a:gd name="T52" fmla="*/ 8 w 143"/>
                <a:gd name="T53" fmla="*/ 42 h 721"/>
                <a:gd name="T54" fmla="*/ 8 w 143"/>
                <a:gd name="T55" fmla="*/ 41 h 721"/>
                <a:gd name="T56" fmla="*/ 8 w 143"/>
                <a:gd name="T57" fmla="*/ 40 h 721"/>
                <a:gd name="T58" fmla="*/ 7 w 143"/>
                <a:gd name="T59" fmla="*/ 39 h 721"/>
                <a:gd name="T60" fmla="*/ 7 w 143"/>
                <a:gd name="T61" fmla="*/ 38 h 721"/>
                <a:gd name="T62" fmla="*/ 7 w 143"/>
                <a:gd name="T63" fmla="*/ 37 h 721"/>
                <a:gd name="T64" fmla="*/ 6 w 143"/>
                <a:gd name="T65" fmla="*/ 36 h 721"/>
                <a:gd name="T66" fmla="*/ 6 w 143"/>
                <a:gd name="T67" fmla="*/ 35 h 721"/>
                <a:gd name="T68" fmla="*/ 5 w 143"/>
                <a:gd name="T69" fmla="*/ 33 h 721"/>
                <a:gd name="T70" fmla="*/ 5 w 143"/>
                <a:gd name="T71" fmla="*/ 32 h 721"/>
                <a:gd name="T72" fmla="*/ 4 w 143"/>
                <a:gd name="T73" fmla="*/ 30 h 721"/>
                <a:gd name="T74" fmla="*/ 4 w 143"/>
                <a:gd name="T75" fmla="*/ 29 h 721"/>
                <a:gd name="T76" fmla="*/ 3 w 143"/>
                <a:gd name="T77" fmla="*/ 27 h 721"/>
                <a:gd name="T78" fmla="*/ 3 w 143"/>
                <a:gd name="T79" fmla="*/ 25 h 721"/>
                <a:gd name="T80" fmla="*/ 3 w 143"/>
                <a:gd name="T81" fmla="*/ 24 h 721"/>
                <a:gd name="T82" fmla="*/ 2 w 143"/>
                <a:gd name="T83" fmla="*/ 18 h 721"/>
                <a:gd name="T84" fmla="*/ 1 w 143"/>
                <a:gd name="T85" fmla="*/ 12 h 721"/>
                <a:gd name="T86" fmla="*/ 2 w 143"/>
                <a:gd name="T87" fmla="*/ 6 h 721"/>
                <a:gd name="T88" fmla="*/ 2 w 143"/>
                <a:gd name="T89" fmla="*/ 0 h 721"/>
                <a:gd name="T90" fmla="*/ 2 w 143"/>
                <a:gd name="T91" fmla="*/ 0 h 721"/>
                <a:gd name="T92" fmla="*/ 2 w 143"/>
                <a:gd name="T93" fmla="*/ 0 h 721"/>
                <a:gd name="T94" fmla="*/ 2 w 143"/>
                <a:gd name="T95" fmla="*/ 0 h 721"/>
                <a:gd name="T96" fmla="*/ 2 w 143"/>
                <a:gd name="T97" fmla="*/ 0 h 721"/>
                <a:gd name="T98" fmla="*/ 2 w 143"/>
                <a:gd name="T99" fmla="*/ 0 h 7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721"/>
                <a:gd name="T152" fmla="*/ 143 w 143"/>
                <a:gd name="T153" fmla="*/ 721 h 7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721">
                  <a:moveTo>
                    <a:pt x="20" y="4"/>
                  </a:moveTo>
                  <a:lnTo>
                    <a:pt x="7" y="108"/>
                  </a:lnTo>
                  <a:lnTo>
                    <a:pt x="0" y="209"/>
                  </a:lnTo>
                  <a:lnTo>
                    <a:pt x="2" y="311"/>
                  </a:lnTo>
                  <a:lnTo>
                    <a:pt x="12" y="414"/>
                  </a:lnTo>
                  <a:lnTo>
                    <a:pt x="15" y="438"/>
                  </a:lnTo>
                  <a:lnTo>
                    <a:pt x="21" y="462"/>
                  </a:lnTo>
                  <a:lnTo>
                    <a:pt x="26" y="487"/>
                  </a:lnTo>
                  <a:lnTo>
                    <a:pt x="33" y="511"/>
                  </a:lnTo>
                  <a:lnTo>
                    <a:pt x="40" y="535"/>
                  </a:lnTo>
                  <a:lnTo>
                    <a:pt x="47" y="559"/>
                  </a:lnTo>
                  <a:lnTo>
                    <a:pt x="55" y="582"/>
                  </a:lnTo>
                  <a:lnTo>
                    <a:pt x="63" y="606"/>
                  </a:lnTo>
                  <a:lnTo>
                    <a:pt x="67" y="620"/>
                  </a:lnTo>
                  <a:lnTo>
                    <a:pt x="71" y="636"/>
                  </a:lnTo>
                  <a:lnTo>
                    <a:pt x="75" y="654"/>
                  </a:lnTo>
                  <a:lnTo>
                    <a:pt x="81" y="671"/>
                  </a:lnTo>
                  <a:lnTo>
                    <a:pt x="87" y="687"/>
                  </a:lnTo>
                  <a:lnTo>
                    <a:pt x="95" y="702"/>
                  </a:lnTo>
                  <a:lnTo>
                    <a:pt x="106" y="712"/>
                  </a:lnTo>
                  <a:lnTo>
                    <a:pt x="119" y="721"/>
                  </a:lnTo>
                  <a:lnTo>
                    <a:pt x="128" y="721"/>
                  </a:lnTo>
                  <a:lnTo>
                    <a:pt x="137" y="716"/>
                  </a:lnTo>
                  <a:lnTo>
                    <a:pt x="143" y="709"/>
                  </a:lnTo>
                  <a:lnTo>
                    <a:pt x="143" y="700"/>
                  </a:lnTo>
                  <a:lnTo>
                    <a:pt x="135" y="687"/>
                  </a:lnTo>
                  <a:lnTo>
                    <a:pt x="128" y="673"/>
                  </a:lnTo>
                  <a:lnTo>
                    <a:pt x="123" y="659"/>
                  </a:lnTo>
                  <a:lnTo>
                    <a:pt x="117" y="646"/>
                  </a:lnTo>
                  <a:lnTo>
                    <a:pt x="111" y="631"/>
                  </a:lnTo>
                  <a:lnTo>
                    <a:pt x="106" y="617"/>
                  </a:lnTo>
                  <a:lnTo>
                    <a:pt x="101" y="602"/>
                  </a:lnTo>
                  <a:lnTo>
                    <a:pt x="95" y="588"/>
                  </a:lnTo>
                  <a:lnTo>
                    <a:pt x="86" y="564"/>
                  </a:lnTo>
                  <a:lnTo>
                    <a:pt x="76" y="540"/>
                  </a:lnTo>
                  <a:lnTo>
                    <a:pt x="67" y="514"/>
                  </a:lnTo>
                  <a:lnTo>
                    <a:pt x="59" y="490"/>
                  </a:lnTo>
                  <a:lnTo>
                    <a:pt x="52" y="465"/>
                  </a:lnTo>
                  <a:lnTo>
                    <a:pt x="45" y="439"/>
                  </a:lnTo>
                  <a:lnTo>
                    <a:pt x="40" y="414"/>
                  </a:lnTo>
                  <a:lnTo>
                    <a:pt x="34" y="389"/>
                  </a:lnTo>
                  <a:lnTo>
                    <a:pt x="20" y="292"/>
                  </a:lnTo>
                  <a:lnTo>
                    <a:pt x="15" y="196"/>
                  </a:lnTo>
                  <a:lnTo>
                    <a:pt x="19" y="99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3" name="Freeform 278"/>
            <p:cNvSpPr>
              <a:spLocks/>
            </p:cNvSpPr>
            <p:nvPr/>
          </p:nvSpPr>
          <p:spPr bwMode="auto">
            <a:xfrm>
              <a:off x="3577" y="2365"/>
              <a:ext cx="90" cy="80"/>
            </a:xfrm>
            <a:custGeom>
              <a:avLst/>
              <a:gdLst>
                <a:gd name="T0" fmla="*/ 11 w 181"/>
                <a:gd name="T1" fmla="*/ 3 h 160"/>
                <a:gd name="T2" fmla="*/ 10 w 181"/>
                <a:gd name="T3" fmla="*/ 2 h 160"/>
                <a:gd name="T4" fmla="*/ 10 w 181"/>
                <a:gd name="T5" fmla="*/ 2 h 160"/>
                <a:gd name="T6" fmla="*/ 9 w 181"/>
                <a:gd name="T7" fmla="*/ 1 h 160"/>
                <a:gd name="T8" fmla="*/ 8 w 181"/>
                <a:gd name="T9" fmla="*/ 1 h 160"/>
                <a:gd name="T10" fmla="*/ 8 w 181"/>
                <a:gd name="T11" fmla="*/ 1 h 160"/>
                <a:gd name="T12" fmla="*/ 7 w 181"/>
                <a:gd name="T13" fmla="*/ 0 h 160"/>
                <a:gd name="T14" fmla="*/ 6 w 181"/>
                <a:gd name="T15" fmla="*/ 1 h 160"/>
                <a:gd name="T16" fmla="*/ 6 w 181"/>
                <a:gd name="T17" fmla="*/ 1 h 160"/>
                <a:gd name="T18" fmla="*/ 5 w 181"/>
                <a:gd name="T19" fmla="*/ 1 h 160"/>
                <a:gd name="T20" fmla="*/ 5 w 181"/>
                <a:gd name="T21" fmla="*/ 2 h 160"/>
                <a:gd name="T22" fmla="*/ 5 w 181"/>
                <a:gd name="T23" fmla="*/ 2 h 160"/>
                <a:gd name="T24" fmla="*/ 4 w 181"/>
                <a:gd name="T25" fmla="*/ 3 h 160"/>
                <a:gd name="T26" fmla="*/ 4 w 181"/>
                <a:gd name="T27" fmla="*/ 3 h 160"/>
                <a:gd name="T28" fmla="*/ 4 w 181"/>
                <a:gd name="T29" fmla="*/ 4 h 160"/>
                <a:gd name="T30" fmla="*/ 3 w 181"/>
                <a:gd name="T31" fmla="*/ 4 h 160"/>
                <a:gd name="T32" fmla="*/ 3 w 181"/>
                <a:gd name="T33" fmla="*/ 5 h 160"/>
                <a:gd name="T34" fmla="*/ 3 w 181"/>
                <a:gd name="T35" fmla="*/ 5 h 160"/>
                <a:gd name="T36" fmla="*/ 2 w 181"/>
                <a:gd name="T37" fmla="*/ 6 h 160"/>
                <a:gd name="T38" fmla="*/ 2 w 181"/>
                <a:gd name="T39" fmla="*/ 7 h 160"/>
                <a:gd name="T40" fmla="*/ 2 w 181"/>
                <a:gd name="T41" fmla="*/ 7 h 160"/>
                <a:gd name="T42" fmla="*/ 1 w 181"/>
                <a:gd name="T43" fmla="*/ 8 h 160"/>
                <a:gd name="T44" fmla="*/ 1 w 181"/>
                <a:gd name="T45" fmla="*/ 9 h 160"/>
                <a:gd name="T46" fmla="*/ 0 w 181"/>
                <a:gd name="T47" fmla="*/ 9 h 160"/>
                <a:gd name="T48" fmla="*/ 0 w 181"/>
                <a:gd name="T49" fmla="*/ 10 h 160"/>
                <a:gd name="T50" fmla="*/ 0 w 181"/>
                <a:gd name="T51" fmla="*/ 10 h 160"/>
                <a:gd name="T52" fmla="*/ 0 w 181"/>
                <a:gd name="T53" fmla="*/ 10 h 160"/>
                <a:gd name="T54" fmla="*/ 0 w 181"/>
                <a:gd name="T55" fmla="*/ 10 h 160"/>
                <a:gd name="T56" fmla="*/ 0 w 181"/>
                <a:gd name="T57" fmla="*/ 10 h 160"/>
                <a:gd name="T58" fmla="*/ 1 w 181"/>
                <a:gd name="T59" fmla="*/ 10 h 160"/>
                <a:gd name="T60" fmla="*/ 1 w 181"/>
                <a:gd name="T61" fmla="*/ 10 h 160"/>
                <a:gd name="T62" fmla="*/ 2 w 181"/>
                <a:gd name="T63" fmla="*/ 9 h 160"/>
                <a:gd name="T64" fmla="*/ 2 w 181"/>
                <a:gd name="T65" fmla="*/ 9 h 160"/>
                <a:gd name="T66" fmla="*/ 2 w 181"/>
                <a:gd name="T67" fmla="*/ 8 h 160"/>
                <a:gd name="T68" fmla="*/ 3 w 181"/>
                <a:gd name="T69" fmla="*/ 8 h 160"/>
                <a:gd name="T70" fmla="*/ 3 w 181"/>
                <a:gd name="T71" fmla="*/ 7 h 160"/>
                <a:gd name="T72" fmla="*/ 3 w 181"/>
                <a:gd name="T73" fmla="*/ 7 h 160"/>
                <a:gd name="T74" fmla="*/ 4 w 181"/>
                <a:gd name="T75" fmla="*/ 6 h 160"/>
                <a:gd name="T76" fmla="*/ 4 w 181"/>
                <a:gd name="T77" fmla="*/ 5 h 160"/>
                <a:gd name="T78" fmla="*/ 5 w 181"/>
                <a:gd name="T79" fmla="*/ 4 h 160"/>
                <a:gd name="T80" fmla="*/ 5 w 181"/>
                <a:gd name="T81" fmla="*/ 3 h 160"/>
                <a:gd name="T82" fmla="*/ 6 w 181"/>
                <a:gd name="T83" fmla="*/ 2 h 160"/>
                <a:gd name="T84" fmla="*/ 7 w 181"/>
                <a:gd name="T85" fmla="*/ 2 h 160"/>
                <a:gd name="T86" fmla="*/ 7 w 181"/>
                <a:gd name="T87" fmla="*/ 1 h 160"/>
                <a:gd name="T88" fmla="*/ 8 w 181"/>
                <a:gd name="T89" fmla="*/ 1 h 160"/>
                <a:gd name="T90" fmla="*/ 9 w 181"/>
                <a:gd name="T91" fmla="*/ 2 h 160"/>
                <a:gd name="T92" fmla="*/ 9 w 181"/>
                <a:gd name="T93" fmla="*/ 2 h 160"/>
                <a:gd name="T94" fmla="*/ 10 w 181"/>
                <a:gd name="T95" fmla="*/ 2 h 160"/>
                <a:gd name="T96" fmla="*/ 11 w 181"/>
                <a:gd name="T97" fmla="*/ 3 h 160"/>
                <a:gd name="T98" fmla="*/ 11 w 181"/>
                <a:gd name="T99" fmla="*/ 3 h 160"/>
                <a:gd name="T100" fmla="*/ 11 w 181"/>
                <a:gd name="T101" fmla="*/ 3 h 160"/>
                <a:gd name="T102" fmla="*/ 11 w 181"/>
                <a:gd name="T103" fmla="*/ 3 h 160"/>
                <a:gd name="T104" fmla="*/ 11 w 181"/>
                <a:gd name="T105" fmla="*/ 3 h 160"/>
                <a:gd name="T106" fmla="*/ 11 w 181"/>
                <a:gd name="T107" fmla="*/ 3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60"/>
                <a:gd name="T164" fmla="*/ 181 w 181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60">
                  <a:moveTo>
                    <a:pt x="181" y="35"/>
                  </a:moveTo>
                  <a:lnTo>
                    <a:pt x="172" y="26"/>
                  </a:lnTo>
                  <a:lnTo>
                    <a:pt x="162" y="17"/>
                  </a:lnTo>
                  <a:lnTo>
                    <a:pt x="152" y="11"/>
                  </a:lnTo>
                  <a:lnTo>
                    <a:pt x="143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7" y="9"/>
                  </a:lnTo>
                  <a:lnTo>
                    <a:pt x="91" y="15"/>
                  </a:lnTo>
                  <a:lnTo>
                    <a:pt x="85" y="21"/>
                  </a:lnTo>
                  <a:lnTo>
                    <a:pt x="80" y="29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7" y="53"/>
                  </a:lnTo>
                  <a:lnTo>
                    <a:pt x="62" y="61"/>
                  </a:lnTo>
                  <a:lnTo>
                    <a:pt x="59" y="68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39" y="102"/>
                  </a:lnTo>
                  <a:lnTo>
                    <a:pt x="33" y="111"/>
                  </a:lnTo>
                  <a:lnTo>
                    <a:pt x="27" y="121"/>
                  </a:lnTo>
                  <a:lnTo>
                    <a:pt x="18" y="132"/>
                  </a:lnTo>
                  <a:lnTo>
                    <a:pt x="12" y="141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5" y="160"/>
                  </a:lnTo>
                  <a:lnTo>
                    <a:pt x="10" y="158"/>
                  </a:lnTo>
                  <a:lnTo>
                    <a:pt x="18" y="152"/>
                  </a:lnTo>
                  <a:lnTo>
                    <a:pt x="27" y="147"/>
                  </a:lnTo>
                  <a:lnTo>
                    <a:pt x="33" y="140"/>
                  </a:lnTo>
                  <a:lnTo>
                    <a:pt x="40" y="132"/>
                  </a:lnTo>
                  <a:lnTo>
                    <a:pt x="47" y="123"/>
                  </a:lnTo>
                  <a:lnTo>
                    <a:pt x="53" y="115"/>
                  </a:lnTo>
                  <a:lnTo>
                    <a:pt x="58" y="106"/>
                  </a:lnTo>
                  <a:lnTo>
                    <a:pt x="62" y="97"/>
                  </a:lnTo>
                  <a:lnTo>
                    <a:pt x="70" y="82"/>
                  </a:lnTo>
                  <a:lnTo>
                    <a:pt x="77" y="67"/>
                  </a:lnTo>
                  <a:lnTo>
                    <a:pt x="85" y="53"/>
                  </a:lnTo>
                  <a:lnTo>
                    <a:pt x="94" y="38"/>
                  </a:lnTo>
                  <a:lnTo>
                    <a:pt x="104" y="27"/>
                  </a:lnTo>
                  <a:lnTo>
                    <a:pt x="113" y="19"/>
                  </a:lnTo>
                  <a:lnTo>
                    <a:pt x="123" y="15"/>
                  </a:lnTo>
                  <a:lnTo>
                    <a:pt x="135" y="15"/>
                  </a:lnTo>
                  <a:lnTo>
                    <a:pt x="146" y="19"/>
                  </a:lnTo>
                  <a:lnTo>
                    <a:pt x="157" y="23"/>
                  </a:lnTo>
                  <a:lnTo>
                    <a:pt x="167" y="30"/>
                  </a:lnTo>
                  <a:lnTo>
                    <a:pt x="177" y="37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1" y="36"/>
                  </a:lnTo>
                  <a:lnTo>
                    <a:pt x="1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4" name="Freeform 279"/>
            <p:cNvSpPr>
              <a:spLocks/>
            </p:cNvSpPr>
            <p:nvPr/>
          </p:nvSpPr>
          <p:spPr bwMode="auto">
            <a:xfrm>
              <a:off x="3581" y="2393"/>
              <a:ext cx="74" cy="60"/>
            </a:xfrm>
            <a:custGeom>
              <a:avLst/>
              <a:gdLst>
                <a:gd name="T0" fmla="*/ 9 w 149"/>
                <a:gd name="T1" fmla="*/ 1 h 119"/>
                <a:gd name="T2" fmla="*/ 8 w 149"/>
                <a:gd name="T3" fmla="*/ 1 h 119"/>
                <a:gd name="T4" fmla="*/ 8 w 149"/>
                <a:gd name="T5" fmla="*/ 2 h 119"/>
                <a:gd name="T6" fmla="*/ 8 w 149"/>
                <a:gd name="T7" fmla="*/ 2 h 119"/>
                <a:gd name="T8" fmla="*/ 7 w 149"/>
                <a:gd name="T9" fmla="*/ 3 h 119"/>
                <a:gd name="T10" fmla="*/ 7 w 149"/>
                <a:gd name="T11" fmla="*/ 3 h 119"/>
                <a:gd name="T12" fmla="*/ 6 w 149"/>
                <a:gd name="T13" fmla="*/ 4 h 119"/>
                <a:gd name="T14" fmla="*/ 6 w 149"/>
                <a:gd name="T15" fmla="*/ 4 h 119"/>
                <a:gd name="T16" fmla="*/ 6 w 149"/>
                <a:gd name="T17" fmla="*/ 5 h 119"/>
                <a:gd name="T18" fmla="*/ 5 w 149"/>
                <a:gd name="T19" fmla="*/ 5 h 119"/>
                <a:gd name="T20" fmla="*/ 5 w 149"/>
                <a:gd name="T21" fmla="*/ 5 h 119"/>
                <a:gd name="T22" fmla="*/ 5 w 149"/>
                <a:gd name="T23" fmla="*/ 6 h 119"/>
                <a:gd name="T24" fmla="*/ 4 w 149"/>
                <a:gd name="T25" fmla="*/ 6 h 119"/>
                <a:gd name="T26" fmla="*/ 4 w 149"/>
                <a:gd name="T27" fmla="*/ 6 h 119"/>
                <a:gd name="T28" fmla="*/ 4 w 149"/>
                <a:gd name="T29" fmla="*/ 6 h 119"/>
                <a:gd name="T30" fmla="*/ 3 w 149"/>
                <a:gd name="T31" fmla="*/ 6 h 119"/>
                <a:gd name="T32" fmla="*/ 3 w 149"/>
                <a:gd name="T33" fmla="*/ 6 h 119"/>
                <a:gd name="T34" fmla="*/ 2 w 149"/>
                <a:gd name="T35" fmla="*/ 6 h 119"/>
                <a:gd name="T36" fmla="*/ 2 w 149"/>
                <a:gd name="T37" fmla="*/ 6 h 119"/>
                <a:gd name="T38" fmla="*/ 2 w 149"/>
                <a:gd name="T39" fmla="*/ 6 h 119"/>
                <a:gd name="T40" fmla="*/ 2 w 149"/>
                <a:gd name="T41" fmla="*/ 6 h 119"/>
                <a:gd name="T42" fmla="*/ 1 w 149"/>
                <a:gd name="T43" fmla="*/ 6 h 119"/>
                <a:gd name="T44" fmla="*/ 1 w 149"/>
                <a:gd name="T45" fmla="*/ 6 h 119"/>
                <a:gd name="T46" fmla="*/ 1 w 149"/>
                <a:gd name="T47" fmla="*/ 6 h 119"/>
                <a:gd name="T48" fmla="*/ 0 w 149"/>
                <a:gd name="T49" fmla="*/ 6 h 119"/>
                <a:gd name="T50" fmla="*/ 0 w 149"/>
                <a:gd name="T51" fmla="*/ 6 h 119"/>
                <a:gd name="T52" fmla="*/ 0 w 149"/>
                <a:gd name="T53" fmla="*/ 7 h 119"/>
                <a:gd name="T54" fmla="*/ 0 w 149"/>
                <a:gd name="T55" fmla="*/ 7 h 119"/>
                <a:gd name="T56" fmla="*/ 0 w 149"/>
                <a:gd name="T57" fmla="*/ 7 h 119"/>
                <a:gd name="T58" fmla="*/ 0 w 149"/>
                <a:gd name="T59" fmla="*/ 8 h 119"/>
                <a:gd name="T60" fmla="*/ 1 w 149"/>
                <a:gd name="T61" fmla="*/ 8 h 119"/>
                <a:gd name="T62" fmla="*/ 2 w 149"/>
                <a:gd name="T63" fmla="*/ 8 h 119"/>
                <a:gd name="T64" fmla="*/ 2 w 149"/>
                <a:gd name="T65" fmla="*/ 8 h 119"/>
                <a:gd name="T66" fmla="*/ 3 w 149"/>
                <a:gd name="T67" fmla="*/ 8 h 119"/>
                <a:gd name="T68" fmla="*/ 4 w 149"/>
                <a:gd name="T69" fmla="*/ 7 h 119"/>
                <a:gd name="T70" fmla="*/ 5 w 149"/>
                <a:gd name="T71" fmla="*/ 7 h 119"/>
                <a:gd name="T72" fmla="*/ 5 w 149"/>
                <a:gd name="T73" fmla="*/ 6 h 119"/>
                <a:gd name="T74" fmla="*/ 6 w 149"/>
                <a:gd name="T75" fmla="*/ 6 h 119"/>
                <a:gd name="T76" fmla="*/ 6 w 149"/>
                <a:gd name="T77" fmla="*/ 5 h 119"/>
                <a:gd name="T78" fmla="*/ 7 w 149"/>
                <a:gd name="T79" fmla="*/ 4 h 119"/>
                <a:gd name="T80" fmla="*/ 7 w 149"/>
                <a:gd name="T81" fmla="*/ 4 h 119"/>
                <a:gd name="T82" fmla="*/ 8 w 149"/>
                <a:gd name="T83" fmla="*/ 3 h 119"/>
                <a:gd name="T84" fmla="*/ 8 w 149"/>
                <a:gd name="T85" fmla="*/ 2 h 119"/>
                <a:gd name="T86" fmla="*/ 8 w 149"/>
                <a:gd name="T87" fmla="*/ 1 h 119"/>
                <a:gd name="T88" fmla="*/ 9 w 149"/>
                <a:gd name="T89" fmla="*/ 1 h 119"/>
                <a:gd name="T90" fmla="*/ 9 w 149"/>
                <a:gd name="T91" fmla="*/ 1 h 119"/>
                <a:gd name="T92" fmla="*/ 9 w 149"/>
                <a:gd name="T93" fmla="*/ 0 h 119"/>
                <a:gd name="T94" fmla="*/ 9 w 149"/>
                <a:gd name="T95" fmla="*/ 0 h 119"/>
                <a:gd name="T96" fmla="*/ 9 w 149"/>
                <a:gd name="T97" fmla="*/ 1 h 119"/>
                <a:gd name="T98" fmla="*/ 9 w 149"/>
                <a:gd name="T99" fmla="*/ 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19"/>
                <a:gd name="T152" fmla="*/ 149 w 149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19">
                  <a:moveTo>
                    <a:pt x="147" y="1"/>
                  </a:moveTo>
                  <a:lnTo>
                    <a:pt x="141" y="10"/>
                  </a:lnTo>
                  <a:lnTo>
                    <a:pt x="135" y="19"/>
                  </a:lnTo>
                  <a:lnTo>
                    <a:pt x="129" y="28"/>
                  </a:lnTo>
                  <a:lnTo>
                    <a:pt x="123" y="38"/>
                  </a:lnTo>
                  <a:lnTo>
                    <a:pt x="118" y="47"/>
                  </a:lnTo>
                  <a:lnTo>
                    <a:pt x="111" y="55"/>
                  </a:lnTo>
                  <a:lnTo>
                    <a:pt x="104" y="63"/>
                  </a:lnTo>
                  <a:lnTo>
                    <a:pt x="97" y="71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1" y="89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53" y="95"/>
                  </a:lnTo>
                  <a:lnTo>
                    <a:pt x="47" y="96"/>
                  </a:lnTo>
                  <a:lnTo>
                    <a:pt x="43" y="96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1" y="94"/>
                  </a:lnTo>
                  <a:lnTo>
                    <a:pt x="6" y="96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13" y="117"/>
                  </a:lnTo>
                  <a:lnTo>
                    <a:pt x="23" y="119"/>
                  </a:lnTo>
                  <a:lnTo>
                    <a:pt x="36" y="119"/>
                  </a:lnTo>
                  <a:lnTo>
                    <a:pt x="47" y="117"/>
                  </a:lnTo>
                  <a:lnTo>
                    <a:pt x="59" y="114"/>
                  </a:lnTo>
                  <a:lnTo>
                    <a:pt x="71" y="108"/>
                  </a:lnTo>
                  <a:lnTo>
                    <a:pt x="81" y="102"/>
                  </a:lnTo>
                  <a:lnTo>
                    <a:pt x="89" y="95"/>
                  </a:lnTo>
                  <a:lnTo>
                    <a:pt x="99" y="85"/>
                  </a:lnTo>
                  <a:lnTo>
                    <a:pt x="107" y="74"/>
                  </a:lnTo>
                  <a:lnTo>
                    <a:pt x="117" y="63"/>
                  </a:lnTo>
                  <a:lnTo>
                    <a:pt x="123" y="51"/>
                  </a:lnTo>
                  <a:lnTo>
                    <a:pt x="130" y="40"/>
                  </a:lnTo>
                  <a:lnTo>
                    <a:pt x="137" y="27"/>
                  </a:lnTo>
                  <a:lnTo>
                    <a:pt x="143" y="14"/>
                  </a:lnTo>
                  <a:lnTo>
                    <a:pt x="149" y="2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5" name="Freeform 280"/>
            <p:cNvSpPr>
              <a:spLocks/>
            </p:cNvSpPr>
            <p:nvPr/>
          </p:nvSpPr>
          <p:spPr bwMode="auto">
            <a:xfrm>
              <a:off x="3541" y="2348"/>
              <a:ext cx="31" cy="87"/>
            </a:xfrm>
            <a:custGeom>
              <a:avLst/>
              <a:gdLst>
                <a:gd name="T0" fmla="*/ 4 w 61"/>
                <a:gd name="T1" fmla="*/ 0 h 174"/>
                <a:gd name="T2" fmla="*/ 4 w 61"/>
                <a:gd name="T3" fmla="*/ 1 h 174"/>
                <a:gd name="T4" fmla="*/ 3 w 61"/>
                <a:gd name="T5" fmla="*/ 1 h 174"/>
                <a:gd name="T6" fmla="*/ 2 w 61"/>
                <a:gd name="T7" fmla="*/ 1 h 174"/>
                <a:gd name="T8" fmla="*/ 2 w 61"/>
                <a:gd name="T9" fmla="*/ 1 h 174"/>
                <a:gd name="T10" fmla="*/ 2 w 61"/>
                <a:gd name="T11" fmla="*/ 2 h 174"/>
                <a:gd name="T12" fmla="*/ 1 w 61"/>
                <a:gd name="T13" fmla="*/ 2 h 174"/>
                <a:gd name="T14" fmla="*/ 1 w 61"/>
                <a:gd name="T15" fmla="*/ 3 h 174"/>
                <a:gd name="T16" fmla="*/ 1 w 61"/>
                <a:gd name="T17" fmla="*/ 3 h 174"/>
                <a:gd name="T18" fmla="*/ 0 w 61"/>
                <a:gd name="T19" fmla="*/ 4 h 174"/>
                <a:gd name="T20" fmla="*/ 0 w 61"/>
                <a:gd name="T21" fmla="*/ 4 h 174"/>
                <a:gd name="T22" fmla="*/ 1 w 61"/>
                <a:gd name="T23" fmla="*/ 5 h 174"/>
                <a:gd name="T24" fmla="*/ 1 w 61"/>
                <a:gd name="T25" fmla="*/ 5 h 174"/>
                <a:gd name="T26" fmla="*/ 1 w 61"/>
                <a:gd name="T27" fmla="*/ 7 h 174"/>
                <a:gd name="T28" fmla="*/ 2 w 61"/>
                <a:gd name="T29" fmla="*/ 8 h 174"/>
                <a:gd name="T30" fmla="*/ 2 w 61"/>
                <a:gd name="T31" fmla="*/ 10 h 174"/>
                <a:gd name="T32" fmla="*/ 2 w 61"/>
                <a:gd name="T33" fmla="*/ 11 h 174"/>
                <a:gd name="T34" fmla="*/ 3 w 61"/>
                <a:gd name="T35" fmla="*/ 11 h 174"/>
                <a:gd name="T36" fmla="*/ 3 w 61"/>
                <a:gd name="T37" fmla="*/ 11 h 174"/>
                <a:gd name="T38" fmla="*/ 3 w 61"/>
                <a:gd name="T39" fmla="*/ 11 h 174"/>
                <a:gd name="T40" fmla="*/ 3 w 61"/>
                <a:gd name="T41" fmla="*/ 11 h 174"/>
                <a:gd name="T42" fmla="*/ 3 w 61"/>
                <a:gd name="T43" fmla="*/ 10 h 174"/>
                <a:gd name="T44" fmla="*/ 3 w 61"/>
                <a:gd name="T45" fmla="*/ 9 h 174"/>
                <a:gd name="T46" fmla="*/ 3 w 61"/>
                <a:gd name="T47" fmla="*/ 8 h 174"/>
                <a:gd name="T48" fmla="*/ 2 w 61"/>
                <a:gd name="T49" fmla="*/ 7 h 174"/>
                <a:gd name="T50" fmla="*/ 2 w 61"/>
                <a:gd name="T51" fmla="*/ 7 h 174"/>
                <a:gd name="T52" fmla="*/ 2 w 61"/>
                <a:gd name="T53" fmla="*/ 6 h 174"/>
                <a:gd name="T54" fmla="*/ 2 w 61"/>
                <a:gd name="T55" fmla="*/ 6 h 174"/>
                <a:gd name="T56" fmla="*/ 2 w 61"/>
                <a:gd name="T57" fmla="*/ 5 h 174"/>
                <a:gd name="T58" fmla="*/ 1 w 61"/>
                <a:gd name="T59" fmla="*/ 4 h 174"/>
                <a:gd name="T60" fmla="*/ 1 w 61"/>
                <a:gd name="T61" fmla="*/ 4 h 174"/>
                <a:gd name="T62" fmla="*/ 1 w 61"/>
                <a:gd name="T63" fmla="*/ 3 h 174"/>
                <a:gd name="T64" fmla="*/ 2 w 61"/>
                <a:gd name="T65" fmla="*/ 2 h 174"/>
                <a:gd name="T66" fmla="*/ 2 w 61"/>
                <a:gd name="T67" fmla="*/ 2 h 174"/>
                <a:gd name="T68" fmla="*/ 3 w 61"/>
                <a:gd name="T69" fmla="*/ 1 h 174"/>
                <a:gd name="T70" fmla="*/ 3 w 61"/>
                <a:gd name="T71" fmla="*/ 1 h 174"/>
                <a:gd name="T72" fmla="*/ 4 w 61"/>
                <a:gd name="T73" fmla="*/ 1 h 174"/>
                <a:gd name="T74" fmla="*/ 4 w 61"/>
                <a:gd name="T75" fmla="*/ 1 h 174"/>
                <a:gd name="T76" fmla="*/ 4 w 61"/>
                <a:gd name="T77" fmla="*/ 1 h 174"/>
                <a:gd name="T78" fmla="*/ 4 w 61"/>
                <a:gd name="T79" fmla="*/ 0 h 174"/>
                <a:gd name="T80" fmla="*/ 4 w 61"/>
                <a:gd name="T81" fmla="*/ 0 h 174"/>
                <a:gd name="T82" fmla="*/ 4 w 61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74"/>
                <a:gd name="T128" fmla="*/ 61 w 61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74">
                  <a:moveTo>
                    <a:pt x="61" y="0"/>
                  </a:moveTo>
                  <a:lnTo>
                    <a:pt x="50" y="1"/>
                  </a:lnTo>
                  <a:lnTo>
                    <a:pt x="41" y="3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8"/>
                  </a:lnTo>
                  <a:lnTo>
                    <a:pt x="3" y="76"/>
                  </a:lnTo>
                  <a:lnTo>
                    <a:pt x="11" y="100"/>
                  </a:lnTo>
                  <a:lnTo>
                    <a:pt x="19" y="123"/>
                  </a:lnTo>
                  <a:lnTo>
                    <a:pt x="26" y="146"/>
                  </a:lnTo>
                  <a:lnTo>
                    <a:pt x="32" y="170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42" y="169"/>
                  </a:lnTo>
                  <a:lnTo>
                    <a:pt x="44" y="164"/>
                  </a:lnTo>
                  <a:lnTo>
                    <a:pt x="44" y="149"/>
                  </a:lnTo>
                  <a:lnTo>
                    <a:pt x="41" y="136"/>
                  </a:lnTo>
                  <a:lnTo>
                    <a:pt x="37" y="121"/>
                  </a:lnTo>
                  <a:lnTo>
                    <a:pt x="31" y="107"/>
                  </a:lnTo>
                  <a:lnTo>
                    <a:pt x="27" y="99"/>
                  </a:lnTo>
                  <a:lnTo>
                    <a:pt x="25" y="91"/>
                  </a:lnTo>
                  <a:lnTo>
                    <a:pt x="22" y="84"/>
                  </a:lnTo>
                  <a:lnTo>
                    <a:pt x="18" y="76"/>
                  </a:lnTo>
                  <a:lnTo>
                    <a:pt x="14" y="62"/>
                  </a:lnTo>
                  <a:lnTo>
                    <a:pt x="12" y="49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6" name="Freeform 281"/>
            <p:cNvSpPr>
              <a:spLocks/>
            </p:cNvSpPr>
            <p:nvPr/>
          </p:nvSpPr>
          <p:spPr bwMode="auto">
            <a:xfrm>
              <a:off x="3573" y="2355"/>
              <a:ext cx="27" cy="71"/>
            </a:xfrm>
            <a:custGeom>
              <a:avLst/>
              <a:gdLst>
                <a:gd name="T0" fmla="*/ 0 w 53"/>
                <a:gd name="T1" fmla="*/ 1 h 142"/>
                <a:gd name="T2" fmla="*/ 1 w 53"/>
                <a:gd name="T3" fmla="*/ 2 h 142"/>
                <a:gd name="T4" fmla="*/ 2 w 53"/>
                <a:gd name="T5" fmla="*/ 3 h 142"/>
                <a:gd name="T6" fmla="*/ 2 w 53"/>
                <a:gd name="T7" fmla="*/ 4 h 142"/>
                <a:gd name="T8" fmla="*/ 2 w 53"/>
                <a:gd name="T9" fmla="*/ 5 h 142"/>
                <a:gd name="T10" fmla="*/ 3 w 53"/>
                <a:gd name="T11" fmla="*/ 6 h 142"/>
                <a:gd name="T12" fmla="*/ 3 w 53"/>
                <a:gd name="T13" fmla="*/ 7 h 142"/>
                <a:gd name="T14" fmla="*/ 3 w 53"/>
                <a:gd name="T15" fmla="*/ 8 h 142"/>
                <a:gd name="T16" fmla="*/ 3 w 53"/>
                <a:gd name="T17" fmla="*/ 9 h 142"/>
                <a:gd name="T18" fmla="*/ 3 w 53"/>
                <a:gd name="T19" fmla="*/ 9 h 142"/>
                <a:gd name="T20" fmla="*/ 3 w 53"/>
                <a:gd name="T21" fmla="*/ 9 h 142"/>
                <a:gd name="T22" fmla="*/ 3 w 53"/>
                <a:gd name="T23" fmla="*/ 9 h 142"/>
                <a:gd name="T24" fmla="*/ 3 w 53"/>
                <a:gd name="T25" fmla="*/ 9 h 142"/>
                <a:gd name="T26" fmla="*/ 4 w 53"/>
                <a:gd name="T27" fmla="*/ 8 h 142"/>
                <a:gd name="T28" fmla="*/ 4 w 53"/>
                <a:gd name="T29" fmla="*/ 7 h 142"/>
                <a:gd name="T30" fmla="*/ 4 w 53"/>
                <a:gd name="T31" fmla="*/ 6 h 142"/>
                <a:gd name="T32" fmla="*/ 3 w 53"/>
                <a:gd name="T33" fmla="*/ 4 h 142"/>
                <a:gd name="T34" fmla="*/ 3 w 53"/>
                <a:gd name="T35" fmla="*/ 3 h 142"/>
                <a:gd name="T36" fmla="*/ 2 w 53"/>
                <a:gd name="T37" fmla="*/ 2 h 142"/>
                <a:gd name="T38" fmla="*/ 2 w 53"/>
                <a:gd name="T39" fmla="*/ 1 h 142"/>
                <a:gd name="T40" fmla="*/ 1 w 53"/>
                <a:gd name="T41" fmla="*/ 1 h 142"/>
                <a:gd name="T42" fmla="*/ 1 w 53"/>
                <a:gd name="T43" fmla="*/ 0 h 142"/>
                <a:gd name="T44" fmla="*/ 1 w 53"/>
                <a:gd name="T45" fmla="*/ 1 h 142"/>
                <a:gd name="T46" fmla="*/ 0 w 53"/>
                <a:gd name="T47" fmla="*/ 1 h 142"/>
                <a:gd name="T48" fmla="*/ 0 w 53"/>
                <a:gd name="T49" fmla="*/ 1 h 142"/>
                <a:gd name="T50" fmla="*/ 0 w 5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42"/>
                <a:gd name="T80" fmla="*/ 53 w 5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42">
                  <a:moveTo>
                    <a:pt x="0" y="5"/>
                  </a:moveTo>
                  <a:lnTo>
                    <a:pt x="12" y="20"/>
                  </a:lnTo>
                  <a:lnTo>
                    <a:pt x="20" y="35"/>
                  </a:lnTo>
                  <a:lnTo>
                    <a:pt x="27" y="51"/>
                  </a:lnTo>
                  <a:lnTo>
                    <a:pt x="32" y="68"/>
                  </a:lnTo>
                  <a:lnTo>
                    <a:pt x="35" y="86"/>
                  </a:lnTo>
                  <a:lnTo>
                    <a:pt x="37" y="103"/>
                  </a:lnTo>
                  <a:lnTo>
                    <a:pt x="37" y="121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52" y="119"/>
                  </a:lnTo>
                  <a:lnTo>
                    <a:pt x="53" y="101"/>
                  </a:lnTo>
                  <a:lnTo>
                    <a:pt x="51" y="82"/>
                  </a:lnTo>
                  <a:lnTo>
                    <a:pt x="46" y="64"/>
                  </a:lnTo>
                  <a:lnTo>
                    <a:pt x="39" y="47"/>
                  </a:lnTo>
                  <a:lnTo>
                    <a:pt x="30" y="29"/>
                  </a:lnTo>
                  <a:lnTo>
                    <a:pt x="19" y="1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7" name="Freeform 282"/>
            <p:cNvSpPr>
              <a:spLocks/>
            </p:cNvSpPr>
            <p:nvPr/>
          </p:nvSpPr>
          <p:spPr bwMode="auto">
            <a:xfrm>
              <a:off x="3520" y="2385"/>
              <a:ext cx="55" cy="120"/>
            </a:xfrm>
            <a:custGeom>
              <a:avLst/>
              <a:gdLst>
                <a:gd name="T0" fmla="*/ 2 w 111"/>
                <a:gd name="T1" fmla="*/ 1 h 240"/>
                <a:gd name="T2" fmla="*/ 2 w 111"/>
                <a:gd name="T3" fmla="*/ 1 h 240"/>
                <a:gd name="T4" fmla="*/ 1 w 111"/>
                <a:gd name="T5" fmla="*/ 2 h 240"/>
                <a:gd name="T6" fmla="*/ 1 w 111"/>
                <a:gd name="T7" fmla="*/ 3 h 240"/>
                <a:gd name="T8" fmla="*/ 0 w 111"/>
                <a:gd name="T9" fmla="*/ 3 h 240"/>
                <a:gd name="T10" fmla="*/ 0 w 111"/>
                <a:gd name="T11" fmla="*/ 4 h 240"/>
                <a:gd name="T12" fmla="*/ 0 w 111"/>
                <a:gd name="T13" fmla="*/ 5 h 240"/>
                <a:gd name="T14" fmla="*/ 0 w 111"/>
                <a:gd name="T15" fmla="*/ 6 h 240"/>
                <a:gd name="T16" fmla="*/ 0 w 111"/>
                <a:gd name="T17" fmla="*/ 6 h 240"/>
                <a:gd name="T18" fmla="*/ 0 w 111"/>
                <a:gd name="T19" fmla="*/ 7 h 240"/>
                <a:gd name="T20" fmla="*/ 0 w 111"/>
                <a:gd name="T21" fmla="*/ 7 h 240"/>
                <a:gd name="T22" fmla="*/ 0 w 111"/>
                <a:gd name="T23" fmla="*/ 8 h 240"/>
                <a:gd name="T24" fmla="*/ 1 w 111"/>
                <a:gd name="T25" fmla="*/ 8 h 240"/>
                <a:gd name="T26" fmla="*/ 1 w 111"/>
                <a:gd name="T27" fmla="*/ 9 h 240"/>
                <a:gd name="T28" fmla="*/ 1 w 111"/>
                <a:gd name="T29" fmla="*/ 9 h 240"/>
                <a:gd name="T30" fmla="*/ 2 w 111"/>
                <a:gd name="T31" fmla="*/ 10 h 240"/>
                <a:gd name="T32" fmla="*/ 2 w 111"/>
                <a:gd name="T33" fmla="*/ 10 h 240"/>
                <a:gd name="T34" fmla="*/ 3 w 111"/>
                <a:gd name="T35" fmla="*/ 11 h 240"/>
                <a:gd name="T36" fmla="*/ 3 w 111"/>
                <a:gd name="T37" fmla="*/ 11 h 240"/>
                <a:gd name="T38" fmla="*/ 3 w 111"/>
                <a:gd name="T39" fmla="*/ 12 h 240"/>
                <a:gd name="T40" fmla="*/ 4 w 111"/>
                <a:gd name="T41" fmla="*/ 13 h 240"/>
                <a:gd name="T42" fmla="*/ 4 w 111"/>
                <a:gd name="T43" fmla="*/ 13 h 240"/>
                <a:gd name="T44" fmla="*/ 5 w 111"/>
                <a:gd name="T45" fmla="*/ 14 h 240"/>
                <a:gd name="T46" fmla="*/ 5 w 111"/>
                <a:gd name="T47" fmla="*/ 15 h 240"/>
                <a:gd name="T48" fmla="*/ 6 w 111"/>
                <a:gd name="T49" fmla="*/ 15 h 240"/>
                <a:gd name="T50" fmla="*/ 6 w 111"/>
                <a:gd name="T51" fmla="*/ 15 h 240"/>
                <a:gd name="T52" fmla="*/ 6 w 111"/>
                <a:gd name="T53" fmla="*/ 15 h 240"/>
                <a:gd name="T54" fmla="*/ 6 w 111"/>
                <a:gd name="T55" fmla="*/ 15 h 240"/>
                <a:gd name="T56" fmla="*/ 6 w 111"/>
                <a:gd name="T57" fmla="*/ 15 h 240"/>
                <a:gd name="T58" fmla="*/ 6 w 111"/>
                <a:gd name="T59" fmla="*/ 14 h 240"/>
                <a:gd name="T60" fmla="*/ 6 w 111"/>
                <a:gd name="T61" fmla="*/ 13 h 240"/>
                <a:gd name="T62" fmla="*/ 6 w 111"/>
                <a:gd name="T63" fmla="*/ 13 h 240"/>
                <a:gd name="T64" fmla="*/ 5 w 111"/>
                <a:gd name="T65" fmla="*/ 12 h 240"/>
                <a:gd name="T66" fmla="*/ 5 w 111"/>
                <a:gd name="T67" fmla="*/ 11 h 240"/>
                <a:gd name="T68" fmla="*/ 4 w 111"/>
                <a:gd name="T69" fmla="*/ 10 h 240"/>
                <a:gd name="T70" fmla="*/ 4 w 111"/>
                <a:gd name="T71" fmla="*/ 10 h 240"/>
                <a:gd name="T72" fmla="*/ 3 w 111"/>
                <a:gd name="T73" fmla="*/ 9 h 240"/>
                <a:gd name="T74" fmla="*/ 3 w 111"/>
                <a:gd name="T75" fmla="*/ 9 h 240"/>
                <a:gd name="T76" fmla="*/ 2 w 111"/>
                <a:gd name="T77" fmla="*/ 8 h 240"/>
                <a:gd name="T78" fmla="*/ 2 w 111"/>
                <a:gd name="T79" fmla="*/ 8 h 240"/>
                <a:gd name="T80" fmla="*/ 2 w 111"/>
                <a:gd name="T81" fmla="*/ 7 h 240"/>
                <a:gd name="T82" fmla="*/ 2 w 111"/>
                <a:gd name="T83" fmla="*/ 7 h 240"/>
                <a:gd name="T84" fmla="*/ 1 w 111"/>
                <a:gd name="T85" fmla="*/ 7 h 240"/>
                <a:gd name="T86" fmla="*/ 1 w 111"/>
                <a:gd name="T87" fmla="*/ 6 h 240"/>
                <a:gd name="T88" fmla="*/ 1 w 111"/>
                <a:gd name="T89" fmla="*/ 6 h 240"/>
                <a:gd name="T90" fmla="*/ 0 w 111"/>
                <a:gd name="T91" fmla="*/ 5 h 240"/>
                <a:gd name="T92" fmla="*/ 0 w 111"/>
                <a:gd name="T93" fmla="*/ 4 h 240"/>
                <a:gd name="T94" fmla="*/ 1 w 111"/>
                <a:gd name="T95" fmla="*/ 4 h 240"/>
                <a:gd name="T96" fmla="*/ 1 w 111"/>
                <a:gd name="T97" fmla="*/ 3 h 240"/>
                <a:gd name="T98" fmla="*/ 1 w 111"/>
                <a:gd name="T99" fmla="*/ 2 h 240"/>
                <a:gd name="T100" fmla="*/ 2 w 111"/>
                <a:gd name="T101" fmla="*/ 2 h 240"/>
                <a:gd name="T102" fmla="*/ 2 w 111"/>
                <a:gd name="T103" fmla="*/ 1 h 240"/>
                <a:gd name="T104" fmla="*/ 2 w 111"/>
                <a:gd name="T105" fmla="*/ 1 h 240"/>
                <a:gd name="T106" fmla="*/ 2 w 111"/>
                <a:gd name="T107" fmla="*/ 0 h 240"/>
                <a:gd name="T108" fmla="*/ 2 w 111"/>
                <a:gd name="T109" fmla="*/ 0 h 240"/>
                <a:gd name="T110" fmla="*/ 2 w 111"/>
                <a:gd name="T111" fmla="*/ 0 h 240"/>
                <a:gd name="T112" fmla="*/ 2 w 111"/>
                <a:gd name="T113" fmla="*/ 1 h 240"/>
                <a:gd name="T114" fmla="*/ 2 w 111"/>
                <a:gd name="T115" fmla="*/ 1 h 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240"/>
                <a:gd name="T176" fmla="*/ 111 w 111"/>
                <a:gd name="T177" fmla="*/ 240 h 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240">
                  <a:moveTo>
                    <a:pt x="41" y="2"/>
                  </a:moveTo>
                  <a:lnTo>
                    <a:pt x="33" y="12"/>
                  </a:lnTo>
                  <a:lnTo>
                    <a:pt x="24" y="22"/>
                  </a:lnTo>
                  <a:lnTo>
                    <a:pt x="16" y="33"/>
                  </a:lnTo>
                  <a:lnTo>
                    <a:pt x="9" y="45"/>
                  </a:lnTo>
                  <a:lnTo>
                    <a:pt x="3" y="57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3" y="96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5" y="119"/>
                  </a:lnTo>
                  <a:lnTo>
                    <a:pt x="21" y="126"/>
                  </a:lnTo>
                  <a:lnTo>
                    <a:pt x="25" y="132"/>
                  </a:lnTo>
                  <a:lnTo>
                    <a:pt x="31" y="139"/>
                  </a:lnTo>
                  <a:lnTo>
                    <a:pt x="36" y="146"/>
                  </a:lnTo>
                  <a:lnTo>
                    <a:pt x="41" y="152"/>
                  </a:lnTo>
                  <a:lnTo>
                    <a:pt x="48" y="163"/>
                  </a:lnTo>
                  <a:lnTo>
                    <a:pt x="56" y="174"/>
                  </a:lnTo>
                  <a:lnTo>
                    <a:pt x="62" y="185"/>
                  </a:lnTo>
                  <a:lnTo>
                    <a:pt x="69" y="196"/>
                  </a:lnTo>
                  <a:lnTo>
                    <a:pt x="76" y="208"/>
                  </a:lnTo>
                  <a:lnTo>
                    <a:pt x="83" y="218"/>
                  </a:lnTo>
                  <a:lnTo>
                    <a:pt x="91" y="229"/>
                  </a:lnTo>
                  <a:lnTo>
                    <a:pt x="99" y="239"/>
                  </a:lnTo>
                  <a:lnTo>
                    <a:pt x="103" y="240"/>
                  </a:lnTo>
                  <a:lnTo>
                    <a:pt x="107" y="238"/>
                  </a:lnTo>
                  <a:lnTo>
                    <a:pt x="109" y="233"/>
                  </a:lnTo>
                  <a:lnTo>
                    <a:pt x="111" y="229"/>
                  </a:lnTo>
                  <a:lnTo>
                    <a:pt x="106" y="216"/>
                  </a:lnTo>
                  <a:lnTo>
                    <a:pt x="101" y="204"/>
                  </a:lnTo>
                  <a:lnTo>
                    <a:pt x="96" y="193"/>
                  </a:lnTo>
                  <a:lnTo>
                    <a:pt x="89" y="180"/>
                  </a:lnTo>
                  <a:lnTo>
                    <a:pt x="81" y="170"/>
                  </a:lnTo>
                  <a:lnTo>
                    <a:pt x="74" y="158"/>
                  </a:lnTo>
                  <a:lnTo>
                    <a:pt x="66" y="147"/>
                  </a:lnTo>
                  <a:lnTo>
                    <a:pt x="58" y="136"/>
                  </a:lnTo>
                  <a:lnTo>
                    <a:pt x="52" y="129"/>
                  </a:lnTo>
                  <a:lnTo>
                    <a:pt x="47" y="124"/>
                  </a:lnTo>
                  <a:lnTo>
                    <a:pt x="41" y="118"/>
                  </a:lnTo>
                  <a:lnTo>
                    <a:pt x="37" y="111"/>
                  </a:lnTo>
                  <a:lnTo>
                    <a:pt x="32" y="105"/>
                  </a:lnTo>
                  <a:lnTo>
                    <a:pt x="27" y="98"/>
                  </a:lnTo>
                  <a:lnTo>
                    <a:pt x="23" y="91"/>
                  </a:lnTo>
                  <a:lnTo>
                    <a:pt x="18" y="84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7" y="51"/>
                  </a:lnTo>
                  <a:lnTo>
                    <a:pt x="21" y="41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9" y="12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8" name="Freeform 283"/>
            <p:cNvSpPr>
              <a:spLocks/>
            </p:cNvSpPr>
            <p:nvPr/>
          </p:nvSpPr>
          <p:spPr bwMode="auto">
            <a:xfrm>
              <a:off x="3571" y="2438"/>
              <a:ext cx="18" cy="63"/>
            </a:xfrm>
            <a:custGeom>
              <a:avLst/>
              <a:gdLst>
                <a:gd name="T0" fmla="*/ 0 w 35"/>
                <a:gd name="T1" fmla="*/ 1 h 125"/>
                <a:gd name="T2" fmla="*/ 1 w 35"/>
                <a:gd name="T3" fmla="*/ 2 h 125"/>
                <a:gd name="T4" fmla="*/ 1 w 35"/>
                <a:gd name="T5" fmla="*/ 2 h 125"/>
                <a:gd name="T6" fmla="*/ 2 w 35"/>
                <a:gd name="T7" fmla="*/ 3 h 125"/>
                <a:gd name="T8" fmla="*/ 2 w 35"/>
                <a:gd name="T9" fmla="*/ 4 h 125"/>
                <a:gd name="T10" fmla="*/ 2 w 35"/>
                <a:gd name="T11" fmla="*/ 5 h 125"/>
                <a:gd name="T12" fmla="*/ 1 w 35"/>
                <a:gd name="T13" fmla="*/ 6 h 125"/>
                <a:gd name="T14" fmla="*/ 1 w 35"/>
                <a:gd name="T15" fmla="*/ 7 h 125"/>
                <a:gd name="T16" fmla="*/ 1 w 35"/>
                <a:gd name="T17" fmla="*/ 8 h 125"/>
                <a:gd name="T18" fmla="*/ 1 w 35"/>
                <a:gd name="T19" fmla="*/ 8 h 125"/>
                <a:gd name="T20" fmla="*/ 1 w 35"/>
                <a:gd name="T21" fmla="*/ 8 h 125"/>
                <a:gd name="T22" fmla="*/ 1 w 35"/>
                <a:gd name="T23" fmla="*/ 8 h 125"/>
                <a:gd name="T24" fmla="*/ 1 w 35"/>
                <a:gd name="T25" fmla="*/ 8 h 125"/>
                <a:gd name="T26" fmla="*/ 2 w 35"/>
                <a:gd name="T27" fmla="*/ 7 h 125"/>
                <a:gd name="T28" fmla="*/ 2 w 35"/>
                <a:gd name="T29" fmla="*/ 6 h 125"/>
                <a:gd name="T30" fmla="*/ 3 w 35"/>
                <a:gd name="T31" fmla="*/ 5 h 125"/>
                <a:gd name="T32" fmla="*/ 3 w 35"/>
                <a:gd name="T33" fmla="*/ 4 h 125"/>
                <a:gd name="T34" fmla="*/ 2 w 35"/>
                <a:gd name="T35" fmla="*/ 3 h 125"/>
                <a:gd name="T36" fmla="*/ 2 w 35"/>
                <a:gd name="T37" fmla="*/ 2 h 125"/>
                <a:gd name="T38" fmla="*/ 1 w 35"/>
                <a:gd name="T39" fmla="*/ 1 h 125"/>
                <a:gd name="T40" fmla="*/ 1 w 35"/>
                <a:gd name="T41" fmla="*/ 1 h 125"/>
                <a:gd name="T42" fmla="*/ 1 w 35"/>
                <a:gd name="T43" fmla="*/ 0 h 125"/>
                <a:gd name="T44" fmla="*/ 1 w 35"/>
                <a:gd name="T45" fmla="*/ 0 h 125"/>
                <a:gd name="T46" fmla="*/ 0 w 35"/>
                <a:gd name="T47" fmla="*/ 1 h 125"/>
                <a:gd name="T48" fmla="*/ 0 w 35"/>
                <a:gd name="T49" fmla="*/ 1 h 125"/>
                <a:gd name="T50" fmla="*/ 0 w 35"/>
                <a:gd name="T51" fmla="*/ 1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25"/>
                <a:gd name="T80" fmla="*/ 35 w 3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25">
                  <a:moveTo>
                    <a:pt x="0" y="3"/>
                  </a:moveTo>
                  <a:lnTo>
                    <a:pt x="5" y="17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77"/>
                  </a:lnTo>
                  <a:lnTo>
                    <a:pt x="15" y="92"/>
                  </a:lnTo>
                  <a:lnTo>
                    <a:pt x="6" y="107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9" y="124"/>
                  </a:lnTo>
                  <a:lnTo>
                    <a:pt x="12" y="122"/>
                  </a:lnTo>
                  <a:lnTo>
                    <a:pt x="21" y="109"/>
                  </a:lnTo>
                  <a:lnTo>
                    <a:pt x="29" y="94"/>
                  </a:lnTo>
                  <a:lnTo>
                    <a:pt x="34" y="80"/>
                  </a:lnTo>
                  <a:lnTo>
                    <a:pt x="35" y="64"/>
                  </a:lnTo>
                  <a:lnTo>
                    <a:pt x="32" y="47"/>
                  </a:lnTo>
                  <a:lnTo>
                    <a:pt x="23" y="31"/>
                  </a:lnTo>
                  <a:lnTo>
                    <a:pt x="12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79" name="Freeform 284"/>
            <p:cNvSpPr>
              <a:spLocks/>
            </p:cNvSpPr>
            <p:nvPr/>
          </p:nvSpPr>
          <p:spPr bwMode="auto">
            <a:xfrm>
              <a:off x="3623" y="2415"/>
              <a:ext cx="38" cy="20"/>
            </a:xfrm>
            <a:custGeom>
              <a:avLst/>
              <a:gdLst>
                <a:gd name="T0" fmla="*/ 5 w 76"/>
                <a:gd name="T1" fmla="*/ 0 h 42"/>
                <a:gd name="T2" fmla="*/ 5 w 76"/>
                <a:gd name="T3" fmla="*/ 0 h 42"/>
                <a:gd name="T4" fmla="*/ 5 w 76"/>
                <a:gd name="T5" fmla="*/ 0 h 42"/>
                <a:gd name="T6" fmla="*/ 4 w 76"/>
                <a:gd name="T7" fmla="*/ 0 h 42"/>
                <a:gd name="T8" fmla="*/ 4 w 76"/>
                <a:gd name="T9" fmla="*/ 0 h 42"/>
                <a:gd name="T10" fmla="*/ 4 w 76"/>
                <a:gd name="T11" fmla="*/ 0 h 42"/>
                <a:gd name="T12" fmla="*/ 4 w 76"/>
                <a:gd name="T13" fmla="*/ 0 h 42"/>
                <a:gd name="T14" fmla="*/ 3 w 76"/>
                <a:gd name="T15" fmla="*/ 1 h 42"/>
                <a:gd name="T16" fmla="*/ 3 w 76"/>
                <a:gd name="T17" fmla="*/ 1 h 42"/>
                <a:gd name="T18" fmla="*/ 2 w 76"/>
                <a:gd name="T19" fmla="*/ 1 h 42"/>
                <a:gd name="T20" fmla="*/ 2 w 76"/>
                <a:gd name="T21" fmla="*/ 1 h 42"/>
                <a:gd name="T22" fmla="*/ 1 w 76"/>
                <a:gd name="T23" fmla="*/ 1 h 42"/>
                <a:gd name="T24" fmla="*/ 1 w 76"/>
                <a:gd name="T25" fmla="*/ 1 h 42"/>
                <a:gd name="T26" fmla="*/ 1 w 76"/>
                <a:gd name="T27" fmla="*/ 1 h 42"/>
                <a:gd name="T28" fmla="*/ 0 w 76"/>
                <a:gd name="T29" fmla="*/ 2 h 42"/>
                <a:gd name="T30" fmla="*/ 1 w 76"/>
                <a:gd name="T31" fmla="*/ 2 h 42"/>
                <a:gd name="T32" fmla="*/ 1 w 76"/>
                <a:gd name="T33" fmla="*/ 2 h 42"/>
                <a:gd name="T34" fmla="*/ 1 w 76"/>
                <a:gd name="T35" fmla="*/ 2 h 42"/>
                <a:gd name="T36" fmla="*/ 1 w 76"/>
                <a:gd name="T37" fmla="*/ 2 h 42"/>
                <a:gd name="T38" fmla="*/ 2 w 76"/>
                <a:gd name="T39" fmla="*/ 2 h 42"/>
                <a:gd name="T40" fmla="*/ 2 w 76"/>
                <a:gd name="T41" fmla="*/ 2 h 42"/>
                <a:gd name="T42" fmla="*/ 2 w 76"/>
                <a:gd name="T43" fmla="*/ 2 h 42"/>
                <a:gd name="T44" fmla="*/ 3 w 76"/>
                <a:gd name="T45" fmla="*/ 1 h 42"/>
                <a:gd name="T46" fmla="*/ 3 w 76"/>
                <a:gd name="T47" fmla="*/ 1 h 42"/>
                <a:gd name="T48" fmla="*/ 3 w 76"/>
                <a:gd name="T49" fmla="*/ 1 h 42"/>
                <a:gd name="T50" fmla="*/ 4 w 76"/>
                <a:gd name="T51" fmla="*/ 1 h 42"/>
                <a:gd name="T52" fmla="*/ 4 w 76"/>
                <a:gd name="T53" fmla="*/ 0 h 42"/>
                <a:gd name="T54" fmla="*/ 5 w 76"/>
                <a:gd name="T55" fmla="*/ 0 h 42"/>
                <a:gd name="T56" fmla="*/ 5 w 76"/>
                <a:gd name="T57" fmla="*/ 0 h 42"/>
                <a:gd name="T58" fmla="*/ 5 w 76"/>
                <a:gd name="T59" fmla="*/ 0 h 42"/>
                <a:gd name="T60" fmla="*/ 5 w 76"/>
                <a:gd name="T61" fmla="*/ 0 h 42"/>
                <a:gd name="T62" fmla="*/ 5 w 76"/>
                <a:gd name="T63" fmla="*/ 0 h 42"/>
                <a:gd name="T64" fmla="*/ 5 w 76"/>
                <a:gd name="T65" fmla="*/ 0 h 42"/>
                <a:gd name="T66" fmla="*/ 5 w 76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2"/>
                <a:gd name="T104" fmla="*/ 76 w 7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2">
                  <a:moveTo>
                    <a:pt x="74" y="0"/>
                  </a:moveTo>
                  <a:lnTo>
                    <a:pt x="71" y="4"/>
                  </a:lnTo>
                  <a:lnTo>
                    <a:pt x="66" y="6"/>
                  </a:lnTo>
                  <a:lnTo>
                    <a:pt x="61" y="8"/>
                  </a:lnTo>
                  <a:lnTo>
                    <a:pt x="58" y="11"/>
                  </a:lnTo>
                  <a:lnTo>
                    <a:pt x="53" y="13"/>
                  </a:lnTo>
                  <a:lnTo>
                    <a:pt x="49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4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2"/>
                  </a:lnTo>
                  <a:lnTo>
                    <a:pt x="10" y="42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8" y="10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0" name="Freeform 285"/>
            <p:cNvSpPr>
              <a:spLocks/>
            </p:cNvSpPr>
            <p:nvPr/>
          </p:nvSpPr>
          <p:spPr bwMode="auto">
            <a:xfrm>
              <a:off x="3628" y="2430"/>
              <a:ext cx="18" cy="145"/>
            </a:xfrm>
            <a:custGeom>
              <a:avLst/>
              <a:gdLst>
                <a:gd name="T0" fmla="*/ 1 w 35"/>
                <a:gd name="T1" fmla="*/ 1 h 290"/>
                <a:gd name="T2" fmla="*/ 0 w 35"/>
                <a:gd name="T3" fmla="*/ 5 h 290"/>
                <a:gd name="T4" fmla="*/ 1 w 35"/>
                <a:gd name="T5" fmla="*/ 10 h 290"/>
                <a:gd name="T6" fmla="*/ 1 w 35"/>
                <a:gd name="T7" fmla="*/ 14 h 290"/>
                <a:gd name="T8" fmla="*/ 2 w 35"/>
                <a:gd name="T9" fmla="*/ 18 h 290"/>
                <a:gd name="T10" fmla="*/ 2 w 35"/>
                <a:gd name="T11" fmla="*/ 19 h 290"/>
                <a:gd name="T12" fmla="*/ 2 w 35"/>
                <a:gd name="T13" fmla="*/ 18 h 290"/>
                <a:gd name="T14" fmla="*/ 3 w 35"/>
                <a:gd name="T15" fmla="*/ 18 h 290"/>
                <a:gd name="T16" fmla="*/ 3 w 35"/>
                <a:gd name="T17" fmla="*/ 18 h 290"/>
                <a:gd name="T18" fmla="*/ 2 w 35"/>
                <a:gd name="T19" fmla="*/ 14 h 290"/>
                <a:gd name="T20" fmla="*/ 2 w 35"/>
                <a:gd name="T21" fmla="*/ 9 h 290"/>
                <a:gd name="T22" fmla="*/ 1 w 35"/>
                <a:gd name="T23" fmla="*/ 5 h 290"/>
                <a:gd name="T24" fmla="*/ 1 w 35"/>
                <a:gd name="T25" fmla="*/ 1 h 290"/>
                <a:gd name="T26" fmla="*/ 1 w 35"/>
                <a:gd name="T27" fmla="*/ 0 h 290"/>
                <a:gd name="T28" fmla="*/ 1 w 35"/>
                <a:gd name="T29" fmla="*/ 0 h 290"/>
                <a:gd name="T30" fmla="*/ 1 w 35"/>
                <a:gd name="T31" fmla="*/ 1 h 290"/>
                <a:gd name="T32" fmla="*/ 1 w 35"/>
                <a:gd name="T33" fmla="*/ 1 h 290"/>
                <a:gd name="T34" fmla="*/ 1 w 35"/>
                <a:gd name="T35" fmla="*/ 1 h 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90"/>
                <a:gd name="T56" fmla="*/ 35 w 35"/>
                <a:gd name="T57" fmla="*/ 290 h 2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90">
                  <a:moveTo>
                    <a:pt x="1" y="4"/>
                  </a:moveTo>
                  <a:lnTo>
                    <a:pt x="0" y="74"/>
                  </a:lnTo>
                  <a:lnTo>
                    <a:pt x="3" y="146"/>
                  </a:lnTo>
                  <a:lnTo>
                    <a:pt x="10" y="216"/>
                  </a:lnTo>
                  <a:lnTo>
                    <a:pt x="25" y="285"/>
                  </a:lnTo>
                  <a:lnTo>
                    <a:pt x="27" y="290"/>
                  </a:lnTo>
                  <a:lnTo>
                    <a:pt x="32" y="287"/>
                  </a:lnTo>
                  <a:lnTo>
                    <a:pt x="34" y="283"/>
                  </a:lnTo>
                  <a:lnTo>
                    <a:pt x="35" y="278"/>
                  </a:lnTo>
                  <a:lnTo>
                    <a:pt x="27" y="209"/>
                  </a:lnTo>
                  <a:lnTo>
                    <a:pt x="18" y="140"/>
                  </a:lnTo>
                  <a:lnTo>
                    <a:pt x="10" y="71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1" name="Freeform 286"/>
            <p:cNvSpPr>
              <a:spLocks/>
            </p:cNvSpPr>
            <p:nvPr/>
          </p:nvSpPr>
          <p:spPr bwMode="auto">
            <a:xfrm>
              <a:off x="3567" y="2471"/>
              <a:ext cx="14" cy="100"/>
            </a:xfrm>
            <a:custGeom>
              <a:avLst/>
              <a:gdLst>
                <a:gd name="T0" fmla="*/ 0 w 26"/>
                <a:gd name="T1" fmla="*/ 0 h 202"/>
                <a:gd name="T2" fmla="*/ 0 w 26"/>
                <a:gd name="T3" fmla="*/ 3 h 202"/>
                <a:gd name="T4" fmla="*/ 1 w 26"/>
                <a:gd name="T5" fmla="*/ 6 h 202"/>
                <a:gd name="T6" fmla="*/ 1 w 26"/>
                <a:gd name="T7" fmla="*/ 9 h 202"/>
                <a:gd name="T8" fmla="*/ 1 w 26"/>
                <a:gd name="T9" fmla="*/ 12 h 202"/>
                <a:gd name="T10" fmla="*/ 1 w 26"/>
                <a:gd name="T11" fmla="*/ 12 h 202"/>
                <a:gd name="T12" fmla="*/ 2 w 26"/>
                <a:gd name="T13" fmla="*/ 12 h 202"/>
                <a:gd name="T14" fmla="*/ 2 w 26"/>
                <a:gd name="T15" fmla="*/ 12 h 202"/>
                <a:gd name="T16" fmla="*/ 2 w 26"/>
                <a:gd name="T17" fmla="*/ 11 h 202"/>
                <a:gd name="T18" fmla="*/ 2 w 26"/>
                <a:gd name="T19" fmla="*/ 9 h 202"/>
                <a:gd name="T20" fmla="*/ 2 w 26"/>
                <a:gd name="T21" fmla="*/ 6 h 202"/>
                <a:gd name="T22" fmla="*/ 1 w 26"/>
                <a:gd name="T23" fmla="*/ 3 h 202"/>
                <a:gd name="T24" fmla="*/ 1 w 26"/>
                <a:gd name="T25" fmla="*/ 0 h 202"/>
                <a:gd name="T26" fmla="*/ 1 w 26"/>
                <a:gd name="T27" fmla="*/ 0 h 202"/>
                <a:gd name="T28" fmla="*/ 1 w 26"/>
                <a:gd name="T29" fmla="*/ 0 h 202"/>
                <a:gd name="T30" fmla="*/ 1 w 26"/>
                <a:gd name="T31" fmla="*/ 0 h 202"/>
                <a:gd name="T32" fmla="*/ 0 w 26"/>
                <a:gd name="T33" fmla="*/ 0 h 202"/>
                <a:gd name="T34" fmla="*/ 0 w 26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02"/>
                <a:gd name="T56" fmla="*/ 26 w 2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02">
                  <a:moveTo>
                    <a:pt x="0" y="4"/>
                  </a:moveTo>
                  <a:lnTo>
                    <a:pt x="0" y="52"/>
                  </a:lnTo>
                  <a:lnTo>
                    <a:pt x="2" y="101"/>
                  </a:lnTo>
                  <a:lnTo>
                    <a:pt x="5" y="151"/>
                  </a:lnTo>
                  <a:lnTo>
                    <a:pt x="12" y="199"/>
                  </a:lnTo>
                  <a:lnTo>
                    <a:pt x="15" y="202"/>
                  </a:lnTo>
                  <a:lnTo>
                    <a:pt x="19" y="201"/>
                  </a:lnTo>
                  <a:lnTo>
                    <a:pt x="24" y="197"/>
                  </a:lnTo>
                  <a:lnTo>
                    <a:pt x="26" y="192"/>
                  </a:lnTo>
                  <a:lnTo>
                    <a:pt x="23" y="145"/>
                  </a:lnTo>
                  <a:lnTo>
                    <a:pt x="17" y="97"/>
                  </a:lnTo>
                  <a:lnTo>
                    <a:pt x="10" y="5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2" name="Freeform 287"/>
            <p:cNvSpPr>
              <a:spLocks/>
            </p:cNvSpPr>
            <p:nvPr/>
          </p:nvSpPr>
          <p:spPr bwMode="auto">
            <a:xfrm>
              <a:off x="3577" y="2570"/>
              <a:ext cx="65" cy="28"/>
            </a:xfrm>
            <a:custGeom>
              <a:avLst/>
              <a:gdLst>
                <a:gd name="T0" fmla="*/ 8 w 129"/>
                <a:gd name="T1" fmla="*/ 0 h 57"/>
                <a:gd name="T2" fmla="*/ 8 w 129"/>
                <a:gd name="T3" fmla="*/ 0 h 57"/>
                <a:gd name="T4" fmla="*/ 8 w 129"/>
                <a:gd name="T5" fmla="*/ 0 h 57"/>
                <a:gd name="T6" fmla="*/ 7 w 129"/>
                <a:gd name="T7" fmla="*/ 1 h 57"/>
                <a:gd name="T8" fmla="*/ 7 w 129"/>
                <a:gd name="T9" fmla="*/ 1 h 57"/>
                <a:gd name="T10" fmla="*/ 7 w 129"/>
                <a:gd name="T11" fmla="*/ 1 h 57"/>
                <a:gd name="T12" fmla="*/ 6 w 129"/>
                <a:gd name="T13" fmla="*/ 1 h 57"/>
                <a:gd name="T14" fmla="*/ 6 w 129"/>
                <a:gd name="T15" fmla="*/ 1 h 57"/>
                <a:gd name="T16" fmla="*/ 5 w 129"/>
                <a:gd name="T17" fmla="*/ 1 h 57"/>
                <a:gd name="T18" fmla="*/ 5 w 129"/>
                <a:gd name="T19" fmla="*/ 1 h 57"/>
                <a:gd name="T20" fmla="*/ 4 w 129"/>
                <a:gd name="T21" fmla="*/ 1 h 57"/>
                <a:gd name="T22" fmla="*/ 4 w 129"/>
                <a:gd name="T23" fmla="*/ 1 h 57"/>
                <a:gd name="T24" fmla="*/ 3 w 129"/>
                <a:gd name="T25" fmla="*/ 1 h 57"/>
                <a:gd name="T26" fmla="*/ 3 w 129"/>
                <a:gd name="T27" fmla="*/ 1 h 57"/>
                <a:gd name="T28" fmla="*/ 2 w 129"/>
                <a:gd name="T29" fmla="*/ 1 h 57"/>
                <a:gd name="T30" fmla="*/ 2 w 129"/>
                <a:gd name="T31" fmla="*/ 0 h 57"/>
                <a:gd name="T32" fmla="*/ 1 w 129"/>
                <a:gd name="T33" fmla="*/ 0 h 57"/>
                <a:gd name="T34" fmla="*/ 1 w 129"/>
                <a:gd name="T35" fmla="*/ 0 h 57"/>
                <a:gd name="T36" fmla="*/ 1 w 129"/>
                <a:gd name="T37" fmla="*/ 1 h 57"/>
                <a:gd name="T38" fmla="*/ 0 w 129"/>
                <a:gd name="T39" fmla="*/ 1 h 57"/>
                <a:gd name="T40" fmla="*/ 0 w 129"/>
                <a:gd name="T41" fmla="*/ 1 h 57"/>
                <a:gd name="T42" fmla="*/ 1 w 129"/>
                <a:gd name="T43" fmla="*/ 2 h 57"/>
                <a:gd name="T44" fmla="*/ 1 w 129"/>
                <a:gd name="T45" fmla="*/ 3 h 57"/>
                <a:gd name="T46" fmla="*/ 2 w 129"/>
                <a:gd name="T47" fmla="*/ 3 h 57"/>
                <a:gd name="T48" fmla="*/ 2 w 129"/>
                <a:gd name="T49" fmla="*/ 3 h 57"/>
                <a:gd name="T50" fmla="*/ 3 w 129"/>
                <a:gd name="T51" fmla="*/ 3 h 57"/>
                <a:gd name="T52" fmla="*/ 4 w 129"/>
                <a:gd name="T53" fmla="*/ 3 h 57"/>
                <a:gd name="T54" fmla="*/ 5 w 129"/>
                <a:gd name="T55" fmla="*/ 3 h 57"/>
                <a:gd name="T56" fmla="*/ 5 w 129"/>
                <a:gd name="T57" fmla="*/ 3 h 57"/>
                <a:gd name="T58" fmla="*/ 6 w 129"/>
                <a:gd name="T59" fmla="*/ 2 h 57"/>
                <a:gd name="T60" fmla="*/ 6 w 129"/>
                <a:gd name="T61" fmla="*/ 2 h 57"/>
                <a:gd name="T62" fmla="*/ 7 w 129"/>
                <a:gd name="T63" fmla="*/ 2 h 57"/>
                <a:gd name="T64" fmla="*/ 7 w 129"/>
                <a:gd name="T65" fmla="*/ 2 h 57"/>
                <a:gd name="T66" fmla="*/ 8 w 129"/>
                <a:gd name="T67" fmla="*/ 1 h 57"/>
                <a:gd name="T68" fmla="*/ 8 w 129"/>
                <a:gd name="T69" fmla="*/ 1 h 57"/>
                <a:gd name="T70" fmla="*/ 8 w 129"/>
                <a:gd name="T71" fmla="*/ 0 h 57"/>
                <a:gd name="T72" fmla="*/ 9 w 129"/>
                <a:gd name="T73" fmla="*/ 0 h 57"/>
                <a:gd name="T74" fmla="*/ 9 w 129"/>
                <a:gd name="T75" fmla="*/ 0 h 57"/>
                <a:gd name="T76" fmla="*/ 9 w 129"/>
                <a:gd name="T77" fmla="*/ 0 h 57"/>
                <a:gd name="T78" fmla="*/ 8 w 129"/>
                <a:gd name="T79" fmla="*/ 0 h 57"/>
                <a:gd name="T80" fmla="*/ 8 w 129"/>
                <a:gd name="T81" fmla="*/ 0 h 57"/>
                <a:gd name="T82" fmla="*/ 8 w 129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57"/>
                <a:gd name="T128" fmla="*/ 129 w 129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57">
                  <a:moveTo>
                    <a:pt x="127" y="1"/>
                  </a:moveTo>
                  <a:lnTo>
                    <a:pt x="122" y="8"/>
                  </a:lnTo>
                  <a:lnTo>
                    <a:pt x="117" y="14"/>
                  </a:lnTo>
                  <a:lnTo>
                    <a:pt x="111" y="18"/>
                  </a:lnTo>
                  <a:lnTo>
                    <a:pt x="105" y="20"/>
                  </a:lnTo>
                  <a:lnTo>
                    <a:pt x="98" y="22"/>
                  </a:lnTo>
                  <a:lnTo>
                    <a:pt x="91" y="23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1" y="26"/>
                  </a:lnTo>
                  <a:lnTo>
                    <a:pt x="53" y="24"/>
                  </a:lnTo>
                  <a:lnTo>
                    <a:pt x="46" y="23"/>
                  </a:lnTo>
                  <a:lnTo>
                    <a:pt x="38" y="21"/>
                  </a:lnTo>
                  <a:lnTo>
                    <a:pt x="30" y="18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3" y="50"/>
                  </a:lnTo>
                  <a:lnTo>
                    <a:pt x="22" y="54"/>
                  </a:lnTo>
                  <a:lnTo>
                    <a:pt x="32" y="57"/>
                  </a:lnTo>
                  <a:lnTo>
                    <a:pt x="44" y="57"/>
                  </a:lnTo>
                  <a:lnTo>
                    <a:pt x="57" y="56"/>
                  </a:lnTo>
                  <a:lnTo>
                    <a:pt x="68" y="53"/>
                  </a:lnTo>
                  <a:lnTo>
                    <a:pt x="79" y="50"/>
                  </a:lnTo>
                  <a:lnTo>
                    <a:pt x="87" y="46"/>
                  </a:lnTo>
                  <a:lnTo>
                    <a:pt x="95" y="43"/>
                  </a:lnTo>
                  <a:lnTo>
                    <a:pt x="103" y="38"/>
                  </a:lnTo>
                  <a:lnTo>
                    <a:pt x="110" y="33"/>
                  </a:lnTo>
                  <a:lnTo>
                    <a:pt x="115" y="27"/>
                  </a:lnTo>
                  <a:lnTo>
                    <a:pt x="121" y="20"/>
                  </a:lnTo>
                  <a:lnTo>
                    <a:pt x="126" y="12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3" name="Freeform 288"/>
            <p:cNvSpPr>
              <a:spLocks/>
            </p:cNvSpPr>
            <p:nvPr/>
          </p:nvSpPr>
          <p:spPr bwMode="auto">
            <a:xfrm>
              <a:off x="3512" y="2445"/>
              <a:ext cx="63" cy="81"/>
            </a:xfrm>
            <a:custGeom>
              <a:avLst/>
              <a:gdLst>
                <a:gd name="T0" fmla="*/ 1 w 127"/>
                <a:gd name="T1" fmla="*/ 1 h 162"/>
                <a:gd name="T2" fmla="*/ 1 w 127"/>
                <a:gd name="T3" fmla="*/ 1 h 162"/>
                <a:gd name="T4" fmla="*/ 0 w 127"/>
                <a:gd name="T5" fmla="*/ 2 h 162"/>
                <a:gd name="T6" fmla="*/ 0 w 127"/>
                <a:gd name="T7" fmla="*/ 2 h 162"/>
                <a:gd name="T8" fmla="*/ 0 w 127"/>
                <a:gd name="T9" fmla="*/ 3 h 162"/>
                <a:gd name="T10" fmla="*/ 0 w 127"/>
                <a:gd name="T11" fmla="*/ 4 h 162"/>
                <a:gd name="T12" fmla="*/ 0 w 127"/>
                <a:gd name="T13" fmla="*/ 4 h 162"/>
                <a:gd name="T14" fmla="*/ 0 w 127"/>
                <a:gd name="T15" fmla="*/ 5 h 162"/>
                <a:gd name="T16" fmla="*/ 0 w 127"/>
                <a:gd name="T17" fmla="*/ 6 h 162"/>
                <a:gd name="T18" fmla="*/ 0 w 127"/>
                <a:gd name="T19" fmla="*/ 6 h 162"/>
                <a:gd name="T20" fmla="*/ 0 w 127"/>
                <a:gd name="T21" fmla="*/ 6 h 162"/>
                <a:gd name="T22" fmla="*/ 0 w 127"/>
                <a:gd name="T23" fmla="*/ 7 h 162"/>
                <a:gd name="T24" fmla="*/ 1 w 127"/>
                <a:gd name="T25" fmla="*/ 7 h 162"/>
                <a:gd name="T26" fmla="*/ 1 w 127"/>
                <a:gd name="T27" fmla="*/ 7 h 162"/>
                <a:gd name="T28" fmla="*/ 2 w 127"/>
                <a:gd name="T29" fmla="*/ 7 h 162"/>
                <a:gd name="T30" fmla="*/ 2 w 127"/>
                <a:gd name="T31" fmla="*/ 8 h 162"/>
                <a:gd name="T32" fmla="*/ 2 w 127"/>
                <a:gd name="T33" fmla="*/ 8 h 162"/>
                <a:gd name="T34" fmla="*/ 3 w 127"/>
                <a:gd name="T35" fmla="*/ 8 h 162"/>
                <a:gd name="T36" fmla="*/ 3 w 127"/>
                <a:gd name="T37" fmla="*/ 8 h 162"/>
                <a:gd name="T38" fmla="*/ 4 w 127"/>
                <a:gd name="T39" fmla="*/ 9 h 162"/>
                <a:gd name="T40" fmla="*/ 5 w 127"/>
                <a:gd name="T41" fmla="*/ 9 h 162"/>
                <a:gd name="T42" fmla="*/ 5 w 127"/>
                <a:gd name="T43" fmla="*/ 9 h 162"/>
                <a:gd name="T44" fmla="*/ 6 w 127"/>
                <a:gd name="T45" fmla="*/ 10 h 162"/>
                <a:gd name="T46" fmla="*/ 6 w 127"/>
                <a:gd name="T47" fmla="*/ 10 h 162"/>
                <a:gd name="T48" fmla="*/ 7 w 127"/>
                <a:gd name="T49" fmla="*/ 11 h 162"/>
                <a:gd name="T50" fmla="*/ 7 w 127"/>
                <a:gd name="T51" fmla="*/ 11 h 162"/>
                <a:gd name="T52" fmla="*/ 7 w 127"/>
                <a:gd name="T53" fmla="*/ 10 h 162"/>
                <a:gd name="T54" fmla="*/ 7 w 127"/>
                <a:gd name="T55" fmla="*/ 10 h 162"/>
                <a:gd name="T56" fmla="*/ 7 w 127"/>
                <a:gd name="T57" fmla="*/ 10 h 162"/>
                <a:gd name="T58" fmla="*/ 7 w 127"/>
                <a:gd name="T59" fmla="*/ 9 h 162"/>
                <a:gd name="T60" fmla="*/ 7 w 127"/>
                <a:gd name="T61" fmla="*/ 9 h 162"/>
                <a:gd name="T62" fmla="*/ 6 w 127"/>
                <a:gd name="T63" fmla="*/ 9 h 162"/>
                <a:gd name="T64" fmla="*/ 6 w 127"/>
                <a:gd name="T65" fmla="*/ 8 h 162"/>
                <a:gd name="T66" fmla="*/ 5 w 127"/>
                <a:gd name="T67" fmla="*/ 8 h 162"/>
                <a:gd name="T68" fmla="*/ 5 w 127"/>
                <a:gd name="T69" fmla="*/ 8 h 162"/>
                <a:gd name="T70" fmla="*/ 4 w 127"/>
                <a:gd name="T71" fmla="*/ 7 h 162"/>
                <a:gd name="T72" fmla="*/ 3 w 127"/>
                <a:gd name="T73" fmla="*/ 7 h 162"/>
                <a:gd name="T74" fmla="*/ 3 w 127"/>
                <a:gd name="T75" fmla="*/ 7 h 162"/>
                <a:gd name="T76" fmla="*/ 3 w 127"/>
                <a:gd name="T77" fmla="*/ 7 h 162"/>
                <a:gd name="T78" fmla="*/ 2 w 127"/>
                <a:gd name="T79" fmla="*/ 6 h 162"/>
                <a:gd name="T80" fmla="*/ 2 w 127"/>
                <a:gd name="T81" fmla="*/ 6 h 162"/>
                <a:gd name="T82" fmla="*/ 1 w 127"/>
                <a:gd name="T83" fmla="*/ 6 h 162"/>
                <a:gd name="T84" fmla="*/ 1 w 127"/>
                <a:gd name="T85" fmla="*/ 6 h 162"/>
                <a:gd name="T86" fmla="*/ 1 w 127"/>
                <a:gd name="T87" fmla="*/ 5 h 162"/>
                <a:gd name="T88" fmla="*/ 1 w 127"/>
                <a:gd name="T89" fmla="*/ 5 h 162"/>
                <a:gd name="T90" fmla="*/ 0 w 127"/>
                <a:gd name="T91" fmla="*/ 4 h 162"/>
                <a:gd name="T92" fmla="*/ 0 w 127"/>
                <a:gd name="T93" fmla="*/ 3 h 162"/>
                <a:gd name="T94" fmla="*/ 1 w 127"/>
                <a:gd name="T95" fmla="*/ 2 h 162"/>
                <a:gd name="T96" fmla="*/ 2 w 127"/>
                <a:gd name="T97" fmla="*/ 1 h 162"/>
                <a:gd name="T98" fmla="*/ 2 w 127"/>
                <a:gd name="T99" fmla="*/ 1 h 162"/>
                <a:gd name="T100" fmla="*/ 2 w 127"/>
                <a:gd name="T101" fmla="*/ 1 h 162"/>
                <a:gd name="T102" fmla="*/ 1 w 127"/>
                <a:gd name="T103" fmla="*/ 0 h 162"/>
                <a:gd name="T104" fmla="*/ 1 w 127"/>
                <a:gd name="T105" fmla="*/ 1 h 162"/>
                <a:gd name="T106" fmla="*/ 1 w 127"/>
                <a:gd name="T107" fmla="*/ 1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"/>
                <a:gd name="T163" fmla="*/ 0 h 162"/>
                <a:gd name="T164" fmla="*/ 127 w 127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" h="162">
                  <a:moveTo>
                    <a:pt x="28" y="3"/>
                  </a:moveTo>
                  <a:lnTo>
                    <a:pt x="21" y="11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6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2"/>
                  </a:lnTo>
                  <a:lnTo>
                    <a:pt x="38" y="116"/>
                  </a:lnTo>
                  <a:lnTo>
                    <a:pt x="44" y="118"/>
                  </a:lnTo>
                  <a:lnTo>
                    <a:pt x="53" y="123"/>
                  </a:lnTo>
                  <a:lnTo>
                    <a:pt x="62" y="128"/>
                  </a:lnTo>
                  <a:lnTo>
                    <a:pt x="70" y="133"/>
                  </a:lnTo>
                  <a:lnTo>
                    <a:pt x="80" y="139"/>
                  </a:lnTo>
                  <a:lnTo>
                    <a:pt x="88" y="144"/>
                  </a:lnTo>
                  <a:lnTo>
                    <a:pt x="97" y="150"/>
                  </a:lnTo>
                  <a:lnTo>
                    <a:pt x="105" y="156"/>
                  </a:lnTo>
                  <a:lnTo>
                    <a:pt x="114" y="162"/>
                  </a:lnTo>
                  <a:lnTo>
                    <a:pt x="119" y="162"/>
                  </a:lnTo>
                  <a:lnTo>
                    <a:pt x="123" y="159"/>
                  </a:lnTo>
                  <a:lnTo>
                    <a:pt x="127" y="155"/>
                  </a:lnTo>
                  <a:lnTo>
                    <a:pt x="126" y="150"/>
                  </a:lnTo>
                  <a:lnTo>
                    <a:pt x="119" y="142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4"/>
                  </a:lnTo>
                  <a:lnTo>
                    <a:pt x="89" y="118"/>
                  </a:lnTo>
                  <a:lnTo>
                    <a:pt x="80" y="113"/>
                  </a:lnTo>
                  <a:lnTo>
                    <a:pt x="70" y="109"/>
                  </a:lnTo>
                  <a:lnTo>
                    <a:pt x="61" y="104"/>
                  </a:lnTo>
                  <a:lnTo>
                    <a:pt x="55" y="101"/>
                  </a:lnTo>
                  <a:lnTo>
                    <a:pt x="48" y="98"/>
                  </a:lnTo>
                  <a:lnTo>
                    <a:pt x="43" y="95"/>
                  </a:lnTo>
                  <a:lnTo>
                    <a:pt x="37" y="93"/>
                  </a:lnTo>
                  <a:lnTo>
                    <a:pt x="31" y="89"/>
                  </a:lnTo>
                  <a:lnTo>
                    <a:pt x="25" y="84"/>
                  </a:lnTo>
                  <a:lnTo>
                    <a:pt x="21" y="80"/>
                  </a:lnTo>
                  <a:lnTo>
                    <a:pt x="16" y="74"/>
                  </a:lnTo>
                  <a:lnTo>
                    <a:pt x="12" y="57"/>
                  </a:lnTo>
                  <a:lnTo>
                    <a:pt x="15" y="38"/>
                  </a:lnTo>
                  <a:lnTo>
                    <a:pt x="23" y="2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4" name="Freeform 289"/>
            <p:cNvSpPr>
              <a:spLocks/>
            </p:cNvSpPr>
            <p:nvPr/>
          </p:nvSpPr>
          <p:spPr bwMode="auto">
            <a:xfrm>
              <a:off x="3528" y="2494"/>
              <a:ext cx="51" cy="51"/>
            </a:xfrm>
            <a:custGeom>
              <a:avLst/>
              <a:gdLst>
                <a:gd name="T0" fmla="*/ 1 w 102"/>
                <a:gd name="T1" fmla="*/ 0 h 103"/>
                <a:gd name="T2" fmla="*/ 1 w 102"/>
                <a:gd name="T3" fmla="*/ 1 h 103"/>
                <a:gd name="T4" fmla="*/ 0 w 102"/>
                <a:gd name="T5" fmla="*/ 2 h 103"/>
                <a:gd name="T6" fmla="*/ 0 w 102"/>
                <a:gd name="T7" fmla="*/ 3 h 103"/>
                <a:gd name="T8" fmla="*/ 1 w 102"/>
                <a:gd name="T9" fmla="*/ 4 h 103"/>
                <a:gd name="T10" fmla="*/ 1 w 102"/>
                <a:gd name="T11" fmla="*/ 4 h 103"/>
                <a:gd name="T12" fmla="*/ 1 w 102"/>
                <a:gd name="T13" fmla="*/ 4 h 103"/>
                <a:gd name="T14" fmla="*/ 2 w 102"/>
                <a:gd name="T15" fmla="*/ 4 h 103"/>
                <a:gd name="T16" fmla="*/ 2 w 102"/>
                <a:gd name="T17" fmla="*/ 4 h 103"/>
                <a:gd name="T18" fmla="*/ 2 w 102"/>
                <a:gd name="T19" fmla="*/ 5 h 103"/>
                <a:gd name="T20" fmla="*/ 3 w 102"/>
                <a:gd name="T21" fmla="*/ 5 h 103"/>
                <a:gd name="T22" fmla="*/ 3 w 102"/>
                <a:gd name="T23" fmla="*/ 5 h 103"/>
                <a:gd name="T24" fmla="*/ 3 w 102"/>
                <a:gd name="T25" fmla="*/ 5 h 103"/>
                <a:gd name="T26" fmla="*/ 4 w 102"/>
                <a:gd name="T27" fmla="*/ 5 h 103"/>
                <a:gd name="T28" fmla="*/ 4 w 102"/>
                <a:gd name="T29" fmla="*/ 5 h 103"/>
                <a:gd name="T30" fmla="*/ 4 w 102"/>
                <a:gd name="T31" fmla="*/ 6 h 103"/>
                <a:gd name="T32" fmla="*/ 5 w 102"/>
                <a:gd name="T33" fmla="*/ 6 h 103"/>
                <a:gd name="T34" fmla="*/ 5 w 102"/>
                <a:gd name="T35" fmla="*/ 6 h 103"/>
                <a:gd name="T36" fmla="*/ 5 w 102"/>
                <a:gd name="T37" fmla="*/ 6 h 103"/>
                <a:gd name="T38" fmla="*/ 6 w 102"/>
                <a:gd name="T39" fmla="*/ 6 h 103"/>
                <a:gd name="T40" fmla="*/ 6 w 102"/>
                <a:gd name="T41" fmla="*/ 6 h 103"/>
                <a:gd name="T42" fmla="*/ 6 w 102"/>
                <a:gd name="T43" fmla="*/ 6 h 103"/>
                <a:gd name="T44" fmla="*/ 7 w 102"/>
                <a:gd name="T45" fmla="*/ 6 h 103"/>
                <a:gd name="T46" fmla="*/ 7 w 102"/>
                <a:gd name="T47" fmla="*/ 5 h 103"/>
                <a:gd name="T48" fmla="*/ 7 w 102"/>
                <a:gd name="T49" fmla="*/ 5 h 103"/>
                <a:gd name="T50" fmla="*/ 6 w 102"/>
                <a:gd name="T51" fmla="*/ 5 h 103"/>
                <a:gd name="T52" fmla="*/ 6 w 102"/>
                <a:gd name="T53" fmla="*/ 4 h 103"/>
                <a:gd name="T54" fmla="*/ 5 w 102"/>
                <a:gd name="T55" fmla="*/ 4 h 103"/>
                <a:gd name="T56" fmla="*/ 5 w 102"/>
                <a:gd name="T57" fmla="*/ 4 h 103"/>
                <a:gd name="T58" fmla="*/ 4 w 102"/>
                <a:gd name="T59" fmla="*/ 4 h 103"/>
                <a:gd name="T60" fmla="*/ 4 w 102"/>
                <a:gd name="T61" fmla="*/ 4 h 103"/>
                <a:gd name="T62" fmla="*/ 3 w 102"/>
                <a:gd name="T63" fmla="*/ 3 h 103"/>
                <a:gd name="T64" fmla="*/ 3 w 102"/>
                <a:gd name="T65" fmla="*/ 3 h 103"/>
                <a:gd name="T66" fmla="*/ 2 w 102"/>
                <a:gd name="T67" fmla="*/ 3 h 103"/>
                <a:gd name="T68" fmla="*/ 2 w 102"/>
                <a:gd name="T69" fmla="*/ 3 h 103"/>
                <a:gd name="T70" fmla="*/ 1 w 102"/>
                <a:gd name="T71" fmla="*/ 2 h 103"/>
                <a:gd name="T72" fmla="*/ 1 w 102"/>
                <a:gd name="T73" fmla="*/ 1 h 103"/>
                <a:gd name="T74" fmla="*/ 1 w 102"/>
                <a:gd name="T75" fmla="*/ 1 h 103"/>
                <a:gd name="T76" fmla="*/ 1 w 102"/>
                <a:gd name="T77" fmla="*/ 1 h 103"/>
                <a:gd name="T78" fmla="*/ 1 w 102"/>
                <a:gd name="T79" fmla="*/ 0 h 103"/>
                <a:gd name="T80" fmla="*/ 2 w 102"/>
                <a:gd name="T81" fmla="*/ 0 h 103"/>
                <a:gd name="T82" fmla="*/ 2 w 102"/>
                <a:gd name="T83" fmla="*/ 0 h 103"/>
                <a:gd name="T84" fmla="*/ 1 w 102"/>
                <a:gd name="T85" fmla="*/ 0 h 103"/>
                <a:gd name="T86" fmla="*/ 1 w 102"/>
                <a:gd name="T87" fmla="*/ 0 h 103"/>
                <a:gd name="T88" fmla="*/ 1 w 102"/>
                <a:gd name="T89" fmla="*/ 0 h 103"/>
                <a:gd name="T90" fmla="*/ 1 w 102"/>
                <a:gd name="T91" fmla="*/ 0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3"/>
                <a:gd name="T140" fmla="*/ 102 w 102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3">
                  <a:moveTo>
                    <a:pt x="13" y="4"/>
                  </a:moveTo>
                  <a:lnTo>
                    <a:pt x="6" y="2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2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5" y="102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99" y="88"/>
                  </a:lnTo>
                  <a:lnTo>
                    <a:pt x="92" y="82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69" y="71"/>
                  </a:lnTo>
                  <a:lnTo>
                    <a:pt x="61" y="68"/>
                  </a:lnTo>
                  <a:lnTo>
                    <a:pt x="52" y="65"/>
                  </a:lnTo>
                  <a:lnTo>
                    <a:pt x="44" y="63"/>
                  </a:lnTo>
                  <a:lnTo>
                    <a:pt x="36" y="59"/>
                  </a:lnTo>
                  <a:lnTo>
                    <a:pt x="27" y="54"/>
                  </a:lnTo>
                  <a:lnTo>
                    <a:pt x="19" y="49"/>
                  </a:lnTo>
                  <a:lnTo>
                    <a:pt x="13" y="41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5" name="Freeform 290"/>
            <p:cNvSpPr>
              <a:spLocks/>
            </p:cNvSpPr>
            <p:nvPr/>
          </p:nvSpPr>
          <p:spPr bwMode="auto">
            <a:xfrm>
              <a:off x="3576" y="2449"/>
              <a:ext cx="61" cy="24"/>
            </a:xfrm>
            <a:custGeom>
              <a:avLst/>
              <a:gdLst>
                <a:gd name="T0" fmla="*/ 8 w 122"/>
                <a:gd name="T1" fmla="*/ 0 h 50"/>
                <a:gd name="T2" fmla="*/ 8 w 122"/>
                <a:gd name="T3" fmla="*/ 0 h 50"/>
                <a:gd name="T4" fmla="*/ 7 w 122"/>
                <a:gd name="T5" fmla="*/ 0 h 50"/>
                <a:gd name="T6" fmla="*/ 7 w 122"/>
                <a:gd name="T7" fmla="*/ 1 h 50"/>
                <a:gd name="T8" fmla="*/ 6 w 122"/>
                <a:gd name="T9" fmla="*/ 1 h 50"/>
                <a:gd name="T10" fmla="*/ 6 w 122"/>
                <a:gd name="T11" fmla="*/ 1 h 50"/>
                <a:gd name="T12" fmla="*/ 6 w 122"/>
                <a:gd name="T13" fmla="*/ 1 h 50"/>
                <a:gd name="T14" fmla="*/ 5 w 122"/>
                <a:gd name="T15" fmla="*/ 1 h 50"/>
                <a:gd name="T16" fmla="*/ 5 w 122"/>
                <a:gd name="T17" fmla="*/ 2 h 50"/>
                <a:gd name="T18" fmla="*/ 4 w 122"/>
                <a:gd name="T19" fmla="*/ 2 h 50"/>
                <a:gd name="T20" fmla="*/ 4 w 122"/>
                <a:gd name="T21" fmla="*/ 2 h 50"/>
                <a:gd name="T22" fmla="*/ 3 w 122"/>
                <a:gd name="T23" fmla="*/ 1 h 50"/>
                <a:gd name="T24" fmla="*/ 3 w 122"/>
                <a:gd name="T25" fmla="*/ 1 h 50"/>
                <a:gd name="T26" fmla="*/ 2 w 122"/>
                <a:gd name="T27" fmla="*/ 1 h 50"/>
                <a:gd name="T28" fmla="*/ 2 w 122"/>
                <a:gd name="T29" fmla="*/ 1 h 50"/>
                <a:gd name="T30" fmla="*/ 2 w 122"/>
                <a:gd name="T31" fmla="*/ 1 h 50"/>
                <a:gd name="T32" fmla="*/ 1 w 122"/>
                <a:gd name="T33" fmla="*/ 1 h 50"/>
                <a:gd name="T34" fmla="*/ 1 w 122"/>
                <a:gd name="T35" fmla="*/ 1 h 50"/>
                <a:gd name="T36" fmla="*/ 1 w 122"/>
                <a:gd name="T37" fmla="*/ 1 h 50"/>
                <a:gd name="T38" fmla="*/ 0 w 122"/>
                <a:gd name="T39" fmla="*/ 2 h 50"/>
                <a:gd name="T40" fmla="*/ 1 w 122"/>
                <a:gd name="T41" fmla="*/ 2 h 50"/>
                <a:gd name="T42" fmla="*/ 1 w 122"/>
                <a:gd name="T43" fmla="*/ 2 h 50"/>
                <a:gd name="T44" fmla="*/ 1 w 122"/>
                <a:gd name="T45" fmla="*/ 2 h 50"/>
                <a:gd name="T46" fmla="*/ 2 w 122"/>
                <a:gd name="T47" fmla="*/ 3 h 50"/>
                <a:gd name="T48" fmla="*/ 3 w 122"/>
                <a:gd name="T49" fmla="*/ 3 h 50"/>
                <a:gd name="T50" fmla="*/ 3 w 122"/>
                <a:gd name="T51" fmla="*/ 3 h 50"/>
                <a:gd name="T52" fmla="*/ 4 w 122"/>
                <a:gd name="T53" fmla="*/ 3 h 50"/>
                <a:gd name="T54" fmla="*/ 4 w 122"/>
                <a:gd name="T55" fmla="*/ 2 h 50"/>
                <a:gd name="T56" fmla="*/ 5 w 122"/>
                <a:gd name="T57" fmla="*/ 2 h 50"/>
                <a:gd name="T58" fmla="*/ 5 w 122"/>
                <a:gd name="T59" fmla="*/ 2 h 50"/>
                <a:gd name="T60" fmla="*/ 6 w 122"/>
                <a:gd name="T61" fmla="*/ 2 h 50"/>
                <a:gd name="T62" fmla="*/ 6 w 122"/>
                <a:gd name="T63" fmla="*/ 2 h 50"/>
                <a:gd name="T64" fmla="*/ 7 w 122"/>
                <a:gd name="T65" fmla="*/ 1 h 50"/>
                <a:gd name="T66" fmla="*/ 7 w 122"/>
                <a:gd name="T67" fmla="*/ 1 h 50"/>
                <a:gd name="T68" fmla="*/ 7 w 122"/>
                <a:gd name="T69" fmla="*/ 1 h 50"/>
                <a:gd name="T70" fmla="*/ 8 w 122"/>
                <a:gd name="T71" fmla="*/ 0 h 50"/>
                <a:gd name="T72" fmla="*/ 8 w 122"/>
                <a:gd name="T73" fmla="*/ 0 h 50"/>
                <a:gd name="T74" fmla="*/ 8 w 122"/>
                <a:gd name="T75" fmla="*/ 0 h 50"/>
                <a:gd name="T76" fmla="*/ 8 w 122"/>
                <a:gd name="T77" fmla="*/ 0 h 50"/>
                <a:gd name="T78" fmla="*/ 8 w 122"/>
                <a:gd name="T79" fmla="*/ 0 h 50"/>
                <a:gd name="T80" fmla="*/ 8 w 122"/>
                <a:gd name="T81" fmla="*/ 0 h 50"/>
                <a:gd name="T82" fmla="*/ 8 w 122"/>
                <a:gd name="T83" fmla="*/ 0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0"/>
                <a:gd name="T128" fmla="*/ 122 w 1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0">
                  <a:moveTo>
                    <a:pt x="117" y="1"/>
                  </a:moveTo>
                  <a:lnTo>
                    <a:pt x="113" y="8"/>
                  </a:lnTo>
                  <a:lnTo>
                    <a:pt x="107" y="14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2" y="29"/>
                  </a:lnTo>
                  <a:lnTo>
                    <a:pt x="75" y="31"/>
                  </a:lnTo>
                  <a:lnTo>
                    <a:pt x="67" y="33"/>
                  </a:lnTo>
                  <a:lnTo>
                    <a:pt x="59" y="33"/>
                  </a:lnTo>
                  <a:lnTo>
                    <a:pt x="52" y="33"/>
                  </a:lnTo>
                  <a:lnTo>
                    <a:pt x="45" y="31"/>
                  </a:lnTo>
                  <a:lnTo>
                    <a:pt x="39" y="29"/>
                  </a:lnTo>
                  <a:lnTo>
                    <a:pt x="32" y="27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5" y="49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52" y="50"/>
                  </a:lnTo>
                  <a:lnTo>
                    <a:pt x="61" y="48"/>
                  </a:lnTo>
                  <a:lnTo>
                    <a:pt x="69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05" y="24"/>
                  </a:lnTo>
                  <a:lnTo>
                    <a:pt x="110" y="18"/>
                  </a:lnTo>
                  <a:lnTo>
                    <a:pt x="116" y="11"/>
                  </a:lnTo>
                  <a:lnTo>
                    <a:pt x="121" y="4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6" name="Freeform 291"/>
            <p:cNvSpPr>
              <a:spLocks/>
            </p:cNvSpPr>
            <p:nvPr/>
          </p:nvSpPr>
          <p:spPr bwMode="auto">
            <a:xfrm>
              <a:off x="3561" y="2349"/>
              <a:ext cx="59" cy="28"/>
            </a:xfrm>
            <a:custGeom>
              <a:avLst/>
              <a:gdLst>
                <a:gd name="T0" fmla="*/ 7 w 119"/>
                <a:gd name="T1" fmla="*/ 4 h 55"/>
                <a:gd name="T2" fmla="*/ 6 w 119"/>
                <a:gd name="T3" fmla="*/ 3 h 55"/>
                <a:gd name="T4" fmla="*/ 5 w 119"/>
                <a:gd name="T5" fmla="*/ 3 h 55"/>
                <a:gd name="T6" fmla="*/ 5 w 119"/>
                <a:gd name="T7" fmla="*/ 2 h 55"/>
                <a:gd name="T8" fmla="*/ 4 w 119"/>
                <a:gd name="T9" fmla="*/ 2 h 55"/>
                <a:gd name="T10" fmla="*/ 3 w 119"/>
                <a:gd name="T11" fmla="*/ 1 h 55"/>
                <a:gd name="T12" fmla="*/ 2 w 119"/>
                <a:gd name="T13" fmla="*/ 1 h 55"/>
                <a:gd name="T14" fmla="*/ 1 w 119"/>
                <a:gd name="T15" fmla="*/ 1 h 55"/>
                <a:gd name="T16" fmla="*/ 0 w 119"/>
                <a:gd name="T17" fmla="*/ 0 h 55"/>
                <a:gd name="T18" fmla="*/ 0 w 119"/>
                <a:gd name="T19" fmla="*/ 1 h 55"/>
                <a:gd name="T20" fmla="*/ 0 w 119"/>
                <a:gd name="T21" fmla="*/ 1 h 55"/>
                <a:gd name="T22" fmla="*/ 0 w 119"/>
                <a:gd name="T23" fmla="*/ 1 h 55"/>
                <a:gd name="T24" fmla="*/ 0 w 119"/>
                <a:gd name="T25" fmla="*/ 2 h 55"/>
                <a:gd name="T26" fmla="*/ 0 w 119"/>
                <a:gd name="T27" fmla="*/ 2 h 55"/>
                <a:gd name="T28" fmla="*/ 1 w 119"/>
                <a:gd name="T29" fmla="*/ 2 h 55"/>
                <a:gd name="T30" fmla="*/ 1 w 119"/>
                <a:gd name="T31" fmla="*/ 2 h 55"/>
                <a:gd name="T32" fmla="*/ 1 w 119"/>
                <a:gd name="T33" fmla="*/ 2 h 55"/>
                <a:gd name="T34" fmla="*/ 2 w 119"/>
                <a:gd name="T35" fmla="*/ 2 h 55"/>
                <a:gd name="T36" fmla="*/ 2 w 119"/>
                <a:gd name="T37" fmla="*/ 2 h 55"/>
                <a:gd name="T38" fmla="*/ 3 w 119"/>
                <a:gd name="T39" fmla="*/ 3 h 55"/>
                <a:gd name="T40" fmla="*/ 3 w 119"/>
                <a:gd name="T41" fmla="*/ 3 h 55"/>
                <a:gd name="T42" fmla="*/ 4 w 119"/>
                <a:gd name="T43" fmla="*/ 3 h 55"/>
                <a:gd name="T44" fmla="*/ 4 w 119"/>
                <a:gd name="T45" fmla="*/ 3 h 55"/>
                <a:gd name="T46" fmla="*/ 4 w 119"/>
                <a:gd name="T47" fmla="*/ 3 h 55"/>
                <a:gd name="T48" fmla="*/ 5 w 119"/>
                <a:gd name="T49" fmla="*/ 3 h 55"/>
                <a:gd name="T50" fmla="*/ 5 w 119"/>
                <a:gd name="T51" fmla="*/ 4 h 55"/>
                <a:gd name="T52" fmla="*/ 6 w 119"/>
                <a:gd name="T53" fmla="*/ 4 h 55"/>
                <a:gd name="T54" fmla="*/ 6 w 119"/>
                <a:gd name="T55" fmla="*/ 4 h 55"/>
                <a:gd name="T56" fmla="*/ 7 w 119"/>
                <a:gd name="T57" fmla="*/ 4 h 55"/>
                <a:gd name="T58" fmla="*/ 7 w 119"/>
                <a:gd name="T59" fmla="*/ 4 h 55"/>
                <a:gd name="T60" fmla="*/ 7 w 119"/>
                <a:gd name="T61" fmla="*/ 4 h 55"/>
                <a:gd name="T62" fmla="*/ 7 w 119"/>
                <a:gd name="T63" fmla="*/ 4 h 55"/>
                <a:gd name="T64" fmla="*/ 7 w 119"/>
                <a:gd name="T65" fmla="*/ 4 h 55"/>
                <a:gd name="T66" fmla="*/ 7 w 119"/>
                <a:gd name="T67" fmla="*/ 4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55"/>
                <a:gd name="T104" fmla="*/ 119 w 119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55">
                  <a:moveTo>
                    <a:pt x="119" y="49"/>
                  </a:moveTo>
                  <a:lnTo>
                    <a:pt x="106" y="43"/>
                  </a:lnTo>
                  <a:lnTo>
                    <a:pt x="93" y="34"/>
                  </a:lnTo>
                  <a:lnTo>
                    <a:pt x="81" y="26"/>
                  </a:lnTo>
                  <a:lnTo>
                    <a:pt x="68" y="18"/>
                  </a:lnTo>
                  <a:lnTo>
                    <a:pt x="55" y="11"/>
                  </a:lnTo>
                  <a:lnTo>
                    <a:pt x="41" y="6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9" y="21"/>
                  </a:lnTo>
                  <a:lnTo>
                    <a:pt x="16" y="23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0"/>
                  </a:lnTo>
                  <a:lnTo>
                    <a:pt x="45" y="32"/>
                  </a:lnTo>
                  <a:lnTo>
                    <a:pt x="52" y="34"/>
                  </a:lnTo>
                  <a:lnTo>
                    <a:pt x="59" y="38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8" y="46"/>
                  </a:lnTo>
                  <a:lnTo>
                    <a:pt x="85" y="48"/>
                  </a:lnTo>
                  <a:lnTo>
                    <a:pt x="92" y="49"/>
                  </a:lnTo>
                  <a:lnTo>
                    <a:pt x="100" y="52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5" y="54"/>
                  </a:lnTo>
                  <a:lnTo>
                    <a:pt x="117" y="53"/>
                  </a:lnTo>
                  <a:lnTo>
                    <a:pt x="119" y="51"/>
                  </a:lnTo>
                  <a:lnTo>
                    <a:pt x="1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7" name="Freeform 292"/>
            <p:cNvSpPr>
              <a:spLocks/>
            </p:cNvSpPr>
            <p:nvPr/>
          </p:nvSpPr>
          <p:spPr bwMode="auto">
            <a:xfrm>
              <a:off x="3691" y="2417"/>
              <a:ext cx="17" cy="40"/>
            </a:xfrm>
            <a:custGeom>
              <a:avLst/>
              <a:gdLst>
                <a:gd name="T0" fmla="*/ 1 w 34"/>
                <a:gd name="T1" fmla="*/ 1 h 79"/>
                <a:gd name="T2" fmla="*/ 1 w 34"/>
                <a:gd name="T3" fmla="*/ 2 h 79"/>
                <a:gd name="T4" fmla="*/ 0 w 34"/>
                <a:gd name="T5" fmla="*/ 3 h 79"/>
                <a:gd name="T6" fmla="*/ 1 w 34"/>
                <a:gd name="T7" fmla="*/ 5 h 79"/>
                <a:gd name="T8" fmla="*/ 2 w 34"/>
                <a:gd name="T9" fmla="*/ 5 h 79"/>
                <a:gd name="T10" fmla="*/ 2 w 34"/>
                <a:gd name="T11" fmla="*/ 5 h 79"/>
                <a:gd name="T12" fmla="*/ 2 w 34"/>
                <a:gd name="T13" fmla="*/ 5 h 79"/>
                <a:gd name="T14" fmla="*/ 3 w 34"/>
                <a:gd name="T15" fmla="*/ 5 h 79"/>
                <a:gd name="T16" fmla="*/ 3 w 34"/>
                <a:gd name="T17" fmla="*/ 5 h 79"/>
                <a:gd name="T18" fmla="*/ 2 w 34"/>
                <a:gd name="T19" fmla="*/ 4 h 79"/>
                <a:gd name="T20" fmla="*/ 2 w 34"/>
                <a:gd name="T21" fmla="*/ 4 h 79"/>
                <a:gd name="T22" fmla="*/ 2 w 34"/>
                <a:gd name="T23" fmla="*/ 4 h 79"/>
                <a:gd name="T24" fmla="*/ 1 w 34"/>
                <a:gd name="T25" fmla="*/ 3 h 79"/>
                <a:gd name="T26" fmla="*/ 1 w 34"/>
                <a:gd name="T27" fmla="*/ 3 h 79"/>
                <a:gd name="T28" fmla="*/ 1 w 34"/>
                <a:gd name="T29" fmla="*/ 2 h 79"/>
                <a:gd name="T30" fmla="*/ 1 w 34"/>
                <a:gd name="T31" fmla="*/ 1 h 79"/>
                <a:gd name="T32" fmla="*/ 1 w 34"/>
                <a:gd name="T33" fmla="*/ 1 h 79"/>
                <a:gd name="T34" fmla="*/ 1 w 34"/>
                <a:gd name="T35" fmla="*/ 0 h 79"/>
                <a:gd name="T36" fmla="*/ 1 w 34"/>
                <a:gd name="T37" fmla="*/ 0 h 79"/>
                <a:gd name="T38" fmla="*/ 1 w 34"/>
                <a:gd name="T39" fmla="*/ 1 h 79"/>
                <a:gd name="T40" fmla="*/ 1 w 34"/>
                <a:gd name="T41" fmla="*/ 1 h 79"/>
                <a:gd name="T42" fmla="*/ 1 w 34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9"/>
                <a:gd name="T68" fmla="*/ 34 w 34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9">
                  <a:moveTo>
                    <a:pt x="8" y="2"/>
                  </a:moveTo>
                  <a:lnTo>
                    <a:pt x="3" y="23"/>
                  </a:lnTo>
                  <a:lnTo>
                    <a:pt x="0" y="46"/>
                  </a:lnTo>
                  <a:lnTo>
                    <a:pt x="6" y="67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7"/>
                  </a:lnTo>
                  <a:lnTo>
                    <a:pt x="29" y="60"/>
                  </a:lnTo>
                  <a:lnTo>
                    <a:pt x="23" y="55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4"/>
                  </a:lnTo>
                  <a:lnTo>
                    <a:pt x="8" y="23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8" name="Freeform 293"/>
            <p:cNvSpPr>
              <a:spLocks/>
            </p:cNvSpPr>
            <p:nvPr/>
          </p:nvSpPr>
          <p:spPr bwMode="auto">
            <a:xfrm>
              <a:off x="3624" y="2568"/>
              <a:ext cx="259" cy="87"/>
            </a:xfrm>
            <a:custGeom>
              <a:avLst/>
              <a:gdLst>
                <a:gd name="T0" fmla="*/ 32 w 518"/>
                <a:gd name="T1" fmla="*/ 0 h 175"/>
                <a:gd name="T2" fmla="*/ 30 w 518"/>
                <a:gd name="T3" fmla="*/ 2 h 175"/>
                <a:gd name="T4" fmla="*/ 28 w 518"/>
                <a:gd name="T5" fmla="*/ 3 h 175"/>
                <a:gd name="T6" fmla="*/ 26 w 518"/>
                <a:gd name="T7" fmla="*/ 5 h 175"/>
                <a:gd name="T8" fmla="*/ 24 w 518"/>
                <a:gd name="T9" fmla="*/ 6 h 175"/>
                <a:gd name="T10" fmla="*/ 22 w 518"/>
                <a:gd name="T11" fmla="*/ 8 h 175"/>
                <a:gd name="T12" fmla="*/ 20 w 518"/>
                <a:gd name="T13" fmla="*/ 9 h 175"/>
                <a:gd name="T14" fmla="*/ 17 w 518"/>
                <a:gd name="T15" fmla="*/ 10 h 175"/>
                <a:gd name="T16" fmla="*/ 15 w 518"/>
                <a:gd name="T17" fmla="*/ 9 h 175"/>
                <a:gd name="T18" fmla="*/ 13 w 518"/>
                <a:gd name="T19" fmla="*/ 8 h 175"/>
                <a:gd name="T20" fmla="*/ 11 w 518"/>
                <a:gd name="T21" fmla="*/ 7 h 175"/>
                <a:gd name="T22" fmla="*/ 9 w 518"/>
                <a:gd name="T23" fmla="*/ 6 h 175"/>
                <a:gd name="T24" fmla="*/ 7 w 518"/>
                <a:gd name="T25" fmla="*/ 5 h 175"/>
                <a:gd name="T26" fmla="*/ 5 w 518"/>
                <a:gd name="T27" fmla="*/ 4 h 175"/>
                <a:gd name="T28" fmla="*/ 4 w 518"/>
                <a:gd name="T29" fmla="*/ 2 h 175"/>
                <a:gd name="T30" fmla="*/ 2 w 518"/>
                <a:gd name="T31" fmla="*/ 1 h 175"/>
                <a:gd name="T32" fmla="*/ 1 w 518"/>
                <a:gd name="T33" fmla="*/ 0 h 175"/>
                <a:gd name="T34" fmla="*/ 1 w 518"/>
                <a:gd name="T35" fmla="*/ 0 h 175"/>
                <a:gd name="T36" fmla="*/ 1 w 518"/>
                <a:gd name="T37" fmla="*/ 2 h 175"/>
                <a:gd name="T38" fmla="*/ 2 w 518"/>
                <a:gd name="T39" fmla="*/ 3 h 175"/>
                <a:gd name="T40" fmla="*/ 3 w 518"/>
                <a:gd name="T41" fmla="*/ 5 h 175"/>
                <a:gd name="T42" fmla="*/ 5 w 518"/>
                <a:gd name="T43" fmla="*/ 6 h 175"/>
                <a:gd name="T44" fmla="*/ 7 w 518"/>
                <a:gd name="T45" fmla="*/ 7 h 175"/>
                <a:gd name="T46" fmla="*/ 9 w 518"/>
                <a:gd name="T47" fmla="*/ 8 h 175"/>
                <a:gd name="T48" fmla="*/ 12 w 518"/>
                <a:gd name="T49" fmla="*/ 9 h 175"/>
                <a:gd name="T50" fmla="*/ 14 w 518"/>
                <a:gd name="T51" fmla="*/ 10 h 175"/>
                <a:gd name="T52" fmla="*/ 16 w 518"/>
                <a:gd name="T53" fmla="*/ 10 h 175"/>
                <a:gd name="T54" fmla="*/ 19 w 518"/>
                <a:gd name="T55" fmla="*/ 10 h 175"/>
                <a:gd name="T56" fmla="*/ 21 w 518"/>
                <a:gd name="T57" fmla="*/ 9 h 175"/>
                <a:gd name="T58" fmla="*/ 23 w 518"/>
                <a:gd name="T59" fmla="*/ 8 h 175"/>
                <a:gd name="T60" fmla="*/ 25 w 518"/>
                <a:gd name="T61" fmla="*/ 6 h 175"/>
                <a:gd name="T62" fmla="*/ 28 w 518"/>
                <a:gd name="T63" fmla="*/ 5 h 175"/>
                <a:gd name="T64" fmla="*/ 30 w 518"/>
                <a:gd name="T65" fmla="*/ 3 h 175"/>
                <a:gd name="T66" fmla="*/ 32 w 518"/>
                <a:gd name="T67" fmla="*/ 1 h 175"/>
                <a:gd name="T68" fmla="*/ 33 w 518"/>
                <a:gd name="T69" fmla="*/ 0 h 175"/>
                <a:gd name="T70" fmla="*/ 33 w 518"/>
                <a:gd name="T71" fmla="*/ 0 h 175"/>
                <a:gd name="T72" fmla="*/ 33 w 518"/>
                <a:gd name="T73" fmla="*/ 0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175"/>
                <a:gd name="T113" fmla="*/ 518 w 518"/>
                <a:gd name="T114" fmla="*/ 175 h 1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175">
                  <a:moveTo>
                    <a:pt x="514" y="1"/>
                  </a:moveTo>
                  <a:lnTo>
                    <a:pt x="502" y="14"/>
                  </a:lnTo>
                  <a:lnTo>
                    <a:pt x="488" y="26"/>
                  </a:lnTo>
                  <a:lnTo>
                    <a:pt x="473" y="38"/>
                  </a:lnTo>
                  <a:lnTo>
                    <a:pt x="458" y="49"/>
                  </a:lnTo>
                  <a:lnTo>
                    <a:pt x="443" y="61"/>
                  </a:lnTo>
                  <a:lnTo>
                    <a:pt x="428" y="71"/>
                  </a:lnTo>
                  <a:lnTo>
                    <a:pt x="413" y="83"/>
                  </a:lnTo>
                  <a:lnTo>
                    <a:pt x="398" y="93"/>
                  </a:lnTo>
                  <a:lnTo>
                    <a:pt x="381" y="106"/>
                  </a:lnTo>
                  <a:lnTo>
                    <a:pt x="364" y="118"/>
                  </a:lnTo>
                  <a:lnTo>
                    <a:pt x="344" y="130"/>
                  </a:lnTo>
                  <a:lnTo>
                    <a:pt x="324" y="142"/>
                  </a:lnTo>
                  <a:lnTo>
                    <a:pt x="305" y="151"/>
                  </a:lnTo>
                  <a:lnTo>
                    <a:pt x="284" y="157"/>
                  </a:lnTo>
                  <a:lnTo>
                    <a:pt x="263" y="160"/>
                  </a:lnTo>
                  <a:lnTo>
                    <a:pt x="243" y="158"/>
                  </a:lnTo>
                  <a:lnTo>
                    <a:pt x="226" y="154"/>
                  </a:lnTo>
                  <a:lnTo>
                    <a:pt x="210" y="148"/>
                  </a:lnTo>
                  <a:lnTo>
                    <a:pt x="193" y="140"/>
                  </a:lnTo>
                  <a:lnTo>
                    <a:pt x="177" y="132"/>
                  </a:lnTo>
                  <a:lnTo>
                    <a:pt x="161" y="124"/>
                  </a:lnTo>
                  <a:lnTo>
                    <a:pt x="145" y="115"/>
                  </a:lnTo>
                  <a:lnTo>
                    <a:pt x="130" y="106"/>
                  </a:lnTo>
                  <a:lnTo>
                    <a:pt x="116" y="97"/>
                  </a:lnTo>
                  <a:lnTo>
                    <a:pt x="102" y="86"/>
                  </a:lnTo>
                  <a:lnTo>
                    <a:pt x="88" y="76"/>
                  </a:lnTo>
                  <a:lnTo>
                    <a:pt x="76" y="65"/>
                  </a:lnTo>
                  <a:lnTo>
                    <a:pt x="63" y="54"/>
                  </a:lnTo>
                  <a:lnTo>
                    <a:pt x="50" y="42"/>
                  </a:lnTo>
                  <a:lnTo>
                    <a:pt x="38" y="31"/>
                  </a:lnTo>
                  <a:lnTo>
                    <a:pt x="26" y="18"/>
                  </a:lnTo>
                  <a:lnTo>
                    <a:pt x="13" y="7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2" y="47"/>
                  </a:lnTo>
                  <a:lnTo>
                    <a:pt x="23" y="60"/>
                  </a:lnTo>
                  <a:lnTo>
                    <a:pt x="34" y="71"/>
                  </a:lnTo>
                  <a:lnTo>
                    <a:pt x="47" y="82"/>
                  </a:lnTo>
                  <a:lnTo>
                    <a:pt x="61" y="91"/>
                  </a:lnTo>
                  <a:lnTo>
                    <a:pt x="74" y="100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22" y="129"/>
                  </a:lnTo>
                  <a:lnTo>
                    <a:pt x="140" y="138"/>
                  </a:lnTo>
                  <a:lnTo>
                    <a:pt x="159" y="147"/>
                  </a:lnTo>
                  <a:lnTo>
                    <a:pt x="177" y="157"/>
                  </a:lnTo>
                  <a:lnTo>
                    <a:pt x="197" y="163"/>
                  </a:lnTo>
                  <a:lnTo>
                    <a:pt x="215" y="169"/>
                  </a:lnTo>
                  <a:lnTo>
                    <a:pt x="233" y="174"/>
                  </a:lnTo>
                  <a:lnTo>
                    <a:pt x="254" y="175"/>
                  </a:lnTo>
                  <a:lnTo>
                    <a:pt x="274" y="174"/>
                  </a:lnTo>
                  <a:lnTo>
                    <a:pt x="293" y="169"/>
                  </a:lnTo>
                  <a:lnTo>
                    <a:pt x="311" y="162"/>
                  </a:lnTo>
                  <a:lnTo>
                    <a:pt x="328" y="154"/>
                  </a:lnTo>
                  <a:lnTo>
                    <a:pt x="345" y="144"/>
                  </a:lnTo>
                  <a:lnTo>
                    <a:pt x="361" y="132"/>
                  </a:lnTo>
                  <a:lnTo>
                    <a:pt x="379" y="121"/>
                  </a:lnTo>
                  <a:lnTo>
                    <a:pt x="397" y="108"/>
                  </a:lnTo>
                  <a:lnTo>
                    <a:pt x="415" y="94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69" y="51"/>
                  </a:lnTo>
                  <a:lnTo>
                    <a:pt x="486" y="34"/>
                  </a:lnTo>
                  <a:lnTo>
                    <a:pt x="502" y="18"/>
                  </a:lnTo>
                  <a:lnTo>
                    <a:pt x="517" y="2"/>
                  </a:lnTo>
                  <a:lnTo>
                    <a:pt x="518" y="1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89" name="Freeform 294"/>
            <p:cNvSpPr>
              <a:spLocks/>
            </p:cNvSpPr>
            <p:nvPr/>
          </p:nvSpPr>
          <p:spPr bwMode="auto">
            <a:xfrm>
              <a:off x="3775" y="2542"/>
              <a:ext cx="34" cy="92"/>
            </a:xfrm>
            <a:custGeom>
              <a:avLst/>
              <a:gdLst>
                <a:gd name="T0" fmla="*/ 1 w 68"/>
                <a:gd name="T1" fmla="*/ 12 h 184"/>
                <a:gd name="T2" fmla="*/ 2 w 68"/>
                <a:gd name="T3" fmla="*/ 11 h 184"/>
                <a:gd name="T4" fmla="*/ 3 w 68"/>
                <a:gd name="T5" fmla="*/ 10 h 184"/>
                <a:gd name="T6" fmla="*/ 4 w 68"/>
                <a:gd name="T7" fmla="*/ 8 h 184"/>
                <a:gd name="T8" fmla="*/ 4 w 68"/>
                <a:gd name="T9" fmla="*/ 7 h 184"/>
                <a:gd name="T10" fmla="*/ 5 w 68"/>
                <a:gd name="T11" fmla="*/ 5 h 184"/>
                <a:gd name="T12" fmla="*/ 5 w 68"/>
                <a:gd name="T13" fmla="*/ 4 h 184"/>
                <a:gd name="T14" fmla="*/ 5 w 68"/>
                <a:gd name="T15" fmla="*/ 2 h 184"/>
                <a:gd name="T16" fmla="*/ 4 w 68"/>
                <a:gd name="T17" fmla="*/ 1 h 184"/>
                <a:gd name="T18" fmla="*/ 4 w 68"/>
                <a:gd name="T19" fmla="*/ 1 h 184"/>
                <a:gd name="T20" fmla="*/ 4 w 68"/>
                <a:gd name="T21" fmla="*/ 1 h 184"/>
                <a:gd name="T22" fmla="*/ 4 w 68"/>
                <a:gd name="T23" fmla="*/ 0 h 184"/>
                <a:gd name="T24" fmla="*/ 3 w 68"/>
                <a:gd name="T25" fmla="*/ 1 h 184"/>
                <a:gd name="T26" fmla="*/ 3 w 68"/>
                <a:gd name="T27" fmla="*/ 1 h 184"/>
                <a:gd name="T28" fmla="*/ 3 w 68"/>
                <a:gd name="T29" fmla="*/ 2 h 184"/>
                <a:gd name="T30" fmla="*/ 3 w 68"/>
                <a:gd name="T31" fmla="*/ 3 h 184"/>
                <a:gd name="T32" fmla="*/ 4 w 68"/>
                <a:gd name="T33" fmla="*/ 4 h 184"/>
                <a:gd name="T34" fmla="*/ 4 w 68"/>
                <a:gd name="T35" fmla="*/ 5 h 184"/>
                <a:gd name="T36" fmla="*/ 4 w 68"/>
                <a:gd name="T37" fmla="*/ 6 h 184"/>
                <a:gd name="T38" fmla="*/ 3 w 68"/>
                <a:gd name="T39" fmla="*/ 7 h 184"/>
                <a:gd name="T40" fmla="*/ 3 w 68"/>
                <a:gd name="T41" fmla="*/ 8 h 184"/>
                <a:gd name="T42" fmla="*/ 2 w 68"/>
                <a:gd name="T43" fmla="*/ 9 h 184"/>
                <a:gd name="T44" fmla="*/ 2 w 68"/>
                <a:gd name="T45" fmla="*/ 10 h 184"/>
                <a:gd name="T46" fmla="*/ 1 w 68"/>
                <a:gd name="T47" fmla="*/ 11 h 184"/>
                <a:gd name="T48" fmla="*/ 1 w 68"/>
                <a:gd name="T49" fmla="*/ 12 h 184"/>
                <a:gd name="T50" fmla="*/ 0 w 68"/>
                <a:gd name="T51" fmla="*/ 12 h 184"/>
                <a:gd name="T52" fmla="*/ 0 w 68"/>
                <a:gd name="T53" fmla="*/ 12 h 184"/>
                <a:gd name="T54" fmla="*/ 1 w 68"/>
                <a:gd name="T55" fmla="*/ 12 h 184"/>
                <a:gd name="T56" fmla="*/ 1 w 68"/>
                <a:gd name="T57" fmla="*/ 12 h 184"/>
                <a:gd name="T58" fmla="*/ 1 w 68"/>
                <a:gd name="T59" fmla="*/ 1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84"/>
                <a:gd name="T92" fmla="*/ 68 w 6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84">
                  <a:moveTo>
                    <a:pt x="3" y="184"/>
                  </a:moveTo>
                  <a:lnTo>
                    <a:pt x="20" y="166"/>
                  </a:lnTo>
                  <a:lnTo>
                    <a:pt x="36" y="146"/>
                  </a:lnTo>
                  <a:lnTo>
                    <a:pt x="49" y="124"/>
                  </a:lnTo>
                  <a:lnTo>
                    <a:pt x="59" y="101"/>
                  </a:lnTo>
                  <a:lnTo>
                    <a:pt x="66" y="78"/>
                  </a:lnTo>
                  <a:lnTo>
                    <a:pt x="68" y="54"/>
                  </a:lnTo>
                  <a:lnTo>
                    <a:pt x="65" y="29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6" y="13"/>
                  </a:lnTo>
                  <a:lnTo>
                    <a:pt x="38" y="30"/>
                  </a:lnTo>
                  <a:lnTo>
                    <a:pt x="45" y="48"/>
                  </a:lnTo>
                  <a:lnTo>
                    <a:pt x="51" y="63"/>
                  </a:lnTo>
                  <a:lnTo>
                    <a:pt x="53" y="78"/>
                  </a:lnTo>
                  <a:lnTo>
                    <a:pt x="51" y="94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0" y="142"/>
                  </a:lnTo>
                  <a:lnTo>
                    <a:pt x="21" y="157"/>
                  </a:lnTo>
                  <a:lnTo>
                    <a:pt x="11" y="169"/>
                  </a:lnTo>
                  <a:lnTo>
                    <a:pt x="1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0" name="Freeform 295"/>
            <p:cNvSpPr>
              <a:spLocks/>
            </p:cNvSpPr>
            <p:nvPr/>
          </p:nvSpPr>
          <p:spPr bwMode="auto">
            <a:xfrm>
              <a:off x="3750" y="2477"/>
              <a:ext cx="17" cy="23"/>
            </a:xfrm>
            <a:custGeom>
              <a:avLst/>
              <a:gdLst>
                <a:gd name="T0" fmla="*/ 2 w 33"/>
                <a:gd name="T1" fmla="*/ 1 h 46"/>
                <a:gd name="T2" fmla="*/ 2 w 33"/>
                <a:gd name="T3" fmla="*/ 1 h 46"/>
                <a:gd name="T4" fmla="*/ 2 w 33"/>
                <a:gd name="T5" fmla="*/ 1 h 46"/>
                <a:gd name="T6" fmla="*/ 2 w 33"/>
                <a:gd name="T7" fmla="*/ 2 h 46"/>
                <a:gd name="T8" fmla="*/ 2 w 33"/>
                <a:gd name="T9" fmla="*/ 2 h 46"/>
                <a:gd name="T10" fmla="*/ 1 w 33"/>
                <a:gd name="T11" fmla="*/ 2 h 46"/>
                <a:gd name="T12" fmla="*/ 1 w 33"/>
                <a:gd name="T13" fmla="*/ 2 h 46"/>
                <a:gd name="T14" fmla="*/ 1 w 33"/>
                <a:gd name="T15" fmla="*/ 3 h 46"/>
                <a:gd name="T16" fmla="*/ 1 w 33"/>
                <a:gd name="T17" fmla="*/ 3 h 46"/>
                <a:gd name="T18" fmla="*/ 0 w 33"/>
                <a:gd name="T19" fmla="*/ 3 h 46"/>
                <a:gd name="T20" fmla="*/ 0 w 33"/>
                <a:gd name="T21" fmla="*/ 3 h 46"/>
                <a:gd name="T22" fmla="*/ 1 w 33"/>
                <a:gd name="T23" fmla="*/ 3 h 46"/>
                <a:gd name="T24" fmla="*/ 1 w 33"/>
                <a:gd name="T25" fmla="*/ 3 h 46"/>
                <a:gd name="T26" fmla="*/ 1 w 33"/>
                <a:gd name="T27" fmla="*/ 3 h 46"/>
                <a:gd name="T28" fmla="*/ 2 w 33"/>
                <a:gd name="T29" fmla="*/ 3 h 46"/>
                <a:gd name="T30" fmla="*/ 2 w 33"/>
                <a:gd name="T31" fmla="*/ 3 h 46"/>
                <a:gd name="T32" fmla="*/ 2 w 33"/>
                <a:gd name="T33" fmla="*/ 2 h 46"/>
                <a:gd name="T34" fmla="*/ 2 w 33"/>
                <a:gd name="T35" fmla="*/ 2 h 46"/>
                <a:gd name="T36" fmla="*/ 3 w 33"/>
                <a:gd name="T37" fmla="*/ 1 h 46"/>
                <a:gd name="T38" fmla="*/ 2 w 33"/>
                <a:gd name="T39" fmla="*/ 1 h 46"/>
                <a:gd name="T40" fmla="*/ 2 w 33"/>
                <a:gd name="T41" fmla="*/ 0 h 46"/>
                <a:gd name="T42" fmla="*/ 2 w 33"/>
                <a:gd name="T43" fmla="*/ 0 h 46"/>
                <a:gd name="T44" fmla="*/ 2 w 33"/>
                <a:gd name="T45" fmla="*/ 0 h 46"/>
                <a:gd name="T46" fmla="*/ 2 w 33"/>
                <a:gd name="T47" fmla="*/ 1 h 46"/>
                <a:gd name="T48" fmla="*/ 2 w 33"/>
                <a:gd name="T49" fmla="*/ 1 h 46"/>
                <a:gd name="T50" fmla="*/ 2 w 33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6"/>
                <a:gd name="T80" fmla="*/ 33 w 3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6">
                  <a:moveTo>
                    <a:pt x="25" y="3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11" y="46"/>
                  </a:lnTo>
                  <a:lnTo>
                    <a:pt x="18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2" y="23"/>
                  </a:lnTo>
                  <a:lnTo>
                    <a:pt x="33" y="15"/>
                  </a:lnTo>
                  <a:lnTo>
                    <a:pt x="32" y="7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1" name="Freeform 296"/>
            <p:cNvSpPr>
              <a:spLocks/>
            </p:cNvSpPr>
            <p:nvPr/>
          </p:nvSpPr>
          <p:spPr bwMode="auto">
            <a:xfrm>
              <a:off x="3657" y="2375"/>
              <a:ext cx="40" cy="142"/>
            </a:xfrm>
            <a:custGeom>
              <a:avLst/>
              <a:gdLst>
                <a:gd name="T0" fmla="*/ 0 w 82"/>
                <a:gd name="T1" fmla="*/ 1 h 284"/>
                <a:gd name="T2" fmla="*/ 0 w 82"/>
                <a:gd name="T3" fmla="*/ 1 h 284"/>
                <a:gd name="T4" fmla="*/ 0 w 82"/>
                <a:gd name="T5" fmla="*/ 2 h 284"/>
                <a:gd name="T6" fmla="*/ 1 w 82"/>
                <a:gd name="T7" fmla="*/ 2 h 284"/>
                <a:gd name="T8" fmla="*/ 1 w 82"/>
                <a:gd name="T9" fmla="*/ 2 h 284"/>
                <a:gd name="T10" fmla="*/ 1 w 82"/>
                <a:gd name="T11" fmla="*/ 3 h 284"/>
                <a:gd name="T12" fmla="*/ 2 w 82"/>
                <a:gd name="T13" fmla="*/ 3 h 284"/>
                <a:gd name="T14" fmla="*/ 2 w 82"/>
                <a:gd name="T15" fmla="*/ 4 h 284"/>
                <a:gd name="T16" fmla="*/ 2 w 82"/>
                <a:gd name="T17" fmla="*/ 4 h 284"/>
                <a:gd name="T18" fmla="*/ 3 w 82"/>
                <a:gd name="T19" fmla="*/ 5 h 284"/>
                <a:gd name="T20" fmla="*/ 3 w 82"/>
                <a:gd name="T21" fmla="*/ 7 h 284"/>
                <a:gd name="T22" fmla="*/ 3 w 82"/>
                <a:gd name="T23" fmla="*/ 8 h 284"/>
                <a:gd name="T24" fmla="*/ 3 w 82"/>
                <a:gd name="T25" fmla="*/ 9 h 284"/>
                <a:gd name="T26" fmla="*/ 3 w 82"/>
                <a:gd name="T27" fmla="*/ 11 h 284"/>
                <a:gd name="T28" fmla="*/ 3 w 82"/>
                <a:gd name="T29" fmla="*/ 12 h 284"/>
                <a:gd name="T30" fmla="*/ 3 w 82"/>
                <a:gd name="T31" fmla="*/ 13 h 284"/>
                <a:gd name="T32" fmla="*/ 2 w 82"/>
                <a:gd name="T33" fmla="*/ 15 h 284"/>
                <a:gd name="T34" fmla="*/ 2 w 82"/>
                <a:gd name="T35" fmla="*/ 15 h 284"/>
                <a:gd name="T36" fmla="*/ 2 w 82"/>
                <a:gd name="T37" fmla="*/ 15 h 284"/>
                <a:gd name="T38" fmla="*/ 1 w 82"/>
                <a:gd name="T39" fmla="*/ 16 h 284"/>
                <a:gd name="T40" fmla="*/ 1 w 82"/>
                <a:gd name="T41" fmla="*/ 16 h 284"/>
                <a:gd name="T42" fmla="*/ 1 w 82"/>
                <a:gd name="T43" fmla="*/ 17 h 284"/>
                <a:gd name="T44" fmla="*/ 0 w 82"/>
                <a:gd name="T45" fmla="*/ 17 h 284"/>
                <a:gd name="T46" fmla="*/ 0 w 82"/>
                <a:gd name="T47" fmla="*/ 17 h 284"/>
                <a:gd name="T48" fmla="*/ 0 w 82"/>
                <a:gd name="T49" fmla="*/ 18 h 284"/>
                <a:gd name="T50" fmla="*/ 0 w 82"/>
                <a:gd name="T51" fmla="*/ 18 h 284"/>
                <a:gd name="T52" fmla="*/ 0 w 82"/>
                <a:gd name="T53" fmla="*/ 18 h 284"/>
                <a:gd name="T54" fmla="*/ 0 w 82"/>
                <a:gd name="T55" fmla="*/ 18 h 284"/>
                <a:gd name="T56" fmla="*/ 0 w 82"/>
                <a:gd name="T57" fmla="*/ 18 h 284"/>
                <a:gd name="T58" fmla="*/ 1 w 82"/>
                <a:gd name="T59" fmla="*/ 17 h 284"/>
                <a:gd name="T60" fmla="*/ 2 w 82"/>
                <a:gd name="T61" fmla="*/ 17 h 284"/>
                <a:gd name="T62" fmla="*/ 3 w 82"/>
                <a:gd name="T63" fmla="*/ 16 h 284"/>
                <a:gd name="T64" fmla="*/ 3 w 82"/>
                <a:gd name="T65" fmla="*/ 15 h 284"/>
                <a:gd name="T66" fmla="*/ 4 w 82"/>
                <a:gd name="T67" fmla="*/ 14 h 284"/>
                <a:gd name="T68" fmla="*/ 4 w 82"/>
                <a:gd name="T69" fmla="*/ 13 h 284"/>
                <a:gd name="T70" fmla="*/ 5 w 82"/>
                <a:gd name="T71" fmla="*/ 12 h 284"/>
                <a:gd name="T72" fmla="*/ 5 w 82"/>
                <a:gd name="T73" fmla="*/ 11 h 284"/>
                <a:gd name="T74" fmla="*/ 4 w 82"/>
                <a:gd name="T75" fmla="*/ 9 h 284"/>
                <a:gd name="T76" fmla="*/ 4 w 82"/>
                <a:gd name="T77" fmla="*/ 8 h 284"/>
                <a:gd name="T78" fmla="*/ 4 w 82"/>
                <a:gd name="T79" fmla="*/ 6 h 284"/>
                <a:gd name="T80" fmla="*/ 4 w 82"/>
                <a:gd name="T81" fmla="*/ 5 h 284"/>
                <a:gd name="T82" fmla="*/ 3 w 82"/>
                <a:gd name="T83" fmla="*/ 4 h 284"/>
                <a:gd name="T84" fmla="*/ 3 w 82"/>
                <a:gd name="T85" fmla="*/ 3 h 284"/>
                <a:gd name="T86" fmla="*/ 2 w 82"/>
                <a:gd name="T87" fmla="*/ 3 h 284"/>
                <a:gd name="T88" fmla="*/ 2 w 82"/>
                <a:gd name="T89" fmla="*/ 2 h 284"/>
                <a:gd name="T90" fmla="*/ 1 w 82"/>
                <a:gd name="T91" fmla="*/ 2 h 284"/>
                <a:gd name="T92" fmla="*/ 1 w 82"/>
                <a:gd name="T93" fmla="*/ 1 h 284"/>
                <a:gd name="T94" fmla="*/ 0 w 82"/>
                <a:gd name="T95" fmla="*/ 1 h 284"/>
                <a:gd name="T96" fmla="*/ 0 w 82"/>
                <a:gd name="T97" fmla="*/ 0 h 284"/>
                <a:gd name="T98" fmla="*/ 0 w 82"/>
                <a:gd name="T99" fmla="*/ 0 h 284"/>
                <a:gd name="T100" fmla="*/ 0 w 82"/>
                <a:gd name="T101" fmla="*/ 1 h 284"/>
                <a:gd name="T102" fmla="*/ 0 w 82"/>
                <a:gd name="T103" fmla="*/ 1 h 284"/>
                <a:gd name="T104" fmla="*/ 0 w 82"/>
                <a:gd name="T105" fmla="*/ 1 h 284"/>
                <a:gd name="T106" fmla="*/ 0 w 82"/>
                <a:gd name="T107" fmla="*/ 1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84"/>
                <a:gd name="T164" fmla="*/ 82 w 82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84">
                  <a:moveTo>
                    <a:pt x="0" y="3"/>
                  </a:moveTo>
                  <a:lnTo>
                    <a:pt x="6" y="10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23" y="30"/>
                  </a:lnTo>
                  <a:lnTo>
                    <a:pt x="29" y="37"/>
                  </a:lnTo>
                  <a:lnTo>
                    <a:pt x="35" y="44"/>
                  </a:lnTo>
                  <a:lnTo>
                    <a:pt x="40" y="50"/>
                  </a:lnTo>
                  <a:lnTo>
                    <a:pt x="45" y="57"/>
                  </a:lnTo>
                  <a:lnTo>
                    <a:pt x="55" y="78"/>
                  </a:lnTo>
                  <a:lnTo>
                    <a:pt x="60" y="99"/>
                  </a:lnTo>
                  <a:lnTo>
                    <a:pt x="61" y="121"/>
                  </a:lnTo>
                  <a:lnTo>
                    <a:pt x="62" y="144"/>
                  </a:lnTo>
                  <a:lnTo>
                    <a:pt x="62" y="167"/>
                  </a:lnTo>
                  <a:lnTo>
                    <a:pt x="62" y="186"/>
                  </a:lnTo>
                  <a:lnTo>
                    <a:pt x="58" y="205"/>
                  </a:lnTo>
                  <a:lnTo>
                    <a:pt x="45" y="226"/>
                  </a:lnTo>
                  <a:lnTo>
                    <a:pt x="40" y="233"/>
                  </a:lnTo>
                  <a:lnTo>
                    <a:pt x="35" y="238"/>
                  </a:lnTo>
                  <a:lnTo>
                    <a:pt x="30" y="244"/>
                  </a:lnTo>
                  <a:lnTo>
                    <a:pt x="24" y="250"/>
                  </a:lnTo>
                  <a:lnTo>
                    <a:pt x="20" y="257"/>
                  </a:lnTo>
                  <a:lnTo>
                    <a:pt x="14" y="263"/>
                  </a:lnTo>
                  <a:lnTo>
                    <a:pt x="9" y="268"/>
                  </a:lnTo>
                  <a:lnTo>
                    <a:pt x="5" y="275"/>
                  </a:lnTo>
                  <a:lnTo>
                    <a:pt x="4" y="279"/>
                  </a:lnTo>
                  <a:lnTo>
                    <a:pt x="4" y="282"/>
                  </a:lnTo>
                  <a:lnTo>
                    <a:pt x="6" y="284"/>
                  </a:lnTo>
                  <a:lnTo>
                    <a:pt x="9" y="283"/>
                  </a:lnTo>
                  <a:lnTo>
                    <a:pt x="23" y="272"/>
                  </a:lnTo>
                  <a:lnTo>
                    <a:pt x="37" y="259"/>
                  </a:lnTo>
                  <a:lnTo>
                    <a:pt x="50" y="245"/>
                  </a:lnTo>
                  <a:lnTo>
                    <a:pt x="62" y="230"/>
                  </a:lnTo>
                  <a:lnTo>
                    <a:pt x="72" y="215"/>
                  </a:lnTo>
                  <a:lnTo>
                    <a:pt x="78" y="198"/>
                  </a:lnTo>
                  <a:lnTo>
                    <a:pt x="82" y="181"/>
                  </a:lnTo>
                  <a:lnTo>
                    <a:pt x="81" y="162"/>
                  </a:lnTo>
                  <a:lnTo>
                    <a:pt x="80" y="139"/>
                  </a:lnTo>
                  <a:lnTo>
                    <a:pt x="80" y="114"/>
                  </a:lnTo>
                  <a:lnTo>
                    <a:pt x="77" y="90"/>
                  </a:lnTo>
                  <a:lnTo>
                    <a:pt x="70" y="68"/>
                  </a:lnTo>
                  <a:lnTo>
                    <a:pt x="63" y="57"/>
                  </a:lnTo>
                  <a:lnTo>
                    <a:pt x="57" y="48"/>
                  </a:lnTo>
                  <a:lnTo>
                    <a:pt x="48" y="39"/>
                  </a:lnTo>
                  <a:lnTo>
                    <a:pt x="39" y="31"/>
                  </a:lnTo>
                  <a:lnTo>
                    <a:pt x="30" y="23"/>
                  </a:lnTo>
                  <a:lnTo>
                    <a:pt x="22" y="16"/>
                  </a:lnTo>
                  <a:lnTo>
                    <a:pt x="13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2" name="Freeform 297"/>
            <p:cNvSpPr>
              <a:spLocks/>
            </p:cNvSpPr>
            <p:nvPr/>
          </p:nvSpPr>
          <p:spPr bwMode="auto">
            <a:xfrm>
              <a:off x="3472" y="2110"/>
              <a:ext cx="21" cy="37"/>
            </a:xfrm>
            <a:custGeom>
              <a:avLst/>
              <a:gdLst>
                <a:gd name="T0" fmla="*/ 0 w 43"/>
                <a:gd name="T1" fmla="*/ 1 h 73"/>
                <a:gd name="T2" fmla="*/ 0 w 43"/>
                <a:gd name="T3" fmla="*/ 1 h 73"/>
                <a:gd name="T4" fmla="*/ 0 w 43"/>
                <a:gd name="T5" fmla="*/ 1 h 73"/>
                <a:gd name="T6" fmla="*/ 0 w 43"/>
                <a:gd name="T7" fmla="*/ 2 h 73"/>
                <a:gd name="T8" fmla="*/ 0 w 43"/>
                <a:gd name="T9" fmla="*/ 2 h 73"/>
                <a:gd name="T10" fmla="*/ 0 w 43"/>
                <a:gd name="T11" fmla="*/ 3 h 73"/>
                <a:gd name="T12" fmla="*/ 0 w 43"/>
                <a:gd name="T13" fmla="*/ 3 h 73"/>
                <a:gd name="T14" fmla="*/ 0 w 43"/>
                <a:gd name="T15" fmla="*/ 3 h 73"/>
                <a:gd name="T16" fmla="*/ 0 w 43"/>
                <a:gd name="T17" fmla="*/ 4 h 73"/>
                <a:gd name="T18" fmla="*/ 0 w 43"/>
                <a:gd name="T19" fmla="*/ 4 h 73"/>
                <a:gd name="T20" fmla="*/ 0 w 43"/>
                <a:gd name="T21" fmla="*/ 5 h 73"/>
                <a:gd name="T22" fmla="*/ 0 w 43"/>
                <a:gd name="T23" fmla="*/ 5 h 73"/>
                <a:gd name="T24" fmla="*/ 0 w 43"/>
                <a:gd name="T25" fmla="*/ 5 h 73"/>
                <a:gd name="T26" fmla="*/ 1 w 43"/>
                <a:gd name="T27" fmla="*/ 5 h 73"/>
                <a:gd name="T28" fmla="*/ 1 w 43"/>
                <a:gd name="T29" fmla="*/ 5 h 73"/>
                <a:gd name="T30" fmla="*/ 2 w 43"/>
                <a:gd name="T31" fmla="*/ 4 h 73"/>
                <a:gd name="T32" fmla="*/ 2 w 43"/>
                <a:gd name="T33" fmla="*/ 4 h 73"/>
                <a:gd name="T34" fmla="*/ 2 w 43"/>
                <a:gd name="T35" fmla="*/ 3 h 73"/>
                <a:gd name="T36" fmla="*/ 2 w 43"/>
                <a:gd name="T37" fmla="*/ 3 h 73"/>
                <a:gd name="T38" fmla="*/ 2 w 43"/>
                <a:gd name="T39" fmla="*/ 2 h 73"/>
                <a:gd name="T40" fmla="*/ 1 w 43"/>
                <a:gd name="T41" fmla="*/ 1 h 73"/>
                <a:gd name="T42" fmla="*/ 1 w 43"/>
                <a:gd name="T43" fmla="*/ 1 h 73"/>
                <a:gd name="T44" fmla="*/ 1 w 43"/>
                <a:gd name="T45" fmla="*/ 1 h 73"/>
                <a:gd name="T46" fmla="*/ 1 w 43"/>
                <a:gd name="T47" fmla="*/ 2 h 73"/>
                <a:gd name="T48" fmla="*/ 1 w 43"/>
                <a:gd name="T49" fmla="*/ 2 h 73"/>
                <a:gd name="T50" fmla="*/ 1 w 43"/>
                <a:gd name="T51" fmla="*/ 2 h 73"/>
                <a:gd name="T52" fmla="*/ 1 w 43"/>
                <a:gd name="T53" fmla="*/ 3 h 73"/>
                <a:gd name="T54" fmla="*/ 1 w 43"/>
                <a:gd name="T55" fmla="*/ 3 h 73"/>
                <a:gd name="T56" fmla="*/ 1 w 43"/>
                <a:gd name="T57" fmla="*/ 4 h 73"/>
                <a:gd name="T58" fmla="*/ 1 w 43"/>
                <a:gd name="T59" fmla="*/ 4 h 73"/>
                <a:gd name="T60" fmla="*/ 1 w 43"/>
                <a:gd name="T61" fmla="*/ 4 h 73"/>
                <a:gd name="T62" fmla="*/ 1 w 43"/>
                <a:gd name="T63" fmla="*/ 4 h 73"/>
                <a:gd name="T64" fmla="*/ 1 w 43"/>
                <a:gd name="T65" fmla="*/ 4 h 73"/>
                <a:gd name="T66" fmla="*/ 1 w 43"/>
                <a:gd name="T67" fmla="*/ 4 h 73"/>
                <a:gd name="T68" fmla="*/ 1 w 43"/>
                <a:gd name="T69" fmla="*/ 4 h 73"/>
                <a:gd name="T70" fmla="*/ 0 w 43"/>
                <a:gd name="T71" fmla="*/ 4 h 73"/>
                <a:gd name="T72" fmla="*/ 0 w 43"/>
                <a:gd name="T73" fmla="*/ 4 h 73"/>
                <a:gd name="T74" fmla="*/ 0 w 43"/>
                <a:gd name="T75" fmla="*/ 3 h 73"/>
                <a:gd name="T76" fmla="*/ 0 w 43"/>
                <a:gd name="T77" fmla="*/ 3 h 73"/>
                <a:gd name="T78" fmla="*/ 0 w 43"/>
                <a:gd name="T79" fmla="*/ 3 h 73"/>
                <a:gd name="T80" fmla="*/ 0 w 43"/>
                <a:gd name="T81" fmla="*/ 2 h 73"/>
                <a:gd name="T82" fmla="*/ 0 w 43"/>
                <a:gd name="T83" fmla="*/ 2 h 73"/>
                <a:gd name="T84" fmla="*/ 0 w 43"/>
                <a:gd name="T85" fmla="*/ 2 h 73"/>
                <a:gd name="T86" fmla="*/ 0 w 43"/>
                <a:gd name="T87" fmla="*/ 2 h 73"/>
                <a:gd name="T88" fmla="*/ 0 w 43"/>
                <a:gd name="T89" fmla="*/ 1 h 73"/>
                <a:gd name="T90" fmla="*/ 0 w 43"/>
                <a:gd name="T91" fmla="*/ 1 h 73"/>
                <a:gd name="T92" fmla="*/ 0 w 43"/>
                <a:gd name="T93" fmla="*/ 1 h 73"/>
                <a:gd name="T94" fmla="*/ 0 w 43"/>
                <a:gd name="T95" fmla="*/ 1 h 73"/>
                <a:gd name="T96" fmla="*/ 0 w 43"/>
                <a:gd name="T97" fmla="*/ 1 h 73"/>
                <a:gd name="T98" fmla="*/ 0 w 43"/>
                <a:gd name="T99" fmla="*/ 0 h 73"/>
                <a:gd name="T100" fmla="*/ 0 w 43"/>
                <a:gd name="T101" fmla="*/ 1 h 73"/>
                <a:gd name="T102" fmla="*/ 0 w 43"/>
                <a:gd name="T103" fmla="*/ 1 h 73"/>
                <a:gd name="T104" fmla="*/ 0 w 43"/>
                <a:gd name="T105" fmla="*/ 1 h 73"/>
                <a:gd name="T106" fmla="*/ 0 w 43"/>
                <a:gd name="T107" fmla="*/ 1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73"/>
                <a:gd name="T164" fmla="*/ 43 w 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73">
                  <a:moveTo>
                    <a:pt x="0" y="4"/>
                  </a:moveTo>
                  <a:lnTo>
                    <a:pt x="2" y="10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6" y="39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4" y="57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23" y="72"/>
                  </a:lnTo>
                  <a:lnTo>
                    <a:pt x="29" y="69"/>
                  </a:lnTo>
                  <a:lnTo>
                    <a:pt x="35" y="64"/>
                  </a:lnTo>
                  <a:lnTo>
                    <a:pt x="40" y="58"/>
                  </a:lnTo>
                  <a:lnTo>
                    <a:pt x="43" y="48"/>
                  </a:lnTo>
                  <a:lnTo>
                    <a:pt x="41" y="37"/>
                  </a:lnTo>
                  <a:lnTo>
                    <a:pt x="36" y="25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3"/>
                  </a:lnTo>
                  <a:lnTo>
                    <a:pt x="22" y="30"/>
                  </a:lnTo>
                  <a:lnTo>
                    <a:pt x="25" y="37"/>
                  </a:lnTo>
                  <a:lnTo>
                    <a:pt x="27" y="45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60"/>
                  </a:lnTo>
                  <a:lnTo>
                    <a:pt x="23" y="62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7" y="55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3" name="Freeform 298"/>
            <p:cNvSpPr>
              <a:spLocks/>
            </p:cNvSpPr>
            <p:nvPr/>
          </p:nvSpPr>
          <p:spPr bwMode="auto">
            <a:xfrm>
              <a:off x="4075" y="1788"/>
              <a:ext cx="82" cy="16"/>
            </a:xfrm>
            <a:custGeom>
              <a:avLst/>
              <a:gdLst>
                <a:gd name="T0" fmla="*/ 10 w 165"/>
                <a:gd name="T1" fmla="*/ 1 h 32"/>
                <a:gd name="T2" fmla="*/ 8 w 165"/>
                <a:gd name="T3" fmla="*/ 1 h 32"/>
                <a:gd name="T4" fmla="*/ 7 w 165"/>
                <a:gd name="T5" fmla="*/ 1 h 32"/>
                <a:gd name="T6" fmla="*/ 6 w 165"/>
                <a:gd name="T7" fmla="*/ 1 h 32"/>
                <a:gd name="T8" fmla="*/ 5 w 165"/>
                <a:gd name="T9" fmla="*/ 1 h 32"/>
                <a:gd name="T10" fmla="*/ 4 w 165"/>
                <a:gd name="T11" fmla="*/ 1 h 32"/>
                <a:gd name="T12" fmla="*/ 3 w 165"/>
                <a:gd name="T13" fmla="*/ 1 h 32"/>
                <a:gd name="T14" fmla="*/ 2 w 165"/>
                <a:gd name="T15" fmla="*/ 1 h 32"/>
                <a:gd name="T16" fmla="*/ 0 w 165"/>
                <a:gd name="T17" fmla="*/ 0 h 32"/>
                <a:gd name="T18" fmla="*/ 0 w 165"/>
                <a:gd name="T19" fmla="*/ 0 h 32"/>
                <a:gd name="T20" fmla="*/ 0 w 165"/>
                <a:gd name="T21" fmla="*/ 1 h 32"/>
                <a:gd name="T22" fmla="*/ 0 w 165"/>
                <a:gd name="T23" fmla="*/ 1 h 32"/>
                <a:gd name="T24" fmla="*/ 0 w 165"/>
                <a:gd name="T25" fmla="*/ 1 h 32"/>
                <a:gd name="T26" fmla="*/ 1 w 165"/>
                <a:gd name="T27" fmla="*/ 2 h 32"/>
                <a:gd name="T28" fmla="*/ 2 w 165"/>
                <a:gd name="T29" fmla="*/ 2 h 32"/>
                <a:gd name="T30" fmla="*/ 3 w 165"/>
                <a:gd name="T31" fmla="*/ 2 h 32"/>
                <a:gd name="T32" fmla="*/ 5 w 165"/>
                <a:gd name="T33" fmla="*/ 2 h 32"/>
                <a:gd name="T34" fmla="*/ 6 w 165"/>
                <a:gd name="T35" fmla="*/ 2 h 32"/>
                <a:gd name="T36" fmla="*/ 7 w 165"/>
                <a:gd name="T37" fmla="*/ 2 h 32"/>
                <a:gd name="T38" fmla="*/ 9 w 165"/>
                <a:gd name="T39" fmla="*/ 2 h 32"/>
                <a:gd name="T40" fmla="*/ 10 w 165"/>
                <a:gd name="T41" fmla="*/ 1 h 32"/>
                <a:gd name="T42" fmla="*/ 10 w 165"/>
                <a:gd name="T43" fmla="*/ 1 h 32"/>
                <a:gd name="T44" fmla="*/ 10 w 165"/>
                <a:gd name="T45" fmla="*/ 1 h 32"/>
                <a:gd name="T46" fmla="*/ 10 w 165"/>
                <a:gd name="T47" fmla="*/ 1 h 32"/>
                <a:gd name="T48" fmla="*/ 10 w 165"/>
                <a:gd name="T49" fmla="*/ 1 h 32"/>
                <a:gd name="T50" fmla="*/ 10 w 165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32"/>
                <a:gd name="T80" fmla="*/ 165 w 165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32">
                  <a:moveTo>
                    <a:pt x="163" y="4"/>
                  </a:moveTo>
                  <a:lnTo>
                    <a:pt x="143" y="9"/>
                  </a:lnTo>
                  <a:lnTo>
                    <a:pt x="125" y="12"/>
                  </a:lnTo>
                  <a:lnTo>
                    <a:pt x="106" y="13"/>
                  </a:lnTo>
                  <a:lnTo>
                    <a:pt x="88" y="13"/>
                  </a:lnTo>
                  <a:lnTo>
                    <a:pt x="69" y="12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0" y="24"/>
                  </a:lnTo>
                  <a:lnTo>
                    <a:pt x="39" y="30"/>
                  </a:lnTo>
                  <a:lnTo>
                    <a:pt x="60" y="32"/>
                  </a:lnTo>
                  <a:lnTo>
                    <a:pt x="82" y="31"/>
                  </a:lnTo>
                  <a:lnTo>
                    <a:pt x="103" y="28"/>
                  </a:lnTo>
                  <a:lnTo>
                    <a:pt x="123" y="23"/>
                  </a:lnTo>
                  <a:lnTo>
                    <a:pt x="144" y="17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4" name="Freeform 299"/>
            <p:cNvSpPr>
              <a:spLocks/>
            </p:cNvSpPr>
            <p:nvPr/>
          </p:nvSpPr>
          <p:spPr bwMode="auto">
            <a:xfrm>
              <a:off x="3978" y="1771"/>
              <a:ext cx="42" cy="23"/>
            </a:xfrm>
            <a:custGeom>
              <a:avLst/>
              <a:gdLst>
                <a:gd name="T0" fmla="*/ 5 w 85"/>
                <a:gd name="T1" fmla="*/ 2 h 45"/>
                <a:gd name="T2" fmla="*/ 4 w 85"/>
                <a:gd name="T3" fmla="*/ 2 h 45"/>
                <a:gd name="T4" fmla="*/ 4 w 85"/>
                <a:gd name="T5" fmla="*/ 2 h 45"/>
                <a:gd name="T6" fmla="*/ 4 w 85"/>
                <a:gd name="T7" fmla="*/ 2 h 45"/>
                <a:gd name="T8" fmla="*/ 3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2 h 45"/>
                <a:gd name="T16" fmla="*/ 2 w 85"/>
                <a:gd name="T17" fmla="*/ 2 h 45"/>
                <a:gd name="T18" fmla="*/ 2 w 85"/>
                <a:gd name="T19" fmla="*/ 2 h 45"/>
                <a:gd name="T20" fmla="*/ 1 w 85"/>
                <a:gd name="T21" fmla="*/ 1 h 45"/>
                <a:gd name="T22" fmla="*/ 1 w 85"/>
                <a:gd name="T23" fmla="*/ 1 h 45"/>
                <a:gd name="T24" fmla="*/ 0 w 85"/>
                <a:gd name="T25" fmla="*/ 0 h 45"/>
                <a:gd name="T26" fmla="*/ 0 w 85"/>
                <a:gd name="T27" fmla="*/ 0 h 45"/>
                <a:gd name="T28" fmla="*/ 0 w 85"/>
                <a:gd name="T29" fmla="*/ 1 h 45"/>
                <a:gd name="T30" fmla="*/ 0 w 85"/>
                <a:gd name="T31" fmla="*/ 1 h 45"/>
                <a:gd name="T32" fmla="*/ 0 w 85"/>
                <a:gd name="T33" fmla="*/ 1 h 45"/>
                <a:gd name="T34" fmla="*/ 0 w 85"/>
                <a:gd name="T35" fmla="*/ 1 h 45"/>
                <a:gd name="T36" fmla="*/ 0 w 85"/>
                <a:gd name="T37" fmla="*/ 2 h 45"/>
                <a:gd name="T38" fmla="*/ 0 w 85"/>
                <a:gd name="T39" fmla="*/ 2 h 45"/>
                <a:gd name="T40" fmla="*/ 0 w 85"/>
                <a:gd name="T41" fmla="*/ 2 h 45"/>
                <a:gd name="T42" fmla="*/ 1 w 85"/>
                <a:gd name="T43" fmla="*/ 2 h 45"/>
                <a:gd name="T44" fmla="*/ 1 w 85"/>
                <a:gd name="T45" fmla="*/ 3 h 45"/>
                <a:gd name="T46" fmla="*/ 1 w 85"/>
                <a:gd name="T47" fmla="*/ 3 h 45"/>
                <a:gd name="T48" fmla="*/ 2 w 85"/>
                <a:gd name="T49" fmla="*/ 3 h 45"/>
                <a:gd name="T50" fmla="*/ 2 w 85"/>
                <a:gd name="T51" fmla="*/ 3 h 45"/>
                <a:gd name="T52" fmla="*/ 2 w 85"/>
                <a:gd name="T53" fmla="*/ 3 h 45"/>
                <a:gd name="T54" fmla="*/ 3 w 85"/>
                <a:gd name="T55" fmla="*/ 3 h 45"/>
                <a:gd name="T56" fmla="*/ 3 w 85"/>
                <a:gd name="T57" fmla="*/ 3 h 45"/>
                <a:gd name="T58" fmla="*/ 4 w 85"/>
                <a:gd name="T59" fmla="*/ 3 h 45"/>
                <a:gd name="T60" fmla="*/ 4 w 85"/>
                <a:gd name="T61" fmla="*/ 3 h 45"/>
                <a:gd name="T62" fmla="*/ 4 w 85"/>
                <a:gd name="T63" fmla="*/ 3 h 45"/>
                <a:gd name="T64" fmla="*/ 5 w 85"/>
                <a:gd name="T65" fmla="*/ 3 h 45"/>
                <a:gd name="T66" fmla="*/ 5 w 85"/>
                <a:gd name="T67" fmla="*/ 3 h 45"/>
                <a:gd name="T68" fmla="*/ 5 w 85"/>
                <a:gd name="T69" fmla="*/ 2 h 45"/>
                <a:gd name="T70" fmla="*/ 5 w 85"/>
                <a:gd name="T71" fmla="*/ 2 h 45"/>
                <a:gd name="T72" fmla="*/ 5 w 85"/>
                <a:gd name="T73" fmla="*/ 2 h 45"/>
                <a:gd name="T74" fmla="*/ 5 w 85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5"/>
                <a:gd name="T116" fmla="*/ 85 w 85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5">
                  <a:moveTo>
                    <a:pt x="81" y="30"/>
                  </a:moveTo>
                  <a:lnTo>
                    <a:pt x="76" y="31"/>
                  </a:lnTo>
                  <a:lnTo>
                    <a:pt x="71" y="31"/>
                  </a:lnTo>
                  <a:lnTo>
                    <a:pt x="65" y="30"/>
                  </a:lnTo>
                  <a:lnTo>
                    <a:pt x="61" y="29"/>
                  </a:lnTo>
                  <a:lnTo>
                    <a:pt x="55" y="28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0" y="38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4"/>
                  </a:lnTo>
                  <a:lnTo>
                    <a:pt x="53" y="45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70" y="43"/>
                  </a:lnTo>
                  <a:lnTo>
                    <a:pt x="76" y="40"/>
                  </a:lnTo>
                  <a:lnTo>
                    <a:pt x="81" y="38"/>
                  </a:lnTo>
                  <a:lnTo>
                    <a:pt x="84" y="36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5" name="Freeform 300"/>
            <p:cNvSpPr>
              <a:spLocks/>
            </p:cNvSpPr>
            <p:nvPr/>
          </p:nvSpPr>
          <p:spPr bwMode="auto">
            <a:xfrm>
              <a:off x="4036" y="1922"/>
              <a:ext cx="49" cy="19"/>
            </a:xfrm>
            <a:custGeom>
              <a:avLst/>
              <a:gdLst>
                <a:gd name="T0" fmla="*/ 0 w 98"/>
                <a:gd name="T1" fmla="*/ 1 h 38"/>
                <a:gd name="T2" fmla="*/ 1 w 98"/>
                <a:gd name="T3" fmla="*/ 1 h 38"/>
                <a:gd name="T4" fmla="*/ 1 w 98"/>
                <a:gd name="T5" fmla="*/ 2 h 38"/>
                <a:gd name="T6" fmla="*/ 2 w 98"/>
                <a:gd name="T7" fmla="*/ 2 h 38"/>
                <a:gd name="T8" fmla="*/ 2 w 98"/>
                <a:gd name="T9" fmla="*/ 2 h 38"/>
                <a:gd name="T10" fmla="*/ 3 w 98"/>
                <a:gd name="T11" fmla="*/ 2 h 38"/>
                <a:gd name="T12" fmla="*/ 3 w 98"/>
                <a:gd name="T13" fmla="*/ 2 h 38"/>
                <a:gd name="T14" fmla="*/ 3 w 98"/>
                <a:gd name="T15" fmla="*/ 2 h 38"/>
                <a:gd name="T16" fmla="*/ 3 w 98"/>
                <a:gd name="T17" fmla="*/ 2 h 38"/>
                <a:gd name="T18" fmla="*/ 4 w 98"/>
                <a:gd name="T19" fmla="*/ 2 h 38"/>
                <a:gd name="T20" fmla="*/ 4 w 98"/>
                <a:gd name="T21" fmla="*/ 2 h 38"/>
                <a:gd name="T22" fmla="*/ 4 w 98"/>
                <a:gd name="T23" fmla="*/ 2 h 38"/>
                <a:gd name="T24" fmla="*/ 5 w 98"/>
                <a:gd name="T25" fmla="*/ 2 h 38"/>
                <a:gd name="T26" fmla="*/ 5 w 98"/>
                <a:gd name="T27" fmla="*/ 2 h 38"/>
                <a:gd name="T28" fmla="*/ 5 w 98"/>
                <a:gd name="T29" fmla="*/ 3 h 38"/>
                <a:gd name="T30" fmla="*/ 6 w 98"/>
                <a:gd name="T31" fmla="*/ 3 h 38"/>
                <a:gd name="T32" fmla="*/ 6 w 98"/>
                <a:gd name="T33" fmla="*/ 3 h 38"/>
                <a:gd name="T34" fmla="*/ 7 w 98"/>
                <a:gd name="T35" fmla="*/ 3 h 38"/>
                <a:gd name="T36" fmla="*/ 7 w 98"/>
                <a:gd name="T37" fmla="*/ 3 h 38"/>
                <a:gd name="T38" fmla="*/ 7 w 98"/>
                <a:gd name="T39" fmla="*/ 3 h 38"/>
                <a:gd name="T40" fmla="*/ 7 w 98"/>
                <a:gd name="T41" fmla="*/ 2 h 38"/>
                <a:gd name="T42" fmla="*/ 6 w 98"/>
                <a:gd name="T43" fmla="*/ 2 h 38"/>
                <a:gd name="T44" fmla="*/ 6 w 98"/>
                <a:gd name="T45" fmla="*/ 2 h 38"/>
                <a:gd name="T46" fmla="*/ 6 w 98"/>
                <a:gd name="T47" fmla="*/ 2 h 38"/>
                <a:gd name="T48" fmla="*/ 5 w 98"/>
                <a:gd name="T49" fmla="*/ 2 h 38"/>
                <a:gd name="T50" fmla="*/ 5 w 98"/>
                <a:gd name="T51" fmla="*/ 2 h 38"/>
                <a:gd name="T52" fmla="*/ 4 w 98"/>
                <a:gd name="T53" fmla="*/ 2 h 38"/>
                <a:gd name="T54" fmla="*/ 4 w 98"/>
                <a:gd name="T55" fmla="*/ 1 h 38"/>
                <a:gd name="T56" fmla="*/ 4 w 98"/>
                <a:gd name="T57" fmla="*/ 1 h 38"/>
                <a:gd name="T58" fmla="*/ 3 w 98"/>
                <a:gd name="T59" fmla="*/ 1 h 38"/>
                <a:gd name="T60" fmla="*/ 3 w 98"/>
                <a:gd name="T61" fmla="*/ 1 h 38"/>
                <a:gd name="T62" fmla="*/ 2 w 98"/>
                <a:gd name="T63" fmla="*/ 1 h 38"/>
                <a:gd name="T64" fmla="*/ 2 w 98"/>
                <a:gd name="T65" fmla="*/ 1 h 38"/>
                <a:gd name="T66" fmla="*/ 2 w 98"/>
                <a:gd name="T67" fmla="*/ 1 h 38"/>
                <a:gd name="T68" fmla="*/ 1 w 98"/>
                <a:gd name="T69" fmla="*/ 1 h 38"/>
                <a:gd name="T70" fmla="*/ 1 w 98"/>
                <a:gd name="T71" fmla="*/ 1 h 38"/>
                <a:gd name="T72" fmla="*/ 1 w 98"/>
                <a:gd name="T73" fmla="*/ 1 h 38"/>
                <a:gd name="T74" fmla="*/ 1 w 98"/>
                <a:gd name="T75" fmla="*/ 0 h 38"/>
                <a:gd name="T76" fmla="*/ 0 w 98"/>
                <a:gd name="T77" fmla="*/ 1 h 38"/>
                <a:gd name="T78" fmla="*/ 0 w 98"/>
                <a:gd name="T79" fmla="*/ 1 h 38"/>
                <a:gd name="T80" fmla="*/ 0 w 98"/>
                <a:gd name="T81" fmla="*/ 1 h 38"/>
                <a:gd name="T82" fmla="*/ 0 w 98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8"/>
                <a:gd name="T128" fmla="*/ 98 w 98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8">
                  <a:moveTo>
                    <a:pt x="0" y="6"/>
                  </a:moveTo>
                  <a:lnTo>
                    <a:pt x="6" y="13"/>
                  </a:lnTo>
                  <a:lnTo>
                    <a:pt x="13" y="17"/>
                  </a:lnTo>
                  <a:lnTo>
                    <a:pt x="21" y="21"/>
                  </a:lnTo>
                  <a:lnTo>
                    <a:pt x="30" y="22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5" y="28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7" y="32"/>
                  </a:lnTo>
                  <a:lnTo>
                    <a:pt x="92" y="29"/>
                  </a:lnTo>
                  <a:lnTo>
                    <a:pt x="86" y="27"/>
                  </a:lnTo>
                  <a:lnTo>
                    <a:pt x="81" y="23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3" y="17"/>
                  </a:lnTo>
                  <a:lnTo>
                    <a:pt x="56" y="16"/>
                  </a:lnTo>
                  <a:lnTo>
                    <a:pt x="51" y="15"/>
                  </a:lnTo>
                  <a:lnTo>
                    <a:pt x="45" y="14"/>
                  </a:lnTo>
                  <a:lnTo>
                    <a:pt x="38" y="14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7" y="6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6" name="Freeform 301"/>
            <p:cNvSpPr>
              <a:spLocks/>
            </p:cNvSpPr>
            <p:nvPr/>
          </p:nvSpPr>
          <p:spPr bwMode="auto">
            <a:xfrm>
              <a:off x="4045" y="1941"/>
              <a:ext cx="22" cy="10"/>
            </a:xfrm>
            <a:custGeom>
              <a:avLst/>
              <a:gdLst>
                <a:gd name="T0" fmla="*/ 0 w 44"/>
                <a:gd name="T1" fmla="*/ 0 h 21"/>
                <a:gd name="T2" fmla="*/ 1 w 44"/>
                <a:gd name="T3" fmla="*/ 0 h 21"/>
                <a:gd name="T4" fmla="*/ 1 w 44"/>
                <a:gd name="T5" fmla="*/ 0 h 21"/>
                <a:gd name="T6" fmla="*/ 1 w 44"/>
                <a:gd name="T7" fmla="*/ 1 h 21"/>
                <a:gd name="T8" fmla="*/ 2 w 44"/>
                <a:gd name="T9" fmla="*/ 1 h 21"/>
                <a:gd name="T10" fmla="*/ 2 w 44"/>
                <a:gd name="T11" fmla="*/ 1 h 21"/>
                <a:gd name="T12" fmla="*/ 2 w 44"/>
                <a:gd name="T13" fmla="*/ 1 h 21"/>
                <a:gd name="T14" fmla="*/ 3 w 44"/>
                <a:gd name="T15" fmla="*/ 1 h 21"/>
                <a:gd name="T16" fmla="*/ 3 w 44"/>
                <a:gd name="T17" fmla="*/ 0 h 21"/>
                <a:gd name="T18" fmla="*/ 3 w 44"/>
                <a:gd name="T19" fmla="*/ 0 h 21"/>
                <a:gd name="T20" fmla="*/ 3 w 44"/>
                <a:gd name="T21" fmla="*/ 0 h 21"/>
                <a:gd name="T22" fmla="*/ 3 w 44"/>
                <a:gd name="T23" fmla="*/ 0 h 21"/>
                <a:gd name="T24" fmla="*/ 3 w 44"/>
                <a:gd name="T25" fmla="*/ 0 h 21"/>
                <a:gd name="T26" fmla="*/ 3 w 44"/>
                <a:gd name="T27" fmla="*/ 0 h 21"/>
                <a:gd name="T28" fmla="*/ 3 w 44"/>
                <a:gd name="T29" fmla="*/ 0 h 21"/>
                <a:gd name="T30" fmla="*/ 2 w 44"/>
                <a:gd name="T31" fmla="*/ 0 h 21"/>
                <a:gd name="T32" fmla="*/ 2 w 44"/>
                <a:gd name="T33" fmla="*/ 0 h 21"/>
                <a:gd name="T34" fmla="*/ 2 w 44"/>
                <a:gd name="T35" fmla="*/ 0 h 21"/>
                <a:gd name="T36" fmla="*/ 1 w 44"/>
                <a:gd name="T37" fmla="*/ 0 h 21"/>
                <a:gd name="T38" fmla="*/ 1 w 44"/>
                <a:gd name="T39" fmla="*/ 0 h 21"/>
                <a:gd name="T40" fmla="*/ 1 w 44"/>
                <a:gd name="T41" fmla="*/ 0 h 21"/>
                <a:gd name="T42" fmla="*/ 1 w 44"/>
                <a:gd name="T43" fmla="*/ 0 h 21"/>
                <a:gd name="T44" fmla="*/ 1 w 44"/>
                <a:gd name="T45" fmla="*/ 0 h 21"/>
                <a:gd name="T46" fmla="*/ 0 w 44"/>
                <a:gd name="T47" fmla="*/ 0 h 21"/>
                <a:gd name="T48" fmla="*/ 0 w 44"/>
                <a:gd name="T49" fmla="*/ 0 h 21"/>
                <a:gd name="T50" fmla="*/ 0 w 44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21"/>
                <a:gd name="T80" fmla="*/ 44 w 44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21">
                  <a:moveTo>
                    <a:pt x="0" y="6"/>
                  </a:moveTo>
                  <a:lnTo>
                    <a:pt x="4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20" y="20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4397" name="Group 302"/>
          <p:cNvGrpSpPr>
            <a:grpSpLocks/>
          </p:cNvGrpSpPr>
          <p:nvPr/>
        </p:nvGrpSpPr>
        <p:grpSpPr bwMode="auto">
          <a:xfrm>
            <a:off x="6996113" y="3813175"/>
            <a:ext cx="936625" cy="1008063"/>
            <a:chOff x="3472" y="1578"/>
            <a:chExt cx="1144" cy="1159"/>
          </a:xfrm>
        </p:grpSpPr>
        <p:sp>
          <p:nvSpPr>
            <p:cNvPr id="264398" name="Freeform 303"/>
            <p:cNvSpPr>
              <a:spLocks/>
            </p:cNvSpPr>
            <p:nvPr/>
          </p:nvSpPr>
          <p:spPr bwMode="auto">
            <a:xfrm>
              <a:off x="3529" y="2163"/>
              <a:ext cx="69" cy="74"/>
            </a:xfrm>
            <a:custGeom>
              <a:avLst/>
              <a:gdLst>
                <a:gd name="T0" fmla="*/ 9 w 137"/>
                <a:gd name="T1" fmla="*/ 5 h 147"/>
                <a:gd name="T2" fmla="*/ 9 w 137"/>
                <a:gd name="T3" fmla="*/ 6 h 147"/>
                <a:gd name="T4" fmla="*/ 9 w 137"/>
                <a:gd name="T5" fmla="*/ 7 h 147"/>
                <a:gd name="T6" fmla="*/ 8 w 137"/>
                <a:gd name="T7" fmla="*/ 8 h 147"/>
                <a:gd name="T8" fmla="*/ 8 w 137"/>
                <a:gd name="T9" fmla="*/ 8 h 147"/>
                <a:gd name="T10" fmla="*/ 7 w 137"/>
                <a:gd name="T11" fmla="*/ 9 h 147"/>
                <a:gd name="T12" fmla="*/ 6 w 137"/>
                <a:gd name="T13" fmla="*/ 9 h 147"/>
                <a:gd name="T14" fmla="*/ 6 w 137"/>
                <a:gd name="T15" fmla="*/ 10 h 147"/>
                <a:gd name="T16" fmla="*/ 5 w 137"/>
                <a:gd name="T17" fmla="*/ 10 h 147"/>
                <a:gd name="T18" fmla="*/ 4 w 137"/>
                <a:gd name="T19" fmla="*/ 10 h 147"/>
                <a:gd name="T20" fmla="*/ 3 w 137"/>
                <a:gd name="T21" fmla="*/ 9 h 147"/>
                <a:gd name="T22" fmla="*/ 2 w 137"/>
                <a:gd name="T23" fmla="*/ 9 h 147"/>
                <a:gd name="T24" fmla="*/ 2 w 137"/>
                <a:gd name="T25" fmla="*/ 8 h 147"/>
                <a:gd name="T26" fmla="*/ 1 w 137"/>
                <a:gd name="T27" fmla="*/ 8 h 147"/>
                <a:gd name="T28" fmla="*/ 1 w 137"/>
                <a:gd name="T29" fmla="*/ 7 h 147"/>
                <a:gd name="T30" fmla="*/ 1 w 137"/>
                <a:gd name="T31" fmla="*/ 6 h 147"/>
                <a:gd name="T32" fmla="*/ 0 w 137"/>
                <a:gd name="T33" fmla="*/ 5 h 147"/>
                <a:gd name="T34" fmla="*/ 1 w 137"/>
                <a:gd name="T35" fmla="*/ 4 h 147"/>
                <a:gd name="T36" fmla="*/ 1 w 137"/>
                <a:gd name="T37" fmla="*/ 3 h 147"/>
                <a:gd name="T38" fmla="*/ 1 w 137"/>
                <a:gd name="T39" fmla="*/ 2 h 147"/>
                <a:gd name="T40" fmla="*/ 2 w 137"/>
                <a:gd name="T41" fmla="*/ 2 h 147"/>
                <a:gd name="T42" fmla="*/ 2 w 137"/>
                <a:gd name="T43" fmla="*/ 1 h 147"/>
                <a:gd name="T44" fmla="*/ 3 w 137"/>
                <a:gd name="T45" fmla="*/ 1 h 147"/>
                <a:gd name="T46" fmla="*/ 4 w 137"/>
                <a:gd name="T47" fmla="*/ 1 h 147"/>
                <a:gd name="T48" fmla="*/ 5 w 137"/>
                <a:gd name="T49" fmla="*/ 0 h 147"/>
                <a:gd name="T50" fmla="*/ 6 w 137"/>
                <a:gd name="T51" fmla="*/ 1 h 147"/>
                <a:gd name="T52" fmla="*/ 6 w 137"/>
                <a:gd name="T53" fmla="*/ 1 h 147"/>
                <a:gd name="T54" fmla="*/ 7 w 137"/>
                <a:gd name="T55" fmla="*/ 1 h 147"/>
                <a:gd name="T56" fmla="*/ 8 w 137"/>
                <a:gd name="T57" fmla="*/ 2 h 147"/>
                <a:gd name="T58" fmla="*/ 8 w 137"/>
                <a:gd name="T59" fmla="*/ 2 h 147"/>
                <a:gd name="T60" fmla="*/ 9 w 137"/>
                <a:gd name="T61" fmla="*/ 3 h 147"/>
                <a:gd name="T62" fmla="*/ 9 w 137"/>
                <a:gd name="T63" fmla="*/ 4 h 147"/>
                <a:gd name="T64" fmla="*/ 9 w 137"/>
                <a:gd name="T65" fmla="*/ 5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47"/>
                <a:gd name="T101" fmla="*/ 137 w 137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47">
                  <a:moveTo>
                    <a:pt x="137" y="74"/>
                  </a:moveTo>
                  <a:lnTo>
                    <a:pt x="136" y="89"/>
                  </a:lnTo>
                  <a:lnTo>
                    <a:pt x="131" y="102"/>
                  </a:lnTo>
                  <a:lnTo>
                    <a:pt x="125" y="115"/>
                  </a:lnTo>
                  <a:lnTo>
                    <a:pt x="116" y="125"/>
                  </a:lnTo>
                  <a:lnTo>
                    <a:pt x="106" y="135"/>
                  </a:lnTo>
                  <a:lnTo>
                    <a:pt x="94" y="142"/>
                  </a:lnTo>
                  <a:lnTo>
                    <a:pt x="81" y="146"/>
                  </a:lnTo>
                  <a:lnTo>
                    <a:pt x="68" y="147"/>
                  </a:lnTo>
                  <a:lnTo>
                    <a:pt x="54" y="146"/>
                  </a:lnTo>
                  <a:lnTo>
                    <a:pt x="41" y="142"/>
                  </a:lnTo>
                  <a:lnTo>
                    <a:pt x="30" y="135"/>
                  </a:lnTo>
                  <a:lnTo>
                    <a:pt x="20" y="125"/>
                  </a:lnTo>
                  <a:lnTo>
                    <a:pt x="11" y="115"/>
                  </a:lnTo>
                  <a:lnTo>
                    <a:pt x="5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6" y="13"/>
                  </a:lnTo>
                  <a:lnTo>
                    <a:pt x="116" y="22"/>
                  </a:lnTo>
                  <a:lnTo>
                    <a:pt x="125" y="32"/>
                  </a:lnTo>
                  <a:lnTo>
                    <a:pt x="131" y="45"/>
                  </a:lnTo>
                  <a:lnTo>
                    <a:pt x="136" y="59"/>
                  </a:lnTo>
                  <a:lnTo>
                    <a:pt x="1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399" name="Freeform 304"/>
            <p:cNvSpPr>
              <a:spLocks/>
            </p:cNvSpPr>
            <p:nvPr/>
          </p:nvSpPr>
          <p:spPr bwMode="auto">
            <a:xfrm>
              <a:off x="3531" y="2166"/>
              <a:ext cx="65" cy="69"/>
            </a:xfrm>
            <a:custGeom>
              <a:avLst/>
              <a:gdLst>
                <a:gd name="T0" fmla="*/ 9 w 129"/>
                <a:gd name="T1" fmla="*/ 4 h 139"/>
                <a:gd name="T2" fmla="*/ 8 w 129"/>
                <a:gd name="T3" fmla="*/ 5 h 139"/>
                <a:gd name="T4" fmla="*/ 8 w 129"/>
                <a:gd name="T5" fmla="*/ 6 h 139"/>
                <a:gd name="T6" fmla="*/ 8 w 129"/>
                <a:gd name="T7" fmla="*/ 6 h 139"/>
                <a:gd name="T8" fmla="*/ 7 w 129"/>
                <a:gd name="T9" fmla="*/ 7 h 139"/>
                <a:gd name="T10" fmla="*/ 7 w 129"/>
                <a:gd name="T11" fmla="*/ 7 h 139"/>
                <a:gd name="T12" fmla="*/ 6 w 129"/>
                <a:gd name="T13" fmla="*/ 8 h 139"/>
                <a:gd name="T14" fmla="*/ 5 w 129"/>
                <a:gd name="T15" fmla="*/ 8 h 139"/>
                <a:gd name="T16" fmla="*/ 5 w 129"/>
                <a:gd name="T17" fmla="*/ 8 h 139"/>
                <a:gd name="T18" fmla="*/ 4 w 129"/>
                <a:gd name="T19" fmla="*/ 8 h 139"/>
                <a:gd name="T20" fmla="*/ 3 w 129"/>
                <a:gd name="T21" fmla="*/ 8 h 139"/>
                <a:gd name="T22" fmla="*/ 2 w 129"/>
                <a:gd name="T23" fmla="*/ 7 h 139"/>
                <a:gd name="T24" fmla="*/ 2 w 129"/>
                <a:gd name="T25" fmla="*/ 7 h 139"/>
                <a:gd name="T26" fmla="*/ 1 w 129"/>
                <a:gd name="T27" fmla="*/ 6 h 139"/>
                <a:gd name="T28" fmla="*/ 1 w 129"/>
                <a:gd name="T29" fmla="*/ 6 h 139"/>
                <a:gd name="T30" fmla="*/ 1 w 129"/>
                <a:gd name="T31" fmla="*/ 5 h 139"/>
                <a:gd name="T32" fmla="*/ 0 w 129"/>
                <a:gd name="T33" fmla="*/ 4 h 139"/>
                <a:gd name="T34" fmla="*/ 1 w 129"/>
                <a:gd name="T35" fmla="*/ 3 h 139"/>
                <a:gd name="T36" fmla="*/ 1 w 129"/>
                <a:gd name="T37" fmla="*/ 2 h 139"/>
                <a:gd name="T38" fmla="*/ 1 w 129"/>
                <a:gd name="T39" fmla="*/ 2 h 139"/>
                <a:gd name="T40" fmla="*/ 2 w 129"/>
                <a:gd name="T41" fmla="*/ 1 h 139"/>
                <a:gd name="T42" fmla="*/ 2 w 129"/>
                <a:gd name="T43" fmla="*/ 0 h 139"/>
                <a:gd name="T44" fmla="*/ 3 w 129"/>
                <a:gd name="T45" fmla="*/ 0 h 139"/>
                <a:gd name="T46" fmla="*/ 4 w 129"/>
                <a:gd name="T47" fmla="*/ 0 h 139"/>
                <a:gd name="T48" fmla="*/ 5 w 129"/>
                <a:gd name="T49" fmla="*/ 0 h 139"/>
                <a:gd name="T50" fmla="*/ 5 w 129"/>
                <a:gd name="T51" fmla="*/ 0 h 139"/>
                <a:gd name="T52" fmla="*/ 6 w 129"/>
                <a:gd name="T53" fmla="*/ 0 h 139"/>
                <a:gd name="T54" fmla="*/ 7 w 129"/>
                <a:gd name="T55" fmla="*/ 0 h 139"/>
                <a:gd name="T56" fmla="*/ 7 w 129"/>
                <a:gd name="T57" fmla="*/ 1 h 139"/>
                <a:gd name="T58" fmla="*/ 8 w 129"/>
                <a:gd name="T59" fmla="*/ 2 h 139"/>
                <a:gd name="T60" fmla="*/ 8 w 129"/>
                <a:gd name="T61" fmla="*/ 2 h 139"/>
                <a:gd name="T62" fmla="*/ 8 w 129"/>
                <a:gd name="T63" fmla="*/ 3 h 139"/>
                <a:gd name="T64" fmla="*/ 9 w 129"/>
                <a:gd name="T65" fmla="*/ 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9"/>
                <a:gd name="T101" fmla="*/ 129 w 12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9">
                  <a:moveTo>
                    <a:pt x="129" y="70"/>
                  </a:moveTo>
                  <a:lnTo>
                    <a:pt x="128" y="83"/>
                  </a:lnTo>
                  <a:lnTo>
                    <a:pt x="124" y="96"/>
                  </a:lnTo>
                  <a:lnTo>
                    <a:pt x="118" y="108"/>
                  </a:lnTo>
                  <a:lnTo>
                    <a:pt x="111" y="118"/>
                  </a:lnTo>
                  <a:lnTo>
                    <a:pt x="100" y="127"/>
                  </a:lnTo>
                  <a:lnTo>
                    <a:pt x="90" y="133"/>
                  </a:lnTo>
                  <a:lnTo>
                    <a:pt x="77" y="138"/>
                  </a:lnTo>
                  <a:lnTo>
                    <a:pt x="65" y="139"/>
                  </a:lnTo>
                  <a:lnTo>
                    <a:pt x="52" y="138"/>
                  </a:lnTo>
                  <a:lnTo>
                    <a:pt x="39" y="133"/>
                  </a:lnTo>
                  <a:lnTo>
                    <a:pt x="29" y="127"/>
                  </a:lnTo>
                  <a:lnTo>
                    <a:pt x="18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18" y="21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4" y="43"/>
                  </a:lnTo>
                  <a:lnTo>
                    <a:pt x="128" y="56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F2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0" name="Freeform 305"/>
            <p:cNvSpPr>
              <a:spLocks/>
            </p:cNvSpPr>
            <p:nvPr/>
          </p:nvSpPr>
          <p:spPr bwMode="auto">
            <a:xfrm>
              <a:off x="3533" y="2168"/>
              <a:ext cx="61" cy="65"/>
            </a:xfrm>
            <a:custGeom>
              <a:avLst/>
              <a:gdLst>
                <a:gd name="T0" fmla="*/ 8 w 121"/>
                <a:gd name="T1" fmla="*/ 5 h 130"/>
                <a:gd name="T2" fmla="*/ 8 w 121"/>
                <a:gd name="T3" fmla="*/ 5 h 130"/>
                <a:gd name="T4" fmla="*/ 8 w 121"/>
                <a:gd name="T5" fmla="*/ 6 h 130"/>
                <a:gd name="T6" fmla="*/ 7 w 121"/>
                <a:gd name="T7" fmla="*/ 7 h 130"/>
                <a:gd name="T8" fmla="*/ 7 w 121"/>
                <a:gd name="T9" fmla="*/ 7 h 130"/>
                <a:gd name="T10" fmla="*/ 6 w 121"/>
                <a:gd name="T11" fmla="*/ 8 h 130"/>
                <a:gd name="T12" fmla="*/ 6 w 121"/>
                <a:gd name="T13" fmla="*/ 8 h 130"/>
                <a:gd name="T14" fmla="*/ 5 w 121"/>
                <a:gd name="T15" fmla="*/ 9 h 130"/>
                <a:gd name="T16" fmla="*/ 4 w 121"/>
                <a:gd name="T17" fmla="*/ 9 h 130"/>
                <a:gd name="T18" fmla="*/ 3 w 121"/>
                <a:gd name="T19" fmla="*/ 9 h 130"/>
                <a:gd name="T20" fmla="*/ 3 w 121"/>
                <a:gd name="T21" fmla="*/ 8 h 130"/>
                <a:gd name="T22" fmla="*/ 2 w 121"/>
                <a:gd name="T23" fmla="*/ 8 h 130"/>
                <a:gd name="T24" fmla="*/ 2 w 121"/>
                <a:gd name="T25" fmla="*/ 7 h 130"/>
                <a:gd name="T26" fmla="*/ 1 w 121"/>
                <a:gd name="T27" fmla="*/ 7 h 130"/>
                <a:gd name="T28" fmla="*/ 1 w 121"/>
                <a:gd name="T29" fmla="*/ 6 h 130"/>
                <a:gd name="T30" fmla="*/ 1 w 121"/>
                <a:gd name="T31" fmla="*/ 5 h 130"/>
                <a:gd name="T32" fmla="*/ 0 w 121"/>
                <a:gd name="T33" fmla="*/ 5 h 130"/>
                <a:gd name="T34" fmla="*/ 1 w 121"/>
                <a:gd name="T35" fmla="*/ 4 h 130"/>
                <a:gd name="T36" fmla="*/ 1 w 121"/>
                <a:gd name="T37" fmla="*/ 3 h 130"/>
                <a:gd name="T38" fmla="*/ 1 w 121"/>
                <a:gd name="T39" fmla="*/ 2 h 130"/>
                <a:gd name="T40" fmla="*/ 2 w 121"/>
                <a:gd name="T41" fmla="*/ 2 h 130"/>
                <a:gd name="T42" fmla="*/ 2 w 121"/>
                <a:gd name="T43" fmla="*/ 1 h 130"/>
                <a:gd name="T44" fmla="*/ 3 w 121"/>
                <a:gd name="T45" fmla="*/ 1 h 130"/>
                <a:gd name="T46" fmla="*/ 3 w 121"/>
                <a:gd name="T47" fmla="*/ 1 h 130"/>
                <a:gd name="T48" fmla="*/ 4 w 121"/>
                <a:gd name="T49" fmla="*/ 0 h 130"/>
                <a:gd name="T50" fmla="*/ 5 w 121"/>
                <a:gd name="T51" fmla="*/ 1 h 130"/>
                <a:gd name="T52" fmla="*/ 6 w 121"/>
                <a:gd name="T53" fmla="*/ 1 h 130"/>
                <a:gd name="T54" fmla="*/ 6 w 121"/>
                <a:gd name="T55" fmla="*/ 1 h 130"/>
                <a:gd name="T56" fmla="*/ 7 w 121"/>
                <a:gd name="T57" fmla="*/ 2 h 130"/>
                <a:gd name="T58" fmla="*/ 7 w 121"/>
                <a:gd name="T59" fmla="*/ 2 h 130"/>
                <a:gd name="T60" fmla="*/ 8 w 121"/>
                <a:gd name="T61" fmla="*/ 3 h 130"/>
                <a:gd name="T62" fmla="*/ 8 w 121"/>
                <a:gd name="T63" fmla="*/ 4 h 130"/>
                <a:gd name="T64" fmla="*/ 8 w 121"/>
                <a:gd name="T65" fmla="*/ 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30"/>
                <a:gd name="T101" fmla="*/ 121 w 121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30">
                  <a:moveTo>
                    <a:pt x="121" y="65"/>
                  </a:moveTo>
                  <a:lnTo>
                    <a:pt x="119" y="77"/>
                  </a:lnTo>
                  <a:lnTo>
                    <a:pt x="116" y="90"/>
                  </a:lnTo>
                  <a:lnTo>
                    <a:pt x="110" y="102"/>
                  </a:lnTo>
                  <a:lnTo>
                    <a:pt x="102" y="111"/>
                  </a:lnTo>
                  <a:lnTo>
                    <a:pt x="94" y="119"/>
                  </a:lnTo>
                  <a:lnTo>
                    <a:pt x="84" y="125"/>
                  </a:lnTo>
                  <a:lnTo>
                    <a:pt x="72" y="129"/>
                  </a:lnTo>
                  <a:lnTo>
                    <a:pt x="60" y="130"/>
                  </a:lnTo>
                  <a:lnTo>
                    <a:pt x="47" y="129"/>
                  </a:lnTo>
                  <a:lnTo>
                    <a:pt x="37" y="125"/>
                  </a:lnTo>
                  <a:lnTo>
                    <a:pt x="26" y="119"/>
                  </a:lnTo>
                  <a:lnTo>
                    <a:pt x="17" y="111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3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7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2" y="1"/>
                  </a:lnTo>
                  <a:lnTo>
                    <a:pt x="84" y="5"/>
                  </a:lnTo>
                  <a:lnTo>
                    <a:pt x="94" y="12"/>
                  </a:lnTo>
                  <a:lnTo>
                    <a:pt x="102" y="19"/>
                  </a:lnTo>
                  <a:lnTo>
                    <a:pt x="110" y="29"/>
                  </a:lnTo>
                  <a:lnTo>
                    <a:pt x="116" y="39"/>
                  </a:lnTo>
                  <a:lnTo>
                    <a:pt x="119" y="52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E5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1" name="Freeform 306"/>
            <p:cNvSpPr>
              <a:spLocks/>
            </p:cNvSpPr>
            <p:nvPr/>
          </p:nvSpPr>
          <p:spPr bwMode="auto">
            <a:xfrm>
              <a:off x="3535" y="2170"/>
              <a:ext cx="57" cy="61"/>
            </a:xfrm>
            <a:custGeom>
              <a:avLst/>
              <a:gdLst>
                <a:gd name="T0" fmla="*/ 8 w 114"/>
                <a:gd name="T1" fmla="*/ 4 h 122"/>
                <a:gd name="T2" fmla="*/ 8 w 114"/>
                <a:gd name="T3" fmla="*/ 5 h 122"/>
                <a:gd name="T4" fmla="*/ 7 w 114"/>
                <a:gd name="T5" fmla="*/ 6 h 122"/>
                <a:gd name="T6" fmla="*/ 7 w 114"/>
                <a:gd name="T7" fmla="*/ 6 h 122"/>
                <a:gd name="T8" fmla="*/ 7 w 114"/>
                <a:gd name="T9" fmla="*/ 7 h 122"/>
                <a:gd name="T10" fmla="*/ 6 w 114"/>
                <a:gd name="T11" fmla="*/ 7 h 122"/>
                <a:gd name="T12" fmla="*/ 5 w 114"/>
                <a:gd name="T13" fmla="*/ 8 h 122"/>
                <a:gd name="T14" fmla="*/ 5 w 114"/>
                <a:gd name="T15" fmla="*/ 8 h 122"/>
                <a:gd name="T16" fmla="*/ 4 w 114"/>
                <a:gd name="T17" fmla="*/ 8 h 122"/>
                <a:gd name="T18" fmla="*/ 3 w 114"/>
                <a:gd name="T19" fmla="*/ 8 h 122"/>
                <a:gd name="T20" fmla="*/ 3 w 114"/>
                <a:gd name="T21" fmla="*/ 8 h 122"/>
                <a:gd name="T22" fmla="*/ 2 w 114"/>
                <a:gd name="T23" fmla="*/ 7 h 122"/>
                <a:gd name="T24" fmla="*/ 1 w 114"/>
                <a:gd name="T25" fmla="*/ 7 h 122"/>
                <a:gd name="T26" fmla="*/ 1 w 114"/>
                <a:gd name="T27" fmla="*/ 6 h 122"/>
                <a:gd name="T28" fmla="*/ 1 w 114"/>
                <a:gd name="T29" fmla="*/ 6 h 122"/>
                <a:gd name="T30" fmla="*/ 1 w 114"/>
                <a:gd name="T31" fmla="*/ 5 h 122"/>
                <a:gd name="T32" fmla="*/ 0 w 114"/>
                <a:gd name="T33" fmla="*/ 4 h 122"/>
                <a:gd name="T34" fmla="*/ 1 w 114"/>
                <a:gd name="T35" fmla="*/ 3 h 122"/>
                <a:gd name="T36" fmla="*/ 1 w 114"/>
                <a:gd name="T37" fmla="*/ 3 h 122"/>
                <a:gd name="T38" fmla="*/ 1 w 114"/>
                <a:gd name="T39" fmla="*/ 2 h 122"/>
                <a:gd name="T40" fmla="*/ 1 w 114"/>
                <a:gd name="T41" fmla="*/ 2 h 122"/>
                <a:gd name="T42" fmla="*/ 2 w 114"/>
                <a:gd name="T43" fmla="*/ 1 h 122"/>
                <a:gd name="T44" fmla="*/ 3 w 114"/>
                <a:gd name="T45" fmla="*/ 1 h 122"/>
                <a:gd name="T46" fmla="*/ 3 w 114"/>
                <a:gd name="T47" fmla="*/ 1 h 122"/>
                <a:gd name="T48" fmla="*/ 4 w 114"/>
                <a:gd name="T49" fmla="*/ 0 h 122"/>
                <a:gd name="T50" fmla="*/ 5 w 114"/>
                <a:gd name="T51" fmla="*/ 1 h 122"/>
                <a:gd name="T52" fmla="*/ 5 w 114"/>
                <a:gd name="T53" fmla="*/ 1 h 122"/>
                <a:gd name="T54" fmla="*/ 6 w 114"/>
                <a:gd name="T55" fmla="*/ 1 h 122"/>
                <a:gd name="T56" fmla="*/ 7 w 114"/>
                <a:gd name="T57" fmla="*/ 2 h 122"/>
                <a:gd name="T58" fmla="*/ 7 w 114"/>
                <a:gd name="T59" fmla="*/ 2 h 122"/>
                <a:gd name="T60" fmla="*/ 7 w 114"/>
                <a:gd name="T61" fmla="*/ 3 h 122"/>
                <a:gd name="T62" fmla="*/ 8 w 114"/>
                <a:gd name="T63" fmla="*/ 3 h 122"/>
                <a:gd name="T64" fmla="*/ 8 w 114"/>
                <a:gd name="T65" fmla="*/ 4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2"/>
                <a:gd name="T101" fmla="*/ 114 w 114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2">
                  <a:moveTo>
                    <a:pt x="114" y="61"/>
                  </a:moveTo>
                  <a:lnTo>
                    <a:pt x="113" y="73"/>
                  </a:lnTo>
                  <a:lnTo>
                    <a:pt x="110" y="85"/>
                  </a:lnTo>
                  <a:lnTo>
                    <a:pt x="105" y="95"/>
                  </a:lnTo>
                  <a:lnTo>
                    <a:pt x="98" y="103"/>
                  </a:lnTo>
                  <a:lnTo>
                    <a:pt x="89" y="111"/>
                  </a:lnTo>
                  <a:lnTo>
                    <a:pt x="80" y="117"/>
                  </a:lnTo>
                  <a:lnTo>
                    <a:pt x="68" y="121"/>
                  </a:lnTo>
                  <a:lnTo>
                    <a:pt x="57" y="122"/>
                  </a:lnTo>
                  <a:lnTo>
                    <a:pt x="45" y="121"/>
                  </a:lnTo>
                  <a:lnTo>
                    <a:pt x="35" y="117"/>
                  </a:lnTo>
                  <a:lnTo>
                    <a:pt x="25" y="111"/>
                  </a:lnTo>
                  <a:lnTo>
                    <a:pt x="16" y="103"/>
                  </a:lnTo>
                  <a:lnTo>
                    <a:pt x="9" y="95"/>
                  </a:lnTo>
                  <a:lnTo>
                    <a:pt x="5" y="85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8" y="18"/>
                  </a:lnTo>
                  <a:lnTo>
                    <a:pt x="105" y="26"/>
                  </a:lnTo>
                  <a:lnTo>
                    <a:pt x="110" y="36"/>
                  </a:lnTo>
                  <a:lnTo>
                    <a:pt x="113" y="48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2" name="Freeform 307"/>
            <p:cNvSpPr>
              <a:spLocks/>
            </p:cNvSpPr>
            <p:nvPr/>
          </p:nvSpPr>
          <p:spPr bwMode="auto">
            <a:xfrm>
              <a:off x="3537" y="2172"/>
              <a:ext cx="53" cy="57"/>
            </a:xfrm>
            <a:custGeom>
              <a:avLst/>
              <a:gdLst>
                <a:gd name="T0" fmla="*/ 6 w 107"/>
                <a:gd name="T1" fmla="*/ 4 h 114"/>
                <a:gd name="T2" fmla="*/ 6 w 107"/>
                <a:gd name="T3" fmla="*/ 5 h 114"/>
                <a:gd name="T4" fmla="*/ 6 w 107"/>
                <a:gd name="T5" fmla="*/ 5 h 114"/>
                <a:gd name="T6" fmla="*/ 6 w 107"/>
                <a:gd name="T7" fmla="*/ 6 h 114"/>
                <a:gd name="T8" fmla="*/ 5 w 107"/>
                <a:gd name="T9" fmla="*/ 7 h 114"/>
                <a:gd name="T10" fmla="*/ 5 w 107"/>
                <a:gd name="T11" fmla="*/ 7 h 114"/>
                <a:gd name="T12" fmla="*/ 4 w 107"/>
                <a:gd name="T13" fmla="*/ 7 h 114"/>
                <a:gd name="T14" fmla="*/ 3 w 107"/>
                <a:gd name="T15" fmla="*/ 8 h 114"/>
                <a:gd name="T16" fmla="*/ 3 w 107"/>
                <a:gd name="T17" fmla="*/ 8 h 114"/>
                <a:gd name="T18" fmla="*/ 2 w 107"/>
                <a:gd name="T19" fmla="*/ 8 h 114"/>
                <a:gd name="T20" fmla="*/ 2 w 107"/>
                <a:gd name="T21" fmla="*/ 7 h 114"/>
                <a:gd name="T22" fmla="*/ 1 w 107"/>
                <a:gd name="T23" fmla="*/ 7 h 114"/>
                <a:gd name="T24" fmla="*/ 1 w 107"/>
                <a:gd name="T25" fmla="*/ 7 h 114"/>
                <a:gd name="T26" fmla="*/ 0 w 107"/>
                <a:gd name="T27" fmla="*/ 6 h 114"/>
                <a:gd name="T28" fmla="*/ 0 w 107"/>
                <a:gd name="T29" fmla="*/ 5 h 114"/>
                <a:gd name="T30" fmla="*/ 0 w 107"/>
                <a:gd name="T31" fmla="*/ 5 h 114"/>
                <a:gd name="T32" fmla="*/ 0 w 107"/>
                <a:gd name="T33" fmla="*/ 4 h 114"/>
                <a:gd name="T34" fmla="*/ 0 w 107"/>
                <a:gd name="T35" fmla="*/ 3 h 114"/>
                <a:gd name="T36" fmla="*/ 0 w 107"/>
                <a:gd name="T37" fmla="*/ 3 h 114"/>
                <a:gd name="T38" fmla="*/ 0 w 107"/>
                <a:gd name="T39" fmla="*/ 2 h 114"/>
                <a:gd name="T40" fmla="*/ 1 w 107"/>
                <a:gd name="T41" fmla="*/ 1 h 114"/>
                <a:gd name="T42" fmla="*/ 1 w 107"/>
                <a:gd name="T43" fmla="*/ 1 h 114"/>
                <a:gd name="T44" fmla="*/ 2 w 107"/>
                <a:gd name="T45" fmla="*/ 1 h 114"/>
                <a:gd name="T46" fmla="*/ 2 w 107"/>
                <a:gd name="T47" fmla="*/ 1 h 114"/>
                <a:gd name="T48" fmla="*/ 3 w 107"/>
                <a:gd name="T49" fmla="*/ 0 h 114"/>
                <a:gd name="T50" fmla="*/ 3 w 107"/>
                <a:gd name="T51" fmla="*/ 1 h 114"/>
                <a:gd name="T52" fmla="*/ 4 w 107"/>
                <a:gd name="T53" fmla="*/ 1 h 114"/>
                <a:gd name="T54" fmla="*/ 5 w 107"/>
                <a:gd name="T55" fmla="*/ 1 h 114"/>
                <a:gd name="T56" fmla="*/ 5 w 107"/>
                <a:gd name="T57" fmla="*/ 1 h 114"/>
                <a:gd name="T58" fmla="*/ 6 w 107"/>
                <a:gd name="T59" fmla="*/ 2 h 114"/>
                <a:gd name="T60" fmla="*/ 6 w 107"/>
                <a:gd name="T61" fmla="*/ 3 h 114"/>
                <a:gd name="T62" fmla="*/ 6 w 107"/>
                <a:gd name="T63" fmla="*/ 3 h 114"/>
                <a:gd name="T64" fmla="*/ 6 w 10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14"/>
                <a:gd name="T101" fmla="*/ 107 w 10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14">
                  <a:moveTo>
                    <a:pt x="107" y="57"/>
                  </a:moveTo>
                  <a:lnTo>
                    <a:pt x="106" y="68"/>
                  </a:lnTo>
                  <a:lnTo>
                    <a:pt x="102" y="79"/>
                  </a:lnTo>
                  <a:lnTo>
                    <a:pt x="97" y="89"/>
                  </a:lnTo>
                  <a:lnTo>
                    <a:pt x="91" y="97"/>
                  </a:lnTo>
                  <a:lnTo>
                    <a:pt x="83" y="104"/>
                  </a:lnTo>
                  <a:lnTo>
                    <a:pt x="73" y="110"/>
                  </a:lnTo>
                  <a:lnTo>
                    <a:pt x="63" y="113"/>
                  </a:lnTo>
                  <a:lnTo>
                    <a:pt x="53" y="114"/>
                  </a:lnTo>
                  <a:lnTo>
                    <a:pt x="42" y="113"/>
                  </a:lnTo>
                  <a:lnTo>
                    <a:pt x="32" y="110"/>
                  </a:lnTo>
                  <a:lnTo>
                    <a:pt x="23" y="104"/>
                  </a:lnTo>
                  <a:lnTo>
                    <a:pt x="16" y="97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7" y="26"/>
                  </a:lnTo>
                  <a:lnTo>
                    <a:pt x="102" y="35"/>
                  </a:lnTo>
                  <a:lnTo>
                    <a:pt x="106" y="45"/>
                  </a:lnTo>
                  <a:lnTo>
                    <a:pt x="107" y="57"/>
                  </a:lnTo>
                  <a:close/>
                </a:path>
              </a:pathLst>
            </a:custGeom>
            <a:solidFill>
              <a:srgbClr val="CC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3" name="Freeform 308"/>
            <p:cNvSpPr>
              <a:spLocks/>
            </p:cNvSpPr>
            <p:nvPr/>
          </p:nvSpPr>
          <p:spPr bwMode="auto">
            <a:xfrm>
              <a:off x="3539" y="2174"/>
              <a:ext cx="49" cy="53"/>
            </a:xfrm>
            <a:custGeom>
              <a:avLst/>
              <a:gdLst>
                <a:gd name="T0" fmla="*/ 6 w 99"/>
                <a:gd name="T1" fmla="*/ 4 h 106"/>
                <a:gd name="T2" fmla="*/ 6 w 99"/>
                <a:gd name="T3" fmla="*/ 4 h 106"/>
                <a:gd name="T4" fmla="*/ 6 w 99"/>
                <a:gd name="T5" fmla="*/ 5 h 106"/>
                <a:gd name="T6" fmla="*/ 5 w 99"/>
                <a:gd name="T7" fmla="*/ 6 h 106"/>
                <a:gd name="T8" fmla="*/ 5 w 99"/>
                <a:gd name="T9" fmla="*/ 6 h 106"/>
                <a:gd name="T10" fmla="*/ 4 w 99"/>
                <a:gd name="T11" fmla="*/ 6 h 106"/>
                <a:gd name="T12" fmla="*/ 4 w 99"/>
                <a:gd name="T13" fmla="*/ 7 h 106"/>
                <a:gd name="T14" fmla="*/ 3 w 99"/>
                <a:gd name="T15" fmla="*/ 7 h 106"/>
                <a:gd name="T16" fmla="*/ 3 w 99"/>
                <a:gd name="T17" fmla="*/ 7 h 106"/>
                <a:gd name="T18" fmla="*/ 2 w 99"/>
                <a:gd name="T19" fmla="*/ 7 h 106"/>
                <a:gd name="T20" fmla="*/ 1 w 99"/>
                <a:gd name="T21" fmla="*/ 7 h 106"/>
                <a:gd name="T22" fmla="*/ 1 w 99"/>
                <a:gd name="T23" fmla="*/ 6 h 106"/>
                <a:gd name="T24" fmla="*/ 0 w 99"/>
                <a:gd name="T25" fmla="*/ 6 h 106"/>
                <a:gd name="T26" fmla="*/ 0 w 99"/>
                <a:gd name="T27" fmla="*/ 6 h 106"/>
                <a:gd name="T28" fmla="*/ 0 w 99"/>
                <a:gd name="T29" fmla="*/ 5 h 106"/>
                <a:gd name="T30" fmla="*/ 0 w 99"/>
                <a:gd name="T31" fmla="*/ 4 h 106"/>
                <a:gd name="T32" fmla="*/ 0 w 99"/>
                <a:gd name="T33" fmla="*/ 4 h 106"/>
                <a:gd name="T34" fmla="*/ 0 w 99"/>
                <a:gd name="T35" fmla="*/ 3 h 106"/>
                <a:gd name="T36" fmla="*/ 0 w 99"/>
                <a:gd name="T37" fmla="*/ 2 h 106"/>
                <a:gd name="T38" fmla="*/ 0 w 99"/>
                <a:gd name="T39" fmla="*/ 2 h 106"/>
                <a:gd name="T40" fmla="*/ 0 w 99"/>
                <a:gd name="T41" fmla="*/ 1 h 106"/>
                <a:gd name="T42" fmla="*/ 1 w 99"/>
                <a:gd name="T43" fmla="*/ 1 h 106"/>
                <a:gd name="T44" fmla="*/ 1 w 99"/>
                <a:gd name="T45" fmla="*/ 1 h 106"/>
                <a:gd name="T46" fmla="*/ 2 w 99"/>
                <a:gd name="T47" fmla="*/ 1 h 106"/>
                <a:gd name="T48" fmla="*/ 3 w 99"/>
                <a:gd name="T49" fmla="*/ 0 h 106"/>
                <a:gd name="T50" fmla="*/ 3 w 99"/>
                <a:gd name="T51" fmla="*/ 1 h 106"/>
                <a:gd name="T52" fmla="*/ 4 w 99"/>
                <a:gd name="T53" fmla="*/ 1 h 106"/>
                <a:gd name="T54" fmla="*/ 4 w 99"/>
                <a:gd name="T55" fmla="*/ 1 h 106"/>
                <a:gd name="T56" fmla="*/ 5 w 99"/>
                <a:gd name="T57" fmla="*/ 1 h 106"/>
                <a:gd name="T58" fmla="*/ 5 w 99"/>
                <a:gd name="T59" fmla="*/ 2 h 106"/>
                <a:gd name="T60" fmla="*/ 6 w 99"/>
                <a:gd name="T61" fmla="*/ 2 h 106"/>
                <a:gd name="T62" fmla="*/ 6 w 99"/>
                <a:gd name="T63" fmla="*/ 3 h 106"/>
                <a:gd name="T64" fmla="*/ 6 w 99"/>
                <a:gd name="T65" fmla="*/ 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06"/>
                <a:gd name="T101" fmla="*/ 99 w 99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06">
                  <a:moveTo>
                    <a:pt x="99" y="53"/>
                  </a:moveTo>
                  <a:lnTo>
                    <a:pt x="98" y="63"/>
                  </a:lnTo>
                  <a:lnTo>
                    <a:pt x="96" y="73"/>
                  </a:lnTo>
                  <a:lnTo>
                    <a:pt x="91" y="83"/>
                  </a:lnTo>
                  <a:lnTo>
                    <a:pt x="85" y="90"/>
                  </a:lnTo>
                  <a:lnTo>
                    <a:pt x="77" y="96"/>
                  </a:lnTo>
                  <a:lnTo>
                    <a:pt x="69" y="101"/>
                  </a:lnTo>
                  <a:lnTo>
                    <a:pt x="60" y="104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3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6"/>
                  </a:lnTo>
                  <a:lnTo>
                    <a:pt x="91" y="23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B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4" name="Freeform 309"/>
            <p:cNvSpPr>
              <a:spLocks/>
            </p:cNvSpPr>
            <p:nvPr/>
          </p:nvSpPr>
          <p:spPr bwMode="auto">
            <a:xfrm>
              <a:off x="3541" y="2176"/>
              <a:ext cx="45" cy="49"/>
            </a:xfrm>
            <a:custGeom>
              <a:avLst/>
              <a:gdLst>
                <a:gd name="T0" fmla="*/ 5 w 91"/>
                <a:gd name="T1" fmla="*/ 4 h 98"/>
                <a:gd name="T2" fmla="*/ 5 w 91"/>
                <a:gd name="T3" fmla="*/ 4 h 98"/>
                <a:gd name="T4" fmla="*/ 5 w 91"/>
                <a:gd name="T5" fmla="*/ 5 h 98"/>
                <a:gd name="T6" fmla="*/ 5 w 91"/>
                <a:gd name="T7" fmla="*/ 5 h 98"/>
                <a:gd name="T8" fmla="*/ 4 w 91"/>
                <a:gd name="T9" fmla="*/ 6 h 98"/>
                <a:gd name="T10" fmla="*/ 4 w 91"/>
                <a:gd name="T11" fmla="*/ 6 h 98"/>
                <a:gd name="T12" fmla="*/ 3 w 91"/>
                <a:gd name="T13" fmla="*/ 6 h 98"/>
                <a:gd name="T14" fmla="*/ 3 w 91"/>
                <a:gd name="T15" fmla="*/ 7 h 98"/>
                <a:gd name="T16" fmla="*/ 2 w 91"/>
                <a:gd name="T17" fmla="*/ 7 h 98"/>
                <a:gd name="T18" fmla="*/ 2 w 91"/>
                <a:gd name="T19" fmla="*/ 7 h 98"/>
                <a:gd name="T20" fmla="*/ 1 w 91"/>
                <a:gd name="T21" fmla="*/ 6 h 98"/>
                <a:gd name="T22" fmla="*/ 1 w 91"/>
                <a:gd name="T23" fmla="*/ 6 h 98"/>
                <a:gd name="T24" fmla="*/ 0 w 91"/>
                <a:gd name="T25" fmla="*/ 6 h 98"/>
                <a:gd name="T26" fmla="*/ 0 w 91"/>
                <a:gd name="T27" fmla="*/ 5 h 98"/>
                <a:gd name="T28" fmla="*/ 0 w 91"/>
                <a:gd name="T29" fmla="*/ 5 h 98"/>
                <a:gd name="T30" fmla="*/ 0 w 91"/>
                <a:gd name="T31" fmla="*/ 4 h 98"/>
                <a:gd name="T32" fmla="*/ 0 w 91"/>
                <a:gd name="T33" fmla="*/ 4 h 98"/>
                <a:gd name="T34" fmla="*/ 0 w 91"/>
                <a:gd name="T35" fmla="*/ 3 h 98"/>
                <a:gd name="T36" fmla="*/ 0 w 91"/>
                <a:gd name="T37" fmla="*/ 2 h 98"/>
                <a:gd name="T38" fmla="*/ 0 w 91"/>
                <a:gd name="T39" fmla="*/ 2 h 98"/>
                <a:gd name="T40" fmla="*/ 0 w 91"/>
                <a:gd name="T41" fmla="*/ 1 h 98"/>
                <a:gd name="T42" fmla="*/ 1 w 91"/>
                <a:gd name="T43" fmla="*/ 1 h 98"/>
                <a:gd name="T44" fmla="*/ 1 w 91"/>
                <a:gd name="T45" fmla="*/ 1 h 98"/>
                <a:gd name="T46" fmla="*/ 2 w 91"/>
                <a:gd name="T47" fmla="*/ 1 h 98"/>
                <a:gd name="T48" fmla="*/ 2 w 91"/>
                <a:gd name="T49" fmla="*/ 0 h 98"/>
                <a:gd name="T50" fmla="*/ 3 w 91"/>
                <a:gd name="T51" fmla="*/ 1 h 98"/>
                <a:gd name="T52" fmla="*/ 3 w 91"/>
                <a:gd name="T53" fmla="*/ 1 h 98"/>
                <a:gd name="T54" fmla="*/ 4 w 91"/>
                <a:gd name="T55" fmla="*/ 1 h 98"/>
                <a:gd name="T56" fmla="*/ 4 w 91"/>
                <a:gd name="T57" fmla="*/ 1 h 98"/>
                <a:gd name="T58" fmla="*/ 5 w 91"/>
                <a:gd name="T59" fmla="*/ 2 h 98"/>
                <a:gd name="T60" fmla="*/ 5 w 91"/>
                <a:gd name="T61" fmla="*/ 2 h 98"/>
                <a:gd name="T62" fmla="*/ 5 w 91"/>
                <a:gd name="T63" fmla="*/ 3 h 98"/>
                <a:gd name="T64" fmla="*/ 5 w 91"/>
                <a:gd name="T65" fmla="*/ 4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8"/>
                <a:gd name="T101" fmla="*/ 91 w 9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8">
                  <a:moveTo>
                    <a:pt x="91" y="49"/>
                  </a:moveTo>
                  <a:lnTo>
                    <a:pt x="89" y="59"/>
                  </a:lnTo>
                  <a:lnTo>
                    <a:pt x="87" y="68"/>
                  </a:lnTo>
                  <a:lnTo>
                    <a:pt x="83" y="76"/>
                  </a:lnTo>
                  <a:lnTo>
                    <a:pt x="77" y="83"/>
                  </a:lnTo>
                  <a:lnTo>
                    <a:pt x="70" y="90"/>
                  </a:lnTo>
                  <a:lnTo>
                    <a:pt x="63" y="95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5" y="97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8" y="76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4"/>
                  </a:lnTo>
                  <a:lnTo>
                    <a:pt x="83" y="22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A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5" name="Freeform 310"/>
            <p:cNvSpPr>
              <a:spLocks/>
            </p:cNvSpPr>
            <p:nvPr/>
          </p:nvSpPr>
          <p:spPr bwMode="auto">
            <a:xfrm>
              <a:off x="3543" y="2178"/>
              <a:ext cx="42" cy="45"/>
            </a:xfrm>
            <a:custGeom>
              <a:avLst/>
              <a:gdLst>
                <a:gd name="T0" fmla="*/ 6 w 84"/>
                <a:gd name="T1" fmla="*/ 3 h 90"/>
                <a:gd name="T2" fmla="*/ 6 w 84"/>
                <a:gd name="T3" fmla="*/ 4 h 90"/>
                <a:gd name="T4" fmla="*/ 6 w 84"/>
                <a:gd name="T5" fmla="*/ 4 h 90"/>
                <a:gd name="T6" fmla="*/ 5 w 84"/>
                <a:gd name="T7" fmla="*/ 5 h 90"/>
                <a:gd name="T8" fmla="*/ 5 w 84"/>
                <a:gd name="T9" fmla="*/ 5 h 90"/>
                <a:gd name="T10" fmla="*/ 5 w 84"/>
                <a:gd name="T11" fmla="*/ 6 h 90"/>
                <a:gd name="T12" fmla="*/ 4 w 84"/>
                <a:gd name="T13" fmla="*/ 6 h 90"/>
                <a:gd name="T14" fmla="*/ 4 w 84"/>
                <a:gd name="T15" fmla="*/ 6 h 90"/>
                <a:gd name="T16" fmla="*/ 3 w 84"/>
                <a:gd name="T17" fmla="*/ 6 h 90"/>
                <a:gd name="T18" fmla="*/ 3 w 84"/>
                <a:gd name="T19" fmla="*/ 6 h 90"/>
                <a:gd name="T20" fmla="*/ 2 w 84"/>
                <a:gd name="T21" fmla="*/ 6 h 90"/>
                <a:gd name="T22" fmla="*/ 2 w 84"/>
                <a:gd name="T23" fmla="*/ 6 h 90"/>
                <a:gd name="T24" fmla="*/ 1 w 84"/>
                <a:gd name="T25" fmla="*/ 5 h 90"/>
                <a:gd name="T26" fmla="*/ 1 w 84"/>
                <a:gd name="T27" fmla="*/ 5 h 90"/>
                <a:gd name="T28" fmla="*/ 1 w 84"/>
                <a:gd name="T29" fmla="*/ 4 h 90"/>
                <a:gd name="T30" fmla="*/ 1 w 84"/>
                <a:gd name="T31" fmla="*/ 4 h 90"/>
                <a:gd name="T32" fmla="*/ 0 w 84"/>
                <a:gd name="T33" fmla="*/ 3 h 90"/>
                <a:gd name="T34" fmla="*/ 1 w 84"/>
                <a:gd name="T35" fmla="*/ 3 h 90"/>
                <a:gd name="T36" fmla="*/ 1 w 84"/>
                <a:gd name="T37" fmla="*/ 2 h 90"/>
                <a:gd name="T38" fmla="*/ 1 w 84"/>
                <a:gd name="T39" fmla="*/ 2 h 90"/>
                <a:gd name="T40" fmla="*/ 1 w 84"/>
                <a:gd name="T41" fmla="*/ 1 h 90"/>
                <a:gd name="T42" fmla="*/ 2 w 84"/>
                <a:gd name="T43" fmla="*/ 1 h 90"/>
                <a:gd name="T44" fmla="*/ 2 w 84"/>
                <a:gd name="T45" fmla="*/ 1 h 90"/>
                <a:gd name="T46" fmla="*/ 3 w 84"/>
                <a:gd name="T47" fmla="*/ 1 h 90"/>
                <a:gd name="T48" fmla="*/ 3 w 84"/>
                <a:gd name="T49" fmla="*/ 0 h 90"/>
                <a:gd name="T50" fmla="*/ 4 w 84"/>
                <a:gd name="T51" fmla="*/ 1 h 90"/>
                <a:gd name="T52" fmla="*/ 4 w 84"/>
                <a:gd name="T53" fmla="*/ 1 h 90"/>
                <a:gd name="T54" fmla="*/ 5 w 84"/>
                <a:gd name="T55" fmla="*/ 1 h 90"/>
                <a:gd name="T56" fmla="*/ 5 w 84"/>
                <a:gd name="T57" fmla="*/ 1 h 90"/>
                <a:gd name="T58" fmla="*/ 5 w 84"/>
                <a:gd name="T59" fmla="*/ 2 h 90"/>
                <a:gd name="T60" fmla="*/ 6 w 84"/>
                <a:gd name="T61" fmla="*/ 2 h 90"/>
                <a:gd name="T62" fmla="*/ 6 w 84"/>
                <a:gd name="T63" fmla="*/ 3 h 90"/>
                <a:gd name="T64" fmla="*/ 6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84" y="45"/>
                  </a:moveTo>
                  <a:lnTo>
                    <a:pt x="83" y="54"/>
                  </a:lnTo>
                  <a:lnTo>
                    <a:pt x="81" y="62"/>
                  </a:lnTo>
                  <a:lnTo>
                    <a:pt x="77" y="70"/>
                  </a:lnTo>
                  <a:lnTo>
                    <a:pt x="72" y="77"/>
                  </a:lnTo>
                  <a:lnTo>
                    <a:pt x="65" y="82"/>
                  </a:lnTo>
                  <a:lnTo>
                    <a:pt x="58" y="86"/>
                  </a:lnTo>
                  <a:lnTo>
                    <a:pt x="50" y="88"/>
                  </a:lnTo>
                  <a:lnTo>
                    <a:pt x="42" y="90"/>
                  </a:lnTo>
                  <a:lnTo>
                    <a:pt x="33" y="88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7"/>
                  </a:lnTo>
                  <a:lnTo>
                    <a:pt x="7" y="70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3" y="3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A3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6" name="Freeform 311"/>
            <p:cNvSpPr>
              <a:spLocks/>
            </p:cNvSpPr>
            <p:nvPr/>
          </p:nvSpPr>
          <p:spPr bwMode="auto">
            <a:xfrm>
              <a:off x="3544" y="2180"/>
              <a:ext cx="38" cy="40"/>
            </a:xfrm>
            <a:custGeom>
              <a:avLst/>
              <a:gdLst>
                <a:gd name="T0" fmla="*/ 5 w 76"/>
                <a:gd name="T1" fmla="*/ 2 h 81"/>
                <a:gd name="T2" fmla="*/ 5 w 76"/>
                <a:gd name="T3" fmla="*/ 3 h 81"/>
                <a:gd name="T4" fmla="*/ 5 w 76"/>
                <a:gd name="T5" fmla="*/ 3 h 81"/>
                <a:gd name="T6" fmla="*/ 5 w 76"/>
                <a:gd name="T7" fmla="*/ 4 h 81"/>
                <a:gd name="T8" fmla="*/ 5 w 76"/>
                <a:gd name="T9" fmla="*/ 4 h 81"/>
                <a:gd name="T10" fmla="*/ 4 w 76"/>
                <a:gd name="T11" fmla="*/ 4 h 81"/>
                <a:gd name="T12" fmla="*/ 4 w 76"/>
                <a:gd name="T13" fmla="*/ 4 h 81"/>
                <a:gd name="T14" fmla="*/ 3 w 76"/>
                <a:gd name="T15" fmla="*/ 5 h 81"/>
                <a:gd name="T16" fmla="*/ 3 w 76"/>
                <a:gd name="T17" fmla="*/ 5 h 81"/>
                <a:gd name="T18" fmla="*/ 2 w 76"/>
                <a:gd name="T19" fmla="*/ 5 h 81"/>
                <a:gd name="T20" fmla="*/ 2 w 76"/>
                <a:gd name="T21" fmla="*/ 4 h 81"/>
                <a:gd name="T22" fmla="*/ 2 w 76"/>
                <a:gd name="T23" fmla="*/ 4 h 81"/>
                <a:gd name="T24" fmla="*/ 1 w 76"/>
                <a:gd name="T25" fmla="*/ 4 h 81"/>
                <a:gd name="T26" fmla="*/ 1 w 76"/>
                <a:gd name="T27" fmla="*/ 4 h 81"/>
                <a:gd name="T28" fmla="*/ 1 w 76"/>
                <a:gd name="T29" fmla="*/ 3 h 81"/>
                <a:gd name="T30" fmla="*/ 1 w 76"/>
                <a:gd name="T31" fmla="*/ 3 h 81"/>
                <a:gd name="T32" fmla="*/ 0 w 76"/>
                <a:gd name="T33" fmla="*/ 2 h 81"/>
                <a:gd name="T34" fmla="*/ 1 w 76"/>
                <a:gd name="T35" fmla="*/ 2 h 81"/>
                <a:gd name="T36" fmla="*/ 1 w 76"/>
                <a:gd name="T37" fmla="*/ 1 h 81"/>
                <a:gd name="T38" fmla="*/ 1 w 76"/>
                <a:gd name="T39" fmla="*/ 1 h 81"/>
                <a:gd name="T40" fmla="*/ 1 w 76"/>
                <a:gd name="T41" fmla="*/ 0 h 81"/>
                <a:gd name="T42" fmla="*/ 2 w 76"/>
                <a:gd name="T43" fmla="*/ 0 h 81"/>
                <a:gd name="T44" fmla="*/ 2 w 76"/>
                <a:gd name="T45" fmla="*/ 0 h 81"/>
                <a:gd name="T46" fmla="*/ 2 w 76"/>
                <a:gd name="T47" fmla="*/ 0 h 81"/>
                <a:gd name="T48" fmla="*/ 3 w 76"/>
                <a:gd name="T49" fmla="*/ 0 h 81"/>
                <a:gd name="T50" fmla="*/ 3 w 76"/>
                <a:gd name="T51" fmla="*/ 0 h 81"/>
                <a:gd name="T52" fmla="*/ 4 w 76"/>
                <a:gd name="T53" fmla="*/ 0 h 81"/>
                <a:gd name="T54" fmla="*/ 4 w 76"/>
                <a:gd name="T55" fmla="*/ 0 h 81"/>
                <a:gd name="T56" fmla="*/ 5 w 76"/>
                <a:gd name="T57" fmla="*/ 0 h 81"/>
                <a:gd name="T58" fmla="*/ 5 w 76"/>
                <a:gd name="T59" fmla="*/ 1 h 81"/>
                <a:gd name="T60" fmla="*/ 5 w 76"/>
                <a:gd name="T61" fmla="*/ 1 h 81"/>
                <a:gd name="T62" fmla="*/ 5 w 76"/>
                <a:gd name="T63" fmla="*/ 2 h 81"/>
                <a:gd name="T64" fmla="*/ 5 w 76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1"/>
                <a:gd name="T101" fmla="*/ 76 w 7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1">
                  <a:moveTo>
                    <a:pt x="76" y="41"/>
                  </a:moveTo>
                  <a:lnTo>
                    <a:pt x="74" y="49"/>
                  </a:lnTo>
                  <a:lnTo>
                    <a:pt x="73" y="57"/>
                  </a:lnTo>
                  <a:lnTo>
                    <a:pt x="70" y="64"/>
                  </a:lnTo>
                  <a:lnTo>
                    <a:pt x="65" y="69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6" y="80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8"/>
                  </a:lnTo>
                  <a:lnTo>
                    <a:pt x="17" y="74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33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rgbClr val="96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7" name="Freeform 312"/>
            <p:cNvSpPr>
              <a:spLocks/>
            </p:cNvSpPr>
            <p:nvPr/>
          </p:nvSpPr>
          <p:spPr bwMode="auto">
            <a:xfrm>
              <a:off x="3547" y="2182"/>
              <a:ext cx="34" cy="37"/>
            </a:xfrm>
            <a:custGeom>
              <a:avLst/>
              <a:gdLst>
                <a:gd name="T0" fmla="*/ 5 w 68"/>
                <a:gd name="T1" fmla="*/ 3 h 74"/>
                <a:gd name="T2" fmla="*/ 5 w 68"/>
                <a:gd name="T3" fmla="*/ 3 h 74"/>
                <a:gd name="T4" fmla="*/ 5 w 68"/>
                <a:gd name="T5" fmla="*/ 4 h 74"/>
                <a:gd name="T6" fmla="*/ 4 w 68"/>
                <a:gd name="T7" fmla="*/ 4 h 74"/>
                <a:gd name="T8" fmla="*/ 4 w 68"/>
                <a:gd name="T9" fmla="*/ 4 h 74"/>
                <a:gd name="T10" fmla="*/ 4 w 68"/>
                <a:gd name="T11" fmla="*/ 5 h 74"/>
                <a:gd name="T12" fmla="*/ 3 w 68"/>
                <a:gd name="T13" fmla="*/ 5 h 74"/>
                <a:gd name="T14" fmla="*/ 3 w 68"/>
                <a:gd name="T15" fmla="*/ 5 h 74"/>
                <a:gd name="T16" fmla="*/ 3 w 68"/>
                <a:gd name="T17" fmla="*/ 5 h 74"/>
                <a:gd name="T18" fmla="*/ 2 w 68"/>
                <a:gd name="T19" fmla="*/ 5 h 74"/>
                <a:gd name="T20" fmla="*/ 1 w 68"/>
                <a:gd name="T21" fmla="*/ 4 h 74"/>
                <a:gd name="T22" fmla="*/ 1 w 68"/>
                <a:gd name="T23" fmla="*/ 4 h 74"/>
                <a:gd name="T24" fmla="*/ 0 w 68"/>
                <a:gd name="T25" fmla="*/ 3 h 74"/>
                <a:gd name="T26" fmla="*/ 1 w 68"/>
                <a:gd name="T27" fmla="*/ 2 h 74"/>
                <a:gd name="T28" fmla="*/ 1 w 68"/>
                <a:gd name="T29" fmla="*/ 1 h 74"/>
                <a:gd name="T30" fmla="*/ 2 w 68"/>
                <a:gd name="T31" fmla="*/ 1 h 74"/>
                <a:gd name="T32" fmla="*/ 3 w 68"/>
                <a:gd name="T33" fmla="*/ 0 h 74"/>
                <a:gd name="T34" fmla="*/ 3 w 68"/>
                <a:gd name="T35" fmla="*/ 1 h 74"/>
                <a:gd name="T36" fmla="*/ 3 w 68"/>
                <a:gd name="T37" fmla="*/ 1 h 74"/>
                <a:gd name="T38" fmla="*/ 4 w 68"/>
                <a:gd name="T39" fmla="*/ 1 h 74"/>
                <a:gd name="T40" fmla="*/ 4 w 68"/>
                <a:gd name="T41" fmla="*/ 1 h 74"/>
                <a:gd name="T42" fmla="*/ 4 w 68"/>
                <a:gd name="T43" fmla="*/ 1 h 74"/>
                <a:gd name="T44" fmla="*/ 5 w 68"/>
                <a:gd name="T45" fmla="*/ 2 h 74"/>
                <a:gd name="T46" fmla="*/ 5 w 68"/>
                <a:gd name="T47" fmla="*/ 2 h 74"/>
                <a:gd name="T48" fmla="*/ 5 w 68"/>
                <a:gd name="T49" fmla="*/ 3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4"/>
                <a:gd name="T77" fmla="*/ 68 w 6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4">
                  <a:moveTo>
                    <a:pt x="68" y="37"/>
                  </a:moveTo>
                  <a:lnTo>
                    <a:pt x="67" y="45"/>
                  </a:lnTo>
                  <a:lnTo>
                    <a:pt x="66" y="52"/>
                  </a:lnTo>
                  <a:lnTo>
                    <a:pt x="62" y="57"/>
                  </a:lnTo>
                  <a:lnTo>
                    <a:pt x="58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1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89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8" name="Freeform 313"/>
            <p:cNvSpPr>
              <a:spLocks/>
            </p:cNvSpPr>
            <p:nvPr/>
          </p:nvSpPr>
          <p:spPr bwMode="auto">
            <a:xfrm>
              <a:off x="3986" y="1621"/>
              <a:ext cx="319" cy="516"/>
            </a:xfrm>
            <a:custGeom>
              <a:avLst/>
              <a:gdLst>
                <a:gd name="T0" fmla="*/ 5 w 639"/>
                <a:gd name="T1" fmla="*/ 4 h 1033"/>
                <a:gd name="T2" fmla="*/ 4 w 639"/>
                <a:gd name="T3" fmla="*/ 5 h 1033"/>
                <a:gd name="T4" fmla="*/ 1 w 639"/>
                <a:gd name="T5" fmla="*/ 9 h 1033"/>
                <a:gd name="T6" fmla="*/ 0 w 639"/>
                <a:gd name="T7" fmla="*/ 15 h 1033"/>
                <a:gd name="T8" fmla="*/ 0 w 639"/>
                <a:gd name="T9" fmla="*/ 24 h 1033"/>
                <a:gd name="T10" fmla="*/ 1 w 639"/>
                <a:gd name="T11" fmla="*/ 30 h 1033"/>
                <a:gd name="T12" fmla="*/ 2 w 639"/>
                <a:gd name="T13" fmla="*/ 35 h 1033"/>
                <a:gd name="T14" fmla="*/ 4 w 639"/>
                <a:gd name="T15" fmla="*/ 38 h 1033"/>
                <a:gd name="T16" fmla="*/ 5 w 639"/>
                <a:gd name="T17" fmla="*/ 41 h 1033"/>
                <a:gd name="T18" fmla="*/ 6 w 639"/>
                <a:gd name="T19" fmla="*/ 43 h 1033"/>
                <a:gd name="T20" fmla="*/ 7 w 639"/>
                <a:gd name="T21" fmla="*/ 45 h 1033"/>
                <a:gd name="T22" fmla="*/ 9 w 639"/>
                <a:gd name="T23" fmla="*/ 47 h 1033"/>
                <a:gd name="T24" fmla="*/ 11 w 639"/>
                <a:gd name="T25" fmla="*/ 47 h 1033"/>
                <a:gd name="T26" fmla="*/ 13 w 639"/>
                <a:gd name="T27" fmla="*/ 48 h 1033"/>
                <a:gd name="T28" fmla="*/ 15 w 639"/>
                <a:gd name="T29" fmla="*/ 50 h 1033"/>
                <a:gd name="T30" fmla="*/ 16 w 639"/>
                <a:gd name="T31" fmla="*/ 52 h 1033"/>
                <a:gd name="T32" fmla="*/ 17 w 639"/>
                <a:gd name="T33" fmla="*/ 55 h 1033"/>
                <a:gd name="T34" fmla="*/ 17 w 639"/>
                <a:gd name="T35" fmla="*/ 58 h 1033"/>
                <a:gd name="T36" fmla="*/ 17 w 639"/>
                <a:gd name="T37" fmla="*/ 61 h 1033"/>
                <a:gd name="T38" fmla="*/ 17 w 639"/>
                <a:gd name="T39" fmla="*/ 63 h 1033"/>
                <a:gd name="T40" fmla="*/ 19 w 639"/>
                <a:gd name="T41" fmla="*/ 64 h 1033"/>
                <a:gd name="T42" fmla="*/ 20 w 639"/>
                <a:gd name="T43" fmla="*/ 64 h 1033"/>
                <a:gd name="T44" fmla="*/ 22 w 639"/>
                <a:gd name="T45" fmla="*/ 63 h 1033"/>
                <a:gd name="T46" fmla="*/ 24 w 639"/>
                <a:gd name="T47" fmla="*/ 62 h 1033"/>
                <a:gd name="T48" fmla="*/ 26 w 639"/>
                <a:gd name="T49" fmla="*/ 61 h 1033"/>
                <a:gd name="T50" fmla="*/ 28 w 639"/>
                <a:gd name="T51" fmla="*/ 59 h 1033"/>
                <a:gd name="T52" fmla="*/ 30 w 639"/>
                <a:gd name="T53" fmla="*/ 58 h 1033"/>
                <a:gd name="T54" fmla="*/ 32 w 639"/>
                <a:gd name="T55" fmla="*/ 56 h 1033"/>
                <a:gd name="T56" fmla="*/ 34 w 639"/>
                <a:gd name="T57" fmla="*/ 55 h 1033"/>
                <a:gd name="T58" fmla="*/ 37 w 639"/>
                <a:gd name="T59" fmla="*/ 52 h 1033"/>
                <a:gd name="T60" fmla="*/ 39 w 639"/>
                <a:gd name="T61" fmla="*/ 48 h 1033"/>
                <a:gd name="T62" fmla="*/ 39 w 639"/>
                <a:gd name="T63" fmla="*/ 45 h 1033"/>
                <a:gd name="T64" fmla="*/ 38 w 639"/>
                <a:gd name="T65" fmla="*/ 42 h 1033"/>
                <a:gd name="T66" fmla="*/ 37 w 639"/>
                <a:gd name="T67" fmla="*/ 38 h 1033"/>
                <a:gd name="T68" fmla="*/ 35 w 639"/>
                <a:gd name="T69" fmla="*/ 34 h 1033"/>
                <a:gd name="T70" fmla="*/ 35 w 639"/>
                <a:gd name="T71" fmla="*/ 30 h 1033"/>
                <a:gd name="T72" fmla="*/ 36 w 639"/>
                <a:gd name="T73" fmla="*/ 28 h 1033"/>
                <a:gd name="T74" fmla="*/ 37 w 639"/>
                <a:gd name="T75" fmla="*/ 24 h 1033"/>
                <a:gd name="T76" fmla="*/ 37 w 639"/>
                <a:gd name="T77" fmla="*/ 21 h 1033"/>
                <a:gd name="T78" fmla="*/ 36 w 639"/>
                <a:gd name="T79" fmla="*/ 18 h 1033"/>
                <a:gd name="T80" fmla="*/ 33 w 639"/>
                <a:gd name="T81" fmla="*/ 18 h 1033"/>
                <a:gd name="T82" fmla="*/ 30 w 639"/>
                <a:gd name="T83" fmla="*/ 16 h 1033"/>
                <a:gd name="T84" fmla="*/ 27 w 639"/>
                <a:gd name="T85" fmla="*/ 14 h 1033"/>
                <a:gd name="T86" fmla="*/ 26 w 639"/>
                <a:gd name="T87" fmla="*/ 12 h 1033"/>
                <a:gd name="T88" fmla="*/ 25 w 639"/>
                <a:gd name="T89" fmla="*/ 9 h 1033"/>
                <a:gd name="T90" fmla="*/ 26 w 639"/>
                <a:gd name="T91" fmla="*/ 6 h 1033"/>
                <a:gd name="T92" fmla="*/ 26 w 639"/>
                <a:gd name="T93" fmla="*/ 2 h 1033"/>
                <a:gd name="T94" fmla="*/ 24 w 639"/>
                <a:gd name="T95" fmla="*/ 0 h 1033"/>
                <a:gd name="T96" fmla="*/ 22 w 639"/>
                <a:gd name="T97" fmla="*/ 0 h 1033"/>
                <a:gd name="T98" fmla="*/ 20 w 639"/>
                <a:gd name="T99" fmla="*/ 0 h 1033"/>
                <a:gd name="T100" fmla="*/ 17 w 639"/>
                <a:gd name="T101" fmla="*/ 0 h 1033"/>
                <a:gd name="T102" fmla="*/ 15 w 639"/>
                <a:gd name="T103" fmla="*/ 0 h 1033"/>
                <a:gd name="T104" fmla="*/ 13 w 639"/>
                <a:gd name="T105" fmla="*/ 1 h 1033"/>
                <a:gd name="T106" fmla="*/ 10 w 639"/>
                <a:gd name="T107" fmla="*/ 1 h 1033"/>
                <a:gd name="T108" fmla="*/ 8 w 639"/>
                <a:gd name="T109" fmla="*/ 2 h 1033"/>
                <a:gd name="T110" fmla="*/ 7 w 639"/>
                <a:gd name="T111" fmla="*/ 3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1033"/>
                <a:gd name="T170" fmla="*/ 639 w 639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1033">
                  <a:moveTo>
                    <a:pt x="99" y="70"/>
                  </a:moveTo>
                  <a:lnTo>
                    <a:pt x="94" y="72"/>
                  </a:lnTo>
                  <a:lnTo>
                    <a:pt x="84" y="79"/>
                  </a:lnTo>
                  <a:lnTo>
                    <a:pt x="68" y="93"/>
                  </a:lnTo>
                  <a:lnTo>
                    <a:pt x="49" y="114"/>
                  </a:lnTo>
                  <a:lnTo>
                    <a:pt x="31" y="147"/>
                  </a:lnTo>
                  <a:lnTo>
                    <a:pt x="15" y="189"/>
                  </a:lnTo>
                  <a:lnTo>
                    <a:pt x="4" y="245"/>
                  </a:lnTo>
                  <a:lnTo>
                    <a:pt x="0" y="314"/>
                  </a:lnTo>
                  <a:lnTo>
                    <a:pt x="2" y="384"/>
                  </a:lnTo>
                  <a:lnTo>
                    <a:pt x="9" y="443"/>
                  </a:lnTo>
                  <a:lnTo>
                    <a:pt x="19" y="491"/>
                  </a:lnTo>
                  <a:lnTo>
                    <a:pt x="32" y="532"/>
                  </a:lnTo>
                  <a:lnTo>
                    <a:pt x="45" y="564"/>
                  </a:lnTo>
                  <a:lnTo>
                    <a:pt x="57" y="592"/>
                  </a:lnTo>
                  <a:lnTo>
                    <a:pt x="69" y="615"/>
                  </a:lnTo>
                  <a:lnTo>
                    <a:pt x="77" y="636"/>
                  </a:lnTo>
                  <a:lnTo>
                    <a:pt x="84" y="658"/>
                  </a:lnTo>
                  <a:lnTo>
                    <a:pt x="92" y="679"/>
                  </a:lnTo>
                  <a:lnTo>
                    <a:pt x="102" y="700"/>
                  </a:lnTo>
                  <a:lnTo>
                    <a:pt x="114" y="717"/>
                  </a:lnTo>
                  <a:lnTo>
                    <a:pt x="127" y="733"/>
                  </a:lnTo>
                  <a:lnTo>
                    <a:pt x="140" y="746"/>
                  </a:lnTo>
                  <a:lnTo>
                    <a:pt x="155" y="755"/>
                  </a:lnTo>
                  <a:lnTo>
                    <a:pt x="171" y="760"/>
                  </a:lnTo>
                  <a:lnTo>
                    <a:pt x="188" y="763"/>
                  </a:lnTo>
                  <a:lnTo>
                    <a:pt x="205" y="771"/>
                  </a:lnTo>
                  <a:lnTo>
                    <a:pt x="221" y="781"/>
                  </a:lnTo>
                  <a:lnTo>
                    <a:pt x="236" y="793"/>
                  </a:lnTo>
                  <a:lnTo>
                    <a:pt x="249" y="809"/>
                  </a:lnTo>
                  <a:lnTo>
                    <a:pt x="260" y="827"/>
                  </a:lnTo>
                  <a:lnTo>
                    <a:pt x="267" y="845"/>
                  </a:lnTo>
                  <a:lnTo>
                    <a:pt x="272" y="866"/>
                  </a:lnTo>
                  <a:lnTo>
                    <a:pt x="273" y="888"/>
                  </a:lnTo>
                  <a:lnTo>
                    <a:pt x="272" y="913"/>
                  </a:lnTo>
                  <a:lnTo>
                    <a:pt x="272" y="938"/>
                  </a:lnTo>
                  <a:lnTo>
                    <a:pt x="270" y="963"/>
                  </a:lnTo>
                  <a:lnTo>
                    <a:pt x="273" y="986"/>
                  </a:lnTo>
                  <a:lnTo>
                    <a:pt x="277" y="1005"/>
                  </a:lnTo>
                  <a:lnTo>
                    <a:pt x="285" y="1021"/>
                  </a:lnTo>
                  <a:lnTo>
                    <a:pt x="299" y="1031"/>
                  </a:lnTo>
                  <a:lnTo>
                    <a:pt x="308" y="1033"/>
                  </a:lnTo>
                  <a:lnTo>
                    <a:pt x="320" y="1032"/>
                  </a:lnTo>
                  <a:lnTo>
                    <a:pt x="333" y="1028"/>
                  </a:lnTo>
                  <a:lnTo>
                    <a:pt x="346" y="1024"/>
                  </a:lnTo>
                  <a:lnTo>
                    <a:pt x="361" y="1017"/>
                  </a:lnTo>
                  <a:lnTo>
                    <a:pt x="378" y="1009"/>
                  </a:lnTo>
                  <a:lnTo>
                    <a:pt x="395" y="998"/>
                  </a:lnTo>
                  <a:lnTo>
                    <a:pt x="411" y="988"/>
                  </a:lnTo>
                  <a:lnTo>
                    <a:pt x="428" y="976"/>
                  </a:lnTo>
                  <a:lnTo>
                    <a:pt x="446" y="965"/>
                  </a:lnTo>
                  <a:lnTo>
                    <a:pt x="463" y="952"/>
                  </a:lnTo>
                  <a:lnTo>
                    <a:pt x="479" y="941"/>
                  </a:lnTo>
                  <a:lnTo>
                    <a:pt x="494" y="929"/>
                  </a:lnTo>
                  <a:lnTo>
                    <a:pt x="509" y="918"/>
                  </a:lnTo>
                  <a:lnTo>
                    <a:pt x="522" y="908"/>
                  </a:lnTo>
                  <a:lnTo>
                    <a:pt x="533" y="899"/>
                  </a:lnTo>
                  <a:lnTo>
                    <a:pt x="555" y="880"/>
                  </a:lnTo>
                  <a:lnTo>
                    <a:pt x="576" y="858"/>
                  </a:lnTo>
                  <a:lnTo>
                    <a:pt x="596" y="832"/>
                  </a:lnTo>
                  <a:lnTo>
                    <a:pt x="615" y="805"/>
                  </a:lnTo>
                  <a:lnTo>
                    <a:pt x="629" y="777"/>
                  </a:lnTo>
                  <a:lnTo>
                    <a:pt x="637" y="749"/>
                  </a:lnTo>
                  <a:lnTo>
                    <a:pt x="639" y="723"/>
                  </a:lnTo>
                  <a:lnTo>
                    <a:pt x="633" y="699"/>
                  </a:lnTo>
                  <a:lnTo>
                    <a:pt x="622" y="673"/>
                  </a:lnTo>
                  <a:lnTo>
                    <a:pt x="608" y="643"/>
                  </a:lnTo>
                  <a:lnTo>
                    <a:pt x="594" y="611"/>
                  </a:lnTo>
                  <a:lnTo>
                    <a:pt x="581" y="578"/>
                  </a:lnTo>
                  <a:lnTo>
                    <a:pt x="570" y="545"/>
                  </a:lnTo>
                  <a:lnTo>
                    <a:pt x="563" y="515"/>
                  </a:lnTo>
                  <a:lnTo>
                    <a:pt x="562" y="490"/>
                  </a:lnTo>
                  <a:lnTo>
                    <a:pt x="566" y="471"/>
                  </a:lnTo>
                  <a:lnTo>
                    <a:pt x="576" y="450"/>
                  </a:lnTo>
                  <a:lnTo>
                    <a:pt x="586" y="423"/>
                  </a:lnTo>
                  <a:lnTo>
                    <a:pt x="595" y="394"/>
                  </a:lnTo>
                  <a:lnTo>
                    <a:pt x="602" y="365"/>
                  </a:lnTo>
                  <a:lnTo>
                    <a:pt x="604" y="337"/>
                  </a:lnTo>
                  <a:lnTo>
                    <a:pt x="600" y="314"/>
                  </a:lnTo>
                  <a:lnTo>
                    <a:pt x="588" y="298"/>
                  </a:lnTo>
                  <a:lnTo>
                    <a:pt x="566" y="292"/>
                  </a:lnTo>
                  <a:lnTo>
                    <a:pt x="539" y="290"/>
                  </a:lnTo>
                  <a:lnTo>
                    <a:pt x="512" y="282"/>
                  </a:lnTo>
                  <a:lnTo>
                    <a:pt x="488" y="269"/>
                  </a:lnTo>
                  <a:lnTo>
                    <a:pt x="465" y="254"/>
                  </a:lnTo>
                  <a:lnTo>
                    <a:pt x="446" y="235"/>
                  </a:lnTo>
                  <a:lnTo>
                    <a:pt x="429" y="216"/>
                  </a:lnTo>
                  <a:lnTo>
                    <a:pt x="419" y="195"/>
                  </a:lnTo>
                  <a:lnTo>
                    <a:pt x="414" y="174"/>
                  </a:lnTo>
                  <a:lnTo>
                    <a:pt x="414" y="151"/>
                  </a:lnTo>
                  <a:lnTo>
                    <a:pt x="418" y="126"/>
                  </a:lnTo>
                  <a:lnTo>
                    <a:pt x="421" y="98"/>
                  </a:lnTo>
                  <a:lnTo>
                    <a:pt x="422" y="72"/>
                  </a:lnTo>
                  <a:lnTo>
                    <a:pt x="420" y="46"/>
                  </a:lnTo>
                  <a:lnTo>
                    <a:pt x="413" y="26"/>
                  </a:lnTo>
                  <a:lnTo>
                    <a:pt x="397" y="11"/>
                  </a:lnTo>
                  <a:lnTo>
                    <a:pt x="372" y="3"/>
                  </a:lnTo>
                  <a:lnTo>
                    <a:pt x="356" y="2"/>
                  </a:lnTo>
                  <a:lnTo>
                    <a:pt x="338" y="0"/>
                  </a:lnTo>
                  <a:lnTo>
                    <a:pt x="321" y="0"/>
                  </a:lnTo>
                  <a:lnTo>
                    <a:pt x="303" y="2"/>
                  </a:lnTo>
                  <a:lnTo>
                    <a:pt x="284" y="3"/>
                  </a:lnTo>
                  <a:lnTo>
                    <a:pt x="266" y="5"/>
                  </a:lnTo>
                  <a:lnTo>
                    <a:pt x="247" y="8"/>
                  </a:lnTo>
                  <a:lnTo>
                    <a:pt x="229" y="13"/>
                  </a:lnTo>
                  <a:lnTo>
                    <a:pt x="211" y="18"/>
                  </a:lnTo>
                  <a:lnTo>
                    <a:pt x="192" y="23"/>
                  </a:lnTo>
                  <a:lnTo>
                    <a:pt x="175" y="29"/>
                  </a:lnTo>
                  <a:lnTo>
                    <a:pt x="158" y="36"/>
                  </a:lnTo>
                  <a:lnTo>
                    <a:pt x="141" y="43"/>
                  </a:lnTo>
                  <a:lnTo>
                    <a:pt x="127" y="51"/>
                  </a:lnTo>
                  <a:lnTo>
                    <a:pt x="112" y="60"/>
                  </a:lnTo>
                  <a:lnTo>
                    <a:pt x="99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09" name="Freeform 314"/>
            <p:cNvSpPr>
              <a:spLocks/>
            </p:cNvSpPr>
            <p:nvPr/>
          </p:nvSpPr>
          <p:spPr bwMode="auto">
            <a:xfrm>
              <a:off x="3990" y="1626"/>
              <a:ext cx="311" cy="505"/>
            </a:xfrm>
            <a:custGeom>
              <a:avLst/>
              <a:gdLst>
                <a:gd name="T0" fmla="*/ 6 w 622"/>
                <a:gd name="T1" fmla="*/ 5 h 1010"/>
                <a:gd name="T2" fmla="*/ 4 w 622"/>
                <a:gd name="T3" fmla="*/ 6 h 1010"/>
                <a:gd name="T4" fmla="*/ 2 w 622"/>
                <a:gd name="T5" fmla="*/ 10 h 1010"/>
                <a:gd name="T6" fmla="*/ 1 w 622"/>
                <a:gd name="T7" fmla="*/ 16 h 1010"/>
                <a:gd name="T8" fmla="*/ 1 w 622"/>
                <a:gd name="T9" fmla="*/ 24 h 1010"/>
                <a:gd name="T10" fmla="*/ 2 w 622"/>
                <a:gd name="T11" fmla="*/ 31 h 1010"/>
                <a:gd name="T12" fmla="*/ 3 w 622"/>
                <a:gd name="T13" fmla="*/ 35 h 1010"/>
                <a:gd name="T14" fmla="*/ 5 w 622"/>
                <a:gd name="T15" fmla="*/ 38 h 1010"/>
                <a:gd name="T16" fmla="*/ 6 w 622"/>
                <a:gd name="T17" fmla="*/ 41 h 1010"/>
                <a:gd name="T18" fmla="*/ 7 w 622"/>
                <a:gd name="T19" fmla="*/ 43 h 1010"/>
                <a:gd name="T20" fmla="*/ 8 w 622"/>
                <a:gd name="T21" fmla="*/ 45 h 1010"/>
                <a:gd name="T22" fmla="*/ 10 w 622"/>
                <a:gd name="T23" fmla="*/ 47 h 1010"/>
                <a:gd name="T24" fmla="*/ 12 w 622"/>
                <a:gd name="T25" fmla="*/ 47 h 1010"/>
                <a:gd name="T26" fmla="*/ 14 w 622"/>
                <a:gd name="T27" fmla="*/ 48 h 1010"/>
                <a:gd name="T28" fmla="*/ 16 w 622"/>
                <a:gd name="T29" fmla="*/ 50 h 1010"/>
                <a:gd name="T30" fmla="*/ 17 w 622"/>
                <a:gd name="T31" fmla="*/ 52 h 1010"/>
                <a:gd name="T32" fmla="*/ 17 w 622"/>
                <a:gd name="T33" fmla="*/ 55 h 1010"/>
                <a:gd name="T34" fmla="*/ 17 w 622"/>
                <a:gd name="T35" fmla="*/ 58 h 1010"/>
                <a:gd name="T36" fmla="*/ 17 w 622"/>
                <a:gd name="T37" fmla="*/ 61 h 1010"/>
                <a:gd name="T38" fmla="*/ 18 w 622"/>
                <a:gd name="T39" fmla="*/ 63 h 1010"/>
                <a:gd name="T40" fmla="*/ 19 w 622"/>
                <a:gd name="T41" fmla="*/ 64 h 1010"/>
                <a:gd name="T42" fmla="*/ 21 w 622"/>
                <a:gd name="T43" fmla="*/ 63 h 1010"/>
                <a:gd name="T44" fmla="*/ 23 w 622"/>
                <a:gd name="T45" fmla="*/ 63 h 1010"/>
                <a:gd name="T46" fmla="*/ 25 w 622"/>
                <a:gd name="T47" fmla="*/ 62 h 1010"/>
                <a:gd name="T48" fmla="*/ 27 w 622"/>
                <a:gd name="T49" fmla="*/ 60 h 1010"/>
                <a:gd name="T50" fmla="*/ 29 w 622"/>
                <a:gd name="T51" fmla="*/ 59 h 1010"/>
                <a:gd name="T52" fmla="*/ 31 w 622"/>
                <a:gd name="T53" fmla="*/ 57 h 1010"/>
                <a:gd name="T54" fmla="*/ 32 w 622"/>
                <a:gd name="T55" fmla="*/ 56 h 1010"/>
                <a:gd name="T56" fmla="*/ 34 w 622"/>
                <a:gd name="T57" fmla="*/ 54 h 1010"/>
                <a:gd name="T58" fmla="*/ 37 w 622"/>
                <a:gd name="T59" fmla="*/ 51 h 1010"/>
                <a:gd name="T60" fmla="*/ 39 w 622"/>
                <a:gd name="T61" fmla="*/ 48 h 1010"/>
                <a:gd name="T62" fmla="*/ 39 w 622"/>
                <a:gd name="T63" fmla="*/ 45 h 1010"/>
                <a:gd name="T64" fmla="*/ 38 w 622"/>
                <a:gd name="T65" fmla="*/ 42 h 1010"/>
                <a:gd name="T66" fmla="*/ 37 w 622"/>
                <a:gd name="T67" fmla="*/ 38 h 1010"/>
                <a:gd name="T68" fmla="*/ 35 w 622"/>
                <a:gd name="T69" fmla="*/ 34 h 1010"/>
                <a:gd name="T70" fmla="*/ 35 w 622"/>
                <a:gd name="T71" fmla="*/ 30 h 1010"/>
                <a:gd name="T72" fmla="*/ 35 w 622"/>
                <a:gd name="T73" fmla="*/ 28 h 1010"/>
                <a:gd name="T74" fmla="*/ 37 w 622"/>
                <a:gd name="T75" fmla="*/ 24 h 1010"/>
                <a:gd name="T76" fmla="*/ 37 w 622"/>
                <a:gd name="T77" fmla="*/ 21 h 1010"/>
                <a:gd name="T78" fmla="*/ 36 w 622"/>
                <a:gd name="T79" fmla="*/ 19 h 1010"/>
                <a:gd name="T80" fmla="*/ 33 w 622"/>
                <a:gd name="T81" fmla="*/ 18 h 1010"/>
                <a:gd name="T82" fmla="*/ 30 w 622"/>
                <a:gd name="T83" fmla="*/ 17 h 1010"/>
                <a:gd name="T84" fmla="*/ 28 w 622"/>
                <a:gd name="T85" fmla="*/ 15 h 1010"/>
                <a:gd name="T86" fmla="*/ 26 w 622"/>
                <a:gd name="T87" fmla="*/ 12 h 1010"/>
                <a:gd name="T88" fmla="*/ 26 w 622"/>
                <a:gd name="T89" fmla="*/ 11 h 1010"/>
                <a:gd name="T90" fmla="*/ 26 w 622"/>
                <a:gd name="T91" fmla="*/ 11 h 1010"/>
                <a:gd name="T92" fmla="*/ 26 w 622"/>
                <a:gd name="T93" fmla="*/ 10 h 1010"/>
                <a:gd name="T94" fmla="*/ 26 w 622"/>
                <a:gd name="T95" fmla="*/ 6 h 1010"/>
                <a:gd name="T96" fmla="*/ 26 w 622"/>
                <a:gd name="T97" fmla="*/ 3 h 1010"/>
                <a:gd name="T98" fmla="*/ 24 w 622"/>
                <a:gd name="T99" fmla="*/ 1 h 1010"/>
                <a:gd name="T100" fmla="*/ 22 w 622"/>
                <a:gd name="T101" fmla="*/ 1 h 1010"/>
                <a:gd name="T102" fmla="*/ 20 w 622"/>
                <a:gd name="T103" fmla="*/ 0 h 1010"/>
                <a:gd name="T104" fmla="*/ 18 w 622"/>
                <a:gd name="T105" fmla="*/ 1 h 1010"/>
                <a:gd name="T106" fmla="*/ 15 w 622"/>
                <a:gd name="T107" fmla="*/ 1 h 1010"/>
                <a:gd name="T108" fmla="*/ 13 w 622"/>
                <a:gd name="T109" fmla="*/ 2 h 1010"/>
                <a:gd name="T110" fmla="*/ 11 w 622"/>
                <a:gd name="T111" fmla="*/ 2 h 1010"/>
                <a:gd name="T112" fmla="*/ 9 w 622"/>
                <a:gd name="T113" fmla="*/ 3 h 1010"/>
                <a:gd name="T114" fmla="*/ 7 w 622"/>
                <a:gd name="T115" fmla="*/ 4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2"/>
                <a:gd name="T175" fmla="*/ 0 h 1010"/>
                <a:gd name="T176" fmla="*/ 622 w 622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2" h="1010">
                  <a:moveTo>
                    <a:pt x="94" y="69"/>
                  </a:moveTo>
                  <a:lnTo>
                    <a:pt x="90" y="71"/>
                  </a:lnTo>
                  <a:lnTo>
                    <a:pt x="79" y="78"/>
                  </a:lnTo>
                  <a:lnTo>
                    <a:pt x="64" y="92"/>
                  </a:lnTo>
                  <a:lnTo>
                    <a:pt x="47" y="113"/>
                  </a:lnTo>
                  <a:lnTo>
                    <a:pt x="30" y="145"/>
                  </a:lnTo>
                  <a:lnTo>
                    <a:pt x="14" y="186"/>
                  </a:lnTo>
                  <a:lnTo>
                    <a:pt x="3" y="241"/>
                  </a:lnTo>
                  <a:lnTo>
                    <a:pt x="0" y="310"/>
                  </a:lnTo>
                  <a:lnTo>
                    <a:pt x="3" y="379"/>
                  </a:lnTo>
                  <a:lnTo>
                    <a:pt x="10" y="437"/>
                  </a:lnTo>
                  <a:lnTo>
                    <a:pt x="21" y="484"/>
                  </a:lnTo>
                  <a:lnTo>
                    <a:pt x="32" y="522"/>
                  </a:lnTo>
                  <a:lnTo>
                    <a:pt x="45" y="554"/>
                  </a:lnTo>
                  <a:lnTo>
                    <a:pt x="57" y="581"/>
                  </a:lnTo>
                  <a:lnTo>
                    <a:pt x="68" y="604"/>
                  </a:lnTo>
                  <a:lnTo>
                    <a:pt x="76" y="625"/>
                  </a:lnTo>
                  <a:lnTo>
                    <a:pt x="83" y="646"/>
                  </a:lnTo>
                  <a:lnTo>
                    <a:pt x="92" y="667"/>
                  </a:lnTo>
                  <a:lnTo>
                    <a:pt x="101" y="687"/>
                  </a:lnTo>
                  <a:lnTo>
                    <a:pt x="113" y="704"/>
                  </a:lnTo>
                  <a:lnTo>
                    <a:pt x="125" y="719"/>
                  </a:lnTo>
                  <a:lnTo>
                    <a:pt x="138" y="731"/>
                  </a:lnTo>
                  <a:lnTo>
                    <a:pt x="153" y="740"/>
                  </a:lnTo>
                  <a:lnTo>
                    <a:pt x="169" y="744"/>
                  </a:lnTo>
                  <a:lnTo>
                    <a:pt x="185" y="748"/>
                  </a:lnTo>
                  <a:lnTo>
                    <a:pt x="201" y="755"/>
                  </a:lnTo>
                  <a:lnTo>
                    <a:pt x="218" y="765"/>
                  </a:lnTo>
                  <a:lnTo>
                    <a:pt x="233" y="778"/>
                  </a:lnTo>
                  <a:lnTo>
                    <a:pt x="245" y="793"/>
                  </a:lnTo>
                  <a:lnTo>
                    <a:pt x="256" y="809"/>
                  </a:lnTo>
                  <a:lnTo>
                    <a:pt x="262" y="828"/>
                  </a:lnTo>
                  <a:lnTo>
                    <a:pt x="267" y="848"/>
                  </a:lnTo>
                  <a:lnTo>
                    <a:pt x="268" y="870"/>
                  </a:lnTo>
                  <a:lnTo>
                    <a:pt x="267" y="894"/>
                  </a:lnTo>
                  <a:lnTo>
                    <a:pt x="266" y="918"/>
                  </a:lnTo>
                  <a:lnTo>
                    <a:pt x="266" y="942"/>
                  </a:lnTo>
                  <a:lnTo>
                    <a:pt x="268" y="965"/>
                  </a:lnTo>
                  <a:lnTo>
                    <a:pt x="273" y="985"/>
                  </a:lnTo>
                  <a:lnTo>
                    <a:pt x="281" y="1000"/>
                  </a:lnTo>
                  <a:lnTo>
                    <a:pt x="295" y="1009"/>
                  </a:lnTo>
                  <a:lnTo>
                    <a:pt x="304" y="1010"/>
                  </a:lnTo>
                  <a:lnTo>
                    <a:pt x="314" y="1010"/>
                  </a:lnTo>
                  <a:lnTo>
                    <a:pt x="327" y="1007"/>
                  </a:lnTo>
                  <a:lnTo>
                    <a:pt x="341" y="1002"/>
                  </a:lnTo>
                  <a:lnTo>
                    <a:pt x="355" y="995"/>
                  </a:lnTo>
                  <a:lnTo>
                    <a:pt x="371" y="986"/>
                  </a:lnTo>
                  <a:lnTo>
                    <a:pt x="387" y="977"/>
                  </a:lnTo>
                  <a:lnTo>
                    <a:pt x="403" y="967"/>
                  </a:lnTo>
                  <a:lnTo>
                    <a:pt x="420" y="955"/>
                  </a:lnTo>
                  <a:lnTo>
                    <a:pt x="436" y="944"/>
                  </a:lnTo>
                  <a:lnTo>
                    <a:pt x="452" y="932"/>
                  </a:lnTo>
                  <a:lnTo>
                    <a:pt x="469" y="920"/>
                  </a:lnTo>
                  <a:lnTo>
                    <a:pt x="484" y="909"/>
                  </a:lnTo>
                  <a:lnTo>
                    <a:pt x="497" y="897"/>
                  </a:lnTo>
                  <a:lnTo>
                    <a:pt x="509" y="888"/>
                  </a:lnTo>
                  <a:lnTo>
                    <a:pt x="520" y="879"/>
                  </a:lnTo>
                  <a:lnTo>
                    <a:pt x="541" y="861"/>
                  </a:lnTo>
                  <a:lnTo>
                    <a:pt x="562" y="839"/>
                  </a:lnTo>
                  <a:lnTo>
                    <a:pt x="581" y="813"/>
                  </a:lnTo>
                  <a:lnTo>
                    <a:pt x="599" y="787"/>
                  </a:lnTo>
                  <a:lnTo>
                    <a:pt x="611" y="759"/>
                  </a:lnTo>
                  <a:lnTo>
                    <a:pt x="621" y="731"/>
                  </a:lnTo>
                  <a:lnTo>
                    <a:pt x="622" y="706"/>
                  </a:lnTo>
                  <a:lnTo>
                    <a:pt x="616" y="682"/>
                  </a:lnTo>
                  <a:lnTo>
                    <a:pt x="604" y="657"/>
                  </a:lnTo>
                  <a:lnTo>
                    <a:pt x="591" y="628"/>
                  </a:lnTo>
                  <a:lnTo>
                    <a:pt x="577" y="597"/>
                  </a:lnTo>
                  <a:lnTo>
                    <a:pt x="564" y="564"/>
                  </a:lnTo>
                  <a:lnTo>
                    <a:pt x="554" y="532"/>
                  </a:lnTo>
                  <a:lnTo>
                    <a:pt x="548" y="503"/>
                  </a:lnTo>
                  <a:lnTo>
                    <a:pt x="546" y="478"/>
                  </a:lnTo>
                  <a:lnTo>
                    <a:pt x="550" y="458"/>
                  </a:lnTo>
                  <a:lnTo>
                    <a:pt x="560" y="439"/>
                  </a:lnTo>
                  <a:lnTo>
                    <a:pt x="569" y="412"/>
                  </a:lnTo>
                  <a:lnTo>
                    <a:pt x="578" y="383"/>
                  </a:lnTo>
                  <a:lnTo>
                    <a:pt x="584" y="355"/>
                  </a:lnTo>
                  <a:lnTo>
                    <a:pt x="586" y="327"/>
                  </a:lnTo>
                  <a:lnTo>
                    <a:pt x="581" y="305"/>
                  </a:lnTo>
                  <a:lnTo>
                    <a:pt x="570" y="290"/>
                  </a:lnTo>
                  <a:lnTo>
                    <a:pt x="549" y="284"/>
                  </a:lnTo>
                  <a:lnTo>
                    <a:pt x="524" y="282"/>
                  </a:lnTo>
                  <a:lnTo>
                    <a:pt x="499" y="274"/>
                  </a:lnTo>
                  <a:lnTo>
                    <a:pt x="474" y="263"/>
                  </a:lnTo>
                  <a:lnTo>
                    <a:pt x="452" y="249"/>
                  </a:lnTo>
                  <a:lnTo>
                    <a:pt x="434" y="231"/>
                  </a:lnTo>
                  <a:lnTo>
                    <a:pt x="419" y="213"/>
                  </a:lnTo>
                  <a:lnTo>
                    <a:pt x="408" y="192"/>
                  </a:lnTo>
                  <a:lnTo>
                    <a:pt x="402" y="173"/>
                  </a:lnTo>
                  <a:lnTo>
                    <a:pt x="402" y="171"/>
                  </a:lnTo>
                  <a:lnTo>
                    <a:pt x="402" y="170"/>
                  </a:lnTo>
                  <a:lnTo>
                    <a:pt x="402" y="169"/>
                  </a:lnTo>
                  <a:lnTo>
                    <a:pt x="402" y="147"/>
                  </a:lnTo>
                  <a:lnTo>
                    <a:pt x="404" y="122"/>
                  </a:lnTo>
                  <a:lnTo>
                    <a:pt x="406" y="95"/>
                  </a:lnTo>
                  <a:lnTo>
                    <a:pt x="408" y="70"/>
                  </a:lnTo>
                  <a:lnTo>
                    <a:pt x="405" y="46"/>
                  </a:lnTo>
                  <a:lnTo>
                    <a:pt x="398" y="25"/>
                  </a:lnTo>
                  <a:lnTo>
                    <a:pt x="383" y="10"/>
                  </a:lnTo>
                  <a:lnTo>
                    <a:pt x="358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2" y="1"/>
                  </a:lnTo>
                  <a:lnTo>
                    <a:pt x="274" y="3"/>
                  </a:lnTo>
                  <a:lnTo>
                    <a:pt x="257" y="6"/>
                  </a:lnTo>
                  <a:lnTo>
                    <a:pt x="238" y="9"/>
                  </a:lnTo>
                  <a:lnTo>
                    <a:pt x="220" y="12"/>
                  </a:lnTo>
                  <a:lnTo>
                    <a:pt x="203" y="18"/>
                  </a:lnTo>
                  <a:lnTo>
                    <a:pt x="185" y="23"/>
                  </a:lnTo>
                  <a:lnTo>
                    <a:pt x="168" y="30"/>
                  </a:lnTo>
                  <a:lnTo>
                    <a:pt x="152" y="37"/>
                  </a:lnTo>
                  <a:lnTo>
                    <a:pt x="136" y="44"/>
                  </a:lnTo>
                  <a:lnTo>
                    <a:pt x="121" y="52"/>
                  </a:lnTo>
                  <a:lnTo>
                    <a:pt x="107" y="60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0" name="Freeform 315"/>
            <p:cNvSpPr>
              <a:spLocks/>
            </p:cNvSpPr>
            <p:nvPr/>
          </p:nvSpPr>
          <p:spPr bwMode="auto">
            <a:xfrm>
              <a:off x="3994" y="1631"/>
              <a:ext cx="303" cy="495"/>
            </a:xfrm>
            <a:custGeom>
              <a:avLst/>
              <a:gdLst>
                <a:gd name="T0" fmla="*/ 6 w 606"/>
                <a:gd name="T1" fmla="*/ 5 h 990"/>
                <a:gd name="T2" fmla="*/ 4 w 606"/>
                <a:gd name="T3" fmla="*/ 6 h 990"/>
                <a:gd name="T4" fmla="*/ 2 w 606"/>
                <a:gd name="T5" fmla="*/ 9 h 990"/>
                <a:gd name="T6" fmla="*/ 1 w 606"/>
                <a:gd name="T7" fmla="*/ 15 h 990"/>
                <a:gd name="T8" fmla="*/ 1 w 606"/>
                <a:gd name="T9" fmla="*/ 24 h 990"/>
                <a:gd name="T10" fmla="*/ 2 w 606"/>
                <a:gd name="T11" fmla="*/ 30 h 990"/>
                <a:gd name="T12" fmla="*/ 3 w 606"/>
                <a:gd name="T13" fmla="*/ 34 h 990"/>
                <a:gd name="T14" fmla="*/ 5 w 606"/>
                <a:gd name="T15" fmla="*/ 38 h 990"/>
                <a:gd name="T16" fmla="*/ 6 w 606"/>
                <a:gd name="T17" fmla="*/ 40 h 990"/>
                <a:gd name="T18" fmla="*/ 7 w 606"/>
                <a:gd name="T19" fmla="*/ 43 h 990"/>
                <a:gd name="T20" fmla="*/ 8 w 606"/>
                <a:gd name="T21" fmla="*/ 45 h 990"/>
                <a:gd name="T22" fmla="*/ 10 w 606"/>
                <a:gd name="T23" fmla="*/ 46 h 990"/>
                <a:gd name="T24" fmla="*/ 12 w 606"/>
                <a:gd name="T25" fmla="*/ 46 h 990"/>
                <a:gd name="T26" fmla="*/ 14 w 606"/>
                <a:gd name="T27" fmla="*/ 47 h 990"/>
                <a:gd name="T28" fmla="*/ 15 w 606"/>
                <a:gd name="T29" fmla="*/ 49 h 990"/>
                <a:gd name="T30" fmla="*/ 17 w 606"/>
                <a:gd name="T31" fmla="*/ 51 h 990"/>
                <a:gd name="T32" fmla="*/ 17 w 606"/>
                <a:gd name="T33" fmla="*/ 54 h 990"/>
                <a:gd name="T34" fmla="*/ 17 w 606"/>
                <a:gd name="T35" fmla="*/ 57 h 990"/>
                <a:gd name="T36" fmla="*/ 17 w 606"/>
                <a:gd name="T37" fmla="*/ 60 h 990"/>
                <a:gd name="T38" fmla="*/ 18 w 606"/>
                <a:gd name="T39" fmla="*/ 62 h 990"/>
                <a:gd name="T40" fmla="*/ 19 w 606"/>
                <a:gd name="T41" fmla="*/ 62 h 990"/>
                <a:gd name="T42" fmla="*/ 21 w 606"/>
                <a:gd name="T43" fmla="*/ 62 h 990"/>
                <a:gd name="T44" fmla="*/ 22 w 606"/>
                <a:gd name="T45" fmla="*/ 61 h 990"/>
                <a:gd name="T46" fmla="*/ 24 w 606"/>
                <a:gd name="T47" fmla="*/ 60 h 990"/>
                <a:gd name="T48" fmla="*/ 26 w 606"/>
                <a:gd name="T49" fmla="*/ 59 h 990"/>
                <a:gd name="T50" fmla="*/ 28 w 606"/>
                <a:gd name="T51" fmla="*/ 57 h 990"/>
                <a:gd name="T52" fmla="*/ 30 w 606"/>
                <a:gd name="T53" fmla="*/ 56 h 990"/>
                <a:gd name="T54" fmla="*/ 32 w 606"/>
                <a:gd name="T55" fmla="*/ 55 h 990"/>
                <a:gd name="T56" fmla="*/ 33 w 606"/>
                <a:gd name="T57" fmla="*/ 53 h 990"/>
                <a:gd name="T58" fmla="*/ 36 w 606"/>
                <a:gd name="T59" fmla="*/ 50 h 990"/>
                <a:gd name="T60" fmla="*/ 38 w 606"/>
                <a:gd name="T61" fmla="*/ 47 h 990"/>
                <a:gd name="T62" fmla="*/ 38 w 606"/>
                <a:gd name="T63" fmla="*/ 44 h 990"/>
                <a:gd name="T64" fmla="*/ 37 w 606"/>
                <a:gd name="T65" fmla="*/ 41 h 990"/>
                <a:gd name="T66" fmla="*/ 36 w 606"/>
                <a:gd name="T67" fmla="*/ 37 h 990"/>
                <a:gd name="T68" fmla="*/ 34 w 606"/>
                <a:gd name="T69" fmla="*/ 33 h 990"/>
                <a:gd name="T70" fmla="*/ 34 w 606"/>
                <a:gd name="T71" fmla="*/ 30 h 990"/>
                <a:gd name="T72" fmla="*/ 34 w 606"/>
                <a:gd name="T73" fmla="*/ 27 h 990"/>
                <a:gd name="T74" fmla="*/ 35 w 606"/>
                <a:gd name="T75" fmla="*/ 24 h 990"/>
                <a:gd name="T76" fmla="*/ 36 w 606"/>
                <a:gd name="T77" fmla="*/ 20 h 990"/>
                <a:gd name="T78" fmla="*/ 35 w 606"/>
                <a:gd name="T79" fmla="*/ 18 h 990"/>
                <a:gd name="T80" fmla="*/ 32 w 606"/>
                <a:gd name="T81" fmla="*/ 18 h 990"/>
                <a:gd name="T82" fmla="*/ 29 w 606"/>
                <a:gd name="T83" fmla="*/ 17 h 990"/>
                <a:gd name="T84" fmla="*/ 27 w 606"/>
                <a:gd name="T85" fmla="*/ 15 h 990"/>
                <a:gd name="T86" fmla="*/ 25 w 606"/>
                <a:gd name="T87" fmla="*/ 12 h 990"/>
                <a:gd name="T88" fmla="*/ 25 w 606"/>
                <a:gd name="T89" fmla="*/ 11 h 990"/>
                <a:gd name="T90" fmla="*/ 25 w 606"/>
                <a:gd name="T91" fmla="*/ 11 h 990"/>
                <a:gd name="T92" fmla="*/ 25 w 606"/>
                <a:gd name="T93" fmla="*/ 9 h 990"/>
                <a:gd name="T94" fmla="*/ 25 w 606"/>
                <a:gd name="T95" fmla="*/ 6 h 990"/>
                <a:gd name="T96" fmla="*/ 25 w 606"/>
                <a:gd name="T97" fmla="*/ 3 h 990"/>
                <a:gd name="T98" fmla="*/ 24 w 606"/>
                <a:gd name="T99" fmla="*/ 1 h 990"/>
                <a:gd name="T100" fmla="*/ 21 w 606"/>
                <a:gd name="T101" fmla="*/ 1 h 990"/>
                <a:gd name="T102" fmla="*/ 19 w 606"/>
                <a:gd name="T103" fmla="*/ 0 h 990"/>
                <a:gd name="T104" fmla="*/ 17 w 606"/>
                <a:gd name="T105" fmla="*/ 1 h 990"/>
                <a:gd name="T106" fmla="*/ 15 w 606"/>
                <a:gd name="T107" fmla="*/ 1 h 990"/>
                <a:gd name="T108" fmla="*/ 13 w 606"/>
                <a:gd name="T109" fmla="*/ 2 h 990"/>
                <a:gd name="T110" fmla="*/ 11 w 606"/>
                <a:gd name="T111" fmla="*/ 2 h 990"/>
                <a:gd name="T112" fmla="*/ 9 w 606"/>
                <a:gd name="T113" fmla="*/ 3 h 990"/>
                <a:gd name="T114" fmla="*/ 7 w 606"/>
                <a:gd name="T115" fmla="*/ 4 h 9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6"/>
                <a:gd name="T175" fmla="*/ 0 h 990"/>
                <a:gd name="T176" fmla="*/ 606 w 606"/>
                <a:gd name="T177" fmla="*/ 990 h 9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6" h="990">
                  <a:moveTo>
                    <a:pt x="90" y="69"/>
                  </a:moveTo>
                  <a:lnTo>
                    <a:pt x="86" y="72"/>
                  </a:lnTo>
                  <a:lnTo>
                    <a:pt x="76" y="79"/>
                  </a:lnTo>
                  <a:lnTo>
                    <a:pt x="61" y="92"/>
                  </a:lnTo>
                  <a:lnTo>
                    <a:pt x="44" y="113"/>
                  </a:lnTo>
                  <a:lnTo>
                    <a:pt x="28" y="144"/>
                  </a:lnTo>
                  <a:lnTo>
                    <a:pt x="13" y="185"/>
                  </a:lnTo>
                  <a:lnTo>
                    <a:pt x="3" y="239"/>
                  </a:lnTo>
                  <a:lnTo>
                    <a:pt x="0" y="306"/>
                  </a:lnTo>
                  <a:lnTo>
                    <a:pt x="3" y="373"/>
                  </a:lnTo>
                  <a:lnTo>
                    <a:pt x="10" y="429"/>
                  </a:lnTo>
                  <a:lnTo>
                    <a:pt x="21" y="475"/>
                  </a:lnTo>
                  <a:lnTo>
                    <a:pt x="33" y="513"/>
                  </a:lnTo>
                  <a:lnTo>
                    <a:pt x="45" y="544"/>
                  </a:lnTo>
                  <a:lnTo>
                    <a:pt x="58" y="571"/>
                  </a:lnTo>
                  <a:lnTo>
                    <a:pt x="68" y="594"/>
                  </a:lnTo>
                  <a:lnTo>
                    <a:pt x="76" y="614"/>
                  </a:lnTo>
                  <a:lnTo>
                    <a:pt x="83" y="635"/>
                  </a:lnTo>
                  <a:lnTo>
                    <a:pt x="91" y="655"/>
                  </a:lnTo>
                  <a:lnTo>
                    <a:pt x="100" y="673"/>
                  </a:lnTo>
                  <a:lnTo>
                    <a:pt x="112" y="690"/>
                  </a:lnTo>
                  <a:lnTo>
                    <a:pt x="123" y="705"/>
                  </a:lnTo>
                  <a:lnTo>
                    <a:pt x="137" y="718"/>
                  </a:lnTo>
                  <a:lnTo>
                    <a:pt x="151" y="726"/>
                  </a:lnTo>
                  <a:lnTo>
                    <a:pt x="166" y="731"/>
                  </a:lnTo>
                  <a:lnTo>
                    <a:pt x="182" y="734"/>
                  </a:lnTo>
                  <a:lnTo>
                    <a:pt x="198" y="741"/>
                  </a:lnTo>
                  <a:lnTo>
                    <a:pt x="213" y="750"/>
                  </a:lnTo>
                  <a:lnTo>
                    <a:pt x="228" y="762"/>
                  </a:lnTo>
                  <a:lnTo>
                    <a:pt x="239" y="777"/>
                  </a:lnTo>
                  <a:lnTo>
                    <a:pt x="250" y="793"/>
                  </a:lnTo>
                  <a:lnTo>
                    <a:pt x="258" y="811"/>
                  </a:lnTo>
                  <a:lnTo>
                    <a:pt x="261" y="831"/>
                  </a:lnTo>
                  <a:lnTo>
                    <a:pt x="263" y="853"/>
                  </a:lnTo>
                  <a:lnTo>
                    <a:pt x="263" y="876"/>
                  </a:lnTo>
                  <a:lnTo>
                    <a:pt x="261" y="900"/>
                  </a:lnTo>
                  <a:lnTo>
                    <a:pt x="263" y="924"/>
                  </a:lnTo>
                  <a:lnTo>
                    <a:pt x="264" y="946"/>
                  </a:lnTo>
                  <a:lnTo>
                    <a:pt x="268" y="966"/>
                  </a:lnTo>
                  <a:lnTo>
                    <a:pt x="277" y="980"/>
                  </a:lnTo>
                  <a:lnTo>
                    <a:pt x="290" y="989"/>
                  </a:lnTo>
                  <a:lnTo>
                    <a:pt x="299" y="990"/>
                  </a:lnTo>
                  <a:lnTo>
                    <a:pt x="310" y="990"/>
                  </a:lnTo>
                  <a:lnTo>
                    <a:pt x="321" y="987"/>
                  </a:lnTo>
                  <a:lnTo>
                    <a:pt x="334" y="982"/>
                  </a:lnTo>
                  <a:lnTo>
                    <a:pt x="349" y="975"/>
                  </a:lnTo>
                  <a:lnTo>
                    <a:pt x="364" y="966"/>
                  </a:lnTo>
                  <a:lnTo>
                    <a:pt x="379" y="957"/>
                  </a:lnTo>
                  <a:lnTo>
                    <a:pt x="395" y="946"/>
                  </a:lnTo>
                  <a:lnTo>
                    <a:pt x="411" y="935"/>
                  </a:lnTo>
                  <a:lnTo>
                    <a:pt x="427" y="923"/>
                  </a:lnTo>
                  <a:lnTo>
                    <a:pt x="442" y="912"/>
                  </a:lnTo>
                  <a:lnTo>
                    <a:pt x="458" y="900"/>
                  </a:lnTo>
                  <a:lnTo>
                    <a:pt x="472" y="889"/>
                  </a:lnTo>
                  <a:lnTo>
                    <a:pt x="485" y="878"/>
                  </a:lnTo>
                  <a:lnTo>
                    <a:pt x="497" y="869"/>
                  </a:lnTo>
                  <a:lnTo>
                    <a:pt x="508" y="860"/>
                  </a:lnTo>
                  <a:lnTo>
                    <a:pt x="527" y="841"/>
                  </a:lnTo>
                  <a:lnTo>
                    <a:pt x="548" y="819"/>
                  </a:lnTo>
                  <a:lnTo>
                    <a:pt x="567" y="795"/>
                  </a:lnTo>
                  <a:lnTo>
                    <a:pt x="584" y="769"/>
                  </a:lnTo>
                  <a:lnTo>
                    <a:pt x="596" y="742"/>
                  </a:lnTo>
                  <a:lnTo>
                    <a:pt x="605" y="715"/>
                  </a:lnTo>
                  <a:lnTo>
                    <a:pt x="606" y="689"/>
                  </a:lnTo>
                  <a:lnTo>
                    <a:pt x="600" y="666"/>
                  </a:lnTo>
                  <a:lnTo>
                    <a:pt x="588" y="642"/>
                  </a:lnTo>
                  <a:lnTo>
                    <a:pt x="575" y="613"/>
                  </a:lnTo>
                  <a:lnTo>
                    <a:pt x="562" y="583"/>
                  </a:lnTo>
                  <a:lnTo>
                    <a:pt x="549" y="551"/>
                  </a:lnTo>
                  <a:lnTo>
                    <a:pt x="539" y="521"/>
                  </a:lnTo>
                  <a:lnTo>
                    <a:pt x="532" y="492"/>
                  </a:lnTo>
                  <a:lnTo>
                    <a:pt x="530" y="468"/>
                  </a:lnTo>
                  <a:lnTo>
                    <a:pt x="534" y="448"/>
                  </a:lnTo>
                  <a:lnTo>
                    <a:pt x="542" y="429"/>
                  </a:lnTo>
                  <a:lnTo>
                    <a:pt x="552" y="403"/>
                  </a:lnTo>
                  <a:lnTo>
                    <a:pt x="560" y="376"/>
                  </a:lnTo>
                  <a:lnTo>
                    <a:pt x="567" y="347"/>
                  </a:lnTo>
                  <a:lnTo>
                    <a:pt x="568" y="320"/>
                  </a:lnTo>
                  <a:lnTo>
                    <a:pt x="564" y="297"/>
                  </a:lnTo>
                  <a:lnTo>
                    <a:pt x="553" y="284"/>
                  </a:lnTo>
                  <a:lnTo>
                    <a:pt x="532" y="278"/>
                  </a:lnTo>
                  <a:lnTo>
                    <a:pt x="507" y="276"/>
                  </a:lnTo>
                  <a:lnTo>
                    <a:pt x="482" y="267"/>
                  </a:lnTo>
                  <a:lnTo>
                    <a:pt x="459" y="257"/>
                  </a:lnTo>
                  <a:lnTo>
                    <a:pt x="438" y="242"/>
                  </a:lnTo>
                  <a:lnTo>
                    <a:pt x="419" y="226"/>
                  </a:lnTo>
                  <a:lnTo>
                    <a:pt x="404" y="208"/>
                  </a:lnTo>
                  <a:lnTo>
                    <a:pt x="394" y="189"/>
                  </a:lnTo>
                  <a:lnTo>
                    <a:pt x="388" y="170"/>
                  </a:lnTo>
                  <a:lnTo>
                    <a:pt x="388" y="168"/>
                  </a:lnTo>
                  <a:lnTo>
                    <a:pt x="388" y="167"/>
                  </a:lnTo>
                  <a:lnTo>
                    <a:pt x="388" y="166"/>
                  </a:lnTo>
                  <a:lnTo>
                    <a:pt x="388" y="144"/>
                  </a:lnTo>
                  <a:lnTo>
                    <a:pt x="390" y="120"/>
                  </a:lnTo>
                  <a:lnTo>
                    <a:pt x="393" y="93"/>
                  </a:lnTo>
                  <a:lnTo>
                    <a:pt x="395" y="68"/>
                  </a:lnTo>
                  <a:lnTo>
                    <a:pt x="393" y="44"/>
                  </a:lnTo>
                  <a:lnTo>
                    <a:pt x="385" y="24"/>
                  </a:lnTo>
                  <a:lnTo>
                    <a:pt x="370" y="11"/>
                  </a:lnTo>
                  <a:lnTo>
                    <a:pt x="345" y="2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1" y="1"/>
                  </a:lnTo>
                  <a:lnTo>
                    <a:pt x="264" y="4"/>
                  </a:lnTo>
                  <a:lnTo>
                    <a:pt x="246" y="6"/>
                  </a:lnTo>
                  <a:lnTo>
                    <a:pt x="228" y="9"/>
                  </a:lnTo>
                  <a:lnTo>
                    <a:pt x="211" y="14"/>
                  </a:lnTo>
                  <a:lnTo>
                    <a:pt x="193" y="19"/>
                  </a:lnTo>
                  <a:lnTo>
                    <a:pt x="177" y="24"/>
                  </a:lnTo>
                  <a:lnTo>
                    <a:pt x="161" y="30"/>
                  </a:lnTo>
                  <a:lnTo>
                    <a:pt x="145" y="37"/>
                  </a:lnTo>
                  <a:lnTo>
                    <a:pt x="130" y="44"/>
                  </a:lnTo>
                  <a:lnTo>
                    <a:pt x="115" y="52"/>
                  </a:lnTo>
                  <a:lnTo>
                    <a:pt x="102" y="60"/>
                  </a:lnTo>
                  <a:lnTo>
                    <a:pt x="90" y="69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1" name="Freeform 316"/>
            <p:cNvSpPr>
              <a:spLocks/>
            </p:cNvSpPr>
            <p:nvPr/>
          </p:nvSpPr>
          <p:spPr bwMode="auto">
            <a:xfrm>
              <a:off x="3998" y="1636"/>
              <a:ext cx="294" cy="485"/>
            </a:xfrm>
            <a:custGeom>
              <a:avLst/>
              <a:gdLst>
                <a:gd name="T0" fmla="*/ 6 w 588"/>
                <a:gd name="T1" fmla="*/ 5 h 969"/>
                <a:gd name="T2" fmla="*/ 4 w 588"/>
                <a:gd name="T3" fmla="*/ 6 h 969"/>
                <a:gd name="T4" fmla="*/ 2 w 588"/>
                <a:gd name="T5" fmla="*/ 9 h 969"/>
                <a:gd name="T6" fmla="*/ 1 w 588"/>
                <a:gd name="T7" fmla="*/ 15 h 969"/>
                <a:gd name="T8" fmla="*/ 1 w 588"/>
                <a:gd name="T9" fmla="*/ 23 h 969"/>
                <a:gd name="T10" fmla="*/ 2 w 588"/>
                <a:gd name="T11" fmla="*/ 30 h 969"/>
                <a:gd name="T12" fmla="*/ 3 w 588"/>
                <a:gd name="T13" fmla="*/ 34 h 969"/>
                <a:gd name="T14" fmla="*/ 5 w 588"/>
                <a:gd name="T15" fmla="*/ 37 h 969"/>
                <a:gd name="T16" fmla="*/ 6 w 588"/>
                <a:gd name="T17" fmla="*/ 39 h 969"/>
                <a:gd name="T18" fmla="*/ 7 w 588"/>
                <a:gd name="T19" fmla="*/ 42 h 969"/>
                <a:gd name="T20" fmla="*/ 8 w 588"/>
                <a:gd name="T21" fmla="*/ 44 h 969"/>
                <a:gd name="T22" fmla="*/ 10 w 588"/>
                <a:gd name="T23" fmla="*/ 45 h 969"/>
                <a:gd name="T24" fmla="*/ 12 w 588"/>
                <a:gd name="T25" fmla="*/ 45 h 969"/>
                <a:gd name="T26" fmla="*/ 14 w 588"/>
                <a:gd name="T27" fmla="*/ 46 h 969"/>
                <a:gd name="T28" fmla="*/ 15 w 588"/>
                <a:gd name="T29" fmla="*/ 48 h 969"/>
                <a:gd name="T30" fmla="*/ 16 w 588"/>
                <a:gd name="T31" fmla="*/ 50 h 969"/>
                <a:gd name="T32" fmla="*/ 17 w 588"/>
                <a:gd name="T33" fmla="*/ 53 h 969"/>
                <a:gd name="T34" fmla="*/ 17 w 588"/>
                <a:gd name="T35" fmla="*/ 56 h 969"/>
                <a:gd name="T36" fmla="*/ 17 w 588"/>
                <a:gd name="T37" fmla="*/ 58 h 969"/>
                <a:gd name="T38" fmla="*/ 18 w 588"/>
                <a:gd name="T39" fmla="*/ 60 h 969"/>
                <a:gd name="T40" fmla="*/ 19 w 588"/>
                <a:gd name="T41" fmla="*/ 61 h 969"/>
                <a:gd name="T42" fmla="*/ 20 w 588"/>
                <a:gd name="T43" fmla="*/ 61 h 969"/>
                <a:gd name="T44" fmla="*/ 22 w 588"/>
                <a:gd name="T45" fmla="*/ 60 h 969"/>
                <a:gd name="T46" fmla="*/ 24 w 588"/>
                <a:gd name="T47" fmla="*/ 59 h 969"/>
                <a:gd name="T48" fmla="*/ 26 w 588"/>
                <a:gd name="T49" fmla="*/ 58 h 969"/>
                <a:gd name="T50" fmla="*/ 28 w 588"/>
                <a:gd name="T51" fmla="*/ 56 h 969"/>
                <a:gd name="T52" fmla="*/ 29 w 588"/>
                <a:gd name="T53" fmla="*/ 55 h 969"/>
                <a:gd name="T54" fmla="*/ 31 w 588"/>
                <a:gd name="T55" fmla="*/ 53 h 969"/>
                <a:gd name="T56" fmla="*/ 33 w 588"/>
                <a:gd name="T57" fmla="*/ 52 h 969"/>
                <a:gd name="T58" fmla="*/ 35 w 588"/>
                <a:gd name="T59" fmla="*/ 49 h 969"/>
                <a:gd name="T60" fmla="*/ 37 w 588"/>
                <a:gd name="T61" fmla="*/ 46 h 969"/>
                <a:gd name="T62" fmla="*/ 37 w 588"/>
                <a:gd name="T63" fmla="*/ 42 h 969"/>
                <a:gd name="T64" fmla="*/ 36 w 588"/>
                <a:gd name="T65" fmla="*/ 40 h 969"/>
                <a:gd name="T66" fmla="*/ 35 w 588"/>
                <a:gd name="T67" fmla="*/ 36 h 969"/>
                <a:gd name="T68" fmla="*/ 33 w 588"/>
                <a:gd name="T69" fmla="*/ 32 h 969"/>
                <a:gd name="T70" fmla="*/ 33 w 588"/>
                <a:gd name="T71" fmla="*/ 29 h 969"/>
                <a:gd name="T72" fmla="*/ 33 w 588"/>
                <a:gd name="T73" fmla="*/ 27 h 969"/>
                <a:gd name="T74" fmla="*/ 34 w 588"/>
                <a:gd name="T75" fmla="*/ 23 h 969"/>
                <a:gd name="T76" fmla="*/ 35 w 588"/>
                <a:gd name="T77" fmla="*/ 20 h 969"/>
                <a:gd name="T78" fmla="*/ 34 w 588"/>
                <a:gd name="T79" fmla="*/ 18 h 969"/>
                <a:gd name="T80" fmla="*/ 31 w 588"/>
                <a:gd name="T81" fmla="*/ 17 h 969"/>
                <a:gd name="T82" fmla="*/ 28 w 588"/>
                <a:gd name="T83" fmla="*/ 16 h 969"/>
                <a:gd name="T84" fmla="*/ 26 w 588"/>
                <a:gd name="T85" fmla="*/ 14 h 969"/>
                <a:gd name="T86" fmla="*/ 24 w 588"/>
                <a:gd name="T87" fmla="*/ 12 h 969"/>
                <a:gd name="T88" fmla="*/ 24 w 588"/>
                <a:gd name="T89" fmla="*/ 11 h 969"/>
                <a:gd name="T90" fmla="*/ 24 w 588"/>
                <a:gd name="T91" fmla="*/ 11 h 969"/>
                <a:gd name="T92" fmla="*/ 24 w 588"/>
                <a:gd name="T93" fmla="*/ 9 h 969"/>
                <a:gd name="T94" fmla="*/ 24 w 588"/>
                <a:gd name="T95" fmla="*/ 6 h 969"/>
                <a:gd name="T96" fmla="*/ 24 w 588"/>
                <a:gd name="T97" fmla="*/ 3 h 969"/>
                <a:gd name="T98" fmla="*/ 23 w 588"/>
                <a:gd name="T99" fmla="*/ 1 h 969"/>
                <a:gd name="T100" fmla="*/ 20 w 588"/>
                <a:gd name="T101" fmla="*/ 1 h 969"/>
                <a:gd name="T102" fmla="*/ 18 w 588"/>
                <a:gd name="T103" fmla="*/ 1 h 969"/>
                <a:gd name="T104" fmla="*/ 16 w 588"/>
                <a:gd name="T105" fmla="*/ 1 h 969"/>
                <a:gd name="T106" fmla="*/ 14 w 588"/>
                <a:gd name="T107" fmla="*/ 1 h 969"/>
                <a:gd name="T108" fmla="*/ 12 w 588"/>
                <a:gd name="T109" fmla="*/ 2 h 969"/>
                <a:gd name="T110" fmla="*/ 10 w 588"/>
                <a:gd name="T111" fmla="*/ 2 h 969"/>
                <a:gd name="T112" fmla="*/ 8 w 588"/>
                <a:gd name="T113" fmla="*/ 3 h 969"/>
                <a:gd name="T114" fmla="*/ 7 w 588"/>
                <a:gd name="T115" fmla="*/ 4 h 9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969"/>
                <a:gd name="T176" fmla="*/ 588 w 588"/>
                <a:gd name="T177" fmla="*/ 969 h 9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969">
                  <a:moveTo>
                    <a:pt x="85" y="69"/>
                  </a:moveTo>
                  <a:lnTo>
                    <a:pt x="82" y="71"/>
                  </a:lnTo>
                  <a:lnTo>
                    <a:pt x="71" y="78"/>
                  </a:lnTo>
                  <a:lnTo>
                    <a:pt x="58" y="91"/>
                  </a:lnTo>
                  <a:lnTo>
                    <a:pt x="41" y="111"/>
                  </a:lnTo>
                  <a:lnTo>
                    <a:pt x="25" y="142"/>
                  </a:lnTo>
                  <a:lnTo>
                    <a:pt x="12" y="183"/>
                  </a:lnTo>
                  <a:lnTo>
                    <a:pt x="2" y="235"/>
                  </a:lnTo>
                  <a:lnTo>
                    <a:pt x="0" y="300"/>
                  </a:lnTo>
                  <a:lnTo>
                    <a:pt x="3" y="367"/>
                  </a:lnTo>
                  <a:lnTo>
                    <a:pt x="10" y="421"/>
                  </a:lnTo>
                  <a:lnTo>
                    <a:pt x="21" y="466"/>
                  </a:lnTo>
                  <a:lnTo>
                    <a:pt x="33" y="503"/>
                  </a:lnTo>
                  <a:lnTo>
                    <a:pt x="45" y="534"/>
                  </a:lnTo>
                  <a:lnTo>
                    <a:pt x="58" y="560"/>
                  </a:lnTo>
                  <a:lnTo>
                    <a:pt x="68" y="581"/>
                  </a:lnTo>
                  <a:lnTo>
                    <a:pt x="76" y="602"/>
                  </a:lnTo>
                  <a:lnTo>
                    <a:pt x="83" y="622"/>
                  </a:lnTo>
                  <a:lnTo>
                    <a:pt x="91" y="641"/>
                  </a:lnTo>
                  <a:lnTo>
                    <a:pt x="100" y="660"/>
                  </a:lnTo>
                  <a:lnTo>
                    <a:pt x="111" y="677"/>
                  </a:lnTo>
                  <a:lnTo>
                    <a:pt x="122" y="691"/>
                  </a:lnTo>
                  <a:lnTo>
                    <a:pt x="135" y="702"/>
                  </a:lnTo>
                  <a:lnTo>
                    <a:pt x="149" y="712"/>
                  </a:lnTo>
                  <a:lnTo>
                    <a:pt x="164" y="715"/>
                  </a:lnTo>
                  <a:lnTo>
                    <a:pt x="180" y="719"/>
                  </a:lnTo>
                  <a:lnTo>
                    <a:pt x="195" y="724"/>
                  </a:lnTo>
                  <a:lnTo>
                    <a:pt x="210" y="735"/>
                  </a:lnTo>
                  <a:lnTo>
                    <a:pt x="223" y="746"/>
                  </a:lnTo>
                  <a:lnTo>
                    <a:pt x="236" y="760"/>
                  </a:lnTo>
                  <a:lnTo>
                    <a:pt x="245" y="776"/>
                  </a:lnTo>
                  <a:lnTo>
                    <a:pt x="253" y="793"/>
                  </a:lnTo>
                  <a:lnTo>
                    <a:pt x="257" y="813"/>
                  </a:lnTo>
                  <a:lnTo>
                    <a:pt x="258" y="834"/>
                  </a:lnTo>
                  <a:lnTo>
                    <a:pt x="258" y="857"/>
                  </a:lnTo>
                  <a:lnTo>
                    <a:pt x="258" y="881"/>
                  </a:lnTo>
                  <a:lnTo>
                    <a:pt x="258" y="904"/>
                  </a:lnTo>
                  <a:lnTo>
                    <a:pt x="260" y="926"/>
                  </a:lnTo>
                  <a:lnTo>
                    <a:pt x="265" y="944"/>
                  </a:lnTo>
                  <a:lnTo>
                    <a:pt x="273" y="959"/>
                  </a:lnTo>
                  <a:lnTo>
                    <a:pt x="286" y="967"/>
                  </a:lnTo>
                  <a:lnTo>
                    <a:pt x="294" y="969"/>
                  </a:lnTo>
                  <a:lnTo>
                    <a:pt x="304" y="967"/>
                  </a:lnTo>
                  <a:lnTo>
                    <a:pt x="316" y="965"/>
                  </a:lnTo>
                  <a:lnTo>
                    <a:pt x="328" y="959"/>
                  </a:lnTo>
                  <a:lnTo>
                    <a:pt x="342" y="952"/>
                  </a:lnTo>
                  <a:lnTo>
                    <a:pt x="357" y="944"/>
                  </a:lnTo>
                  <a:lnTo>
                    <a:pt x="372" y="935"/>
                  </a:lnTo>
                  <a:lnTo>
                    <a:pt x="387" y="925"/>
                  </a:lnTo>
                  <a:lnTo>
                    <a:pt x="402" y="914"/>
                  </a:lnTo>
                  <a:lnTo>
                    <a:pt x="418" y="903"/>
                  </a:lnTo>
                  <a:lnTo>
                    <a:pt x="433" y="891"/>
                  </a:lnTo>
                  <a:lnTo>
                    <a:pt x="447" y="880"/>
                  </a:lnTo>
                  <a:lnTo>
                    <a:pt x="461" y="868"/>
                  </a:lnTo>
                  <a:lnTo>
                    <a:pt x="473" y="858"/>
                  </a:lnTo>
                  <a:lnTo>
                    <a:pt x="485" y="848"/>
                  </a:lnTo>
                  <a:lnTo>
                    <a:pt x="495" y="840"/>
                  </a:lnTo>
                  <a:lnTo>
                    <a:pt x="515" y="821"/>
                  </a:lnTo>
                  <a:lnTo>
                    <a:pt x="533" y="800"/>
                  </a:lnTo>
                  <a:lnTo>
                    <a:pt x="552" y="776"/>
                  </a:lnTo>
                  <a:lnTo>
                    <a:pt x="568" y="750"/>
                  </a:lnTo>
                  <a:lnTo>
                    <a:pt x="579" y="723"/>
                  </a:lnTo>
                  <a:lnTo>
                    <a:pt x="587" y="698"/>
                  </a:lnTo>
                  <a:lnTo>
                    <a:pt x="588" y="672"/>
                  </a:lnTo>
                  <a:lnTo>
                    <a:pt x="583" y="649"/>
                  </a:lnTo>
                  <a:lnTo>
                    <a:pt x="571" y="626"/>
                  </a:lnTo>
                  <a:lnTo>
                    <a:pt x="559" y="599"/>
                  </a:lnTo>
                  <a:lnTo>
                    <a:pt x="546" y="569"/>
                  </a:lnTo>
                  <a:lnTo>
                    <a:pt x="533" y="538"/>
                  </a:lnTo>
                  <a:lnTo>
                    <a:pt x="523" y="508"/>
                  </a:lnTo>
                  <a:lnTo>
                    <a:pt x="516" y="480"/>
                  </a:lnTo>
                  <a:lnTo>
                    <a:pt x="515" y="456"/>
                  </a:lnTo>
                  <a:lnTo>
                    <a:pt x="518" y="437"/>
                  </a:lnTo>
                  <a:lnTo>
                    <a:pt x="526" y="418"/>
                  </a:lnTo>
                  <a:lnTo>
                    <a:pt x="534" y="392"/>
                  </a:lnTo>
                  <a:lnTo>
                    <a:pt x="542" y="365"/>
                  </a:lnTo>
                  <a:lnTo>
                    <a:pt x="548" y="337"/>
                  </a:lnTo>
                  <a:lnTo>
                    <a:pt x="549" y="311"/>
                  </a:lnTo>
                  <a:lnTo>
                    <a:pt x="546" y="289"/>
                  </a:lnTo>
                  <a:lnTo>
                    <a:pt x="534" y="274"/>
                  </a:lnTo>
                  <a:lnTo>
                    <a:pt x="515" y="269"/>
                  </a:lnTo>
                  <a:lnTo>
                    <a:pt x="491" y="267"/>
                  </a:lnTo>
                  <a:lnTo>
                    <a:pt x="466" y="261"/>
                  </a:lnTo>
                  <a:lnTo>
                    <a:pt x="445" y="251"/>
                  </a:lnTo>
                  <a:lnTo>
                    <a:pt x="424" y="237"/>
                  </a:lnTo>
                  <a:lnTo>
                    <a:pt x="405" y="221"/>
                  </a:lnTo>
                  <a:lnTo>
                    <a:pt x="392" y="202"/>
                  </a:lnTo>
                  <a:lnTo>
                    <a:pt x="381" y="184"/>
                  </a:lnTo>
                  <a:lnTo>
                    <a:pt x="375" y="164"/>
                  </a:lnTo>
                  <a:lnTo>
                    <a:pt x="375" y="163"/>
                  </a:lnTo>
                  <a:lnTo>
                    <a:pt x="375" y="162"/>
                  </a:lnTo>
                  <a:lnTo>
                    <a:pt x="374" y="162"/>
                  </a:lnTo>
                  <a:lnTo>
                    <a:pt x="374" y="161"/>
                  </a:lnTo>
                  <a:lnTo>
                    <a:pt x="374" y="139"/>
                  </a:lnTo>
                  <a:lnTo>
                    <a:pt x="377" y="116"/>
                  </a:lnTo>
                  <a:lnTo>
                    <a:pt x="379" y="91"/>
                  </a:lnTo>
                  <a:lnTo>
                    <a:pt x="380" y="65"/>
                  </a:lnTo>
                  <a:lnTo>
                    <a:pt x="378" y="42"/>
                  </a:lnTo>
                  <a:lnTo>
                    <a:pt x="370" y="24"/>
                  </a:lnTo>
                  <a:lnTo>
                    <a:pt x="355" y="9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69" y="2"/>
                  </a:lnTo>
                  <a:lnTo>
                    <a:pt x="253" y="3"/>
                  </a:lnTo>
                  <a:lnTo>
                    <a:pt x="236" y="6"/>
                  </a:lnTo>
                  <a:lnTo>
                    <a:pt x="219" y="10"/>
                  </a:lnTo>
                  <a:lnTo>
                    <a:pt x="203" y="13"/>
                  </a:lnTo>
                  <a:lnTo>
                    <a:pt x="185" y="18"/>
                  </a:lnTo>
                  <a:lnTo>
                    <a:pt x="169" y="24"/>
                  </a:lnTo>
                  <a:lnTo>
                    <a:pt x="153" y="29"/>
                  </a:lnTo>
                  <a:lnTo>
                    <a:pt x="138" y="36"/>
                  </a:lnTo>
                  <a:lnTo>
                    <a:pt x="123" y="43"/>
                  </a:lnTo>
                  <a:lnTo>
                    <a:pt x="109" y="51"/>
                  </a:lnTo>
                  <a:lnTo>
                    <a:pt x="97" y="59"/>
                  </a:lnTo>
                  <a:lnTo>
                    <a:pt x="85" y="69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2" name="Freeform 317"/>
            <p:cNvSpPr>
              <a:spLocks/>
            </p:cNvSpPr>
            <p:nvPr/>
          </p:nvSpPr>
          <p:spPr bwMode="auto">
            <a:xfrm>
              <a:off x="4002" y="1642"/>
              <a:ext cx="286" cy="474"/>
            </a:xfrm>
            <a:custGeom>
              <a:avLst/>
              <a:gdLst>
                <a:gd name="T0" fmla="*/ 5 w 572"/>
                <a:gd name="T1" fmla="*/ 5 h 948"/>
                <a:gd name="T2" fmla="*/ 4 w 572"/>
                <a:gd name="T3" fmla="*/ 6 h 948"/>
                <a:gd name="T4" fmla="*/ 2 w 572"/>
                <a:gd name="T5" fmla="*/ 9 h 948"/>
                <a:gd name="T6" fmla="*/ 1 w 572"/>
                <a:gd name="T7" fmla="*/ 15 h 948"/>
                <a:gd name="T8" fmla="*/ 1 w 572"/>
                <a:gd name="T9" fmla="*/ 23 h 948"/>
                <a:gd name="T10" fmla="*/ 2 w 572"/>
                <a:gd name="T11" fmla="*/ 29 h 948"/>
                <a:gd name="T12" fmla="*/ 3 w 572"/>
                <a:gd name="T13" fmla="*/ 33 h 948"/>
                <a:gd name="T14" fmla="*/ 5 w 572"/>
                <a:gd name="T15" fmla="*/ 36 h 948"/>
                <a:gd name="T16" fmla="*/ 6 w 572"/>
                <a:gd name="T17" fmla="*/ 39 h 948"/>
                <a:gd name="T18" fmla="*/ 7 w 572"/>
                <a:gd name="T19" fmla="*/ 41 h 948"/>
                <a:gd name="T20" fmla="*/ 8 w 572"/>
                <a:gd name="T21" fmla="*/ 43 h 948"/>
                <a:gd name="T22" fmla="*/ 10 w 572"/>
                <a:gd name="T23" fmla="*/ 44 h 948"/>
                <a:gd name="T24" fmla="*/ 11 w 572"/>
                <a:gd name="T25" fmla="*/ 44 h 948"/>
                <a:gd name="T26" fmla="*/ 13 w 572"/>
                <a:gd name="T27" fmla="*/ 45 h 948"/>
                <a:gd name="T28" fmla="*/ 15 w 572"/>
                <a:gd name="T29" fmla="*/ 47 h 948"/>
                <a:gd name="T30" fmla="*/ 16 w 572"/>
                <a:gd name="T31" fmla="*/ 49 h 948"/>
                <a:gd name="T32" fmla="*/ 16 w 572"/>
                <a:gd name="T33" fmla="*/ 51 h 948"/>
                <a:gd name="T34" fmla="*/ 16 w 572"/>
                <a:gd name="T35" fmla="*/ 54 h 948"/>
                <a:gd name="T36" fmla="*/ 16 w 572"/>
                <a:gd name="T37" fmla="*/ 57 h 948"/>
                <a:gd name="T38" fmla="*/ 17 w 572"/>
                <a:gd name="T39" fmla="*/ 59 h 948"/>
                <a:gd name="T40" fmla="*/ 19 w 572"/>
                <a:gd name="T41" fmla="*/ 60 h 948"/>
                <a:gd name="T42" fmla="*/ 20 w 572"/>
                <a:gd name="T43" fmla="*/ 59 h 948"/>
                <a:gd name="T44" fmla="*/ 21 w 572"/>
                <a:gd name="T45" fmla="*/ 59 h 948"/>
                <a:gd name="T46" fmla="*/ 23 w 572"/>
                <a:gd name="T47" fmla="*/ 58 h 948"/>
                <a:gd name="T48" fmla="*/ 25 w 572"/>
                <a:gd name="T49" fmla="*/ 56 h 948"/>
                <a:gd name="T50" fmla="*/ 27 w 572"/>
                <a:gd name="T51" fmla="*/ 55 h 948"/>
                <a:gd name="T52" fmla="*/ 29 w 572"/>
                <a:gd name="T53" fmla="*/ 53 h 948"/>
                <a:gd name="T54" fmla="*/ 30 w 572"/>
                <a:gd name="T55" fmla="*/ 52 h 948"/>
                <a:gd name="T56" fmla="*/ 32 w 572"/>
                <a:gd name="T57" fmla="*/ 51 h 948"/>
                <a:gd name="T58" fmla="*/ 34 w 572"/>
                <a:gd name="T59" fmla="*/ 48 h 948"/>
                <a:gd name="T60" fmla="*/ 36 w 572"/>
                <a:gd name="T61" fmla="*/ 45 h 948"/>
                <a:gd name="T62" fmla="*/ 36 w 572"/>
                <a:gd name="T63" fmla="*/ 41 h 948"/>
                <a:gd name="T64" fmla="*/ 35 w 572"/>
                <a:gd name="T65" fmla="*/ 39 h 948"/>
                <a:gd name="T66" fmla="*/ 34 w 572"/>
                <a:gd name="T67" fmla="*/ 35 h 948"/>
                <a:gd name="T68" fmla="*/ 32 w 572"/>
                <a:gd name="T69" fmla="*/ 31 h 948"/>
                <a:gd name="T70" fmla="*/ 32 w 572"/>
                <a:gd name="T71" fmla="*/ 28 h 948"/>
                <a:gd name="T72" fmla="*/ 32 w 572"/>
                <a:gd name="T73" fmla="*/ 26 h 948"/>
                <a:gd name="T74" fmla="*/ 33 w 572"/>
                <a:gd name="T75" fmla="*/ 23 h 948"/>
                <a:gd name="T76" fmla="*/ 34 w 572"/>
                <a:gd name="T77" fmla="*/ 19 h 948"/>
                <a:gd name="T78" fmla="*/ 33 w 572"/>
                <a:gd name="T79" fmla="*/ 17 h 948"/>
                <a:gd name="T80" fmla="*/ 30 w 572"/>
                <a:gd name="T81" fmla="*/ 17 h 948"/>
                <a:gd name="T82" fmla="*/ 27 w 572"/>
                <a:gd name="T83" fmla="*/ 16 h 948"/>
                <a:gd name="T84" fmla="*/ 25 w 572"/>
                <a:gd name="T85" fmla="*/ 14 h 948"/>
                <a:gd name="T86" fmla="*/ 23 w 572"/>
                <a:gd name="T87" fmla="*/ 12 h 948"/>
                <a:gd name="T88" fmla="*/ 23 w 572"/>
                <a:gd name="T89" fmla="*/ 10 h 948"/>
                <a:gd name="T90" fmla="*/ 23 w 572"/>
                <a:gd name="T91" fmla="*/ 10 h 948"/>
                <a:gd name="T92" fmla="*/ 23 w 572"/>
                <a:gd name="T93" fmla="*/ 9 h 948"/>
                <a:gd name="T94" fmla="*/ 23 w 572"/>
                <a:gd name="T95" fmla="*/ 6 h 948"/>
                <a:gd name="T96" fmla="*/ 23 w 572"/>
                <a:gd name="T97" fmla="*/ 3 h 948"/>
                <a:gd name="T98" fmla="*/ 22 w 572"/>
                <a:gd name="T99" fmla="*/ 1 h 948"/>
                <a:gd name="T100" fmla="*/ 20 w 572"/>
                <a:gd name="T101" fmla="*/ 0 h 948"/>
                <a:gd name="T102" fmla="*/ 18 w 572"/>
                <a:gd name="T103" fmla="*/ 0 h 948"/>
                <a:gd name="T104" fmla="*/ 16 w 572"/>
                <a:gd name="T105" fmla="*/ 1 h 948"/>
                <a:gd name="T106" fmla="*/ 14 w 572"/>
                <a:gd name="T107" fmla="*/ 1 h 948"/>
                <a:gd name="T108" fmla="*/ 12 w 572"/>
                <a:gd name="T109" fmla="*/ 2 h 948"/>
                <a:gd name="T110" fmla="*/ 10 w 572"/>
                <a:gd name="T111" fmla="*/ 2 h 948"/>
                <a:gd name="T112" fmla="*/ 8 w 572"/>
                <a:gd name="T113" fmla="*/ 3 h 948"/>
                <a:gd name="T114" fmla="*/ 6 w 572"/>
                <a:gd name="T115" fmla="*/ 4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948"/>
                <a:gd name="T176" fmla="*/ 572 w 572"/>
                <a:gd name="T177" fmla="*/ 948 h 9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948">
                  <a:moveTo>
                    <a:pt x="81" y="68"/>
                  </a:moveTo>
                  <a:lnTo>
                    <a:pt x="77" y="70"/>
                  </a:lnTo>
                  <a:lnTo>
                    <a:pt x="67" y="77"/>
                  </a:lnTo>
                  <a:lnTo>
                    <a:pt x="54" y="90"/>
                  </a:lnTo>
                  <a:lnTo>
                    <a:pt x="38" y="111"/>
                  </a:lnTo>
                  <a:lnTo>
                    <a:pt x="23" y="141"/>
                  </a:lnTo>
                  <a:lnTo>
                    <a:pt x="10" y="180"/>
                  </a:lnTo>
                  <a:lnTo>
                    <a:pt x="2" y="231"/>
                  </a:lnTo>
                  <a:lnTo>
                    <a:pt x="0" y="295"/>
                  </a:lnTo>
                  <a:lnTo>
                    <a:pt x="4" y="360"/>
                  </a:lnTo>
                  <a:lnTo>
                    <a:pt x="12" y="414"/>
                  </a:lnTo>
                  <a:lnTo>
                    <a:pt x="22" y="458"/>
                  </a:lnTo>
                  <a:lnTo>
                    <a:pt x="33" y="494"/>
                  </a:lnTo>
                  <a:lnTo>
                    <a:pt x="45" y="523"/>
                  </a:lnTo>
                  <a:lnTo>
                    <a:pt x="58" y="549"/>
                  </a:lnTo>
                  <a:lnTo>
                    <a:pt x="67" y="570"/>
                  </a:lnTo>
                  <a:lnTo>
                    <a:pt x="75" y="590"/>
                  </a:lnTo>
                  <a:lnTo>
                    <a:pt x="82" y="610"/>
                  </a:lnTo>
                  <a:lnTo>
                    <a:pt x="90" y="628"/>
                  </a:lnTo>
                  <a:lnTo>
                    <a:pt x="99" y="646"/>
                  </a:lnTo>
                  <a:lnTo>
                    <a:pt x="109" y="663"/>
                  </a:lnTo>
                  <a:lnTo>
                    <a:pt x="121" y="676"/>
                  </a:lnTo>
                  <a:lnTo>
                    <a:pt x="134" y="688"/>
                  </a:lnTo>
                  <a:lnTo>
                    <a:pt x="147" y="696"/>
                  </a:lnTo>
                  <a:lnTo>
                    <a:pt x="161" y="699"/>
                  </a:lnTo>
                  <a:lnTo>
                    <a:pt x="176" y="703"/>
                  </a:lnTo>
                  <a:lnTo>
                    <a:pt x="191" y="709"/>
                  </a:lnTo>
                  <a:lnTo>
                    <a:pt x="205" y="718"/>
                  </a:lnTo>
                  <a:lnTo>
                    <a:pt x="219" y="729"/>
                  </a:lnTo>
                  <a:lnTo>
                    <a:pt x="230" y="743"/>
                  </a:lnTo>
                  <a:lnTo>
                    <a:pt x="241" y="759"/>
                  </a:lnTo>
                  <a:lnTo>
                    <a:pt x="248" y="777"/>
                  </a:lnTo>
                  <a:lnTo>
                    <a:pt x="252" y="795"/>
                  </a:lnTo>
                  <a:lnTo>
                    <a:pt x="253" y="816"/>
                  </a:lnTo>
                  <a:lnTo>
                    <a:pt x="253" y="838"/>
                  </a:lnTo>
                  <a:lnTo>
                    <a:pt x="253" y="862"/>
                  </a:lnTo>
                  <a:lnTo>
                    <a:pt x="253" y="885"/>
                  </a:lnTo>
                  <a:lnTo>
                    <a:pt x="256" y="907"/>
                  </a:lnTo>
                  <a:lnTo>
                    <a:pt x="260" y="924"/>
                  </a:lnTo>
                  <a:lnTo>
                    <a:pt x="268" y="939"/>
                  </a:lnTo>
                  <a:lnTo>
                    <a:pt x="281" y="947"/>
                  </a:lnTo>
                  <a:lnTo>
                    <a:pt x="289" y="948"/>
                  </a:lnTo>
                  <a:lnTo>
                    <a:pt x="300" y="947"/>
                  </a:lnTo>
                  <a:lnTo>
                    <a:pt x="310" y="944"/>
                  </a:lnTo>
                  <a:lnTo>
                    <a:pt x="323" y="938"/>
                  </a:lnTo>
                  <a:lnTo>
                    <a:pt x="335" y="932"/>
                  </a:lnTo>
                  <a:lnTo>
                    <a:pt x="350" y="923"/>
                  </a:lnTo>
                  <a:lnTo>
                    <a:pt x="364" y="914"/>
                  </a:lnTo>
                  <a:lnTo>
                    <a:pt x="379" y="903"/>
                  </a:lnTo>
                  <a:lnTo>
                    <a:pt x="394" y="893"/>
                  </a:lnTo>
                  <a:lnTo>
                    <a:pt x="409" y="882"/>
                  </a:lnTo>
                  <a:lnTo>
                    <a:pt x="423" y="870"/>
                  </a:lnTo>
                  <a:lnTo>
                    <a:pt x="437" y="859"/>
                  </a:lnTo>
                  <a:lnTo>
                    <a:pt x="450" y="848"/>
                  </a:lnTo>
                  <a:lnTo>
                    <a:pt x="462" y="838"/>
                  </a:lnTo>
                  <a:lnTo>
                    <a:pt x="473" y="827"/>
                  </a:lnTo>
                  <a:lnTo>
                    <a:pt x="483" y="819"/>
                  </a:lnTo>
                  <a:lnTo>
                    <a:pt x="501" y="802"/>
                  </a:lnTo>
                  <a:lnTo>
                    <a:pt x="519" y="780"/>
                  </a:lnTo>
                  <a:lnTo>
                    <a:pt x="537" y="757"/>
                  </a:lnTo>
                  <a:lnTo>
                    <a:pt x="553" y="732"/>
                  </a:lnTo>
                  <a:lnTo>
                    <a:pt x="564" y="706"/>
                  </a:lnTo>
                  <a:lnTo>
                    <a:pt x="571" y="680"/>
                  </a:lnTo>
                  <a:lnTo>
                    <a:pt x="572" y="656"/>
                  </a:lnTo>
                  <a:lnTo>
                    <a:pt x="567" y="634"/>
                  </a:lnTo>
                  <a:lnTo>
                    <a:pt x="555" y="611"/>
                  </a:lnTo>
                  <a:lnTo>
                    <a:pt x="542" y="583"/>
                  </a:lnTo>
                  <a:lnTo>
                    <a:pt x="530" y="554"/>
                  </a:lnTo>
                  <a:lnTo>
                    <a:pt x="517" y="524"/>
                  </a:lnTo>
                  <a:lnTo>
                    <a:pt x="508" y="494"/>
                  </a:lnTo>
                  <a:lnTo>
                    <a:pt x="501" y="468"/>
                  </a:lnTo>
                  <a:lnTo>
                    <a:pt x="499" y="444"/>
                  </a:lnTo>
                  <a:lnTo>
                    <a:pt x="502" y="425"/>
                  </a:lnTo>
                  <a:lnTo>
                    <a:pt x="510" y="407"/>
                  </a:lnTo>
                  <a:lnTo>
                    <a:pt x="518" y="381"/>
                  </a:lnTo>
                  <a:lnTo>
                    <a:pt x="525" y="355"/>
                  </a:lnTo>
                  <a:lnTo>
                    <a:pt x="531" y="327"/>
                  </a:lnTo>
                  <a:lnTo>
                    <a:pt x="532" y="302"/>
                  </a:lnTo>
                  <a:lnTo>
                    <a:pt x="528" y="281"/>
                  </a:lnTo>
                  <a:lnTo>
                    <a:pt x="517" y="266"/>
                  </a:lnTo>
                  <a:lnTo>
                    <a:pt x="498" y="262"/>
                  </a:lnTo>
                  <a:lnTo>
                    <a:pt x="473" y="260"/>
                  </a:lnTo>
                  <a:lnTo>
                    <a:pt x="450" y="254"/>
                  </a:lnTo>
                  <a:lnTo>
                    <a:pt x="428" y="243"/>
                  </a:lnTo>
                  <a:lnTo>
                    <a:pt x="409" y="229"/>
                  </a:lnTo>
                  <a:lnTo>
                    <a:pt x="390" y="214"/>
                  </a:lnTo>
                  <a:lnTo>
                    <a:pt x="377" y="196"/>
                  </a:lnTo>
                  <a:lnTo>
                    <a:pt x="367" y="177"/>
                  </a:lnTo>
                  <a:lnTo>
                    <a:pt x="362" y="159"/>
                  </a:lnTo>
                  <a:lnTo>
                    <a:pt x="362" y="158"/>
                  </a:lnTo>
                  <a:lnTo>
                    <a:pt x="362" y="157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3" y="112"/>
                  </a:lnTo>
                  <a:lnTo>
                    <a:pt x="365" y="88"/>
                  </a:lnTo>
                  <a:lnTo>
                    <a:pt x="365" y="62"/>
                  </a:lnTo>
                  <a:lnTo>
                    <a:pt x="363" y="40"/>
                  </a:lnTo>
                  <a:lnTo>
                    <a:pt x="356" y="22"/>
                  </a:lnTo>
                  <a:lnTo>
                    <a:pt x="341" y="8"/>
                  </a:lnTo>
                  <a:lnTo>
                    <a:pt x="319" y="1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3" y="3"/>
                  </a:lnTo>
                  <a:lnTo>
                    <a:pt x="227" y="6"/>
                  </a:lnTo>
                  <a:lnTo>
                    <a:pt x="210" y="9"/>
                  </a:lnTo>
                  <a:lnTo>
                    <a:pt x="194" y="14"/>
                  </a:lnTo>
                  <a:lnTo>
                    <a:pt x="177" y="18"/>
                  </a:lnTo>
                  <a:lnTo>
                    <a:pt x="162" y="24"/>
                  </a:lnTo>
                  <a:lnTo>
                    <a:pt x="146" y="30"/>
                  </a:lnTo>
                  <a:lnTo>
                    <a:pt x="131" y="37"/>
                  </a:lnTo>
                  <a:lnTo>
                    <a:pt x="118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3" name="Freeform 318"/>
            <p:cNvSpPr>
              <a:spLocks/>
            </p:cNvSpPr>
            <p:nvPr/>
          </p:nvSpPr>
          <p:spPr bwMode="auto">
            <a:xfrm>
              <a:off x="4005" y="1647"/>
              <a:ext cx="279" cy="464"/>
            </a:xfrm>
            <a:custGeom>
              <a:avLst/>
              <a:gdLst>
                <a:gd name="T0" fmla="*/ 5 w 556"/>
                <a:gd name="T1" fmla="*/ 5 h 928"/>
                <a:gd name="T2" fmla="*/ 4 w 556"/>
                <a:gd name="T3" fmla="*/ 6 h 928"/>
                <a:gd name="T4" fmla="*/ 2 w 556"/>
                <a:gd name="T5" fmla="*/ 9 h 928"/>
                <a:gd name="T6" fmla="*/ 1 w 556"/>
                <a:gd name="T7" fmla="*/ 15 h 928"/>
                <a:gd name="T8" fmla="*/ 1 w 556"/>
                <a:gd name="T9" fmla="*/ 23 h 928"/>
                <a:gd name="T10" fmla="*/ 2 w 556"/>
                <a:gd name="T11" fmla="*/ 29 h 928"/>
                <a:gd name="T12" fmla="*/ 3 w 556"/>
                <a:gd name="T13" fmla="*/ 33 h 928"/>
                <a:gd name="T14" fmla="*/ 5 w 556"/>
                <a:gd name="T15" fmla="*/ 35 h 928"/>
                <a:gd name="T16" fmla="*/ 6 w 556"/>
                <a:gd name="T17" fmla="*/ 38 h 928"/>
                <a:gd name="T18" fmla="*/ 7 w 556"/>
                <a:gd name="T19" fmla="*/ 40 h 928"/>
                <a:gd name="T20" fmla="*/ 8 w 556"/>
                <a:gd name="T21" fmla="*/ 42 h 928"/>
                <a:gd name="T22" fmla="*/ 10 w 556"/>
                <a:gd name="T23" fmla="*/ 43 h 928"/>
                <a:gd name="T24" fmla="*/ 11 w 556"/>
                <a:gd name="T25" fmla="*/ 43 h 928"/>
                <a:gd name="T26" fmla="*/ 13 w 556"/>
                <a:gd name="T27" fmla="*/ 44 h 928"/>
                <a:gd name="T28" fmla="*/ 15 w 556"/>
                <a:gd name="T29" fmla="*/ 46 h 928"/>
                <a:gd name="T30" fmla="*/ 16 w 556"/>
                <a:gd name="T31" fmla="*/ 48 h 928"/>
                <a:gd name="T32" fmla="*/ 16 w 556"/>
                <a:gd name="T33" fmla="*/ 50 h 928"/>
                <a:gd name="T34" fmla="*/ 16 w 556"/>
                <a:gd name="T35" fmla="*/ 53 h 928"/>
                <a:gd name="T36" fmla="*/ 16 w 556"/>
                <a:gd name="T37" fmla="*/ 56 h 928"/>
                <a:gd name="T38" fmla="*/ 17 w 556"/>
                <a:gd name="T39" fmla="*/ 58 h 928"/>
                <a:gd name="T40" fmla="*/ 18 w 556"/>
                <a:gd name="T41" fmla="*/ 58 h 928"/>
                <a:gd name="T42" fmla="*/ 20 w 556"/>
                <a:gd name="T43" fmla="*/ 58 h 928"/>
                <a:gd name="T44" fmla="*/ 21 w 556"/>
                <a:gd name="T45" fmla="*/ 57 h 928"/>
                <a:gd name="T46" fmla="*/ 23 w 556"/>
                <a:gd name="T47" fmla="*/ 56 h 928"/>
                <a:gd name="T48" fmla="*/ 25 w 556"/>
                <a:gd name="T49" fmla="*/ 55 h 928"/>
                <a:gd name="T50" fmla="*/ 26 w 556"/>
                <a:gd name="T51" fmla="*/ 54 h 928"/>
                <a:gd name="T52" fmla="*/ 28 w 556"/>
                <a:gd name="T53" fmla="*/ 52 h 928"/>
                <a:gd name="T54" fmla="*/ 29 w 556"/>
                <a:gd name="T55" fmla="*/ 51 h 928"/>
                <a:gd name="T56" fmla="*/ 31 w 556"/>
                <a:gd name="T57" fmla="*/ 49 h 928"/>
                <a:gd name="T58" fmla="*/ 33 w 556"/>
                <a:gd name="T59" fmla="*/ 47 h 928"/>
                <a:gd name="T60" fmla="*/ 35 w 556"/>
                <a:gd name="T61" fmla="*/ 43 h 928"/>
                <a:gd name="T62" fmla="*/ 35 w 556"/>
                <a:gd name="T63" fmla="*/ 40 h 928"/>
                <a:gd name="T64" fmla="*/ 34 w 556"/>
                <a:gd name="T65" fmla="*/ 38 h 928"/>
                <a:gd name="T66" fmla="*/ 33 w 556"/>
                <a:gd name="T67" fmla="*/ 34 h 928"/>
                <a:gd name="T68" fmla="*/ 31 w 556"/>
                <a:gd name="T69" fmla="*/ 31 h 928"/>
                <a:gd name="T70" fmla="*/ 31 w 556"/>
                <a:gd name="T71" fmla="*/ 28 h 928"/>
                <a:gd name="T72" fmla="*/ 31 w 556"/>
                <a:gd name="T73" fmla="*/ 25 h 928"/>
                <a:gd name="T74" fmla="*/ 32 w 556"/>
                <a:gd name="T75" fmla="*/ 22 h 928"/>
                <a:gd name="T76" fmla="*/ 33 w 556"/>
                <a:gd name="T77" fmla="*/ 19 h 928"/>
                <a:gd name="T78" fmla="*/ 32 w 556"/>
                <a:gd name="T79" fmla="*/ 17 h 928"/>
                <a:gd name="T80" fmla="*/ 29 w 556"/>
                <a:gd name="T81" fmla="*/ 16 h 928"/>
                <a:gd name="T82" fmla="*/ 26 w 556"/>
                <a:gd name="T83" fmla="*/ 15 h 928"/>
                <a:gd name="T84" fmla="*/ 24 w 556"/>
                <a:gd name="T85" fmla="*/ 14 h 928"/>
                <a:gd name="T86" fmla="*/ 23 w 556"/>
                <a:gd name="T87" fmla="*/ 11 h 928"/>
                <a:gd name="T88" fmla="*/ 22 w 556"/>
                <a:gd name="T89" fmla="*/ 10 h 928"/>
                <a:gd name="T90" fmla="*/ 22 w 556"/>
                <a:gd name="T91" fmla="*/ 10 h 928"/>
                <a:gd name="T92" fmla="*/ 22 w 556"/>
                <a:gd name="T93" fmla="*/ 9 h 928"/>
                <a:gd name="T94" fmla="*/ 23 w 556"/>
                <a:gd name="T95" fmla="*/ 6 h 928"/>
                <a:gd name="T96" fmla="*/ 22 w 556"/>
                <a:gd name="T97" fmla="*/ 3 h 928"/>
                <a:gd name="T98" fmla="*/ 21 w 556"/>
                <a:gd name="T99" fmla="*/ 1 h 928"/>
                <a:gd name="T100" fmla="*/ 19 w 556"/>
                <a:gd name="T101" fmla="*/ 0 h 928"/>
                <a:gd name="T102" fmla="*/ 17 w 556"/>
                <a:gd name="T103" fmla="*/ 0 h 928"/>
                <a:gd name="T104" fmla="*/ 15 w 556"/>
                <a:gd name="T105" fmla="*/ 1 h 928"/>
                <a:gd name="T106" fmla="*/ 13 w 556"/>
                <a:gd name="T107" fmla="*/ 1 h 928"/>
                <a:gd name="T108" fmla="*/ 11 w 556"/>
                <a:gd name="T109" fmla="*/ 2 h 928"/>
                <a:gd name="T110" fmla="*/ 9 w 556"/>
                <a:gd name="T111" fmla="*/ 2 h 928"/>
                <a:gd name="T112" fmla="*/ 8 w 556"/>
                <a:gd name="T113" fmla="*/ 3 h 928"/>
                <a:gd name="T114" fmla="*/ 6 w 556"/>
                <a:gd name="T115" fmla="*/ 4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928"/>
                <a:gd name="T176" fmla="*/ 556 w 556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928">
                  <a:moveTo>
                    <a:pt x="77" y="68"/>
                  </a:moveTo>
                  <a:lnTo>
                    <a:pt x="74" y="71"/>
                  </a:lnTo>
                  <a:lnTo>
                    <a:pt x="64" y="78"/>
                  </a:lnTo>
                  <a:lnTo>
                    <a:pt x="51" y="90"/>
                  </a:lnTo>
                  <a:lnTo>
                    <a:pt x="37" y="110"/>
                  </a:lnTo>
                  <a:lnTo>
                    <a:pt x="22" y="140"/>
                  </a:lnTo>
                  <a:lnTo>
                    <a:pt x="9" y="178"/>
                  </a:lnTo>
                  <a:lnTo>
                    <a:pt x="1" y="229"/>
                  </a:lnTo>
                  <a:lnTo>
                    <a:pt x="0" y="291"/>
                  </a:lnTo>
                  <a:lnTo>
                    <a:pt x="5" y="354"/>
                  </a:lnTo>
                  <a:lnTo>
                    <a:pt x="12" y="407"/>
                  </a:lnTo>
                  <a:lnTo>
                    <a:pt x="22" y="450"/>
                  </a:lnTo>
                  <a:lnTo>
                    <a:pt x="35" y="486"/>
                  </a:lnTo>
                  <a:lnTo>
                    <a:pt x="46" y="514"/>
                  </a:lnTo>
                  <a:lnTo>
                    <a:pt x="58" y="539"/>
                  </a:lnTo>
                  <a:lnTo>
                    <a:pt x="68" y="559"/>
                  </a:lnTo>
                  <a:lnTo>
                    <a:pt x="76" y="579"/>
                  </a:lnTo>
                  <a:lnTo>
                    <a:pt x="83" y="597"/>
                  </a:lnTo>
                  <a:lnTo>
                    <a:pt x="91" y="617"/>
                  </a:lnTo>
                  <a:lnTo>
                    <a:pt x="100" y="634"/>
                  </a:lnTo>
                  <a:lnTo>
                    <a:pt x="109" y="649"/>
                  </a:lnTo>
                  <a:lnTo>
                    <a:pt x="121" y="663"/>
                  </a:lnTo>
                  <a:lnTo>
                    <a:pt x="134" y="675"/>
                  </a:lnTo>
                  <a:lnTo>
                    <a:pt x="146" y="683"/>
                  </a:lnTo>
                  <a:lnTo>
                    <a:pt x="160" y="686"/>
                  </a:lnTo>
                  <a:lnTo>
                    <a:pt x="175" y="688"/>
                  </a:lnTo>
                  <a:lnTo>
                    <a:pt x="189" y="695"/>
                  </a:lnTo>
                  <a:lnTo>
                    <a:pt x="203" y="703"/>
                  </a:lnTo>
                  <a:lnTo>
                    <a:pt x="216" y="715"/>
                  </a:lnTo>
                  <a:lnTo>
                    <a:pt x="228" y="728"/>
                  </a:lnTo>
                  <a:lnTo>
                    <a:pt x="237" y="742"/>
                  </a:lnTo>
                  <a:lnTo>
                    <a:pt x="244" y="760"/>
                  </a:lnTo>
                  <a:lnTo>
                    <a:pt x="249" y="778"/>
                  </a:lnTo>
                  <a:lnTo>
                    <a:pt x="250" y="798"/>
                  </a:lnTo>
                  <a:lnTo>
                    <a:pt x="250" y="821"/>
                  </a:lnTo>
                  <a:lnTo>
                    <a:pt x="250" y="844"/>
                  </a:lnTo>
                  <a:lnTo>
                    <a:pt x="251" y="866"/>
                  </a:lnTo>
                  <a:lnTo>
                    <a:pt x="253" y="887"/>
                  </a:lnTo>
                  <a:lnTo>
                    <a:pt x="258" y="905"/>
                  </a:lnTo>
                  <a:lnTo>
                    <a:pt x="266" y="919"/>
                  </a:lnTo>
                  <a:lnTo>
                    <a:pt x="278" y="927"/>
                  </a:lnTo>
                  <a:lnTo>
                    <a:pt x="286" y="928"/>
                  </a:lnTo>
                  <a:lnTo>
                    <a:pt x="295" y="927"/>
                  </a:lnTo>
                  <a:lnTo>
                    <a:pt x="305" y="923"/>
                  </a:lnTo>
                  <a:lnTo>
                    <a:pt x="318" y="919"/>
                  </a:lnTo>
                  <a:lnTo>
                    <a:pt x="331" y="912"/>
                  </a:lnTo>
                  <a:lnTo>
                    <a:pt x="343" y="904"/>
                  </a:lnTo>
                  <a:lnTo>
                    <a:pt x="358" y="895"/>
                  </a:lnTo>
                  <a:lnTo>
                    <a:pt x="372" y="884"/>
                  </a:lnTo>
                  <a:lnTo>
                    <a:pt x="386" y="874"/>
                  </a:lnTo>
                  <a:lnTo>
                    <a:pt x="401" y="862"/>
                  </a:lnTo>
                  <a:lnTo>
                    <a:pt x="415" y="851"/>
                  </a:lnTo>
                  <a:lnTo>
                    <a:pt x="427" y="839"/>
                  </a:lnTo>
                  <a:lnTo>
                    <a:pt x="440" y="829"/>
                  </a:lnTo>
                  <a:lnTo>
                    <a:pt x="453" y="819"/>
                  </a:lnTo>
                  <a:lnTo>
                    <a:pt x="463" y="808"/>
                  </a:lnTo>
                  <a:lnTo>
                    <a:pt x="472" y="800"/>
                  </a:lnTo>
                  <a:lnTo>
                    <a:pt x="489" y="783"/>
                  </a:lnTo>
                  <a:lnTo>
                    <a:pt x="507" y="762"/>
                  </a:lnTo>
                  <a:lnTo>
                    <a:pt x="523" y="739"/>
                  </a:lnTo>
                  <a:lnTo>
                    <a:pt x="538" y="714"/>
                  </a:lnTo>
                  <a:lnTo>
                    <a:pt x="548" y="688"/>
                  </a:lnTo>
                  <a:lnTo>
                    <a:pt x="555" y="663"/>
                  </a:lnTo>
                  <a:lnTo>
                    <a:pt x="556" y="640"/>
                  </a:lnTo>
                  <a:lnTo>
                    <a:pt x="550" y="618"/>
                  </a:lnTo>
                  <a:lnTo>
                    <a:pt x="540" y="595"/>
                  </a:lnTo>
                  <a:lnTo>
                    <a:pt x="527" y="570"/>
                  </a:lnTo>
                  <a:lnTo>
                    <a:pt x="515" y="541"/>
                  </a:lnTo>
                  <a:lnTo>
                    <a:pt x="502" y="511"/>
                  </a:lnTo>
                  <a:lnTo>
                    <a:pt x="493" y="483"/>
                  </a:lnTo>
                  <a:lnTo>
                    <a:pt x="486" y="457"/>
                  </a:lnTo>
                  <a:lnTo>
                    <a:pt x="484" y="434"/>
                  </a:lnTo>
                  <a:lnTo>
                    <a:pt x="487" y="415"/>
                  </a:lnTo>
                  <a:lnTo>
                    <a:pt x="494" y="397"/>
                  </a:lnTo>
                  <a:lnTo>
                    <a:pt x="502" y="373"/>
                  </a:lnTo>
                  <a:lnTo>
                    <a:pt x="509" y="346"/>
                  </a:lnTo>
                  <a:lnTo>
                    <a:pt x="514" y="320"/>
                  </a:lnTo>
                  <a:lnTo>
                    <a:pt x="515" y="294"/>
                  </a:lnTo>
                  <a:lnTo>
                    <a:pt x="510" y="274"/>
                  </a:lnTo>
                  <a:lnTo>
                    <a:pt x="500" y="260"/>
                  </a:lnTo>
                  <a:lnTo>
                    <a:pt x="481" y="255"/>
                  </a:lnTo>
                  <a:lnTo>
                    <a:pt x="458" y="254"/>
                  </a:lnTo>
                  <a:lnTo>
                    <a:pt x="436" y="247"/>
                  </a:lnTo>
                  <a:lnTo>
                    <a:pt x="415" y="238"/>
                  </a:lnTo>
                  <a:lnTo>
                    <a:pt x="395" y="224"/>
                  </a:lnTo>
                  <a:lnTo>
                    <a:pt x="378" y="209"/>
                  </a:lnTo>
                  <a:lnTo>
                    <a:pt x="364" y="192"/>
                  </a:lnTo>
                  <a:lnTo>
                    <a:pt x="354" y="174"/>
                  </a:lnTo>
                  <a:lnTo>
                    <a:pt x="349" y="156"/>
                  </a:lnTo>
                  <a:lnTo>
                    <a:pt x="349" y="155"/>
                  </a:lnTo>
                  <a:lnTo>
                    <a:pt x="349" y="154"/>
                  </a:lnTo>
                  <a:lnTo>
                    <a:pt x="349" y="153"/>
                  </a:lnTo>
                  <a:lnTo>
                    <a:pt x="349" y="132"/>
                  </a:lnTo>
                  <a:lnTo>
                    <a:pt x="350" y="109"/>
                  </a:lnTo>
                  <a:lnTo>
                    <a:pt x="352" y="85"/>
                  </a:lnTo>
                  <a:lnTo>
                    <a:pt x="352" y="61"/>
                  </a:lnTo>
                  <a:lnTo>
                    <a:pt x="350" y="40"/>
                  </a:lnTo>
                  <a:lnTo>
                    <a:pt x="342" y="21"/>
                  </a:lnTo>
                  <a:lnTo>
                    <a:pt x="328" y="8"/>
                  </a:lnTo>
                  <a:lnTo>
                    <a:pt x="306" y="2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16" y="7"/>
                  </a:lnTo>
                  <a:lnTo>
                    <a:pt x="202" y="11"/>
                  </a:lnTo>
                  <a:lnTo>
                    <a:pt x="185" y="14"/>
                  </a:lnTo>
                  <a:lnTo>
                    <a:pt x="170" y="20"/>
                  </a:lnTo>
                  <a:lnTo>
                    <a:pt x="155" y="25"/>
                  </a:lnTo>
                  <a:lnTo>
                    <a:pt x="140" y="30"/>
                  </a:lnTo>
                  <a:lnTo>
                    <a:pt x="127" y="37"/>
                  </a:lnTo>
                  <a:lnTo>
                    <a:pt x="113" y="44"/>
                  </a:lnTo>
                  <a:lnTo>
                    <a:pt x="100" y="52"/>
                  </a:lnTo>
                  <a:lnTo>
                    <a:pt x="88" y="60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4" name="Freeform 319"/>
            <p:cNvSpPr>
              <a:spLocks/>
            </p:cNvSpPr>
            <p:nvPr/>
          </p:nvSpPr>
          <p:spPr bwMode="auto">
            <a:xfrm>
              <a:off x="4011" y="1652"/>
              <a:ext cx="270" cy="454"/>
            </a:xfrm>
            <a:custGeom>
              <a:avLst/>
              <a:gdLst>
                <a:gd name="T0" fmla="*/ 5 w 540"/>
                <a:gd name="T1" fmla="*/ 5 h 907"/>
                <a:gd name="T2" fmla="*/ 3 w 540"/>
                <a:gd name="T3" fmla="*/ 6 h 907"/>
                <a:gd name="T4" fmla="*/ 2 w 540"/>
                <a:gd name="T5" fmla="*/ 9 h 907"/>
                <a:gd name="T6" fmla="*/ 1 w 540"/>
                <a:gd name="T7" fmla="*/ 14 h 907"/>
                <a:gd name="T8" fmla="*/ 1 w 540"/>
                <a:gd name="T9" fmla="*/ 22 h 907"/>
                <a:gd name="T10" fmla="*/ 2 w 540"/>
                <a:gd name="T11" fmla="*/ 28 h 907"/>
                <a:gd name="T12" fmla="*/ 3 w 540"/>
                <a:gd name="T13" fmla="*/ 32 h 907"/>
                <a:gd name="T14" fmla="*/ 5 w 540"/>
                <a:gd name="T15" fmla="*/ 35 h 907"/>
                <a:gd name="T16" fmla="*/ 6 w 540"/>
                <a:gd name="T17" fmla="*/ 37 h 907"/>
                <a:gd name="T18" fmla="*/ 7 w 540"/>
                <a:gd name="T19" fmla="*/ 39 h 907"/>
                <a:gd name="T20" fmla="*/ 8 w 540"/>
                <a:gd name="T21" fmla="*/ 41 h 907"/>
                <a:gd name="T22" fmla="*/ 9 w 540"/>
                <a:gd name="T23" fmla="*/ 42 h 907"/>
                <a:gd name="T24" fmla="*/ 11 w 540"/>
                <a:gd name="T25" fmla="*/ 43 h 907"/>
                <a:gd name="T26" fmla="*/ 13 w 540"/>
                <a:gd name="T27" fmla="*/ 43 h 907"/>
                <a:gd name="T28" fmla="*/ 14 w 540"/>
                <a:gd name="T29" fmla="*/ 45 h 907"/>
                <a:gd name="T30" fmla="*/ 15 w 540"/>
                <a:gd name="T31" fmla="*/ 47 h 907"/>
                <a:gd name="T32" fmla="*/ 16 w 540"/>
                <a:gd name="T33" fmla="*/ 49 h 907"/>
                <a:gd name="T34" fmla="*/ 16 w 540"/>
                <a:gd name="T35" fmla="*/ 52 h 907"/>
                <a:gd name="T36" fmla="*/ 16 w 540"/>
                <a:gd name="T37" fmla="*/ 55 h 907"/>
                <a:gd name="T38" fmla="*/ 17 w 540"/>
                <a:gd name="T39" fmla="*/ 57 h 907"/>
                <a:gd name="T40" fmla="*/ 18 w 540"/>
                <a:gd name="T41" fmla="*/ 57 h 907"/>
                <a:gd name="T42" fmla="*/ 19 w 540"/>
                <a:gd name="T43" fmla="*/ 57 h 907"/>
                <a:gd name="T44" fmla="*/ 21 w 540"/>
                <a:gd name="T45" fmla="*/ 56 h 907"/>
                <a:gd name="T46" fmla="*/ 22 w 540"/>
                <a:gd name="T47" fmla="*/ 55 h 907"/>
                <a:gd name="T48" fmla="*/ 24 w 540"/>
                <a:gd name="T49" fmla="*/ 54 h 907"/>
                <a:gd name="T50" fmla="*/ 26 w 540"/>
                <a:gd name="T51" fmla="*/ 52 h 907"/>
                <a:gd name="T52" fmla="*/ 27 w 540"/>
                <a:gd name="T53" fmla="*/ 51 h 907"/>
                <a:gd name="T54" fmla="*/ 29 w 540"/>
                <a:gd name="T55" fmla="*/ 50 h 907"/>
                <a:gd name="T56" fmla="*/ 30 w 540"/>
                <a:gd name="T57" fmla="*/ 48 h 907"/>
                <a:gd name="T58" fmla="*/ 32 w 540"/>
                <a:gd name="T59" fmla="*/ 45 h 907"/>
                <a:gd name="T60" fmla="*/ 34 w 540"/>
                <a:gd name="T61" fmla="*/ 42 h 907"/>
                <a:gd name="T62" fmla="*/ 34 w 540"/>
                <a:gd name="T63" fmla="*/ 39 h 907"/>
                <a:gd name="T64" fmla="*/ 33 w 540"/>
                <a:gd name="T65" fmla="*/ 37 h 907"/>
                <a:gd name="T66" fmla="*/ 32 w 540"/>
                <a:gd name="T67" fmla="*/ 33 h 907"/>
                <a:gd name="T68" fmla="*/ 30 w 540"/>
                <a:gd name="T69" fmla="*/ 30 h 907"/>
                <a:gd name="T70" fmla="*/ 30 w 540"/>
                <a:gd name="T71" fmla="*/ 27 h 907"/>
                <a:gd name="T72" fmla="*/ 30 w 540"/>
                <a:gd name="T73" fmla="*/ 25 h 907"/>
                <a:gd name="T74" fmla="*/ 31 w 540"/>
                <a:gd name="T75" fmla="*/ 21 h 907"/>
                <a:gd name="T76" fmla="*/ 32 w 540"/>
                <a:gd name="T77" fmla="*/ 18 h 907"/>
                <a:gd name="T78" fmla="*/ 31 w 540"/>
                <a:gd name="T79" fmla="*/ 16 h 907"/>
                <a:gd name="T80" fmla="*/ 28 w 540"/>
                <a:gd name="T81" fmla="*/ 16 h 907"/>
                <a:gd name="T82" fmla="*/ 25 w 540"/>
                <a:gd name="T83" fmla="*/ 15 h 907"/>
                <a:gd name="T84" fmla="*/ 23 w 540"/>
                <a:gd name="T85" fmla="*/ 13 h 907"/>
                <a:gd name="T86" fmla="*/ 22 w 540"/>
                <a:gd name="T87" fmla="*/ 11 h 907"/>
                <a:gd name="T88" fmla="*/ 22 w 540"/>
                <a:gd name="T89" fmla="*/ 10 h 907"/>
                <a:gd name="T90" fmla="*/ 22 w 540"/>
                <a:gd name="T91" fmla="*/ 10 h 907"/>
                <a:gd name="T92" fmla="*/ 21 w 540"/>
                <a:gd name="T93" fmla="*/ 8 h 907"/>
                <a:gd name="T94" fmla="*/ 22 w 540"/>
                <a:gd name="T95" fmla="*/ 6 h 907"/>
                <a:gd name="T96" fmla="*/ 21 w 540"/>
                <a:gd name="T97" fmla="*/ 3 h 907"/>
                <a:gd name="T98" fmla="*/ 20 w 540"/>
                <a:gd name="T99" fmla="*/ 1 h 907"/>
                <a:gd name="T100" fmla="*/ 18 w 540"/>
                <a:gd name="T101" fmla="*/ 0 h 907"/>
                <a:gd name="T102" fmla="*/ 16 w 540"/>
                <a:gd name="T103" fmla="*/ 1 h 907"/>
                <a:gd name="T104" fmla="*/ 14 w 540"/>
                <a:gd name="T105" fmla="*/ 1 h 907"/>
                <a:gd name="T106" fmla="*/ 13 w 540"/>
                <a:gd name="T107" fmla="*/ 1 h 907"/>
                <a:gd name="T108" fmla="*/ 11 w 540"/>
                <a:gd name="T109" fmla="*/ 2 h 907"/>
                <a:gd name="T110" fmla="*/ 9 w 540"/>
                <a:gd name="T111" fmla="*/ 2 h 907"/>
                <a:gd name="T112" fmla="*/ 7 w 540"/>
                <a:gd name="T113" fmla="*/ 3 h 907"/>
                <a:gd name="T114" fmla="*/ 6 w 540"/>
                <a:gd name="T115" fmla="*/ 4 h 9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0"/>
                <a:gd name="T175" fmla="*/ 0 h 907"/>
                <a:gd name="T176" fmla="*/ 540 w 540"/>
                <a:gd name="T177" fmla="*/ 907 h 9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0" h="907">
                  <a:moveTo>
                    <a:pt x="73" y="68"/>
                  </a:moveTo>
                  <a:lnTo>
                    <a:pt x="69" y="70"/>
                  </a:lnTo>
                  <a:lnTo>
                    <a:pt x="60" y="77"/>
                  </a:lnTo>
                  <a:lnTo>
                    <a:pt x="48" y="90"/>
                  </a:lnTo>
                  <a:lnTo>
                    <a:pt x="34" y="109"/>
                  </a:lnTo>
                  <a:lnTo>
                    <a:pt x="20" y="138"/>
                  </a:lnTo>
                  <a:lnTo>
                    <a:pt x="8" y="176"/>
                  </a:lnTo>
                  <a:lnTo>
                    <a:pt x="2" y="224"/>
                  </a:lnTo>
                  <a:lnTo>
                    <a:pt x="0" y="286"/>
                  </a:lnTo>
                  <a:lnTo>
                    <a:pt x="5" y="348"/>
                  </a:lnTo>
                  <a:lnTo>
                    <a:pt x="13" y="398"/>
                  </a:lnTo>
                  <a:lnTo>
                    <a:pt x="23" y="441"/>
                  </a:lnTo>
                  <a:lnTo>
                    <a:pt x="35" y="476"/>
                  </a:lnTo>
                  <a:lnTo>
                    <a:pt x="48" y="503"/>
                  </a:lnTo>
                  <a:lnTo>
                    <a:pt x="59" y="528"/>
                  </a:lnTo>
                  <a:lnTo>
                    <a:pt x="68" y="548"/>
                  </a:lnTo>
                  <a:lnTo>
                    <a:pt x="76" y="567"/>
                  </a:lnTo>
                  <a:lnTo>
                    <a:pt x="83" y="585"/>
                  </a:lnTo>
                  <a:lnTo>
                    <a:pt x="91" y="602"/>
                  </a:lnTo>
                  <a:lnTo>
                    <a:pt x="99" y="620"/>
                  </a:lnTo>
                  <a:lnTo>
                    <a:pt x="110" y="636"/>
                  </a:lnTo>
                  <a:lnTo>
                    <a:pt x="120" y="649"/>
                  </a:lnTo>
                  <a:lnTo>
                    <a:pt x="132" y="660"/>
                  </a:lnTo>
                  <a:lnTo>
                    <a:pt x="144" y="667"/>
                  </a:lnTo>
                  <a:lnTo>
                    <a:pt x="158" y="670"/>
                  </a:lnTo>
                  <a:lnTo>
                    <a:pt x="172" y="673"/>
                  </a:lnTo>
                  <a:lnTo>
                    <a:pt x="186" y="678"/>
                  </a:lnTo>
                  <a:lnTo>
                    <a:pt x="200" y="688"/>
                  </a:lnTo>
                  <a:lnTo>
                    <a:pt x="212" y="698"/>
                  </a:lnTo>
                  <a:lnTo>
                    <a:pt x="224" y="711"/>
                  </a:lnTo>
                  <a:lnTo>
                    <a:pt x="233" y="726"/>
                  </a:lnTo>
                  <a:lnTo>
                    <a:pt x="240" y="742"/>
                  </a:lnTo>
                  <a:lnTo>
                    <a:pt x="244" y="760"/>
                  </a:lnTo>
                  <a:lnTo>
                    <a:pt x="246" y="780"/>
                  </a:lnTo>
                  <a:lnTo>
                    <a:pt x="247" y="802"/>
                  </a:lnTo>
                  <a:lnTo>
                    <a:pt x="247" y="824"/>
                  </a:lnTo>
                  <a:lnTo>
                    <a:pt x="248" y="846"/>
                  </a:lnTo>
                  <a:lnTo>
                    <a:pt x="250" y="866"/>
                  </a:lnTo>
                  <a:lnTo>
                    <a:pt x="254" y="884"/>
                  </a:lnTo>
                  <a:lnTo>
                    <a:pt x="262" y="897"/>
                  </a:lnTo>
                  <a:lnTo>
                    <a:pt x="273" y="905"/>
                  </a:lnTo>
                  <a:lnTo>
                    <a:pt x="281" y="907"/>
                  </a:lnTo>
                  <a:lnTo>
                    <a:pt x="291" y="905"/>
                  </a:lnTo>
                  <a:lnTo>
                    <a:pt x="301" y="902"/>
                  </a:lnTo>
                  <a:lnTo>
                    <a:pt x="311" y="897"/>
                  </a:lnTo>
                  <a:lnTo>
                    <a:pt x="324" y="891"/>
                  </a:lnTo>
                  <a:lnTo>
                    <a:pt x="337" y="882"/>
                  </a:lnTo>
                  <a:lnTo>
                    <a:pt x="350" y="873"/>
                  </a:lnTo>
                  <a:lnTo>
                    <a:pt x="364" y="863"/>
                  </a:lnTo>
                  <a:lnTo>
                    <a:pt x="378" y="852"/>
                  </a:lnTo>
                  <a:lnTo>
                    <a:pt x="391" y="841"/>
                  </a:lnTo>
                  <a:lnTo>
                    <a:pt x="405" y="829"/>
                  </a:lnTo>
                  <a:lnTo>
                    <a:pt x="417" y="819"/>
                  </a:lnTo>
                  <a:lnTo>
                    <a:pt x="430" y="808"/>
                  </a:lnTo>
                  <a:lnTo>
                    <a:pt x="440" y="797"/>
                  </a:lnTo>
                  <a:lnTo>
                    <a:pt x="451" y="788"/>
                  </a:lnTo>
                  <a:lnTo>
                    <a:pt x="460" y="780"/>
                  </a:lnTo>
                  <a:lnTo>
                    <a:pt x="477" y="763"/>
                  </a:lnTo>
                  <a:lnTo>
                    <a:pt x="493" y="742"/>
                  </a:lnTo>
                  <a:lnTo>
                    <a:pt x="509" y="720"/>
                  </a:lnTo>
                  <a:lnTo>
                    <a:pt x="523" y="696"/>
                  </a:lnTo>
                  <a:lnTo>
                    <a:pt x="534" y="670"/>
                  </a:lnTo>
                  <a:lnTo>
                    <a:pt x="539" y="646"/>
                  </a:lnTo>
                  <a:lnTo>
                    <a:pt x="540" y="622"/>
                  </a:lnTo>
                  <a:lnTo>
                    <a:pt x="535" y="601"/>
                  </a:lnTo>
                  <a:lnTo>
                    <a:pt x="524" y="579"/>
                  </a:lnTo>
                  <a:lnTo>
                    <a:pt x="512" y="554"/>
                  </a:lnTo>
                  <a:lnTo>
                    <a:pt x="499" y="526"/>
                  </a:lnTo>
                  <a:lnTo>
                    <a:pt x="487" y="498"/>
                  </a:lnTo>
                  <a:lnTo>
                    <a:pt x="477" y="470"/>
                  </a:lnTo>
                  <a:lnTo>
                    <a:pt x="470" y="443"/>
                  </a:lnTo>
                  <a:lnTo>
                    <a:pt x="468" y="422"/>
                  </a:lnTo>
                  <a:lnTo>
                    <a:pt x="471" y="403"/>
                  </a:lnTo>
                  <a:lnTo>
                    <a:pt x="478" y="385"/>
                  </a:lnTo>
                  <a:lnTo>
                    <a:pt x="485" y="362"/>
                  </a:lnTo>
                  <a:lnTo>
                    <a:pt x="492" y="336"/>
                  </a:lnTo>
                  <a:lnTo>
                    <a:pt x="497" y="310"/>
                  </a:lnTo>
                  <a:lnTo>
                    <a:pt x="497" y="286"/>
                  </a:lnTo>
                  <a:lnTo>
                    <a:pt x="493" y="265"/>
                  </a:lnTo>
                  <a:lnTo>
                    <a:pt x="483" y="252"/>
                  </a:lnTo>
                  <a:lnTo>
                    <a:pt x="464" y="248"/>
                  </a:lnTo>
                  <a:lnTo>
                    <a:pt x="443" y="246"/>
                  </a:lnTo>
                  <a:lnTo>
                    <a:pt x="421" y="239"/>
                  </a:lnTo>
                  <a:lnTo>
                    <a:pt x="400" y="230"/>
                  </a:lnTo>
                  <a:lnTo>
                    <a:pt x="380" y="218"/>
                  </a:lnTo>
                  <a:lnTo>
                    <a:pt x="364" y="203"/>
                  </a:lnTo>
                  <a:lnTo>
                    <a:pt x="350" y="186"/>
                  </a:lnTo>
                  <a:lnTo>
                    <a:pt x="341" y="168"/>
                  </a:lnTo>
                  <a:lnTo>
                    <a:pt x="337" y="151"/>
                  </a:lnTo>
                  <a:lnTo>
                    <a:pt x="337" y="150"/>
                  </a:lnTo>
                  <a:lnTo>
                    <a:pt x="337" y="148"/>
                  </a:lnTo>
                  <a:lnTo>
                    <a:pt x="337" y="147"/>
                  </a:lnTo>
                  <a:lnTo>
                    <a:pt x="335" y="128"/>
                  </a:lnTo>
                  <a:lnTo>
                    <a:pt x="337" y="105"/>
                  </a:lnTo>
                  <a:lnTo>
                    <a:pt x="339" y="82"/>
                  </a:lnTo>
                  <a:lnTo>
                    <a:pt x="339" y="59"/>
                  </a:lnTo>
                  <a:lnTo>
                    <a:pt x="335" y="38"/>
                  </a:lnTo>
                  <a:lnTo>
                    <a:pt x="329" y="19"/>
                  </a:lnTo>
                  <a:lnTo>
                    <a:pt x="315" y="7"/>
                  </a:lnTo>
                  <a:lnTo>
                    <a:pt x="294" y="1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3" y="1"/>
                  </a:lnTo>
                  <a:lnTo>
                    <a:pt x="238" y="2"/>
                  </a:lnTo>
                  <a:lnTo>
                    <a:pt x="223" y="4"/>
                  </a:lnTo>
                  <a:lnTo>
                    <a:pt x="208" y="7"/>
                  </a:lnTo>
                  <a:lnTo>
                    <a:pt x="193" y="10"/>
                  </a:lnTo>
                  <a:lnTo>
                    <a:pt x="178" y="15"/>
                  </a:lnTo>
                  <a:lnTo>
                    <a:pt x="163" y="19"/>
                  </a:lnTo>
                  <a:lnTo>
                    <a:pt x="148" y="24"/>
                  </a:lnTo>
                  <a:lnTo>
                    <a:pt x="134" y="31"/>
                  </a:lnTo>
                  <a:lnTo>
                    <a:pt x="120" y="37"/>
                  </a:lnTo>
                  <a:lnTo>
                    <a:pt x="107" y="44"/>
                  </a:lnTo>
                  <a:lnTo>
                    <a:pt x="95" y="52"/>
                  </a:lnTo>
                  <a:lnTo>
                    <a:pt x="83" y="6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5" name="Freeform 320"/>
            <p:cNvSpPr>
              <a:spLocks/>
            </p:cNvSpPr>
            <p:nvPr/>
          </p:nvSpPr>
          <p:spPr bwMode="auto">
            <a:xfrm>
              <a:off x="4015" y="1658"/>
              <a:ext cx="261" cy="442"/>
            </a:xfrm>
            <a:custGeom>
              <a:avLst/>
              <a:gdLst>
                <a:gd name="T0" fmla="*/ 4 w 523"/>
                <a:gd name="T1" fmla="*/ 4 h 885"/>
                <a:gd name="T2" fmla="*/ 2 w 523"/>
                <a:gd name="T3" fmla="*/ 5 h 885"/>
                <a:gd name="T4" fmla="*/ 1 w 523"/>
                <a:gd name="T5" fmla="*/ 8 h 885"/>
                <a:gd name="T6" fmla="*/ 0 w 523"/>
                <a:gd name="T7" fmla="*/ 13 h 885"/>
                <a:gd name="T8" fmla="*/ 0 w 523"/>
                <a:gd name="T9" fmla="*/ 21 h 885"/>
                <a:gd name="T10" fmla="*/ 1 w 523"/>
                <a:gd name="T11" fmla="*/ 27 h 885"/>
                <a:gd name="T12" fmla="*/ 3 w 523"/>
                <a:gd name="T13" fmla="*/ 30 h 885"/>
                <a:gd name="T14" fmla="*/ 4 w 523"/>
                <a:gd name="T15" fmla="*/ 33 h 885"/>
                <a:gd name="T16" fmla="*/ 5 w 523"/>
                <a:gd name="T17" fmla="*/ 35 h 885"/>
                <a:gd name="T18" fmla="*/ 6 w 523"/>
                <a:gd name="T19" fmla="*/ 37 h 885"/>
                <a:gd name="T20" fmla="*/ 7 w 523"/>
                <a:gd name="T21" fmla="*/ 39 h 885"/>
                <a:gd name="T22" fmla="*/ 8 w 523"/>
                <a:gd name="T23" fmla="*/ 40 h 885"/>
                <a:gd name="T24" fmla="*/ 10 w 523"/>
                <a:gd name="T25" fmla="*/ 41 h 885"/>
                <a:gd name="T26" fmla="*/ 12 w 523"/>
                <a:gd name="T27" fmla="*/ 42 h 885"/>
                <a:gd name="T28" fmla="*/ 13 w 523"/>
                <a:gd name="T29" fmla="*/ 43 h 885"/>
                <a:gd name="T30" fmla="*/ 14 w 523"/>
                <a:gd name="T31" fmla="*/ 45 h 885"/>
                <a:gd name="T32" fmla="*/ 15 w 523"/>
                <a:gd name="T33" fmla="*/ 47 h 885"/>
                <a:gd name="T34" fmla="*/ 15 w 523"/>
                <a:gd name="T35" fmla="*/ 50 h 885"/>
                <a:gd name="T36" fmla="*/ 15 w 523"/>
                <a:gd name="T37" fmla="*/ 52 h 885"/>
                <a:gd name="T38" fmla="*/ 16 w 523"/>
                <a:gd name="T39" fmla="*/ 54 h 885"/>
                <a:gd name="T40" fmla="*/ 17 w 523"/>
                <a:gd name="T41" fmla="*/ 55 h 885"/>
                <a:gd name="T42" fmla="*/ 20 w 523"/>
                <a:gd name="T43" fmla="*/ 53 h 885"/>
                <a:gd name="T44" fmla="*/ 23 w 523"/>
                <a:gd name="T45" fmla="*/ 51 h 885"/>
                <a:gd name="T46" fmla="*/ 26 w 523"/>
                <a:gd name="T47" fmla="*/ 48 h 885"/>
                <a:gd name="T48" fmla="*/ 28 w 523"/>
                <a:gd name="T49" fmla="*/ 46 h 885"/>
                <a:gd name="T50" fmla="*/ 30 w 523"/>
                <a:gd name="T51" fmla="*/ 43 h 885"/>
                <a:gd name="T52" fmla="*/ 32 w 523"/>
                <a:gd name="T53" fmla="*/ 40 h 885"/>
                <a:gd name="T54" fmla="*/ 32 w 523"/>
                <a:gd name="T55" fmla="*/ 37 h 885"/>
                <a:gd name="T56" fmla="*/ 31 w 523"/>
                <a:gd name="T57" fmla="*/ 35 h 885"/>
                <a:gd name="T58" fmla="*/ 30 w 523"/>
                <a:gd name="T59" fmla="*/ 32 h 885"/>
                <a:gd name="T60" fmla="*/ 28 w 523"/>
                <a:gd name="T61" fmla="*/ 28 h 885"/>
                <a:gd name="T62" fmla="*/ 28 w 523"/>
                <a:gd name="T63" fmla="*/ 25 h 885"/>
                <a:gd name="T64" fmla="*/ 28 w 523"/>
                <a:gd name="T65" fmla="*/ 23 h 885"/>
                <a:gd name="T66" fmla="*/ 29 w 523"/>
                <a:gd name="T67" fmla="*/ 20 h 885"/>
                <a:gd name="T68" fmla="*/ 29 w 523"/>
                <a:gd name="T69" fmla="*/ 17 h 885"/>
                <a:gd name="T70" fmla="*/ 29 w 523"/>
                <a:gd name="T71" fmla="*/ 15 h 885"/>
                <a:gd name="T72" fmla="*/ 26 w 523"/>
                <a:gd name="T73" fmla="*/ 15 h 885"/>
                <a:gd name="T74" fmla="*/ 24 w 523"/>
                <a:gd name="T75" fmla="*/ 14 h 885"/>
                <a:gd name="T76" fmla="*/ 21 w 523"/>
                <a:gd name="T77" fmla="*/ 12 h 885"/>
                <a:gd name="T78" fmla="*/ 20 w 523"/>
                <a:gd name="T79" fmla="*/ 10 h 885"/>
                <a:gd name="T80" fmla="*/ 20 w 523"/>
                <a:gd name="T81" fmla="*/ 9 h 885"/>
                <a:gd name="T82" fmla="*/ 20 w 523"/>
                <a:gd name="T83" fmla="*/ 9 h 885"/>
                <a:gd name="T84" fmla="*/ 20 w 523"/>
                <a:gd name="T85" fmla="*/ 7 h 885"/>
                <a:gd name="T86" fmla="*/ 20 w 523"/>
                <a:gd name="T87" fmla="*/ 5 h 885"/>
                <a:gd name="T88" fmla="*/ 20 w 523"/>
                <a:gd name="T89" fmla="*/ 2 h 885"/>
                <a:gd name="T90" fmla="*/ 18 w 523"/>
                <a:gd name="T91" fmla="*/ 0 h 885"/>
                <a:gd name="T92" fmla="*/ 16 w 523"/>
                <a:gd name="T93" fmla="*/ 0 h 885"/>
                <a:gd name="T94" fmla="*/ 15 w 523"/>
                <a:gd name="T95" fmla="*/ 0 h 885"/>
                <a:gd name="T96" fmla="*/ 13 w 523"/>
                <a:gd name="T97" fmla="*/ 0 h 885"/>
                <a:gd name="T98" fmla="*/ 11 w 523"/>
                <a:gd name="T99" fmla="*/ 0 h 885"/>
                <a:gd name="T100" fmla="*/ 9 w 523"/>
                <a:gd name="T101" fmla="*/ 1 h 885"/>
                <a:gd name="T102" fmla="*/ 7 w 523"/>
                <a:gd name="T103" fmla="*/ 1 h 885"/>
                <a:gd name="T104" fmla="*/ 6 w 523"/>
                <a:gd name="T105" fmla="*/ 2 h 885"/>
                <a:gd name="T106" fmla="*/ 4 w 523"/>
                <a:gd name="T107" fmla="*/ 3 h 8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3"/>
                <a:gd name="T163" fmla="*/ 0 h 885"/>
                <a:gd name="T164" fmla="*/ 523 w 523"/>
                <a:gd name="T165" fmla="*/ 885 h 8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3" h="885">
                  <a:moveTo>
                    <a:pt x="68" y="68"/>
                  </a:moveTo>
                  <a:lnTo>
                    <a:pt x="65" y="70"/>
                  </a:lnTo>
                  <a:lnTo>
                    <a:pt x="57" y="77"/>
                  </a:lnTo>
                  <a:lnTo>
                    <a:pt x="44" y="90"/>
                  </a:lnTo>
                  <a:lnTo>
                    <a:pt x="32" y="110"/>
                  </a:lnTo>
                  <a:lnTo>
                    <a:pt x="18" y="137"/>
                  </a:lnTo>
                  <a:lnTo>
                    <a:pt x="7" y="174"/>
                  </a:lnTo>
                  <a:lnTo>
                    <a:pt x="0" y="223"/>
                  </a:lnTo>
                  <a:lnTo>
                    <a:pt x="0" y="282"/>
                  </a:lnTo>
                  <a:lnTo>
                    <a:pt x="6" y="342"/>
                  </a:lnTo>
                  <a:lnTo>
                    <a:pt x="14" y="393"/>
                  </a:lnTo>
                  <a:lnTo>
                    <a:pt x="25" y="433"/>
                  </a:lnTo>
                  <a:lnTo>
                    <a:pt x="36" y="467"/>
                  </a:lnTo>
                  <a:lnTo>
                    <a:pt x="48" y="494"/>
                  </a:lnTo>
                  <a:lnTo>
                    <a:pt x="59" y="518"/>
                  </a:lnTo>
                  <a:lnTo>
                    <a:pt x="68" y="537"/>
                  </a:lnTo>
                  <a:lnTo>
                    <a:pt x="76" y="556"/>
                  </a:lnTo>
                  <a:lnTo>
                    <a:pt x="82" y="573"/>
                  </a:lnTo>
                  <a:lnTo>
                    <a:pt x="90" y="591"/>
                  </a:lnTo>
                  <a:lnTo>
                    <a:pt x="98" y="607"/>
                  </a:lnTo>
                  <a:lnTo>
                    <a:pt x="109" y="622"/>
                  </a:lnTo>
                  <a:lnTo>
                    <a:pt x="119" y="635"/>
                  </a:lnTo>
                  <a:lnTo>
                    <a:pt x="131" y="645"/>
                  </a:lnTo>
                  <a:lnTo>
                    <a:pt x="143" y="652"/>
                  </a:lnTo>
                  <a:lnTo>
                    <a:pt x="156" y="656"/>
                  </a:lnTo>
                  <a:lnTo>
                    <a:pt x="170" y="658"/>
                  </a:lnTo>
                  <a:lnTo>
                    <a:pt x="184" y="664"/>
                  </a:lnTo>
                  <a:lnTo>
                    <a:pt x="196" y="672"/>
                  </a:lnTo>
                  <a:lnTo>
                    <a:pt x="209" y="682"/>
                  </a:lnTo>
                  <a:lnTo>
                    <a:pt x="219" y="695"/>
                  </a:lnTo>
                  <a:lnTo>
                    <a:pt x="228" y="710"/>
                  </a:lnTo>
                  <a:lnTo>
                    <a:pt x="235" y="726"/>
                  </a:lnTo>
                  <a:lnTo>
                    <a:pt x="240" y="743"/>
                  </a:lnTo>
                  <a:lnTo>
                    <a:pt x="242" y="763"/>
                  </a:lnTo>
                  <a:lnTo>
                    <a:pt x="242" y="784"/>
                  </a:lnTo>
                  <a:lnTo>
                    <a:pt x="242" y="806"/>
                  </a:lnTo>
                  <a:lnTo>
                    <a:pt x="243" y="828"/>
                  </a:lnTo>
                  <a:lnTo>
                    <a:pt x="246" y="847"/>
                  </a:lnTo>
                  <a:lnTo>
                    <a:pt x="250" y="864"/>
                  </a:lnTo>
                  <a:lnTo>
                    <a:pt x="257" y="877"/>
                  </a:lnTo>
                  <a:lnTo>
                    <a:pt x="269" y="885"/>
                  </a:lnTo>
                  <a:lnTo>
                    <a:pt x="285" y="885"/>
                  </a:lnTo>
                  <a:lnTo>
                    <a:pt x="306" y="876"/>
                  </a:lnTo>
                  <a:lnTo>
                    <a:pt x="330" y="861"/>
                  </a:lnTo>
                  <a:lnTo>
                    <a:pt x="356" y="842"/>
                  </a:lnTo>
                  <a:lnTo>
                    <a:pt x="382" y="821"/>
                  </a:lnTo>
                  <a:lnTo>
                    <a:pt x="407" y="799"/>
                  </a:lnTo>
                  <a:lnTo>
                    <a:pt x="429" y="778"/>
                  </a:lnTo>
                  <a:lnTo>
                    <a:pt x="447" y="761"/>
                  </a:lnTo>
                  <a:lnTo>
                    <a:pt x="463" y="745"/>
                  </a:lnTo>
                  <a:lnTo>
                    <a:pt x="479" y="724"/>
                  </a:lnTo>
                  <a:lnTo>
                    <a:pt x="494" y="702"/>
                  </a:lnTo>
                  <a:lnTo>
                    <a:pt x="508" y="678"/>
                  </a:lnTo>
                  <a:lnTo>
                    <a:pt x="517" y="654"/>
                  </a:lnTo>
                  <a:lnTo>
                    <a:pt x="523" y="629"/>
                  </a:lnTo>
                  <a:lnTo>
                    <a:pt x="523" y="606"/>
                  </a:lnTo>
                  <a:lnTo>
                    <a:pt x="517" y="586"/>
                  </a:lnTo>
                  <a:lnTo>
                    <a:pt x="507" y="565"/>
                  </a:lnTo>
                  <a:lnTo>
                    <a:pt x="496" y="539"/>
                  </a:lnTo>
                  <a:lnTo>
                    <a:pt x="483" y="513"/>
                  </a:lnTo>
                  <a:lnTo>
                    <a:pt x="471" y="485"/>
                  </a:lnTo>
                  <a:lnTo>
                    <a:pt x="461" y="458"/>
                  </a:lnTo>
                  <a:lnTo>
                    <a:pt x="455" y="432"/>
                  </a:lnTo>
                  <a:lnTo>
                    <a:pt x="452" y="410"/>
                  </a:lnTo>
                  <a:lnTo>
                    <a:pt x="455" y="393"/>
                  </a:lnTo>
                  <a:lnTo>
                    <a:pt x="461" y="375"/>
                  </a:lnTo>
                  <a:lnTo>
                    <a:pt x="468" y="353"/>
                  </a:lnTo>
                  <a:lnTo>
                    <a:pt x="475" y="327"/>
                  </a:lnTo>
                  <a:lnTo>
                    <a:pt x="478" y="301"/>
                  </a:lnTo>
                  <a:lnTo>
                    <a:pt x="479" y="277"/>
                  </a:lnTo>
                  <a:lnTo>
                    <a:pt x="475" y="258"/>
                  </a:lnTo>
                  <a:lnTo>
                    <a:pt x="465" y="244"/>
                  </a:lnTo>
                  <a:lnTo>
                    <a:pt x="447" y="241"/>
                  </a:lnTo>
                  <a:lnTo>
                    <a:pt x="427" y="240"/>
                  </a:lnTo>
                  <a:lnTo>
                    <a:pt x="405" y="234"/>
                  </a:lnTo>
                  <a:lnTo>
                    <a:pt x="385" y="224"/>
                  </a:lnTo>
                  <a:lnTo>
                    <a:pt x="367" y="212"/>
                  </a:lnTo>
                  <a:lnTo>
                    <a:pt x="351" y="197"/>
                  </a:lnTo>
                  <a:lnTo>
                    <a:pt x="338" y="181"/>
                  </a:lnTo>
                  <a:lnTo>
                    <a:pt x="327" y="164"/>
                  </a:lnTo>
                  <a:lnTo>
                    <a:pt x="323" y="146"/>
                  </a:lnTo>
                  <a:lnTo>
                    <a:pt x="323" y="145"/>
                  </a:lnTo>
                  <a:lnTo>
                    <a:pt x="323" y="144"/>
                  </a:lnTo>
                  <a:lnTo>
                    <a:pt x="322" y="125"/>
                  </a:lnTo>
                  <a:lnTo>
                    <a:pt x="323" y="103"/>
                  </a:lnTo>
                  <a:lnTo>
                    <a:pt x="324" y="80"/>
                  </a:lnTo>
                  <a:lnTo>
                    <a:pt x="325" y="57"/>
                  </a:lnTo>
                  <a:lnTo>
                    <a:pt x="322" y="37"/>
                  </a:lnTo>
                  <a:lnTo>
                    <a:pt x="315" y="20"/>
                  </a:lnTo>
                  <a:lnTo>
                    <a:pt x="302" y="7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1"/>
                  </a:lnTo>
                  <a:lnTo>
                    <a:pt x="227" y="2"/>
                  </a:lnTo>
                  <a:lnTo>
                    <a:pt x="212" y="5"/>
                  </a:lnTo>
                  <a:lnTo>
                    <a:pt x="198" y="7"/>
                  </a:lnTo>
                  <a:lnTo>
                    <a:pt x="184" y="12"/>
                  </a:lnTo>
                  <a:lnTo>
                    <a:pt x="169" y="15"/>
                  </a:lnTo>
                  <a:lnTo>
                    <a:pt x="155" y="20"/>
                  </a:lnTo>
                  <a:lnTo>
                    <a:pt x="141" y="26"/>
                  </a:lnTo>
                  <a:lnTo>
                    <a:pt x="127" y="31"/>
                  </a:lnTo>
                  <a:lnTo>
                    <a:pt x="113" y="38"/>
                  </a:lnTo>
                  <a:lnTo>
                    <a:pt x="101" y="45"/>
                  </a:lnTo>
                  <a:lnTo>
                    <a:pt x="89" y="52"/>
                  </a:lnTo>
                  <a:lnTo>
                    <a:pt x="79" y="6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6" name="Freeform 321"/>
            <p:cNvSpPr>
              <a:spLocks/>
            </p:cNvSpPr>
            <p:nvPr/>
          </p:nvSpPr>
          <p:spPr bwMode="auto">
            <a:xfrm>
              <a:off x="4018" y="1663"/>
              <a:ext cx="252" cy="431"/>
            </a:xfrm>
            <a:custGeom>
              <a:avLst/>
              <a:gdLst>
                <a:gd name="T0" fmla="*/ 3 w 506"/>
                <a:gd name="T1" fmla="*/ 4 h 863"/>
                <a:gd name="T2" fmla="*/ 2 w 506"/>
                <a:gd name="T3" fmla="*/ 5 h 863"/>
                <a:gd name="T4" fmla="*/ 0 w 506"/>
                <a:gd name="T5" fmla="*/ 8 h 863"/>
                <a:gd name="T6" fmla="*/ 0 w 506"/>
                <a:gd name="T7" fmla="*/ 13 h 863"/>
                <a:gd name="T8" fmla="*/ 0 w 506"/>
                <a:gd name="T9" fmla="*/ 21 h 863"/>
                <a:gd name="T10" fmla="*/ 1 w 506"/>
                <a:gd name="T11" fmla="*/ 26 h 863"/>
                <a:gd name="T12" fmla="*/ 2 w 506"/>
                <a:gd name="T13" fmla="*/ 30 h 863"/>
                <a:gd name="T14" fmla="*/ 4 w 506"/>
                <a:gd name="T15" fmla="*/ 32 h 863"/>
                <a:gd name="T16" fmla="*/ 5 w 506"/>
                <a:gd name="T17" fmla="*/ 35 h 863"/>
                <a:gd name="T18" fmla="*/ 6 w 506"/>
                <a:gd name="T19" fmla="*/ 37 h 863"/>
                <a:gd name="T20" fmla="*/ 7 w 506"/>
                <a:gd name="T21" fmla="*/ 38 h 863"/>
                <a:gd name="T22" fmla="*/ 8 w 506"/>
                <a:gd name="T23" fmla="*/ 39 h 863"/>
                <a:gd name="T24" fmla="*/ 10 w 506"/>
                <a:gd name="T25" fmla="*/ 40 h 863"/>
                <a:gd name="T26" fmla="*/ 11 w 506"/>
                <a:gd name="T27" fmla="*/ 41 h 863"/>
                <a:gd name="T28" fmla="*/ 13 w 506"/>
                <a:gd name="T29" fmla="*/ 42 h 863"/>
                <a:gd name="T30" fmla="*/ 14 w 506"/>
                <a:gd name="T31" fmla="*/ 44 h 863"/>
                <a:gd name="T32" fmla="*/ 14 w 506"/>
                <a:gd name="T33" fmla="*/ 46 h 863"/>
                <a:gd name="T34" fmla="*/ 14 w 506"/>
                <a:gd name="T35" fmla="*/ 49 h 863"/>
                <a:gd name="T36" fmla="*/ 15 w 506"/>
                <a:gd name="T37" fmla="*/ 51 h 863"/>
                <a:gd name="T38" fmla="*/ 15 w 506"/>
                <a:gd name="T39" fmla="*/ 53 h 863"/>
                <a:gd name="T40" fmla="*/ 17 w 506"/>
                <a:gd name="T41" fmla="*/ 53 h 863"/>
                <a:gd name="T42" fmla="*/ 20 w 506"/>
                <a:gd name="T43" fmla="*/ 52 h 863"/>
                <a:gd name="T44" fmla="*/ 23 w 506"/>
                <a:gd name="T45" fmla="*/ 50 h 863"/>
                <a:gd name="T46" fmla="*/ 26 w 506"/>
                <a:gd name="T47" fmla="*/ 47 h 863"/>
                <a:gd name="T48" fmla="*/ 28 w 506"/>
                <a:gd name="T49" fmla="*/ 45 h 863"/>
                <a:gd name="T50" fmla="*/ 29 w 506"/>
                <a:gd name="T51" fmla="*/ 42 h 863"/>
                <a:gd name="T52" fmla="*/ 31 w 506"/>
                <a:gd name="T53" fmla="*/ 39 h 863"/>
                <a:gd name="T54" fmla="*/ 31 w 506"/>
                <a:gd name="T55" fmla="*/ 36 h 863"/>
                <a:gd name="T56" fmla="*/ 30 w 506"/>
                <a:gd name="T57" fmla="*/ 34 h 863"/>
                <a:gd name="T58" fmla="*/ 29 w 506"/>
                <a:gd name="T59" fmla="*/ 31 h 863"/>
                <a:gd name="T60" fmla="*/ 27 w 506"/>
                <a:gd name="T61" fmla="*/ 27 h 863"/>
                <a:gd name="T62" fmla="*/ 27 w 506"/>
                <a:gd name="T63" fmla="*/ 24 h 863"/>
                <a:gd name="T64" fmla="*/ 27 w 506"/>
                <a:gd name="T65" fmla="*/ 22 h 863"/>
                <a:gd name="T66" fmla="*/ 28 w 506"/>
                <a:gd name="T67" fmla="*/ 19 h 863"/>
                <a:gd name="T68" fmla="*/ 28 w 506"/>
                <a:gd name="T69" fmla="*/ 16 h 863"/>
                <a:gd name="T70" fmla="*/ 27 w 506"/>
                <a:gd name="T71" fmla="*/ 14 h 863"/>
                <a:gd name="T72" fmla="*/ 25 w 506"/>
                <a:gd name="T73" fmla="*/ 14 h 863"/>
                <a:gd name="T74" fmla="*/ 23 w 506"/>
                <a:gd name="T75" fmla="*/ 13 h 863"/>
                <a:gd name="T76" fmla="*/ 20 w 506"/>
                <a:gd name="T77" fmla="*/ 11 h 863"/>
                <a:gd name="T78" fmla="*/ 19 w 506"/>
                <a:gd name="T79" fmla="*/ 9 h 863"/>
                <a:gd name="T80" fmla="*/ 19 w 506"/>
                <a:gd name="T81" fmla="*/ 8 h 863"/>
                <a:gd name="T82" fmla="*/ 19 w 506"/>
                <a:gd name="T83" fmla="*/ 8 h 863"/>
                <a:gd name="T84" fmla="*/ 19 w 506"/>
                <a:gd name="T85" fmla="*/ 7 h 863"/>
                <a:gd name="T86" fmla="*/ 19 w 506"/>
                <a:gd name="T87" fmla="*/ 4 h 863"/>
                <a:gd name="T88" fmla="*/ 19 w 506"/>
                <a:gd name="T89" fmla="*/ 2 h 863"/>
                <a:gd name="T90" fmla="*/ 17 w 506"/>
                <a:gd name="T91" fmla="*/ 0 h 863"/>
                <a:gd name="T92" fmla="*/ 15 w 506"/>
                <a:gd name="T93" fmla="*/ 0 h 863"/>
                <a:gd name="T94" fmla="*/ 14 w 506"/>
                <a:gd name="T95" fmla="*/ 0 h 863"/>
                <a:gd name="T96" fmla="*/ 12 w 506"/>
                <a:gd name="T97" fmla="*/ 0 h 863"/>
                <a:gd name="T98" fmla="*/ 10 w 506"/>
                <a:gd name="T99" fmla="*/ 0 h 863"/>
                <a:gd name="T100" fmla="*/ 9 w 506"/>
                <a:gd name="T101" fmla="*/ 1 h 863"/>
                <a:gd name="T102" fmla="*/ 7 w 506"/>
                <a:gd name="T103" fmla="*/ 2 h 863"/>
                <a:gd name="T104" fmla="*/ 5 w 506"/>
                <a:gd name="T105" fmla="*/ 2 h 863"/>
                <a:gd name="T106" fmla="*/ 4 w 506"/>
                <a:gd name="T107" fmla="*/ 3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863"/>
                <a:gd name="T164" fmla="*/ 506 w 506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863">
                  <a:moveTo>
                    <a:pt x="64" y="68"/>
                  </a:moveTo>
                  <a:lnTo>
                    <a:pt x="60" y="70"/>
                  </a:lnTo>
                  <a:lnTo>
                    <a:pt x="52" y="76"/>
                  </a:lnTo>
                  <a:lnTo>
                    <a:pt x="40" y="88"/>
                  </a:lnTo>
                  <a:lnTo>
                    <a:pt x="28" y="108"/>
                  </a:lnTo>
                  <a:lnTo>
                    <a:pt x="15" y="135"/>
                  </a:lnTo>
                  <a:lnTo>
                    <a:pt x="6" y="172"/>
                  </a:lnTo>
                  <a:lnTo>
                    <a:pt x="0" y="218"/>
                  </a:lnTo>
                  <a:lnTo>
                    <a:pt x="0" y="277"/>
                  </a:lnTo>
                  <a:lnTo>
                    <a:pt x="6" y="336"/>
                  </a:lnTo>
                  <a:lnTo>
                    <a:pt x="14" y="384"/>
                  </a:lnTo>
                  <a:lnTo>
                    <a:pt x="23" y="425"/>
                  </a:lnTo>
                  <a:lnTo>
                    <a:pt x="35" y="457"/>
                  </a:lnTo>
                  <a:lnTo>
                    <a:pt x="46" y="483"/>
                  </a:lnTo>
                  <a:lnTo>
                    <a:pt x="58" y="507"/>
                  </a:lnTo>
                  <a:lnTo>
                    <a:pt x="68" y="525"/>
                  </a:lnTo>
                  <a:lnTo>
                    <a:pt x="75" y="543"/>
                  </a:lnTo>
                  <a:lnTo>
                    <a:pt x="81" y="561"/>
                  </a:lnTo>
                  <a:lnTo>
                    <a:pt x="89" y="578"/>
                  </a:lnTo>
                  <a:lnTo>
                    <a:pt x="97" y="594"/>
                  </a:lnTo>
                  <a:lnTo>
                    <a:pt x="107" y="608"/>
                  </a:lnTo>
                  <a:lnTo>
                    <a:pt x="118" y="621"/>
                  </a:lnTo>
                  <a:lnTo>
                    <a:pt x="129" y="631"/>
                  </a:lnTo>
                  <a:lnTo>
                    <a:pt x="141" y="638"/>
                  </a:lnTo>
                  <a:lnTo>
                    <a:pt x="153" y="641"/>
                  </a:lnTo>
                  <a:lnTo>
                    <a:pt x="166" y="644"/>
                  </a:lnTo>
                  <a:lnTo>
                    <a:pt x="179" y="648"/>
                  </a:lnTo>
                  <a:lnTo>
                    <a:pt x="191" y="656"/>
                  </a:lnTo>
                  <a:lnTo>
                    <a:pt x="204" y="667"/>
                  </a:lnTo>
                  <a:lnTo>
                    <a:pt x="214" y="678"/>
                  </a:lnTo>
                  <a:lnTo>
                    <a:pt x="224" y="693"/>
                  </a:lnTo>
                  <a:lnTo>
                    <a:pt x="229" y="708"/>
                  </a:lnTo>
                  <a:lnTo>
                    <a:pt x="234" y="725"/>
                  </a:lnTo>
                  <a:lnTo>
                    <a:pt x="236" y="744"/>
                  </a:lnTo>
                  <a:lnTo>
                    <a:pt x="236" y="765"/>
                  </a:lnTo>
                  <a:lnTo>
                    <a:pt x="237" y="787"/>
                  </a:lnTo>
                  <a:lnTo>
                    <a:pt x="239" y="807"/>
                  </a:lnTo>
                  <a:lnTo>
                    <a:pt x="241" y="826"/>
                  </a:lnTo>
                  <a:lnTo>
                    <a:pt x="245" y="843"/>
                  </a:lnTo>
                  <a:lnTo>
                    <a:pt x="254" y="856"/>
                  </a:lnTo>
                  <a:lnTo>
                    <a:pt x="264" y="863"/>
                  </a:lnTo>
                  <a:lnTo>
                    <a:pt x="280" y="863"/>
                  </a:lnTo>
                  <a:lnTo>
                    <a:pt x="300" y="855"/>
                  </a:lnTo>
                  <a:lnTo>
                    <a:pt x="323" y="841"/>
                  </a:lnTo>
                  <a:lnTo>
                    <a:pt x="347" y="821"/>
                  </a:lnTo>
                  <a:lnTo>
                    <a:pt x="372" y="800"/>
                  </a:lnTo>
                  <a:lnTo>
                    <a:pt x="395" y="778"/>
                  </a:lnTo>
                  <a:lnTo>
                    <a:pt x="417" y="759"/>
                  </a:lnTo>
                  <a:lnTo>
                    <a:pt x="434" y="742"/>
                  </a:lnTo>
                  <a:lnTo>
                    <a:pt x="449" y="724"/>
                  </a:lnTo>
                  <a:lnTo>
                    <a:pt x="465" y="705"/>
                  </a:lnTo>
                  <a:lnTo>
                    <a:pt x="479" y="683"/>
                  </a:lnTo>
                  <a:lnTo>
                    <a:pt x="492" y="659"/>
                  </a:lnTo>
                  <a:lnTo>
                    <a:pt x="500" y="636"/>
                  </a:lnTo>
                  <a:lnTo>
                    <a:pt x="506" y="611"/>
                  </a:lnTo>
                  <a:lnTo>
                    <a:pt x="506" y="590"/>
                  </a:lnTo>
                  <a:lnTo>
                    <a:pt x="500" y="570"/>
                  </a:lnTo>
                  <a:lnTo>
                    <a:pt x="490" y="549"/>
                  </a:lnTo>
                  <a:lnTo>
                    <a:pt x="478" y="525"/>
                  </a:lnTo>
                  <a:lnTo>
                    <a:pt x="467" y="498"/>
                  </a:lnTo>
                  <a:lnTo>
                    <a:pt x="455" y="471"/>
                  </a:lnTo>
                  <a:lnTo>
                    <a:pt x="446" y="444"/>
                  </a:lnTo>
                  <a:lnTo>
                    <a:pt x="439" y="420"/>
                  </a:lnTo>
                  <a:lnTo>
                    <a:pt x="437" y="399"/>
                  </a:lnTo>
                  <a:lnTo>
                    <a:pt x="439" y="382"/>
                  </a:lnTo>
                  <a:lnTo>
                    <a:pt x="445" y="365"/>
                  </a:lnTo>
                  <a:lnTo>
                    <a:pt x="452" y="342"/>
                  </a:lnTo>
                  <a:lnTo>
                    <a:pt x="456" y="318"/>
                  </a:lnTo>
                  <a:lnTo>
                    <a:pt x="461" y="292"/>
                  </a:lnTo>
                  <a:lnTo>
                    <a:pt x="461" y="269"/>
                  </a:lnTo>
                  <a:lnTo>
                    <a:pt x="456" y="250"/>
                  </a:lnTo>
                  <a:lnTo>
                    <a:pt x="447" y="237"/>
                  </a:lnTo>
                  <a:lnTo>
                    <a:pt x="430" y="233"/>
                  </a:lnTo>
                  <a:lnTo>
                    <a:pt x="409" y="232"/>
                  </a:lnTo>
                  <a:lnTo>
                    <a:pt x="388" y="227"/>
                  </a:lnTo>
                  <a:lnTo>
                    <a:pt x="369" y="217"/>
                  </a:lnTo>
                  <a:lnTo>
                    <a:pt x="351" y="206"/>
                  </a:lnTo>
                  <a:lnTo>
                    <a:pt x="335" y="191"/>
                  </a:lnTo>
                  <a:lnTo>
                    <a:pt x="323" y="176"/>
                  </a:lnTo>
                  <a:lnTo>
                    <a:pt x="313" y="159"/>
                  </a:lnTo>
                  <a:lnTo>
                    <a:pt x="309" y="141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09" y="121"/>
                  </a:lnTo>
                  <a:lnTo>
                    <a:pt x="309" y="99"/>
                  </a:lnTo>
                  <a:lnTo>
                    <a:pt x="310" y="76"/>
                  </a:lnTo>
                  <a:lnTo>
                    <a:pt x="310" y="54"/>
                  </a:lnTo>
                  <a:lnTo>
                    <a:pt x="308" y="34"/>
                  </a:lnTo>
                  <a:lnTo>
                    <a:pt x="300" y="17"/>
                  </a:lnTo>
                  <a:lnTo>
                    <a:pt x="287" y="5"/>
                  </a:lnTo>
                  <a:lnTo>
                    <a:pt x="267" y="0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28" y="1"/>
                  </a:lnTo>
                  <a:lnTo>
                    <a:pt x="216" y="2"/>
                  </a:lnTo>
                  <a:lnTo>
                    <a:pt x="202" y="4"/>
                  </a:lnTo>
                  <a:lnTo>
                    <a:pt x="187" y="8"/>
                  </a:lnTo>
                  <a:lnTo>
                    <a:pt x="173" y="11"/>
                  </a:lnTo>
                  <a:lnTo>
                    <a:pt x="159" y="16"/>
                  </a:lnTo>
                  <a:lnTo>
                    <a:pt x="145" y="20"/>
                  </a:lnTo>
                  <a:lnTo>
                    <a:pt x="133" y="26"/>
                  </a:lnTo>
                  <a:lnTo>
                    <a:pt x="119" y="32"/>
                  </a:lnTo>
                  <a:lnTo>
                    <a:pt x="107" y="38"/>
                  </a:lnTo>
                  <a:lnTo>
                    <a:pt x="95" y="44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7" name="Freeform 322"/>
            <p:cNvSpPr>
              <a:spLocks/>
            </p:cNvSpPr>
            <p:nvPr/>
          </p:nvSpPr>
          <p:spPr bwMode="auto">
            <a:xfrm>
              <a:off x="4022" y="1668"/>
              <a:ext cx="245" cy="421"/>
            </a:xfrm>
            <a:custGeom>
              <a:avLst/>
              <a:gdLst>
                <a:gd name="T0" fmla="*/ 3 w 491"/>
                <a:gd name="T1" fmla="*/ 5 h 842"/>
                <a:gd name="T2" fmla="*/ 2 w 491"/>
                <a:gd name="T3" fmla="*/ 6 h 842"/>
                <a:gd name="T4" fmla="*/ 0 w 491"/>
                <a:gd name="T5" fmla="*/ 9 h 842"/>
                <a:gd name="T6" fmla="*/ 0 w 491"/>
                <a:gd name="T7" fmla="*/ 14 h 842"/>
                <a:gd name="T8" fmla="*/ 0 w 491"/>
                <a:gd name="T9" fmla="*/ 21 h 842"/>
                <a:gd name="T10" fmla="*/ 1 w 491"/>
                <a:gd name="T11" fmla="*/ 27 h 842"/>
                <a:gd name="T12" fmla="*/ 3 w 491"/>
                <a:gd name="T13" fmla="*/ 30 h 842"/>
                <a:gd name="T14" fmla="*/ 4 w 491"/>
                <a:gd name="T15" fmla="*/ 33 h 842"/>
                <a:gd name="T16" fmla="*/ 5 w 491"/>
                <a:gd name="T17" fmla="*/ 35 h 842"/>
                <a:gd name="T18" fmla="*/ 6 w 491"/>
                <a:gd name="T19" fmla="*/ 37 h 842"/>
                <a:gd name="T20" fmla="*/ 7 w 491"/>
                <a:gd name="T21" fmla="*/ 38 h 842"/>
                <a:gd name="T22" fmla="*/ 8 w 491"/>
                <a:gd name="T23" fmla="*/ 39 h 842"/>
                <a:gd name="T24" fmla="*/ 10 w 491"/>
                <a:gd name="T25" fmla="*/ 40 h 842"/>
                <a:gd name="T26" fmla="*/ 11 w 491"/>
                <a:gd name="T27" fmla="*/ 41 h 842"/>
                <a:gd name="T28" fmla="*/ 13 w 491"/>
                <a:gd name="T29" fmla="*/ 42 h 842"/>
                <a:gd name="T30" fmla="*/ 14 w 491"/>
                <a:gd name="T31" fmla="*/ 44 h 842"/>
                <a:gd name="T32" fmla="*/ 14 w 491"/>
                <a:gd name="T33" fmla="*/ 47 h 842"/>
                <a:gd name="T34" fmla="*/ 15 w 491"/>
                <a:gd name="T35" fmla="*/ 52 h 842"/>
                <a:gd name="T36" fmla="*/ 17 w 491"/>
                <a:gd name="T37" fmla="*/ 53 h 842"/>
                <a:gd name="T38" fmla="*/ 19 w 491"/>
                <a:gd name="T39" fmla="*/ 52 h 842"/>
                <a:gd name="T40" fmla="*/ 22 w 491"/>
                <a:gd name="T41" fmla="*/ 49 h 842"/>
                <a:gd name="T42" fmla="*/ 25 w 491"/>
                <a:gd name="T43" fmla="*/ 47 h 842"/>
                <a:gd name="T44" fmla="*/ 27 w 491"/>
                <a:gd name="T45" fmla="*/ 45 h 842"/>
                <a:gd name="T46" fmla="*/ 29 w 491"/>
                <a:gd name="T47" fmla="*/ 42 h 842"/>
                <a:gd name="T48" fmla="*/ 30 w 491"/>
                <a:gd name="T49" fmla="*/ 39 h 842"/>
                <a:gd name="T50" fmla="*/ 30 w 491"/>
                <a:gd name="T51" fmla="*/ 36 h 842"/>
                <a:gd name="T52" fmla="*/ 29 w 491"/>
                <a:gd name="T53" fmla="*/ 34 h 842"/>
                <a:gd name="T54" fmla="*/ 28 w 491"/>
                <a:gd name="T55" fmla="*/ 31 h 842"/>
                <a:gd name="T56" fmla="*/ 26 w 491"/>
                <a:gd name="T57" fmla="*/ 28 h 842"/>
                <a:gd name="T58" fmla="*/ 26 w 491"/>
                <a:gd name="T59" fmla="*/ 25 h 842"/>
                <a:gd name="T60" fmla="*/ 26 w 491"/>
                <a:gd name="T61" fmla="*/ 23 h 842"/>
                <a:gd name="T62" fmla="*/ 27 w 491"/>
                <a:gd name="T63" fmla="*/ 20 h 842"/>
                <a:gd name="T64" fmla="*/ 27 w 491"/>
                <a:gd name="T65" fmla="*/ 17 h 842"/>
                <a:gd name="T66" fmla="*/ 26 w 491"/>
                <a:gd name="T67" fmla="*/ 15 h 842"/>
                <a:gd name="T68" fmla="*/ 24 w 491"/>
                <a:gd name="T69" fmla="*/ 15 h 842"/>
                <a:gd name="T70" fmla="*/ 22 w 491"/>
                <a:gd name="T71" fmla="*/ 14 h 842"/>
                <a:gd name="T72" fmla="*/ 20 w 491"/>
                <a:gd name="T73" fmla="*/ 12 h 842"/>
                <a:gd name="T74" fmla="*/ 18 w 491"/>
                <a:gd name="T75" fmla="*/ 10 h 842"/>
                <a:gd name="T76" fmla="*/ 18 w 491"/>
                <a:gd name="T77" fmla="*/ 8 h 842"/>
                <a:gd name="T78" fmla="*/ 18 w 491"/>
                <a:gd name="T79" fmla="*/ 5 h 842"/>
                <a:gd name="T80" fmla="*/ 18 w 491"/>
                <a:gd name="T81" fmla="*/ 3 h 842"/>
                <a:gd name="T82" fmla="*/ 17 w 491"/>
                <a:gd name="T83" fmla="*/ 1 h 842"/>
                <a:gd name="T84" fmla="*/ 15 w 491"/>
                <a:gd name="T85" fmla="*/ 0 h 842"/>
                <a:gd name="T86" fmla="*/ 13 w 491"/>
                <a:gd name="T87" fmla="*/ 1 h 842"/>
                <a:gd name="T88" fmla="*/ 12 w 491"/>
                <a:gd name="T89" fmla="*/ 1 h 842"/>
                <a:gd name="T90" fmla="*/ 10 w 491"/>
                <a:gd name="T91" fmla="*/ 1 h 842"/>
                <a:gd name="T92" fmla="*/ 8 w 491"/>
                <a:gd name="T93" fmla="*/ 2 h 842"/>
                <a:gd name="T94" fmla="*/ 7 w 491"/>
                <a:gd name="T95" fmla="*/ 2 h 842"/>
                <a:gd name="T96" fmla="*/ 5 w 491"/>
                <a:gd name="T97" fmla="*/ 3 h 842"/>
                <a:gd name="T98" fmla="*/ 4 w 491"/>
                <a:gd name="T99" fmla="*/ 4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1"/>
                <a:gd name="T151" fmla="*/ 0 h 842"/>
                <a:gd name="T152" fmla="*/ 491 w 491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1" h="842">
                  <a:moveTo>
                    <a:pt x="61" y="69"/>
                  </a:moveTo>
                  <a:lnTo>
                    <a:pt x="58" y="71"/>
                  </a:lnTo>
                  <a:lnTo>
                    <a:pt x="50" y="77"/>
                  </a:lnTo>
                  <a:lnTo>
                    <a:pt x="40" y="90"/>
                  </a:lnTo>
                  <a:lnTo>
                    <a:pt x="27" y="108"/>
                  </a:lnTo>
                  <a:lnTo>
                    <a:pt x="15" y="135"/>
                  </a:lnTo>
                  <a:lnTo>
                    <a:pt x="6" y="170"/>
                  </a:lnTo>
                  <a:lnTo>
                    <a:pt x="0" y="215"/>
                  </a:lnTo>
                  <a:lnTo>
                    <a:pt x="2" y="273"/>
                  </a:lnTo>
                  <a:lnTo>
                    <a:pt x="7" y="331"/>
                  </a:lnTo>
                  <a:lnTo>
                    <a:pt x="17" y="378"/>
                  </a:lnTo>
                  <a:lnTo>
                    <a:pt x="27" y="417"/>
                  </a:lnTo>
                  <a:lnTo>
                    <a:pt x="37" y="448"/>
                  </a:lnTo>
                  <a:lnTo>
                    <a:pt x="49" y="475"/>
                  </a:lnTo>
                  <a:lnTo>
                    <a:pt x="60" y="495"/>
                  </a:lnTo>
                  <a:lnTo>
                    <a:pt x="69" y="515"/>
                  </a:lnTo>
                  <a:lnTo>
                    <a:pt x="76" y="532"/>
                  </a:lnTo>
                  <a:lnTo>
                    <a:pt x="82" y="550"/>
                  </a:lnTo>
                  <a:lnTo>
                    <a:pt x="90" y="566"/>
                  </a:lnTo>
                  <a:lnTo>
                    <a:pt x="98" y="582"/>
                  </a:lnTo>
                  <a:lnTo>
                    <a:pt x="107" y="596"/>
                  </a:lnTo>
                  <a:lnTo>
                    <a:pt x="118" y="607"/>
                  </a:lnTo>
                  <a:lnTo>
                    <a:pt x="128" y="618"/>
                  </a:lnTo>
                  <a:lnTo>
                    <a:pt x="140" y="624"/>
                  </a:lnTo>
                  <a:lnTo>
                    <a:pt x="152" y="627"/>
                  </a:lnTo>
                  <a:lnTo>
                    <a:pt x="165" y="629"/>
                  </a:lnTo>
                  <a:lnTo>
                    <a:pt x="178" y="634"/>
                  </a:lnTo>
                  <a:lnTo>
                    <a:pt x="189" y="642"/>
                  </a:lnTo>
                  <a:lnTo>
                    <a:pt x="201" y="651"/>
                  </a:lnTo>
                  <a:lnTo>
                    <a:pt x="211" y="662"/>
                  </a:lnTo>
                  <a:lnTo>
                    <a:pt x="220" y="676"/>
                  </a:lnTo>
                  <a:lnTo>
                    <a:pt x="227" y="692"/>
                  </a:lnTo>
                  <a:lnTo>
                    <a:pt x="231" y="709"/>
                  </a:lnTo>
                  <a:lnTo>
                    <a:pt x="234" y="747"/>
                  </a:lnTo>
                  <a:lnTo>
                    <a:pt x="236" y="788"/>
                  </a:lnTo>
                  <a:lnTo>
                    <a:pt x="243" y="823"/>
                  </a:lnTo>
                  <a:lnTo>
                    <a:pt x="261" y="842"/>
                  </a:lnTo>
                  <a:lnTo>
                    <a:pt x="276" y="842"/>
                  </a:lnTo>
                  <a:lnTo>
                    <a:pt x="295" y="834"/>
                  </a:lnTo>
                  <a:lnTo>
                    <a:pt x="317" y="819"/>
                  </a:lnTo>
                  <a:lnTo>
                    <a:pt x="341" y="801"/>
                  </a:lnTo>
                  <a:lnTo>
                    <a:pt x="364" y="780"/>
                  </a:lnTo>
                  <a:lnTo>
                    <a:pt x="387" y="759"/>
                  </a:lnTo>
                  <a:lnTo>
                    <a:pt x="408" y="740"/>
                  </a:lnTo>
                  <a:lnTo>
                    <a:pt x="424" y="722"/>
                  </a:lnTo>
                  <a:lnTo>
                    <a:pt x="439" y="706"/>
                  </a:lnTo>
                  <a:lnTo>
                    <a:pt x="453" y="687"/>
                  </a:lnTo>
                  <a:lnTo>
                    <a:pt x="467" y="665"/>
                  </a:lnTo>
                  <a:lnTo>
                    <a:pt x="478" y="642"/>
                  </a:lnTo>
                  <a:lnTo>
                    <a:pt x="486" y="619"/>
                  </a:lnTo>
                  <a:lnTo>
                    <a:pt x="491" y="596"/>
                  </a:lnTo>
                  <a:lnTo>
                    <a:pt x="491" y="574"/>
                  </a:lnTo>
                  <a:lnTo>
                    <a:pt x="485" y="554"/>
                  </a:lnTo>
                  <a:lnTo>
                    <a:pt x="475" y="533"/>
                  </a:lnTo>
                  <a:lnTo>
                    <a:pt x="464" y="510"/>
                  </a:lnTo>
                  <a:lnTo>
                    <a:pt x="452" y="485"/>
                  </a:lnTo>
                  <a:lnTo>
                    <a:pt x="441" y="459"/>
                  </a:lnTo>
                  <a:lnTo>
                    <a:pt x="431" y="433"/>
                  </a:lnTo>
                  <a:lnTo>
                    <a:pt x="424" y="409"/>
                  </a:lnTo>
                  <a:lnTo>
                    <a:pt x="422" y="388"/>
                  </a:lnTo>
                  <a:lnTo>
                    <a:pt x="424" y="371"/>
                  </a:lnTo>
                  <a:lnTo>
                    <a:pt x="430" y="354"/>
                  </a:lnTo>
                  <a:lnTo>
                    <a:pt x="436" y="332"/>
                  </a:lnTo>
                  <a:lnTo>
                    <a:pt x="441" y="308"/>
                  </a:lnTo>
                  <a:lnTo>
                    <a:pt x="444" y="283"/>
                  </a:lnTo>
                  <a:lnTo>
                    <a:pt x="444" y="260"/>
                  </a:lnTo>
                  <a:lnTo>
                    <a:pt x="440" y="242"/>
                  </a:lnTo>
                  <a:lnTo>
                    <a:pt x="430" y="229"/>
                  </a:lnTo>
                  <a:lnTo>
                    <a:pt x="414" y="226"/>
                  </a:lnTo>
                  <a:lnTo>
                    <a:pt x="394" y="225"/>
                  </a:lnTo>
                  <a:lnTo>
                    <a:pt x="375" y="220"/>
                  </a:lnTo>
                  <a:lnTo>
                    <a:pt x="356" y="212"/>
                  </a:lnTo>
                  <a:lnTo>
                    <a:pt x="339" y="200"/>
                  </a:lnTo>
                  <a:lnTo>
                    <a:pt x="324" y="187"/>
                  </a:lnTo>
                  <a:lnTo>
                    <a:pt x="311" y="170"/>
                  </a:lnTo>
                  <a:lnTo>
                    <a:pt x="302" y="154"/>
                  </a:lnTo>
                  <a:lnTo>
                    <a:pt x="298" y="138"/>
                  </a:lnTo>
                  <a:lnTo>
                    <a:pt x="296" y="120"/>
                  </a:lnTo>
                  <a:lnTo>
                    <a:pt x="296" y="98"/>
                  </a:lnTo>
                  <a:lnTo>
                    <a:pt x="298" y="76"/>
                  </a:lnTo>
                  <a:lnTo>
                    <a:pt x="298" y="54"/>
                  </a:lnTo>
                  <a:lnTo>
                    <a:pt x="294" y="34"/>
                  </a:lnTo>
                  <a:lnTo>
                    <a:pt x="287" y="17"/>
                  </a:lnTo>
                  <a:lnTo>
                    <a:pt x="276" y="6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3" y="5"/>
                  </a:lnTo>
                  <a:lnTo>
                    <a:pt x="180" y="8"/>
                  </a:lnTo>
                  <a:lnTo>
                    <a:pt x="166" y="11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7" y="26"/>
                  </a:lnTo>
                  <a:lnTo>
                    <a:pt x="114" y="32"/>
                  </a:lnTo>
                  <a:lnTo>
                    <a:pt x="102" y="39"/>
                  </a:lnTo>
                  <a:lnTo>
                    <a:pt x="91" y="46"/>
                  </a:lnTo>
                  <a:lnTo>
                    <a:pt x="80" y="53"/>
                  </a:lnTo>
                  <a:lnTo>
                    <a:pt x="71" y="61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8" name="Freeform 323"/>
            <p:cNvSpPr>
              <a:spLocks/>
            </p:cNvSpPr>
            <p:nvPr/>
          </p:nvSpPr>
          <p:spPr bwMode="auto">
            <a:xfrm>
              <a:off x="3824" y="2038"/>
              <a:ext cx="769" cy="582"/>
            </a:xfrm>
            <a:custGeom>
              <a:avLst/>
              <a:gdLst>
                <a:gd name="T0" fmla="*/ 1 w 1539"/>
                <a:gd name="T1" fmla="*/ 38 h 1164"/>
                <a:gd name="T2" fmla="*/ 3 w 1539"/>
                <a:gd name="T3" fmla="*/ 36 h 1164"/>
                <a:gd name="T4" fmla="*/ 6 w 1539"/>
                <a:gd name="T5" fmla="*/ 33 h 1164"/>
                <a:gd name="T6" fmla="*/ 9 w 1539"/>
                <a:gd name="T7" fmla="*/ 29 h 1164"/>
                <a:gd name="T8" fmla="*/ 12 w 1539"/>
                <a:gd name="T9" fmla="*/ 24 h 1164"/>
                <a:gd name="T10" fmla="*/ 14 w 1539"/>
                <a:gd name="T11" fmla="*/ 19 h 1164"/>
                <a:gd name="T12" fmla="*/ 16 w 1539"/>
                <a:gd name="T13" fmla="*/ 15 h 1164"/>
                <a:gd name="T14" fmla="*/ 18 w 1539"/>
                <a:gd name="T15" fmla="*/ 11 h 1164"/>
                <a:gd name="T16" fmla="*/ 21 w 1539"/>
                <a:gd name="T17" fmla="*/ 8 h 1164"/>
                <a:gd name="T18" fmla="*/ 23 w 1539"/>
                <a:gd name="T19" fmla="*/ 6 h 1164"/>
                <a:gd name="T20" fmla="*/ 27 w 1539"/>
                <a:gd name="T21" fmla="*/ 5 h 1164"/>
                <a:gd name="T22" fmla="*/ 32 w 1539"/>
                <a:gd name="T23" fmla="*/ 4 h 1164"/>
                <a:gd name="T24" fmla="*/ 33 w 1539"/>
                <a:gd name="T25" fmla="*/ 7 h 1164"/>
                <a:gd name="T26" fmla="*/ 35 w 1539"/>
                <a:gd name="T27" fmla="*/ 12 h 1164"/>
                <a:gd name="T28" fmla="*/ 36 w 1539"/>
                <a:gd name="T29" fmla="*/ 17 h 1164"/>
                <a:gd name="T30" fmla="*/ 39 w 1539"/>
                <a:gd name="T31" fmla="*/ 17 h 1164"/>
                <a:gd name="T32" fmla="*/ 44 w 1539"/>
                <a:gd name="T33" fmla="*/ 13 h 1164"/>
                <a:gd name="T34" fmla="*/ 47 w 1539"/>
                <a:gd name="T35" fmla="*/ 10 h 1164"/>
                <a:gd name="T36" fmla="*/ 50 w 1539"/>
                <a:gd name="T37" fmla="*/ 7 h 1164"/>
                <a:gd name="T38" fmla="*/ 54 w 1539"/>
                <a:gd name="T39" fmla="*/ 5 h 1164"/>
                <a:gd name="T40" fmla="*/ 57 w 1539"/>
                <a:gd name="T41" fmla="*/ 3 h 1164"/>
                <a:gd name="T42" fmla="*/ 59 w 1539"/>
                <a:gd name="T43" fmla="*/ 1 h 1164"/>
                <a:gd name="T44" fmla="*/ 63 w 1539"/>
                <a:gd name="T45" fmla="*/ 0 h 1164"/>
                <a:gd name="T46" fmla="*/ 67 w 1539"/>
                <a:gd name="T47" fmla="*/ 1 h 1164"/>
                <a:gd name="T48" fmla="*/ 72 w 1539"/>
                <a:gd name="T49" fmla="*/ 3 h 1164"/>
                <a:gd name="T50" fmla="*/ 77 w 1539"/>
                <a:gd name="T51" fmla="*/ 5 h 1164"/>
                <a:gd name="T52" fmla="*/ 82 w 1539"/>
                <a:gd name="T53" fmla="*/ 8 h 1164"/>
                <a:gd name="T54" fmla="*/ 86 w 1539"/>
                <a:gd name="T55" fmla="*/ 11 h 1164"/>
                <a:gd name="T56" fmla="*/ 90 w 1539"/>
                <a:gd name="T57" fmla="*/ 14 h 1164"/>
                <a:gd name="T58" fmla="*/ 93 w 1539"/>
                <a:gd name="T59" fmla="*/ 19 h 1164"/>
                <a:gd name="T60" fmla="*/ 95 w 1539"/>
                <a:gd name="T61" fmla="*/ 23 h 1164"/>
                <a:gd name="T62" fmla="*/ 96 w 1539"/>
                <a:gd name="T63" fmla="*/ 28 h 1164"/>
                <a:gd name="T64" fmla="*/ 94 w 1539"/>
                <a:gd name="T65" fmla="*/ 33 h 1164"/>
                <a:gd name="T66" fmla="*/ 92 w 1539"/>
                <a:gd name="T67" fmla="*/ 41 h 1164"/>
                <a:gd name="T68" fmla="*/ 88 w 1539"/>
                <a:gd name="T69" fmla="*/ 51 h 1164"/>
                <a:gd name="T70" fmla="*/ 84 w 1539"/>
                <a:gd name="T71" fmla="*/ 60 h 1164"/>
                <a:gd name="T72" fmla="*/ 81 w 1539"/>
                <a:gd name="T73" fmla="*/ 68 h 1164"/>
                <a:gd name="T74" fmla="*/ 78 w 1539"/>
                <a:gd name="T75" fmla="*/ 72 h 1164"/>
                <a:gd name="T76" fmla="*/ 76 w 1539"/>
                <a:gd name="T77" fmla="*/ 73 h 1164"/>
                <a:gd name="T78" fmla="*/ 74 w 1539"/>
                <a:gd name="T79" fmla="*/ 72 h 1164"/>
                <a:gd name="T80" fmla="*/ 72 w 1539"/>
                <a:gd name="T81" fmla="*/ 70 h 1164"/>
                <a:gd name="T82" fmla="*/ 69 w 1539"/>
                <a:gd name="T83" fmla="*/ 67 h 1164"/>
                <a:gd name="T84" fmla="*/ 65 w 1539"/>
                <a:gd name="T85" fmla="*/ 65 h 1164"/>
                <a:gd name="T86" fmla="*/ 60 w 1539"/>
                <a:gd name="T87" fmla="*/ 64 h 1164"/>
                <a:gd name="T88" fmla="*/ 55 w 1539"/>
                <a:gd name="T89" fmla="*/ 62 h 1164"/>
                <a:gd name="T90" fmla="*/ 50 w 1539"/>
                <a:gd name="T91" fmla="*/ 60 h 1164"/>
                <a:gd name="T92" fmla="*/ 45 w 1539"/>
                <a:gd name="T93" fmla="*/ 59 h 1164"/>
                <a:gd name="T94" fmla="*/ 40 w 1539"/>
                <a:gd name="T95" fmla="*/ 58 h 1164"/>
                <a:gd name="T96" fmla="*/ 34 w 1539"/>
                <a:gd name="T97" fmla="*/ 58 h 1164"/>
                <a:gd name="T98" fmla="*/ 28 w 1539"/>
                <a:gd name="T99" fmla="*/ 58 h 1164"/>
                <a:gd name="T100" fmla="*/ 23 w 1539"/>
                <a:gd name="T101" fmla="*/ 57 h 1164"/>
                <a:gd name="T102" fmla="*/ 17 w 1539"/>
                <a:gd name="T103" fmla="*/ 56 h 1164"/>
                <a:gd name="T104" fmla="*/ 13 w 1539"/>
                <a:gd name="T105" fmla="*/ 56 h 1164"/>
                <a:gd name="T106" fmla="*/ 9 w 1539"/>
                <a:gd name="T107" fmla="*/ 55 h 1164"/>
                <a:gd name="T108" fmla="*/ 6 w 1539"/>
                <a:gd name="T109" fmla="*/ 53 h 1164"/>
                <a:gd name="T110" fmla="*/ 3 w 1539"/>
                <a:gd name="T111" fmla="*/ 50 h 1164"/>
                <a:gd name="T112" fmla="*/ 0 w 1539"/>
                <a:gd name="T113" fmla="*/ 47 h 1164"/>
                <a:gd name="T114" fmla="*/ 0 w 1539"/>
                <a:gd name="T115" fmla="*/ 43 h 1164"/>
                <a:gd name="T116" fmla="*/ 1 w 1539"/>
                <a:gd name="T117" fmla="*/ 39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9"/>
                <a:gd name="T178" fmla="*/ 0 h 1164"/>
                <a:gd name="T179" fmla="*/ 1539 w 1539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9" h="1164">
                  <a:moveTo>
                    <a:pt x="18" y="613"/>
                  </a:moveTo>
                  <a:lnTo>
                    <a:pt x="19" y="611"/>
                  </a:lnTo>
                  <a:lnTo>
                    <a:pt x="24" y="606"/>
                  </a:lnTo>
                  <a:lnTo>
                    <a:pt x="31" y="598"/>
                  </a:lnTo>
                  <a:lnTo>
                    <a:pt x="42" y="588"/>
                  </a:lnTo>
                  <a:lnTo>
                    <a:pt x="54" y="574"/>
                  </a:lnTo>
                  <a:lnTo>
                    <a:pt x="68" y="558"/>
                  </a:lnTo>
                  <a:lnTo>
                    <a:pt x="83" y="540"/>
                  </a:lnTo>
                  <a:lnTo>
                    <a:pt x="100" y="520"/>
                  </a:lnTo>
                  <a:lnTo>
                    <a:pt x="117" y="499"/>
                  </a:lnTo>
                  <a:lnTo>
                    <a:pt x="134" y="476"/>
                  </a:lnTo>
                  <a:lnTo>
                    <a:pt x="151" y="452"/>
                  </a:lnTo>
                  <a:lnTo>
                    <a:pt x="168" y="427"/>
                  </a:lnTo>
                  <a:lnTo>
                    <a:pt x="184" y="402"/>
                  </a:lnTo>
                  <a:lnTo>
                    <a:pt x="199" y="375"/>
                  </a:lnTo>
                  <a:lnTo>
                    <a:pt x="212" y="350"/>
                  </a:lnTo>
                  <a:lnTo>
                    <a:pt x="224" y="324"/>
                  </a:lnTo>
                  <a:lnTo>
                    <a:pt x="234" y="298"/>
                  </a:lnTo>
                  <a:lnTo>
                    <a:pt x="244" y="274"/>
                  </a:lnTo>
                  <a:lnTo>
                    <a:pt x="255" y="251"/>
                  </a:lnTo>
                  <a:lnTo>
                    <a:pt x="265" y="229"/>
                  </a:lnTo>
                  <a:lnTo>
                    <a:pt x="275" y="210"/>
                  </a:lnTo>
                  <a:lnTo>
                    <a:pt x="287" y="190"/>
                  </a:lnTo>
                  <a:lnTo>
                    <a:pt x="299" y="173"/>
                  </a:lnTo>
                  <a:lnTo>
                    <a:pt x="310" y="155"/>
                  </a:lnTo>
                  <a:lnTo>
                    <a:pt x="323" y="140"/>
                  </a:lnTo>
                  <a:lnTo>
                    <a:pt x="337" y="127"/>
                  </a:lnTo>
                  <a:lnTo>
                    <a:pt x="350" y="114"/>
                  </a:lnTo>
                  <a:lnTo>
                    <a:pt x="365" y="102"/>
                  </a:lnTo>
                  <a:lnTo>
                    <a:pt x="380" y="92"/>
                  </a:lnTo>
                  <a:lnTo>
                    <a:pt x="398" y="83"/>
                  </a:lnTo>
                  <a:lnTo>
                    <a:pt x="415" y="75"/>
                  </a:lnTo>
                  <a:lnTo>
                    <a:pt x="434" y="68"/>
                  </a:lnTo>
                  <a:lnTo>
                    <a:pt x="469" y="60"/>
                  </a:lnTo>
                  <a:lnTo>
                    <a:pt x="494" y="59"/>
                  </a:lnTo>
                  <a:lnTo>
                    <a:pt x="514" y="64"/>
                  </a:lnTo>
                  <a:lnTo>
                    <a:pt x="527" y="75"/>
                  </a:lnTo>
                  <a:lnTo>
                    <a:pt x="536" y="91"/>
                  </a:lnTo>
                  <a:lnTo>
                    <a:pt x="543" y="110"/>
                  </a:lnTo>
                  <a:lnTo>
                    <a:pt x="550" y="133"/>
                  </a:lnTo>
                  <a:lnTo>
                    <a:pt x="556" y="158"/>
                  </a:lnTo>
                  <a:lnTo>
                    <a:pt x="563" y="184"/>
                  </a:lnTo>
                  <a:lnTo>
                    <a:pt x="569" y="212"/>
                  </a:lnTo>
                  <a:lnTo>
                    <a:pt x="576" y="238"/>
                  </a:lnTo>
                  <a:lnTo>
                    <a:pt x="584" y="260"/>
                  </a:lnTo>
                  <a:lnTo>
                    <a:pt x="597" y="275"/>
                  </a:lnTo>
                  <a:lnTo>
                    <a:pt x="613" y="279"/>
                  </a:lnTo>
                  <a:lnTo>
                    <a:pt x="636" y="267"/>
                  </a:lnTo>
                  <a:lnTo>
                    <a:pt x="667" y="240"/>
                  </a:lnTo>
                  <a:lnTo>
                    <a:pt x="685" y="221"/>
                  </a:lnTo>
                  <a:lnTo>
                    <a:pt x="704" y="204"/>
                  </a:lnTo>
                  <a:lnTo>
                    <a:pt x="722" y="187"/>
                  </a:lnTo>
                  <a:lnTo>
                    <a:pt x="741" y="170"/>
                  </a:lnTo>
                  <a:lnTo>
                    <a:pt x="759" y="154"/>
                  </a:lnTo>
                  <a:lnTo>
                    <a:pt x="778" y="139"/>
                  </a:lnTo>
                  <a:lnTo>
                    <a:pt x="796" y="124"/>
                  </a:lnTo>
                  <a:lnTo>
                    <a:pt x="814" y="110"/>
                  </a:lnTo>
                  <a:lnTo>
                    <a:pt x="832" y="97"/>
                  </a:lnTo>
                  <a:lnTo>
                    <a:pt x="849" y="84"/>
                  </a:lnTo>
                  <a:lnTo>
                    <a:pt x="866" y="71"/>
                  </a:lnTo>
                  <a:lnTo>
                    <a:pt x="882" y="60"/>
                  </a:lnTo>
                  <a:lnTo>
                    <a:pt x="898" y="48"/>
                  </a:lnTo>
                  <a:lnTo>
                    <a:pt x="913" y="38"/>
                  </a:lnTo>
                  <a:lnTo>
                    <a:pt x="927" y="27"/>
                  </a:lnTo>
                  <a:lnTo>
                    <a:pt x="940" y="18"/>
                  </a:lnTo>
                  <a:lnTo>
                    <a:pt x="954" y="10"/>
                  </a:lnTo>
                  <a:lnTo>
                    <a:pt x="970" y="4"/>
                  </a:lnTo>
                  <a:lnTo>
                    <a:pt x="987" y="1"/>
                  </a:lnTo>
                  <a:lnTo>
                    <a:pt x="1008" y="0"/>
                  </a:lnTo>
                  <a:lnTo>
                    <a:pt x="1029" y="1"/>
                  </a:lnTo>
                  <a:lnTo>
                    <a:pt x="1052" y="4"/>
                  </a:lnTo>
                  <a:lnTo>
                    <a:pt x="1076" y="9"/>
                  </a:lnTo>
                  <a:lnTo>
                    <a:pt x="1101" y="15"/>
                  </a:lnTo>
                  <a:lnTo>
                    <a:pt x="1128" y="24"/>
                  </a:lnTo>
                  <a:lnTo>
                    <a:pt x="1154" y="33"/>
                  </a:lnTo>
                  <a:lnTo>
                    <a:pt x="1181" y="44"/>
                  </a:lnTo>
                  <a:lnTo>
                    <a:pt x="1208" y="56"/>
                  </a:lnTo>
                  <a:lnTo>
                    <a:pt x="1235" y="69"/>
                  </a:lnTo>
                  <a:lnTo>
                    <a:pt x="1261" y="83"/>
                  </a:lnTo>
                  <a:lnTo>
                    <a:pt x="1288" y="98"/>
                  </a:lnTo>
                  <a:lnTo>
                    <a:pt x="1313" y="113"/>
                  </a:lnTo>
                  <a:lnTo>
                    <a:pt x="1338" y="129"/>
                  </a:lnTo>
                  <a:lnTo>
                    <a:pt x="1363" y="146"/>
                  </a:lnTo>
                  <a:lnTo>
                    <a:pt x="1386" y="163"/>
                  </a:lnTo>
                  <a:lnTo>
                    <a:pt x="1408" y="183"/>
                  </a:lnTo>
                  <a:lnTo>
                    <a:pt x="1429" y="203"/>
                  </a:lnTo>
                  <a:lnTo>
                    <a:pt x="1449" y="223"/>
                  </a:lnTo>
                  <a:lnTo>
                    <a:pt x="1467" y="245"/>
                  </a:lnTo>
                  <a:lnTo>
                    <a:pt x="1485" y="268"/>
                  </a:lnTo>
                  <a:lnTo>
                    <a:pt x="1500" y="291"/>
                  </a:lnTo>
                  <a:lnTo>
                    <a:pt x="1512" y="314"/>
                  </a:lnTo>
                  <a:lnTo>
                    <a:pt x="1523" y="339"/>
                  </a:lnTo>
                  <a:lnTo>
                    <a:pt x="1531" y="363"/>
                  </a:lnTo>
                  <a:lnTo>
                    <a:pt x="1536" y="387"/>
                  </a:lnTo>
                  <a:lnTo>
                    <a:pt x="1539" y="412"/>
                  </a:lnTo>
                  <a:lnTo>
                    <a:pt x="1539" y="437"/>
                  </a:lnTo>
                  <a:lnTo>
                    <a:pt x="1535" y="462"/>
                  </a:lnTo>
                  <a:lnTo>
                    <a:pt x="1528" y="491"/>
                  </a:lnTo>
                  <a:lnTo>
                    <a:pt x="1519" y="525"/>
                  </a:lnTo>
                  <a:lnTo>
                    <a:pt x="1508" y="564"/>
                  </a:lnTo>
                  <a:lnTo>
                    <a:pt x="1493" y="608"/>
                  </a:lnTo>
                  <a:lnTo>
                    <a:pt x="1477" y="655"/>
                  </a:lnTo>
                  <a:lnTo>
                    <a:pt x="1459" y="706"/>
                  </a:lnTo>
                  <a:lnTo>
                    <a:pt x="1441" y="757"/>
                  </a:lnTo>
                  <a:lnTo>
                    <a:pt x="1421" y="809"/>
                  </a:lnTo>
                  <a:lnTo>
                    <a:pt x="1401" y="859"/>
                  </a:lnTo>
                  <a:lnTo>
                    <a:pt x="1380" y="910"/>
                  </a:lnTo>
                  <a:lnTo>
                    <a:pt x="1359" y="957"/>
                  </a:lnTo>
                  <a:lnTo>
                    <a:pt x="1340" y="1002"/>
                  </a:lnTo>
                  <a:lnTo>
                    <a:pt x="1320" y="1043"/>
                  </a:lnTo>
                  <a:lnTo>
                    <a:pt x="1302" y="1078"/>
                  </a:lnTo>
                  <a:lnTo>
                    <a:pt x="1284" y="1107"/>
                  </a:lnTo>
                  <a:lnTo>
                    <a:pt x="1268" y="1130"/>
                  </a:lnTo>
                  <a:lnTo>
                    <a:pt x="1254" y="1146"/>
                  </a:lnTo>
                  <a:lnTo>
                    <a:pt x="1242" y="1157"/>
                  </a:lnTo>
                  <a:lnTo>
                    <a:pt x="1231" y="1163"/>
                  </a:lnTo>
                  <a:lnTo>
                    <a:pt x="1221" y="1164"/>
                  </a:lnTo>
                  <a:lnTo>
                    <a:pt x="1211" y="1160"/>
                  </a:lnTo>
                  <a:lnTo>
                    <a:pt x="1201" y="1154"/>
                  </a:lnTo>
                  <a:lnTo>
                    <a:pt x="1191" y="1146"/>
                  </a:lnTo>
                  <a:lnTo>
                    <a:pt x="1181" y="1135"/>
                  </a:lnTo>
                  <a:lnTo>
                    <a:pt x="1170" y="1123"/>
                  </a:lnTo>
                  <a:lnTo>
                    <a:pt x="1159" y="1110"/>
                  </a:lnTo>
                  <a:lnTo>
                    <a:pt x="1146" y="1096"/>
                  </a:lnTo>
                  <a:lnTo>
                    <a:pt x="1131" y="1081"/>
                  </a:lnTo>
                  <a:lnTo>
                    <a:pt x="1115" y="1068"/>
                  </a:lnTo>
                  <a:lnTo>
                    <a:pt x="1097" y="1055"/>
                  </a:lnTo>
                  <a:lnTo>
                    <a:pt x="1075" y="1044"/>
                  </a:lnTo>
                  <a:lnTo>
                    <a:pt x="1052" y="1036"/>
                  </a:lnTo>
                  <a:lnTo>
                    <a:pt x="1026" y="1028"/>
                  </a:lnTo>
                  <a:lnTo>
                    <a:pt x="1001" y="1020"/>
                  </a:lnTo>
                  <a:lnTo>
                    <a:pt x="974" y="1012"/>
                  </a:lnTo>
                  <a:lnTo>
                    <a:pt x="948" y="1002"/>
                  </a:lnTo>
                  <a:lnTo>
                    <a:pt x="922" y="993"/>
                  </a:lnTo>
                  <a:lnTo>
                    <a:pt x="895" y="984"/>
                  </a:lnTo>
                  <a:lnTo>
                    <a:pt x="867" y="975"/>
                  </a:lnTo>
                  <a:lnTo>
                    <a:pt x="840" y="965"/>
                  </a:lnTo>
                  <a:lnTo>
                    <a:pt x="812" y="957"/>
                  </a:lnTo>
                  <a:lnTo>
                    <a:pt x="784" y="950"/>
                  </a:lnTo>
                  <a:lnTo>
                    <a:pt x="757" y="944"/>
                  </a:lnTo>
                  <a:lnTo>
                    <a:pt x="728" y="938"/>
                  </a:lnTo>
                  <a:lnTo>
                    <a:pt x="700" y="933"/>
                  </a:lnTo>
                  <a:lnTo>
                    <a:pt x="672" y="930"/>
                  </a:lnTo>
                  <a:lnTo>
                    <a:pt x="643" y="927"/>
                  </a:lnTo>
                  <a:lnTo>
                    <a:pt x="614" y="927"/>
                  </a:lnTo>
                  <a:lnTo>
                    <a:pt x="585" y="927"/>
                  </a:lnTo>
                  <a:lnTo>
                    <a:pt x="555" y="926"/>
                  </a:lnTo>
                  <a:lnTo>
                    <a:pt x="524" y="925"/>
                  </a:lnTo>
                  <a:lnTo>
                    <a:pt x="493" y="923"/>
                  </a:lnTo>
                  <a:lnTo>
                    <a:pt x="462" y="919"/>
                  </a:lnTo>
                  <a:lnTo>
                    <a:pt x="431" y="916"/>
                  </a:lnTo>
                  <a:lnTo>
                    <a:pt x="400" y="912"/>
                  </a:lnTo>
                  <a:lnTo>
                    <a:pt x="370" y="908"/>
                  </a:lnTo>
                  <a:lnTo>
                    <a:pt x="340" y="903"/>
                  </a:lnTo>
                  <a:lnTo>
                    <a:pt x="311" y="899"/>
                  </a:lnTo>
                  <a:lnTo>
                    <a:pt x="284" y="894"/>
                  </a:lnTo>
                  <a:lnTo>
                    <a:pt x="257" y="889"/>
                  </a:lnTo>
                  <a:lnTo>
                    <a:pt x="232" y="886"/>
                  </a:lnTo>
                  <a:lnTo>
                    <a:pt x="209" y="881"/>
                  </a:lnTo>
                  <a:lnTo>
                    <a:pt x="187" y="878"/>
                  </a:lnTo>
                  <a:lnTo>
                    <a:pt x="168" y="874"/>
                  </a:lnTo>
                  <a:lnTo>
                    <a:pt x="150" y="870"/>
                  </a:lnTo>
                  <a:lnTo>
                    <a:pt x="133" y="863"/>
                  </a:lnTo>
                  <a:lnTo>
                    <a:pt x="114" y="854"/>
                  </a:lnTo>
                  <a:lnTo>
                    <a:pt x="96" y="842"/>
                  </a:lnTo>
                  <a:lnTo>
                    <a:pt x="80" y="828"/>
                  </a:lnTo>
                  <a:lnTo>
                    <a:pt x="64" y="813"/>
                  </a:lnTo>
                  <a:lnTo>
                    <a:pt x="49" y="796"/>
                  </a:lnTo>
                  <a:lnTo>
                    <a:pt x="35" y="779"/>
                  </a:lnTo>
                  <a:lnTo>
                    <a:pt x="23" y="759"/>
                  </a:lnTo>
                  <a:lnTo>
                    <a:pt x="14" y="740"/>
                  </a:lnTo>
                  <a:lnTo>
                    <a:pt x="6" y="719"/>
                  </a:lnTo>
                  <a:lnTo>
                    <a:pt x="3" y="698"/>
                  </a:lnTo>
                  <a:lnTo>
                    <a:pt x="0" y="676"/>
                  </a:lnTo>
                  <a:lnTo>
                    <a:pt x="3" y="655"/>
                  </a:lnTo>
                  <a:lnTo>
                    <a:pt x="8" y="634"/>
                  </a:lnTo>
                  <a:lnTo>
                    <a:pt x="18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19" name="Freeform 324"/>
            <p:cNvSpPr>
              <a:spLocks/>
            </p:cNvSpPr>
            <p:nvPr/>
          </p:nvSpPr>
          <p:spPr bwMode="auto">
            <a:xfrm>
              <a:off x="3829" y="2046"/>
              <a:ext cx="755" cy="563"/>
            </a:xfrm>
            <a:custGeom>
              <a:avLst/>
              <a:gdLst>
                <a:gd name="T0" fmla="*/ 94 w 1508"/>
                <a:gd name="T1" fmla="*/ 32 h 1125"/>
                <a:gd name="T2" fmla="*/ 91 w 1508"/>
                <a:gd name="T3" fmla="*/ 40 h 1125"/>
                <a:gd name="T4" fmla="*/ 88 w 1508"/>
                <a:gd name="T5" fmla="*/ 49 h 1125"/>
                <a:gd name="T6" fmla="*/ 84 w 1508"/>
                <a:gd name="T7" fmla="*/ 58 h 1125"/>
                <a:gd name="T8" fmla="*/ 80 w 1508"/>
                <a:gd name="T9" fmla="*/ 66 h 1125"/>
                <a:gd name="T10" fmla="*/ 78 w 1508"/>
                <a:gd name="T11" fmla="*/ 70 h 1125"/>
                <a:gd name="T12" fmla="*/ 76 w 1508"/>
                <a:gd name="T13" fmla="*/ 71 h 1125"/>
                <a:gd name="T14" fmla="*/ 74 w 1508"/>
                <a:gd name="T15" fmla="*/ 70 h 1125"/>
                <a:gd name="T16" fmla="*/ 72 w 1508"/>
                <a:gd name="T17" fmla="*/ 68 h 1125"/>
                <a:gd name="T18" fmla="*/ 69 w 1508"/>
                <a:gd name="T19" fmla="*/ 65 h 1125"/>
                <a:gd name="T20" fmla="*/ 65 w 1508"/>
                <a:gd name="T21" fmla="*/ 63 h 1125"/>
                <a:gd name="T22" fmla="*/ 60 w 1508"/>
                <a:gd name="T23" fmla="*/ 62 h 1125"/>
                <a:gd name="T24" fmla="*/ 55 w 1508"/>
                <a:gd name="T25" fmla="*/ 60 h 1125"/>
                <a:gd name="T26" fmla="*/ 50 w 1508"/>
                <a:gd name="T27" fmla="*/ 59 h 1125"/>
                <a:gd name="T28" fmla="*/ 45 w 1508"/>
                <a:gd name="T29" fmla="*/ 57 h 1125"/>
                <a:gd name="T30" fmla="*/ 40 w 1508"/>
                <a:gd name="T31" fmla="*/ 57 h 1125"/>
                <a:gd name="T32" fmla="*/ 34 w 1508"/>
                <a:gd name="T33" fmla="*/ 57 h 1125"/>
                <a:gd name="T34" fmla="*/ 29 w 1508"/>
                <a:gd name="T35" fmla="*/ 56 h 1125"/>
                <a:gd name="T36" fmla="*/ 23 w 1508"/>
                <a:gd name="T37" fmla="*/ 56 h 1125"/>
                <a:gd name="T38" fmla="*/ 18 w 1508"/>
                <a:gd name="T39" fmla="*/ 55 h 1125"/>
                <a:gd name="T40" fmla="*/ 13 w 1508"/>
                <a:gd name="T41" fmla="*/ 54 h 1125"/>
                <a:gd name="T42" fmla="*/ 10 w 1508"/>
                <a:gd name="T43" fmla="*/ 53 h 1125"/>
                <a:gd name="T44" fmla="*/ 6 w 1508"/>
                <a:gd name="T45" fmla="*/ 52 h 1125"/>
                <a:gd name="T46" fmla="*/ 3 w 1508"/>
                <a:gd name="T47" fmla="*/ 49 h 1125"/>
                <a:gd name="T48" fmla="*/ 1 w 1508"/>
                <a:gd name="T49" fmla="*/ 45 h 1125"/>
                <a:gd name="T50" fmla="*/ 0 w 1508"/>
                <a:gd name="T51" fmla="*/ 42 h 1125"/>
                <a:gd name="T52" fmla="*/ 1 w 1508"/>
                <a:gd name="T53" fmla="*/ 38 h 1125"/>
                <a:gd name="T54" fmla="*/ 2 w 1508"/>
                <a:gd name="T55" fmla="*/ 37 h 1125"/>
                <a:gd name="T56" fmla="*/ 5 w 1508"/>
                <a:gd name="T57" fmla="*/ 34 h 1125"/>
                <a:gd name="T58" fmla="*/ 7 w 1508"/>
                <a:gd name="T59" fmla="*/ 31 h 1125"/>
                <a:gd name="T60" fmla="*/ 11 w 1508"/>
                <a:gd name="T61" fmla="*/ 26 h 1125"/>
                <a:gd name="T62" fmla="*/ 13 w 1508"/>
                <a:gd name="T63" fmla="*/ 22 h 1125"/>
                <a:gd name="T64" fmla="*/ 16 w 1508"/>
                <a:gd name="T65" fmla="*/ 16 h 1125"/>
                <a:gd name="T66" fmla="*/ 18 w 1508"/>
                <a:gd name="T67" fmla="*/ 11 h 1125"/>
                <a:gd name="T68" fmla="*/ 21 w 1508"/>
                <a:gd name="T69" fmla="*/ 8 h 1125"/>
                <a:gd name="T70" fmla="*/ 24 w 1508"/>
                <a:gd name="T71" fmla="*/ 6 h 1125"/>
                <a:gd name="T72" fmla="*/ 26 w 1508"/>
                <a:gd name="T73" fmla="*/ 6 h 1125"/>
                <a:gd name="T74" fmla="*/ 28 w 1508"/>
                <a:gd name="T75" fmla="*/ 5 h 1125"/>
                <a:gd name="T76" fmla="*/ 28 w 1508"/>
                <a:gd name="T77" fmla="*/ 5 h 1125"/>
                <a:gd name="T78" fmla="*/ 32 w 1508"/>
                <a:gd name="T79" fmla="*/ 6 h 1125"/>
                <a:gd name="T80" fmla="*/ 34 w 1508"/>
                <a:gd name="T81" fmla="*/ 8 h 1125"/>
                <a:gd name="T82" fmla="*/ 36 w 1508"/>
                <a:gd name="T83" fmla="*/ 12 h 1125"/>
                <a:gd name="T84" fmla="*/ 37 w 1508"/>
                <a:gd name="T85" fmla="*/ 16 h 1125"/>
                <a:gd name="T86" fmla="*/ 40 w 1508"/>
                <a:gd name="T87" fmla="*/ 16 h 1125"/>
                <a:gd name="T88" fmla="*/ 44 w 1508"/>
                <a:gd name="T89" fmla="*/ 13 h 1125"/>
                <a:gd name="T90" fmla="*/ 48 w 1508"/>
                <a:gd name="T91" fmla="*/ 10 h 1125"/>
                <a:gd name="T92" fmla="*/ 51 w 1508"/>
                <a:gd name="T93" fmla="*/ 7 h 1125"/>
                <a:gd name="T94" fmla="*/ 54 w 1508"/>
                <a:gd name="T95" fmla="*/ 5 h 1125"/>
                <a:gd name="T96" fmla="*/ 57 w 1508"/>
                <a:gd name="T97" fmla="*/ 3 h 1125"/>
                <a:gd name="T98" fmla="*/ 60 w 1508"/>
                <a:gd name="T99" fmla="*/ 1 h 1125"/>
                <a:gd name="T100" fmla="*/ 63 w 1508"/>
                <a:gd name="T101" fmla="*/ 0 h 1125"/>
                <a:gd name="T102" fmla="*/ 67 w 1508"/>
                <a:gd name="T103" fmla="*/ 1 h 1125"/>
                <a:gd name="T104" fmla="*/ 71 w 1508"/>
                <a:gd name="T105" fmla="*/ 2 h 1125"/>
                <a:gd name="T106" fmla="*/ 76 w 1508"/>
                <a:gd name="T107" fmla="*/ 5 h 1125"/>
                <a:gd name="T108" fmla="*/ 81 w 1508"/>
                <a:gd name="T109" fmla="*/ 7 h 1125"/>
                <a:gd name="T110" fmla="*/ 85 w 1508"/>
                <a:gd name="T111" fmla="*/ 10 h 1125"/>
                <a:gd name="T112" fmla="*/ 89 w 1508"/>
                <a:gd name="T113" fmla="*/ 14 h 1125"/>
                <a:gd name="T114" fmla="*/ 92 w 1508"/>
                <a:gd name="T115" fmla="*/ 18 h 1125"/>
                <a:gd name="T116" fmla="*/ 94 w 1508"/>
                <a:gd name="T117" fmla="*/ 23 h 1125"/>
                <a:gd name="T118" fmla="*/ 95 w 1508"/>
                <a:gd name="T119" fmla="*/ 27 h 1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8"/>
                <a:gd name="T181" fmla="*/ 0 h 1125"/>
                <a:gd name="T182" fmla="*/ 1508 w 1508"/>
                <a:gd name="T183" fmla="*/ 1125 h 1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8" h="1125">
                  <a:moveTo>
                    <a:pt x="1505" y="449"/>
                  </a:moveTo>
                  <a:lnTo>
                    <a:pt x="1498" y="477"/>
                  </a:lnTo>
                  <a:lnTo>
                    <a:pt x="1489" y="510"/>
                  </a:lnTo>
                  <a:lnTo>
                    <a:pt x="1477" y="548"/>
                  </a:lnTo>
                  <a:lnTo>
                    <a:pt x="1463" y="591"/>
                  </a:lnTo>
                  <a:lnTo>
                    <a:pt x="1448" y="636"/>
                  </a:lnTo>
                  <a:lnTo>
                    <a:pt x="1431" y="684"/>
                  </a:lnTo>
                  <a:lnTo>
                    <a:pt x="1414" y="733"/>
                  </a:lnTo>
                  <a:lnTo>
                    <a:pt x="1394" y="782"/>
                  </a:lnTo>
                  <a:lnTo>
                    <a:pt x="1375" y="832"/>
                  </a:lnTo>
                  <a:lnTo>
                    <a:pt x="1355" y="880"/>
                  </a:lnTo>
                  <a:lnTo>
                    <a:pt x="1335" y="926"/>
                  </a:lnTo>
                  <a:lnTo>
                    <a:pt x="1316" y="969"/>
                  </a:lnTo>
                  <a:lnTo>
                    <a:pt x="1296" y="1008"/>
                  </a:lnTo>
                  <a:lnTo>
                    <a:pt x="1279" y="1042"/>
                  </a:lnTo>
                  <a:lnTo>
                    <a:pt x="1262" y="1070"/>
                  </a:lnTo>
                  <a:lnTo>
                    <a:pt x="1247" y="1092"/>
                  </a:lnTo>
                  <a:lnTo>
                    <a:pt x="1233" y="1107"/>
                  </a:lnTo>
                  <a:lnTo>
                    <a:pt x="1221" y="1118"/>
                  </a:lnTo>
                  <a:lnTo>
                    <a:pt x="1210" y="1123"/>
                  </a:lnTo>
                  <a:lnTo>
                    <a:pt x="1200" y="1125"/>
                  </a:lnTo>
                  <a:lnTo>
                    <a:pt x="1189" y="1122"/>
                  </a:lnTo>
                  <a:lnTo>
                    <a:pt x="1180" y="1117"/>
                  </a:lnTo>
                  <a:lnTo>
                    <a:pt x="1170" y="1108"/>
                  </a:lnTo>
                  <a:lnTo>
                    <a:pt x="1160" y="1098"/>
                  </a:lnTo>
                  <a:lnTo>
                    <a:pt x="1149" y="1087"/>
                  </a:lnTo>
                  <a:lnTo>
                    <a:pt x="1137" y="1074"/>
                  </a:lnTo>
                  <a:lnTo>
                    <a:pt x="1125" y="1060"/>
                  </a:lnTo>
                  <a:lnTo>
                    <a:pt x="1110" y="1046"/>
                  </a:lnTo>
                  <a:lnTo>
                    <a:pt x="1094" y="1034"/>
                  </a:lnTo>
                  <a:lnTo>
                    <a:pt x="1075" y="1021"/>
                  </a:lnTo>
                  <a:lnTo>
                    <a:pt x="1054" y="1011"/>
                  </a:lnTo>
                  <a:lnTo>
                    <a:pt x="1031" y="1002"/>
                  </a:lnTo>
                  <a:lnTo>
                    <a:pt x="1007" y="996"/>
                  </a:lnTo>
                  <a:lnTo>
                    <a:pt x="982" y="987"/>
                  </a:lnTo>
                  <a:lnTo>
                    <a:pt x="957" y="979"/>
                  </a:lnTo>
                  <a:lnTo>
                    <a:pt x="930" y="970"/>
                  </a:lnTo>
                  <a:lnTo>
                    <a:pt x="905" y="962"/>
                  </a:lnTo>
                  <a:lnTo>
                    <a:pt x="878" y="953"/>
                  </a:lnTo>
                  <a:lnTo>
                    <a:pt x="851" y="945"/>
                  </a:lnTo>
                  <a:lnTo>
                    <a:pt x="824" y="937"/>
                  </a:lnTo>
                  <a:lnTo>
                    <a:pt x="797" y="930"/>
                  </a:lnTo>
                  <a:lnTo>
                    <a:pt x="769" y="923"/>
                  </a:lnTo>
                  <a:lnTo>
                    <a:pt x="741" y="917"/>
                  </a:lnTo>
                  <a:lnTo>
                    <a:pt x="714" y="911"/>
                  </a:lnTo>
                  <a:lnTo>
                    <a:pt x="685" y="907"/>
                  </a:lnTo>
                  <a:lnTo>
                    <a:pt x="657" y="905"/>
                  </a:lnTo>
                  <a:lnTo>
                    <a:pt x="630" y="902"/>
                  </a:lnTo>
                  <a:lnTo>
                    <a:pt x="601" y="902"/>
                  </a:lnTo>
                  <a:lnTo>
                    <a:pt x="572" y="902"/>
                  </a:lnTo>
                  <a:lnTo>
                    <a:pt x="543" y="901"/>
                  </a:lnTo>
                  <a:lnTo>
                    <a:pt x="513" y="900"/>
                  </a:lnTo>
                  <a:lnTo>
                    <a:pt x="482" y="898"/>
                  </a:lnTo>
                  <a:lnTo>
                    <a:pt x="452" y="894"/>
                  </a:lnTo>
                  <a:lnTo>
                    <a:pt x="421" y="891"/>
                  </a:lnTo>
                  <a:lnTo>
                    <a:pt x="391" y="887"/>
                  </a:lnTo>
                  <a:lnTo>
                    <a:pt x="361" y="883"/>
                  </a:lnTo>
                  <a:lnTo>
                    <a:pt x="331" y="879"/>
                  </a:lnTo>
                  <a:lnTo>
                    <a:pt x="304" y="875"/>
                  </a:lnTo>
                  <a:lnTo>
                    <a:pt x="276" y="870"/>
                  </a:lnTo>
                  <a:lnTo>
                    <a:pt x="250" y="865"/>
                  </a:lnTo>
                  <a:lnTo>
                    <a:pt x="225" y="862"/>
                  </a:lnTo>
                  <a:lnTo>
                    <a:pt x="202" y="857"/>
                  </a:lnTo>
                  <a:lnTo>
                    <a:pt x="182" y="854"/>
                  </a:lnTo>
                  <a:lnTo>
                    <a:pt x="163" y="850"/>
                  </a:lnTo>
                  <a:lnTo>
                    <a:pt x="146" y="846"/>
                  </a:lnTo>
                  <a:lnTo>
                    <a:pt x="127" y="839"/>
                  </a:lnTo>
                  <a:lnTo>
                    <a:pt x="110" y="830"/>
                  </a:lnTo>
                  <a:lnTo>
                    <a:pt x="93" y="819"/>
                  </a:lnTo>
                  <a:lnTo>
                    <a:pt x="76" y="805"/>
                  </a:lnTo>
                  <a:lnTo>
                    <a:pt x="61" y="792"/>
                  </a:lnTo>
                  <a:lnTo>
                    <a:pt x="46" y="775"/>
                  </a:lnTo>
                  <a:lnTo>
                    <a:pt x="33" y="757"/>
                  </a:lnTo>
                  <a:lnTo>
                    <a:pt x="21" y="739"/>
                  </a:lnTo>
                  <a:lnTo>
                    <a:pt x="12" y="720"/>
                  </a:lnTo>
                  <a:lnTo>
                    <a:pt x="5" y="699"/>
                  </a:lnTo>
                  <a:lnTo>
                    <a:pt x="1" y="679"/>
                  </a:lnTo>
                  <a:lnTo>
                    <a:pt x="0" y="658"/>
                  </a:lnTo>
                  <a:lnTo>
                    <a:pt x="1" y="637"/>
                  </a:lnTo>
                  <a:lnTo>
                    <a:pt x="7" y="616"/>
                  </a:lnTo>
                  <a:lnTo>
                    <a:pt x="16" y="596"/>
                  </a:lnTo>
                  <a:lnTo>
                    <a:pt x="17" y="595"/>
                  </a:lnTo>
                  <a:lnTo>
                    <a:pt x="23" y="589"/>
                  </a:lnTo>
                  <a:lnTo>
                    <a:pt x="30" y="582"/>
                  </a:lnTo>
                  <a:lnTo>
                    <a:pt x="40" y="570"/>
                  </a:lnTo>
                  <a:lnTo>
                    <a:pt x="51" y="558"/>
                  </a:lnTo>
                  <a:lnTo>
                    <a:pt x="65" y="543"/>
                  </a:lnTo>
                  <a:lnTo>
                    <a:pt x="80" y="524"/>
                  </a:lnTo>
                  <a:lnTo>
                    <a:pt x="96" y="506"/>
                  </a:lnTo>
                  <a:lnTo>
                    <a:pt x="112" y="485"/>
                  </a:lnTo>
                  <a:lnTo>
                    <a:pt x="130" y="462"/>
                  </a:lnTo>
                  <a:lnTo>
                    <a:pt x="147" y="439"/>
                  </a:lnTo>
                  <a:lnTo>
                    <a:pt x="163" y="415"/>
                  </a:lnTo>
                  <a:lnTo>
                    <a:pt x="179" y="389"/>
                  </a:lnTo>
                  <a:lnTo>
                    <a:pt x="194" y="364"/>
                  </a:lnTo>
                  <a:lnTo>
                    <a:pt x="207" y="339"/>
                  </a:lnTo>
                  <a:lnTo>
                    <a:pt x="218" y="313"/>
                  </a:lnTo>
                  <a:lnTo>
                    <a:pt x="231" y="281"/>
                  </a:lnTo>
                  <a:lnTo>
                    <a:pt x="245" y="252"/>
                  </a:lnTo>
                  <a:lnTo>
                    <a:pt x="258" y="225"/>
                  </a:lnTo>
                  <a:lnTo>
                    <a:pt x="271" y="199"/>
                  </a:lnTo>
                  <a:lnTo>
                    <a:pt x="286" y="175"/>
                  </a:lnTo>
                  <a:lnTo>
                    <a:pt x="301" y="154"/>
                  </a:lnTo>
                  <a:lnTo>
                    <a:pt x="319" y="136"/>
                  </a:lnTo>
                  <a:lnTo>
                    <a:pt x="336" y="120"/>
                  </a:lnTo>
                  <a:lnTo>
                    <a:pt x="347" y="111"/>
                  </a:lnTo>
                  <a:lnTo>
                    <a:pt x="359" y="103"/>
                  </a:lnTo>
                  <a:lnTo>
                    <a:pt x="370" y="96"/>
                  </a:lnTo>
                  <a:lnTo>
                    <a:pt x="382" y="90"/>
                  </a:lnTo>
                  <a:lnTo>
                    <a:pt x="393" y="85"/>
                  </a:lnTo>
                  <a:lnTo>
                    <a:pt x="405" y="81"/>
                  </a:lnTo>
                  <a:lnTo>
                    <a:pt x="418" y="77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7" y="74"/>
                  </a:lnTo>
                  <a:lnTo>
                    <a:pt x="441" y="74"/>
                  </a:lnTo>
                  <a:lnTo>
                    <a:pt x="443" y="74"/>
                  </a:lnTo>
                  <a:lnTo>
                    <a:pt x="472" y="71"/>
                  </a:lnTo>
                  <a:lnTo>
                    <a:pt x="494" y="75"/>
                  </a:lnTo>
                  <a:lnTo>
                    <a:pt x="510" y="83"/>
                  </a:lnTo>
                  <a:lnTo>
                    <a:pt x="522" y="94"/>
                  </a:lnTo>
                  <a:lnTo>
                    <a:pt x="533" y="111"/>
                  </a:lnTo>
                  <a:lnTo>
                    <a:pt x="541" y="128"/>
                  </a:lnTo>
                  <a:lnTo>
                    <a:pt x="549" y="146"/>
                  </a:lnTo>
                  <a:lnTo>
                    <a:pt x="557" y="165"/>
                  </a:lnTo>
                  <a:lnTo>
                    <a:pt x="566" y="187"/>
                  </a:lnTo>
                  <a:lnTo>
                    <a:pt x="573" y="211"/>
                  </a:lnTo>
                  <a:lnTo>
                    <a:pt x="580" y="233"/>
                  </a:lnTo>
                  <a:lnTo>
                    <a:pt x="589" y="252"/>
                  </a:lnTo>
                  <a:lnTo>
                    <a:pt x="601" y="264"/>
                  </a:lnTo>
                  <a:lnTo>
                    <a:pt x="617" y="266"/>
                  </a:lnTo>
                  <a:lnTo>
                    <a:pt x="639" y="255"/>
                  </a:lnTo>
                  <a:lnTo>
                    <a:pt x="668" y="229"/>
                  </a:lnTo>
                  <a:lnTo>
                    <a:pt x="685" y="212"/>
                  </a:lnTo>
                  <a:lnTo>
                    <a:pt x="703" y="195"/>
                  </a:lnTo>
                  <a:lnTo>
                    <a:pt x="721" y="179"/>
                  </a:lnTo>
                  <a:lnTo>
                    <a:pt x="739" y="162"/>
                  </a:lnTo>
                  <a:lnTo>
                    <a:pt x="756" y="147"/>
                  </a:lnTo>
                  <a:lnTo>
                    <a:pt x="775" y="134"/>
                  </a:lnTo>
                  <a:lnTo>
                    <a:pt x="792" y="119"/>
                  </a:lnTo>
                  <a:lnTo>
                    <a:pt x="809" y="106"/>
                  </a:lnTo>
                  <a:lnTo>
                    <a:pt x="826" y="92"/>
                  </a:lnTo>
                  <a:lnTo>
                    <a:pt x="844" y="81"/>
                  </a:lnTo>
                  <a:lnTo>
                    <a:pt x="860" y="68"/>
                  </a:lnTo>
                  <a:lnTo>
                    <a:pt x="875" y="58"/>
                  </a:lnTo>
                  <a:lnTo>
                    <a:pt x="890" y="46"/>
                  </a:lnTo>
                  <a:lnTo>
                    <a:pt x="905" y="36"/>
                  </a:lnTo>
                  <a:lnTo>
                    <a:pt x="917" y="26"/>
                  </a:lnTo>
                  <a:lnTo>
                    <a:pt x="930" y="17"/>
                  </a:lnTo>
                  <a:lnTo>
                    <a:pt x="944" y="9"/>
                  </a:lnTo>
                  <a:lnTo>
                    <a:pt x="959" y="3"/>
                  </a:lnTo>
                  <a:lnTo>
                    <a:pt x="976" y="1"/>
                  </a:lnTo>
                  <a:lnTo>
                    <a:pt x="995" y="0"/>
                  </a:lnTo>
                  <a:lnTo>
                    <a:pt x="1015" y="1"/>
                  </a:lnTo>
                  <a:lnTo>
                    <a:pt x="1037" y="3"/>
                  </a:lnTo>
                  <a:lnTo>
                    <a:pt x="1060" y="8"/>
                  </a:lnTo>
                  <a:lnTo>
                    <a:pt x="1084" y="14"/>
                  </a:lnTo>
                  <a:lnTo>
                    <a:pt x="1109" y="22"/>
                  </a:lnTo>
                  <a:lnTo>
                    <a:pt x="1134" y="31"/>
                  </a:lnTo>
                  <a:lnTo>
                    <a:pt x="1159" y="41"/>
                  </a:lnTo>
                  <a:lnTo>
                    <a:pt x="1185" y="53"/>
                  </a:lnTo>
                  <a:lnTo>
                    <a:pt x="1210" y="66"/>
                  </a:lnTo>
                  <a:lnTo>
                    <a:pt x="1236" y="79"/>
                  </a:lnTo>
                  <a:lnTo>
                    <a:pt x="1262" y="93"/>
                  </a:lnTo>
                  <a:lnTo>
                    <a:pt x="1286" y="108"/>
                  </a:lnTo>
                  <a:lnTo>
                    <a:pt x="1310" y="124"/>
                  </a:lnTo>
                  <a:lnTo>
                    <a:pt x="1334" y="141"/>
                  </a:lnTo>
                  <a:lnTo>
                    <a:pt x="1357" y="159"/>
                  </a:lnTo>
                  <a:lnTo>
                    <a:pt x="1379" y="177"/>
                  </a:lnTo>
                  <a:lnTo>
                    <a:pt x="1400" y="197"/>
                  </a:lnTo>
                  <a:lnTo>
                    <a:pt x="1420" y="218"/>
                  </a:lnTo>
                  <a:lnTo>
                    <a:pt x="1438" y="238"/>
                  </a:lnTo>
                  <a:lnTo>
                    <a:pt x="1454" y="260"/>
                  </a:lnTo>
                  <a:lnTo>
                    <a:pt x="1469" y="282"/>
                  </a:lnTo>
                  <a:lnTo>
                    <a:pt x="1482" y="305"/>
                  </a:lnTo>
                  <a:lnTo>
                    <a:pt x="1492" y="328"/>
                  </a:lnTo>
                  <a:lnTo>
                    <a:pt x="1500" y="353"/>
                  </a:lnTo>
                  <a:lnTo>
                    <a:pt x="1506" y="377"/>
                  </a:lnTo>
                  <a:lnTo>
                    <a:pt x="1508" y="401"/>
                  </a:lnTo>
                  <a:lnTo>
                    <a:pt x="1508" y="425"/>
                  </a:lnTo>
                  <a:lnTo>
                    <a:pt x="1505" y="449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0" name="Freeform 325"/>
            <p:cNvSpPr>
              <a:spLocks/>
            </p:cNvSpPr>
            <p:nvPr/>
          </p:nvSpPr>
          <p:spPr bwMode="auto">
            <a:xfrm>
              <a:off x="3834" y="2054"/>
              <a:ext cx="740" cy="544"/>
            </a:xfrm>
            <a:custGeom>
              <a:avLst/>
              <a:gdLst>
                <a:gd name="T0" fmla="*/ 92 w 1480"/>
                <a:gd name="T1" fmla="*/ 31 h 1088"/>
                <a:gd name="T2" fmla="*/ 89 w 1480"/>
                <a:gd name="T3" fmla="*/ 39 h 1088"/>
                <a:gd name="T4" fmla="*/ 86 w 1480"/>
                <a:gd name="T5" fmla="*/ 48 h 1088"/>
                <a:gd name="T6" fmla="*/ 83 w 1480"/>
                <a:gd name="T7" fmla="*/ 56 h 1088"/>
                <a:gd name="T8" fmla="*/ 79 w 1480"/>
                <a:gd name="T9" fmla="*/ 63 h 1088"/>
                <a:gd name="T10" fmla="*/ 76 w 1480"/>
                <a:gd name="T11" fmla="*/ 67 h 1088"/>
                <a:gd name="T12" fmla="*/ 74 w 1480"/>
                <a:gd name="T13" fmla="*/ 68 h 1088"/>
                <a:gd name="T14" fmla="*/ 72 w 1480"/>
                <a:gd name="T15" fmla="*/ 68 h 1088"/>
                <a:gd name="T16" fmla="*/ 70 w 1480"/>
                <a:gd name="T17" fmla="*/ 65 h 1088"/>
                <a:gd name="T18" fmla="*/ 68 w 1480"/>
                <a:gd name="T19" fmla="*/ 63 h 1088"/>
                <a:gd name="T20" fmla="*/ 64 w 1480"/>
                <a:gd name="T21" fmla="*/ 61 h 1088"/>
                <a:gd name="T22" fmla="*/ 59 w 1480"/>
                <a:gd name="T23" fmla="*/ 60 h 1088"/>
                <a:gd name="T24" fmla="*/ 54 w 1480"/>
                <a:gd name="T25" fmla="*/ 58 h 1088"/>
                <a:gd name="T26" fmla="*/ 49 w 1480"/>
                <a:gd name="T27" fmla="*/ 57 h 1088"/>
                <a:gd name="T28" fmla="*/ 44 w 1480"/>
                <a:gd name="T29" fmla="*/ 56 h 1088"/>
                <a:gd name="T30" fmla="*/ 39 w 1480"/>
                <a:gd name="T31" fmla="*/ 55 h 1088"/>
                <a:gd name="T32" fmla="*/ 34 w 1480"/>
                <a:gd name="T33" fmla="*/ 55 h 1088"/>
                <a:gd name="T34" fmla="*/ 28 w 1480"/>
                <a:gd name="T35" fmla="*/ 55 h 1088"/>
                <a:gd name="T36" fmla="*/ 23 w 1480"/>
                <a:gd name="T37" fmla="*/ 54 h 1088"/>
                <a:gd name="T38" fmla="*/ 17 w 1480"/>
                <a:gd name="T39" fmla="*/ 53 h 1088"/>
                <a:gd name="T40" fmla="*/ 13 w 1480"/>
                <a:gd name="T41" fmla="*/ 53 h 1088"/>
                <a:gd name="T42" fmla="*/ 9 w 1480"/>
                <a:gd name="T43" fmla="*/ 52 h 1088"/>
                <a:gd name="T44" fmla="*/ 6 w 1480"/>
                <a:gd name="T45" fmla="*/ 50 h 1088"/>
                <a:gd name="T46" fmla="*/ 3 w 1480"/>
                <a:gd name="T47" fmla="*/ 48 h 1088"/>
                <a:gd name="T48" fmla="*/ 1 w 1480"/>
                <a:gd name="T49" fmla="*/ 44 h 1088"/>
                <a:gd name="T50" fmla="*/ 0 w 1480"/>
                <a:gd name="T51" fmla="*/ 40 h 1088"/>
                <a:gd name="T52" fmla="*/ 1 w 1480"/>
                <a:gd name="T53" fmla="*/ 37 h 1088"/>
                <a:gd name="T54" fmla="*/ 2 w 1480"/>
                <a:gd name="T55" fmla="*/ 36 h 1088"/>
                <a:gd name="T56" fmla="*/ 4 w 1480"/>
                <a:gd name="T57" fmla="*/ 33 h 1088"/>
                <a:gd name="T58" fmla="*/ 7 w 1480"/>
                <a:gd name="T59" fmla="*/ 30 h 1088"/>
                <a:gd name="T60" fmla="*/ 11 w 1480"/>
                <a:gd name="T61" fmla="*/ 26 h 1088"/>
                <a:gd name="T62" fmla="*/ 13 w 1480"/>
                <a:gd name="T63" fmla="*/ 21 h 1088"/>
                <a:gd name="T64" fmla="*/ 16 w 1480"/>
                <a:gd name="T65" fmla="*/ 16 h 1088"/>
                <a:gd name="T66" fmla="*/ 18 w 1480"/>
                <a:gd name="T67" fmla="*/ 11 h 1088"/>
                <a:gd name="T68" fmla="*/ 22 w 1480"/>
                <a:gd name="T69" fmla="*/ 7 h 1088"/>
                <a:gd name="T70" fmla="*/ 24 w 1480"/>
                <a:gd name="T71" fmla="*/ 6 h 1088"/>
                <a:gd name="T72" fmla="*/ 26 w 1480"/>
                <a:gd name="T73" fmla="*/ 6 h 1088"/>
                <a:gd name="T74" fmla="*/ 28 w 1480"/>
                <a:gd name="T75" fmla="*/ 6 h 1088"/>
                <a:gd name="T76" fmla="*/ 28 w 1480"/>
                <a:gd name="T77" fmla="*/ 6 h 1088"/>
                <a:gd name="T78" fmla="*/ 32 w 1480"/>
                <a:gd name="T79" fmla="*/ 6 h 1088"/>
                <a:gd name="T80" fmla="*/ 34 w 1480"/>
                <a:gd name="T81" fmla="*/ 9 h 1088"/>
                <a:gd name="T82" fmla="*/ 36 w 1480"/>
                <a:gd name="T83" fmla="*/ 12 h 1088"/>
                <a:gd name="T84" fmla="*/ 38 w 1480"/>
                <a:gd name="T85" fmla="*/ 16 h 1088"/>
                <a:gd name="T86" fmla="*/ 41 w 1480"/>
                <a:gd name="T87" fmla="*/ 16 h 1088"/>
                <a:gd name="T88" fmla="*/ 44 w 1480"/>
                <a:gd name="T89" fmla="*/ 12 h 1088"/>
                <a:gd name="T90" fmla="*/ 48 w 1480"/>
                <a:gd name="T91" fmla="*/ 9 h 1088"/>
                <a:gd name="T92" fmla="*/ 51 w 1480"/>
                <a:gd name="T93" fmla="*/ 7 h 1088"/>
                <a:gd name="T94" fmla="*/ 54 w 1480"/>
                <a:gd name="T95" fmla="*/ 5 h 1088"/>
                <a:gd name="T96" fmla="*/ 57 w 1480"/>
                <a:gd name="T97" fmla="*/ 3 h 1088"/>
                <a:gd name="T98" fmla="*/ 59 w 1480"/>
                <a:gd name="T99" fmla="*/ 1 h 1088"/>
                <a:gd name="T100" fmla="*/ 62 w 1480"/>
                <a:gd name="T101" fmla="*/ 0 h 1088"/>
                <a:gd name="T102" fmla="*/ 66 w 1480"/>
                <a:gd name="T103" fmla="*/ 1 h 1088"/>
                <a:gd name="T104" fmla="*/ 70 w 1480"/>
                <a:gd name="T105" fmla="*/ 2 h 1088"/>
                <a:gd name="T106" fmla="*/ 75 w 1480"/>
                <a:gd name="T107" fmla="*/ 4 h 1088"/>
                <a:gd name="T108" fmla="*/ 79 w 1480"/>
                <a:gd name="T109" fmla="*/ 7 h 1088"/>
                <a:gd name="T110" fmla="*/ 84 w 1480"/>
                <a:gd name="T111" fmla="*/ 10 h 1088"/>
                <a:gd name="T112" fmla="*/ 88 w 1480"/>
                <a:gd name="T113" fmla="*/ 14 h 1088"/>
                <a:gd name="T114" fmla="*/ 91 w 1480"/>
                <a:gd name="T115" fmla="*/ 18 h 1088"/>
                <a:gd name="T116" fmla="*/ 92 w 1480"/>
                <a:gd name="T117" fmla="*/ 22 h 1088"/>
                <a:gd name="T118" fmla="*/ 93 w 1480"/>
                <a:gd name="T119" fmla="*/ 26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0"/>
                <a:gd name="T181" fmla="*/ 0 h 1088"/>
                <a:gd name="T182" fmla="*/ 1480 w 1480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0" h="1088">
                  <a:moveTo>
                    <a:pt x="1476" y="437"/>
                  </a:moveTo>
                  <a:lnTo>
                    <a:pt x="1469" y="463"/>
                  </a:lnTo>
                  <a:lnTo>
                    <a:pt x="1461" y="495"/>
                  </a:lnTo>
                  <a:lnTo>
                    <a:pt x="1450" y="532"/>
                  </a:lnTo>
                  <a:lnTo>
                    <a:pt x="1436" y="574"/>
                  </a:lnTo>
                  <a:lnTo>
                    <a:pt x="1422" y="618"/>
                  </a:lnTo>
                  <a:lnTo>
                    <a:pt x="1406" y="663"/>
                  </a:lnTo>
                  <a:lnTo>
                    <a:pt x="1389" y="710"/>
                  </a:lnTo>
                  <a:lnTo>
                    <a:pt x="1370" y="758"/>
                  </a:lnTo>
                  <a:lnTo>
                    <a:pt x="1352" y="805"/>
                  </a:lnTo>
                  <a:lnTo>
                    <a:pt x="1332" y="851"/>
                  </a:lnTo>
                  <a:lnTo>
                    <a:pt x="1314" y="895"/>
                  </a:lnTo>
                  <a:lnTo>
                    <a:pt x="1295" y="937"/>
                  </a:lnTo>
                  <a:lnTo>
                    <a:pt x="1277" y="974"/>
                  </a:lnTo>
                  <a:lnTo>
                    <a:pt x="1260" y="1007"/>
                  </a:lnTo>
                  <a:lnTo>
                    <a:pt x="1244" y="1034"/>
                  </a:lnTo>
                  <a:lnTo>
                    <a:pt x="1229" y="1055"/>
                  </a:lnTo>
                  <a:lnTo>
                    <a:pt x="1215" y="1070"/>
                  </a:lnTo>
                  <a:lnTo>
                    <a:pt x="1203" y="1081"/>
                  </a:lnTo>
                  <a:lnTo>
                    <a:pt x="1192" y="1085"/>
                  </a:lnTo>
                  <a:lnTo>
                    <a:pt x="1181" y="1088"/>
                  </a:lnTo>
                  <a:lnTo>
                    <a:pt x="1171" y="1085"/>
                  </a:lnTo>
                  <a:lnTo>
                    <a:pt x="1162" y="1080"/>
                  </a:lnTo>
                  <a:lnTo>
                    <a:pt x="1151" y="1073"/>
                  </a:lnTo>
                  <a:lnTo>
                    <a:pt x="1141" y="1062"/>
                  </a:lnTo>
                  <a:lnTo>
                    <a:pt x="1131" y="1051"/>
                  </a:lnTo>
                  <a:lnTo>
                    <a:pt x="1118" y="1039"/>
                  </a:lnTo>
                  <a:lnTo>
                    <a:pt x="1105" y="1027"/>
                  </a:lnTo>
                  <a:lnTo>
                    <a:pt x="1092" y="1013"/>
                  </a:lnTo>
                  <a:lnTo>
                    <a:pt x="1075" y="1001"/>
                  </a:lnTo>
                  <a:lnTo>
                    <a:pt x="1057" y="990"/>
                  </a:lnTo>
                  <a:lnTo>
                    <a:pt x="1037" y="979"/>
                  </a:lnTo>
                  <a:lnTo>
                    <a:pt x="1014" y="971"/>
                  </a:lnTo>
                  <a:lnTo>
                    <a:pt x="990" y="964"/>
                  </a:lnTo>
                  <a:lnTo>
                    <a:pt x="965" y="956"/>
                  </a:lnTo>
                  <a:lnTo>
                    <a:pt x="940" y="948"/>
                  </a:lnTo>
                  <a:lnTo>
                    <a:pt x="914" y="941"/>
                  </a:lnTo>
                  <a:lnTo>
                    <a:pt x="889" y="933"/>
                  </a:lnTo>
                  <a:lnTo>
                    <a:pt x="862" y="925"/>
                  </a:lnTo>
                  <a:lnTo>
                    <a:pt x="836" y="917"/>
                  </a:lnTo>
                  <a:lnTo>
                    <a:pt x="809" y="910"/>
                  </a:lnTo>
                  <a:lnTo>
                    <a:pt x="782" y="903"/>
                  </a:lnTo>
                  <a:lnTo>
                    <a:pt x="755" y="896"/>
                  </a:lnTo>
                  <a:lnTo>
                    <a:pt x="728" y="891"/>
                  </a:lnTo>
                  <a:lnTo>
                    <a:pt x="700" y="886"/>
                  </a:lnTo>
                  <a:lnTo>
                    <a:pt x="674" y="883"/>
                  </a:lnTo>
                  <a:lnTo>
                    <a:pt x="646" y="880"/>
                  </a:lnTo>
                  <a:lnTo>
                    <a:pt x="618" y="878"/>
                  </a:lnTo>
                  <a:lnTo>
                    <a:pt x="591" y="878"/>
                  </a:lnTo>
                  <a:lnTo>
                    <a:pt x="563" y="878"/>
                  </a:lnTo>
                  <a:lnTo>
                    <a:pt x="533" y="877"/>
                  </a:lnTo>
                  <a:lnTo>
                    <a:pt x="504" y="875"/>
                  </a:lnTo>
                  <a:lnTo>
                    <a:pt x="474" y="872"/>
                  </a:lnTo>
                  <a:lnTo>
                    <a:pt x="444" y="870"/>
                  </a:lnTo>
                  <a:lnTo>
                    <a:pt x="414" y="866"/>
                  </a:lnTo>
                  <a:lnTo>
                    <a:pt x="384" y="863"/>
                  </a:lnTo>
                  <a:lnTo>
                    <a:pt x="355" y="858"/>
                  </a:lnTo>
                  <a:lnTo>
                    <a:pt x="326" y="855"/>
                  </a:lnTo>
                  <a:lnTo>
                    <a:pt x="298" y="850"/>
                  </a:lnTo>
                  <a:lnTo>
                    <a:pt x="272" y="846"/>
                  </a:lnTo>
                  <a:lnTo>
                    <a:pt x="246" y="841"/>
                  </a:lnTo>
                  <a:lnTo>
                    <a:pt x="222" y="838"/>
                  </a:lnTo>
                  <a:lnTo>
                    <a:pt x="199" y="834"/>
                  </a:lnTo>
                  <a:lnTo>
                    <a:pt x="179" y="831"/>
                  </a:lnTo>
                  <a:lnTo>
                    <a:pt x="161" y="827"/>
                  </a:lnTo>
                  <a:lnTo>
                    <a:pt x="144" y="823"/>
                  </a:lnTo>
                  <a:lnTo>
                    <a:pt x="126" y="816"/>
                  </a:lnTo>
                  <a:lnTo>
                    <a:pt x="109" y="808"/>
                  </a:lnTo>
                  <a:lnTo>
                    <a:pt x="92" y="796"/>
                  </a:lnTo>
                  <a:lnTo>
                    <a:pt x="75" y="784"/>
                  </a:lnTo>
                  <a:lnTo>
                    <a:pt x="60" y="770"/>
                  </a:lnTo>
                  <a:lnTo>
                    <a:pt x="45" y="754"/>
                  </a:lnTo>
                  <a:lnTo>
                    <a:pt x="32" y="736"/>
                  </a:lnTo>
                  <a:lnTo>
                    <a:pt x="22" y="719"/>
                  </a:lnTo>
                  <a:lnTo>
                    <a:pt x="12" y="699"/>
                  </a:lnTo>
                  <a:lnTo>
                    <a:pt x="6" y="680"/>
                  </a:lnTo>
                  <a:lnTo>
                    <a:pt x="1" y="660"/>
                  </a:lnTo>
                  <a:lnTo>
                    <a:pt x="0" y="639"/>
                  </a:lnTo>
                  <a:lnTo>
                    <a:pt x="2" y="620"/>
                  </a:lnTo>
                  <a:lnTo>
                    <a:pt x="7" y="599"/>
                  </a:lnTo>
                  <a:lnTo>
                    <a:pt x="16" y="580"/>
                  </a:lnTo>
                  <a:lnTo>
                    <a:pt x="17" y="578"/>
                  </a:lnTo>
                  <a:lnTo>
                    <a:pt x="23" y="573"/>
                  </a:lnTo>
                  <a:lnTo>
                    <a:pt x="30" y="566"/>
                  </a:lnTo>
                  <a:lnTo>
                    <a:pt x="39" y="555"/>
                  </a:lnTo>
                  <a:lnTo>
                    <a:pt x="52" y="543"/>
                  </a:lnTo>
                  <a:lnTo>
                    <a:pt x="64" y="528"/>
                  </a:lnTo>
                  <a:lnTo>
                    <a:pt x="79" y="510"/>
                  </a:lnTo>
                  <a:lnTo>
                    <a:pt x="95" y="492"/>
                  </a:lnTo>
                  <a:lnTo>
                    <a:pt x="112" y="471"/>
                  </a:lnTo>
                  <a:lnTo>
                    <a:pt x="128" y="449"/>
                  </a:lnTo>
                  <a:lnTo>
                    <a:pt x="145" y="427"/>
                  </a:lnTo>
                  <a:lnTo>
                    <a:pt x="161" y="403"/>
                  </a:lnTo>
                  <a:lnTo>
                    <a:pt x="176" y="379"/>
                  </a:lnTo>
                  <a:lnTo>
                    <a:pt x="190" y="355"/>
                  </a:lnTo>
                  <a:lnTo>
                    <a:pt x="202" y="330"/>
                  </a:lnTo>
                  <a:lnTo>
                    <a:pt x="214" y="305"/>
                  </a:lnTo>
                  <a:lnTo>
                    <a:pt x="228" y="272"/>
                  </a:lnTo>
                  <a:lnTo>
                    <a:pt x="242" y="242"/>
                  </a:lnTo>
                  <a:lnTo>
                    <a:pt x="255" y="214"/>
                  </a:lnTo>
                  <a:lnTo>
                    <a:pt x="270" y="188"/>
                  </a:lnTo>
                  <a:lnTo>
                    <a:pt x="285" y="165"/>
                  </a:lnTo>
                  <a:lnTo>
                    <a:pt x="302" y="144"/>
                  </a:lnTo>
                  <a:lnTo>
                    <a:pt x="320" y="126"/>
                  </a:lnTo>
                  <a:lnTo>
                    <a:pt x="340" y="111"/>
                  </a:lnTo>
                  <a:lnTo>
                    <a:pt x="353" y="101"/>
                  </a:lnTo>
                  <a:lnTo>
                    <a:pt x="365" y="96"/>
                  </a:lnTo>
                  <a:lnTo>
                    <a:pt x="376" y="91"/>
                  </a:lnTo>
                  <a:lnTo>
                    <a:pt x="387" y="88"/>
                  </a:lnTo>
                  <a:lnTo>
                    <a:pt x="397" y="86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3"/>
                  </a:lnTo>
                  <a:lnTo>
                    <a:pt x="439" y="83"/>
                  </a:lnTo>
                  <a:lnTo>
                    <a:pt x="441" y="83"/>
                  </a:lnTo>
                  <a:lnTo>
                    <a:pt x="466" y="82"/>
                  </a:lnTo>
                  <a:lnTo>
                    <a:pt x="487" y="86"/>
                  </a:lnTo>
                  <a:lnTo>
                    <a:pt x="504" y="96"/>
                  </a:lnTo>
                  <a:lnTo>
                    <a:pt x="518" y="109"/>
                  </a:lnTo>
                  <a:lnTo>
                    <a:pt x="530" y="126"/>
                  </a:lnTo>
                  <a:lnTo>
                    <a:pt x="540" y="142"/>
                  </a:lnTo>
                  <a:lnTo>
                    <a:pt x="549" y="159"/>
                  </a:lnTo>
                  <a:lnTo>
                    <a:pt x="559" y="174"/>
                  </a:lnTo>
                  <a:lnTo>
                    <a:pt x="570" y="191"/>
                  </a:lnTo>
                  <a:lnTo>
                    <a:pt x="578" y="211"/>
                  </a:lnTo>
                  <a:lnTo>
                    <a:pt x="586" y="228"/>
                  </a:lnTo>
                  <a:lnTo>
                    <a:pt x="595" y="243"/>
                  </a:lnTo>
                  <a:lnTo>
                    <a:pt x="607" y="252"/>
                  </a:lnTo>
                  <a:lnTo>
                    <a:pt x="622" y="253"/>
                  </a:lnTo>
                  <a:lnTo>
                    <a:pt x="642" y="243"/>
                  </a:lnTo>
                  <a:lnTo>
                    <a:pt x="670" y="219"/>
                  </a:lnTo>
                  <a:lnTo>
                    <a:pt x="687" y="203"/>
                  </a:lnTo>
                  <a:lnTo>
                    <a:pt x="703" y="187"/>
                  </a:lnTo>
                  <a:lnTo>
                    <a:pt x="721" y="170"/>
                  </a:lnTo>
                  <a:lnTo>
                    <a:pt x="738" y="156"/>
                  </a:lnTo>
                  <a:lnTo>
                    <a:pt x="755" y="142"/>
                  </a:lnTo>
                  <a:lnTo>
                    <a:pt x="773" y="128"/>
                  </a:lnTo>
                  <a:lnTo>
                    <a:pt x="790" y="114"/>
                  </a:lnTo>
                  <a:lnTo>
                    <a:pt x="807" y="101"/>
                  </a:lnTo>
                  <a:lnTo>
                    <a:pt x="823" y="89"/>
                  </a:lnTo>
                  <a:lnTo>
                    <a:pt x="839" y="77"/>
                  </a:lnTo>
                  <a:lnTo>
                    <a:pt x="855" y="66"/>
                  </a:lnTo>
                  <a:lnTo>
                    <a:pt x="870" y="55"/>
                  </a:lnTo>
                  <a:lnTo>
                    <a:pt x="884" y="45"/>
                  </a:lnTo>
                  <a:lnTo>
                    <a:pt x="898" y="36"/>
                  </a:lnTo>
                  <a:lnTo>
                    <a:pt x="911" y="26"/>
                  </a:lnTo>
                  <a:lnTo>
                    <a:pt x="922" y="17"/>
                  </a:lnTo>
                  <a:lnTo>
                    <a:pt x="935" y="9"/>
                  </a:lnTo>
                  <a:lnTo>
                    <a:pt x="950" y="5"/>
                  </a:lnTo>
                  <a:lnTo>
                    <a:pt x="966" y="1"/>
                  </a:lnTo>
                  <a:lnTo>
                    <a:pt x="984" y="0"/>
                  </a:lnTo>
                  <a:lnTo>
                    <a:pt x="1003" y="1"/>
                  </a:lnTo>
                  <a:lnTo>
                    <a:pt x="1024" y="3"/>
                  </a:lnTo>
                  <a:lnTo>
                    <a:pt x="1045" y="8"/>
                  </a:lnTo>
                  <a:lnTo>
                    <a:pt x="1067" y="14"/>
                  </a:lnTo>
                  <a:lnTo>
                    <a:pt x="1090" y="22"/>
                  </a:lnTo>
                  <a:lnTo>
                    <a:pt x="1115" y="31"/>
                  </a:lnTo>
                  <a:lnTo>
                    <a:pt x="1139" y="40"/>
                  </a:lnTo>
                  <a:lnTo>
                    <a:pt x="1163" y="52"/>
                  </a:lnTo>
                  <a:lnTo>
                    <a:pt x="1188" y="64"/>
                  </a:lnTo>
                  <a:lnTo>
                    <a:pt x="1212" y="77"/>
                  </a:lnTo>
                  <a:lnTo>
                    <a:pt x="1238" y="91"/>
                  </a:lnTo>
                  <a:lnTo>
                    <a:pt x="1262" y="106"/>
                  </a:lnTo>
                  <a:lnTo>
                    <a:pt x="1286" y="121"/>
                  </a:lnTo>
                  <a:lnTo>
                    <a:pt x="1309" y="137"/>
                  </a:lnTo>
                  <a:lnTo>
                    <a:pt x="1331" y="154"/>
                  </a:lnTo>
                  <a:lnTo>
                    <a:pt x="1353" y="173"/>
                  </a:lnTo>
                  <a:lnTo>
                    <a:pt x="1374" y="191"/>
                  </a:lnTo>
                  <a:lnTo>
                    <a:pt x="1393" y="211"/>
                  </a:lnTo>
                  <a:lnTo>
                    <a:pt x="1411" y="232"/>
                  </a:lnTo>
                  <a:lnTo>
                    <a:pt x="1427" y="252"/>
                  </a:lnTo>
                  <a:lnTo>
                    <a:pt x="1442" y="274"/>
                  </a:lnTo>
                  <a:lnTo>
                    <a:pt x="1454" y="297"/>
                  </a:lnTo>
                  <a:lnTo>
                    <a:pt x="1464" y="319"/>
                  </a:lnTo>
                  <a:lnTo>
                    <a:pt x="1472" y="342"/>
                  </a:lnTo>
                  <a:lnTo>
                    <a:pt x="1477" y="365"/>
                  </a:lnTo>
                  <a:lnTo>
                    <a:pt x="1480" y="389"/>
                  </a:lnTo>
                  <a:lnTo>
                    <a:pt x="1480" y="412"/>
                  </a:lnTo>
                  <a:lnTo>
                    <a:pt x="1476" y="437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1" name="Freeform 326"/>
            <p:cNvSpPr>
              <a:spLocks/>
            </p:cNvSpPr>
            <p:nvPr/>
          </p:nvSpPr>
          <p:spPr bwMode="auto">
            <a:xfrm>
              <a:off x="3839" y="2062"/>
              <a:ext cx="724" cy="524"/>
            </a:xfrm>
            <a:custGeom>
              <a:avLst/>
              <a:gdLst>
                <a:gd name="T0" fmla="*/ 89 w 1450"/>
                <a:gd name="T1" fmla="*/ 30 h 1049"/>
                <a:gd name="T2" fmla="*/ 87 w 1450"/>
                <a:gd name="T3" fmla="*/ 37 h 1049"/>
                <a:gd name="T4" fmla="*/ 84 w 1450"/>
                <a:gd name="T5" fmla="*/ 45 h 1049"/>
                <a:gd name="T6" fmla="*/ 80 w 1450"/>
                <a:gd name="T7" fmla="*/ 53 h 1049"/>
                <a:gd name="T8" fmla="*/ 77 w 1450"/>
                <a:gd name="T9" fmla="*/ 60 h 1049"/>
                <a:gd name="T10" fmla="*/ 74 w 1450"/>
                <a:gd name="T11" fmla="*/ 64 h 1049"/>
                <a:gd name="T12" fmla="*/ 72 w 1450"/>
                <a:gd name="T13" fmla="*/ 65 h 1049"/>
                <a:gd name="T14" fmla="*/ 70 w 1450"/>
                <a:gd name="T15" fmla="*/ 64 h 1049"/>
                <a:gd name="T16" fmla="*/ 68 w 1450"/>
                <a:gd name="T17" fmla="*/ 62 h 1049"/>
                <a:gd name="T18" fmla="*/ 66 w 1450"/>
                <a:gd name="T19" fmla="*/ 60 h 1049"/>
                <a:gd name="T20" fmla="*/ 62 w 1450"/>
                <a:gd name="T21" fmla="*/ 58 h 1049"/>
                <a:gd name="T22" fmla="*/ 57 w 1450"/>
                <a:gd name="T23" fmla="*/ 57 h 1049"/>
                <a:gd name="T24" fmla="*/ 52 w 1450"/>
                <a:gd name="T25" fmla="*/ 55 h 1049"/>
                <a:gd name="T26" fmla="*/ 47 w 1450"/>
                <a:gd name="T27" fmla="*/ 54 h 1049"/>
                <a:gd name="T28" fmla="*/ 43 w 1450"/>
                <a:gd name="T29" fmla="*/ 53 h 1049"/>
                <a:gd name="T30" fmla="*/ 37 w 1450"/>
                <a:gd name="T31" fmla="*/ 53 h 1049"/>
                <a:gd name="T32" fmla="*/ 32 w 1450"/>
                <a:gd name="T33" fmla="*/ 53 h 1049"/>
                <a:gd name="T34" fmla="*/ 27 w 1450"/>
                <a:gd name="T35" fmla="*/ 52 h 1049"/>
                <a:gd name="T36" fmla="*/ 21 w 1450"/>
                <a:gd name="T37" fmla="*/ 52 h 1049"/>
                <a:gd name="T38" fmla="*/ 16 w 1450"/>
                <a:gd name="T39" fmla="*/ 51 h 1049"/>
                <a:gd name="T40" fmla="*/ 12 w 1450"/>
                <a:gd name="T41" fmla="*/ 50 h 1049"/>
                <a:gd name="T42" fmla="*/ 8 w 1450"/>
                <a:gd name="T43" fmla="*/ 49 h 1049"/>
                <a:gd name="T44" fmla="*/ 5 w 1450"/>
                <a:gd name="T45" fmla="*/ 48 h 1049"/>
                <a:gd name="T46" fmla="*/ 2 w 1450"/>
                <a:gd name="T47" fmla="*/ 45 h 1049"/>
                <a:gd name="T48" fmla="*/ 0 w 1450"/>
                <a:gd name="T49" fmla="*/ 42 h 1049"/>
                <a:gd name="T50" fmla="*/ 0 w 1450"/>
                <a:gd name="T51" fmla="*/ 38 h 1049"/>
                <a:gd name="T52" fmla="*/ 1 w 1450"/>
                <a:gd name="T53" fmla="*/ 35 h 1049"/>
                <a:gd name="T54" fmla="*/ 1 w 1450"/>
                <a:gd name="T55" fmla="*/ 34 h 1049"/>
                <a:gd name="T56" fmla="*/ 3 w 1450"/>
                <a:gd name="T57" fmla="*/ 32 h 1049"/>
                <a:gd name="T58" fmla="*/ 6 w 1450"/>
                <a:gd name="T59" fmla="*/ 28 h 1049"/>
                <a:gd name="T60" fmla="*/ 9 w 1450"/>
                <a:gd name="T61" fmla="*/ 24 h 1049"/>
                <a:gd name="T62" fmla="*/ 12 w 1450"/>
                <a:gd name="T63" fmla="*/ 19 h 1049"/>
                <a:gd name="T64" fmla="*/ 15 w 1450"/>
                <a:gd name="T65" fmla="*/ 14 h 1049"/>
                <a:gd name="T66" fmla="*/ 17 w 1450"/>
                <a:gd name="T67" fmla="*/ 9 h 1049"/>
                <a:gd name="T68" fmla="*/ 21 w 1450"/>
                <a:gd name="T69" fmla="*/ 6 h 1049"/>
                <a:gd name="T70" fmla="*/ 23 w 1450"/>
                <a:gd name="T71" fmla="*/ 5 h 1049"/>
                <a:gd name="T72" fmla="*/ 25 w 1450"/>
                <a:gd name="T73" fmla="*/ 5 h 1049"/>
                <a:gd name="T74" fmla="*/ 27 w 1450"/>
                <a:gd name="T75" fmla="*/ 5 h 1049"/>
                <a:gd name="T76" fmla="*/ 27 w 1450"/>
                <a:gd name="T77" fmla="*/ 5 h 1049"/>
                <a:gd name="T78" fmla="*/ 31 w 1450"/>
                <a:gd name="T79" fmla="*/ 7 h 1049"/>
                <a:gd name="T80" fmla="*/ 33 w 1450"/>
                <a:gd name="T81" fmla="*/ 10 h 1049"/>
                <a:gd name="T82" fmla="*/ 35 w 1450"/>
                <a:gd name="T83" fmla="*/ 12 h 1049"/>
                <a:gd name="T84" fmla="*/ 37 w 1450"/>
                <a:gd name="T85" fmla="*/ 14 h 1049"/>
                <a:gd name="T86" fmla="*/ 40 w 1450"/>
                <a:gd name="T87" fmla="*/ 14 h 1049"/>
                <a:gd name="T88" fmla="*/ 44 w 1450"/>
                <a:gd name="T89" fmla="*/ 11 h 1049"/>
                <a:gd name="T90" fmla="*/ 47 w 1450"/>
                <a:gd name="T91" fmla="*/ 8 h 1049"/>
                <a:gd name="T92" fmla="*/ 50 w 1450"/>
                <a:gd name="T93" fmla="*/ 6 h 1049"/>
                <a:gd name="T94" fmla="*/ 53 w 1450"/>
                <a:gd name="T95" fmla="*/ 3 h 1049"/>
                <a:gd name="T96" fmla="*/ 55 w 1450"/>
                <a:gd name="T97" fmla="*/ 2 h 1049"/>
                <a:gd name="T98" fmla="*/ 57 w 1450"/>
                <a:gd name="T99" fmla="*/ 0 h 1049"/>
                <a:gd name="T100" fmla="*/ 60 w 1450"/>
                <a:gd name="T101" fmla="*/ 0 h 1049"/>
                <a:gd name="T102" fmla="*/ 64 w 1450"/>
                <a:gd name="T103" fmla="*/ 0 h 1049"/>
                <a:gd name="T104" fmla="*/ 68 w 1450"/>
                <a:gd name="T105" fmla="*/ 1 h 1049"/>
                <a:gd name="T106" fmla="*/ 72 w 1450"/>
                <a:gd name="T107" fmla="*/ 3 h 1049"/>
                <a:gd name="T108" fmla="*/ 77 w 1450"/>
                <a:gd name="T109" fmla="*/ 6 h 1049"/>
                <a:gd name="T110" fmla="*/ 81 w 1450"/>
                <a:gd name="T111" fmla="*/ 9 h 1049"/>
                <a:gd name="T112" fmla="*/ 85 w 1450"/>
                <a:gd name="T113" fmla="*/ 12 h 1049"/>
                <a:gd name="T114" fmla="*/ 88 w 1450"/>
                <a:gd name="T115" fmla="*/ 16 h 1049"/>
                <a:gd name="T116" fmla="*/ 90 w 1450"/>
                <a:gd name="T117" fmla="*/ 20 h 1049"/>
                <a:gd name="T118" fmla="*/ 90 w 1450"/>
                <a:gd name="T119" fmla="*/ 25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0"/>
                <a:gd name="T181" fmla="*/ 0 h 1049"/>
                <a:gd name="T182" fmla="*/ 1450 w 1450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0" h="1049">
                  <a:moveTo>
                    <a:pt x="1446" y="424"/>
                  </a:moveTo>
                  <a:lnTo>
                    <a:pt x="1441" y="449"/>
                  </a:lnTo>
                  <a:lnTo>
                    <a:pt x="1431" y="481"/>
                  </a:lnTo>
                  <a:lnTo>
                    <a:pt x="1421" y="516"/>
                  </a:lnTo>
                  <a:lnTo>
                    <a:pt x="1410" y="555"/>
                  </a:lnTo>
                  <a:lnTo>
                    <a:pt x="1395" y="597"/>
                  </a:lnTo>
                  <a:lnTo>
                    <a:pt x="1380" y="641"/>
                  </a:lnTo>
                  <a:lnTo>
                    <a:pt x="1364" y="687"/>
                  </a:lnTo>
                  <a:lnTo>
                    <a:pt x="1346" y="732"/>
                  </a:lnTo>
                  <a:lnTo>
                    <a:pt x="1328" y="778"/>
                  </a:lnTo>
                  <a:lnTo>
                    <a:pt x="1311" y="822"/>
                  </a:lnTo>
                  <a:lnTo>
                    <a:pt x="1292" y="863"/>
                  </a:lnTo>
                  <a:lnTo>
                    <a:pt x="1274" y="903"/>
                  </a:lnTo>
                  <a:lnTo>
                    <a:pt x="1256" y="939"/>
                  </a:lnTo>
                  <a:lnTo>
                    <a:pt x="1239" y="970"/>
                  </a:lnTo>
                  <a:lnTo>
                    <a:pt x="1224" y="997"/>
                  </a:lnTo>
                  <a:lnTo>
                    <a:pt x="1209" y="1018"/>
                  </a:lnTo>
                  <a:lnTo>
                    <a:pt x="1197" y="1033"/>
                  </a:lnTo>
                  <a:lnTo>
                    <a:pt x="1184" y="1042"/>
                  </a:lnTo>
                  <a:lnTo>
                    <a:pt x="1174" y="1048"/>
                  </a:lnTo>
                  <a:lnTo>
                    <a:pt x="1163" y="1049"/>
                  </a:lnTo>
                  <a:lnTo>
                    <a:pt x="1153" y="1048"/>
                  </a:lnTo>
                  <a:lnTo>
                    <a:pt x="1142" y="1042"/>
                  </a:lnTo>
                  <a:lnTo>
                    <a:pt x="1133" y="1035"/>
                  </a:lnTo>
                  <a:lnTo>
                    <a:pt x="1123" y="1026"/>
                  </a:lnTo>
                  <a:lnTo>
                    <a:pt x="1111" y="1015"/>
                  </a:lnTo>
                  <a:lnTo>
                    <a:pt x="1100" y="1004"/>
                  </a:lnTo>
                  <a:lnTo>
                    <a:pt x="1087" y="991"/>
                  </a:lnTo>
                  <a:lnTo>
                    <a:pt x="1073" y="978"/>
                  </a:lnTo>
                  <a:lnTo>
                    <a:pt x="1057" y="967"/>
                  </a:lnTo>
                  <a:lnTo>
                    <a:pt x="1040" y="955"/>
                  </a:lnTo>
                  <a:lnTo>
                    <a:pt x="1019" y="946"/>
                  </a:lnTo>
                  <a:lnTo>
                    <a:pt x="997" y="938"/>
                  </a:lnTo>
                  <a:lnTo>
                    <a:pt x="973" y="931"/>
                  </a:lnTo>
                  <a:lnTo>
                    <a:pt x="949" y="924"/>
                  </a:lnTo>
                  <a:lnTo>
                    <a:pt x="924" y="916"/>
                  </a:lnTo>
                  <a:lnTo>
                    <a:pt x="898" y="909"/>
                  </a:lnTo>
                  <a:lnTo>
                    <a:pt x="873" y="901"/>
                  </a:lnTo>
                  <a:lnTo>
                    <a:pt x="848" y="894"/>
                  </a:lnTo>
                  <a:lnTo>
                    <a:pt x="821" y="887"/>
                  </a:lnTo>
                  <a:lnTo>
                    <a:pt x="795" y="880"/>
                  </a:lnTo>
                  <a:lnTo>
                    <a:pt x="768" y="875"/>
                  </a:lnTo>
                  <a:lnTo>
                    <a:pt x="742" y="869"/>
                  </a:lnTo>
                  <a:lnTo>
                    <a:pt x="714" y="863"/>
                  </a:lnTo>
                  <a:lnTo>
                    <a:pt x="688" y="860"/>
                  </a:lnTo>
                  <a:lnTo>
                    <a:pt x="660" y="856"/>
                  </a:lnTo>
                  <a:lnTo>
                    <a:pt x="633" y="853"/>
                  </a:lnTo>
                  <a:lnTo>
                    <a:pt x="606" y="852"/>
                  </a:lnTo>
                  <a:lnTo>
                    <a:pt x="579" y="852"/>
                  </a:lnTo>
                  <a:lnTo>
                    <a:pt x="552" y="852"/>
                  </a:lnTo>
                  <a:lnTo>
                    <a:pt x="524" y="850"/>
                  </a:lnTo>
                  <a:lnTo>
                    <a:pt x="494" y="849"/>
                  </a:lnTo>
                  <a:lnTo>
                    <a:pt x="465" y="847"/>
                  </a:lnTo>
                  <a:lnTo>
                    <a:pt x="435" y="845"/>
                  </a:lnTo>
                  <a:lnTo>
                    <a:pt x="407" y="841"/>
                  </a:lnTo>
                  <a:lnTo>
                    <a:pt x="377" y="838"/>
                  </a:lnTo>
                  <a:lnTo>
                    <a:pt x="348" y="834"/>
                  </a:lnTo>
                  <a:lnTo>
                    <a:pt x="320" y="830"/>
                  </a:lnTo>
                  <a:lnTo>
                    <a:pt x="293" y="826"/>
                  </a:lnTo>
                  <a:lnTo>
                    <a:pt x="266" y="822"/>
                  </a:lnTo>
                  <a:lnTo>
                    <a:pt x="242" y="817"/>
                  </a:lnTo>
                  <a:lnTo>
                    <a:pt x="218" y="814"/>
                  </a:lnTo>
                  <a:lnTo>
                    <a:pt x="196" y="810"/>
                  </a:lnTo>
                  <a:lnTo>
                    <a:pt x="176" y="807"/>
                  </a:lnTo>
                  <a:lnTo>
                    <a:pt x="158" y="803"/>
                  </a:lnTo>
                  <a:lnTo>
                    <a:pt x="141" y="799"/>
                  </a:lnTo>
                  <a:lnTo>
                    <a:pt x="124" y="793"/>
                  </a:lnTo>
                  <a:lnTo>
                    <a:pt x="107" y="784"/>
                  </a:lnTo>
                  <a:lnTo>
                    <a:pt x="90" y="773"/>
                  </a:lnTo>
                  <a:lnTo>
                    <a:pt x="74" y="761"/>
                  </a:lnTo>
                  <a:lnTo>
                    <a:pt x="59" y="747"/>
                  </a:lnTo>
                  <a:lnTo>
                    <a:pt x="45" y="732"/>
                  </a:lnTo>
                  <a:lnTo>
                    <a:pt x="32" y="716"/>
                  </a:lnTo>
                  <a:lnTo>
                    <a:pt x="21" y="697"/>
                  </a:lnTo>
                  <a:lnTo>
                    <a:pt x="13" y="680"/>
                  </a:lnTo>
                  <a:lnTo>
                    <a:pt x="6" y="660"/>
                  </a:lnTo>
                  <a:lnTo>
                    <a:pt x="1" y="641"/>
                  </a:lnTo>
                  <a:lnTo>
                    <a:pt x="0" y="621"/>
                  </a:lnTo>
                  <a:lnTo>
                    <a:pt x="2" y="602"/>
                  </a:lnTo>
                  <a:lnTo>
                    <a:pt x="7" y="582"/>
                  </a:lnTo>
                  <a:lnTo>
                    <a:pt x="16" y="562"/>
                  </a:lnTo>
                  <a:lnTo>
                    <a:pt x="17" y="561"/>
                  </a:lnTo>
                  <a:lnTo>
                    <a:pt x="22" y="557"/>
                  </a:lnTo>
                  <a:lnTo>
                    <a:pt x="30" y="549"/>
                  </a:lnTo>
                  <a:lnTo>
                    <a:pt x="39" y="538"/>
                  </a:lnTo>
                  <a:lnTo>
                    <a:pt x="51" y="527"/>
                  </a:lnTo>
                  <a:lnTo>
                    <a:pt x="63" y="512"/>
                  </a:lnTo>
                  <a:lnTo>
                    <a:pt x="78" y="496"/>
                  </a:lnTo>
                  <a:lnTo>
                    <a:pt x="93" y="477"/>
                  </a:lnTo>
                  <a:lnTo>
                    <a:pt x="109" y="458"/>
                  </a:lnTo>
                  <a:lnTo>
                    <a:pt x="126" y="437"/>
                  </a:lnTo>
                  <a:lnTo>
                    <a:pt x="142" y="414"/>
                  </a:lnTo>
                  <a:lnTo>
                    <a:pt x="158" y="391"/>
                  </a:lnTo>
                  <a:lnTo>
                    <a:pt x="173" y="368"/>
                  </a:lnTo>
                  <a:lnTo>
                    <a:pt x="188" y="343"/>
                  </a:lnTo>
                  <a:lnTo>
                    <a:pt x="200" y="319"/>
                  </a:lnTo>
                  <a:lnTo>
                    <a:pt x="211" y="295"/>
                  </a:lnTo>
                  <a:lnTo>
                    <a:pt x="225" y="262"/>
                  </a:lnTo>
                  <a:lnTo>
                    <a:pt x="240" y="231"/>
                  </a:lnTo>
                  <a:lnTo>
                    <a:pt x="253" y="203"/>
                  </a:lnTo>
                  <a:lnTo>
                    <a:pt x="268" y="178"/>
                  </a:lnTo>
                  <a:lnTo>
                    <a:pt x="284" y="154"/>
                  </a:lnTo>
                  <a:lnTo>
                    <a:pt x="302" y="134"/>
                  </a:lnTo>
                  <a:lnTo>
                    <a:pt x="321" y="116"/>
                  </a:lnTo>
                  <a:lnTo>
                    <a:pt x="342" y="101"/>
                  </a:lnTo>
                  <a:lnTo>
                    <a:pt x="357" y="92"/>
                  </a:lnTo>
                  <a:lnTo>
                    <a:pt x="370" y="88"/>
                  </a:lnTo>
                  <a:lnTo>
                    <a:pt x="381" y="84"/>
                  </a:lnTo>
                  <a:lnTo>
                    <a:pt x="392" y="83"/>
                  </a:lnTo>
                  <a:lnTo>
                    <a:pt x="401" y="84"/>
                  </a:lnTo>
                  <a:lnTo>
                    <a:pt x="410" y="85"/>
                  </a:lnTo>
                  <a:lnTo>
                    <a:pt x="419" y="89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8" y="92"/>
                  </a:lnTo>
                  <a:lnTo>
                    <a:pt x="440" y="92"/>
                  </a:lnTo>
                  <a:lnTo>
                    <a:pt x="463" y="97"/>
                  </a:lnTo>
                  <a:lnTo>
                    <a:pt x="483" y="106"/>
                  </a:lnTo>
                  <a:lnTo>
                    <a:pt x="498" y="119"/>
                  </a:lnTo>
                  <a:lnTo>
                    <a:pt x="511" y="134"/>
                  </a:lnTo>
                  <a:lnTo>
                    <a:pt x="524" y="148"/>
                  </a:lnTo>
                  <a:lnTo>
                    <a:pt x="536" y="163"/>
                  </a:lnTo>
                  <a:lnTo>
                    <a:pt x="548" y="174"/>
                  </a:lnTo>
                  <a:lnTo>
                    <a:pt x="562" y="182"/>
                  </a:lnTo>
                  <a:lnTo>
                    <a:pt x="570" y="197"/>
                  </a:lnTo>
                  <a:lnTo>
                    <a:pt x="578" y="212"/>
                  </a:lnTo>
                  <a:lnTo>
                    <a:pt x="587" y="226"/>
                  </a:lnTo>
                  <a:lnTo>
                    <a:pt x="597" y="237"/>
                  </a:lnTo>
                  <a:lnTo>
                    <a:pt x="609" y="243"/>
                  </a:lnTo>
                  <a:lnTo>
                    <a:pt x="625" y="241"/>
                  </a:lnTo>
                  <a:lnTo>
                    <a:pt x="646" y="231"/>
                  </a:lnTo>
                  <a:lnTo>
                    <a:pt x="671" y="207"/>
                  </a:lnTo>
                  <a:lnTo>
                    <a:pt x="688" y="191"/>
                  </a:lnTo>
                  <a:lnTo>
                    <a:pt x="705" y="176"/>
                  </a:lnTo>
                  <a:lnTo>
                    <a:pt x="721" y="161"/>
                  </a:lnTo>
                  <a:lnTo>
                    <a:pt x="738" y="148"/>
                  </a:lnTo>
                  <a:lnTo>
                    <a:pt x="754" y="134"/>
                  </a:lnTo>
                  <a:lnTo>
                    <a:pt x="772" y="121"/>
                  </a:lnTo>
                  <a:lnTo>
                    <a:pt x="788" y="108"/>
                  </a:lnTo>
                  <a:lnTo>
                    <a:pt x="804" y="96"/>
                  </a:lnTo>
                  <a:lnTo>
                    <a:pt x="820" y="84"/>
                  </a:lnTo>
                  <a:lnTo>
                    <a:pt x="835" y="74"/>
                  </a:lnTo>
                  <a:lnTo>
                    <a:pt x="850" y="62"/>
                  </a:lnTo>
                  <a:lnTo>
                    <a:pt x="864" y="53"/>
                  </a:lnTo>
                  <a:lnTo>
                    <a:pt x="878" y="43"/>
                  </a:lnTo>
                  <a:lnTo>
                    <a:pt x="890" y="33"/>
                  </a:lnTo>
                  <a:lnTo>
                    <a:pt x="903" y="25"/>
                  </a:lnTo>
                  <a:lnTo>
                    <a:pt x="913" y="17"/>
                  </a:lnTo>
                  <a:lnTo>
                    <a:pt x="926" y="10"/>
                  </a:lnTo>
                  <a:lnTo>
                    <a:pt x="940" y="5"/>
                  </a:lnTo>
                  <a:lnTo>
                    <a:pt x="956" y="1"/>
                  </a:lnTo>
                  <a:lnTo>
                    <a:pt x="973" y="0"/>
                  </a:lnTo>
                  <a:lnTo>
                    <a:pt x="992" y="1"/>
                  </a:lnTo>
                  <a:lnTo>
                    <a:pt x="1010" y="4"/>
                  </a:lnTo>
                  <a:lnTo>
                    <a:pt x="1031" y="8"/>
                  </a:lnTo>
                  <a:lnTo>
                    <a:pt x="1051" y="14"/>
                  </a:lnTo>
                  <a:lnTo>
                    <a:pt x="1073" y="21"/>
                  </a:lnTo>
                  <a:lnTo>
                    <a:pt x="1096" y="29"/>
                  </a:lnTo>
                  <a:lnTo>
                    <a:pt x="1119" y="39"/>
                  </a:lnTo>
                  <a:lnTo>
                    <a:pt x="1142" y="50"/>
                  </a:lnTo>
                  <a:lnTo>
                    <a:pt x="1165" y="61"/>
                  </a:lnTo>
                  <a:lnTo>
                    <a:pt x="1190" y="74"/>
                  </a:lnTo>
                  <a:lnTo>
                    <a:pt x="1213" y="88"/>
                  </a:lnTo>
                  <a:lnTo>
                    <a:pt x="1237" y="101"/>
                  </a:lnTo>
                  <a:lnTo>
                    <a:pt x="1260" y="116"/>
                  </a:lnTo>
                  <a:lnTo>
                    <a:pt x="1283" y="133"/>
                  </a:lnTo>
                  <a:lnTo>
                    <a:pt x="1305" y="149"/>
                  </a:lnTo>
                  <a:lnTo>
                    <a:pt x="1327" y="167"/>
                  </a:lnTo>
                  <a:lnTo>
                    <a:pt x="1346" y="186"/>
                  </a:lnTo>
                  <a:lnTo>
                    <a:pt x="1366" y="204"/>
                  </a:lnTo>
                  <a:lnTo>
                    <a:pt x="1383" y="225"/>
                  </a:lnTo>
                  <a:lnTo>
                    <a:pt x="1399" y="246"/>
                  </a:lnTo>
                  <a:lnTo>
                    <a:pt x="1413" y="266"/>
                  </a:lnTo>
                  <a:lnTo>
                    <a:pt x="1425" y="288"/>
                  </a:lnTo>
                  <a:lnTo>
                    <a:pt x="1435" y="310"/>
                  </a:lnTo>
                  <a:lnTo>
                    <a:pt x="1443" y="332"/>
                  </a:lnTo>
                  <a:lnTo>
                    <a:pt x="1448" y="355"/>
                  </a:lnTo>
                  <a:lnTo>
                    <a:pt x="1450" y="378"/>
                  </a:lnTo>
                  <a:lnTo>
                    <a:pt x="1450" y="401"/>
                  </a:lnTo>
                  <a:lnTo>
                    <a:pt x="1446" y="424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2" name="Freeform 327"/>
            <p:cNvSpPr>
              <a:spLocks/>
            </p:cNvSpPr>
            <p:nvPr/>
          </p:nvSpPr>
          <p:spPr bwMode="auto">
            <a:xfrm>
              <a:off x="3843" y="2070"/>
              <a:ext cx="711" cy="505"/>
            </a:xfrm>
            <a:custGeom>
              <a:avLst/>
              <a:gdLst>
                <a:gd name="T0" fmla="*/ 88 w 1421"/>
                <a:gd name="T1" fmla="*/ 29 h 1012"/>
                <a:gd name="T2" fmla="*/ 86 w 1421"/>
                <a:gd name="T3" fmla="*/ 36 h 1012"/>
                <a:gd name="T4" fmla="*/ 83 w 1421"/>
                <a:gd name="T5" fmla="*/ 44 h 1012"/>
                <a:gd name="T6" fmla="*/ 80 w 1421"/>
                <a:gd name="T7" fmla="*/ 52 h 1012"/>
                <a:gd name="T8" fmla="*/ 77 w 1421"/>
                <a:gd name="T9" fmla="*/ 58 h 1012"/>
                <a:gd name="T10" fmla="*/ 74 w 1421"/>
                <a:gd name="T11" fmla="*/ 62 h 1012"/>
                <a:gd name="T12" fmla="*/ 72 w 1421"/>
                <a:gd name="T13" fmla="*/ 63 h 1012"/>
                <a:gd name="T14" fmla="*/ 70 w 1421"/>
                <a:gd name="T15" fmla="*/ 62 h 1012"/>
                <a:gd name="T16" fmla="*/ 68 w 1421"/>
                <a:gd name="T17" fmla="*/ 60 h 1012"/>
                <a:gd name="T18" fmla="*/ 65 w 1421"/>
                <a:gd name="T19" fmla="*/ 58 h 1012"/>
                <a:gd name="T20" fmla="*/ 62 w 1421"/>
                <a:gd name="T21" fmla="*/ 56 h 1012"/>
                <a:gd name="T22" fmla="*/ 57 w 1421"/>
                <a:gd name="T23" fmla="*/ 55 h 1012"/>
                <a:gd name="T24" fmla="*/ 52 w 1421"/>
                <a:gd name="T25" fmla="*/ 54 h 1012"/>
                <a:gd name="T26" fmla="*/ 48 w 1421"/>
                <a:gd name="T27" fmla="*/ 52 h 1012"/>
                <a:gd name="T28" fmla="*/ 43 w 1421"/>
                <a:gd name="T29" fmla="*/ 52 h 1012"/>
                <a:gd name="T30" fmla="*/ 38 w 1421"/>
                <a:gd name="T31" fmla="*/ 51 h 1012"/>
                <a:gd name="T32" fmla="*/ 33 w 1421"/>
                <a:gd name="T33" fmla="*/ 51 h 1012"/>
                <a:gd name="T34" fmla="*/ 27 w 1421"/>
                <a:gd name="T35" fmla="*/ 51 h 1012"/>
                <a:gd name="T36" fmla="*/ 22 w 1421"/>
                <a:gd name="T37" fmla="*/ 50 h 1012"/>
                <a:gd name="T38" fmla="*/ 17 w 1421"/>
                <a:gd name="T39" fmla="*/ 49 h 1012"/>
                <a:gd name="T40" fmla="*/ 13 w 1421"/>
                <a:gd name="T41" fmla="*/ 49 h 1012"/>
                <a:gd name="T42" fmla="*/ 9 w 1421"/>
                <a:gd name="T43" fmla="*/ 48 h 1012"/>
                <a:gd name="T44" fmla="*/ 6 w 1421"/>
                <a:gd name="T45" fmla="*/ 46 h 1012"/>
                <a:gd name="T46" fmla="*/ 3 w 1421"/>
                <a:gd name="T47" fmla="*/ 44 h 1012"/>
                <a:gd name="T48" fmla="*/ 1 w 1421"/>
                <a:gd name="T49" fmla="*/ 41 h 1012"/>
                <a:gd name="T50" fmla="*/ 0 w 1421"/>
                <a:gd name="T51" fmla="*/ 37 h 1012"/>
                <a:gd name="T52" fmla="*/ 1 w 1421"/>
                <a:gd name="T53" fmla="*/ 34 h 1012"/>
                <a:gd name="T54" fmla="*/ 2 w 1421"/>
                <a:gd name="T55" fmla="*/ 33 h 1012"/>
                <a:gd name="T56" fmla="*/ 4 w 1421"/>
                <a:gd name="T57" fmla="*/ 31 h 1012"/>
                <a:gd name="T58" fmla="*/ 7 w 1421"/>
                <a:gd name="T59" fmla="*/ 27 h 1012"/>
                <a:gd name="T60" fmla="*/ 10 w 1421"/>
                <a:gd name="T61" fmla="*/ 23 h 1012"/>
                <a:gd name="T62" fmla="*/ 13 w 1421"/>
                <a:gd name="T63" fmla="*/ 19 h 1012"/>
                <a:gd name="T64" fmla="*/ 15 w 1421"/>
                <a:gd name="T65" fmla="*/ 13 h 1012"/>
                <a:gd name="T66" fmla="*/ 18 w 1421"/>
                <a:gd name="T67" fmla="*/ 9 h 1012"/>
                <a:gd name="T68" fmla="*/ 22 w 1421"/>
                <a:gd name="T69" fmla="*/ 5 h 1012"/>
                <a:gd name="T70" fmla="*/ 25 w 1421"/>
                <a:gd name="T71" fmla="*/ 5 h 1012"/>
                <a:gd name="T72" fmla="*/ 26 w 1421"/>
                <a:gd name="T73" fmla="*/ 5 h 1012"/>
                <a:gd name="T74" fmla="*/ 27 w 1421"/>
                <a:gd name="T75" fmla="*/ 6 h 1012"/>
                <a:gd name="T76" fmla="*/ 28 w 1421"/>
                <a:gd name="T77" fmla="*/ 6 h 1012"/>
                <a:gd name="T78" fmla="*/ 31 w 1421"/>
                <a:gd name="T79" fmla="*/ 8 h 1012"/>
                <a:gd name="T80" fmla="*/ 34 w 1421"/>
                <a:gd name="T81" fmla="*/ 11 h 1012"/>
                <a:gd name="T82" fmla="*/ 36 w 1421"/>
                <a:gd name="T83" fmla="*/ 12 h 1012"/>
                <a:gd name="T84" fmla="*/ 38 w 1421"/>
                <a:gd name="T85" fmla="*/ 14 h 1012"/>
                <a:gd name="T86" fmla="*/ 41 w 1421"/>
                <a:gd name="T87" fmla="*/ 13 h 1012"/>
                <a:gd name="T88" fmla="*/ 45 w 1421"/>
                <a:gd name="T89" fmla="*/ 10 h 1012"/>
                <a:gd name="T90" fmla="*/ 48 w 1421"/>
                <a:gd name="T91" fmla="*/ 8 h 1012"/>
                <a:gd name="T92" fmla="*/ 51 w 1421"/>
                <a:gd name="T93" fmla="*/ 5 h 1012"/>
                <a:gd name="T94" fmla="*/ 53 w 1421"/>
                <a:gd name="T95" fmla="*/ 3 h 1012"/>
                <a:gd name="T96" fmla="*/ 56 w 1421"/>
                <a:gd name="T97" fmla="*/ 2 h 1012"/>
                <a:gd name="T98" fmla="*/ 58 w 1421"/>
                <a:gd name="T99" fmla="*/ 0 h 1012"/>
                <a:gd name="T100" fmla="*/ 61 w 1421"/>
                <a:gd name="T101" fmla="*/ 0 h 1012"/>
                <a:gd name="T102" fmla="*/ 64 w 1421"/>
                <a:gd name="T103" fmla="*/ 0 h 1012"/>
                <a:gd name="T104" fmla="*/ 68 w 1421"/>
                <a:gd name="T105" fmla="*/ 1 h 1012"/>
                <a:gd name="T106" fmla="*/ 72 w 1421"/>
                <a:gd name="T107" fmla="*/ 3 h 1012"/>
                <a:gd name="T108" fmla="*/ 76 w 1421"/>
                <a:gd name="T109" fmla="*/ 6 h 1012"/>
                <a:gd name="T110" fmla="*/ 80 w 1421"/>
                <a:gd name="T111" fmla="*/ 9 h 1012"/>
                <a:gd name="T112" fmla="*/ 84 w 1421"/>
                <a:gd name="T113" fmla="*/ 12 h 1012"/>
                <a:gd name="T114" fmla="*/ 87 w 1421"/>
                <a:gd name="T115" fmla="*/ 16 h 1012"/>
                <a:gd name="T116" fmla="*/ 89 w 1421"/>
                <a:gd name="T117" fmla="*/ 20 h 1012"/>
                <a:gd name="T118" fmla="*/ 89 w 1421"/>
                <a:gd name="T119" fmla="*/ 24 h 10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1"/>
                <a:gd name="T181" fmla="*/ 0 h 1012"/>
                <a:gd name="T182" fmla="*/ 1421 w 1421"/>
                <a:gd name="T183" fmla="*/ 1012 h 10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1" h="1012">
                  <a:moveTo>
                    <a:pt x="1418" y="411"/>
                  </a:moveTo>
                  <a:lnTo>
                    <a:pt x="1412" y="437"/>
                  </a:lnTo>
                  <a:lnTo>
                    <a:pt x="1404" y="467"/>
                  </a:lnTo>
                  <a:lnTo>
                    <a:pt x="1394" y="501"/>
                  </a:lnTo>
                  <a:lnTo>
                    <a:pt x="1382" y="538"/>
                  </a:lnTo>
                  <a:lnTo>
                    <a:pt x="1368" y="579"/>
                  </a:lnTo>
                  <a:lnTo>
                    <a:pt x="1353" y="620"/>
                  </a:lnTo>
                  <a:lnTo>
                    <a:pt x="1338" y="664"/>
                  </a:lnTo>
                  <a:lnTo>
                    <a:pt x="1321" y="708"/>
                  </a:lnTo>
                  <a:lnTo>
                    <a:pt x="1305" y="750"/>
                  </a:lnTo>
                  <a:lnTo>
                    <a:pt x="1288" y="793"/>
                  </a:lnTo>
                  <a:lnTo>
                    <a:pt x="1269" y="833"/>
                  </a:lnTo>
                  <a:lnTo>
                    <a:pt x="1252" y="871"/>
                  </a:lnTo>
                  <a:lnTo>
                    <a:pt x="1236" y="905"/>
                  </a:lnTo>
                  <a:lnTo>
                    <a:pt x="1220" y="936"/>
                  </a:lnTo>
                  <a:lnTo>
                    <a:pt x="1204" y="961"/>
                  </a:lnTo>
                  <a:lnTo>
                    <a:pt x="1190" y="981"/>
                  </a:lnTo>
                  <a:lnTo>
                    <a:pt x="1177" y="994"/>
                  </a:lnTo>
                  <a:lnTo>
                    <a:pt x="1166" y="1005"/>
                  </a:lnTo>
                  <a:lnTo>
                    <a:pt x="1154" y="1009"/>
                  </a:lnTo>
                  <a:lnTo>
                    <a:pt x="1144" y="1012"/>
                  </a:lnTo>
                  <a:lnTo>
                    <a:pt x="1135" y="1009"/>
                  </a:lnTo>
                  <a:lnTo>
                    <a:pt x="1124" y="1005"/>
                  </a:lnTo>
                  <a:lnTo>
                    <a:pt x="1114" y="999"/>
                  </a:lnTo>
                  <a:lnTo>
                    <a:pt x="1103" y="990"/>
                  </a:lnTo>
                  <a:lnTo>
                    <a:pt x="1093" y="980"/>
                  </a:lnTo>
                  <a:lnTo>
                    <a:pt x="1082" y="969"/>
                  </a:lnTo>
                  <a:lnTo>
                    <a:pt x="1068" y="958"/>
                  </a:lnTo>
                  <a:lnTo>
                    <a:pt x="1054" y="945"/>
                  </a:lnTo>
                  <a:lnTo>
                    <a:pt x="1038" y="935"/>
                  </a:lnTo>
                  <a:lnTo>
                    <a:pt x="1021" y="924"/>
                  </a:lnTo>
                  <a:lnTo>
                    <a:pt x="1001" y="915"/>
                  </a:lnTo>
                  <a:lnTo>
                    <a:pt x="979" y="907"/>
                  </a:lnTo>
                  <a:lnTo>
                    <a:pt x="956" y="900"/>
                  </a:lnTo>
                  <a:lnTo>
                    <a:pt x="932" y="893"/>
                  </a:lnTo>
                  <a:lnTo>
                    <a:pt x="908" y="886"/>
                  </a:lnTo>
                  <a:lnTo>
                    <a:pt x="882" y="879"/>
                  </a:lnTo>
                  <a:lnTo>
                    <a:pt x="857" y="872"/>
                  </a:lnTo>
                  <a:lnTo>
                    <a:pt x="832" y="865"/>
                  </a:lnTo>
                  <a:lnTo>
                    <a:pt x="806" y="859"/>
                  </a:lnTo>
                  <a:lnTo>
                    <a:pt x="780" y="853"/>
                  </a:lnTo>
                  <a:lnTo>
                    <a:pt x="753" y="847"/>
                  </a:lnTo>
                  <a:lnTo>
                    <a:pt x="727" y="842"/>
                  </a:lnTo>
                  <a:lnTo>
                    <a:pt x="700" y="838"/>
                  </a:lnTo>
                  <a:lnTo>
                    <a:pt x="674" y="834"/>
                  </a:lnTo>
                  <a:lnTo>
                    <a:pt x="647" y="831"/>
                  </a:lnTo>
                  <a:lnTo>
                    <a:pt x="621" y="829"/>
                  </a:lnTo>
                  <a:lnTo>
                    <a:pt x="594" y="827"/>
                  </a:lnTo>
                  <a:lnTo>
                    <a:pt x="568" y="827"/>
                  </a:lnTo>
                  <a:lnTo>
                    <a:pt x="541" y="827"/>
                  </a:lnTo>
                  <a:lnTo>
                    <a:pt x="513" y="826"/>
                  </a:lnTo>
                  <a:lnTo>
                    <a:pt x="485" y="825"/>
                  </a:lnTo>
                  <a:lnTo>
                    <a:pt x="456" y="823"/>
                  </a:lnTo>
                  <a:lnTo>
                    <a:pt x="427" y="820"/>
                  </a:lnTo>
                  <a:lnTo>
                    <a:pt x="398" y="817"/>
                  </a:lnTo>
                  <a:lnTo>
                    <a:pt x="370" y="814"/>
                  </a:lnTo>
                  <a:lnTo>
                    <a:pt x="341" y="810"/>
                  </a:lnTo>
                  <a:lnTo>
                    <a:pt x="313" y="807"/>
                  </a:lnTo>
                  <a:lnTo>
                    <a:pt x="287" y="802"/>
                  </a:lnTo>
                  <a:lnTo>
                    <a:pt x="261" y="799"/>
                  </a:lnTo>
                  <a:lnTo>
                    <a:pt x="236" y="794"/>
                  </a:lnTo>
                  <a:lnTo>
                    <a:pt x="213" y="791"/>
                  </a:lnTo>
                  <a:lnTo>
                    <a:pt x="193" y="787"/>
                  </a:lnTo>
                  <a:lnTo>
                    <a:pt x="173" y="784"/>
                  </a:lnTo>
                  <a:lnTo>
                    <a:pt x="156" y="780"/>
                  </a:lnTo>
                  <a:lnTo>
                    <a:pt x="140" y="777"/>
                  </a:lnTo>
                  <a:lnTo>
                    <a:pt x="122" y="770"/>
                  </a:lnTo>
                  <a:lnTo>
                    <a:pt x="105" y="762"/>
                  </a:lnTo>
                  <a:lnTo>
                    <a:pt x="89" y="751"/>
                  </a:lnTo>
                  <a:lnTo>
                    <a:pt x="73" y="739"/>
                  </a:lnTo>
                  <a:lnTo>
                    <a:pt x="58" y="726"/>
                  </a:lnTo>
                  <a:lnTo>
                    <a:pt x="44" y="711"/>
                  </a:lnTo>
                  <a:lnTo>
                    <a:pt x="32" y="695"/>
                  </a:lnTo>
                  <a:lnTo>
                    <a:pt x="21" y="678"/>
                  </a:lnTo>
                  <a:lnTo>
                    <a:pt x="13" y="660"/>
                  </a:lnTo>
                  <a:lnTo>
                    <a:pt x="6" y="642"/>
                  </a:lnTo>
                  <a:lnTo>
                    <a:pt x="3" y="622"/>
                  </a:lnTo>
                  <a:lnTo>
                    <a:pt x="0" y="604"/>
                  </a:lnTo>
                  <a:lnTo>
                    <a:pt x="3" y="584"/>
                  </a:lnTo>
                  <a:lnTo>
                    <a:pt x="7" y="565"/>
                  </a:lnTo>
                  <a:lnTo>
                    <a:pt x="16" y="546"/>
                  </a:lnTo>
                  <a:lnTo>
                    <a:pt x="18" y="545"/>
                  </a:lnTo>
                  <a:lnTo>
                    <a:pt x="22" y="540"/>
                  </a:lnTo>
                  <a:lnTo>
                    <a:pt x="29" y="532"/>
                  </a:lnTo>
                  <a:lnTo>
                    <a:pt x="39" y="523"/>
                  </a:lnTo>
                  <a:lnTo>
                    <a:pt x="50" y="512"/>
                  </a:lnTo>
                  <a:lnTo>
                    <a:pt x="64" y="497"/>
                  </a:lnTo>
                  <a:lnTo>
                    <a:pt x="77" y="481"/>
                  </a:lnTo>
                  <a:lnTo>
                    <a:pt x="92" y="463"/>
                  </a:lnTo>
                  <a:lnTo>
                    <a:pt x="108" y="444"/>
                  </a:lnTo>
                  <a:lnTo>
                    <a:pt x="123" y="424"/>
                  </a:lnTo>
                  <a:lnTo>
                    <a:pt x="140" y="402"/>
                  </a:lnTo>
                  <a:lnTo>
                    <a:pt x="156" y="380"/>
                  </a:lnTo>
                  <a:lnTo>
                    <a:pt x="170" y="357"/>
                  </a:lnTo>
                  <a:lnTo>
                    <a:pt x="183" y="334"/>
                  </a:lnTo>
                  <a:lnTo>
                    <a:pt x="196" y="310"/>
                  </a:lnTo>
                  <a:lnTo>
                    <a:pt x="206" y="287"/>
                  </a:lnTo>
                  <a:lnTo>
                    <a:pt x="221" y="252"/>
                  </a:lnTo>
                  <a:lnTo>
                    <a:pt x="236" y="221"/>
                  </a:lnTo>
                  <a:lnTo>
                    <a:pt x="251" y="192"/>
                  </a:lnTo>
                  <a:lnTo>
                    <a:pt x="267" y="167"/>
                  </a:lnTo>
                  <a:lnTo>
                    <a:pt x="284" y="144"/>
                  </a:lnTo>
                  <a:lnTo>
                    <a:pt x="302" y="125"/>
                  </a:lnTo>
                  <a:lnTo>
                    <a:pt x="322" y="107"/>
                  </a:lnTo>
                  <a:lnTo>
                    <a:pt x="345" y="92"/>
                  </a:lnTo>
                  <a:lnTo>
                    <a:pt x="362" y="84"/>
                  </a:lnTo>
                  <a:lnTo>
                    <a:pt x="376" y="81"/>
                  </a:lnTo>
                  <a:lnTo>
                    <a:pt x="386" y="80"/>
                  </a:lnTo>
                  <a:lnTo>
                    <a:pt x="396" y="81"/>
                  </a:lnTo>
                  <a:lnTo>
                    <a:pt x="404" y="84"/>
                  </a:lnTo>
                  <a:lnTo>
                    <a:pt x="413" y="88"/>
                  </a:lnTo>
                  <a:lnTo>
                    <a:pt x="421" y="93"/>
                  </a:lnTo>
                  <a:lnTo>
                    <a:pt x="430" y="98"/>
                  </a:lnTo>
                  <a:lnTo>
                    <a:pt x="432" y="99"/>
                  </a:lnTo>
                  <a:lnTo>
                    <a:pt x="434" y="99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59" y="108"/>
                  </a:lnTo>
                  <a:lnTo>
                    <a:pt x="476" y="121"/>
                  </a:lnTo>
                  <a:lnTo>
                    <a:pt x="492" y="136"/>
                  </a:lnTo>
                  <a:lnTo>
                    <a:pt x="506" y="151"/>
                  </a:lnTo>
                  <a:lnTo>
                    <a:pt x="518" y="166"/>
                  </a:lnTo>
                  <a:lnTo>
                    <a:pt x="532" y="180"/>
                  </a:lnTo>
                  <a:lnTo>
                    <a:pt x="547" y="189"/>
                  </a:lnTo>
                  <a:lnTo>
                    <a:pt x="563" y="192"/>
                  </a:lnTo>
                  <a:lnTo>
                    <a:pt x="573" y="203"/>
                  </a:lnTo>
                  <a:lnTo>
                    <a:pt x="582" y="213"/>
                  </a:lnTo>
                  <a:lnTo>
                    <a:pt x="591" y="224"/>
                  </a:lnTo>
                  <a:lnTo>
                    <a:pt x="601" y="231"/>
                  </a:lnTo>
                  <a:lnTo>
                    <a:pt x="614" y="233"/>
                  </a:lnTo>
                  <a:lnTo>
                    <a:pt x="630" y="229"/>
                  </a:lnTo>
                  <a:lnTo>
                    <a:pt x="650" y="219"/>
                  </a:lnTo>
                  <a:lnTo>
                    <a:pt x="674" y="198"/>
                  </a:lnTo>
                  <a:lnTo>
                    <a:pt x="690" y="183"/>
                  </a:lnTo>
                  <a:lnTo>
                    <a:pt x="705" y="169"/>
                  </a:lnTo>
                  <a:lnTo>
                    <a:pt x="721" y="154"/>
                  </a:lnTo>
                  <a:lnTo>
                    <a:pt x="737" y="142"/>
                  </a:lnTo>
                  <a:lnTo>
                    <a:pt x="753" y="128"/>
                  </a:lnTo>
                  <a:lnTo>
                    <a:pt x="770" y="116"/>
                  </a:lnTo>
                  <a:lnTo>
                    <a:pt x="786" y="104"/>
                  </a:lnTo>
                  <a:lnTo>
                    <a:pt x="801" y="92"/>
                  </a:lnTo>
                  <a:lnTo>
                    <a:pt x="816" y="81"/>
                  </a:lnTo>
                  <a:lnTo>
                    <a:pt x="831" y="70"/>
                  </a:lnTo>
                  <a:lnTo>
                    <a:pt x="846" y="60"/>
                  </a:lnTo>
                  <a:lnTo>
                    <a:pt x="858" y="51"/>
                  </a:lnTo>
                  <a:lnTo>
                    <a:pt x="872" y="42"/>
                  </a:lnTo>
                  <a:lnTo>
                    <a:pt x="884" y="33"/>
                  </a:lnTo>
                  <a:lnTo>
                    <a:pt x="895" y="25"/>
                  </a:lnTo>
                  <a:lnTo>
                    <a:pt x="905" y="17"/>
                  </a:lnTo>
                  <a:lnTo>
                    <a:pt x="918" y="10"/>
                  </a:lnTo>
                  <a:lnTo>
                    <a:pt x="932" y="5"/>
                  </a:lnTo>
                  <a:lnTo>
                    <a:pt x="947" y="1"/>
                  </a:lnTo>
                  <a:lnTo>
                    <a:pt x="962" y="0"/>
                  </a:lnTo>
                  <a:lnTo>
                    <a:pt x="979" y="1"/>
                  </a:lnTo>
                  <a:lnTo>
                    <a:pt x="998" y="4"/>
                  </a:lnTo>
                  <a:lnTo>
                    <a:pt x="1016" y="8"/>
                  </a:lnTo>
                  <a:lnTo>
                    <a:pt x="1037" y="13"/>
                  </a:lnTo>
                  <a:lnTo>
                    <a:pt x="1056" y="20"/>
                  </a:lnTo>
                  <a:lnTo>
                    <a:pt x="1078" y="28"/>
                  </a:lnTo>
                  <a:lnTo>
                    <a:pt x="1100" y="38"/>
                  </a:lnTo>
                  <a:lnTo>
                    <a:pt x="1122" y="48"/>
                  </a:lnTo>
                  <a:lnTo>
                    <a:pt x="1144" y="59"/>
                  </a:lnTo>
                  <a:lnTo>
                    <a:pt x="1167" y="71"/>
                  </a:lnTo>
                  <a:lnTo>
                    <a:pt x="1190" y="84"/>
                  </a:lnTo>
                  <a:lnTo>
                    <a:pt x="1213" y="98"/>
                  </a:lnTo>
                  <a:lnTo>
                    <a:pt x="1236" y="113"/>
                  </a:lnTo>
                  <a:lnTo>
                    <a:pt x="1258" y="128"/>
                  </a:lnTo>
                  <a:lnTo>
                    <a:pt x="1280" y="144"/>
                  </a:lnTo>
                  <a:lnTo>
                    <a:pt x="1300" y="161"/>
                  </a:lnTo>
                  <a:lnTo>
                    <a:pt x="1320" y="180"/>
                  </a:lnTo>
                  <a:lnTo>
                    <a:pt x="1338" y="198"/>
                  </a:lnTo>
                  <a:lnTo>
                    <a:pt x="1356" y="218"/>
                  </a:lnTo>
                  <a:lnTo>
                    <a:pt x="1371" y="237"/>
                  </a:lnTo>
                  <a:lnTo>
                    <a:pt x="1384" y="258"/>
                  </a:lnTo>
                  <a:lnTo>
                    <a:pt x="1397" y="279"/>
                  </a:lnTo>
                  <a:lnTo>
                    <a:pt x="1406" y="301"/>
                  </a:lnTo>
                  <a:lnTo>
                    <a:pt x="1414" y="323"/>
                  </a:lnTo>
                  <a:lnTo>
                    <a:pt x="1419" y="345"/>
                  </a:lnTo>
                  <a:lnTo>
                    <a:pt x="1421" y="366"/>
                  </a:lnTo>
                  <a:lnTo>
                    <a:pt x="1421" y="390"/>
                  </a:lnTo>
                  <a:lnTo>
                    <a:pt x="1418" y="41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3" name="Freeform 328"/>
            <p:cNvSpPr>
              <a:spLocks/>
            </p:cNvSpPr>
            <p:nvPr/>
          </p:nvSpPr>
          <p:spPr bwMode="auto">
            <a:xfrm>
              <a:off x="3848" y="2078"/>
              <a:ext cx="696" cy="486"/>
            </a:xfrm>
            <a:custGeom>
              <a:avLst/>
              <a:gdLst>
                <a:gd name="T0" fmla="*/ 86 w 1391"/>
                <a:gd name="T1" fmla="*/ 28 h 973"/>
                <a:gd name="T2" fmla="*/ 84 w 1391"/>
                <a:gd name="T3" fmla="*/ 34 h 973"/>
                <a:gd name="T4" fmla="*/ 81 w 1391"/>
                <a:gd name="T5" fmla="*/ 42 h 973"/>
                <a:gd name="T6" fmla="*/ 78 w 1391"/>
                <a:gd name="T7" fmla="*/ 50 h 973"/>
                <a:gd name="T8" fmla="*/ 75 w 1391"/>
                <a:gd name="T9" fmla="*/ 56 h 973"/>
                <a:gd name="T10" fmla="*/ 73 w 1391"/>
                <a:gd name="T11" fmla="*/ 59 h 973"/>
                <a:gd name="T12" fmla="*/ 71 w 1391"/>
                <a:gd name="T13" fmla="*/ 60 h 973"/>
                <a:gd name="T14" fmla="*/ 69 w 1391"/>
                <a:gd name="T15" fmla="*/ 60 h 973"/>
                <a:gd name="T16" fmla="*/ 67 w 1391"/>
                <a:gd name="T17" fmla="*/ 58 h 973"/>
                <a:gd name="T18" fmla="*/ 64 w 1391"/>
                <a:gd name="T19" fmla="*/ 56 h 973"/>
                <a:gd name="T20" fmla="*/ 60 w 1391"/>
                <a:gd name="T21" fmla="*/ 54 h 973"/>
                <a:gd name="T22" fmla="*/ 56 w 1391"/>
                <a:gd name="T23" fmla="*/ 53 h 973"/>
                <a:gd name="T24" fmla="*/ 51 w 1391"/>
                <a:gd name="T25" fmla="*/ 52 h 973"/>
                <a:gd name="T26" fmla="*/ 47 w 1391"/>
                <a:gd name="T27" fmla="*/ 51 h 973"/>
                <a:gd name="T28" fmla="*/ 42 w 1391"/>
                <a:gd name="T29" fmla="*/ 50 h 973"/>
                <a:gd name="T30" fmla="*/ 37 w 1391"/>
                <a:gd name="T31" fmla="*/ 50 h 973"/>
                <a:gd name="T32" fmla="*/ 32 w 1391"/>
                <a:gd name="T33" fmla="*/ 50 h 973"/>
                <a:gd name="T34" fmla="*/ 26 w 1391"/>
                <a:gd name="T35" fmla="*/ 49 h 973"/>
                <a:gd name="T36" fmla="*/ 21 w 1391"/>
                <a:gd name="T37" fmla="*/ 49 h 973"/>
                <a:gd name="T38" fmla="*/ 16 w 1391"/>
                <a:gd name="T39" fmla="*/ 48 h 973"/>
                <a:gd name="T40" fmla="*/ 12 w 1391"/>
                <a:gd name="T41" fmla="*/ 47 h 973"/>
                <a:gd name="T42" fmla="*/ 9 w 1391"/>
                <a:gd name="T43" fmla="*/ 47 h 973"/>
                <a:gd name="T44" fmla="*/ 6 w 1391"/>
                <a:gd name="T45" fmla="*/ 45 h 973"/>
                <a:gd name="T46" fmla="*/ 3 w 1391"/>
                <a:gd name="T47" fmla="*/ 43 h 973"/>
                <a:gd name="T48" fmla="*/ 1 w 1391"/>
                <a:gd name="T49" fmla="*/ 39 h 973"/>
                <a:gd name="T50" fmla="*/ 0 w 1391"/>
                <a:gd name="T51" fmla="*/ 36 h 973"/>
                <a:gd name="T52" fmla="*/ 1 w 1391"/>
                <a:gd name="T53" fmla="*/ 33 h 973"/>
                <a:gd name="T54" fmla="*/ 2 w 1391"/>
                <a:gd name="T55" fmla="*/ 32 h 973"/>
                <a:gd name="T56" fmla="*/ 4 w 1391"/>
                <a:gd name="T57" fmla="*/ 30 h 973"/>
                <a:gd name="T58" fmla="*/ 7 w 1391"/>
                <a:gd name="T59" fmla="*/ 26 h 973"/>
                <a:gd name="T60" fmla="*/ 10 w 1391"/>
                <a:gd name="T61" fmla="*/ 23 h 973"/>
                <a:gd name="T62" fmla="*/ 12 w 1391"/>
                <a:gd name="T63" fmla="*/ 18 h 973"/>
                <a:gd name="T64" fmla="*/ 15 w 1391"/>
                <a:gd name="T65" fmla="*/ 13 h 973"/>
                <a:gd name="T66" fmla="*/ 18 w 1391"/>
                <a:gd name="T67" fmla="*/ 8 h 973"/>
                <a:gd name="T68" fmla="*/ 22 w 1391"/>
                <a:gd name="T69" fmla="*/ 5 h 973"/>
                <a:gd name="T70" fmla="*/ 25 w 1391"/>
                <a:gd name="T71" fmla="*/ 4 h 973"/>
                <a:gd name="T72" fmla="*/ 26 w 1391"/>
                <a:gd name="T73" fmla="*/ 5 h 973"/>
                <a:gd name="T74" fmla="*/ 27 w 1391"/>
                <a:gd name="T75" fmla="*/ 6 h 973"/>
                <a:gd name="T76" fmla="*/ 28 w 1391"/>
                <a:gd name="T77" fmla="*/ 6 h 973"/>
                <a:gd name="T78" fmla="*/ 31 w 1391"/>
                <a:gd name="T79" fmla="*/ 9 h 973"/>
                <a:gd name="T80" fmla="*/ 33 w 1391"/>
                <a:gd name="T81" fmla="*/ 12 h 973"/>
                <a:gd name="T82" fmla="*/ 36 w 1391"/>
                <a:gd name="T83" fmla="*/ 12 h 973"/>
                <a:gd name="T84" fmla="*/ 38 w 1391"/>
                <a:gd name="T85" fmla="*/ 13 h 973"/>
                <a:gd name="T86" fmla="*/ 41 w 1391"/>
                <a:gd name="T87" fmla="*/ 12 h 973"/>
                <a:gd name="T88" fmla="*/ 44 w 1391"/>
                <a:gd name="T89" fmla="*/ 9 h 973"/>
                <a:gd name="T90" fmla="*/ 47 w 1391"/>
                <a:gd name="T91" fmla="*/ 7 h 973"/>
                <a:gd name="T92" fmla="*/ 50 w 1391"/>
                <a:gd name="T93" fmla="*/ 5 h 973"/>
                <a:gd name="T94" fmla="*/ 53 w 1391"/>
                <a:gd name="T95" fmla="*/ 3 h 973"/>
                <a:gd name="T96" fmla="*/ 55 w 1391"/>
                <a:gd name="T97" fmla="*/ 1 h 973"/>
                <a:gd name="T98" fmla="*/ 57 w 1391"/>
                <a:gd name="T99" fmla="*/ 0 h 973"/>
                <a:gd name="T100" fmla="*/ 60 w 1391"/>
                <a:gd name="T101" fmla="*/ 0 h 973"/>
                <a:gd name="T102" fmla="*/ 63 w 1391"/>
                <a:gd name="T103" fmla="*/ 0 h 973"/>
                <a:gd name="T104" fmla="*/ 67 w 1391"/>
                <a:gd name="T105" fmla="*/ 1 h 973"/>
                <a:gd name="T106" fmla="*/ 70 w 1391"/>
                <a:gd name="T107" fmla="*/ 3 h 973"/>
                <a:gd name="T108" fmla="*/ 75 w 1391"/>
                <a:gd name="T109" fmla="*/ 5 h 973"/>
                <a:gd name="T110" fmla="*/ 79 w 1391"/>
                <a:gd name="T111" fmla="*/ 8 h 973"/>
                <a:gd name="T112" fmla="*/ 82 w 1391"/>
                <a:gd name="T113" fmla="*/ 11 h 973"/>
                <a:gd name="T114" fmla="*/ 85 w 1391"/>
                <a:gd name="T115" fmla="*/ 15 h 973"/>
                <a:gd name="T116" fmla="*/ 87 w 1391"/>
                <a:gd name="T117" fmla="*/ 19 h 973"/>
                <a:gd name="T118" fmla="*/ 87 w 1391"/>
                <a:gd name="T119" fmla="*/ 23 h 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1"/>
                <a:gd name="T181" fmla="*/ 0 h 973"/>
                <a:gd name="T182" fmla="*/ 1391 w 1391"/>
                <a:gd name="T183" fmla="*/ 973 h 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1" h="973">
                  <a:moveTo>
                    <a:pt x="1387" y="398"/>
                  </a:moveTo>
                  <a:lnTo>
                    <a:pt x="1382" y="422"/>
                  </a:lnTo>
                  <a:lnTo>
                    <a:pt x="1373" y="451"/>
                  </a:lnTo>
                  <a:lnTo>
                    <a:pt x="1364" y="484"/>
                  </a:lnTo>
                  <a:lnTo>
                    <a:pt x="1353" y="520"/>
                  </a:lnTo>
                  <a:lnTo>
                    <a:pt x="1340" y="558"/>
                  </a:lnTo>
                  <a:lnTo>
                    <a:pt x="1326" y="598"/>
                  </a:lnTo>
                  <a:lnTo>
                    <a:pt x="1311" y="640"/>
                  </a:lnTo>
                  <a:lnTo>
                    <a:pt x="1295" y="681"/>
                  </a:lnTo>
                  <a:lnTo>
                    <a:pt x="1279" y="722"/>
                  </a:lnTo>
                  <a:lnTo>
                    <a:pt x="1263" y="762"/>
                  </a:lnTo>
                  <a:lnTo>
                    <a:pt x="1246" y="801"/>
                  </a:lnTo>
                  <a:lnTo>
                    <a:pt x="1230" y="837"/>
                  </a:lnTo>
                  <a:lnTo>
                    <a:pt x="1213" y="869"/>
                  </a:lnTo>
                  <a:lnTo>
                    <a:pt x="1198" y="898"/>
                  </a:lnTo>
                  <a:lnTo>
                    <a:pt x="1183" y="922"/>
                  </a:lnTo>
                  <a:lnTo>
                    <a:pt x="1170" y="942"/>
                  </a:lnTo>
                  <a:lnTo>
                    <a:pt x="1157" y="955"/>
                  </a:lnTo>
                  <a:lnTo>
                    <a:pt x="1145" y="965"/>
                  </a:lnTo>
                  <a:lnTo>
                    <a:pt x="1134" y="970"/>
                  </a:lnTo>
                  <a:lnTo>
                    <a:pt x="1124" y="973"/>
                  </a:lnTo>
                  <a:lnTo>
                    <a:pt x="1113" y="972"/>
                  </a:lnTo>
                  <a:lnTo>
                    <a:pt x="1104" y="967"/>
                  </a:lnTo>
                  <a:lnTo>
                    <a:pt x="1094" y="961"/>
                  </a:lnTo>
                  <a:lnTo>
                    <a:pt x="1083" y="953"/>
                  </a:lnTo>
                  <a:lnTo>
                    <a:pt x="1073" y="944"/>
                  </a:lnTo>
                  <a:lnTo>
                    <a:pt x="1060" y="932"/>
                  </a:lnTo>
                  <a:lnTo>
                    <a:pt x="1048" y="922"/>
                  </a:lnTo>
                  <a:lnTo>
                    <a:pt x="1034" y="911"/>
                  </a:lnTo>
                  <a:lnTo>
                    <a:pt x="1018" y="900"/>
                  </a:lnTo>
                  <a:lnTo>
                    <a:pt x="1000" y="890"/>
                  </a:lnTo>
                  <a:lnTo>
                    <a:pt x="982" y="881"/>
                  </a:lnTo>
                  <a:lnTo>
                    <a:pt x="960" y="874"/>
                  </a:lnTo>
                  <a:lnTo>
                    <a:pt x="937" y="868"/>
                  </a:lnTo>
                  <a:lnTo>
                    <a:pt x="914" y="861"/>
                  </a:lnTo>
                  <a:lnTo>
                    <a:pt x="890" y="854"/>
                  </a:lnTo>
                  <a:lnTo>
                    <a:pt x="866" y="848"/>
                  </a:lnTo>
                  <a:lnTo>
                    <a:pt x="840" y="841"/>
                  </a:lnTo>
                  <a:lnTo>
                    <a:pt x="815" y="836"/>
                  </a:lnTo>
                  <a:lnTo>
                    <a:pt x="790" y="830"/>
                  </a:lnTo>
                  <a:lnTo>
                    <a:pt x="764" y="824"/>
                  </a:lnTo>
                  <a:lnTo>
                    <a:pt x="738" y="819"/>
                  </a:lnTo>
                  <a:lnTo>
                    <a:pt x="711" y="815"/>
                  </a:lnTo>
                  <a:lnTo>
                    <a:pt x="686" y="811"/>
                  </a:lnTo>
                  <a:lnTo>
                    <a:pt x="659" y="808"/>
                  </a:lnTo>
                  <a:lnTo>
                    <a:pt x="633" y="804"/>
                  </a:lnTo>
                  <a:lnTo>
                    <a:pt x="607" y="803"/>
                  </a:lnTo>
                  <a:lnTo>
                    <a:pt x="581" y="802"/>
                  </a:lnTo>
                  <a:lnTo>
                    <a:pt x="555" y="802"/>
                  </a:lnTo>
                  <a:lnTo>
                    <a:pt x="528" y="802"/>
                  </a:lnTo>
                  <a:lnTo>
                    <a:pt x="502" y="801"/>
                  </a:lnTo>
                  <a:lnTo>
                    <a:pt x="473" y="800"/>
                  </a:lnTo>
                  <a:lnTo>
                    <a:pt x="445" y="798"/>
                  </a:lnTo>
                  <a:lnTo>
                    <a:pt x="416" y="795"/>
                  </a:lnTo>
                  <a:lnTo>
                    <a:pt x="389" y="792"/>
                  </a:lnTo>
                  <a:lnTo>
                    <a:pt x="360" y="788"/>
                  </a:lnTo>
                  <a:lnTo>
                    <a:pt x="332" y="785"/>
                  </a:lnTo>
                  <a:lnTo>
                    <a:pt x="306" y="781"/>
                  </a:lnTo>
                  <a:lnTo>
                    <a:pt x="279" y="777"/>
                  </a:lnTo>
                  <a:lnTo>
                    <a:pt x="254" y="773"/>
                  </a:lnTo>
                  <a:lnTo>
                    <a:pt x="230" y="770"/>
                  </a:lnTo>
                  <a:lnTo>
                    <a:pt x="208" y="765"/>
                  </a:lnTo>
                  <a:lnTo>
                    <a:pt x="186" y="762"/>
                  </a:lnTo>
                  <a:lnTo>
                    <a:pt x="168" y="758"/>
                  </a:lnTo>
                  <a:lnTo>
                    <a:pt x="150" y="756"/>
                  </a:lnTo>
                  <a:lnTo>
                    <a:pt x="134" y="753"/>
                  </a:lnTo>
                  <a:lnTo>
                    <a:pt x="118" y="746"/>
                  </a:lnTo>
                  <a:lnTo>
                    <a:pt x="102" y="738"/>
                  </a:lnTo>
                  <a:lnTo>
                    <a:pt x="86" y="727"/>
                  </a:lnTo>
                  <a:lnTo>
                    <a:pt x="70" y="716"/>
                  </a:lnTo>
                  <a:lnTo>
                    <a:pt x="55" y="703"/>
                  </a:lnTo>
                  <a:lnTo>
                    <a:pt x="42" y="688"/>
                  </a:lnTo>
                  <a:lnTo>
                    <a:pt x="30" y="673"/>
                  </a:lnTo>
                  <a:lnTo>
                    <a:pt x="19" y="656"/>
                  </a:lnTo>
                  <a:lnTo>
                    <a:pt x="11" y="639"/>
                  </a:lnTo>
                  <a:lnTo>
                    <a:pt x="4" y="621"/>
                  </a:lnTo>
                  <a:lnTo>
                    <a:pt x="1" y="603"/>
                  </a:lnTo>
                  <a:lnTo>
                    <a:pt x="0" y="584"/>
                  </a:lnTo>
                  <a:lnTo>
                    <a:pt x="1" y="566"/>
                  </a:lnTo>
                  <a:lnTo>
                    <a:pt x="7" y="548"/>
                  </a:lnTo>
                  <a:lnTo>
                    <a:pt x="15" y="529"/>
                  </a:lnTo>
                  <a:lnTo>
                    <a:pt x="16" y="528"/>
                  </a:lnTo>
                  <a:lnTo>
                    <a:pt x="20" y="523"/>
                  </a:lnTo>
                  <a:lnTo>
                    <a:pt x="27" y="516"/>
                  </a:lnTo>
                  <a:lnTo>
                    <a:pt x="36" y="507"/>
                  </a:lnTo>
                  <a:lnTo>
                    <a:pt x="48" y="495"/>
                  </a:lnTo>
                  <a:lnTo>
                    <a:pt x="61" y="481"/>
                  </a:lnTo>
                  <a:lnTo>
                    <a:pt x="74" y="466"/>
                  </a:lnTo>
                  <a:lnTo>
                    <a:pt x="89" y="448"/>
                  </a:lnTo>
                  <a:lnTo>
                    <a:pt x="104" y="430"/>
                  </a:lnTo>
                  <a:lnTo>
                    <a:pt x="119" y="409"/>
                  </a:lnTo>
                  <a:lnTo>
                    <a:pt x="135" y="389"/>
                  </a:lnTo>
                  <a:lnTo>
                    <a:pt x="150" y="368"/>
                  </a:lnTo>
                  <a:lnTo>
                    <a:pt x="165" y="345"/>
                  </a:lnTo>
                  <a:lnTo>
                    <a:pt x="178" y="323"/>
                  </a:lnTo>
                  <a:lnTo>
                    <a:pt x="191" y="300"/>
                  </a:lnTo>
                  <a:lnTo>
                    <a:pt x="201" y="277"/>
                  </a:lnTo>
                  <a:lnTo>
                    <a:pt x="216" y="242"/>
                  </a:lnTo>
                  <a:lnTo>
                    <a:pt x="231" y="210"/>
                  </a:lnTo>
                  <a:lnTo>
                    <a:pt x="247" y="181"/>
                  </a:lnTo>
                  <a:lnTo>
                    <a:pt x="263" y="155"/>
                  </a:lnTo>
                  <a:lnTo>
                    <a:pt x="281" y="133"/>
                  </a:lnTo>
                  <a:lnTo>
                    <a:pt x="300" y="112"/>
                  </a:lnTo>
                  <a:lnTo>
                    <a:pt x="322" y="96"/>
                  </a:lnTo>
                  <a:lnTo>
                    <a:pt x="346" y="82"/>
                  </a:lnTo>
                  <a:lnTo>
                    <a:pt x="365" y="75"/>
                  </a:lnTo>
                  <a:lnTo>
                    <a:pt x="380" y="72"/>
                  </a:lnTo>
                  <a:lnTo>
                    <a:pt x="390" y="73"/>
                  </a:lnTo>
                  <a:lnTo>
                    <a:pt x="399" y="76"/>
                  </a:lnTo>
                  <a:lnTo>
                    <a:pt x="406" y="82"/>
                  </a:lnTo>
                  <a:lnTo>
                    <a:pt x="413" y="89"/>
                  </a:lnTo>
                  <a:lnTo>
                    <a:pt x="420" y="97"/>
                  </a:lnTo>
                  <a:lnTo>
                    <a:pt x="428" y="105"/>
                  </a:lnTo>
                  <a:lnTo>
                    <a:pt x="430" y="106"/>
                  </a:lnTo>
                  <a:lnTo>
                    <a:pt x="431" y="107"/>
                  </a:lnTo>
                  <a:lnTo>
                    <a:pt x="434" y="109"/>
                  </a:lnTo>
                  <a:lnTo>
                    <a:pt x="435" y="110"/>
                  </a:lnTo>
                  <a:lnTo>
                    <a:pt x="452" y="121"/>
                  </a:lnTo>
                  <a:lnTo>
                    <a:pt x="468" y="135"/>
                  </a:lnTo>
                  <a:lnTo>
                    <a:pt x="483" y="152"/>
                  </a:lnTo>
                  <a:lnTo>
                    <a:pt x="498" y="168"/>
                  </a:lnTo>
                  <a:lnTo>
                    <a:pt x="513" y="185"/>
                  </a:lnTo>
                  <a:lnTo>
                    <a:pt x="528" y="196"/>
                  </a:lnTo>
                  <a:lnTo>
                    <a:pt x="545" y="202"/>
                  </a:lnTo>
                  <a:lnTo>
                    <a:pt x="564" y="201"/>
                  </a:lnTo>
                  <a:lnTo>
                    <a:pt x="573" y="206"/>
                  </a:lnTo>
                  <a:lnTo>
                    <a:pt x="583" y="213"/>
                  </a:lnTo>
                  <a:lnTo>
                    <a:pt x="593" y="219"/>
                  </a:lnTo>
                  <a:lnTo>
                    <a:pt x="604" y="223"/>
                  </a:lnTo>
                  <a:lnTo>
                    <a:pt x="617" y="223"/>
                  </a:lnTo>
                  <a:lnTo>
                    <a:pt x="633" y="217"/>
                  </a:lnTo>
                  <a:lnTo>
                    <a:pt x="651" y="206"/>
                  </a:lnTo>
                  <a:lnTo>
                    <a:pt x="673" y="187"/>
                  </a:lnTo>
                  <a:lnTo>
                    <a:pt x="688" y="173"/>
                  </a:lnTo>
                  <a:lnTo>
                    <a:pt x="704" y="159"/>
                  </a:lnTo>
                  <a:lnTo>
                    <a:pt x="719" y="147"/>
                  </a:lnTo>
                  <a:lnTo>
                    <a:pt x="735" y="134"/>
                  </a:lnTo>
                  <a:lnTo>
                    <a:pt x="750" y="121"/>
                  </a:lnTo>
                  <a:lnTo>
                    <a:pt x="765" y="110"/>
                  </a:lnTo>
                  <a:lnTo>
                    <a:pt x="782" y="98"/>
                  </a:lnTo>
                  <a:lnTo>
                    <a:pt x="797" y="87"/>
                  </a:lnTo>
                  <a:lnTo>
                    <a:pt x="810" y="76"/>
                  </a:lnTo>
                  <a:lnTo>
                    <a:pt x="824" y="66"/>
                  </a:lnTo>
                  <a:lnTo>
                    <a:pt x="838" y="57"/>
                  </a:lnTo>
                  <a:lnTo>
                    <a:pt x="852" y="47"/>
                  </a:lnTo>
                  <a:lnTo>
                    <a:pt x="863" y="39"/>
                  </a:lnTo>
                  <a:lnTo>
                    <a:pt x="875" y="31"/>
                  </a:lnTo>
                  <a:lnTo>
                    <a:pt x="886" y="23"/>
                  </a:lnTo>
                  <a:lnTo>
                    <a:pt x="896" y="16"/>
                  </a:lnTo>
                  <a:lnTo>
                    <a:pt x="907" y="9"/>
                  </a:lnTo>
                  <a:lnTo>
                    <a:pt x="920" y="5"/>
                  </a:lnTo>
                  <a:lnTo>
                    <a:pt x="935" y="1"/>
                  </a:lnTo>
                  <a:lnTo>
                    <a:pt x="950" y="0"/>
                  </a:lnTo>
                  <a:lnTo>
                    <a:pt x="965" y="1"/>
                  </a:lnTo>
                  <a:lnTo>
                    <a:pt x="982" y="4"/>
                  </a:lnTo>
                  <a:lnTo>
                    <a:pt x="999" y="7"/>
                  </a:lnTo>
                  <a:lnTo>
                    <a:pt x="1018" y="12"/>
                  </a:lnTo>
                  <a:lnTo>
                    <a:pt x="1037" y="19"/>
                  </a:lnTo>
                  <a:lnTo>
                    <a:pt x="1057" y="27"/>
                  </a:lnTo>
                  <a:lnTo>
                    <a:pt x="1076" y="36"/>
                  </a:lnTo>
                  <a:lnTo>
                    <a:pt x="1098" y="45"/>
                  </a:lnTo>
                  <a:lnTo>
                    <a:pt x="1119" y="57"/>
                  </a:lnTo>
                  <a:lnTo>
                    <a:pt x="1141" y="68"/>
                  </a:lnTo>
                  <a:lnTo>
                    <a:pt x="1163" y="81"/>
                  </a:lnTo>
                  <a:lnTo>
                    <a:pt x="1186" y="94"/>
                  </a:lnTo>
                  <a:lnTo>
                    <a:pt x="1209" y="107"/>
                  </a:lnTo>
                  <a:lnTo>
                    <a:pt x="1231" y="122"/>
                  </a:lnTo>
                  <a:lnTo>
                    <a:pt x="1251" y="138"/>
                  </a:lnTo>
                  <a:lnTo>
                    <a:pt x="1272" y="156"/>
                  </a:lnTo>
                  <a:lnTo>
                    <a:pt x="1292" y="173"/>
                  </a:lnTo>
                  <a:lnTo>
                    <a:pt x="1309" y="191"/>
                  </a:lnTo>
                  <a:lnTo>
                    <a:pt x="1326" y="210"/>
                  </a:lnTo>
                  <a:lnTo>
                    <a:pt x="1341" y="229"/>
                  </a:lnTo>
                  <a:lnTo>
                    <a:pt x="1355" y="249"/>
                  </a:lnTo>
                  <a:lnTo>
                    <a:pt x="1367" y="270"/>
                  </a:lnTo>
                  <a:lnTo>
                    <a:pt x="1376" y="291"/>
                  </a:lnTo>
                  <a:lnTo>
                    <a:pt x="1384" y="311"/>
                  </a:lnTo>
                  <a:lnTo>
                    <a:pt x="1388" y="333"/>
                  </a:lnTo>
                  <a:lnTo>
                    <a:pt x="1391" y="355"/>
                  </a:lnTo>
                  <a:lnTo>
                    <a:pt x="1391" y="376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4" name="Freeform 329"/>
            <p:cNvSpPr>
              <a:spLocks/>
            </p:cNvSpPr>
            <p:nvPr/>
          </p:nvSpPr>
          <p:spPr bwMode="auto">
            <a:xfrm>
              <a:off x="3853" y="2086"/>
              <a:ext cx="681" cy="466"/>
            </a:xfrm>
            <a:custGeom>
              <a:avLst/>
              <a:gdLst>
                <a:gd name="T0" fmla="*/ 85 w 1362"/>
                <a:gd name="T1" fmla="*/ 27 h 934"/>
                <a:gd name="T2" fmla="*/ 83 w 1362"/>
                <a:gd name="T3" fmla="*/ 33 h 934"/>
                <a:gd name="T4" fmla="*/ 80 w 1362"/>
                <a:gd name="T5" fmla="*/ 40 h 934"/>
                <a:gd name="T6" fmla="*/ 77 w 1362"/>
                <a:gd name="T7" fmla="*/ 48 h 934"/>
                <a:gd name="T8" fmla="*/ 74 w 1362"/>
                <a:gd name="T9" fmla="*/ 53 h 934"/>
                <a:gd name="T10" fmla="*/ 72 w 1362"/>
                <a:gd name="T11" fmla="*/ 57 h 934"/>
                <a:gd name="T12" fmla="*/ 70 w 1362"/>
                <a:gd name="T13" fmla="*/ 58 h 934"/>
                <a:gd name="T14" fmla="*/ 68 w 1362"/>
                <a:gd name="T15" fmla="*/ 57 h 934"/>
                <a:gd name="T16" fmla="*/ 66 w 1362"/>
                <a:gd name="T17" fmla="*/ 56 h 934"/>
                <a:gd name="T18" fmla="*/ 63 w 1362"/>
                <a:gd name="T19" fmla="*/ 54 h 934"/>
                <a:gd name="T20" fmla="*/ 59 w 1362"/>
                <a:gd name="T21" fmla="*/ 52 h 934"/>
                <a:gd name="T22" fmla="*/ 55 w 1362"/>
                <a:gd name="T23" fmla="*/ 51 h 934"/>
                <a:gd name="T24" fmla="*/ 50 w 1362"/>
                <a:gd name="T25" fmla="*/ 50 h 934"/>
                <a:gd name="T26" fmla="*/ 46 w 1362"/>
                <a:gd name="T27" fmla="*/ 49 h 934"/>
                <a:gd name="T28" fmla="*/ 41 w 1362"/>
                <a:gd name="T29" fmla="*/ 48 h 934"/>
                <a:gd name="T30" fmla="*/ 36 w 1362"/>
                <a:gd name="T31" fmla="*/ 48 h 934"/>
                <a:gd name="T32" fmla="*/ 31 w 1362"/>
                <a:gd name="T33" fmla="*/ 48 h 934"/>
                <a:gd name="T34" fmla="*/ 26 w 1362"/>
                <a:gd name="T35" fmla="*/ 48 h 934"/>
                <a:gd name="T36" fmla="*/ 21 w 1362"/>
                <a:gd name="T37" fmla="*/ 47 h 934"/>
                <a:gd name="T38" fmla="*/ 16 w 1362"/>
                <a:gd name="T39" fmla="*/ 46 h 934"/>
                <a:gd name="T40" fmla="*/ 12 w 1362"/>
                <a:gd name="T41" fmla="*/ 46 h 934"/>
                <a:gd name="T42" fmla="*/ 9 w 1362"/>
                <a:gd name="T43" fmla="*/ 45 h 934"/>
                <a:gd name="T44" fmla="*/ 6 w 1362"/>
                <a:gd name="T45" fmla="*/ 43 h 934"/>
                <a:gd name="T46" fmla="*/ 3 w 1362"/>
                <a:gd name="T47" fmla="*/ 41 h 934"/>
                <a:gd name="T48" fmla="*/ 1 w 1362"/>
                <a:gd name="T49" fmla="*/ 38 h 934"/>
                <a:gd name="T50" fmla="*/ 0 w 1362"/>
                <a:gd name="T51" fmla="*/ 35 h 934"/>
                <a:gd name="T52" fmla="*/ 1 w 1362"/>
                <a:gd name="T53" fmla="*/ 31 h 934"/>
                <a:gd name="T54" fmla="*/ 4 w 1362"/>
                <a:gd name="T55" fmla="*/ 29 h 934"/>
                <a:gd name="T56" fmla="*/ 10 w 1362"/>
                <a:gd name="T57" fmla="*/ 22 h 934"/>
                <a:gd name="T58" fmla="*/ 14 w 1362"/>
                <a:gd name="T59" fmla="*/ 14 h 934"/>
                <a:gd name="T60" fmla="*/ 17 w 1362"/>
                <a:gd name="T61" fmla="*/ 9 h 934"/>
                <a:gd name="T62" fmla="*/ 21 w 1362"/>
                <a:gd name="T63" fmla="*/ 5 h 934"/>
                <a:gd name="T64" fmla="*/ 25 w 1362"/>
                <a:gd name="T65" fmla="*/ 4 h 934"/>
                <a:gd name="T66" fmla="*/ 26 w 1362"/>
                <a:gd name="T67" fmla="*/ 5 h 934"/>
                <a:gd name="T68" fmla="*/ 27 w 1362"/>
                <a:gd name="T69" fmla="*/ 7 h 934"/>
                <a:gd name="T70" fmla="*/ 28 w 1362"/>
                <a:gd name="T71" fmla="*/ 7 h 934"/>
                <a:gd name="T72" fmla="*/ 29 w 1362"/>
                <a:gd name="T73" fmla="*/ 9 h 934"/>
                <a:gd name="T74" fmla="*/ 32 w 1362"/>
                <a:gd name="T75" fmla="*/ 12 h 934"/>
                <a:gd name="T76" fmla="*/ 36 w 1362"/>
                <a:gd name="T77" fmla="*/ 13 h 934"/>
                <a:gd name="T78" fmla="*/ 38 w 1362"/>
                <a:gd name="T79" fmla="*/ 13 h 934"/>
                <a:gd name="T80" fmla="*/ 40 w 1362"/>
                <a:gd name="T81" fmla="*/ 12 h 934"/>
                <a:gd name="T82" fmla="*/ 44 w 1362"/>
                <a:gd name="T83" fmla="*/ 10 h 934"/>
                <a:gd name="T84" fmla="*/ 46 w 1362"/>
                <a:gd name="T85" fmla="*/ 7 h 934"/>
                <a:gd name="T86" fmla="*/ 49 w 1362"/>
                <a:gd name="T87" fmla="*/ 5 h 934"/>
                <a:gd name="T88" fmla="*/ 52 w 1362"/>
                <a:gd name="T89" fmla="*/ 3 h 934"/>
                <a:gd name="T90" fmla="*/ 54 w 1362"/>
                <a:gd name="T91" fmla="*/ 2 h 934"/>
                <a:gd name="T92" fmla="*/ 56 w 1362"/>
                <a:gd name="T93" fmla="*/ 1 h 934"/>
                <a:gd name="T94" fmla="*/ 58 w 1362"/>
                <a:gd name="T95" fmla="*/ 0 h 934"/>
                <a:gd name="T96" fmla="*/ 61 w 1362"/>
                <a:gd name="T97" fmla="*/ 0 h 934"/>
                <a:gd name="T98" fmla="*/ 64 w 1362"/>
                <a:gd name="T99" fmla="*/ 1 h 934"/>
                <a:gd name="T100" fmla="*/ 68 w 1362"/>
                <a:gd name="T101" fmla="*/ 2 h 934"/>
                <a:gd name="T102" fmla="*/ 72 w 1362"/>
                <a:gd name="T103" fmla="*/ 4 h 934"/>
                <a:gd name="T104" fmla="*/ 76 w 1362"/>
                <a:gd name="T105" fmla="*/ 7 h 934"/>
                <a:gd name="T106" fmla="*/ 79 w 1362"/>
                <a:gd name="T107" fmla="*/ 10 h 934"/>
                <a:gd name="T108" fmla="*/ 83 w 1362"/>
                <a:gd name="T109" fmla="*/ 13 h 934"/>
                <a:gd name="T110" fmla="*/ 85 w 1362"/>
                <a:gd name="T111" fmla="*/ 17 h 934"/>
                <a:gd name="T112" fmla="*/ 86 w 1362"/>
                <a:gd name="T113" fmla="*/ 21 h 9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2"/>
                <a:gd name="T172" fmla="*/ 0 h 934"/>
                <a:gd name="T173" fmla="*/ 1362 w 1362"/>
                <a:gd name="T174" fmla="*/ 934 h 9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2" h="934">
                  <a:moveTo>
                    <a:pt x="1359" y="385"/>
                  </a:moveTo>
                  <a:lnTo>
                    <a:pt x="1353" y="408"/>
                  </a:lnTo>
                  <a:lnTo>
                    <a:pt x="1345" y="436"/>
                  </a:lnTo>
                  <a:lnTo>
                    <a:pt x="1336" y="467"/>
                  </a:lnTo>
                  <a:lnTo>
                    <a:pt x="1325" y="502"/>
                  </a:lnTo>
                  <a:lnTo>
                    <a:pt x="1313" y="538"/>
                  </a:lnTo>
                  <a:lnTo>
                    <a:pt x="1300" y="576"/>
                  </a:lnTo>
                  <a:lnTo>
                    <a:pt x="1286" y="616"/>
                  </a:lnTo>
                  <a:lnTo>
                    <a:pt x="1271" y="655"/>
                  </a:lnTo>
                  <a:lnTo>
                    <a:pt x="1255" y="694"/>
                  </a:lnTo>
                  <a:lnTo>
                    <a:pt x="1240" y="732"/>
                  </a:lnTo>
                  <a:lnTo>
                    <a:pt x="1224" y="769"/>
                  </a:lnTo>
                  <a:lnTo>
                    <a:pt x="1209" y="803"/>
                  </a:lnTo>
                  <a:lnTo>
                    <a:pt x="1193" y="835"/>
                  </a:lnTo>
                  <a:lnTo>
                    <a:pt x="1178" y="862"/>
                  </a:lnTo>
                  <a:lnTo>
                    <a:pt x="1164" y="885"/>
                  </a:lnTo>
                  <a:lnTo>
                    <a:pt x="1150" y="904"/>
                  </a:lnTo>
                  <a:lnTo>
                    <a:pt x="1138" y="918"/>
                  </a:lnTo>
                  <a:lnTo>
                    <a:pt x="1126" y="927"/>
                  </a:lnTo>
                  <a:lnTo>
                    <a:pt x="1116" y="933"/>
                  </a:lnTo>
                  <a:lnTo>
                    <a:pt x="1105" y="934"/>
                  </a:lnTo>
                  <a:lnTo>
                    <a:pt x="1095" y="933"/>
                  </a:lnTo>
                  <a:lnTo>
                    <a:pt x="1086" y="929"/>
                  </a:lnTo>
                  <a:lnTo>
                    <a:pt x="1075" y="923"/>
                  </a:lnTo>
                  <a:lnTo>
                    <a:pt x="1065" y="916"/>
                  </a:lnTo>
                  <a:lnTo>
                    <a:pt x="1054" y="907"/>
                  </a:lnTo>
                  <a:lnTo>
                    <a:pt x="1042" y="897"/>
                  </a:lnTo>
                  <a:lnTo>
                    <a:pt x="1029" y="886"/>
                  </a:lnTo>
                  <a:lnTo>
                    <a:pt x="1014" y="876"/>
                  </a:lnTo>
                  <a:lnTo>
                    <a:pt x="999" y="866"/>
                  </a:lnTo>
                  <a:lnTo>
                    <a:pt x="982" y="856"/>
                  </a:lnTo>
                  <a:lnTo>
                    <a:pt x="963" y="847"/>
                  </a:lnTo>
                  <a:lnTo>
                    <a:pt x="942" y="840"/>
                  </a:lnTo>
                  <a:lnTo>
                    <a:pt x="920" y="835"/>
                  </a:lnTo>
                  <a:lnTo>
                    <a:pt x="897" y="829"/>
                  </a:lnTo>
                  <a:lnTo>
                    <a:pt x="873" y="822"/>
                  </a:lnTo>
                  <a:lnTo>
                    <a:pt x="849" y="816"/>
                  </a:lnTo>
                  <a:lnTo>
                    <a:pt x="824" y="810"/>
                  </a:lnTo>
                  <a:lnTo>
                    <a:pt x="800" y="806"/>
                  </a:lnTo>
                  <a:lnTo>
                    <a:pt x="775" y="800"/>
                  </a:lnTo>
                  <a:lnTo>
                    <a:pt x="750" y="795"/>
                  </a:lnTo>
                  <a:lnTo>
                    <a:pt x="723" y="791"/>
                  </a:lnTo>
                  <a:lnTo>
                    <a:pt x="698" y="787"/>
                  </a:lnTo>
                  <a:lnTo>
                    <a:pt x="672" y="784"/>
                  </a:lnTo>
                  <a:lnTo>
                    <a:pt x="646" y="782"/>
                  </a:lnTo>
                  <a:lnTo>
                    <a:pt x="621" y="779"/>
                  </a:lnTo>
                  <a:lnTo>
                    <a:pt x="594" y="778"/>
                  </a:lnTo>
                  <a:lnTo>
                    <a:pt x="569" y="777"/>
                  </a:lnTo>
                  <a:lnTo>
                    <a:pt x="543" y="777"/>
                  </a:lnTo>
                  <a:lnTo>
                    <a:pt x="517" y="777"/>
                  </a:lnTo>
                  <a:lnTo>
                    <a:pt x="490" y="776"/>
                  </a:lnTo>
                  <a:lnTo>
                    <a:pt x="464" y="775"/>
                  </a:lnTo>
                  <a:lnTo>
                    <a:pt x="436" y="772"/>
                  </a:lnTo>
                  <a:lnTo>
                    <a:pt x="409" y="770"/>
                  </a:lnTo>
                  <a:lnTo>
                    <a:pt x="381" y="767"/>
                  </a:lnTo>
                  <a:lnTo>
                    <a:pt x="353" y="763"/>
                  </a:lnTo>
                  <a:lnTo>
                    <a:pt x="326" y="760"/>
                  </a:lnTo>
                  <a:lnTo>
                    <a:pt x="299" y="756"/>
                  </a:lnTo>
                  <a:lnTo>
                    <a:pt x="274" y="753"/>
                  </a:lnTo>
                  <a:lnTo>
                    <a:pt x="250" y="749"/>
                  </a:lnTo>
                  <a:lnTo>
                    <a:pt x="226" y="745"/>
                  </a:lnTo>
                  <a:lnTo>
                    <a:pt x="204" y="741"/>
                  </a:lnTo>
                  <a:lnTo>
                    <a:pt x="184" y="738"/>
                  </a:lnTo>
                  <a:lnTo>
                    <a:pt x="164" y="734"/>
                  </a:lnTo>
                  <a:lnTo>
                    <a:pt x="148" y="732"/>
                  </a:lnTo>
                  <a:lnTo>
                    <a:pt x="132" y="729"/>
                  </a:lnTo>
                  <a:lnTo>
                    <a:pt x="116" y="722"/>
                  </a:lnTo>
                  <a:lnTo>
                    <a:pt x="100" y="714"/>
                  </a:lnTo>
                  <a:lnTo>
                    <a:pt x="84" y="704"/>
                  </a:lnTo>
                  <a:lnTo>
                    <a:pt x="69" y="693"/>
                  </a:lnTo>
                  <a:lnTo>
                    <a:pt x="55" y="680"/>
                  </a:lnTo>
                  <a:lnTo>
                    <a:pt x="41" y="666"/>
                  </a:lnTo>
                  <a:lnTo>
                    <a:pt x="30" y="651"/>
                  </a:lnTo>
                  <a:lnTo>
                    <a:pt x="19" y="635"/>
                  </a:lnTo>
                  <a:lnTo>
                    <a:pt x="11" y="619"/>
                  </a:lnTo>
                  <a:lnTo>
                    <a:pt x="4" y="602"/>
                  </a:lnTo>
                  <a:lnTo>
                    <a:pt x="1" y="583"/>
                  </a:lnTo>
                  <a:lnTo>
                    <a:pt x="0" y="566"/>
                  </a:lnTo>
                  <a:lnTo>
                    <a:pt x="1" y="548"/>
                  </a:lnTo>
                  <a:lnTo>
                    <a:pt x="7" y="529"/>
                  </a:lnTo>
                  <a:lnTo>
                    <a:pt x="15" y="512"/>
                  </a:lnTo>
                  <a:lnTo>
                    <a:pt x="21" y="506"/>
                  </a:lnTo>
                  <a:lnTo>
                    <a:pt x="37" y="490"/>
                  </a:lnTo>
                  <a:lnTo>
                    <a:pt x="60" y="466"/>
                  </a:lnTo>
                  <a:lnTo>
                    <a:pt x="87" y="434"/>
                  </a:lnTo>
                  <a:lnTo>
                    <a:pt x="118" y="397"/>
                  </a:lnTo>
                  <a:lnTo>
                    <a:pt x="148" y="355"/>
                  </a:lnTo>
                  <a:lnTo>
                    <a:pt x="175" y="311"/>
                  </a:lnTo>
                  <a:lnTo>
                    <a:pt x="197" y="268"/>
                  </a:lnTo>
                  <a:lnTo>
                    <a:pt x="213" y="232"/>
                  </a:lnTo>
                  <a:lnTo>
                    <a:pt x="229" y="200"/>
                  </a:lnTo>
                  <a:lnTo>
                    <a:pt x="245" y="171"/>
                  </a:lnTo>
                  <a:lnTo>
                    <a:pt x="262" y="144"/>
                  </a:lnTo>
                  <a:lnTo>
                    <a:pt x="281" y="121"/>
                  </a:lnTo>
                  <a:lnTo>
                    <a:pt x="302" y="102"/>
                  </a:lnTo>
                  <a:lnTo>
                    <a:pt x="325" y="86"/>
                  </a:lnTo>
                  <a:lnTo>
                    <a:pt x="350" y="73"/>
                  </a:lnTo>
                  <a:lnTo>
                    <a:pt x="371" y="66"/>
                  </a:lnTo>
                  <a:lnTo>
                    <a:pt x="386" y="65"/>
                  </a:lnTo>
                  <a:lnTo>
                    <a:pt x="396" y="67"/>
                  </a:lnTo>
                  <a:lnTo>
                    <a:pt x="404" y="73"/>
                  </a:lnTo>
                  <a:lnTo>
                    <a:pt x="410" y="81"/>
                  </a:lnTo>
                  <a:lnTo>
                    <a:pt x="414" y="90"/>
                  </a:lnTo>
                  <a:lnTo>
                    <a:pt x="420" y="102"/>
                  </a:lnTo>
                  <a:lnTo>
                    <a:pt x="427" y="112"/>
                  </a:lnTo>
                  <a:lnTo>
                    <a:pt x="429" y="113"/>
                  </a:lnTo>
                  <a:lnTo>
                    <a:pt x="431" y="116"/>
                  </a:lnTo>
                  <a:lnTo>
                    <a:pt x="433" y="117"/>
                  </a:lnTo>
                  <a:lnTo>
                    <a:pt x="434" y="119"/>
                  </a:lnTo>
                  <a:lnTo>
                    <a:pt x="449" y="133"/>
                  </a:lnTo>
                  <a:lnTo>
                    <a:pt x="463" y="150"/>
                  </a:lnTo>
                  <a:lnTo>
                    <a:pt x="478" y="169"/>
                  </a:lnTo>
                  <a:lnTo>
                    <a:pt x="493" y="186"/>
                  </a:lnTo>
                  <a:lnTo>
                    <a:pt x="509" y="202"/>
                  </a:lnTo>
                  <a:lnTo>
                    <a:pt x="526" y="211"/>
                  </a:lnTo>
                  <a:lnTo>
                    <a:pt x="546" y="215"/>
                  </a:lnTo>
                  <a:lnTo>
                    <a:pt x="566" y="209"/>
                  </a:lnTo>
                  <a:lnTo>
                    <a:pt x="577" y="211"/>
                  </a:lnTo>
                  <a:lnTo>
                    <a:pt x="586" y="213"/>
                  </a:lnTo>
                  <a:lnTo>
                    <a:pt x="596" y="215"/>
                  </a:lnTo>
                  <a:lnTo>
                    <a:pt x="609" y="215"/>
                  </a:lnTo>
                  <a:lnTo>
                    <a:pt x="622" y="211"/>
                  </a:lnTo>
                  <a:lnTo>
                    <a:pt x="637" y="204"/>
                  </a:lnTo>
                  <a:lnTo>
                    <a:pt x="655" y="194"/>
                  </a:lnTo>
                  <a:lnTo>
                    <a:pt x="676" y="177"/>
                  </a:lnTo>
                  <a:lnTo>
                    <a:pt x="691" y="164"/>
                  </a:lnTo>
                  <a:lnTo>
                    <a:pt x="706" y="151"/>
                  </a:lnTo>
                  <a:lnTo>
                    <a:pt x="720" y="139"/>
                  </a:lnTo>
                  <a:lnTo>
                    <a:pt x="735" y="126"/>
                  </a:lnTo>
                  <a:lnTo>
                    <a:pt x="750" y="114"/>
                  </a:lnTo>
                  <a:lnTo>
                    <a:pt x="764" y="104"/>
                  </a:lnTo>
                  <a:lnTo>
                    <a:pt x="779" y="93"/>
                  </a:lnTo>
                  <a:lnTo>
                    <a:pt x="793" y="82"/>
                  </a:lnTo>
                  <a:lnTo>
                    <a:pt x="807" y="72"/>
                  </a:lnTo>
                  <a:lnTo>
                    <a:pt x="821" y="63"/>
                  </a:lnTo>
                  <a:lnTo>
                    <a:pt x="834" y="53"/>
                  </a:lnTo>
                  <a:lnTo>
                    <a:pt x="846" y="45"/>
                  </a:lnTo>
                  <a:lnTo>
                    <a:pt x="858" y="37"/>
                  </a:lnTo>
                  <a:lnTo>
                    <a:pt x="868" y="30"/>
                  </a:lnTo>
                  <a:lnTo>
                    <a:pt x="878" y="23"/>
                  </a:lnTo>
                  <a:lnTo>
                    <a:pt x="888" y="16"/>
                  </a:lnTo>
                  <a:lnTo>
                    <a:pt x="899" y="10"/>
                  </a:lnTo>
                  <a:lnTo>
                    <a:pt x="912" y="5"/>
                  </a:lnTo>
                  <a:lnTo>
                    <a:pt x="925" y="1"/>
                  </a:lnTo>
                  <a:lnTo>
                    <a:pt x="938" y="0"/>
                  </a:lnTo>
                  <a:lnTo>
                    <a:pt x="953" y="0"/>
                  </a:lnTo>
                  <a:lnTo>
                    <a:pt x="969" y="3"/>
                  </a:lnTo>
                  <a:lnTo>
                    <a:pt x="986" y="6"/>
                  </a:lnTo>
                  <a:lnTo>
                    <a:pt x="1003" y="12"/>
                  </a:lnTo>
                  <a:lnTo>
                    <a:pt x="1020" y="18"/>
                  </a:lnTo>
                  <a:lnTo>
                    <a:pt x="1039" y="26"/>
                  </a:lnTo>
                  <a:lnTo>
                    <a:pt x="1057" y="34"/>
                  </a:lnTo>
                  <a:lnTo>
                    <a:pt x="1078" y="43"/>
                  </a:lnTo>
                  <a:lnTo>
                    <a:pt x="1097" y="54"/>
                  </a:lnTo>
                  <a:lnTo>
                    <a:pt x="1118" y="66"/>
                  </a:lnTo>
                  <a:lnTo>
                    <a:pt x="1140" y="78"/>
                  </a:lnTo>
                  <a:lnTo>
                    <a:pt x="1162" y="90"/>
                  </a:lnTo>
                  <a:lnTo>
                    <a:pt x="1184" y="104"/>
                  </a:lnTo>
                  <a:lnTo>
                    <a:pt x="1204" y="118"/>
                  </a:lnTo>
                  <a:lnTo>
                    <a:pt x="1225" y="134"/>
                  </a:lnTo>
                  <a:lnTo>
                    <a:pt x="1246" y="150"/>
                  </a:lnTo>
                  <a:lnTo>
                    <a:pt x="1264" y="167"/>
                  </a:lnTo>
                  <a:lnTo>
                    <a:pt x="1282" y="185"/>
                  </a:lnTo>
                  <a:lnTo>
                    <a:pt x="1299" y="203"/>
                  </a:lnTo>
                  <a:lnTo>
                    <a:pt x="1314" y="222"/>
                  </a:lnTo>
                  <a:lnTo>
                    <a:pt x="1326" y="241"/>
                  </a:lnTo>
                  <a:lnTo>
                    <a:pt x="1338" y="261"/>
                  </a:lnTo>
                  <a:lnTo>
                    <a:pt x="1347" y="280"/>
                  </a:lnTo>
                  <a:lnTo>
                    <a:pt x="1354" y="301"/>
                  </a:lnTo>
                  <a:lnTo>
                    <a:pt x="1360" y="322"/>
                  </a:lnTo>
                  <a:lnTo>
                    <a:pt x="1362" y="343"/>
                  </a:lnTo>
                  <a:lnTo>
                    <a:pt x="1362" y="364"/>
                  </a:lnTo>
                  <a:lnTo>
                    <a:pt x="1359" y="385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5" name="Freeform 330"/>
            <p:cNvSpPr>
              <a:spLocks/>
            </p:cNvSpPr>
            <p:nvPr/>
          </p:nvSpPr>
          <p:spPr bwMode="auto">
            <a:xfrm>
              <a:off x="3858" y="2093"/>
              <a:ext cx="666" cy="448"/>
            </a:xfrm>
            <a:custGeom>
              <a:avLst/>
              <a:gdLst>
                <a:gd name="T0" fmla="*/ 83 w 1331"/>
                <a:gd name="T1" fmla="*/ 26 h 897"/>
                <a:gd name="T2" fmla="*/ 81 w 1331"/>
                <a:gd name="T3" fmla="*/ 32 h 897"/>
                <a:gd name="T4" fmla="*/ 78 w 1331"/>
                <a:gd name="T5" fmla="*/ 39 h 897"/>
                <a:gd name="T6" fmla="*/ 76 w 1331"/>
                <a:gd name="T7" fmla="*/ 46 h 897"/>
                <a:gd name="T8" fmla="*/ 73 w 1331"/>
                <a:gd name="T9" fmla="*/ 51 h 897"/>
                <a:gd name="T10" fmla="*/ 70 w 1331"/>
                <a:gd name="T11" fmla="*/ 55 h 897"/>
                <a:gd name="T12" fmla="*/ 68 w 1331"/>
                <a:gd name="T13" fmla="*/ 56 h 897"/>
                <a:gd name="T14" fmla="*/ 66 w 1331"/>
                <a:gd name="T15" fmla="*/ 55 h 897"/>
                <a:gd name="T16" fmla="*/ 64 w 1331"/>
                <a:gd name="T17" fmla="*/ 53 h 897"/>
                <a:gd name="T18" fmla="*/ 62 w 1331"/>
                <a:gd name="T19" fmla="*/ 52 h 897"/>
                <a:gd name="T20" fmla="*/ 58 w 1331"/>
                <a:gd name="T21" fmla="*/ 50 h 897"/>
                <a:gd name="T22" fmla="*/ 54 w 1331"/>
                <a:gd name="T23" fmla="*/ 49 h 897"/>
                <a:gd name="T24" fmla="*/ 49 w 1331"/>
                <a:gd name="T25" fmla="*/ 48 h 897"/>
                <a:gd name="T26" fmla="*/ 45 w 1331"/>
                <a:gd name="T27" fmla="*/ 47 h 897"/>
                <a:gd name="T28" fmla="*/ 40 w 1331"/>
                <a:gd name="T29" fmla="*/ 47 h 897"/>
                <a:gd name="T30" fmla="*/ 35 w 1331"/>
                <a:gd name="T31" fmla="*/ 47 h 897"/>
                <a:gd name="T32" fmla="*/ 30 w 1331"/>
                <a:gd name="T33" fmla="*/ 46 h 897"/>
                <a:gd name="T34" fmla="*/ 25 w 1331"/>
                <a:gd name="T35" fmla="*/ 46 h 897"/>
                <a:gd name="T36" fmla="*/ 20 w 1331"/>
                <a:gd name="T37" fmla="*/ 45 h 897"/>
                <a:gd name="T38" fmla="*/ 16 w 1331"/>
                <a:gd name="T39" fmla="*/ 45 h 897"/>
                <a:gd name="T40" fmla="*/ 12 w 1331"/>
                <a:gd name="T41" fmla="*/ 44 h 897"/>
                <a:gd name="T42" fmla="*/ 8 w 1331"/>
                <a:gd name="T43" fmla="*/ 43 h 897"/>
                <a:gd name="T44" fmla="*/ 2 w 1331"/>
                <a:gd name="T45" fmla="*/ 39 h 897"/>
                <a:gd name="T46" fmla="*/ 1 w 1331"/>
                <a:gd name="T47" fmla="*/ 33 h 897"/>
                <a:gd name="T48" fmla="*/ 3 w 1331"/>
                <a:gd name="T49" fmla="*/ 29 h 897"/>
                <a:gd name="T50" fmla="*/ 8 w 1331"/>
                <a:gd name="T51" fmla="*/ 24 h 897"/>
                <a:gd name="T52" fmla="*/ 13 w 1331"/>
                <a:gd name="T53" fmla="*/ 16 h 897"/>
                <a:gd name="T54" fmla="*/ 16 w 1331"/>
                <a:gd name="T55" fmla="*/ 10 h 897"/>
                <a:gd name="T56" fmla="*/ 19 w 1331"/>
                <a:gd name="T57" fmla="*/ 5 h 897"/>
                <a:gd name="T58" fmla="*/ 24 w 1331"/>
                <a:gd name="T59" fmla="*/ 3 h 897"/>
                <a:gd name="T60" fmla="*/ 26 w 1331"/>
                <a:gd name="T61" fmla="*/ 4 h 897"/>
                <a:gd name="T62" fmla="*/ 27 w 1331"/>
                <a:gd name="T63" fmla="*/ 6 h 897"/>
                <a:gd name="T64" fmla="*/ 27 w 1331"/>
                <a:gd name="T65" fmla="*/ 7 h 897"/>
                <a:gd name="T66" fmla="*/ 28 w 1331"/>
                <a:gd name="T67" fmla="*/ 9 h 897"/>
                <a:gd name="T68" fmla="*/ 31 w 1331"/>
                <a:gd name="T69" fmla="*/ 12 h 897"/>
                <a:gd name="T70" fmla="*/ 35 w 1331"/>
                <a:gd name="T71" fmla="*/ 14 h 897"/>
                <a:gd name="T72" fmla="*/ 37 w 1331"/>
                <a:gd name="T73" fmla="*/ 13 h 897"/>
                <a:gd name="T74" fmla="*/ 40 w 1331"/>
                <a:gd name="T75" fmla="*/ 12 h 897"/>
                <a:gd name="T76" fmla="*/ 43 w 1331"/>
                <a:gd name="T77" fmla="*/ 10 h 897"/>
                <a:gd name="T78" fmla="*/ 45 w 1331"/>
                <a:gd name="T79" fmla="*/ 8 h 897"/>
                <a:gd name="T80" fmla="*/ 48 w 1331"/>
                <a:gd name="T81" fmla="*/ 6 h 897"/>
                <a:gd name="T82" fmla="*/ 51 w 1331"/>
                <a:gd name="T83" fmla="*/ 4 h 897"/>
                <a:gd name="T84" fmla="*/ 53 w 1331"/>
                <a:gd name="T85" fmla="*/ 2 h 897"/>
                <a:gd name="T86" fmla="*/ 55 w 1331"/>
                <a:gd name="T87" fmla="*/ 1 h 897"/>
                <a:gd name="T88" fmla="*/ 57 w 1331"/>
                <a:gd name="T89" fmla="*/ 0 h 897"/>
                <a:gd name="T90" fmla="*/ 59 w 1331"/>
                <a:gd name="T91" fmla="*/ 0 h 897"/>
                <a:gd name="T92" fmla="*/ 62 w 1331"/>
                <a:gd name="T93" fmla="*/ 0 h 897"/>
                <a:gd name="T94" fmla="*/ 65 w 1331"/>
                <a:gd name="T95" fmla="*/ 2 h 897"/>
                <a:gd name="T96" fmla="*/ 69 w 1331"/>
                <a:gd name="T97" fmla="*/ 3 h 897"/>
                <a:gd name="T98" fmla="*/ 73 w 1331"/>
                <a:gd name="T99" fmla="*/ 6 h 897"/>
                <a:gd name="T100" fmla="*/ 77 w 1331"/>
                <a:gd name="T101" fmla="*/ 9 h 897"/>
                <a:gd name="T102" fmla="*/ 80 w 1331"/>
                <a:gd name="T103" fmla="*/ 12 h 897"/>
                <a:gd name="T104" fmla="*/ 82 w 1331"/>
                <a:gd name="T105" fmla="*/ 15 h 897"/>
                <a:gd name="T106" fmla="*/ 84 w 1331"/>
                <a:gd name="T107" fmla="*/ 19 h 897"/>
                <a:gd name="T108" fmla="*/ 83 w 1331"/>
                <a:gd name="T109" fmla="*/ 23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1"/>
                <a:gd name="T166" fmla="*/ 0 h 897"/>
                <a:gd name="T167" fmla="*/ 1331 w 1331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1" h="897">
                  <a:moveTo>
                    <a:pt x="1328" y="372"/>
                  </a:moveTo>
                  <a:lnTo>
                    <a:pt x="1322" y="396"/>
                  </a:lnTo>
                  <a:lnTo>
                    <a:pt x="1315" y="422"/>
                  </a:lnTo>
                  <a:lnTo>
                    <a:pt x="1306" y="452"/>
                  </a:lnTo>
                  <a:lnTo>
                    <a:pt x="1297" y="484"/>
                  </a:lnTo>
                  <a:lnTo>
                    <a:pt x="1285" y="519"/>
                  </a:lnTo>
                  <a:lnTo>
                    <a:pt x="1273" y="556"/>
                  </a:lnTo>
                  <a:lnTo>
                    <a:pt x="1259" y="593"/>
                  </a:lnTo>
                  <a:lnTo>
                    <a:pt x="1245" y="629"/>
                  </a:lnTo>
                  <a:lnTo>
                    <a:pt x="1231" y="667"/>
                  </a:lnTo>
                  <a:lnTo>
                    <a:pt x="1216" y="703"/>
                  </a:lnTo>
                  <a:lnTo>
                    <a:pt x="1201" y="738"/>
                  </a:lnTo>
                  <a:lnTo>
                    <a:pt x="1186" y="770"/>
                  </a:lnTo>
                  <a:lnTo>
                    <a:pt x="1171" y="800"/>
                  </a:lnTo>
                  <a:lnTo>
                    <a:pt x="1156" y="827"/>
                  </a:lnTo>
                  <a:lnTo>
                    <a:pt x="1143" y="850"/>
                  </a:lnTo>
                  <a:lnTo>
                    <a:pt x="1130" y="867"/>
                  </a:lnTo>
                  <a:lnTo>
                    <a:pt x="1117" y="880"/>
                  </a:lnTo>
                  <a:lnTo>
                    <a:pt x="1106" y="889"/>
                  </a:lnTo>
                  <a:lnTo>
                    <a:pt x="1095" y="894"/>
                  </a:lnTo>
                  <a:lnTo>
                    <a:pt x="1085" y="897"/>
                  </a:lnTo>
                  <a:lnTo>
                    <a:pt x="1075" y="896"/>
                  </a:lnTo>
                  <a:lnTo>
                    <a:pt x="1065" y="892"/>
                  </a:lnTo>
                  <a:lnTo>
                    <a:pt x="1055" y="888"/>
                  </a:lnTo>
                  <a:lnTo>
                    <a:pt x="1045" y="881"/>
                  </a:lnTo>
                  <a:lnTo>
                    <a:pt x="1033" y="871"/>
                  </a:lnTo>
                  <a:lnTo>
                    <a:pt x="1022" y="862"/>
                  </a:lnTo>
                  <a:lnTo>
                    <a:pt x="1009" y="853"/>
                  </a:lnTo>
                  <a:lnTo>
                    <a:pt x="995" y="843"/>
                  </a:lnTo>
                  <a:lnTo>
                    <a:pt x="980" y="833"/>
                  </a:lnTo>
                  <a:lnTo>
                    <a:pt x="963" y="824"/>
                  </a:lnTo>
                  <a:lnTo>
                    <a:pt x="945" y="816"/>
                  </a:lnTo>
                  <a:lnTo>
                    <a:pt x="924" y="809"/>
                  </a:lnTo>
                  <a:lnTo>
                    <a:pt x="902" y="803"/>
                  </a:lnTo>
                  <a:lnTo>
                    <a:pt x="879" y="798"/>
                  </a:lnTo>
                  <a:lnTo>
                    <a:pt x="856" y="792"/>
                  </a:lnTo>
                  <a:lnTo>
                    <a:pt x="832" y="786"/>
                  </a:lnTo>
                  <a:lnTo>
                    <a:pt x="807" y="782"/>
                  </a:lnTo>
                  <a:lnTo>
                    <a:pt x="783" y="777"/>
                  </a:lnTo>
                  <a:lnTo>
                    <a:pt x="759" y="772"/>
                  </a:lnTo>
                  <a:lnTo>
                    <a:pt x="734" y="768"/>
                  </a:lnTo>
                  <a:lnTo>
                    <a:pt x="708" y="764"/>
                  </a:lnTo>
                  <a:lnTo>
                    <a:pt x="683" y="761"/>
                  </a:lnTo>
                  <a:lnTo>
                    <a:pt x="658" y="759"/>
                  </a:lnTo>
                  <a:lnTo>
                    <a:pt x="632" y="755"/>
                  </a:lnTo>
                  <a:lnTo>
                    <a:pt x="607" y="754"/>
                  </a:lnTo>
                  <a:lnTo>
                    <a:pt x="582" y="753"/>
                  </a:lnTo>
                  <a:lnTo>
                    <a:pt x="556" y="752"/>
                  </a:lnTo>
                  <a:lnTo>
                    <a:pt x="531" y="752"/>
                  </a:lnTo>
                  <a:lnTo>
                    <a:pt x="506" y="752"/>
                  </a:lnTo>
                  <a:lnTo>
                    <a:pt x="479" y="750"/>
                  </a:lnTo>
                  <a:lnTo>
                    <a:pt x="453" y="749"/>
                  </a:lnTo>
                  <a:lnTo>
                    <a:pt x="426" y="748"/>
                  </a:lnTo>
                  <a:lnTo>
                    <a:pt x="399" y="746"/>
                  </a:lnTo>
                  <a:lnTo>
                    <a:pt x="372" y="742"/>
                  </a:lnTo>
                  <a:lnTo>
                    <a:pt x="346" y="739"/>
                  </a:lnTo>
                  <a:lnTo>
                    <a:pt x="319" y="735"/>
                  </a:lnTo>
                  <a:lnTo>
                    <a:pt x="293" y="732"/>
                  </a:lnTo>
                  <a:lnTo>
                    <a:pt x="267" y="729"/>
                  </a:lnTo>
                  <a:lnTo>
                    <a:pt x="243" y="725"/>
                  </a:lnTo>
                  <a:lnTo>
                    <a:pt x="220" y="722"/>
                  </a:lnTo>
                  <a:lnTo>
                    <a:pt x="199" y="718"/>
                  </a:lnTo>
                  <a:lnTo>
                    <a:pt x="179" y="715"/>
                  </a:lnTo>
                  <a:lnTo>
                    <a:pt x="160" y="711"/>
                  </a:lnTo>
                  <a:lnTo>
                    <a:pt x="144" y="709"/>
                  </a:lnTo>
                  <a:lnTo>
                    <a:pt x="113" y="700"/>
                  </a:lnTo>
                  <a:lnTo>
                    <a:pt x="82" y="682"/>
                  </a:lnTo>
                  <a:lnTo>
                    <a:pt x="53" y="659"/>
                  </a:lnTo>
                  <a:lnTo>
                    <a:pt x="29" y="631"/>
                  </a:lnTo>
                  <a:lnTo>
                    <a:pt x="11" y="598"/>
                  </a:lnTo>
                  <a:lnTo>
                    <a:pt x="0" y="565"/>
                  </a:lnTo>
                  <a:lnTo>
                    <a:pt x="1" y="529"/>
                  </a:lnTo>
                  <a:lnTo>
                    <a:pt x="14" y="495"/>
                  </a:lnTo>
                  <a:lnTo>
                    <a:pt x="20" y="489"/>
                  </a:lnTo>
                  <a:lnTo>
                    <a:pt x="35" y="474"/>
                  </a:lnTo>
                  <a:lnTo>
                    <a:pt x="58" y="450"/>
                  </a:lnTo>
                  <a:lnTo>
                    <a:pt x="85" y="420"/>
                  </a:lnTo>
                  <a:lnTo>
                    <a:pt x="115" y="384"/>
                  </a:lnTo>
                  <a:lnTo>
                    <a:pt x="144" y="344"/>
                  </a:lnTo>
                  <a:lnTo>
                    <a:pt x="171" y="302"/>
                  </a:lnTo>
                  <a:lnTo>
                    <a:pt x="193" y="260"/>
                  </a:lnTo>
                  <a:lnTo>
                    <a:pt x="209" y="223"/>
                  </a:lnTo>
                  <a:lnTo>
                    <a:pt x="225" y="189"/>
                  </a:lnTo>
                  <a:lnTo>
                    <a:pt x="242" y="160"/>
                  </a:lnTo>
                  <a:lnTo>
                    <a:pt x="260" y="134"/>
                  </a:lnTo>
                  <a:lnTo>
                    <a:pt x="280" y="111"/>
                  </a:lnTo>
                  <a:lnTo>
                    <a:pt x="301" y="92"/>
                  </a:lnTo>
                  <a:lnTo>
                    <a:pt x="325" y="76"/>
                  </a:lnTo>
                  <a:lnTo>
                    <a:pt x="353" y="64"/>
                  </a:lnTo>
                  <a:lnTo>
                    <a:pt x="374" y="58"/>
                  </a:lnTo>
                  <a:lnTo>
                    <a:pt x="391" y="57"/>
                  </a:lnTo>
                  <a:lnTo>
                    <a:pt x="401" y="61"/>
                  </a:lnTo>
                  <a:lnTo>
                    <a:pt x="408" y="69"/>
                  </a:lnTo>
                  <a:lnTo>
                    <a:pt x="412" y="80"/>
                  </a:lnTo>
                  <a:lnTo>
                    <a:pt x="417" y="92"/>
                  </a:lnTo>
                  <a:lnTo>
                    <a:pt x="421" y="106"/>
                  </a:lnTo>
                  <a:lnTo>
                    <a:pt x="426" y="120"/>
                  </a:lnTo>
                  <a:lnTo>
                    <a:pt x="427" y="122"/>
                  </a:lnTo>
                  <a:lnTo>
                    <a:pt x="429" y="124"/>
                  </a:lnTo>
                  <a:lnTo>
                    <a:pt x="430" y="126"/>
                  </a:lnTo>
                  <a:lnTo>
                    <a:pt x="431" y="128"/>
                  </a:lnTo>
                  <a:lnTo>
                    <a:pt x="444" y="144"/>
                  </a:lnTo>
                  <a:lnTo>
                    <a:pt x="456" y="164"/>
                  </a:lnTo>
                  <a:lnTo>
                    <a:pt x="471" y="185"/>
                  </a:lnTo>
                  <a:lnTo>
                    <a:pt x="487" y="204"/>
                  </a:lnTo>
                  <a:lnTo>
                    <a:pt x="505" y="220"/>
                  </a:lnTo>
                  <a:lnTo>
                    <a:pt x="523" y="230"/>
                  </a:lnTo>
                  <a:lnTo>
                    <a:pt x="545" y="230"/>
                  </a:lnTo>
                  <a:lnTo>
                    <a:pt x="568" y="219"/>
                  </a:lnTo>
                  <a:lnTo>
                    <a:pt x="578" y="217"/>
                  </a:lnTo>
                  <a:lnTo>
                    <a:pt x="589" y="215"/>
                  </a:lnTo>
                  <a:lnTo>
                    <a:pt x="600" y="211"/>
                  </a:lnTo>
                  <a:lnTo>
                    <a:pt x="613" y="208"/>
                  </a:lnTo>
                  <a:lnTo>
                    <a:pt x="626" y="202"/>
                  </a:lnTo>
                  <a:lnTo>
                    <a:pt x="640" y="193"/>
                  </a:lnTo>
                  <a:lnTo>
                    <a:pt x="658" y="181"/>
                  </a:lnTo>
                  <a:lnTo>
                    <a:pt x="676" y="166"/>
                  </a:lnTo>
                  <a:lnTo>
                    <a:pt x="690" y="155"/>
                  </a:lnTo>
                  <a:lnTo>
                    <a:pt x="705" y="142"/>
                  </a:lnTo>
                  <a:lnTo>
                    <a:pt x="720" y="131"/>
                  </a:lnTo>
                  <a:lnTo>
                    <a:pt x="734" y="120"/>
                  </a:lnTo>
                  <a:lnTo>
                    <a:pt x="749" y="109"/>
                  </a:lnTo>
                  <a:lnTo>
                    <a:pt x="763" y="98"/>
                  </a:lnTo>
                  <a:lnTo>
                    <a:pt x="776" y="88"/>
                  </a:lnTo>
                  <a:lnTo>
                    <a:pt x="790" y="79"/>
                  </a:lnTo>
                  <a:lnTo>
                    <a:pt x="803" y="69"/>
                  </a:lnTo>
                  <a:lnTo>
                    <a:pt x="816" y="60"/>
                  </a:lnTo>
                  <a:lnTo>
                    <a:pt x="828" y="51"/>
                  </a:lnTo>
                  <a:lnTo>
                    <a:pt x="840" y="43"/>
                  </a:lnTo>
                  <a:lnTo>
                    <a:pt x="850" y="36"/>
                  </a:lnTo>
                  <a:lnTo>
                    <a:pt x="860" y="29"/>
                  </a:lnTo>
                  <a:lnTo>
                    <a:pt x="870" y="22"/>
                  </a:lnTo>
                  <a:lnTo>
                    <a:pt x="878" y="16"/>
                  </a:lnTo>
                  <a:lnTo>
                    <a:pt x="889" y="10"/>
                  </a:lnTo>
                  <a:lnTo>
                    <a:pt x="901" y="5"/>
                  </a:lnTo>
                  <a:lnTo>
                    <a:pt x="913" y="1"/>
                  </a:lnTo>
                  <a:lnTo>
                    <a:pt x="926" y="0"/>
                  </a:lnTo>
                  <a:lnTo>
                    <a:pt x="940" y="1"/>
                  </a:lnTo>
                  <a:lnTo>
                    <a:pt x="955" y="3"/>
                  </a:lnTo>
                  <a:lnTo>
                    <a:pt x="970" y="6"/>
                  </a:lnTo>
                  <a:lnTo>
                    <a:pt x="986" y="11"/>
                  </a:lnTo>
                  <a:lnTo>
                    <a:pt x="1002" y="16"/>
                  </a:lnTo>
                  <a:lnTo>
                    <a:pt x="1019" y="24"/>
                  </a:lnTo>
                  <a:lnTo>
                    <a:pt x="1037" y="33"/>
                  </a:lnTo>
                  <a:lnTo>
                    <a:pt x="1055" y="42"/>
                  </a:lnTo>
                  <a:lnTo>
                    <a:pt x="1075" y="52"/>
                  </a:lnTo>
                  <a:lnTo>
                    <a:pt x="1094" y="63"/>
                  </a:lnTo>
                  <a:lnTo>
                    <a:pt x="1115" y="74"/>
                  </a:lnTo>
                  <a:lnTo>
                    <a:pt x="1136" y="87"/>
                  </a:lnTo>
                  <a:lnTo>
                    <a:pt x="1158" y="99"/>
                  </a:lnTo>
                  <a:lnTo>
                    <a:pt x="1178" y="114"/>
                  </a:lnTo>
                  <a:lnTo>
                    <a:pt x="1198" y="129"/>
                  </a:lnTo>
                  <a:lnTo>
                    <a:pt x="1217" y="144"/>
                  </a:lnTo>
                  <a:lnTo>
                    <a:pt x="1236" y="162"/>
                  </a:lnTo>
                  <a:lnTo>
                    <a:pt x="1253" y="179"/>
                  </a:lnTo>
                  <a:lnTo>
                    <a:pt x="1269" y="196"/>
                  </a:lnTo>
                  <a:lnTo>
                    <a:pt x="1284" y="215"/>
                  </a:lnTo>
                  <a:lnTo>
                    <a:pt x="1297" y="233"/>
                  </a:lnTo>
                  <a:lnTo>
                    <a:pt x="1308" y="253"/>
                  </a:lnTo>
                  <a:lnTo>
                    <a:pt x="1318" y="272"/>
                  </a:lnTo>
                  <a:lnTo>
                    <a:pt x="1325" y="292"/>
                  </a:lnTo>
                  <a:lnTo>
                    <a:pt x="1329" y="311"/>
                  </a:lnTo>
                  <a:lnTo>
                    <a:pt x="1331" y="332"/>
                  </a:lnTo>
                  <a:lnTo>
                    <a:pt x="1331" y="352"/>
                  </a:lnTo>
                  <a:lnTo>
                    <a:pt x="1328" y="372"/>
                  </a:lnTo>
                  <a:close/>
                </a:path>
              </a:pathLst>
            </a:custGeom>
            <a:solidFill>
              <a:srgbClr val="F2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6" name="Freeform 331"/>
            <p:cNvSpPr>
              <a:spLocks/>
            </p:cNvSpPr>
            <p:nvPr/>
          </p:nvSpPr>
          <p:spPr bwMode="auto">
            <a:xfrm>
              <a:off x="3863" y="2101"/>
              <a:ext cx="651" cy="429"/>
            </a:xfrm>
            <a:custGeom>
              <a:avLst/>
              <a:gdLst>
                <a:gd name="T0" fmla="*/ 81 w 1301"/>
                <a:gd name="T1" fmla="*/ 25 h 859"/>
                <a:gd name="T2" fmla="*/ 79 w 1301"/>
                <a:gd name="T3" fmla="*/ 31 h 859"/>
                <a:gd name="T4" fmla="*/ 77 w 1301"/>
                <a:gd name="T5" fmla="*/ 37 h 859"/>
                <a:gd name="T6" fmla="*/ 74 w 1301"/>
                <a:gd name="T7" fmla="*/ 44 h 859"/>
                <a:gd name="T8" fmla="*/ 71 w 1301"/>
                <a:gd name="T9" fmla="*/ 49 h 859"/>
                <a:gd name="T10" fmla="*/ 69 w 1301"/>
                <a:gd name="T11" fmla="*/ 52 h 859"/>
                <a:gd name="T12" fmla="*/ 67 w 1301"/>
                <a:gd name="T13" fmla="*/ 53 h 859"/>
                <a:gd name="T14" fmla="*/ 65 w 1301"/>
                <a:gd name="T15" fmla="*/ 53 h 859"/>
                <a:gd name="T16" fmla="*/ 63 w 1301"/>
                <a:gd name="T17" fmla="*/ 51 h 859"/>
                <a:gd name="T18" fmla="*/ 60 w 1301"/>
                <a:gd name="T19" fmla="*/ 49 h 859"/>
                <a:gd name="T20" fmla="*/ 57 w 1301"/>
                <a:gd name="T21" fmla="*/ 48 h 859"/>
                <a:gd name="T22" fmla="*/ 53 w 1301"/>
                <a:gd name="T23" fmla="*/ 47 h 859"/>
                <a:gd name="T24" fmla="*/ 48 w 1301"/>
                <a:gd name="T25" fmla="*/ 46 h 859"/>
                <a:gd name="T26" fmla="*/ 44 w 1301"/>
                <a:gd name="T27" fmla="*/ 46 h 859"/>
                <a:gd name="T28" fmla="*/ 39 w 1301"/>
                <a:gd name="T29" fmla="*/ 45 h 859"/>
                <a:gd name="T30" fmla="*/ 34 w 1301"/>
                <a:gd name="T31" fmla="*/ 45 h 859"/>
                <a:gd name="T32" fmla="*/ 30 w 1301"/>
                <a:gd name="T33" fmla="*/ 45 h 859"/>
                <a:gd name="T34" fmla="*/ 25 w 1301"/>
                <a:gd name="T35" fmla="*/ 45 h 859"/>
                <a:gd name="T36" fmla="*/ 20 w 1301"/>
                <a:gd name="T37" fmla="*/ 44 h 859"/>
                <a:gd name="T38" fmla="*/ 15 w 1301"/>
                <a:gd name="T39" fmla="*/ 43 h 859"/>
                <a:gd name="T40" fmla="*/ 11 w 1301"/>
                <a:gd name="T41" fmla="*/ 43 h 859"/>
                <a:gd name="T42" fmla="*/ 7 w 1301"/>
                <a:gd name="T43" fmla="*/ 42 h 859"/>
                <a:gd name="T44" fmla="*/ 2 w 1301"/>
                <a:gd name="T45" fmla="*/ 38 h 859"/>
                <a:gd name="T46" fmla="*/ 0 w 1301"/>
                <a:gd name="T47" fmla="*/ 31 h 859"/>
                <a:gd name="T48" fmla="*/ 3 w 1301"/>
                <a:gd name="T49" fmla="*/ 28 h 859"/>
                <a:gd name="T50" fmla="*/ 7 w 1301"/>
                <a:gd name="T51" fmla="*/ 23 h 859"/>
                <a:gd name="T52" fmla="*/ 12 w 1301"/>
                <a:gd name="T53" fmla="*/ 15 h 859"/>
                <a:gd name="T54" fmla="*/ 15 w 1301"/>
                <a:gd name="T55" fmla="*/ 9 h 859"/>
                <a:gd name="T56" fmla="*/ 19 w 1301"/>
                <a:gd name="T57" fmla="*/ 5 h 859"/>
                <a:gd name="T58" fmla="*/ 24 w 1301"/>
                <a:gd name="T59" fmla="*/ 3 h 859"/>
                <a:gd name="T60" fmla="*/ 26 w 1301"/>
                <a:gd name="T61" fmla="*/ 4 h 859"/>
                <a:gd name="T62" fmla="*/ 27 w 1301"/>
                <a:gd name="T63" fmla="*/ 6 h 859"/>
                <a:gd name="T64" fmla="*/ 27 w 1301"/>
                <a:gd name="T65" fmla="*/ 8 h 859"/>
                <a:gd name="T66" fmla="*/ 28 w 1301"/>
                <a:gd name="T67" fmla="*/ 9 h 859"/>
                <a:gd name="T68" fmla="*/ 30 w 1301"/>
                <a:gd name="T69" fmla="*/ 13 h 859"/>
                <a:gd name="T70" fmla="*/ 34 w 1301"/>
                <a:gd name="T71" fmla="*/ 15 h 859"/>
                <a:gd name="T72" fmla="*/ 37 w 1301"/>
                <a:gd name="T73" fmla="*/ 13 h 859"/>
                <a:gd name="T74" fmla="*/ 40 w 1301"/>
                <a:gd name="T75" fmla="*/ 11 h 859"/>
                <a:gd name="T76" fmla="*/ 43 w 1301"/>
                <a:gd name="T77" fmla="*/ 9 h 859"/>
                <a:gd name="T78" fmla="*/ 45 w 1301"/>
                <a:gd name="T79" fmla="*/ 7 h 859"/>
                <a:gd name="T80" fmla="*/ 48 w 1301"/>
                <a:gd name="T81" fmla="*/ 5 h 859"/>
                <a:gd name="T82" fmla="*/ 50 w 1301"/>
                <a:gd name="T83" fmla="*/ 4 h 859"/>
                <a:gd name="T84" fmla="*/ 52 w 1301"/>
                <a:gd name="T85" fmla="*/ 2 h 859"/>
                <a:gd name="T86" fmla="*/ 54 w 1301"/>
                <a:gd name="T87" fmla="*/ 1 h 859"/>
                <a:gd name="T88" fmla="*/ 56 w 1301"/>
                <a:gd name="T89" fmla="*/ 0 h 859"/>
                <a:gd name="T90" fmla="*/ 58 w 1301"/>
                <a:gd name="T91" fmla="*/ 0 h 859"/>
                <a:gd name="T92" fmla="*/ 61 w 1301"/>
                <a:gd name="T93" fmla="*/ 0 h 859"/>
                <a:gd name="T94" fmla="*/ 64 w 1301"/>
                <a:gd name="T95" fmla="*/ 1 h 859"/>
                <a:gd name="T96" fmla="*/ 67 w 1301"/>
                <a:gd name="T97" fmla="*/ 3 h 859"/>
                <a:gd name="T98" fmla="*/ 71 w 1301"/>
                <a:gd name="T99" fmla="*/ 5 h 859"/>
                <a:gd name="T100" fmla="*/ 75 w 1301"/>
                <a:gd name="T101" fmla="*/ 8 h 859"/>
                <a:gd name="T102" fmla="*/ 78 w 1301"/>
                <a:gd name="T103" fmla="*/ 11 h 859"/>
                <a:gd name="T104" fmla="*/ 80 w 1301"/>
                <a:gd name="T105" fmla="*/ 15 h 859"/>
                <a:gd name="T106" fmla="*/ 82 w 1301"/>
                <a:gd name="T107" fmla="*/ 18 h 859"/>
                <a:gd name="T108" fmla="*/ 82 w 1301"/>
                <a:gd name="T109" fmla="*/ 22 h 8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1"/>
                <a:gd name="T166" fmla="*/ 0 h 859"/>
                <a:gd name="T167" fmla="*/ 1301 w 1301"/>
                <a:gd name="T168" fmla="*/ 859 h 8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1" h="859">
                  <a:moveTo>
                    <a:pt x="1297" y="360"/>
                  </a:moveTo>
                  <a:lnTo>
                    <a:pt x="1292" y="382"/>
                  </a:lnTo>
                  <a:lnTo>
                    <a:pt x="1286" y="407"/>
                  </a:lnTo>
                  <a:lnTo>
                    <a:pt x="1277" y="435"/>
                  </a:lnTo>
                  <a:lnTo>
                    <a:pt x="1267" y="466"/>
                  </a:lnTo>
                  <a:lnTo>
                    <a:pt x="1257" y="499"/>
                  </a:lnTo>
                  <a:lnTo>
                    <a:pt x="1246" y="534"/>
                  </a:lnTo>
                  <a:lnTo>
                    <a:pt x="1233" y="569"/>
                  </a:lnTo>
                  <a:lnTo>
                    <a:pt x="1219" y="604"/>
                  </a:lnTo>
                  <a:lnTo>
                    <a:pt x="1205" y="639"/>
                  </a:lnTo>
                  <a:lnTo>
                    <a:pt x="1191" y="673"/>
                  </a:lnTo>
                  <a:lnTo>
                    <a:pt x="1178" y="706"/>
                  </a:lnTo>
                  <a:lnTo>
                    <a:pt x="1163" y="737"/>
                  </a:lnTo>
                  <a:lnTo>
                    <a:pt x="1149" y="766"/>
                  </a:lnTo>
                  <a:lnTo>
                    <a:pt x="1135" y="790"/>
                  </a:lnTo>
                  <a:lnTo>
                    <a:pt x="1121" y="812"/>
                  </a:lnTo>
                  <a:lnTo>
                    <a:pt x="1109" y="829"/>
                  </a:lnTo>
                  <a:lnTo>
                    <a:pt x="1097" y="842"/>
                  </a:lnTo>
                  <a:lnTo>
                    <a:pt x="1086" y="851"/>
                  </a:lnTo>
                  <a:lnTo>
                    <a:pt x="1075" y="857"/>
                  </a:lnTo>
                  <a:lnTo>
                    <a:pt x="1065" y="859"/>
                  </a:lnTo>
                  <a:lnTo>
                    <a:pt x="1054" y="858"/>
                  </a:lnTo>
                  <a:lnTo>
                    <a:pt x="1045" y="855"/>
                  </a:lnTo>
                  <a:lnTo>
                    <a:pt x="1035" y="851"/>
                  </a:lnTo>
                  <a:lnTo>
                    <a:pt x="1024" y="844"/>
                  </a:lnTo>
                  <a:lnTo>
                    <a:pt x="1013" y="836"/>
                  </a:lnTo>
                  <a:lnTo>
                    <a:pt x="1001" y="828"/>
                  </a:lnTo>
                  <a:lnTo>
                    <a:pt x="989" y="819"/>
                  </a:lnTo>
                  <a:lnTo>
                    <a:pt x="975" y="808"/>
                  </a:lnTo>
                  <a:lnTo>
                    <a:pt x="959" y="799"/>
                  </a:lnTo>
                  <a:lnTo>
                    <a:pt x="943" y="791"/>
                  </a:lnTo>
                  <a:lnTo>
                    <a:pt x="924" y="783"/>
                  </a:lnTo>
                  <a:lnTo>
                    <a:pt x="904" y="776"/>
                  </a:lnTo>
                  <a:lnTo>
                    <a:pt x="882" y="770"/>
                  </a:lnTo>
                  <a:lnTo>
                    <a:pt x="860" y="766"/>
                  </a:lnTo>
                  <a:lnTo>
                    <a:pt x="837" y="760"/>
                  </a:lnTo>
                  <a:lnTo>
                    <a:pt x="814" y="755"/>
                  </a:lnTo>
                  <a:lnTo>
                    <a:pt x="790" y="751"/>
                  </a:lnTo>
                  <a:lnTo>
                    <a:pt x="765" y="746"/>
                  </a:lnTo>
                  <a:lnTo>
                    <a:pt x="741" y="743"/>
                  </a:lnTo>
                  <a:lnTo>
                    <a:pt x="717" y="739"/>
                  </a:lnTo>
                  <a:lnTo>
                    <a:pt x="692" y="736"/>
                  </a:lnTo>
                  <a:lnTo>
                    <a:pt x="666" y="733"/>
                  </a:lnTo>
                  <a:lnTo>
                    <a:pt x="642" y="731"/>
                  </a:lnTo>
                  <a:lnTo>
                    <a:pt x="617" y="729"/>
                  </a:lnTo>
                  <a:lnTo>
                    <a:pt x="591" y="728"/>
                  </a:lnTo>
                  <a:lnTo>
                    <a:pt x="567" y="726"/>
                  </a:lnTo>
                  <a:lnTo>
                    <a:pt x="542" y="726"/>
                  </a:lnTo>
                  <a:lnTo>
                    <a:pt x="518" y="726"/>
                  </a:lnTo>
                  <a:lnTo>
                    <a:pt x="492" y="726"/>
                  </a:lnTo>
                  <a:lnTo>
                    <a:pt x="467" y="725"/>
                  </a:lnTo>
                  <a:lnTo>
                    <a:pt x="442" y="724"/>
                  </a:lnTo>
                  <a:lnTo>
                    <a:pt x="415" y="723"/>
                  </a:lnTo>
                  <a:lnTo>
                    <a:pt x="389" y="721"/>
                  </a:lnTo>
                  <a:lnTo>
                    <a:pt x="362" y="717"/>
                  </a:lnTo>
                  <a:lnTo>
                    <a:pt x="336" y="715"/>
                  </a:lnTo>
                  <a:lnTo>
                    <a:pt x="310" y="711"/>
                  </a:lnTo>
                  <a:lnTo>
                    <a:pt x="285" y="708"/>
                  </a:lnTo>
                  <a:lnTo>
                    <a:pt x="260" y="704"/>
                  </a:lnTo>
                  <a:lnTo>
                    <a:pt x="237" y="701"/>
                  </a:lnTo>
                  <a:lnTo>
                    <a:pt x="214" y="698"/>
                  </a:lnTo>
                  <a:lnTo>
                    <a:pt x="193" y="694"/>
                  </a:lnTo>
                  <a:lnTo>
                    <a:pt x="173" y="691"/>
                  </a:lnTo>
                  <a:lnTo>
                    <a:pt x="156" y="687"/>
                  </a:lnTo>
                  <a:lnTo>
                    <a:pt x="140" y="685"/>
                  </a:lnTo>
                  <a:lnTo>
                    <a:pt x="109" y="676"/>
                  </a:lnTo>
                  <a:lnTo>
                    <a:pt x="79" y="660"/>
                  </a:lnTo>
                  <a:lnTo>
                    <a:pt x="50" y="637"/>
                  </a:lnTo>
                  <a:lnTo>
                    <a:pt x="26" y="609"/>
                  </a:lnTo>
                  <a:lnTo>
                    <a:pt x="9" y="579"/>
                  </a:lnTo>
                  <a:lnTo>
                    <a:pt x="0" y="545"/>
                  </a:lnTo>
                  <a:lnTo>
                    <a:pt x="0" y="511"/>
                  </a:lnTo>
                  <a:lnTo>
                    <a:pt x="12" y="477"/>
                  </a:lnTo>
                  <a:lnTo>
                    <a:pt x="18" y="472"/>
                  </a:lnTo>
                  <a:lnTo>
                    <a:pt x="33" y="458"/>
                  </a:lnTo>
                  <a:lnTo>
                    <a:pt x="55" y="435"/>
                  </a:lnTo>
                  <a:lnTo>
                    <a:pt x="82" y="405"/>
                  </a:lnTo>
                  <a:lnTo>
                    <a:pt x="111" y="370"/>
                  </a:lnTo>
                  <a:lnTo>
                    <a:pt x="140" y="331"/>
                  </a:lnTo>
                  <a:lnTo>
                    <a:pt x="167" y="291"/>
                  </a:lnTo>
                  <a:lnTo>
                    <a:pt x="187" y="249"/>
                  </a:lnTo>
                  <a:lnTo>
                    <a:pt x="203" y="212"/>
                  </a:lnTo>
                  <a:lnTo>
                    <a:pt x="221" y="179"/>
                  </a:lnTo>
                  <a:lnTo>
                    <a:pt x="238" y="149"/>
                  </a:lnTo>
                  <a:lnTo>
                    <a:pt x="256" y="123"/>
                  </a:lnTo>
                  <a:lnTo>
                    <a:pt x="276" y="101"/>
                  </a:lnTo>
                  <a:lnTo>
                    <a:pt x="299" y="81"/>
                  </a:lnTo>
                  <a:lnTo>
                    <a:pt x="324" y="66"/>
                  </a:lnTo>
                  <a:lnTo>
                    <a:pt x="353" y="55"/>
                  </a:lnTo>
                  <a:lnTo>
                    <a:pt x="377" y="49"/>
                  </a:lnTo>
                  <a:lnTo>
                    <a:pt x="393" y="50"/>
                  </a:lnTo>
                  <a:lnTo>
                    <a:pt x="405" y="56"/>
                  </a:lnTo>
                  <a:lnTo>
                    <a:pt x="411" y="66"/>
                  </a:lnTo>
                  <a:lnTo>
                    <a:pt x="415" y="79"/>
                  </a:lnTo>
                  <a:lnTo>
                    <a:pt x="418" y="95"/>
                  </a:lnTo>
                  <a:lnTo>
                    <a:pt x="420" y="111"/>
                  </a:lnTo>
                  <a:lnTo>
                    <a:pt x="423" y="127"/>
                  </a:lnTo>
                  <a:lnTo>
                    <a:pt x="424" y="129"/>
                  </a:lnTo>
                  <a:lnTo>
                    <a:pt x="426" y="132"/>
                  </a:lnTo>
                  <a:lnTo>
                    <a:pt x="427" y="135"/>
                  </a:lnTo>
                  <a:lnTo>
                    <a:pt x="428" y="138"/>
                  </a:lnTo>
                  <a:lnTo>
                    <a:pt x="438" y="156"/>
                  </a:lnTo>
                  <a:lnTo>
                    <a:pt x="450" y="178"/>
                  </a:lnTo>
                  <a:lnTo>
                    <a:pt x="462" y="200"/>
                  </a:lnTo>
                  <a:lnTo>
                    <a:pt x="479" y="219"/>
                  </a:lnTo>
                  <a:lnTo>
                    <a:pt x="497" y="234"/>
                  </a:lnTo>
                  <a:lnTo>
                    <a:pt x="518" y="242"/>
                  </a:lnTo>
                  <a:lnTo>
                    <a:pt x="542" y="241"/>
                  </a:lnTo>
                  <a:lnTo>
                    <a:pt x="568" y="227"/>
                  </a:lnTo>
                  <a:lnTo>
                    <a:pt x="579" y="221"/>
                  </a:lnTo>
                  <a:lnTo>
                    <a:pt x="590" y="214"/>
                  </a:lnTo>
                  <a:lnTo>
                    <a:pt x="602" y="207"/>
                  </a:lnTo>
                  <a:lnTo>
                    <a:pt x="615" y="199"/>
                  </a:lnTo>
                  <a:lnTo>
                    <a:pt x="628" y="191"/>
                  </a:lnTo>
                  <a:lnTo>
                    <a:pt x="643" y="180"/>
                  </a:lnTo>
                  <a:lnTo>
                    <a:pt x="659" y="169"/>
                  </a:lnTo>
                  <a:lnTo>
                    <a:pt x="677" y="156"/>
                  </a:lnTo>
                  <a:lnTo>
                    <a:pt x="691" y="144"/>
                  </a:lnTo>
                  <a:lnTo>
                    <a:pt x="704" y="134"/>
                  </a:lnTo>
                  <a:lnTo>
                    <a:pt x="718" y="123"/>
                  </a:lnTo>
                  <a:lnTo>
                    <a:pt x="732" y="112"/>
                  </a:lnTo>
                  <a:lnTo>
                    <a:pt x="746" y="102"/>
                  </a:lnTo>
                  <a:lnTo>
                    <a:pt x="758" y="93"/>
                  </a:lnTo>
                  <a:lnTo>
                    <a:pt x="772" y="82"/>
                  </a:lnTo>
                  <a:lnTo>
                    <a:pt x="785" y="73"/>
                  </a:lnTo>
                  <a:lnTo>
                    <a:pt x="798" y="64"/>
                  </a:lnTo>
                  <a:lnTo>
                    <a:pt x="809" y="56"/>
                  </a:lnTo>
                  <a:lnTo>
                    <a:pt x="821" y="48"/>
                  </a:lnTo>
                  <a:lnTo>
                    <a:pt x="832" y="40"/>
                  </a:lnTo>
                  <a:lnTo>
                    <a:pt x="841" y="33"/>
                  </a:lnTo>
                  <a:lnTo>
                    <a:pt x="852" y="27"/>
                  </a:lnTo>
                  <a:lnTo>
                    <a:pt x="860" y="21"/>
                  </a:lnTo>
                  <a:lnTo>
                    <a:pt x="868" y="15"/>
                  </a:lnTo>
                  <a:lnTo>
                    <a:pt x="878" y="8"/>
                  </a:lnTo>
                  <a:lnTo>
                    <a:pt x="890" y="4"/>
                  </a:lnTo>
                  <a:lnTo>
                    <a:pt x="901" y="2"/>
                  </a:lnTo>
                  <a:lnTo>
                    <a:pt x="914" y="0"/>
                  </a:lnTo>
                  <a:lnTo>
                    <a:pt x="925" y="0"/>
                  </a:lnTo>
                  <a:lnTo>
                    <a:pt x="939" y="3"/>
                  </a:lnTo>
                  <a:lnTo>
                    <a:pt x="953" y="5"/>
                  </a:lnTo>
                  <a:lnTo>
                    <a:pt x="967" y="10"/>
                  </a:lnTo>
                  <a:lnTo>
                    <a:pt x="982" y="15"/>
                  </a:lnTo>
                  <a:lnTo>
                    <a:pt x="998" y="22"/>
                  </a:lnTo>
                  <a:lnTo>
                    <a:pt x="1014" y="30"/>
                  </a:lnTo>
                  <a:lnTo>
                    <a:pt x="1031" y="40"/>
                  </a:lnTo>
                  <a:lnTo>
                    <a:pt x="1050" y="49"/>
                  </a:lnTo>
                  <a:lnTo>
                    <a:pt x="1068" y="59"/>
                  </a:lnTo>
                  <a:lnTo>
                    <a:pt x="1088" y="71"/>
                  </a:lnTo>
                  <a:lnTo>
                    <a:pt x="1109" y="82"/>
                  </a:lnTo>
                  <a:lnTo>
                    <a:pt x="1129" y="95"/>
                  </a:lnTo>
                  <a:lnTo>
                    <a:pt x="1150" y="109"/>
                  </a:lnTo>
                  <a:lnTo>
                    <a:pt x="1171" y="124"/>
                  </a:lnTo>
                  <a:lnTo>
                    <a:pt x="1189" y="139"/>
                  </a:lnTo>
                  <a:lnTo>
                    <a:pt x="1208" y="155"/>
                  </a:lnTo>
                  <a:lnTo>
                    <a:pt x="1225" y="171"/>
                  </a:lnTo>
                  <a:lnTo>
                    <a:pt x="1241" y="188"/>
                  </a:lnTo>
                  <a:lnTo>
                    <a:pt x="1255" y="207"/>
                  </a:lnTo>
                  <a:lnTo>
                    <a:pt x="1267" y="225"/>
                  </a:lnTo>
                  <a:lnTo>
                    <a:pt x="1278" y="244"/>
                  </a:lnTo>
                  <a:lnTo>
                    <a:pt x="1287" y="262"/>
                  </a:lnTo>
                  <a:lnTo>
                    <a:pt x="1294" y="282"/>
                  </a:lnTo>
                  <a:lnTo>
                    <a:pt x="1299" y="301"/>
                  </a:lnTo>
                  <a:lnTo>
                    <a:pt x="1301" y="321"/>
                  </a:lnTo>
                  <a:lnTo>
                    <a:pt x="1301" y="340"/>
                  </a:lnTo>
                  <a:lnTo>
                    <a:pt x="1297" y="360"/>
                  </a:lnTo>
                  <a:close/>
                </a:path>
              </a:pathLst>
            </a:cu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7" name="Freeform 332"/>
            <p:cNvSpPr>
              <a:spLocks/>
            </p:cNvSpPr>
            <p:nvPr/>
          </p:nvSpPr>
          <p:spPr bwMode="auto">
            <a:xfrm>
              <a:off x="3868" y="2109"/>
              <a:ext cx="636" cy="410"/>
            </a:xfrm>
            <a:custGeom>
              <a:avLst/>
              <a:gdLst>
                <a:gd name="T0" fmla="*/ 3 w 1272"/>
                <a:gd name="T1" fmla="*/ 27 h 821"/>
                <a:gd name="T2" fmla="*/ 7 w 1272"/>
                <a:gd name="T3" fmla="*/ 22 h 821"/>
                <a:gd name="T4" fmla="*/ 12 w 1272"/>
                <a:gd name="T5" fmla="*/ 15 h 821"/>
                <a:gd name="T6" fmla="*/ 15 w 1272"/>
                <a:gd name="T7" fmla="*/ 8 h 821"/>
                <a:gd name="T8" fmla="*/ 19 w 1272"/>
                <a:gd name="T9" fmla="*/ 4 h 821"/>
                <a:gd name="T10" fmla="*/ 24 w 1272"/>
                <a:gd name="T11" fmla="*/ 2 h 821"/>
                <a:gd name="T12" fmla="*/ 27 w 1272"/>
                <a:gd name="T13" fmla="*/ 4 h 821"/>
                <a:gd name="T14" fmla="*/ 27 w 1272"/>
                <a:gd name="T15" fmla="*/ 7 h 821"/>
                <a:gd name="T16" fmla="*/ 28 w 1272"/>
                <a:gd name="T17" fmla="*/ 12 h 821"/>
                <a:gd name="T18" fmla="*/ 31 w 1272"/>
                <a:gd name="T19" fmla="*/ 15 h 821"/>
                <a:gd name="T20" fmla="*/ 36 w 1272"/>
                <a:gd name="T21" fmla="*/ 14 h 821"/>
                <a:gd name="T22" fmla="*/ 39 w 1272"/>
                <a:gd name="T23" fmla="*/ 12 h 821"/>
                <a:gd name="T24" fmla="*/ 43 w 1272"/>
                <a:gd name="T25" fmla="*/ 8 h 821"/>
                <a:gd name="T26" fmla="*/ 47 w 1272"/>
                <a:gd name="T27" fmla="*/ 6 h 821"/>
                <a:gd name="T28" fmla="*/ 51 w 1272"/>
                <a:gd name="T29" fmla="*/ 3 h 821"/>
                <a:gd name="T30" fmla="*/ 53 w 1272"/>
                <a:gd name="T31" fmla="*/ 1 h 821"/>
                <a:gd name="T32" fmla="*/ 56 w 1272"/>
                <a:gd name="T33" fmla="*/ 0 h 821"/>
                <a:gd name="T34" fmla="*/ 58 w 1272"/>
                <a:gd name="T35" fmla="*/ 0 h 821"/>
                <a:gd name="T36" fmla="*/ 60 w 1272"/>
                <a:gd name="T37" fmla="*/ 0 h 821"/>
                <a:gd name="T38" fmla="*/ 63 w 1272"/>
                <a:gd name="T39" fmla="*/ 1 h 821"/>
                <a:gd name="T40" fmla="*/ 66 w 1272"/>
                <a:gd name="T41" fmla="*/ 3 h 821"/>
                <a:gd name="T42" fmla="*/ 70 w 1272"/>
                <a:gd name="T43" fmla="*/ 5 h 821"/>
                <a:gd name="T44" fmla="*/ 73 w 1272"/>
                <a:gd name="T45" fmla="*/ 8 h 821"/>
                <a:gd name="T46" fmla="*/ 76 w 1272"/>
                <a:gd name="T47" fmla="*/ 11 h 821"/>
                <a:gd name="T48" fmla="*/ 79 w 1272"/>
                <a:gd name="T49" fmla="*/ 14 h 821"/>
                <a:gd name="T50" fmla="*/ 80 w 1272"/>
                <a:gd name="T51" fmla="*/ 18 h 821"/>
                <a:gd name="T52" fmla="*/ 80 w 1272"/>
                <a:gd name="T53" fmla="*/ 21 h 821"/>
                <a:gd name="T54" fmla="*/ 77 w 1272"/>
                <a:gd name="T55" fmla="*/ 32 h 821"/>
                <a:gd name="T56" fmla="*/ 72 w 1272"/>
                <a:gd name="T57" fmla="*/ 44 h 821"/>
                <a:gd name="T58" fmla="*/ 68 w 1272"/>
                <a:gd name="T59" fmla="*/ 50 h 821"/>
                <a:gd name="T60" fmla="*/ 66 w 1272"/>
                <a:gd name="T61" fmla="*/ 51 h 821"/>
                <a:gd name="T62" fmla="*/ 64 w 1272"/>
                <a:gd name="T63" fmla="*/ 50 h 821"/>
                <a:gd name="T64" fmla="*/ 62 w 1272"/>
                <a:gd name="T65" fmla="*/ 49 h 821"/>
                <a:gd name="T66" fmla="*/ 59 w 1272"/>
                <a:gd name="T67" fmla="*/ 47 h 821"/>
                <a:gd name="T68" fmla="*/ 56 w 1272"/>
                <a:gd name="T69" fmla="*/ 46 h 821"/>
                <a:gd name="T70" fmla="*/ 52 w 1272"/>
                <a:gd name="T71" fmla="*/ 45 h 821"/>
                <a:gd name="T72" fmla="*/ 47 w 1272"/>
                <a:gd name="T73" fmla="*/ 44 h 821"/>
                <a:gd name="T74" fmla="*/ 43 w 1272"/>
                <a:gd name="T75" fmla="*/ 44 h 821"/>
                <a:gd name="T76" fmla="*/ 38 w 1272"/>
                <a:gd name="T77" fmla="*/ 43 h 821"/>
                <a:gd name="T78" fmla="*/ 34 w 1272"/>
                <a:gd name="T79" fmla="*/ 43 h 821"/>
                <a:gd name="T80" fmla="*/ 29 w 1272"/>
                <a:gd name="T81" fmla="*/ 43 h 821"/>
                <a:gd name="T82" fmla="*/ 24 w 1272"/>
                <a:gd name="T83" fmla="*/ 43 h 821"/>
                <a:gd name="T84" fmla="*/ 19 w 1272"/>
                <a:gd name="T85" fmla="*/ 42 h 821"/>
                <a:gd name="T86" fmla="*/ 15 w 1272"/>
                <a:gd name="T87" fmla="*/ 42 h 821"/>
                <a:gd name="T88" fmla="*/ 11 w 1272"/>
                <a:gd name="T89" fmla="*/ 41 h 821"/>
                <a:gd name="T90" fmla="*/ 7 w 1272"/>
                <a:gd name="T91" fmla="*/ 40 h 821"/>
                <a:gd name="T92" fmla="*/ 2 w 1272"/>
                <a:gd name="T93" fmla="*/ 36 h 821"/>
                <a:gd name="T94" fmla="*/ 0 w 1272"/>
                <a:gd name="T95" fmla="*/ 30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2"/>
                <a:gd name="T145" fmla="*/ 0 h 821"/>
                <a:gd name="T146" fmla="*/ 1272 w 1272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2" h="821">
                  <a:moveTo>
                    <a:pt x="12" y="461"/>
                  </a:moveTo>
                  <a:lnTo>
                    <a:pt x="18" y="457"/>
                  </a:lnTo>
                  <a:lnTo>
                    <a:pt x="33" y="442"/>
                  </a:lnTo>
                  <a:lnTo>
                    <a:pt x="54" y="420"/>
                  </a:lnTo>
                  <a:lnTo>
                    <a:pt x="80" y="391"/>
                  </a:lnTo>
                  <a:lnTo>
                    <a:pt x="109" y="358"/>
                  </a:lnTo>
                  <a:lnTo>
                    <a:pt x="137" y="321"/>
                  </a:lnTo>
                  <a:lnTo>
                    <a:pt x="162" y="282"/>
                  </a:lnTo>
                  <a:lnTo>
                    <a:pt x="183" y="241"/>
                  </a:lnTo>
                  <a:lnTo>
                    <a:pt x="200" y="203"/>
                  </a:lnTo>
                  <a:lnTo>
                    <a:pt x="217" y="170"/>
                  </a:lnTo>
                  <a:lnTo>
                    <a:pt x="236" y="140"/>
                  </a:lnTo>
                  <a:lnTo>
                    <a:pt x="254" y="113"/>
                  </a:lnTo>
                  <a:lnTo>
                    <a:pt x="276" y="90"/>
                  </a:lnTo>
                  <a:lnTo>
                    <a:pt x="299" y="72"/>
                  </a:lnTo>
                  <a:lnTo>
                    <a:pt x="327" y="57"/>
                  </a:lnTo>
                  <a:lnTo>
                    <a:pt x="357" y="45"/>
                  </a:lnTo>
                  <a:lnTo>
                    <a:pt x="384" y="41"/>
                  </a:lnTo>
                  <a:lnTo>
                    <a:pt x="402" y="43"/>
                  </a:lnTo>
                  <a:lnTo>
                    <a:pt x="412" y="53"/>
                  </a:lnTo>
                  <a:lnTo>
                    <a:pt x="418" y="67"/>
                  </a:lnTo>
                  <a:lnTo>
                    <a:pt x="420" y="86"/>
                  </a:lnTo>
                  <a:lnTo>
                    <a:pt x="420" y="106"/>
                  </a:lnTo>
                  <a:lnTo>
                    <a:pt x="422" y="127"/>
                  </a:lnTo>
                  <a:lnTo>
                    <a:pt x="427" y="147"/>
                  </a:lnTo>
                  <a:lnTo>
                    <a:pt x="435" y="169"/>
                  </a:lnTo>
                  <a:lnTo>
                    <a:pt x="447" y="193"/>
                  </a:lnTo>
                  <a:lnTo>
                    <a:pt x="460" y="218"/>
                  </a:lnTo>
                  <a:lnTo>
                    <a:pt x="477" y="240"/>
                  </a:lnTo>
                  <a:lnTo>
                    <a:pt x="496" y="255"/>
                  </a:lnTo>
                  <a:lnTo>
                    <a:pt x="518" y="262"/>
                  </a:lnTo>
                  <a:lnTo>
                    <a:pt x="543" y="257"/>
                  </a:lnTo>
                  <a:lnTo>
                    <a:pt x="571" y="237"/>
                  </a:lnTo>
                  <a:lnTo>
                    <a:pt x="586" y="222"/>
                  </a:lnTo>
                  <a:lnTo>
                    <a:pt x="603" y="207"/>
                  </a:lnTo>
                  <a:lnTo>
                    <a:pt x="622" y="192"/>
                  </a:lnTo>
                  <a:lnTo>
                    <a:pt x="641" y="176"/>
                  </a:lnTo>
                  <a:lnTo>
                    <a:pt x="662" y="159"/>
                  </a:lnTo>
                  <a:lnTo>
                    <a:pt x="683" y="143"/>
                  </a:lnTo>
                  <a:lnTo>
                    <a:pt x="703" y="127"/>
                  </a:lnTo>
                  <a:lnTo>
                    <a:pt x="724" y="112"/>
                  </a:lnTo>
                  <a:lnTo>
                    <a:pt x="745" y="96"/>
                  </a:lnTo>
                  <a:lnTo>
                    <a:pt x="764" y="82"/>
                  </a:lnTo>
                  <a:lnTo>
                    <a:pt x="784" y="68"/>
                  </a:lnTo>
                  <a:lnTo>
                    <a:pt x="802" y="56"/>
                  </a:lnTo>
                  <a:lnTo>
                    <a:pt x="820" y="43"/>
                  </a:lnTo>
                  <a:lnTo>
                    <a:pt x="835" y="33"/>
                  </a:lnTo>
                  <a:lnTo>
                    <a:pt x="848" y="23"/>
                  </a:lnTo>
                  <a:lnTo>
                    <a:pt x="860" y="15"/>
                  </a:lnTo>
                  <a:lnTo>
                    <a:pt x="870" y="10"/>
                  </a:lnTo>
                  <a:lnTo>
                    <a:pt x="881" y="5"/>
                  </a:lnTo>
                  <a:lnTo>
                    <a:pt x="892" y="2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6" y="3"/>
                  </a:lnTo>
                  <a:lnTo>
                    <a:pt x="938" y="5"/>
                  </a:lnTo>
                  <a:lnTo>
                    <a:pt x="952" y="10"/>
                  </a:lnTo>
                  <a:lnTo>
                    <a:pt x="965" y="15"/>
                  </a:lnTo>
                  <a:lnTo>
                    <a:pt x="980" y="21"/>
                  </a:lnTo>
                  <a:lnTo>
                    <a:pt x="995" y="29"/>
                  </a:lnTo>
                  <a:lnTo>
                    <a:pt x="1011" y="37"/>
                  </a:lnTo>
                  <a:lnTo>
                    <a:pt x="1027" y="48"/>
                  </a:lnTo>
                  <a:lnTo>
                    <a:pt x="1045" y="57"/>
                  </a:lnTo>
                  <a:lnTo>
                    <a:pt x="1065" y="68"/>
                  </a:lnTo>
                  <a:lnTo>
                    <a:pt x="1085" y="80"/>
                  </a:lnTo>
                  <a:lnTo>
                    <a:pt x="1105" y="93"/>
                  </a:lnTo>
                  <a:lnTo>
                    <a:pt x="1125" y="105"/>
                  </a:lnTo>
                  <a:lnTo>
                    <a:pt x="1144" y="119"/>
                  </a:lnTo>
                  <a:lnTo>
                    <a:pt x="1163" y="134"/>
                  </a:lnTo>
                  <a:lnTo>
                    <a:pt x="1181" y="149"/>
                  </a:lnTo>
                  <a:lnTo>
                    <a:pt x="1197" y="165"/>
                  </a:lnTo>
                  <a:lnTo>
                    <a:pt x="1212" y="181"/>
                  </a:lnTo>
                  <a:lnTo>
                    <a:pt x="1227" y="199"/>
                  </a:lnTo>
                  <a:lnTo>
                    <a:pt x="1239" y="216"/>
                  </a:lnTo>
                  <a:lnTo>
                    <a:pt x="1249" y="234"/>
                  </a:lnTo>
                  <a:lnTo>
                    <a:pt x="1258" y="253"/>
                  </a:lnTo>
                  <a:lnTo>
                    <a:pt x="1265" y="271"/>
                  </a:lnTo>
                  <a:lnTo>
                    <a:pt x="1270" y="290"/>
                  </a:lnTo>
                  <a:lnTo>
                    <a:pt x="1272" y="309"/>
                  </a:lnTo>
                  <a:lnTo>
                    <a:pt x="1272" y="328"/>
                  </a:lnTo>
                  <a:lnTo>
                    <a:pt x="1269" y="347"/>
                  </a:lnTo>
                  <a:lnTo>
                    <a:pt x="1257" y="392"/>
                  </a:lnTo>
                  <a:lnTo>
                    <a:pt x="1240" y="449"/>
                  </a:lnTo>
                  <a:lnTo>
                    <a:pt x="1219" y="512"/>
                  </a:lnTo>
                  <a:lnTo>
                    <a:pt x="1195" y="579"/>
                  </a:lnTo>
                  <a:lnTo>
                    <a:pt x="1169" y="645"/>
                  </a:lnTo>
                  <a:lnTo>
                    <a:pt x="1142" y="704"/>
                  </a:lnTo>
                  <a:lnTo>
                    <a:pt x="1116" y="755"/>
                  </a:lnTo>
                  <a:lnTo>
                    <a:pt x="1090" y="792"/>
                  </a:lnTo>
                  <a:lnTo>
                    <a:pt x="1079" y="805"/>
                  </a:lnTo>
                  <a:lnTo>
                    <a:pt x="1067" y="813"/>
                  </a:lnTo>
                  <a:lnTo>
                    <a:pt x="1057" y="819"/>
                  </a:lnTo>
                  <a:lnTo>
                    <a:pt x="1047" y="821"/>
                  </a:lnTo>
                  <a:lnTo>
                    <a:pt x="1036" y="821"/>
                  </a:lnTo>
                  <a:lnTo>
                    <a:pt x="1027" y="819"/>
                  </a:lnTo>
                  <a:lnTo>
                    <a:pt x="1017" y="814"/>
                  </a:lnTo>
                  <a:lnTo>
                    <a:pt x="1006" y="808"/>
                  </a:lnTo>
                  <a:lnTo>
                    <a:pt x="995" y="800"/>
                  </a:lnTo>
                  <a:lnTo>
                    <a:pt x="982" y="792"/>
                  </a:lnTo>
                  <a:lnTo>
                    <a:pt x="969" y="784"/>
                  </a:lnTo>
                  <a:lnTo>
                    <a:pt x="956" y="775"/>
                  </a:lnTo>
                  <a:lnTo>
                    <a:pt x="941" y="767"/>
                  </a:lnTo>
                  <a:lnTo>
                    <a:pt x="925" y="759"/>
                  </a:lnTo>
                  <a:lnTo>
                    <a:pt x="906" y="751"/>
                  </a:lnTo>
                  <a:lnTo>
                    <a:pt x="886" y="745"/>
                  </a:lnTo>
                  <a:lnTo>
                    <a:pt x="866" y="739"/>
                  </a:lnTo>
                  <a:lnTo>
                    <a:pt x="844" y="734"/>
                  </a:lnTo>
                  <a:lnTo>
                    <a:pt x="821" y="730"/>
                  </a:lnTo>
                  <a:lnTo>
                    <a:pt x="798" y="725"/>
                  </a:lnTo>
                  <a:lnTo>
                    <a:pt x="775" y="721"/>
                  </a:lnTo>
                  <a:lnTo>
                    <a:pt x="751" y="717"/>
                  </a:lnTo>
                  <a:lnTo>
                    <a:pt x="726" y="715"/>
                  </a:lnTo>
                  <a:lnTo>
                    <a:pt x="702" y="711"/>
                  </a:lnTo>
                  <a:lnTo>
                    <a:pt x="678" y="709"/>
                  </a:lnTo>
                  <a:lnTo>
                    <a:pt x="653" y="707"/>
                  </a:lnTo>
                  <a:lnTo>
                    <a:pt x="629" y="704"/>
                  </a:lnTo>
                  <a:lnTo>
                    <a:pt x="603" y="703"/>
                  </a:lnTo>
                  <a:lnTo>
                    <a:pt x="579" y="702"/>
                  </a:lnTo>
                  <a:lnTo>
                    <a:pt x="555" y="702"/>
                  </a:lnTo>
                  <a:lnTo>
                    <a:pt x="531" y="702"/>
                  </a:lnTo>
                  <a:lnTo>
                    <a:pt x="506" y="702"/>
                  </a:lnTo>
                  <a:lnTo>
                    <a:pt x="482" y="702"/>
                  </a:lnTo>
                  <a:lnTo>
                    <a:pt x="457" y="701"/>
                  </a:lnTo>
                  <a:lnTo>
                    <a:pt x="432" y="700"/>
                  </a:lnTo>
                  <a:lnTo>
                    <a:pt x="406" y="698"/>
                  </a:lnTo>
                  <a:lnTo>
                    <a:pt x="381" y="696"/>
                  </a:lnTo>
                  <a:lnTo>
                    <a:pt x="354" y="693"/>
                  </a:lnTo>
                  <a:lnTo>
                    <a:pt x="329" y="691"/>
                  </a:lnTo>
                  <a:lnTo>
                    <a:pt x="304" y="687"/>
                  </a:lnTo>
                  <a:lnTo>
                    <a:pt x="278" y="684"/>
                  </a:lnTo>
                  <a:lnTo>
                    <a:pt x="254" y="680"/>
                  </a:lnTo>
                  <a:lnTo>
                    <a:pt x="231" y="677"/>
                  </a:lnTo>
                  <a:lnTo>
                    <a:pt x="209" y="673"/>
                  </a:lnTo>
                  <a:lnTo>
                    <a:pt x="189" y="670"/>
                  </a:lnTo>
                  <a:lnTo>
                    <a:pt x="170" y="668"/>
                  </a:lnTo>
                  <a:lnTo>
                    <a:pt x="153" y="664"/>
                  </a:lnTo>
                  <a:lnTo>
                    <a:pt x="137" y="662"/>
                  </a:lnTo>
                  <a:lnTo>
                    <a:pt x="107" y="653"/>
                  </a:lnTo>
                  <a:lnTo>
                    <a:pt x="77" y="638"/>
                  </a:lnTo>
                  <a:lnTo>
                    <a:pt x="49" y="616"/>
                  </a:lnTo>
                  <a:lnTo>
                    <a:pt x="26" y="589"/>
                  </a:lnTo>
                  <a:lnTo>
                    <a:pt x="9" y="559"/>
                  </a:lnTo>
                  <a:lnTo>
                    <a:pt x="0" y="527"/>
                  </a:lnTo>
                  <a:lnTo>
                    <a:pt x="0" y="494"/>
                  </a:lnTo>
                  <a:lnTo>
                    <a:pt x="12" y="461"/>
                  </a:lnTo>
                  <a:close/>
                </a:path>
              </a:pathLst>
            </a:custGeom>
            <a:solidFill>
              <a:srgbClr val="ED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8" name="Freeform 333"/>
            <p:cNvSpPr>
              <a:spLocks/>
            </p:cNvSpPr>
            <p:nvPr/>
          </p:nvSpPr>
          <p:spPr bwMode="auto">
            <a:xfrm>
              <a:off x="3523" y="2322"/>
              <a:ext cx="882" cy="414"/>
            </a:xfrm>
            <a:custGeom>
              <a:avLst/>
              <a:gdLst>
                <a:gd name="T0" fmla="*/ 17 w 1763"/>
                <a:gd name="T1" fmla="*/ 34 h 828"/>
                <a:gd name="T2" fmla="*/ 14 w 1763"/>
                <a:gd name="T3" fmla="*/ 32 h 828"/>
                <a:gd name="T4" fmla="*/ 11 w 1763"/>
                <a:gd name="T5" fmla="*/ 30 h 828"/>
                <a:gd name="T6" fmla="*/ 7 w 1763"/>
                <a:gd name="T7" fmla="*/ 28 h 828"/>
                <a:gd name="T8" fmla="*/ 3 w 1763"/>
                <a:gd name="T9" fmla="*/ 24 h 828"/>
                <a:gd name="T10" fmla="*/ 1 w 1763"/>
                <a:gd name="T11" fmla="*/ 20 h 828"/>
                <a:gd name="T12" fmla="*/ 1 w 1763"/>
                <a:gd name="T13" fmla="*/ 13 h 828"/>
                <a:gd name="T14" fmla="*/ 3 w 1763"/>
                <a:gd name="T15" fmla="*/ 8 h 828"/>
                <a:gd name="T16" fmla="*/ 6 w 1763"/>
                <a:gd name="T17" fmla="*/ 7 h 828"/>
                <a:gd name="T18" fmla="*/ 8 w 1763"/>
                <a:gd name="T19" fmla="*/ 6 h 828"/>
                <a:gd name="T20" fmla="*/ 11 w 1763"/>
                <a:gd name="T21" fmla="*/ 7 h 828"/>
                <a:gd name="T22" fmla="*/ 14 w 1763"/>
                <a:gd name="T23" fmla="*/ 8 h 828"/>
                <a:gd name="T24" fmla="*/ 17 w 1763"/>
                <a:gd name="T25" fmla="*/ 9 h 828"/>
                <a:gd name="T26" fmla="*/ 19 w 1763"/>
                <a:gd name="T27" fmla="*/ 10 h 828"/>
                <a:gd name="T28" fmla="*/ 23 w 1763"/>
                <a:gd name="T29" fmla="*/ 9 h 828"/>
                <a:gd name="T30" fmla="*/ 27 w 1763"/>
                <a:gd name="T31" fmla="*/ 7 h 828"/>
                <a:gd name="T32" fmla="*/ 29 w 1763"/>
                <a:gd name="T33" fmla="*/ 5 h 828"/>
                <a:gd name="T34" fmla="*/ 31 w 1763"/>
                <a:gd name="T35" fmla="*/ 2 h 828"/>
                <a:gd name="T36" fmla="*/ 33 w 1763"/>
                <a:gd name="T37" fmla="*/ 1 h 828"/>
                <a:gd name="T38" fmla="*/ 36 w 1763"/>
                <a:gd name="T39" fmla="*/ 5 h 828"/>
                <a:gd name="T40" fmla="*/ 39 w 1763"/>
                <a:gd name="T41" fmla="*/ 12 h 828"/>
                <a:gd name="T42" fmla="*/ 42 w 1763"/>
                <a:gd name="T43" fmla="*/ 17 h 828"/>
                <a:gd name="T44" fmla="*/ 45 w 1763"/>
                <a:gd name="T45" fmla="*/ 19 h 828"/>
                <a:gd name="T46" fmla="*/ 49 w 1763"/>
                <a:gd name="T47" fmla="*/ 21 h 828"/>
                <a:gd name="T48" fmla="*/ 55 w 1763"/>
                <a:gd name="T49" fmla="*/ 23 h 828"/>
                <a:gd name="T50" fmla="*/ 60 w 1763"/>
                <a:gd name="T51" fmla="*/ 24 h 828"/>
                <a:gd name="T52" fmla="*/ 66 w 1763"/>
                <a:gd name="T53" fmla="*/ 25 h 828"/>
                <a:gd name="T54" fmla="*/ 72 w 1763"/>
                <a:gd name="T55" fmla="*/ 25 h 828"/>
                <a:gd name="T56" fmla="*/ 79 w 1763"/>
                <a:gd name="T57" fmla="*/ 26 h 828"/>
                <a:gd name="T58" fmla="*/ 87 w 1763"/>
                <a:gd name="T59" fmla="*/ 27 h 828"/>
                <a:gd name="T60" fmla="*/ 94 w 1763"/>
                <a:gd name="T61" fmla="*/ 28 h 828"/>
                <a:gd name="T62" fmla="*/ 99 w 1763"/>
                <a:gd name="T63" fmla="*/ 30 h 828"/>
                <a:gd name="T64" fmla="*/ 103 w 1763"/>
                <a:gd name="T65" fmla="*/ 33 h 828"/>
                <a:gd name="T66" fmla="*/ 107 w 1763"/>
                <a:gd name="T67" fmla="*/ 37 h 828"/>
                <a:gd name="T68" fmla="*/ 110 w 1763"/>
                <a:gd name="T69" fmla="*/ 42 h 828"/>
                <a:gd name="T70" fmla="*/ 111 w 1763"/>
                <a:gd name="T71" fmla="*/ 46 h 828"/>
                <a:gd name="T72" fmla="*/ 108 w 1763"/>
                <a:gd name="T73" fmla="*/ 50 h 828"/>
                <a:gd name="T74" fmla="*/ 102 w 1763"/>
                <a:gd name="T75" fmla="*/ 52 h 828"/>
                <a:gd name="T76" fmla="*/ 93 w 1763"/>
                <a:gd name="T77" fmla="*/ 52 h 828"/>
                <a:gd name="T78" fmla="*/ 84 w 1763"/>
                <a:gd name="T79" fmla="*/ 50 h 828"/>
                <a:gd name="T80" fmla="*/ 76 w 1763"/>
                <a:gd name="T81" fmla="*/ 47 h 828"/>
                <a:gd name="T82" fmla="*/ 67 w 1763"/>
                <a:gd name="T83" fmla="*/ 44 h 828"/>
                <a:gd name="T84" fmla="*/ 61 w 1763"/>
                <a:gd name="T85" fmla="*/ 41 h 828"/>
                <a:gd name="T86" fmla="*/ 55 w 1763"/>
                <a:gd name="T87" fmla="*/ 38 h 828"/>
                <a:gd name="T88" fmla="*/ 51 w 1763"/>
                <a:gd name="T89" fmla="*/ 37 h 828"/>
                <a:gd name="T90" fmla="*/ 46 w 1763"/>
                <a:gd name="T91" fmla="*/ 36 h 828"/>
                <a:gd name="T92" fmla="*/ 43 w 1763"/>
                <a:gd name="T93" fmla="*/ 36 h 828"/>
                <a:gd name="T94" fmla="*/ 40 w 1763"/>
                <a:gd name="T95" fmla="*/ 37 h 828"/>
                <a:gd name="T96" fmla="*/ 37 w 1763"/>
                <a:gd name="T97" fmla="*/ 38 h 828"/>
                <a:gd name="T98" fmla="*/ 35 w 1763"/>
                <a:gd name="T99" fmla="*/ 40 h 828"/>
                <a:gd name="T100" fmla="*/ 31 w 1763"/>
                <a:gd name="T101" fmla="*/ 41 h 828"/>
                <a:gd name="T102" fmla="*/ 27 w 1763"/>
                <a:gd name="T103" fmla="*/ 40 h 828"/>
                <a:gd name="T104" fmla="*/ 22 w 1763"/>
                <a:gd name="T105" fmla="*/ 37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3"/>
                <a:gd name="T160" fmla="*/ 0 h 828"/>
                <a:gd name="T161" fmla="*/ 1763 w 1763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3" h="828">
                  <a:moveTo>
                    <a:pt x="269" y="536"/>
                  </a:moveTo>
                  <a:lnTo>
                    <a:pt x="267" y="534"/>
                  </a:lnTo>
                  <a:lnTo>
                    <a:pt x="260" y="531"/>
                  </a:lnTo>
                  <a:lnTo>
                    <a:pt x="251" y="526"/>
                  </a:lnTo>
                  <a:lnTo>
                    <a:pt x="237" y="519"/>
                  </a:lnTo>
                  <a:lnTo>
                    <a:pt x="222" y="511"/>
                  </a:lnTo>
                  <a:lnTo>
                    <a:pt x="204" y="501"/>
                  </a:lnTo>
                  <a:lnTo>
                    <a:pt x="184" y="491"/>
                  </a:lnTo>
                  <a:lnTo>
                    <a:pt x="163" y="478"/>
                  </a:lnTo>
                  <a:lnTo>
                    <a:pt x="143" y="464"/>
                  </a:lnTo>
                  <a:lnTo>
                    <a:pt x="122" y="449"/>
                  </a:lnTo>
                  <a:lnTo>
                    <a:pt x="101" y="434"/>
                  </a:lnTo>
                  <a:lnTo>
                    <a:pt x="82" y="417"/>
                  </a:lnTo>
                  <a:lnTo>
                    <a:pt x="63" y="401"/>
                  </a:lnTo>
                  <a:lnTo>
                    <a:pt x="47" y="383"/>
                  </a:lnTo>
                  <a:lnTo>
                    <a:pt x="33" y="366"/>
                  </a:lnTo>
                  <a:lnTo>
                    <a:pt x="23" y="348"/>
                  </a:lnTo>
                  <a:lnTo>
                    <a:pt x="8" y="311"/>
                  </a:lnTo>
                  <a:lnTo>
                    <a:pt x="1" y="274"/>
                  </a:lnTo>
                  <a:lnTo>
                    <a:pt x="0" y="238"/>
                  </a:lnTo>
                  <a:lnTo>
                    <a:pt x="5" y="204"/>
                  </a:lnTo>
                  <a:lnTo>
                    <a:pt x="14" y="173"/>
                  </a:lnTo>
                  <a:lnTo>
                    <a:pt x="26" y="145"/>
                  </a:lnTo>
                  <a:lnTo>
                    <a:pt x="44" y="123"/>
                  </a:lnTo>
                  <a:lnTo>
                    <a:pt x="63" y="107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9" y="95"/>
                  </a:lnTo>
                  <a:lnTo>
                    <a:pt x="113" y="95"/>
                  </a:lnTo>
                  <a:lnTo>
                    <a:pt x="127" y="95"/>
                  </a:lnTo>
                  <a:lnTo>
                    <a:pt x="142" y="98"/>
                  </a:lnTo>
                  <a:lnTo>
                    <a:pt x="157" y="100"/>
                  </a:lnTo>
                  <a:lnTo>
                    <a:pt x="172" y="103"/>
                  </a:lnTo>
                  <a:lnTo>
                    <a:pt x="187" y="108"/>
                  </a:lnTo>
                  <a:lnTo>
                    <a:pt x="201" y="113"/>
                  </a:lnTo>
                  <a:lnTo>
                    <a:pt x="216" y="118"/>
                  </a:lnTo>
                  <a:lnTo>
                    <a:pt x="230" y="123"/>
                  </a:lnTo>
                  <a:lnTo>
                    <a:pt x="244" y="129"/>
                  </a:lnTo>
                  <a:lnTo>
                    <a:pt x="258" y="135"/>
                  </a:lnTo>
                  <a:lnTo>
                    <a:pt x="269" y="140"/>
                  </a:lnTo>
                  <a:lnTo>
                    <a:pt x="281" y="146"/>
                  </a:lnTo>
                  <a:lnTo>
                    <a:pt x="302" y="152"/>
                  </a:lnTo>
                  <a:lnTo>
                    <a:pt x="322" y="152"/>
                  </a:lnTo>
                  <a:lnTo>
                    <a:pt x="343" y="146"/>
                  </a:lnTo>
                  <a:lnTo>
                    <a:pt x="363" y="137"/>
                  </a:lnTo>
                  <a:lnTo>
                    <a:pt x="382" y="125"/>
                  </a:lnTo>
                  <a:lnTo>
                    <a:pt x="401" y="115"/>
                  </a:lnTo>
                  <a:lnTo>
                    <a:pt x="418" y="106"/>
                  </a:lnTo>
                  <a:lnTo>
                    <a:pt x="434" y="100"/>
                  </a:lnTo>
                  <a:lnTo>
                    <a:pt x="448" y="92"/>
                  </a:lnTo>
                  <a:lnTo>
                    <a:pt x="459" y="78"/>
                  </a:lnTo>
                  <a:lnTo>
                    <a:pt x="470" y="60"/>
                  </a:lnTo>
                  <a:lnTo>
                    <a:pt x="478" y="40"/>
                  </a:lnTo>
                  <a:lnTo>
                    <a:pt x="487" y="23"/>
                  </a:lnTo>
                  <a:lnTo>
                    <a:pt x="496" y="8"/>
                  </a:lnTo>
                  <a:lnTo>
                    <a:pt x="507" y="0"/>
                  </a:lnTo>
                  <a:lnTo>
                    <a:pt x="519" y="1"/>
                  </a:lnTo>
                  <a:lnTo>
                    <a:pt x="534" y="14"/>
                  </a:lnTo>
                  <a:lnTo>
                    <a:pt x="550" y="35"/>
                  </a:lnTo>
                  <a:lnTo>
                    <a:pt x="567" y="65"/>
                  </a:lnTo>
                  <a:lnTo>
                    <a:pt x="584" y="101"/>
                  </a:lnTo>
                  <a:lnTo>
                    <a:pt x="600" y="139"/>
                  </a:lnTo>
                  <a:lnTo>
                    <a:pt x="617" y="177"/>
                  </a:lnTo>
                  <a:lnTo>
                    <a:pt x="633" y="213"/>
                  </a:lnTo>
                  <a:lnTo>
                    <a:pt x="649" y="244"/>
                  </a:lnTo>
                  <a:lnTo>
                    <a:pt x="659" y="258"/>
                  </a:lnTo>
                  <a:lnTo>
                    <a:pt x="672" y="272"/>
                  </a:lnTo>
                  <a:lnTo>
                    <a:pt x="689" y="284"/>
                  </a:lnTo>
                  <a:lnTo>
                    <a:pt x="708" y="297"/>
                  </a:lnTo>
                  <a:lnTo>
                    <a:pt x="729" y="310"/>
                  </a:lnTo>
                  <a:lnTo>
                    <a:pt x="753" y="321"/>
                  </a:lnTo>
                  <a:lnTo>
                    <a:pt x="778" y="333"/>
                  </a:lnTo>
                  <a:lnTo>
                    <a:pt x="806" y="343"/>
                  </a:lnTo>
                  <a:lnTo>
                    <a:pt x="835" y="352"/>
                  </a:lnTo>
                  <a:lnTo>
                    <a:pt x="865" y="360"/>
                  </a:lnTo>
                  <a:lnTo>
                    <a:pt x="895" y="369"/>
                  </a:lnTo>
                  <a:lnTo>
                    <a:pt x="926" y="375"/>
                  </a:lnTo>
                  <a:lnTo>
                    <a:pt x="957" y="381"/>
                  </a:lnTo>
                  <a:lnTo>
                    <a:pt x="987" y="386"/>
                  </a:lnTo>
                  <a:lnTo>
                    <a:pt x="1017" y="388"/>
                  </a:lnTo>
                  <a:lnTo>
                    <a:pt x="1047" y="390"/>
                  </a:lnTo>
                  <a:lnTo>
                    <a:pt x="1078" y="392"/>
                  </a:lnTo>
                  <a:lnTo>
                    <a:pt x="1111" y="394"/>
                  </a:lnTo>
                  <a:lnTo>
                    <a:pt x="1147" y="395"/>
                  </a:lnTo>
                  <a:lnTo>
                    <a:pt x="1184" y="398"/>
                  </a:lnTo>
                  <a:lnTo>
                    <a:pt x="1223" y="402"/>
                  </a:lnTo>
                  <a:lnTo>
                    <a:pt x="1262" y="405"/>
                  </a:lnTo>
                  <a:lnTo>
                    <a:pt x="1302" y="410"/>
                  </a:lnTo>
                  <a:lnTo>
                    <a:pt x="1343" y="415"/>
                  </a:lnTo>
                  <a:lnTo>
                    <a:pt x="1382" y="420"/>
                  </a:lnTo>
                  <a:lnTo>
                    <a:pt x="1420" y="427"/>
                  </a:lnTo>
                  <a:lnTo>
                    <a:pt x="1457" y="434"/>
                  </a:lnTo>
                  <a:lnTo>
                    <a:pt x="1491" y="442"/>
                  </a:lnTo>
                  <a:lnTo>
                    <a:pt x="1524" y="451"/>
                  </a:lnTo>
                  <a:lnTo>
                    <a:pt x="1553" y="462"/>
                  </a:lnTo>
                  <a:lnTo>
                    <a:pt x="1580" y="473"/>
                  </a:lnTo>
                  <a:lnTo>
                    <a:pt x="1603" y="485"/>
                  </a:lnTo>
                  <a:lnTo>
                    <a:pt x="1625" y="499"/>
                  </a:lnTo>
                  <a:lnTo>
                    <a:pt x="1646" y="517"/>
                  </a:lnTo>
                  <a:lnTo>
                    <a:pt x="1667" y="537"/>
                  </a:lnTo>
                  <a:lnTo>
                    <a:pt x="1688" y="559"/>
                  </a:lnTo>
                  <a:lnTo>
                    <a:pt x="1708" y="583"/>
                  </a:lnTo>
                  <a:lnTo>
                    <a:pt x="1725" y="608"/>
                  </a:lnTo>
                  <a:lnTo>
                    <a:pt x="1740" y="635"/>
                  </a:lnTo>
                  <a:lnTo>
                    <a:pt x="1753" y="660"/>
                  </a:lnTo>
                  <a:lnTo>
                    <a:pt x="1760" y="687"/>
                  </a:lnTo>
                  <a:lnTo>
                    <a:pt x="1763" y="712"/>
                  </a:lnTo>
                  <a:lnTo>
                    <a:pt x="1762" y="736"/>
                  </a:lnTo>
                  <a:lnTo>
                    <a:pt x="1755" y="758"/>
                  </a:lnTo>
                  <a:lnTo>
                    <a:pt x="1742" y="778"/>
                  </a:lnTo>
                  <a:lnTo>
                    <a:pt x="1722" y="795"/>
                  </a:lnTo>
                  <a:lnTo>
                    <a:pt x="1695" y="809"/>
                  </a:lnTo>
                  <a:lnTo>
                    <a:pt x="1659" y="819"/>
                  </a:lnTo>
                  <a:lnTo>
                    <a:pt x="1618" y="826"/>
                  </a:lnTo>
                  <a:lnTo>
                    <a:pt x="1575" y="828"/>
                  </a:lnTo>
                  <a:lnTo>
                    <a:pt x="1530" y="827"/>
                  </a:lnTo>
                  <a:lnTo>
                    <a:pt x="1484" y="823"/>
                  </a:lnTo>
                  <a:lnTo>
                    <a:pt x="1438" y="816"/>
                  </a:lnTo>
                  <a:lnTo>
                    <a:pt x="1390" y="806"/>
                  </a:lnTo>
                  <a:lnTo>
                    <a:pt x="1343" y="795"/>
                  </a:lnTo>
                  <a:lnTo>
                    <a:pt x="1294" y="781"/>
                  </a:lnTo>
                  <a:lnTo>
                    <a:pt x="1247" y="766"/>
                  </a:lnTo>
                  <a:lnTo>
                    <a:pt x="1201" y="750"/>
                  </a:lnTo>
                  <a:lnTo>
                    <a:pt x="1156" y="733"/>
                  </a:lnTo>
                  <a:lnTo>
                    <a:pt x="1114" y="715"/>
                  </a:lnTo>
                  <a:lnTo>
                    <a:pt x="1072" y="697"/>
                  </a:lnTo>
                  <a:lnTo>
                    <a:pt x="1033" y="680"/>
                  </a:lnTo>
                  <a:lnTo>
                    <a:pt x="997" y="662"/>
                  </a:lnTo>
                  <a:lnTo>
                    <a:pt x="964" y="646"/>
                  </a:lnTo>
                  <a:lnTo>
                    <a:pt x="934" y="631"/>
                  </a:lnTo>
                  <a:lnTo>
                    <a:pt x="904" y="619"/>
                  </a:lnTo>
                  <a:lnTo>
                    <a:pt x="876" y="607"/>
                  </a:lnTo>
                  <a:lnTo>
                    <a:pt x="850" y="597"/>
                  </a:lnTo>
                  <a:lnTo>
                    <a:pt x="826" y="589"/>
                  </a:lnTo>
                  <a:lnTo>
                    <a:pt x="801" y="582"/>
                  </a:lnTo>
                  <a:lnTo>
                    <a:pt x="778" y="577"/>
                  </a:lnTo>
                  <a:lnTo>
                    <a:pt x="757" y="572"/>
                  </a:lnTo>
                  <a:lnTo>
                    <a:pt x="736" y="570"/>
                  </a:lnTo>
                  <a:lnTo>
                    <a:pt x="716" y="569"/>
                  </a:lnTo>
                  <a:lnTo>
                    <a:pt x="698" y="570"/>
                  </a:lnTo>
                  <a:lnTo>
                    <a:pt x="681" y="571"/>
                  </a:lnTo>
                  <a:lnTo>
                    <a:pt x="664" y="575"/>
                  </a:lnTo>
                  <a:lnTo>
                    <a:pt x="648" y="578"/>
                  </a:lnTo>
                  <a:lnTo>
                    <a:pt x="633" y="584"/>
                  </a:lnTo>
                  <a:lnTo>
                    <a:pt x="620" y="591"/>
                  </a:lnTo>
                  <a:lnTo>
                    <a:pt x="606" y="599"/>
                  </a:lnTo>
                  <a:lnTo>
                    <a:pt x="592" y="607"/>
                  </a:lnTo>
                  <a:lnTo>
                    <a:pt x="578" y="615"/>
                  </a:lnTo>
                  <a:lnTo>
                    <a:pt x="563" y="623"/>
                  </a:lnTo>
                  <a:lnTo>
                    <a:pt x="548" y="630"/>
                  </a:lnTo>
                  <a:lnTo>
                    <a:pt x="531" y="636"/>
                  </a:lnTo>
                  <a:lnTo>
                    <a:pt x="514" y="640"/>
                  </a:lnTo>
                  <a:lnTo>
                    <a:pt x="495" y="643"/>
                  </a:lnTo>
                  <a:lnTo>
                    <a:pt x="474" y="643"/>
                  </a:lnTo>
                  <a:lnTo>
                    <a:pt x="451" y="639"/>
                  </a:lnTo>
                  <a:lnTo>
                    <a:pt x="427" y="632"/>
                  </a:lnTo>
                  <a:lnTo>
                    <a:pt x="401" y="623"/>
                  </a:lnTo>
                  <a:lnTo>
                    <a:pt x="372" y="608"/>
                  </a:lnTo>
                  <a:lnTo>
                    <a:pt x="341" y="590"/>
                  </a:lnTo>
                  <a:lnTo>
                    <a:pt x="306" y="566"/>
                  </a:lnTo>
                  <a:lnTo>
                    <a:pt x="269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29" name="Freeform 334"/>
            <p:cNvSpPr>
              <a:spLocks/>
            </p:cNvSpPr>
            <p:nvPr/>
          </p:nvSpPr>
          <p:spPr bwMode="auto">
            <a:xfrm>
              <a:off x="3526" y="2332"/>
              <a:ext cx="868" cy="398"/>
            </a:xfrm>
            <a:custGeom>
              <a:avLst/>
              <a:gdLst>
                <a:gd name="T0" fmla="*/ 102 w 1735"/>
                <a:gd name="T1" fmla="*/ 31 h 798"/>
                <a:gd name="T2" fmla="*/ 106 w 1735"/>
                <a:gd name="T3" fmla="*/ 35 h 798"/>
                <a:gd name="T4" fmla="*/ 108 w 1735"/>
                <a:gd name="T5" fmla="*/ 39 h 798"/>
                <a:gd name="T6" fmla="*/ 109 w 1735"/>
                <a:gd name="T7" fmla="*/ 44 h 798"/>
                <a:gd name="T8" fmla="*/ 106 w 1735"/>
                <a:gd name="T9" fmla="*/ 47 h 798"/>
                <a:gd name="T10" fmla="*/ 100 w 1735"/>
                <a:gd name="T11" fmla="*/ 49 h 798"/>
                <a:gd name="T12" fmla="*/ 92 w 1735"/>
                <a:gd name="T13" fmla="*/ 49 h 798"/>
                <a:gd name="T14" fmla="*/ 84 w 1735"/>
                <a:gd name="T15" fmla="*/ 47 h 798"/>
                <a:gd name="T16" fmla="*/ 75 w 1735"/>
                <a:gd name="T17" fmla="*/ 45 h 798"/>
                <a:gd name="T18" fmla="*/ 68 w 1735"/>
                <a:gd name="T19" fmla="*/ 42 h 798"/>
                <a:gd name="T20" fmla="*/ 61 w 1735"/>
                <a:gd name="T21" fmla="*/ 39 h 798"/>
                <a:gd name="T22" fmla="*/ 56 w 1735"/>
                <a:gd name="T23" fmla="*/ 36 h 798"/>
                <a:gd name="T24" fmla="*/ 51 w 1735"/>
                <a:gd name="T25" fmla="*/ 35 h 798"/>
                <a:gd name="T26" fmla="*/ 48 w 1735"/>
                <a:gd name="T27" fmla="*/ 34 h 798"/>
                <a:gd name="T28" fmla="*/ 44 w 1735"/>
                <a:gd name="T29" fmla="*/ 34 h 798"/>
                <a:gd name="T30" fmla="*/ 41 w 1735"/>
                <a:gd name="T31" fmla="*/ 35 h 798"/>
                <a:gd name="T32" fmla="*/ 39 w 1735"/>
                <a:gd name="T33" fmla="*/ 36 h 798"/>
                <a:gd name="T34" fmla="*/ 37 w 1735"/>
                <a:gd name="T35" fmla="*/ 37 h 798"/>
                <a:gd name="T36" fmla="*/ 34 w 1735"/>
                <a:gd name="T37" fmla="*/ 37 h 798"/>
                <a:gd name="T38" fmla="*/ 32 w 1735"/>
                <a:gd name="T39" fmla="*/ 37 h 798"/>
                <a:gd name="T40" fmla="*/ 28 w 1735"/>
                <a:gd name="T41" fmla="*/ 37 h 798"/>
                <a:gd name="T42" fmla="*/ 25 w 1735"/>
                <a:gd name="T43" fmla="*/ 36 h 798"/>
                <a:gd name="T44" fmla="*/ 22 w 1735"/>
                <a:gd name="T45" fmla="*/ 35 h 798"/>
                <a:gd name="T46" fmla="*/ 19 w 1735"/>
                <a:gd name="T47" fmla="*/ 33 h 798"/>
                <a:gd name="T48" fmla="*/ 17 w 1735"/>
                <a:gd name="T49" fmla="*/ 32 h 798"/>
                <a:gd name="T50" fmla="*/ 15 w 1735"/>
                <a:gd name="T51" fmla="*/ 30 h 798"/>
                <a:gd name="T52" fmla="*/ 12 w 1735"/>
                <a:gd name="T53" fmla="*/ 29 h 798"/>
                <a:gd name="T54" fmla="*/ 8 w 1735"/>
                <a:gd name="T55" fmla="*/ 26 h 798"/>
                <a:gd name="T56" fmla="*/ 4 w 1735"/>
                <a:gd name="T57" fmla="*/ 23 h 798"/>
                <a:gd name="T58" fmla="*/ 1 w 1735"/>
                <a:gd name="T59" fmla="*/ 18 h 798"/>
                <a:gd name="T60" fmla="*/ 1 w 1735"/>
                <a:gd name="T61" fmla="*/ 12 h 798"/>
                <a:gd name="T62" fmla="*/ 3 w 1735"/>
                <a:gd name="T63" fmla="*/ 7 h 798"/>
                <a:gd name="T64" fmla="*/ 6 w 1735"/>
                <a:gd name="T65" fmla="*/ 5 h 798"/>
                <a:gd name="T66" fmla="*/ 8 w 1735"/>
                <a:gd name="T67" fmla="*/ 5 h 798"/>
                <a:gd name="T68" fmla="*/ 11 w 1735"/>
                <a:gd name="T69" fmla="*/ 6 h 798"/>
                <a:gd name="T70" fmla="*/ 14 w 1735"/>
                <a:gd name="T71" fmla="*/ 7 h 798"/>
                <a:gd name="T72" fmla="*/ 16 w 1735"/>
                <a:gd name="T73" fmla="*/ 8 h 798"/>
                <a:gd name="T74" fmla="*/ 18 w 1735"/>
                <a:gd name="T75" fmla="*/ 8 h 798"/>
                <a:gd name="T76" fmla="*/ 19 w 1735"/>
                <a:gd name="T77" fmla="*/ 9 h 798"/>
                <a:gd name="T78" fmla="*/ 22 w 1735"/>
                <a:gd name="T79" fmla="*/ 8 h 798"/>
                <a:gd name="T80" fmla="*/ 25 w 1735"/>
                <a:gd name="T81" fmla="*/ 6 h 798"/>
                <a:gd name="T82" fmla="*/ 27 w 1735"/>
                <a:gd name="T83" fmla="*/ 5 h 798"/>
                <a:gd name="T84" fmla="*/ 28 w 1735"/>
                <a:gd name="T85" fmla="*/ 5 h 798"/>
                <a:gd name="T86" fmla="*/ 30 w 1735"/>
                <a:gd name="T87" fmla="*/ 2 h 798"/>
                <a:gd name="T88" fmla="*/ 31 w 1735"/>
                <a:gd name="T89" fmla="*/ 0 h 798"/>
                <a:gd name="T90" fmla="*/ 32 w 1735"/>
                <a:gd name="T91" fmla="*/ 0 h 798"/>
                <a:gd name="T92" fmla="*/ 33 w 1735"/>
                <a:gd name="T93" fmla="*/ 0 h 798"/>
                <a:gd name="T94" fmla="*/ 35 w 1735"/>
                <a:gd name="T95" fmla="*/ 4 h 798"/>
                <a:gd name="T96" fmla="*/ 38 w 1735"/>
                <a:gd name="T97" fmla="*/ 10 h 798"/>
                <a:gd name="T98" fmla="*/ 41 w 1735"/>
                <a:gd name="T99" fmla="*/ 15 h 798"/>
                <a:gd name="T100" fmla="*/ 44 w 1735"/>
                <a:gd name="T101" fmla="*/ 17 h 798"/>
                <a:gd name="T102" fmla="*/ 48 w 1735"/>
                <a:gd name="T103" fmla="*/ 20 h 798"/>
                <a:gd name="T104" fmla="*/ 54 w 1735"/>
                <a:gd name="T105" fmla="*/ 21 h 798"/>
                <a:gd name="T106" fmla="*/ 59 w 1735"/>
                <a:gd name="T107" fmla="*/ 23 h 798"/>
                <a:gd name="T108" fmla="*/ 65 w 1735"/>
                <a:gd name="T109" fmla="*/ 23 h 798"/>
                <a:gd name="T110" fmla="*/ 71 w 1735"/>
                <a:gd name="T111" fmla="*/ 24 h 798"/>
                <a:gd name="T112" fmla="*/ 78 w 1735"/>
                <a:gd name="T113" fmla="*/ 24 h 798"/>
                <a:gd name="T114" fmla="*/ 85 w 1735"/>
                <a:gd name="T115" fmla="*/ 25 h 798"/>
                <a:gd name="T116" fmla="*/ 92 w 1735"/>
                <a:gd name="T117" fmla="*/ 27 h 798"/>
                <a:gd name="T118" fmla="*/ 98 w 1735"/>
                <a:gd name="T119" fmla="*/ 28 h 7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798"/>
                <a:gd name="T182" fmla="*/ 1735 w 1735"/>
                <a:gd name="T183" fmla="*/ 798 h 7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798">
                  <a:moveTo>
                    <a:pt x="1580" y="474"/>
                  </a:moveTo>
                  <a:lnTo>
                    <a:pt x="1601" y="488"/>
                  </a:lnTo>
                  <a:lnTo>
                    <a:pt x="1622" y="504"/>
                  </a:lnTo>
                  <a:lnTo>
                    <a:pt x="1643" y="524"/>
                  </a:lnTo>
                  <a:lnTo>
                    <a:pt x="1663" y="544"/>
                  </a:lnTo>
                  <a:lnTo>
                    <a:pt x="1682" y="566"/>
                  </a:lnTo>
                  <a:lnTo>
                    <a:pt x="1700" y="590"/>
                  </a:lnTo>
                  <a:lnTo>
                    <a:pt x="1713" y="615"/>
                  </a:lnTo>
                  <a:lnTo>
                    <a:pt x="1725" y="640"/>
                  </a:lnTo>
                  <a:lnTo>
                    <a:pt x="1732" y="664"/>
                  </a:lnTo>
                  <a:lnTo>
                    <a:pt x="1735" y="688"/>
                  </a:lnTo>
                  <a:lnTo>
                    <a:pt x="1734" y="710"/>
                  </a:lnTo>
                  <a:lnTo>
                    <a:pt x="1727" y="731"/>
                  </a:lnTo>
                  <a:lnTo>
                    <a:pt x="1713" y="751"/>
                  </a:lnTo>
                  <a:lnTo>
                    <a:pt x="1694" y="767"/>
                  </a:lnTo>
                  <a:lnTo>
                    <a:pt x="1667" y="779"/>
                  </a:lnTo>
                  <a:lnTo>
                    <a:pt x="1633" y="790"/>
                  </a:lnTo>
                  <a:lnTo>
                    <a:pt x="1594" y="795"/>
                  </a:lnTo>
                  <a:lnTo>
                    <a:pt x="1553" y="798"/>
                  </a:lnTo>
                  <a:lnTo>
                    <a:pt x="1511" y="797"/>
                  </a:lnTo>
                  <a:lnTo>
                    <a:pt x="1467" y="793"/>
                  </a:lnTo>
                  <a:lnTo>
                    <a:pt x="1423" y="786"/>
                  </a:lnTo>
                  <a:lnTo>
                    <a:pt x="1377" y="777"/>
                  </a:lnTo>
                  <a:lnTo>
                    <a:pt x="1332" y="765"/>
                  </a:lnTo>
                  <a:lnTo>
                    <a:pt x="1286" y="753"/>
                  </a:lnTo>
                  <a:lnTo>
                    <a:pt x="1241" y="739"/>
                  </a:lnTo>
                  <a:lnTo>
                    <a:pt x="1198" y="723"/>
                  </a:lnTo>
                  <a:lnTo>
                    <a:pt x="1154" y="707"/>
                  </a:lnTo>
                  <a:lnTo>
                    <a:pt x="1112" y="691"/>
                  </a:lnTo>
                  <a:lnTo>
                    <a:pt x="1073" y="673"/>
                  </a:lnTo>
                  <a:lnTo>
                    <a:pt x="1035" y="657"/>
                  </a:lnTo>
                  <a:lnTo>
                    <a:pt x="999" y="641"/>
                  </a:lnTo>
                  <a:lnTo>
                    <a:pt x="967" y="625"/>
                  </a:lnTo>
                  <a:lnTo>
                    <a:pt x="938" y="611"/>
                  </a:lnTo>
                  <a:lnTo>
                    <a:pt x="912" y="600"/>
                  </a:lnTo>
                  <a:lnTo>
                    <a:pt x="887" y="588"/>
                  </a:lnTo>
                  <a:lnTo>
                    <a:pt x="861" y="579"/>
                  </a:lnTo>
                  <a:lnTo>
                    <a:pt x="838" y="572"/>
                  </a:lnTo>
                  <a:lnTo>
                    <a:pt x="815" y="565"/>
                  </a:lnTo>
                  <a:lnTo>
                    <a:pt x="794" y="560"/>
                  </a:lnTo>
                  <a:lnTo>
                    <a:pt x="774" y="556"/>
                  </a:lnTo>
                  <a:lnTo>
                    <a:pt x="754" y="553"/>
                  </a:lnTo>
                  <a:lnTo>
                    <a:pt x="736" y="552"/>
                  </a:lnTo>
                  <a:lnTo>
                    <a:pt x="718" y="552"/>
                  </a:lnTo>
                  <a:lnTo>
                    <a:pt x="701" y="553"/>
                  </a:lnTo>
                  <a:lnTo>
                    <a:pt x="686" y="556"/>
                  </a:lnTo>
                  <a:lnTo>
                    <a:pt x="670" y="558"/>
                  </a:lnTo>
                  <a:lnTo>
                    <a:pt x="656" y="563"/>
                  </a:lnTo>
                  <a:lnTo>
                    <a:pt x="642" y="567"/>
                  </a:lnTo>
                  <a:lnTo>
                    <a:pt x="631" y="572"/>
                  </a:lnTo>
                  <a:lnTo>
                    <a:pt x="618" y="578"/>
                  </a:lnTo>
                  <a:lnTo>
                    <a:pt x="607" y="582"/>
                  </a:lnTo>
                  <a:lnTo>
                    <a:pt x="594" y="587"/>
                  </a:lnTo>
                  <a:lnTo>
                    <a:pt x="581" y="593"/>
                  </a:lnTo>
                  <a:lnTo>
                    <a:pt x="569" y="596"/>
                  </a:lnTo>
                  <a:lnTo>
                    <a:pt x="556" y="601"/>
                  </a:lnTo>
                  <a:lnTo>
                    <a:pt x="542" y="603"/>
                  </a:lnTo>
                  <a:lnTo>
                    <a:pt x="528" y="606"/>
                  </a:lnTo>
                  <a:lnTo>
                    <a:pt x="513" y="608"/>
                  </a:lnTo>
                  <a:lnTo>
                    <a:pt x="499" y="608"/>
                  </a:lnTo>
                  <a:lnTo>
                    <a:pt x="482" y="606"/>
                  </a:lnTo>
                  <a:lnTo>
                    <a:pt x="465" y="604"/>
                  </a:lnTo>
                  <a:lnTo>
                    <a:pt x="447" y="601"/>
                  </a:lnTo>
                  <a:lnTo>
                    <a:pt x="428" y="595"/>
                  </a:lnTo>
                  <a:lnTo>
                    <a:pt x="408" y="588"/>
                  </a:lnTo>
                  <a:lnTo>
                    <a:pt x="394" y="582"/>
                  </a:lnTo>
                  <a:lnTo>
                    <a:pt x="380" y="577"/>
                  </a:lnTo>
                  <a:lnTo>
                    <a:pt x="366" y="570"/>
                  </a:lnTo>
                  <a:lnTo>
                    <a:pt x="350" y="562"/>
                  </a:lnTo>
                  <a:lnTo>
                    <a:pt x="334" y="552"/>
                  </a:lnTo>
                  <a:lnTo>
                    <a:pt x="317" y="542"/>
                  </a:lnTo>
                  <a:lnTo>
                    <a:pt x="298" y="530"/>
                  </a:lnTo>
                  <a:lnTo>
                    <a:pt x="280" y="517"/>
                  </a:lnTo>
                  <a:lnTo>
                    <a:pt x="276" y="515"/>
                  </a:lnTo>
                  <a:lnTo>
                    <a:pt x="270" y="513"/>
                  </a:lnTo>
                  <a:lnTo>
                    <a:pt x="261" y="509"/>
                  </a:lnTo>
                  <a:lnTo>
                    <a:pt x="250" y="503"/>
                  </a:lnTo>
                  <a:lnTo>
                    <a:pt x="235" y="496"/>
                  </a:lnTo>
                  <a:lnTo>
                    <a:pt x="220" y="488"/>
                  </a:lnTo>
                  <a:lnTo>
                    <a:pt x="203" y="477"/>
                  </a:lnTo>
                  <a:lnTo>
                    <a:pt x="184" y="467"/>
                  </a:lnTo>
                  <a:lnTo>
                    <a:pt x="163" y="454"/>
                  </a:lnTo>
                  <a:lnTo>
                    <a:pt x="140" y="439"/>
                  </a:lnTo>
                  <a:lnTo>
                    <a:pt x="117" y="424"/>
                  </a:lnTo>
                  <a:lnTo>
                    <a:pt x="94" y="407"/>
                  </a:lnTo>
                  <a:lnTo>
                    <a:pt x="72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3" y="332"/>
                  </a:lnTo>
                  <a:lnTo>
                    <a:pt x="8" y="298"/>
                  </a:lnTo>
                  <a:lnTo>
                    <a:pt x="1" y="263"/>
                  </a:lnTo>
                  <a:lnTo>
                    <a:pt x="0" y="229"/>
                  </a:lnTo>
                  <a:lnTo>
                    <a:pt x="3" y="195"/>
                  </a:lnTo>
                  <a:lnTo>
                    <a:pt x="13" y="165"/>
                  </a:lnTo>
                  <a:lnTo>
                    <a:pt x="25" y="140"/>
                  </a:lnTo>
                  <a:lnTo>
                    <a:pt x="41" y="118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3" y="95"/>
                  </a:lnTo>
                  <a:lnTo>
                    <a:pt x="95" y="93"/>
                  </a:lnTo>
                  <a:lnTo>
                    <a:pt x="109" y="91"/>
                  </a:lnTo>
                  <a:lnTo>
                    <a:pt x="123" y="93"/>
                  </a:lnTo>
                  <a:lnTo>
                    <a:pt x="137" y="94"/>
                  </a:lnTo>
                  <a:lnTo>
                    <a:pt x="152" y="96"/>
                  </a:lnTo>
                  <a:lnTo>
                    <a:pt x="166" y="99"/>
                  </a:lnTo>
                  <a:lnTo>
                    <a:pt x="181" y="104"/>
                  </a:lnTo>
                  <a:lnTo>
                    <a:pt x="196" y="109"/>
                  </a:lnTo>
                  <a:lnTo>
                    <a:pt x="209" y="113"/>
                  </a:lnTo>
                  <a:lnTo>
                    <a:pt x="223" y="118"/>
                  </a:lnTo>
                  <a:lnTo>
                    <a:pt x="237" y="124"/>
                  </a:lnTo>
                  <a:lnTo>
                    <a:pt x="250" y="129"/>
                  </a:lnTo>
                  <a:lnTo>
                    <a:pt x="261" y="135"/>
                  </a:lnTo>
                  <a:lnTo>
                    <a:pt x="273" y="140"/>
                  </a:lnTo>
                  <a:lnTo>
                    <a:pt x="279" y="142"/>
                  </a:lnTo>
                  <a:lnTo>
                    <a:pt x="283" y="143"/>
                  </a:lnTo>
                  <a:lnTo>
                    <a:pt x="289" y="144"/>
                  </a:lnTo>
                  <a:lnTo>
                    <a:pt x="294" y="146"/>
                  </a:lnTo>
                  <a:lnTo>
                    <a:pt x="312" y="146"/>
                  </a:lnTo>
                  <a:lnTo>
                    <a:pt x="329" y="142"/>
                  </a:lnTo>
                  <a:lnTo>
                    <a:pt x="346" y="135"/>
                  </a:lnTo>
                  <a:lnTo>
                    <a:pt x="363" y="127"/>
                  </a:lnTo>
                  <a:lnTo>
                    <a:pt x="379" y="118"/>
                  </a:lnTo>
                  <a:lnTo>
                    <a:pt x="394" y="109"/>
                  </a:lnTo>
                  <a:lnTo>
                    <a:pt x="409" y="101"/>
                  </a:lnTo>
                  <a:lnTo>
                    <a:pt x="422" y="96"/>
                  </a:lnTo>
                  <a:lnTo>
                    <a:pt x="428" y="95"/>
                  </a:lnTo>
                  <a:lnTo>
                    <a:pt x="434" y="91"/>
                  </a:lnTo>
                  <a:lnTo>
                    <a:pt x="439" y="87"/>
                  </a:lnTo>
                  <a:lnTo>
                    <a:pt x="443" y="82"/>
                  </a:lnTo>
                  <a:lnTo>
                    <a:pt x="451" y="69"/>
                  </a:lnTo>
                  <a:lnTo>
                    <a:pt x="459" y="56"/>
                  </a:lnTo>
                  <a:lnTo>
                    <a:pt x="466" y="41"/>
                  </a:lnTo>
                  <a:lnTo>
                    <a:pt x="472" y="27"/>
                  </a:lnTo>
                  <a:lnTo>
                    <a:pt x="479" y="15"/>
                  </a:lnTo>
                  <a:lnTo>
                    <a:pt x="487" y="6"/>
                  </a:lnTo>
                  <a:lnTo>
                    <a:pt x="496" y="0"/>
                  </a:lnTo>
                  <a:lnTo>
                    <a:pt x="507" y="2"/>
                  </a:lnTo>
                  <a:lnTo>
                    <a:pt x="509" y="3"/>
                  </a:lnTo>
                  <a:lnTo>
                    <a:pt x="510" y="4"/>
                  </a:lnTo>
                  <a:lnTo>
                    <a:pt x="512" y="5"/>
                  </a:lnTo>
                  <a:lnTo>
                    <a:pt x="515" y="6"/>
                  </a:lnTo>
                  <a:lnTo>
                    <a:pt x="528" y="21"/>
                  </a:lnTo>
                  <a:lnTo>
                    <a:pt x="543" y="44"/>
                  </a:lnTo>
                  <a:lnTo>
                    <a:pt x="560" y="73"/>
                  </a:lnTo>
                  <a:lnTo>
                    <a:pt x="575" y="106"/>
                  </a:lnTo>
                  <a:lnTo>
                    <a:pt x="591" y="140"/>
                  </a:lnTo>
                  <a:lnTo>
                    <a:pt x="607" y="174"/>
                  </a:lnTo>
                  <a:lnTo>
                    <a:pt x="622" y="207"/>
                  </a:lnTo>
                  <a:lnTo>
                    <a:pt x="637" y="234"/>
                  </a:lnTo>
                  <a:lnTo>
                    <a:pt x="646" y="247"/>
                  </a:lnTo>
                  <a:lnTo>
                    <a:pt x="660" y="261"/>
                  </a:lnTo>
                  <a:lnTo>
                    <a:pt x="676" y="273"/>
                  </a:lnTo>
                  <a:lnTo>
                    <a:pt x="694" y="286"/>
                  </a:lnTo>
                  <a:lnTo>
                    <a:pt x="716" y="298"/>
                  </a:lnTo>
                  <a:lnTo>
                    <a:pt x="739" y="310"/>
                  </a:lnTo>
                  <a:lnTo>
                    <a:pt x="765" y="321"/>
                  </a:lnTo>
                  <a:lnTo>
                    <a:pt x="792" y="332"/>
                  </a:lnTo>
                  <a:lnTo>
                    <a:pt x="820" y="341"/>
                  </a:lnTo>
                  <a:lnTo>
                    <a:pt x="850" y="351"/>
                  </a:lnTo>
                  <a:lnTo>
                    <a:pt x="880" y="359"/>
                  </a:lnTo>
                  <a:lnTo>
                    <a:pt x="910" y="366"/>
                  </a:lnTo>
                  <a:lnTo>
                    <a:pt x="941" y="371"/>
                  </a:lnTo>
                  <a:lnTo>
                    <a:pt x="971" y="377"/>
                  </a:lnTo>
                  <a:lnTo>
                    <a:pt x="1001" y="379"/>
                  </a:lnTo>
                  <a:lnTo>
                    <a:pt x="1029" y="382"/>
                  </a:lnTo>
                  <a:lnTo>
                    <a:pt x="1059" y="383"/>
                  </a:lnTo>
                  <a:lnTo>
                    <a:pt x="1093" y="384"/>
                  </a:lnTo>
                  <a:lnTo>
                    <a:pt x="1127" y="386"/>
                  </a:lnTo>
                  <a:lnTo>
                    <a:pt x="1164" y="389"/>
                  </a:lnTo>
                  <a:lnTo>
                    <a:pt x="1202" y="392"/>
                  </a:lnTo>
                  <a:lnTo>
                    <a:pt x="1241" y="397"/>
                  </a:lnTo>
                  <a:lnTo>
                    <a:pt x="1282" y="400"/>
                  </a:lnTo>
                  <a:lnTo>
                    <a:pt x="1321" y="406"/>
                  </a:lnTo>
                  <a:lnTo>
                    <a:pt x="1360" y="412"/>
                  </a:lnTo>
                  <a:lnTo>
                    <a:pt x="1398" y="419"/>
                  </a:lnTo>
                  <a:lnTo>
                    <a:pt x="1435" y="426"/>
                  </a:lnTo>
                  <a:lnTo>
                    <a:pt x="1469" y="434"/>
                  </a:lnTo>
                  <a:lnTo>
                    <a:pt x="1502" y="443"/>
                  </a:lnTo>
                  <a:lnTo>
                    <a:pt x="1531" y="452"/>
                  </a:lnTo>
                  <a:lnTo>
                    <a:pt x="1557" y="462"/>
                  </a:lnTo>
                  <a:lnTo>
                    <a:pt x="1580" y="47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0" name="Freeform 335"/>
            <p:cNvSpPr>
              <a:spLocks/>
            </p:cNvSpPr>
            <p:nvPr/>
          </p:nvSpPr>
          <p:spPr bwMode="auto">
            <a:xfrm>
              <a:off x="3534" y="2342"/>
              <a:ext cx="854" cy="383"/>
            </a:xfrm>
            <a:custGeom>
              <a:avLst/>
              <a:gdLst>
                <a:gd name="T0" fmla="*/ 99 w 1709"/>
                <a:gd name="T1" fmla="*/ 31 h 766"/>
                <a:gd name="T2" fmla="*/ 103 w 1709"/>
                <a:gd name="T3" fmla="*/ 35 h 766"/>
                <a:gd name="T4" fmla="*/ 106 w 1709"/>
                <a:gd name="T5" fmla="*/ 39 h 766"/>
                <a:gd name="T6" fmla="*/ 106 w 1709"/>
                <a:gd name="T7" fmla="*/ 43 h 766"/>
                <a:gd name="T8" fmla="*/ 104 w 1709"/>
                <a:gd name="T9" fmla="*/ 46 h 766"/>
                <a:gd name="T10" fmla="*/ 98 w 1709"/>
                <a:gd name="T11" fmla="*/ 48 h 766"/>
                <a:gd name="T12" fmla="*/ 90 w 1709"/>
                <a:gd name="T13" fmla="*/ 48 h 766"/>
                <a:gd name="T14" fmla="*/ 82 w 1709"/>
                <a:gd name="T15" fmla="*/ 46 h 766"/>
                <a:gd name="T16" fmla="*/ 74 w 1709"/>
                <a:gd name="T17" fmla="*/ 44 h 766"/>
                <a:gd name="T18" fmla="*/ 67 w 1709"/>
                <a:gd name="T19" fmla="*/ 41 h 766"/>
                <a:gd name="T20" fmla="*/ 60 w 1709"/>
                <a:gd name="T21" fmla="*/ 38 h 766"/>
                <a:gd name="T22" fmla="*/ 56 w 1709"/>
                <a:gd name="T23" fmla="*/ 36 h 766"/>
                <a:gd name="T24" fmla="*/ 51 w 1709"/>
                <a:gd name="T25" fmla="*/ 35 h 766"/>
                <a:gd name="T26" fmla="*/ 48 w 1709"/>
                <a:gd name="T27" fmla="*/ 34 h 766"/>
                <a:gd name="T28" fmla="*/ 45 w 1709"/>
                <a:gd name="T29" fmla="*/ 34 h 766"/>
                <a:gd name="T30" fmla="*/ 42 w 1709"/>
                <a:gd name="T31" fmla="*/ 34 h 766"/>
                <a:gd name="T32" fmla="*/ 39 w 1709"/>
                <a:gd name="T33" fmla="*/ 35 h 766"/>
                <a:gd name="T34" fmla="*/ 37 w 1709"/>
                <a:gd name="T35" fmla="*/ 36 h 766"/>
                <a:gd name="T36" fmla="*/ 34 w 1709"/>
                <a:gd name="T37" fmla="*/ 36 h 766"/>
                <a:gd name="T38" fmla="*/ 31 w 1709"/>
                <a:gd name="T39" fmla="*/ 36 h 766"/>
                <a:gd name="T40" fmla="*/ 28 w 1709"/>
                <a:gd name="T41" fmla="*/ 36 h 766"/>
                <a:gd name="T42" fmla="*/ 25 w 1709"/>
                <a:gd name="T43" fmla="*/ 35 h 766"/>
                <a:gd name="T44" fmla="*/ 22 w 1709"/>
                <a:gd name="T45" fmla="*/ 34 h 766"/>
                <a:gd name="T46" fmla="*/ 19 w 1709"/>
                <a:gd name="T47" fmla="*/ 32 h 766"/>
                <a:gd name="T48" fmla="*/ 17 w 1709"/>
                <a:gd name="T49" fmla="*/ 31 h 766"/>
                <a:gd name="T50" fmla="*/ 15 w 1709"/>
                <a:gd name="T51" fmla="*/ 30 h 766"/>
                <a:gd name="T52" fmla="*/ 12 w 1709"/>
                <a:gd name="T53" fmla="*/ 28 h 766"/>
                <a:gd name="T54" fmla="*/ 7 w 1709"/>
                <a:gd name="T55" fmla="*/ 26 h 766"/>
                <a:gd name="T56" fmla="*/ 3 w 1709"/>
                <a:gd name="T57" fmla="*/ 23 h 766"/>
                <a:gd name="T58" fmla="*/ 0 w 1709"/>
                <a:gd name="T59" fmla="*/ 18 h 766"/>
                <a:gd name="T60" fmla="*/ 0 w 1709"/>
                <a:gd name="T61" fmla="*/ 12 h 766"/>
                <a:gd name="T62" fmla="*/ 2 w 1709"/>
                <a:gd name="T63" fmla="*/ 7 h 766"/>
                <a:gd name="T64" fmla="*/ 5 w 1709"/>
                <a:gd name="T65" fmla="*/ 6 h 766"/>
                <a:gd name="T66" fmla="*/ 7 w 1709"/>
                <a:gd name="T67" fmla="*/ 6 h 766"/>
                <a:gd name="T68" fmla="*/ 10 w 1709"/>
                <a:gd name="T69" fmla="*/ 6 h 766"/>
                <a:gd name="T70" fmla="*/ 12 w 1709"/>
                <a:gd name="T71" fmla="*/ 7 h 766"/>
                <a:gd name="T72" fmla="*/ 15 w 1709"/>
                <a:gd name="T73" fmla="*/ 8 h 766"/>
                <a:gd name="T74" fmla="*/ 16 w 1709"/>
                <a:gd name="T75" fmla="*/ 9 h 766"/>
                <a:gd name="T76" fmla="*/ 17 w 1709"/>
                <a:gd name="T77" fmla="*/ 9 h 766"/>
                <a:gd name="T78" fmla="*/ 21 w 1709"/>
                <a:gd name="T79" fmla="*/ 8 h 766"/>
                <a:gd name="T80" fmla="*/ 23 w 1709"/>
                <a:gd name="T81" fmla="*/ 7 h 766"/>
                <a:gd name="T82" fmla="*/ 26 w 1709"/>
                <a:gd name="T83" fmla="*/ 6 h 766"/>
                <a:gd name="T84" fmla="*/ 27 w 1709"/>
                <a:gd name="T85" fmla="*/ 5 h 766"/>
                <a:gd name="T86" fmla="*/ 28 w 1709"/>
                <a:gd name="T87" fmla="*/ 3 h 766"/>
                <a:gd name="T88" fmla="*/ 29 w 1709"/>
                <a:gd name="T89" fmla="*/ 1 h 766"/>
                <a:gd name="T90" fmla="*/ 31 w 1709"/>
                <a:gd name="T91" fmla="*/ 1 h 766"/>
                <a:gd name="T92" fmla="*/ 31 w 1709"/>
                <a:gd name="T93" fmla="*/ 1 h 766"/>
                <a:gd name="T94" fmla="*/ 34 w 1709"/>
                <a:gd name="T95" fmla="*/ 5 h 766"/>
                <a:gd name="T96" fmla="*/ 37 w 1709"/>
                <a:gd name="T97" fmla="*/ 11 h 766"/>
                <a:gd name="T98" fmla="*/ 39 w 1709"/>
                <a:gd name="T99" fmla="*/ 15 h 766"/>
                <a:gd name="T100" fmla="*/ 42 w 1709"/>
                <a:gd name="T101" fmla="*/ 17 h 766"/>
                <a:gd name="T102" fmla="*/ 47 w 1709"/>
                <a:gd name="T103" fmla="*/ 20 h 766"/>
                <a:gd name="T104" fmla="*/ 52 w 1709"/>
                <a:gd name="T105" fmla="*/ 22 h 766"/>
                <a:gd name="T106" fmla="*/ 57 w 1709"/>
                <a:gd name="T107" fmla="*/ 23 h 766"/>
                <a:gd name="T108" fmla="*/ 63 w 1709"/>
                <a:gd name="T109" fmla="*/ 24 h 766"/>
                <a:gd name="T110" fmla="*/ 69 w 1709"/>
                <a:gd name="T111" fmla="*/ 24 h 766"/>
                <a:gd name="T112" fmla="*/ 76 w 1709"/>
                <a:gd name="T113" fmla="*/ 25 h 766"/>
                <a:gd name="T114" fmla="*/ 83 w 1709"/>
                <a:gd name="T115" fmla="*/ 26 h 766"/>
                <a:gd name="T116" fmla="*/ 90 w 1709"/>
                <a:gd name="T117" fmla="*/ 27 h 766"/>
                <a:gd name="T118" fmla="*/ 95 w 1709"/>
                <a:gd name="T119" fmla="*/ 29 h 7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9"/>
                <a:gd name="T181" fmla="*/ 0 h 766"/>
                <a:gd name="T182" fmla="*/ 1709 w 1709"/>
                <a:gd name="T183" fmla="*/ 766 h 7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9" h="766">
                  <a:moveTo>
                    <a:pt x="1557" y="461"/>
                  </a:moveTo>
                  <a:lnTo>
                    <a:pt x="1578" y="474"/>
                  </a:lnTo>
                  <a:lnTo>
                    <a:pt x="1598" y="490"/>
                  </a:lnTo>
                  <a:lnTo>
                    <a:pt x="1619" y="507"/>
                  </a:lnTo>
                  <a:lnTo>
                    <a:pt x="1639" y="528"/>
                  </a:lnTo>
                  <a:lnTo>
                    <a:pt x="1657" y="549"/>
                  </a:lnTo>
                  <a:lnTo>
                    <a:pt x="1673" y="572"/>
                  </a:lnTo>
                  <a:lnTo>
                    <a:pt x="1687" y="595"/>
                  </a:lnTo>
                  <a:lnTo>
                    <a:pt x="1698" y="618"/>
                  </a:lnTo>
                  <a:lnTo>
                    <a:pt x="1705" y="641"/>
                  </a:lnTo>
                  <a:lnTo>
                    <a:pt x="1709" y="663"/>
                  </a:lnTo>
                  <a:lnTo>
                    <a:pt x="1707" y="683"/>
                  </a:lnTo>
                  <a:lnTo>
                    <a:pt x="1700" y="703"/>
                  </a:lnTo>
                  <a:lnTo>
                    <a:pt x="1686" y="721"/>
                  </a:lnTo>
                  <a:lnTo>
                    <a:pt x="1667" y="736"/>
                  </a:lnTo>
                  <a:lnTo>
                    <a:pt x="1641" y="749"/>
                  </a:lnTo>
                  <a:lnTo>
                    <a:pt x="1606" y="758"/>
                  </a:lnTo>
                  <a:lnTo>
                    <a:pt x="1569" y="764"/>
                  </a:lnTo>
                  <a:lnTo>
                    <a:pt x="1531" y="766"/>
                  </a:lnTo>
                  <a:lnTo>
                    <a:pt x="1491" y="765"/>
                  </a:lnTo>
                  <a:lnTo>
                    <a:pt x="1450" y="761"/>
                  </a:lnTo>
                  <a:lnTo>
                    <a:pt x="1408" y="755"/>
                  </a:lnTo>
                  <a:lnTo>
                    <a:pt x="1366" y="747"/>
                  </a:lnTo>
                  <a:lnTo>
                    <a:pt x="1322" y="735"/>
                  </a:lnTo>
                  <a:lnTo>
                    <a:pt x="1279" y="724"/>
                  </a:lnTo>
                  <a:lnTo>
                    <a:pt x="1236" y="710"/>
                  </a:lnTo>
                  <a:lnTo>
                    <a:pt x="1194" y="695"/>
                  </a:lnTo>
                  <a:lnTo>
                    <a:pt x="1153" y="680"/>
                  </a:lnTo>
                  <a:lnTo>
                    <a:pt x="1112" y="664"/>
                  </a:lnTo>
                  <a:lnTo>
                    <a:pt x="1074" y="648"/>
                  </a:lnTo>
                  <a:lnTo>
                    <a:pt x="1037" y="632"/>
                  </a:lnTo>
                  <a:lnTo>
                    <a:pt x="1003" y="615"/>
                  </a:lnTo>
                  <a:lnTo>
                    <a:pt x="972" y="600"/>
                  </a:lnTo>
                  <a:lnTo>
                    <a:pt x="945" y="588"/>
                  </a:lnTo>
                  <a:lnTo>
                    <a:pt x="920" y="577"/>
                  </a:lnTo>
                  <a:lnTo>
                    <a:pt x="896" y="567"/>
                  </a:lnTo>
                  <a:lnTo>
                    <a:pt x="873" y="559"/>
                  </a:lnTo>
                  <a:lnTo>
                    <a:pt x="851" y="552"/>
                  </a:lnTo>
                  <a:lnTo>
                    <a:pt x="829" y="545"/>
                  </a:lnTo>
                  <a:lnTo>
                    <a:pt x="809" y="541"/>
                  </a:lnTo>
                  <a:lnTo>
                    <a:pt x="790" y="537"/>
                  </a:lnTo>
                  <a:lnTo>
                    <a:pt x="771" y="535"/>
                  </a:lnTo>
                  <a:lnTo>
                    <a:pt x="754" y="532"/>
                  </a:lnTo>
                  <a:lnTo>
                    <a:pt x="737" y="532"/>
                  </a:lnTo>
                  <a:lnTo>
                    <a:pt x="721" y="532"/>
                  </a:lnTo>
                  <a:lnTo>
                    <a:pt x="706" y="534"/>
                  </a:lnTo>
                  <a:lnTo>
                    <a:pt x="692" y="536"/>
                  </a:lnTo>
                  <a:lnTo>
                    <a:pt x="678" y="538"/>
                  </a:lnTo>
                  <a:lnTo>
                    <a:pt x="664" y="542"/>
                  </a:lnTo>
                  <a:lnTo>
                    <a:pt x="650" y="545"/>
                  </a:lnTo>
                  <a:lnTo>
                    <a:pt x="638" y="550"/>
                  </a:lnTo>
                  <a:lnTo>
                    <a:pt x="624" y="553"/>
                  </a:lnTo>
                  <a:lnTo>
                    <a:pt x="611" y="558"/>
                  </a:lnTo>
                  <a:lnTo>
                    <a:pt x="598" y="561"/>
                  </a:lnTo>
                  <a:lnTo>
                    <a:pt x="584" y="564"/>
                  </a:lnTo>
                  <a:lnTo>
                    <a:pt x="570" y="567"/>
                  </a:lnTo>
                  <a:lnTo>
                    <a:pt x="556" y="569"/>
                  </a:lnTo>
                  <a:lnTo>
                    <a:pt x="541" y="570"/>
                  </a:lnTo>
                  <a:lnTo>
                    <a:pt x="527" y="572"/>
                  </a:lnTo>
                  <a:lnTo>
                    <a:pt x="511" y="572"/>
                  </a:lnTo>
                  <a:lnTo>
                    <a:pt x="495" y="570"/>
                  </a:lnTo>
                  <a:lnTo>
                    <a:pt x="479" y="568"/>
                  </a:lnTo>
                  <a:lnTo>
                    <a:pt x="462" y="566"/>
                  </a:lnTo>
                  <a:lnTo>
                    <a:pt x="443" y="561"/>
                  </a:lnTo>
                  <a:lnTo>
                    <a:pt x="424" y="556"/>
                  </a:lnTo>
                  <a:lnTo>
                    <a:pt x="410" y="551"/>
                  </a:lnTo>
                  <a:lnTo>
                    <a:pt x="396" y="545"/>
                  </a:lnTo>
                  <a:lnTo>
                    <a:pt x="382" y="539"/>
                  </a:lnTo>
                  <a:lnTo>
                    <a:pt x="367" y="532"/>
                  </a:lnTo>
                  <a:lnTo>
                    <a:pt x="351" y="524"/>
                  </a:lnTo>
                  <a:lnTo>
                    <a:pt x="333" y="515"/>
                  </a:lnTo>
                  <a:lnTo>
                    <a:pt x="313" y="506"/>
                  </a:lnTo>
                  <a:lnTo>
                    <a:pt x="291" y="497"/>
                  </a:lnTo>
                  <a:lnTo>
                    <a:pt x="287" y="494"/>
                  </a:lnTo>
                  <a:lnTo>
                    <a:pt x="280" y="492"/>
                  </a:lnTo>
                  <a:lnTo>
                    <a:pt x="269" y="488"/>
                  </a:lnTo>
                  <a:lnTo>
                    <a:pt x="258" y="482"/>
                  </a:lnTo>
                  <a:lnTo>
                    <a:pt x="244" y="475"/>
                  </a:lnTo>
                  <a:lnTo>
                    <a:pt x="228" y="466"/>
                  </a:lnTo>
                  <a:lnTo>
                    <a:pt x="211" y="456"/>
                  </a:lnTo>
                  <a:lnTo>
                    <a:pt x="192" y="446"/>
                  </a:lnTo>
                  <a:lnTo>
                    <a:pt x="173" y="435"/>
                  </a:lnTo>
                  <a:lnTo>
                    <a:pt x="151" y="422"/>
                  </a:lnTo>
                  <a:lnTo>
                    <a:pt x="127" y="407"/>
                  </a:lnTo>
                  <a:lnTo>
                    <a:pt x="102" y="390"/>
                  </a:lnTo>
                  <a:lnTo>
                    <a:pt x="78" y="372"/>
                  </a:lnTo>
                  <a:lnTo>
                    <a:pt x="56" y="354"/>
                  </a:lnTo>
                  <a:lnTo>
                    <a:pt x="38" y="335"/>
                  </a:lnTo>
                  <a:lnTo>
                    <a:pt x="24" y="316"/>
                  </a:lnTo>
                  <a:lnTo>
                    <a:pt x="9" y="282"/>
                  </a:lnTo>
                  <a:lnTo>
                    <a:pt x="2" y="249"/>
                  </a:lnTo>
                  <a:lnTo>
                    <a:pt x="0" y="217"/>
                  </a:lnTo>
                  <a:lnTo>
                    <a:pt x="4" y="186"/>
                  </a:lnTo>
                  <a:lnTo>
                    <a:pt x="12" y="157"/>
                  </a:lnTo>
                  <a:lnTo>
                    <a:pt x="25" y="133"/>
                  </a:lnTo>
                  <a:lnTo>
                    <a:pt x="41" y="112"/>
                  </a:lnTo>
                  <a:lnTo>
                    <a:pt x="60" y="97"/>
                  </a:lnTo>
                  <a:lnTo>
                    <a:pt x="70" y="92"/>
                  </a:lnTo>
                  <a:lnTo>
                    <a:pt x="82" y="89"/>
                  </a:lnTo>
                  <a:lnTo>
                    <a:pt x="93" y="87"/>
                  </a:lnTo>
                  <a:lnTo>
                    <a:pt x="106" y="87"/>
                  </a:lnTo>
                  <a:lnTo>
                    <a:pt x="120" y="87"/>
                  </a:lnTo>
                  <a:lnTo>
                    <a:pt x="133" y="88"/>
                  </a:lnTo>
                  <a:lnTo>
                    <a:pt x="147" y="90"/>
                  </a:lnTo>
                  <a:lnTo>
                    <a:pt x="161" y="93"/>
                  </a:lnTo>
                  <a:lnTo>
                    <a:pt x="176" y="97"/>
                  </a:lnTo>
                  <a:lnTo>
                    <a:pt x="190" y="102"/>
                  </a:lnTo>
                  <a:lnTo>
                    <a:pt x="204" y="106"/>
                  </a:lnTo>
                  <a:lnTo>
                    <a:pt x="217" y="111"/>
                  </a:lnTo>
                  <a:lnTo>
                    <a:pt x="230" y="116"/>
                  </a:lnTo>
                  <a:lnTo>
                    <a:pt x="243" y="121"/>
                  </a:lnTo>
                  <a:lnTo>
                    <a:pt x="254" y="127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5" y="135"/>
                  </a:lnTo>
                  <a:lnTo>
                    <a:pt x="281" y="136"/>
                  </a:lnTo>
                  <a:lnTo>
                    <a:pt x="285" y="137"/>
                  </a:lnTo>
                  <a:lnTo>
                    <a:pt x="303" y="137"/>
                  </a:lnTo>
                  <a:lnTo>
                    <a:pt x="320" y="134"/>
                  </a:lnTo>
                  <a:lnTo>
                    <a:pt x="337" y="128"/>
                  </a:lnTo>
                  <a:lnTo>
                    <a:pt x="353" y="120"/>
                  </a:lnTo>
                  <a:lnTo>
                    <a:pt x="368" y="112"/>
                  </a:lnTo>
                  <a:lnTo>
                    <a:pt x="383" y="103"/>
                  </a:lnTo>
                  <a:lnTo>
                    <a:pt x="397" y="96"/>
                  </a:lnTo>
                  <a:lnTo>
                    <a:pt x="411" y="91"/>
                  </a:lnTo>
                  <a:lnTo>
                    <a:pt x="417" y="89"/>
                  </a:lnTo>
                  <a:lnTo>
                    <a:pt x="422" y="85"/>
                  </a:lnTo>
                  <a:lnTo>
                    <a:pt x="427" y="82"/>
                  </a:lnTo>
                  <a:lnTo>
                    <a:pt x="432" y="77"/>
                  </a:lnTo>
                  <a:lnTo>
                    <a:pt x="440" y="67"/>
                  </a:lnTo>
                  <a:lnTo>
                    <a:pt x="448" y="53"/>
                  </a:lnTo>
                  <a:lnTo>
                    <a:pt x="454" y="39"/>
                  </a:lnTo>
                  <a:lnTo>
                    <a:pt x="460" y="27"/>
                  </a:lnTo>
                  <a:lnTo>
                    <a:pt x="467" y="14"/>
                  </a:lnTo>
                  <a:lnTo>
                    <a:pt x="475" y="5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500" y="4"/>
                  </a:lnTo>
                  <a:lnTo>
                    <a:pt x="502" y="5"/>
                  </a:lnTo>
                  <a:lnTo>
                    <a:pt x="516" y="19"/>
                  </a:lnTo>
                  <a:lnTo>
                    <a:pt x="531" y="40"/>
                  </a:lnTo>
                  <a:lnTo>
                    <a:pt x="547" y="68"/>
                  </a:lnTo>
                  <a:lnTo>
                    <a:pt x="562" y="99"/>
                  </a:lnTo>
                  <a:lnTo>
                    <a:pt x="578" y="131"/>
                  </a:lnTo>
                  <a:lnTo>
                    <a:pt x="594" y="165"/>
                  </a:lnTo>
                  <a:lnTo>
                    <a:pt x="609" y="195"/>
                  </a:lnTo>
                  <a:lnTo>
                    <a:pt x="624" y="221"/>
                  </a:lnTo>
                  <a:lnTo>
                    <a:pt x="633" y="234"/>
                  </a:lnTo>
                  <a:lnTo>
                    <a:pt x="647" y="247"/>
                  </a:lnTo>
                  <a:lnTo>
                    <a:pt x="663" y="259"/>
                  </a:lnTo>
                  <a:lnTo>
                    <a:pt x="682" y="272"/>
                  </a:lnTo>
                  <a:lnTo>
                    <a:pt x="703" y="284"/>
                  </a:lnTo>
                  <a:lnTo>
                    <a:pt x="726" y="296"/>
                  </a:lnTo>
                  <a:lnTo>
                    <a:pt x="752" y="308"/>
                  </a:lnTo>
                  <a:lnTo>
                    <a:pt x="778" y="318"/>
                  </a:lnTo>
                  <a:lnTo>
                    <a:pt x="806" y="329"/>
                  </a:lnTo>
                  <a:lnTo>
                    <a:pt x="835" y="338"/>
                  </a:lnTo>
                  <a:lnTo>
                    <a:pt x="865" y="347"/>
                  </a:lnTo>
                  <a:lnTo>
                    <a:pt x="895" y="354"/>
                  </a:lnTo>
                  <a:lnTo>
                    <a:pt x="925" y="360"/>
                  </a:lnTo>
                  <a:lnTo>
                    <a:pt x="955" y="365"/>
                  </a:lnTo>
                  <a:lnTo>
                    <a:pt x="983" y="369"/>
                  </a:lnTo>
                  <a:lnTo>
                    <a:pt x="1012" y="370"/>
                  </a:lnTo>
                  <a:lnTo>
                    <a:pt x="1042" y="371"/>
                  </a:lnTo>
                  <a:lnTo>
                    <a:pt x="1074" y="373"/>
                  </a:lnTo>
                  <a:lnTo>
                    <a:pt x="1109" y="376"/>
                  </a:lnTo>
                  <a:lnTo>
                    <a:pt x="1146" y="378"/>
                  </a:lnTo>
                  <a:lnTo>
                    <a:pt x="1184" y="382"/>
                  </a:lnTo>
                  <a:lnTo>
                    <a:pt x="1222" y="385"/>
                  </a:lnTo>
                  <a:lnTo>
                    <a:pt x="1261" y="390"/>
                  </a:lnTo>
                  <a:lnTo>
                    <a:pt x="1300" y="395"/>
                  </a:lnTo>
                  <a:lnTo>
                    <a:pt x="1339" y="401"/>
                  </a:lnTo>
                  <a:lnTo>
                    <a:pt x="1377" y="407"/>
                  </a:lnTo>
                  <a:lnTo>
                    <a:pt x="1413" y="415"/>
                  </a:lnTo>
                  <a:lnTo>
                    <a:pt x="1447" y="422"/>
                  </a:lnTo>
                  <a:lnTo>
                    <a:pt x="1480" y="431"/>
                  </a:lnTo>
                  <a:lnTo>
                    <a:pt x="1508" y="440"/>
                  </a:lnTo>
                  <a:lnTo>
                    <a:pt x="1535" y="451"/>
                  </a:lnTo>
                  <a:lnTo>
                    <a:pt x="1557" y="461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1" name="Freeform 336"/>
            <p:cNvSpPr>
              <a:spLocks/>
            </p:cNvSpPr>
            <p:nvPr/>
          </p:nvSpPr>
          <p:spPr bwMode="auto">
            <a:xfrm>
              <a:off x="3540" y="2352"/>
              <a:ext cx="840" cy="367"/>
            </a:xfrm>
            <a:custGeom>
              <a:avLst/>
              <a:gdLst>
                <a:gd name="T0" fmla="*/ 98 w 1681"/>
                <a:gd name="T1" fmla="*/ 30 h 734"/>
                <a:gd name="T2" fmla="*/ 101 w 1681"/>
                <a:gd name="T3" fmla="*/ 34 h 734"/>
                <a:gd name="T4" fmla="*/ 104 w 1681"/>
                <a:gd name="T5" fmla="*/ 38 h 734"/>
                <a:gd name="T6" fmla="*/ 104 w 1681"/>
                <a:gd name="T7" fmla="*/ 42 h 734"/>
                <a:gd name="T8" fmla="*/ 102 w 1681"/>
                <a:gd name="T9" fmla="*/ 45 h 734"/>
                <a:gd name="T10" fmla="*/ 96 w 1681"/>
                <a:gd name="T11" fmla="*/ 46 h 734"/>
                <a:gd name="T12" fmla="*/ 89 w 1681"/>
                <a:gd name="T13" fmla="*/ 46 h 734"/>
                <a:gd name="T14" fmla="*/ 82 w 1681"/>
                <a:gd name="T15" fmla="*/ 45 h 734"/>
                <a:gd name="T16" fmla="*/ 74 w 1681"/>
                <a:gd name="T17" fmla="*/ 42 h 734"/>
                <a:gd name="T18" fmla="*/ 67 w 1681"/>
                <a:gd name="T19" fmla="*/ 39 h 734"/>
                <a:gd name="T20" fmla="*/ 61 w 1681"/>
                <a:gd name="T21" fmla="*/ 37 h 734"/>
                <a:gd name="T22" fmla="*/ 56 w 1681"/>
                <a:gd name="T23" fmla="*/ 35 h 734"/>
                <a:gd name="T24" fmla="*/ 52 w 1681"/>
                <a:gd name="T25" fmla="*/ 33 h 734"/>
                <a:gd name="T26" fmla="*/ 49 w 1681"/>
                <a:gd name="T27" fmla="*/ 33 h 734"/>
                <a:gd name="T28" fmla="*/ 46 w 1681"/>
                <a:gd name="T29" fmla="*/ 32 h 734"/>
                <a:gd name="T30" fmla="*/ 43 w 1681"/>
                <a:gd name="T31" fmla="*/ 33 h 734"/>
                <a:gd name="T32" fmla="*/ 41 w 1681"/>
                <a:gd name="T33" fmla="*/ 33 h 734"/>
                <a:gd name="T34" fmla="*/ 38 w 1681"/>
                <a:gd name="T35" fmla="*/ 34 h 734"/>
                <a:gd name="T36" fmla="*/ 35 w 1681"/>
                <a:gd name="T37" fmla="*/ 34 h 734"/>
                <a:gd name="T38" fmla="*/ 32 w 1681"/>
                <a:gd name="T39" fmla="*/ 34 h 734"/>
                <a:gd name="T40" fmla="*/ 29 w 1681"/>
                <a:gd name="T41" fmla="*/ 34 h 734"/>
                <a:gd name="T42" fmla="*/ 26 w 1681"/>
                <a:gd name="T43" fmla="*/ 33 h 734"/>
                <a:gd name="T44" fmla="*/ 23 w 1681"/>
                <a:gd name="T45" fmla="*/ 32 h 734"/>
                <a:gd name="T46" fmla="*/ 20 w 1681"/>
                <a:gd name="T47" fmla="*/ 31 h 734"/>
                <a:gd name="T48" fmla="*/ 18 w 1681"/>
                <a:gd name="T49" fmla="*/ 30 h 734"/>
                <a:gd name="T50" fmla="*/ 15 w 1681"/>
                <a:gd name="T51" fmla="*/ 29 h 734"/>
                <a:gd name="T52" fmla="*/ 12 w 1681"/>
                <a:gd name="T53" fmla="*/ 27 h 734"/>
                <a:gd name="T54" fmla="*/ 8 w 1681"/>
                <a:gd name="T55" fmla="*/ 25 h 734"/>
                <a:gd name="T56" fmla="*/ 3 w 1681"/>
                <a:gd name="T57" fmla="*/ 22 h 734"/>
                <a:gd name="T58" fmla="*/ 0 w 1681"/>
                <a:gd name="T59" fmla="*/ 17 h 734"/>
                <a:gd name="T60" fmla="*/ 0 w 1681"/>
                <a:gd name="T61" fmla="*/ 11 h 734"/>
                <a:gd name="T62" fmla="*/ 2 w 1681"/>
                <a:gd name="T63" fmla="*/ 7 h 734"/>
                <a:gd name="T64" fmla="*/ 4 w 1681"/>
                <a:gd name="T65" fmla="*/ 6 h 734"/>
                <a:gd name="T66" fmla="*/ 7 w 1681"/>
                <a:gd name="T67" fmla="*/ 6 h 734"/>
                <a:gd name="T68" fmla="*/ 9 w 1681"/>
                <a:gd name="T69" fmla="*/ 6 h 734"/>
                <a:gd name="T70" fmla="*/ 12 w 1681"/>
                <a:gd name="T71" fmla="*/ 7 h 734"/>
                <a:gd name="T72" fmla="*/ 14 w 1681"/>
                <a:gd name="T73" fmla="*/ 8 h 734"/>
                <a:gd name="T74" fmla="*/ 16 w 1681"/>
                <a:gd name="T75" fmla="*/ 8 h 734"/>
                <a:gd name="T76" fmla="*/ 17 w 1681"/>
                <a:gd name="T77" fmla="*/ 9 h 734"/>
                <a:gd name="T78" fmla="*/ 20 w 1681"/>
                <a:gd name="T79" fmla="*/ 8 h 734"/>
                <a:gd name="T80" fmla="*/ 23 w 1681"/>
                <a:gd name="T81" fmla="*/ 7 h 734"/>
                <a:gd name="T82" fmla="*/ 25 w 1681"/>
                <a:gd name="T83" fmla="*/ 6 h 734"/>
                <a:gd name="T84" fmla="*/ 26 w 1681"/>
                <a:gd name="T85" fmla="*/ 5 h 734"/>
                <a:gd name="T86" fmla="*/ 27 w 1681"/>
                <a:gd name="T87" fmla="*/ 3 h 734"/>
                <a:gd name="T88" fmla="*/ 28 w 1681"/>
                <a:gd name="T89" fmla="*/ 1 h 734"/>
                <a:gd name="T90" fmla="*/ 30 w 1681"/>
                <a:gd name="T91" fmla="*/ 0 h 734"/>
                <a:gd name="T92" fmla="*/ 30 w 1681"/>
                <a:gd name="T93" fmla="*/ 1 h 734"/>
                <a:gd name="T94" fmla="*/ 33 w 1681"/>
                <a:gd name="T95" fmla="*/ 4 h 734"/>
                <a:gd name="T96" fmla="*/ 36 w 1681"/>
                <a:gd name="T97" fmla="*/ 10 h 734"/>
                <a:gd name="T98" fmla="*/ 38 w 1681"/>
                <a:gd name="T99" fmla="*/ 14 h 734"/>
                <a:gd name="T100" fmla="*/ 41 w 1681"/>
                <a:gd name="T101" fmla="*/ 17 h 734"/>
                <a:gd name="T102" fmla="*/ 46 w 1681"/>
                <a:gd name="T103" fmla="*/ 19 h 734"/>
                <a:gd name="T104" fmla="*/ 51 w 1681"/>
                <a:gd name="T105" fmla="*/ 21 h 734"/>
                <a:gd name="T106" fmla="*/ 56 w 1681"/>
                <a:gd name="T107" fmla="*/ 22 h 734"/>
                <a:gd name="T108" fmla="*/ 62 w 1681"/>
                <a:gd name="T109" fmla="*/ 23 h 734"/>
                <a:gd name="T110" fmla="*/ 68 w 1681"/>
                <a:gd name="T111" fmla="*/ 23 h 734"/>
                <a:gd name="T112" fmla="*/ 75 w 1681"/>
                <a:gd name="T113" fmla="*/ 24 h 734"/>
                <a:gd name="T114" fmla="*/ 82 w 1681"/>
                <a:gd name="T115" fmla="*/ 25 h 734"/>
                <a:gd name="T116" fmla="*/ 89 w 1681"/>
                <a:gd name="T117" fmla="*/ 26 h 734"/>
                <a:gd name="T118" fmla="*/ 94 w 1681"/>
                <a:gd name="T119" fmla="*/ 28 h 7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1"/>
                <a:gd name="T181" fmla="*/ 0 h 734"/>
                <a:gd name="T182" fmla="*/ 1681 w 1681"/>
                <a:gd name="T183" fmla="*/ 734 h 7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1" h="734">
                  <a:moveTo>
                    <a:pt x="1534" y="448"/>
                  </a:moveTo>
                  <a:lnTo>
                    <a:pt x="1554" y="461"/>
                  </a:lnTo>
                  <a:lnTo>
                    <a:pt x="1575" y="475"/>
                  </a:lnTo>
                  <a:lnTo>
                    <a:pt x="1595" y="492"/>
                  </a:lnTo>
                  <a:lnTo>
                    <a:pt x="1614" y="510"/>
                  </a:lnTo>
                  <a:lnTo>
                    <a:pt x="1631" y="530"/>
                  </a:lnTo>
                  <a:lnTo>
                    <a:pt x="1647" y="552"/>
                  </a:lnTo>
                  <a:lnTo>
                    <a:pt x="1661" y="573"/>
                  </a:lnTo>
                  <a:lnTo>
                    <a:pt x="1671" y="594"/>
                  </a:lnTo>
                  <a:lnTo>
                    <a:pt x="1677" y="616"/>
                  </a:lnTo>
                  <a:lnTo>
                    <a:pt x="1681" y="637"/>
                  </a:lnTo>
                  <a:lnTo>
                    <a:pt x="1678" y="657"/>
                  </a:lnTo>
                  <a:lnTo>
                    <a:pt x="1671" y="675"/>
                  </a:lnTo>
                  <a:lnTo>
                    <a:pt x="1659" y="691"/>
                  </a:lnTo>
                  <a:lnTo>
                    <a:pt x="1639" y="706"/>
                  </a:lnTo>
                  <a:lnTo>
                    <a:pt x="1614" y="718"/>
                  </a:lnTo>
                  <a:lnTo>
                    <a:pt x="1580" y="727"/>
                  </a:lnTo>
                  <a:lnTo>
                    <a:pt x="1546" y="732"/>
                  </a:lnTo>
                  <a:lnTo>
                    <a:pt x="1510" y="734"/>
                  </a:lnTo>
                  <a:lnTo>
                    <a:pt x="1472" y="733"/>
                  </a:lnTo>
                  <a:lnTo>
                    <a:pt x="1433" y="729"/>
                  </a:lnTo>
                  <a:lnTo>
                    <a:pt x="1393" y="723"/>
                  </a:lnTo>
                  <a:lnTo>
                    <a:pt x="1352" y="715"/>
                  </a:lnTo>
                  <a:lnTo>
                    <a:pt x="1312" y="705"/>
                  </a:lnTo>
                  <a:lnTo>
                    <a:pt x="1271" y="694"/>
                  </a:lnTo>
                  <a:lnTo>
                    <a:pt x="1230" y="681"/>
                  </a:lnTo>
                  <a:lnTo>
                    <a:pt x="1190" y="667"/>
                  </a:lnTo>
                  <a:lnTo>
                    <a:pt x="1151" y="653"/>
                  </a:lnTo>
                  <a:lnTo>
                    <a:pt x="1113" y="638"/>
                  </a:lnTo>
                  <a:lnTo>
                    <a:pt x="1076" y="622"/>
                  </a:lnTo>
                  <a:lnTo>
                    <a:pt x="1040" y="607"/>
                  </a:lnTo>
                  <a:lnTo>
                    <a:pt x="1008" y="592"/>
                  </a:lnTo>
                  <a:lnTo>
                    <a:pt x="977" y="577"/>
                  </a:lnTo>
                  <a:lnTo>
                    <a:pt x="953" y="566"/>
                  </a:lnTo>
                  <a:lnTo>
                    <a:pt x="929" y="555"/>
                  </a:lnTo>
                  <a:lnTo>
                    <a:pt x="906" y="546"/>
                  </a:lnTo>
                  <a:lnTo>
                    <a:pt x="884" y="538"/>
                  </a:lnTo>
                  <a:lnTo>
                    <a:pt x="863" y="531"/>
                  </a:lnTo>
                  <a:lnTo>
                    <a:pt x="843" y="525"/>
                  </a:lnTo>
                  <a:lnTo>
                    <a:pt x="825" y="521"/>
                  </a:lnTo>
                  <a:lnTo>
                    <a:pt x="806" y="517"/>
                  </a:lnTo>
                  <a:lnTo>
                    <a:pt x="789" y="514"/>
                  </a:lnTo>
                  <a:lnTo>
                    <a:pt x="772" y="513"/>
                  </a:lnTo>
                  <a:lnTo>
                    <a:pt x="757" y="511"/>
                  </a:lnTo>
                  <a:lnTo>
                    <a:pt x="741" y="510"/>
                  </a:lnTo>
                  <a:lnTo>
                    <a:pt x="727" y="510"/>
                  </a:lnTo>
                  <a:lnTo>
                    <a:pt x="713" y="511"/>
                  </a:lnTo>
                  <a:lnTo>
                    <a:pt x="699" y="513"/>
                  </a:lnTo>
                  <a:lnTo>
                    <a:pt x="687" y="515"/>
                  </a:lnTo>
                  <a:lnTo>
                    <a:pt x="672" y="518"/>
                  </a:lnTo>
                  <a:lnTo>
                    <a:pt x="657" y="521"/>
                  </a:lnTo>
                  <a:lnTo>
                    <a:pt x="642" y="524"/>
                  </a:lnTo>
                  <a:lnTo>
                    <a:pt x="627" y="526"/>
                  </a:lnTo>
                  <a:lnTo>
                    <a:pt x="613" y="529"/>
                  </a:lnTo>
                  <a:lnTo>
                    <a:pt x="598" y="531"/>
                  </a:lnTo>
                  <a:lnTo>
                    <a:pt x="584" y="532"/>
                  </a:lnTo>
                  <a:lnTo>
                    <a:pt x="569" y="533"/>
                  </a:lnTo>
                  <a:lnTo>
                    <a:pt x="554" y="535"/>
                  </a:lnTo>
                  <a:lnTo>
                    <a:pt x="539" y="536"/>
                  </a:lnTo>
                  <a:lnTo>
                    <a:pt x="524" y="535"/>
                  </a:lnTo>
                  <a:lnTo>
                    <a:pt x="508" y="535"/>
                  </a:lnTo>
                  <a:lnTo>
                    <a:pt x="492" y="533"/>
                  </a:lnTo>
                  <a:lnTo>
                    <a:pt x="476" y="531"/>
                  </a:lnTo>
                  <a:lnTo>
                    <a:pt x="459" y="528"/>
                  </a:lnTo>
                  <a:lnTo>
                    <a:pt x="440" y="524"/>
                  </a:lnTo>
                  <a:lnTo>
                    <a:pt x="426" y="521"/>
                  </a:lnTo>
                  <a:lnTo>
                    <a:pt x="413" y="516"/>
                  </a:lnTo>
                  <a:lnTo>
                    <a:pt x="398" y="511"/>
                  </a:lnTo>
                  <a:lnTo>
                    <a:pt x="382" y="507"/>
                  </a:lnTo>
                  <a:lnTo>
                    <a:pt x="364" y="500"/>
                  </a:lnTo>
                  <a:lnTo>
                    <a:pt x="346" y="493"/>
                  </a:lnTo>
                  <a:lnTo>
                    <a:pt x="325" y="485"/>
                  </a:lnTo>
                  <a:lnTo>
                    <a:pt x="302" y="476"/>
                  </a:lnTo>
                  <a:lnTo>
                    <a:pt x="296" y="473"/>
                  </a:lnTo>
                  <a:lnTo>
                    <a:pt x="288" y="470"/>
                  </a:lnTo>
                  <a:lnTo>
                    <a:pt x="278" y="465"/>
                  </a:lnTo>
                  <a:lnTo>
                    <a:pt x="265" y="460"/>
                  </a:lnTo>
                  <a:lnTo>
                    <a:pt x="251" y="453"/>
                  </a:lnTo>
                  <a:lnTo>
                    <a:pt x="235" y="445"/>
                  </a:lnTo>
                  <a:lnTo>
                    <a:pt x="218" y="435"/>
                  </a:lnTo>
                  <a:lnTo>
                    <a:pt x="200" y="425"/>
                  </a:lnTo>
                  <a:lnTo>
                    <a:pt x="182" y="415"/>
                  </a:lnTo>
                  <a:lnTo>
                    <a:pt x="160" y="403"/>
                  </a:lnTo>
                  <a:lnTo>
                    <a:pt x="135" y="389"/>
                  </a:lnTo>
                  <a:lnTo>
                    <a:pt x="110" y="373"/>
                  </a:lnTo>
                  <a:lnTo>
                    <a:pt x="83" y="356"/>
                  </a:lnTo>
                  <a:lnTo>
                    <a:pt x="60" y="337"/>
                  </a:lnTo>
                  <a:lnTo>
                    <a:pt x="39" y="318"/>
                  </a:lnTo>
                  <a:lnTo>
                    <a:pt x="25" y="298"/>
                  </a:lnTo>
                  <a:lnTo>
                    <a:pt x="10" y="267"/>
                  </a:lnTo>
                  <a:lnTo>
                    <a:pt x="1" y="235"/>
                  </a:lnTo>
                  <a:lnTo>
                    <a:pt x="0" y="204"/>
                  </a:lnTo>
                  <a:lnTo>
                    <a:pt x="4" y="175"/>
                  </a:lnTo>
                  <a:lnTo>
                    <a:pt x="12" y="147"/>
                  </a:lnTo>
                  <a:lnTo>
                    <a:pt x="25" y="124"/>
                  </a:lnTo>
                  <a:lnTo>
                    <a:pt x="39" y="105"/>
                  </a:lnTo>
                  <a:lnTo>
                    <a:pt x="58" y="91"/>
                  </a:lnTo>
                  <a:lnTo>
                    <a:pt x="68" y="86"/>
                  </a:lnTo>
                  <a:lnTo>
                    <a:pt x="79" y="83"/>
                  </a:lnTo>
                  <a:lnTo>
                    <a:pt x="90" y="82"/>
                  </a:lnTo>
                  <a:lnTo>
                    <a:pt x="103" y="81"/>
                  </a:lnTo>
                  <a:lnTo>
                    <a:pt x="116" y="82"/>
                  </a:lnTo>
                  <a:lnTo>
                    <a:pt x="128" y="83"/>
                  </a:lnTo>
                  <a:lnTo>
                    <a:pt x="142" y="85"/>
                  </a:lnTo>
                  <a:lnTo>
                    <a:pt x="156" y="87"/>
                  </a:lnTo>
                  <a:lnTo>
                    <a:pt x="170" y="91"/>
                  </a:lnTo>
                  <a:lnTo>
                    <a:pt x="183" y="95"/>
                  </a:lnTo>
                  <a:lnTo>
                    <a:pt x="197" y="99"/>
                  </a:lnTo>
                  <a:lnTo>
                    <a:pt x="210" y="104"/>
                  </a:lnTo>
                  <a:lnTo>
                    <a:pt x="223" y="109"/>
                  </a:lnTo>
                  <a:lnTo>
                    <a:pt x="235" y="114"/>
                  </a:lnTo>
                  <a:lnTo>
                    <a:pt x="247" y="119"/>
                  </a:lnTo>
                  <a:lnTo>
                    <a:pt x="257" y="123"/>
                  </a:lnTo>
                  <a:lnTo>
                    <a:pt x="262" y="124"/>
                  </a:lnTo>
                  <a:lnTo>
                    <a:pt x="268" y="127"/>
                  </a:lnTo>
                  <a:lnTo>
                    <a:pt x="272" y="128"/>
                  </a:lnTo>
                  <a:lnTo>
                    <a:pt x="277" y="129"/>
                  </a:lnTo>
                  <a:lnTo>
                    <a:pt x="294" y="129"/>
                  </a:lnTo>
                  <a:lnTo>
                    <a:pt x="310" y="127"/>
                  </a:lnTo>
                  <a:lnTo>
                    <a:pt x="326" y="121"/>
                  </a:lnTo>
                  <a:lnTo>
                    <a:pt x="342" y="114"/>
                  </a:lnTo>
                  <a:lnTo>
                    <a:pt x="357" y="106"/>
                  </a:lnTo>
                  <a:lnTo>
                    <a:pt x="372" y="98"/>
                  </a:lnTo>
                  <a:lnTo>
                    <a:pt x="386" y="91"/>
                  </a:lnTo>
                  <a:lnTo>
                    <a:pt x="399" y="86"/>
                  </a:lnTo>
                  <a:lnTo>
                    <a:pt x="405" y="84"/>
                  </a:lnTo>
                  <a:lnTo>
                    <a:pt x="410" y="82"/>
                  </a:lnTo>
                  <a:lnTo>
                    <a:pt x="415" y="78"/>
                  </a:lnTo>
                  <a:lnTo>
                    <a:pt x="420" y="74"/>
                  </a:lnTo>
                  <a:lnTo>
                    <a:pt x="429" y="63"/>
                  </a:lnTo>
                  <a:lnTo>
                    <a:pt x="436" y="52"/>
                  </a:lnTo>
                  <a:lnTo>
                    <a:pt x="443" y="38"/>
                  </a:lnTo>
                  <a:lnTo>
                    <a:pt x="448" y="25"/>
                  </a:lnTo>
                  <a:lnTo>
                    <a:pt x="455" y="14"/>
                  </a:lnTo>
                  <a:lnTo>
                    <a:pt x="462" y="6"/>
                  </a:lnTo>
                  <a:lnTo>
                    <a:pt x="47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9" y="2"/>
                  </a:lnTo>
                  <a:lnTo>
                    <a:pt x="502" y="15"/>
                  </a:lnTo>
                  <a:lnTo>
                    <a:pt x="517" y="36"/>
                  </a:lnTo>
                  <a:lnTo>
                    <a:pt x="534" y="62"/>
                  </a:lnTo>
                  <a:lnTo>
                    <a:pt x="550" y="91"/>
                  </a:lnTo>
                  <a:lnTo>
                    <a:pt x="566" y="123"/>
                  </a:lnTo>
                  <a:lnTo>
                    <a:pt x="581" y="154"/>
                  </a:lnTo>
                  <a:lnTo>
                    <a:pt x="597" y="183"/>
                  </a:lnTo>
                  <a:lnTo>
                    <a:pt x="612" y="208"/>
                  </a:lnTo>
                  <a:lnTo>
                    <a:pt x="621" y="220"/>
                  </a:lnTo>
                  <a:lnTo>
                    <a:pt x="634" y="233"/>
                  </a:lnTo>
                  <a:lnTo>
                    <a:pt x="650" y="245"/>
                  </a:lnTo>
                  <a:lnTo>
                    <a:pt x="668" y="258"/>
                  </a:lnTo>
                  <a:lnTo>
                    <a:pt x="690" y="271"/>
                  </a:lnTo>
                  <a:lnTo>
                    <a:pt x="713" y="282"/>
                  </a:lnTo>
                  <a:lnTo>
                    <a:pt x="737" y="294"/>
                  </a:lnTo>
                  <a:lnTo>
                    <a:pt x="764" y="305"/>
                  </a:lnTo>
                  <a:lnTo>
                    <a:pt x="791" y="316"/>
                  </a:lnTo>
                  <a:lnTo>
                    <a:pt x="820" y="326"/>
                  </a:lnTo>
                  <a:lnTo>
                    <a:pt x="849" y="335"/>
                  </a:lnTo>
                  <a:lnTo>
                    <a:pt x="879" y="342"/>
                  </a:lnTo>
                  <a:lnTo>
                    <a:pt x="909" y="349"/>
                  </a:lnTo>
                  <a:lnTo>
                    <a:pt x="938" y="354"/>
                  </a:lnTo>
                  <a:lnTo>
                    <a:pt x="967" y="357"/>
                  </a:lnTo>
                  <a:lnTo>
                    <a:pt x="994" y="359"/>
                  </a:lnTo>
                  <a:lnTo>
                    <a:pt x="1023" y="361"/>
                  </a:lnTo>
                  <a:lnTo>
                    <a:pt x="1055" y="362"/>
                  </a:lnTo>
                  <a:lnTo>
                    <a:pt x="1090" y="364"/>
                  </a:lnTo>
                  <a:lnTo>
                    <a:pt x="1125" y="367"/>
                  </a:lnTo>
                  <a:lnTo>
                    <a:pt x="1163" y="371"/>
                  </a:lnTo>
                  <a:lnTo>
                    <a:pt x="1201" y="374"/>
                  </a:lnTo>
                  <a:lnTo>
                    <a:pt x="1241" y="379"/>
                  </a:lnTo>
                  <a:lnTo>
                    <a:pt x="1280" y="385"/>
                  </a:lnTo>
                  <a:lnTo>
                    <a:pt x="1318" y="390"/>
                  </a:lnTo>
                  <a:lnTo>
                    <a:pt x="1356" y="396"/>
                  </a:lnTo>
                  <a:lnTo>
                    <a:pt x="1391" y="403"/>
                  </a:lnTo>
                  <a:lnTo>
                    <a:pt x="1426" y="411"/>
                  </a:lnTo>
                  <a:lnTo>
                    <a:pt x="1457" y="419"/>
                  </a:lnTo>
                  <a:lnTo>
                    <a:pt x="1487" y="428"/>
                  </a:lnTo>
                  <a:lnTo>
                    <a:pt x="1512" y="438"/>
                  </a:lnTo>
                  <a:lnTo>
                    <a:pt x="1534" y="44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2" name="Freeform 337"/>
            <p:cNvSpPr>
              <a:spLocks/>
            </p:cNvSpPr>
            <p:nvPr/>
          </p:nvSpPr>
          <p:spPr bwMode="auto">
            <a:xfrm>
              <a:off x="3545" y="2362"/>
              <a:ext cx="826" cy="352"/>
            </a:xfrm>
            <a:custGeom>
              <a:avLst/>
              <a:gdLst>
                <a:gd name="T0" fmla="*/ 97 w 1652"/>
                <a:gd name="T1" fmla="*/ 29 h 703"/>
                <a:gd name="T2" fmla="*/ 101 w 1652"/>
                <a:gd name="T3" fmla="*/ 33 h 703"/>
                <a:gd name="T4" fmla="*/ 103 w 1652"/>
                <a:gd name="T5" fmla="*/ 36 h 703"/>
                <a:gd name="T6" fmla="*/ 104 w 1652"/>
                <a:gd name="T7" fmla="*/ 40 h 703"/>
                <a:gd name="T8" fmla="*/ 101 w 1652"/>
                <a:gd name="T9" fmla="*/ 43 h 703"/>
                <a:gd name="T10" fmla="*/ 96 w 1652"/>
                <a:gd name="T11" fmla="*/ 44 h 703"/>
                <a:gd name="T12" fmla="*/ 89 w 1652"/>
                <a:gd name="T13" fmla="*/ 44 h 703"/>
                <a:gd name="T14" fmla="*/ 82 w 1652"/>
                <a:gd name="T15" fmla="*/ 43 h 703"/>
                <a:gd name="T16" fmla="*/ 75 w 1652"/>
                <a:gd name="T17" fmla="*/ 41 h 703"/>
                <a:gd name="T18" fmla="*/ 68 w 1652"/>
                <a:gd name="T19" fmla="*/ 38 h 703"/>
                <a:gd name="T20" fmla="*/ 62 w 1652"/>
                <a:gd name="T21" fmla="*/ 35 h 703"/>
                <a:gd name="T22" fmla="*/ 58 w 1652"/>
                <a:gd name="T23" fmla="*/ 33 h 703"/>
                <a:gd name="T24" fmla="*/ 54 w 1652"/>
                <a:gd name="T25" fmla="*/ 32 h 703"/>
                <a:gd name="T26" fmla="*/ 51 w 1652"/>
                <a:gd name="T27" fmla="*/ 31 h 703"/>
                <a:gd name="T28" fmla="*/ 48 w 1652"/>
                <a:gd name="T29" fmla="*/ 31 h 703"/>
                <a:gd name="T30" fmla="*/ 46 w 1652"/>
                <a:gd name="T31" fmla="*/ 31 h 703"/>
                <a:gd name="T32" fmla="*/ 43 w 1652"/>
                <a:gd name="T33" fmla="*/ 31 h 703"/>
                <a:gd name="T34" fmla="*/ 40 w 1652"/>
                <a:gd name="T35" fmla="*/ 32 h 703"/>
                <a:gd name="T36" fmla="*/ 37 w 1652"/>
                <a:gd name="T37" fmla="*/ 32 h 703"/>
                <a:gd name="T38" fmla="*/ 34 w 1652"/>
                <a:gd name="T39" fmla="*/ 32 h 703"/>
                <a:gd name="T40" fmla="*/ 31 w 1652"/>
                <a:gd name="T41" fmla="*/ 32 h 703"/>
                <a:gd name="T42" fmla="*/ 28 w 1652"/>
                <a:gd name="T43" fmla="*/ 31 h 703"/>
                <a:gd name="T44" fmla="*/ 25 w 1652"/>
                <a:gd name="T45" fmla="*/ 31 h 703"/>
                <a:gd name="T46" fmla="*/ 21 w 1652"/>
                <a:gd name="T47" fmla="*/ 30 h 703"/>
                <a:gd name="T48" fmla="*/ 19 w 1652"/>
                <a:gd name="T49" fmla="*/ 29 h 703"/>
                <a:gd name="T50" fmla="*/ 17 w 1652"/>
                <a:gd name="T51" fmla="*/ 28 h 703"/>
                <a:gd name="T52" fmla="*/ 13 w 1652"/>
                <a:gd name="T53" fmla="*/ 26 h 703"/>
                <a:gd name="T54" fmla="*/ 9 w 1652"/>
                <a:gd name="T55" fmla="*/ 24 h 703"/>
                <a:gd name="T56" fmla="*/ 4 w 1652"/>
                <a:gd name="T57" fmla="*/ 21 h 703"/>
                <a:gd name="T58" fmla="*/ 1 w 1652"/>
                <a:gd name="T59" fmla="*/ 16 h 703"/>
                <a:gd name="T60" fmla="*/ 1 w 1652"/>
                <a:gd name="T61" fmla="*/ 11 h 703"/>
                <a:gd name="T62" fmla="*/ 3 w 1652"/>
                <a:gd name="T63" fmla="*/ 7 h 703"/>
                <a:gd name="T64" fmla="*/ 5 w 1652"/>
                <a:gd name="T65" fmla="*/ 6 h 703"/>
                <a:gd name="T66" fmla="*/ 7 w 1652"/>
                <a:gd name="T67" fmla="*/ 5 h 703"/>
                <a:gd name="T68" fmla="*/ 10 w 1652"/>
                <a:gd name="T69" fmla="*/ 6 h 703"/>
                <a:gd name="T70" fmla="*/ 12 w 1652"/>
                <a:gd name="T71" fmla="*/ 6 h 703"/>
                <a:gd name="T72" fmla="*/ 15 w 1652"/>
                <a:gd name="T73" fmla="*/ 7 h 703"/>
                <a:gd name="T74" fmla="*/ 16 w 1652"/>
                <a:gd name="T75" fmla="*/ 8 h 703"/>
                <a:gd name="T76" fmla="*/ 17 w 1652"/>
                <a:gd name="T77" fmla="*/ 8 h 703"/>
                <a:gd name="T78" fmla="*/ 20 w 1652"/>
                <a:gd name="T79" fmla="*/ 8 h 703"/>
                <a:gd name="T80" fmla="*/ 23 w 1652"/>
                <a:gd name="T81" fmla="*/ 6 h 703"/>
                <a:gd name="T82" fmla="*/ 25 w 1652"/>
                <a:gd name="T83" fmla="*/ 6 h 703"/>
                <a:gd name="T84" fmla="*/ 26 w 1652"/>
                <a:gd name="T85" fmla="*/ 5 h 703"/>
                <a:gd name="T86" fmla="*/ 27 w 1652"/>
                <a:gd name="T87" fmla="*/ 3 h 703"/>
                <a:gd name="T88" fmla="*/ 29 w 1652"/>
                <a:gd name="T89" fmla="*/ 1 h 703"/>
                <a:gd name="T90" fmla="*/ 30 w 1652"/>
                <a:gd name="T91" fmla="*/ 0 h 703"/>
                <a:gd name="T92" fmla="*/ 30 w 1652"/>
                <a:gd name="T93" fmla="*/ 1 h 703"/>
                <a:gd name="T94" fmla="*/ 33 w 1652"/>
                <a:gd name="T95" fmla="*/ 4 h 703"/>
                <a:gd name="T96" fmla="*/ 36 w 1652"/>
                <a:gd name="T97" fmla="*/ 10 h 703"/>
                <a:gd name="T98" fmla="*/ 38 w 1652"/>
                <a:gd name="T99" fmla="*/ 14 h 703"/>
                <a:gd name="T100" fmla="*/ 41 w 1652"/>
                <a:gd name="T101" fmla="*/ 16 h 703"/>
                <a:gd name="T102" fmla="*/ 46 w 1652"/>
                <a:gd name="T103" fmla="*/ 18 h 703"/>
                <a:gd name="T104" fmla="*/ 51 w 1652"/>
                <a:gd name="T105" fmla="*/ 20 h 703"/>
                <a:gd name="T106" fmla="*/ 56 w 1652"/>
                <a:gd name="T107" fmla="*/ 22 h 703"/>
                <a:gd name="T108" fmla="*/ 61 w 1652"/>
                <a:gd name="T109" fmla="*/ 22 h 703"/>
                <a:gd name="T110" fmla="*/ 67 w 1652"/>
                <a:gd name="T111" fmla="*/ 23 h 703"/>
                <a:gd name="T112" fmla="*/ 74 w 1652"/>
                <a:gd name="T113" fmla="*/ 23 h 703"/>
                <a:gd name="T114" fmla="*/ 81 w 1652"/>
                <a:gd name="T115" fmla="*/ 24 h 703"/>
                <a:gd name="T116" fmla="*/ 88 w 1652"/>
                <a:gd name="T117" fmla="*/ 26 h 703"/>
                <a:gd name="T118" fmla="*/ 94 w 1652"/>
                <a:gd name="T119" fmla="*/ 27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703"/>
                <a:gd name="T182" fmla="*/ 1652 w 1652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703">
                  <a:moveTo>
                    <a:pt x="1511" y="437"/>
                  </a:moveTo>
                  <a:lnTo>
                    <a:pt x="1530" y="449"/>
                  </a:lnTo>
                  <a:lnTo>
                    <a:pt x="1550" y="463"/>
                  </a:lnTo>
                  <a:lnTo>
                    <a:pt x="1569" y="479"/>
                  </a:lnTo>
                  <a:lnTo>
                    <a:pt x="1588" y="496"/>
                  </a:lnTo>
                  <a:lnTo>
                    <a:pt x="1605" y="514"/>
                  </a:lnTo>
                  <a:lnTo>
                    <a:pt x="1621" y="534"/>
                  </a:lnTo>
                  <a:lnTo>
                    <a:pt x="1634" y="554"/>
                  </a:lnTo>
                  <a:lnTo>
                    <a:pt x="1643" y="574"/>
                  </a:lnTo>
                  <a:lnTo>
                    <a:pt x="1650" y="594"/>
                  </a:lnTo>
                  <a:lnTo>
                    <a:pt x="1652" y="613"/>
                  </a:lnTo>
                  <a:lnTo>
                    <a:pt x="1650" y="632"/>
                  </a:lnTo>
                  <a:lnTo>
                    <a:pt x="1643" y="649"/>
                  </a:lnTo>
                  <a:lnTo>
                    <a:pt x="1630" y="664"/>
                  </a:lnTo>
                  <a:lnTo>
                    <a:pt x="1611" y="678"/>
                  </a:lnTo>
                  <a:lnTo>
                    <a:pt x="1585" y="690"/>
                  </a:lnTo>
                  <a:lnTo>
                    <a:pt x="1553" y="698"/>
                  </a:lnTo>
                  <a:lnTo>
                    <a:pt x="1521" y="702"/>
                  </a:lnTo>
                  <a:lnTo>
                    <a:pt x="1486" y="703"/>
                  </a:lnTo>
                  <a:lnTo>
                    <a:pt x="1451" y="702"/>
                  </a:lnTo>
                  <a:lnTo>
                    <a:pt x="1415" y="699"/>
                  </a:lnTo>
                  <a:lnTo>
                    <a:pt x="1377" y="694"/>
                  </a:lnTo>
                  <a:lnTo>
                    <a:pt x="1339" y="686"/>
                  </a:lnTo>
                  <a:lnTo>
                    <a:pt x="1300" y="677"/>
                  </a:lnTo>
                  <a:lnTo>
                    <a:pt x="1262" y="665"/>
                  </a:lnTo>
                  <a:lnTo>
                    <a:pt x="1223" y="654"/>
                  </a:lnTo>
                  <a:lnTo>
                    <a:pt x="1185" y="641"/>
                  </a:lnTo>
                  <a:lnTo>
                    <a:pt x="1148" y="627"/>
                  </a:lnTo>
                  <a:lnTo>
                    <a:pt x="1111" y="612"/>
                  </a:lnTo>
                  <a:lnTo>
                    <a:pt x="1076" y="598"/>
                  </a:lnTo>
                  <a:lnTo>
                    <a:pt x="1042" y="583"/>
                  </a:lnTo>
                  <a:lnTo>
                    <a:pt x="1010" y="569"/>
                  </a:lnTo>
                  <a:lnTo>
                    <a:pt x="980" y="555"/>
                  </a:lnTo>
                  <a:lnTo>
                    <a:pt x="957" y="544"/>
                  </a:lnTo>
                  <a:lnTo>
                    <a:pt x="935" y="535"/>
                  </a:lnTo>
                  <a:lnTo>
                    <a:pt x="914" y="527"/>
                  </a:lnTo>
                  <a:lnTo>
                    <a:pt x="895" y="519"/>
                  </a:lnTo>
                  <a:lnTo>
                    <a:pt x="875" y="513"/>
                  </a:lnTo>
                  <a:lnTo>
                    <a:pt x="857" y="507"/>
                  </a:lnTo>
                  <a:lnTo>
                    <a:pt x="838" y="503"/>
                  </a:lnTo>
                  <a:lnTo>
                    <a:pt x="822" y="498"/>
                  </a:lnTo>
                  <a:lnTo>
                    <a:pt x="805" y="496"/>
                  </a:lnTo>
                  <a:lnTo>
                    <a:pt x="790" y="494"/>
                  </a:lnTo>
                  <a:lnTo>
                    <a:pt x="775" y="491"/>
                  </a:lnTo>
                  <a:lnTo>
                    <a:pt x="760" y="490"/>
                  </a:lnTo>
                  <a:lnTo>
                    <a:pt x="746" y="490"/>
                  </a:lnTo>
                  <a:lnTo>
                    <a:pt x="733" y="490"/>
                  </a:lnTo>
                  <a:lnTo>
                    <a:pt x="721" y="490"/>
                  </a:lnTo>
                  <a:lnTo>
                    <a:pt x="708" y="491"/>
                  </a:lnTo>
                  <a:lnTo>
                    <a:pt x="691" y="492"/>
                  </a:lnTo>
                  <a:lnTo>
                    <a:pt x="675" y="495"/>
                  </a:lnTo>
                  <a:lnTo>
                    <a:pt x="657" y="496"/>
                  </a:lnTo>
                  <a:lnTo>
                    <a:pt x="642" y="497"/>
                  </a:lnTo>
                  <a:lnTo>
                    <a:pt x="626" y="498"/>
                  </a:lnTo>
                  <a:lnTo>
                    <a:pt x="611" y="499"/>
                  </a:lnTo>
                  <a:lnTo>
                    <a:pt x="595" y="501"/>
                  </a:lnTo>
                  <a:lnTo>
                    <a:pt x="580" y="501"/>
                  </a:lnTo>
                  <a:lnTo>
                    <a:pt x="565" y="501"/>
                  </a:lnTo>
                  <a:lnTo>
                    <a:pt x="550" y="501"/>
                  </a:lnTo>
                  <a:lnTo>
                    <a:pt x="535" y="501"/>
                  </a:lnTo>
                  <a:lnTo>
                    <a:pt x="519" y="499"/>
                  </a:lnTo>
                  <a:lnTo>
                    <a:pt x="504" y="499"/>
                  </a:lnTo>
                  <a:lnTo>
                    <a:pt x="488" y="497"/>
                  </a:lnTo>
                  <a:lnTo>
                    <a:pt x="472" y="496"/>
                  </a:lnTo>
                  <a:lnTo>
                    <a:pt x="455" y="494"/>
                  </a:lnTo>
                  <a:lnTo>
                    <a:pt x="441" y="491"/>
                  </a:lnTo>
                  <a:lnTo>
                    <a:pt x="426" y="489"/>
                  </a:lnTo>
                  <a:lnTo>
                    <a:pt x="411" y="487"/>
                  </a:lnTo>
                  <a:lnTo>
                    <a:pt x="395" y="483"/>
                  </a:lnTo>
                  <a:lnTo>
                    <a:pt x="377" y="479"/>
                  </a:lnTo>
                  <a:lnTo>
                    <a:pt x="358" y="473"/>
                  </a:lnTo>
                  <a:lnTo>
                    <a:pt x="336" y="466"/>
                  </a:lnTo>
                  <a:lnTo>
                    <a:pt x="312" y="457"/>
                  </a:lnTo>
                  <a:lnTo>
                    <a:pt x="305" y="454"/>
                  </a:lnTo>
                  <a:lnTo>
                    <a:pt x="297" y="451"/>
                  </a:lnTo>
                  <a:lnTo>
                    <a:pt x="285" y="446"/>
                  </a:lnTo>
                  <a:lnTo>
                    <a:pt x="273" y="441"/>
                  </a:lnTo>
                  <a:lnTo>
                    <a:pt x="258" y="435"/>
                  </a:lnTo>
                  <a:lnTo>
                    <a:pt x="242" y="427"/>
                  </a:lnTo>
                  <a:lnTo>
                    <a:pt x="224" y="418"/>
                  </a:lnTo>
                  <a:lnTo>
                    <a:pt x="206" y="407"/>
                  </a:lnTo>
                  <a:lnTo>
                    <a:pt x="190" y="398"/>
                  </a:lnTo>
                  <a:lnTo>
                    <a:pt x="169" y="388"/>
                  </a:lnTo>
                  <a:lnTo>
                    <a:pt x="144" y="374"/>
                  </a:lnTo>
                  <a:lnTo>
                    <a:pt x="116" y="358"/>
                  </a:lnTo>
                  <a:lnTo>
                    <a:pt x="88" y="340"/>
                  </a:lnTo>
                  <a:lnTo>
                    <a:pt x="63" y="322"/>
                  </a:lnTo>
                  <a:lnTo>
                    <a:pt x="41" y="302"/>
                  </a:lnTo>
                  <a:lnTo>
                    <a:pt x="25" y="283"/>
                  </a:lnTo>
                  <a:lnTo>
                    <a:pt x="10" y="254"/>
                  </a:lnTo>
                  <a:lnTo>
                    <a:pt x="2" y="224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1" y="141"/>
                  </a:lnTo>
                  <a:lnTo>
                    <a:pt x="23" y="119"/>
                  </a:lnTo>
                  <a:lnTo>
                    <a:pt x="38" y="101"/>
                  </a:lnTo>
                  <a:lnTo>
                    <a:pt x="55" y="88"/>
                  </a:lnTo>
                  <a:lnTo>
                    <a:pt x="64" y="83"/>
                  </a:lnTo>
                  <a:lnTo>
                    <a:pt x="75" y="81"/>
                  </a:lnTo>
                  <a:lnTo>
                    <a:pt x="86" y="79"/>
                  </a:lnTo>
                  <a:lnTo>
                    <a:pt x="99" y="78"/>
                  </a:lnTo>
                  <a:lnTo>
                    <a:pt x="110" y="79"/>
                  </a:lnTo>
                  <a:lnTo>
                    <a:pt x="124" y="80"/>
                  </a:lnTo>
                  <a:lnTo>
                    <a:pt x="137" y="81"/>
                  </a:lnTo>
                  <a:lnTo>
                    <a:pt x="151" y="83"/>
                  </a:lnTo>
                  <a:lnTo>
                    <a:pt x="163" y="87"/>
                  </a:lnTo>
                  <a:lnTo>
                    <a:pt x="177" y="90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6" y="103"/>
                  </a:lnTo>
                  <a:lnTo>
                    <a:pt x="228" y="108"/>
                  </a:lnTo>
                  <a:lnTo>
                    <a:pt x="239" y="112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8" y="123"/>
                  </a:lnTo>
                  <a:lnTo>
                    <a:pt x="284" y="124"/>
                  </a:lnTo>
                  <a:lnTo>
                    <a:pt x="300" y="121"/>
                  </a:lnTo>
                  <a:lnTo>
                    <a:pt x="316" y="116"/>
                  </a:lnTo>
                  <a:lnTo>
                    <a:pt x="331" y="110"/>
                  </a:lnTo>
                  <a:lnTo>
                    <a:pt x="346" y="102"/>
                  </a:lnTo>
                  <a:lnTo>
                    <a:pt x="360" y="95"/>
                  </a:lnTo>
                  <a:lnTo>
                    <a:pt x="374" y="88"/>
                  </a:lnTo>
                  <a:lnTo>
                    <a:pt x="387" y="83"/>
                  </a:lnTo>
                  <a:lnTo>
                    <a:pt x="392" y="81"/>
                  </a:lnTo>
                  <a:lnTo>
                    <a:pt x="397" y="79"/>
                  </a:lnTo>
                  <a:lnTo>
                    <a:pt x="403" y="75"/>
                  </a:lnTo>
                  <a:lnTo>
                    <a:pt x="407" y="72"/>
                  </a:lnTo>
                  <a:lnTo>
                    <a:pt x="417" y="63"/>
                  </a:lnTo>
                  <a:lnTo>
                    <a:pt x="424" y="51"/>
                  </a:lnTo>
                  <a:lnTo>
                    <a:pt x="430" y="38"/>
                  </a:lnTo>
                  <a:lnTo>
                    <a:pt x="436" y="27"/>
                  </a:lnTo>
                  <a:lnTo>
                    <a:pt x="443" y="15"/>
                  </a:lnTo>
                  <a:lnTo>
                    <a:pt x="449" y="6"/>
                  </a:lnTo>
                  <a:lnTo>
                    <a:pt x="457" y="2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1" y="2"/>
                  </a:lnTo>
                  <a:lnTo>
                    <a:pt x="473" y="2"/>
                  </a:lnTo>
                  <a:lnTo>
                    <a:pt x="475" y="3"/>
                  </a:lnTo>
                  <a:lnTo>
                    <a:pt x="489" y="14"/>
                  </a:lnTo>
                  <a:lnTo>
                    <a:pt x="504" y="34"/>
                  </a:lnTo>
                  <a:lnTo>
                    <a:pt x="519" y="58"/>
                  </a:lnTo>
                  <a:lnTo>
                    <a:pt x="535" y="86"/>
                  </a:lnTo>
                  <a:lnTo>
                    <a:pt x="551" y="116"/>
                  </a:lnTo>
                  <a:lnTo>
                    <a:pt x="567" y="146"/>
                  </a:lnTo>
                  <a:lnTo>
                    <a:pt x="584" y="173"/>
                  </a:lnTo>
                  <a:lnTo>
                    <a:pt x="599" y="197"/>
                  </a:lnTo>
                  <a:lnTo>
                    <a:pt x="608" y="209"/>
                  </a:lnTo>
                  <a:lnTo>
                    <a:pt x="620" y="221"/>
                  </a:lnTo>
                  <a:lnTo>
                    <a:pt x="637" y="233"/>
                  </a:lnTo>
                  <a:lnTo>
                    <a:pt x="655" y="246"/>
                  </a:lnTo>
                  <a:lnTo>
                    <a:pt x="676" y="259"/>
                  </a:lnTo>
                  <a:lnTo>
                    <a:pt x="699" y="271"/>
                  </a:lnTo>
                  <a:lnTo>
                    <a:pt x="723" y="283"/>
                  </a:lnTo>
                  <a:lnTo>
                    <a:pt x="749" y="294"/>
                  </a:lnTo>
                  <a:lnTo>
                    <a:pt x="777" y="306"/>
                  </a:lnTo>
                  <a:lnTo>
                    <a:pt x="805" y="316"/>
                  </a:lnTo>
                  <a:lnTo>
                    <a:pt x="833" y="325"/>
                  </a:lnTo>
                  <a:lnTo>
                    <a:pt x="863" y="333"/>
                  </a:lnTo>
                  <a:lnTo>
                    <a:pt x="892" y="340"/>
                  </a:lnTo>
                  <a:lnTo>
                    <a:pt x="921" y="345"/>
                  </a:lnTo>
                  <a:lnTo>
                    <a:pt x="949" y="348"/>
                  </a:lnTo>
                  <a:lnTo>
                    <a:pt x="976" y="351"/>
                  </a:lnTo>
                  <a:lnTo>
                    <a:pt x="1005" y="352"/>
                  </a:lnTo>
                  <a:lnTo>
                    <a:pt x="1036" y="353"/>
                  </a:lnTo>
                  <a:lnTo>
                    <a:pt x="1070" y="355"/>
                  </a:lnTo>
                  <a:lnTo>
                    <a:pt x="1105" y="359"/>
                  </a:lnTo>
                  <a:lnTo>
                    <a:pt x="1142" y="361"/>
                  </a:lnTo>
                  <a:lnTo>
                    <a:pt x="1180" y="366"/>
                  </a:lnTo>
                  <a:lnTo>
                    <a:pt x="1219" y="370"/>
                  </a:lnTo>
                  <a:lnTo>
                    <a:pt x="1257" y="375"/>
                  </a:lnTo>
                  <a:lnTo>
                    <a:pt x="1296" y="381"/>
                  </a:lnTo>
                  <a:lnTo>
                    <a:pt x="1333" y="388"/>
                  </a:lnTo>
                  <a:lnTo>
                    <a:pt x="1369" y="395"/>
                  </a:lnTo>
                  <a:lnTo>
                    <a:pt x="1404" y="401"/>
                  </a:lnTo>
                  <a:lnTo>
                    <a:pt x="1435" y="409"/>
                  </a:lnTo>
                  <a:lnTo>
                    <a:pt x="1463" y="419"/>
                  </a:lnTo>
                  <a:lnTo>
                    <a:pt x="1489" y="428"/>
                  </a:lnTo>
                  <a:lnTo>
                    <a:pt x="1511" y="437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3" name="Freeform 338"/>
            <p:cNvSpPr>
              <a:spLocks/>
            </p:cNvSpPr>
            <p:nvPr/>
          </p:nvSpPr>
          <p:spPr bwMode="auto">
            <a:xfrm>
              <a:off x="3551" y="2372"/>
              <a:ext cx="811" cy="336"/>
            </a:xfrm>
            <a:custGeom>
              <a:avLst/>
              <a:gdLst>
                <a:gd name="T0" fmla="*/ 95 w 1624"/>
                <a:gd name="T1" fmla="*/ 28 h 673"/>
                <a:gd name="T2" fmla="*/ 98 w 1624"/>
                <a:gd name="T3" fmla="*/ 31 h 673"/>
                <a:gd name="T4" fmla="*/ 100 w 1624"/>
                <a:gd name="T5" fmla="*/ 34 h 673"/>
                <a:gd name="T6" fmla="*/ 101 w 1624"/>
                <a:gd name="T7" fmla="*/ 37 h 673"/>
                <a:gd name="T8" fmla="*/ 98 w 1624"/>
                <a:gd name="T9" fmla="*/ 40 h 673"/>
                <a:gd name="T10" fmla="*/ 93 w 1624"/>
                <a:gd name="T11" fmla="*/ 41 h 673"/>
                <a:gd name="T12" fmla="*/ 87 w 1624"/>
                <a:gd name="T13" fmla="*/ 41 h 673"/>
                <a:gd name="T14" fmla="*/ 80 w 1624"/>
                <a:gd name="T15" fmla="*/ 40 h 673"/>
                <a:gd name="T16" fmla="*/ 73 w 1624"/>
                <a:gd name="T17" fmla="*/ 38 h 673"/>
                <a:gd name="T18" fmla="*/ 67 w 1624"/>
                <a:gd name="T19" fmla="*/ 35 h 673"/>
                <a:gd name="T20" fmla="*/ 61 w 1624"/>
                <a:gd name="T21" fmla="*/ 33 h 673"/>
                <a:gd name="T22" fmla="*/ 57 w 1624"/>
                <a:gd name="T23" fmla="*/ 31 h 673"/>
                <a:gd name="T24" fmla="*/ 54 w 1624"/>
                <a:gd name="T25" fmla="*/ 30 h 673"/>
                <a:gd name="T26" fmla="*/ 51 w 1624"/>
                <a:gd name="T27" fmla="*/ 29 h 673"/>
                <a:gd name="T28" fmla="*/ 48 w 1624"/>
                <a:gd name="T29" fmla="*/ 29 h 673"/>
                <a:gd name="T30" fmla="*/ 46 w 1624"/>
                <a:gd name="T31" fmla="*/ 29 h 673"/>
                <a:gd name="T32" fmla="*/ 43 w 1624"/>
                <a:gd name="T33" fmla="*/ 29 h 673"/>
                <a:gd name="T34" fmla="*/ 40 w 1624"/>
                <a:gd name="T35" fmla="*/ 29 h 673"/>
                <a:gd name="T36" fmla="*/ 37 w 1624"/>
                <a:gd name="T37" fmla="*/ 29 h 673"/>
                <a:gd name="T38" fmla="*/ 34 w 1624"/>
                <a:gd name="T39" fmla="*/ 29 h 673"/>
                <a:gd name="T40" fmla="*/ 31 w 1624"/>
                <a:gd name="T41" fmla="*/ 28 h 673"/>
                <a:gd name="T42" fmla="*/ 28 w 1624"/>
                <a:gd name="T43" fmla="*/ 28 h 673"/>
                <a:gd name="T44" fmla="*/ 25 w 1624"/>
                <a:gd name="T45" fmla="*/ 28 h 673"/>
                <a:gd name="T46" fmla="*/ 21 w 1624"/>
                <a:gd name="T47" fmla="*/ 27 h 673"/>
                <a:gd name="T48" fmla="*/ 19 w 1624"/>
                <a:gd name="T49" fmla="*/ 26 h 673"/>
                <a:gd name="T50" fmla="*/ 16 w 1624"/>
                <a:gd name="T51" fmla="*/ 25 h 673"/>
                <a:gd name="T52" fmla="*/ 13 w 1624"/>
                <a:gd name="T53" fmla="*/ 24 h 673"/>
                <a:gd name="T54" fmla="*/ 11 w 1624"/>
                <a:gd name="T55" fmla="*/ 23 h 673"/>
                <a:gd name="T56" fmla="*/ 9 w 1624"/>
                <a:gd name="T57" fmla="*/ 22 h 673"/>
                <a:gd name="T58" fmla="*/ 6 w 1624"/>
                <a:gd name="T59" fmla="*/ 20 h 673"/>
                <a:gd name="T60" fmla="*/ 4 w 1624"/>
                <a:gd name="T61" fmla="*/ 19 h 673"/>
                <a:gd name="T62" fmla="*/ 2 w 1624"/>
                <a:gd name="T63" fmla="*/ 17 h 673"/>
                <a:gd name="T64" fmla="*/ 0 w 1624"/>
                <a:gd name="T65" fmla="*/ 13 h 673"/>
                <a:gd name="T66" fmla="*/ 0 w 1624"/>
                <a:gd name="T67" fmla="*/ 8 h 673"/>
                <a:gd name="T68" fmla="*/ 3 w 1624"/>
                <a:gd name="T69" fmla="*/ 5 h 673"/>
                <a:gd name="T70" fmla="*/ 5 w 1624"/>
                <a:gd name="T71" fmla="*/ 4 h 673"/>
                <a:gd name="T72" fmla="*/ 7 w 1624"/>
                <a:gd name="T73" fmla="*/ 4 h 673"/>
                <a:gd name="T74" fmla="*/ 9 w 1624"/>
                <a:gd name="T75" fmla="*/ 5 h 673"/>
                <a:gd name="T76" fmla="*/ 12 w 1624"/>
                <a:gd name="T77" fmla="*/ 5 h 673"/>
                <a:gd name="T78" fmla="*/ 14 w 1624"/>
                <a:gd name="T79" fmla="*/ 6 h 673"/>
                <a:gd name="T80" fmla="*/ 15 w 1624"/>
                <a:gd name="T81" fmla="*/ 7 h 673"/>
                <a:gd name="T82" fmla="*/ 17 w 1624"/>
                <a:gd name="T83" fmla="*/ 7 h 673"/>
                <a:gd name="T84" fmla="*/ 20 w 1624"/>
                <a:gd name="T85" fmla="*/ 6 h 673"/>
                <a:gd name="T86" fmla="*/ 22 w 1624"/>
                <a:gd name="T87" fmla="*/ 5 h 673"/>
                <a:gd name="T88" fmla="*/ 24 w 1624"/>
                <a:gd name="T89" fmla="*/ 4 h 673"/>
                <a:gd name="T90" fmla="*/ 25 w 1624"/>
                <a:gd name="T91" fmla="*/ 3 h 673"/>
                <a:gd name="T92" fmla="*/ 26 w 1624"/>
                <a:gd name="T93" fmla="*/ 1 h 673"/>
                <a:gd name="T94" fmla="*/ 27 w 1624"/>
                <a:gd name="T95" fmla="*/ 0 h 673"/>
                <a:gd name="T96" fmla="*/ 28 w 1624"/>
                <a:gd name="T97" fmla="*/ 0 h 673"/>
                <a:gd name="T98" fmla="*/ 29 w 1624"/>
                <a:gd name="T99" fmla="*/ 0 h 673"/>
                <a:gd name="T100" fmla="*/ 32 w 1624"/>
                <a:gd name="T101" fmla="*/ 5 h 673"/>
                <a:gd name="T102" fmla="*/ 35 w 1624"/>
                <a:gd name="T103" fmla="*/ 10 h 673"/>
                <a:gd name="T104" fmla="*/ 37 w 1624"/>
                <a:gd name="T105" fmla="*/ 13 h 673"/>
                <a:gd name="T106" fmla="*/ 41 w 1624"/>
                <a:gd name="T107" fmla="*/ 15 h 673"/>
                <a:gd name="T108" fmla="*/ 45 w 1624"/>
                <a:gd name="T109" fmla="*/ 17 h 673"/>
                <a:gd name="T110" fmla="*/ 51 w 1624"/>
                <a:gd name="T111" fmla="*/ 19 h 673"/>
                <a:gd name="T112" fmla="*/ 56 w 1624"/>
                <a:gd name="T113" fmla="*/ 20 h 673"/>
                <a:gd name="T114" fmla="*/ 61 w 1624"/>
                <a:gd name="T115" fmla="*/ 21 h 673"/>
                <a:gd name="T116" fmla="*/ 67 w 1624"/>
                <a:gd name="T117" fmla="*/ 21 h 673"/>
                <a:gd name="T118" fmla="*/ 74 w 1624"/>
                <a:gd name="T119" fmla="*/ 22 h 673"/>
                <a:gd name="T120" fmla="*/ 81 w 1624"/>
                <a:gd name="T121" fmla="*/ 23 h 673"/>
                <a:gd name="T122" fmla="*/ 88 w 1624"/>
                <a:gd name="T123" fmla="*/ 24 h 673"/>
                <a:gd name="T124" fmla="*/ 92 w 1624"/>
                <a:gd name="T125" fmla="*/ 26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"/>
                <a:gd name="T190" fmla="*/ 0 h 673"/>
                <a:gd name="T191" fmla="*/ 1624 w 1624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" h="673">
                  <a:moveTo>
                    <a:pt x="1487" y="425"/>
                  </a:moveTo>
                  <a:lnTo>
                    <a:pt x="1507" y="436"/>
                  </a:lnTo>
                  <a:lnTo>
                    <a:pt x="1526" y="448"/>
                  </a:lnTo>
                  <a:lnTo>
                    <a:pt x="1545" y="463"/>
                  </a:lnTo>
                  <a:lnTo>
                    <a:pt x="1563" y="479"/>
                  </a:lnTo>
                  <a:lnTo>
                    <a:pt x="1579" y="497"/>
                  </a:lnTo>
                  <a:lnTo>
                    <a:pt x="1594" y="515"/>
                  </a:lnTo>
                  <a:lnTo>
                    <a:pt x="1607" y="534"/>
                  </a:lnTo>
                  <a:lnTo>
                    <a:pt x="1616" y="552"/>
                  </a:lnTo>
                  <a:lnTo>
                    <a:pt x="1622" y="570"/>
                  </a:lnTo>
                  <a:lnTo>
                    <a:pt x="1624" y="589"/>
                  </a:lnTo>
                  <a:lnTo>
                    <a:pt x="1622" y="605"/>
                  </a:lnTo>
                  <a:lnTo>
                    <a:pt x="1615" y="621"/>
                  </a:lnTo>
                  <a:lnTo>
                    <a:pt x="1602" y="636"/>
                  </a:lnTo>
                  <a:lnTo>
                    <a:pt x="1584" y="649"/>
                  </a:lnTo>
                  <a:lnTo>
                    <a:pt x="1558" y="659"/>
                  </a:lnTo>
                  <a:lnTo>
                    <a:pt x="1527" y="667"/>
                  </a:lnTo>
                  <a:lnTo>
                    <a:pt x="1497" y="671"/>
                  </a:lnTo>
                  <a:lnTo>
                    <a:pt x="1465" y="673"/>
                  </a:lnTo>
                  <a:lnTo>
                    <a:pt x="1432" y="672"/>
                  </a:lnTo>
                  <a:lnTo>
                    <a:pt x="1397" y="668"/>
                  </a:lnTo>
                  <a:lnTo>
                    <a:pt x="1363" y="663"/>
                  </a:lnTo>
                  <a:lnTo>
                    <a:pt x="1327" y="656"/>
                  </a:lnTo>
                  <a:lnTo>
                    <a:pt x="1290" y="646"/>
                  </a:lnTo>
                  <a:lnTo>
                    <a:pt x="1254" y="637"/>
                  </a:lnTo>
                  <a:lnTo>
                    <a:pt x="1217" y="626"/>
                  </a:lnTo>
                  <a:lnTo>
                    <a:pt x="1181" y="613"/>
                  </a:lnTo>
                  <a:lnTo>
                    <a:pt x="1146" y="600"/>
                  </a:lnTo>
                  <a:lnTo>
                    <a:pt x="1110" y="587"/>
                  </a:lnTo>
                  <a:lnTo>
                    <a:pt x="1077" y="573"/>
                  </a:lnTo>
                  <a:lnTo>
                    <a:pt x="1045" y="559"/>
                  </a:lnTo>
                  <a:lnTo>
                    <a:pt x="1014" y="545"/>
                  </a:lnTo>
                  <a:lnTo>
                    <a:pt x="984" y="531"/>
                  </a:lnTo>
                  <a:lnTo>
                    <a:pt x="963" y="522"/>
                  </a:lnTo>
                  <a:lnTo>
                    <a:pt x="943" y="514"/>
                  </a:lnTo>
                  <a:lnTo>
                    <a:pt x="924" y="506"/>
                  </a:lnTo>
                  <a:lnTo>
                    <a:pt x="905" y="499"/>
                  </a:lnTo>
                  <a:lnTo>
                    <a:pt x="887" y="493"/>
                  </a:lnTo>
                  <a:lnTo>
                    <a:pt x="870" y="487"/>
                  </a:lnTo>
                  <a:lnTo>
                    <a:pt x="854" y="483"/>
                  </a:lnTo>
                  <a:lnTo>
                    <a:pt x="837" y="479"/>
                  </a:lnTo>
                  <a:lnTo>
                    <a:pt x="822" y="476"/>
                  </a:lnTo>
                  <a:lnTo>
                    <a:pt x="808" y="472"/>
                  </a:lnTo>
                  <a:lnTo>
                    <a:pt x="794" y="470"/>
                  </a:lnTo>
                  <a:lnTo>
                    <a:pt x="780" y="469"/>
                  </a:lnTo>
                  <a:lnTo>
                    <a:pt x="766" y="468"/>
                  </a:lnTo>
                  <a:lnTo>
                    <a:pt x="753" y="467"/>
                  </a:lnTo>
                  <a:lnTo>
                    <a:pt x="742" y="467"/>
                  </a:lnTo>
                  <a:lnTo>
                    <a:pt x="730" y="467"/>
                  </a:lnTo>
                  <a:lnTo>
                    <a:pt x="711" y="467"/>
                  </a:lnTo>
                  <a:lnTo>
                    <a:pt x="692" y="467"/>
                  </a:lnTo>
                  <a:lnTo>
                    <a:pt x="675" y="467"/>
                  </a:lnTo>
                  <a:lnTo>
                    <a:pt x="658" y="467"/>
                  </a:lnTo>
                  <a:lnTo>
                    <a:pt x="641" y="467"/>
                  </a:lnTo>
                  <a:lnTo>
                    <a:pt x="624" y="467"/>
                  </a:lnTo>
                  <a:lnTo>
                    <a:pt x="608" y="467"/>
                  </a:lnTo>
                  <a:lnTo>
                    <a:pt x="593" y="467"/>
                  </a:lnTo>
                  <a:lnTo>
                    <a:pt x="577" y="467"/>
                  </a:lnTo>
                  <a:lnTo>
                    <a:pt x="562" y="466"/>
                  </a:lnTo>
                  <a:lnTo>
                    <a:pt x="547" y="466"/>
                  </a:lnTo>
                  <a:lnTo>
                    <a:pt x="532" y="464"/>
                  </a:lnTo>
                  <a:lnTo>
                    <a:pt x="517" y="464"/>
                  </a:lnTo>
                  <a:lnTo>
                    <a:pt x="502" y="463"/>
                  </a:lnTo>
                  <a:lnTo>
                    <a:pt x="486" y="463"/>
                  </a:lnTo>
                  <a:lnTo>
                    <a:pt x="471" y="462"/>
                  </a:lnTo>
                  <a:lnTo>
                    <a:pt x="456" y="462"/>
                  </a:lnTo>
                  <a:lnTo>
                    <a:pt x="441" y="461"/>
                  </a:lnTo>
                  <a:lnTo>
                    <a:pt x="426" y="461"/>
                  </a:lnTo>
                  <a:lnTo>
                    <a:pt x="409" y="459"/>
                  </a:lnTo>
                  <a:lnTo>
                    <a:pt x="391" y="456"/>
                  </a:lnTo>
                  <a:lnTo>
                    <a:pt x="371" y="452"/>
                  </a:lnTo>
                  <a:lnTo>
                    <a:pt x="348" y="446"/>
                  </a:lnTo>
                  <a:lnTo>
                    <a:pt x="323" y="438"/>
                  </a:lnTo>
                  <a:lnTo>
                    <a:pt x="315" y="434"/>
                  </a:lnTo>
                  <a:lnTo>
                    <a:pt x="304" y="431"/>
                  </a:lnTo>
                  <a:lnTo>
                    <a:pt x="293" y="426"/>
                  </a:lnTo>
                  <a:lnTo>
                    <a:pt x="280" y="421"/>
                  </a:lnTo>
                  <a:lnTo>
                    <a:pt x="265" y="414"/>
                  </a:lnTo>
                  <a:lnTo>
                    <a:pt x="249" y="407"/>
                  </a:lnTo>
                  <a:lnTo>
                    <a:pt x="232" y="398"/>
                  </a:lnTo>
                  <a:lnTo>
                    <a:pt x="213" y="387"/>
                  </a:lnTo>
                  <a:lnTo>
                    <a:pt x="208" y="384"/>
                  </a:lnTo>
                  <a:lnTo>
                    <a:pt x="199" y="379"/>
                  </a:lnTo>
                  <a:lnTo>
                    <a:pt x="189" y="375"/>
                  </a:lnTo>
                  <a:lnTo>
                    <a:pt x="178" y="369"/>
                  </a:lnTo>
                  <a:lnTo>
                    <a:pt x="165" y="363"/>
                  </a:lnTo>
                  <a:lnTo>
                    <a:pt x="151" y="356"/>
                  </a:lnTo>
                  <a:lnTo>
                    <a:pt x="137" y="349"/>
                  </a:lnTo>
                  <a:lnTo>
                    <a:pt x="123" y="341"/>
                  </a:lnTo>
                  <a:lnTo>
                    <a:pt x="108" y="333"/>
                  </a:lnTo>
                  <a:lnTo>
                    <a:pt x="94" y="325"/>
                  </a:lnTo>
                  <a:lnTo>
                    <a:pt x="80" y="316"/>
                  </a:lnTo>
                  <a:lnTo>
                    <a:pt x="66" y="307"/>
                  </a:lnTo>
                  <a:lnTo>
                    <a:pt x="54" y="297"/>
                  </a:lnTo>
                  <a:lnTo>
                    <a:pt x="43" y="287"/>
                  </a:lnTo>
                  <a:lnTo>
                    <a:pt x="34" y="278"/>
                  </a:lnTo>
                  <a:lnTo>
                    <a:pt x="26" y="267"/>
                  </a:lnTo>
                  <a:lnTo>
                    <a:pt x="11" y="240"/>
                  </a:lnTo>
                  <a:lnTo>
                    <a:pt x="3" y="212"/>
                  </a:lnTo>
                  <a:lnTo>
                    <a:pt x="0" y="183"/>
                  </a:lnTo>
                  <a:lnTo>
                    <a:pt x="4" y="158"/>
                  </a:lnTo>
                  <a:lnTo>
                    <a:pt x="11" y="134"/>
                  </a:lnTo>
                  <a:lnTo>
                    <a:pt x="22" y="112"/>
                  </a:lnTo>
                  <a:lnTo>
                    <a:pt x="36" y="96"/>
                  </a:lnTo>
                  <a:lnTo>
                    <a:pt x="53" y="83"/>
                  </a:lnTo>
                  <a:lnTo>
                    <a:pt x="62" y="80"/>
                  </a:lnTo>
                  <a:lnTo>
                    <a:pt x="73" y="76"/>
                  </a:lnTo>
                  <a:lnTo>
                    <a:pt x="83" y="75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19" y="75"/>
                  </a:lnTo>
                  <a:lnTo>
                    <a:pt x="132" y="77"/>
                  </a:lnTo>
                  <a:lnTo>
                    <a:pt x="144" y="80"/>
                  </a:lnTo>
                  <a:lnTo>
                    <a:pt x="158" y="82"/>
                  </a:lnTo>
                  <a:lnTo>
                    <a:pt x="171" y="85"/>
                  </a:lnTo>
                  <a:lnTo>
                    <a:pt x="183" y="89"/>
                  </a:lnTo>
                  <a:lnTo>
                    <a:pt x="196" y="93"/>
                  </a:lnTo>
                  <a:lnTo>
                    <a:pt x="208" y="97"/>
                  </a:lnTo>
                  <a:lnTo>
                    <a:pt x="219" y="101"/>
                  </a:lnTo>
                  <a:lnTo>
                    <a:pt x="231" y="106"/>
                  </a:lnTo>
                  <a:lnTo>
                    <a:pt x="241" y="109"/>
                  </a:lnTo>
                  <a:lnTo>
                    <a:pt x="246" y="111"/>
                  </a:lnTo>
                  <a:lnTo>
                    <a:pt x="250" y="112"/>
                  </a:lnTo>
                  <a:lnTo>
                    <a:pt x="255" y="113"/>
                  </a:lnTo>
                  <a:lnTo>
                    <a:pt x="259" y="114"/>
                  </a:lnTo>
                  <a:lnTo>
                    <a:pt x="275" y="115"/>
                  </a:lnTo>
                  <a:lnTo>
                    <a:pt x="292" y="114"/>
                  </a:lnTo>
                  <a:lnTo>
                    <a:pt x="307" y="109"/>
                  </a:lnTo>
                  <a:lnTo>
                    <a:pt x="322" y="104"/>
                  </a:lnTo>
                  <a:lnTo>
                    <a:pt x="335" y="98"/>
                  </a:lnTo>
                  <a:lnTo>
                    <a:pt x="349" y="91"/>
                  </a:lnTo>
                  <a:lnTo>
                    <a:pt x="362" y="84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5"/>
                  </a:lnTo>
                  <a:lnTo>
                    <a:pt x="391" y="71"/>
                  </a:lnTo>
                  <a:lnTo>
                    <a:pt x="395" y="69"/>
                  </a:lnTo>
                  <a:lnTo>
                    <a:pt x="404" y="61"/>
                  </a:lnTo>
                  <a:lnTo>
                    <a:pt x="411" y="51"/>
                  </a:lnTo>
                  <a:lnTo>
                    <a:pt x="418" y="39"/>
                  </a:lnTo>
                  <a:lnTo>
                    <a:pt x="424" y="28"/>
                  </a:lnTo>
                  <a:lnTo>
                    <a:pt x="431" y="16"/>
                  </a:lnTo>
                  <a:lnTo>
                    <a:pt x="437" y="7"/>
                  </a:lnTo>
                  <a:lnTo>
                    <a:pt x="444" y="1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1"/>
                  </a:lnTo>
                  <a:lnTo>
                    <a:pt x="462" y="2"/>
                  </a:lnTo>
                  <a:lnTo>
                    <a:pt x="476" y="13"/>
                  </a:lnTo>
                  <a:lnTo>
                    <a:pt x="491" y="31"/>
                  </a:lnTo>
                  <a:lnTo>
                    <a:pt x="507" y="54"/>
                  </a:lnTo>
                  <a:lnTo>
                    <a:pt x="522" y="80"/>
                  </a:lnTo>
                  <a:lnTo>
                    <a:pt x="538" y="108"/>
                  </a:lnTo>
                  <a:lnTo>
                    <a:pt x="554" y="136"/>
                  </a:lnTo>
                  <a:lnTo>
                    <a:pt x="570" y="162"/>
                  </a:lnTo>
                  <a:lnTo>
                    <a:pt x="585" y="186"/>
                  </a:lnTo>
                  <a:lnTo>
                    <a:pt x="594" y="197"/>
                  </a:lnTo>
                  <a:lnTo>
                    <a:pt x="607" y="209"/>
                  </a:lnTo>
                  <a:lnTo>
                    <a:pt x="623" y="220"/>
                  </a:lnTo>
                  <a:lnTo>
                    <a:pt x="642" y="233"/>
                  </a:lnTo>
                  <a:lnTo>
                    <a:pt x="662" y="245"/>
                  </a:lnTo>
                  <a:lnTo>
                    <a:pt x="684" y="258"/>
                  </a:lnTo>
                  <a:lnTo>
                    <a:pt x="710" y="271"/>
                  </a:lnTo>
                  <a:lnTo>
                    <a:pt x="735" y="282"/>
                  </a:lnTo>
                  <a:lnTo>
                    <a:pt x="763" y="294"/>
                  </a:lnTo>
                  <a:lnTo>
                    <a:pt x="790" y="304"/>
                  </a:lnTo>
                  <a:lnTo>
                    <a:pt x="818" y="313"/>
                  </a:lnTo>
                  <a:lnTo>
                    <a:pt x="847" y="323"/>
                  </a:lnTo>
                  <a:lnTo>
                    <a:pt x="875" y="330"/>
                  </a:lnTo>
                  <a:lnTo>
                    <a:pt x="904" y="334"/>
                  </a:lnTo>
                  <a:lnTo>
                    <a:pt x="932" y="339"/>
                  </a:lnTo>
                  <a:lnTo>
                    <a:pt x="958" y="340"/>
                  </a:lnTo>
                  <a:lnTo>
                    <a:pt x="986" y="341"/>
                  </a:lnTo>
                  <a:lnTo>
                    <a:pt x="1017" y="342"/>
                  </a:lnTo>
                  <a:lnTo>
                    <a:pt x="1050" y="345"/>
                  </a:lnTo>
                  <a:lnTo>
                    <a:pt x="1086" y="348"/>
                  </a:lnTo>
                  <a:lnTo>
                    <a:pt x="1123" y="351"/>
                  </a:lnTo>
                  <a:lnTo>
                    <a:pt x="1160" y="355"/>
                  </a:lnTo>
                  <a:lnTo>
                    <a:pt x="1199" y="360"/>
                  </a:lnTo>
                  <a:lnTo>
                    <a:pt x="1237" y="365"/>
                  </a:lnTo>
                  <a:lnTo>
                    <a:pt x="1275" y="371"/>
                  </a:lnTo>
                  <a:lnTo>
                    <a:pt x="1312" y="377"/>
                  </a:lnTo>
                  <a:lnTo>
                    <a:pt x="1348" y="384"/>
                  </a:lnTo>
                  <a:lnTo>
                    <a:pt x="1381" y="392"/>
                  </a:lnTo>
                  <a:lnTo>
                    <a:pt x="1412" y="399"/>
                  </a:lnTo>
                  <a:lnTo>
                    <a:pt x="1441" y="408"/>
                  </a:lnTo>
                  <a:lnTo>
                    <a:pt x="1466" y="416"/>
                  </a:lnTo>
                  <a:lnTo>
                    <a:pt x="1487" y="425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4" name="Freeform 339"/>
            <p:cNvSpPr>
              <a:spLocks/>
            </p:cNvSpPr>
            <p:nvPr/>
          </p:nvSpPr>
          <p:spPr bwMode="auto">
            <a:xfrm>
              <a:off x="3556" y="2382"/>
              <a:ext cx="798" cy="321"/>
            </a:xfrm>
            <a:custGeom>
              <a:avLst/>
              <a:gdLst>
                <a:gd name="T0" fmla="*/ 94 w 1595"/>
                <a:gd name="T1" fmla="*/ 28 h 641"/>
                <a:gd name="T2" fmla="*/ 98 w 1595"/>
                <a:gd name="T3" fmla="*/ 30 h 641"/>
                <a:gd name="T4" fmla="*/ 100 w 1595"/>
                <a:gd name="T5" fmla="*/ 34 h 641"/>
                <a:gd name="T6" fmla="*/ 100 w 1595"/>
                <a:gd name="T7" fmla="*/ 37 h 641"/>
                <a:gd name="T8" fmla="*/ 98 w 1595"/>
                <a:gd name="T9" fmla="*/ 39 h 641"/>
                <a:gd name="T10" fmla="*/ 92 w 1595"/>
                <a:gd name="T11" fmla="*/ 40 h 641"/>
                <a:gd name="T12" fmla="*/ 87 w 1595"/>
                <a:gd name="T13" fmla="*/ 40 h 641"/>
                <a:gd name="T14" fmla="*/ 80 w 1595"/>
                <a:gd name="T15" fmla="*/ 39 h 641"/>
                <a:gd name="T16" fmla="*/ 74 w 1595"/>
                <a:gd name="T17" fmla="*/ 37 h 641"/>
                <a:gd name="T18" fmla="*/ 68 w 1595"/>
                <a:gd name="T19" fmla="*/ 35 h 641"/>
                <a:gd name="T20" fmla="*/ 62 w 1595"/>
                <a:gd name="T21" fmla="*/ 32 h 641"/>
                <a:gd name="T22" fmla="*/ 59 w 1595"/>
                <a:gd name="T23" fmla="*/ 31 h 641"/>
                <a:gd name="T24" fmla="*/ 56 w 1595"/>
                <a:gd name="T25" fmla="*/ 30 h 641"/>
                <a:gd name="T26" fmla="*/ 53 w 1595"/>
                <a:gd name="T27" fmla="*/ 29 h 641"/>
                <a:gd name="T28" fmla="*/ 50 w 1595"/>
                <a:gd name="T29" fmla="*/ 28 h 641"/>
                <a:gd name="T30" fmla="*/ 48 w 1595"/>
                <a:gd name="T31" fmla="*/ 28 h 641"/>
                <a:gd name="T32" fmla="*/ 45 w 1595"/>
                <a:gd name="T33" fmla="*/ 28 h 641"/>
                <a:gd name="T34" fmla="*/ 41 w 1595"/>
                <a:gd name="T35" fmla="*/ 28 h 641"/>
                <a:gd name="T36" fmla="*/ 38 w 1595"/>
                <a:gd name="T37" fmla="*/ 27 h 641"/>
                <a:gd name="T38" fmla="*/ 35 w 1595"/>
                <a:gd name="T39" fmla="*/ 27 h 641"/>
                <a:gd name="T40" fmla="*/ 33 w 1595"/>
                <a:gd name="T41" fmla="*/ 27 h 641"/>
                <a:gd name="T42" fmla="*/ 30 w 1595"/>
                <a:gd name="T43" fmla="*/ 27 h 641"/>
                <a:gd name="T44" fmla="*/ 27 w 1595"/>
                <a:gd name="T45" fmla="*/ 28 h 641"/>
                <a:gd name="T46" fmla="*/ 23 w 1595"/>
                <a:gd name="T47" fmla="*/ 27 h 641"/>
                <a:gd name="T48" fmla="*/ 20 w 1595"/>
                <a:gd name="T49" fmla="*/ 26 h 641"/>
                <a:gd name="T50" fmla="*/ 17 w 1595"/>
                <a:gd name="T51" fmla="*/ 25 h 641"/>
                <a:gd name="T52" fmla="*/ 14 w 1595"/>
                <a:gd name="T53" fmla="*/ 23 h 641"/>
                <a:gd name="T54" fmla="*/ 13 w 1595"/>
                <a:gd name="T55" fmla="*/ 23 h 641"/>
                <a:gd name="T56" fmla="*/ 10 w 1595"/>
                <a:gd name="T57" fmla="*/ 22 h 641"/>
                <a:gd name="T58" fmla="*/ 8 w 1595"/>
                <a:gd name="T59" fmla="*/ 20 h 641"/>
                <a:gd name="T60" fmla="*/ 5 w 1595"/>
                <a:gd name="T61" fmla="*/ 19 h 641"/>
                <a:gd name="T62" fmla="*/ 3 w 1595"/>
                <a:gd name="T63" fmla="*/ 17 h 641"/>
                <a:gd name="T64" fmla="*/ 1 w 1595"/>
                <a:gd name="T65" fmla="*/ 13 h 641"/>
                <a:gd name="T66" fmla="*/ 1 w 1595"/>
                <a:gd name="T67" fmla="*/ 8 h 641"/>
                <a:gd name="T68" fmla="*/ 4 w 1595"/>
                <a:gd name="T69" fmla="*/ 5 h 641"/>
                <a:gd name="T70" fmla="*/ 8 w 1595"/>
                <a:gd name="T71" fmla="*/ 5 h 641"/>
                <a:gd name="T72" fmla="*/ 12 w 1595"/>
                <a:gd name="T73" fmla="*/ 6 h 641"/>
                <a:gd name="T74" fmla="*/ 15 w 1595"/>
                <a:gd name="T75" fmla="*/ 7 h 641"/>
                <a:gd name="T76" fmla="*/ 16 w 1595"/>
                <a:gd name="T77" fmla="*/ 7 h 641"/>
                <a:gd name="T78" fmla="*/ 19 w 1595"/>
                <a:gd name="T79" fmla="*/ 7 h 641"/>
                <a:gd name="T80" fmla="*/ 22 w 1595"/>
                <a:gd name="T81" fmla="*/ 6 h 641"/>
                <a:gd name="T82" fmla="*/ 23 w 1595"/>
                <a:gd name="T83" fmla="*/ 5 h 641"/>
                <a:gd name="T84" fmla="*/ 24 w 1595"/>
                <a:gd name="T85" fmla="*/ 5 h 641"/>
                <a:gd name="T86" fmla="*/ 26 w 1595"/>
                <a:gd name="T87" fmla="*/ 3 h 641"/>
                <a:gd name="T88" fmla="*/ 27 w 1595"/>
                <a:gd name="T89" fmla="*/ 1 h 641"/>
                <a:gd name="T90" fmla="*/ 28 w 1595"/>
                <a:gd name="T91" fmla="*/ 0 h 641"/>
                <a:gd name="T92" fmla="*/ 29 w 1595"/>
                <a:gd name="T93" fmla="*/ 1 h 641"/>
                <a:gd name="T94" fmla="*/ 31 w 1595"/>
                <a:gd name="T95" fmla="*/ 4 h 641"/>
                <a:gd name="T96" fmla="*/ 34 w 1595"/>
                <a:gd name="T97" fmla="*/ 8 h 641"/>
                <a:gd name="T98" fmla="*/ 37 w 1595"/>
                <a:gd name="T99" fmla="*/ 12 h 641"/>
                <a:gd name="T100" fmla="*/ 40 w 1595"/>
                <a:gd name="T101" fmla="*/ 14 h 641"/>
                <a:gd name="T102" fmla="*/ 44 w 1595"/>
                <a:gd name="T103" fmla="*/ 17 h 641"/>
                <a:gd name="T104" fmla="*/ 49 w 1595"/>
                <a:gd name="T105" fmla="*/ 19 h 641"/>
                <a:gd name="T106" fmla="*/ 54 w 1595"/>
                <a:gd name="T107" fmla="*/ 20 h 641"/>
                <a:gd name="T108" fmla="*/ 59 w 1595"/>
                <a:gd name="T109" fmla="*/ 21 h 641"/>
                <a:gd name="T110" fmla="*/ 65 w 1595"/>
                <a:gd name="T111" fmla="*/ 21 h 641"/>
                <a:gd name="T112" fmla="*/ 72 w 1595"/>
                <a:gd name="T113" fmla="*/ 22 h 641"/>
                <a:gd name="T114" fmla="*/ 79 w 1595"/>
                <a:gd name="T115" fmla="*/ 23 h 641"/>
                <a:gd name="T116" fmla="*/ 85 w 1595"/>
                <a:gd name="T117" fmla="*/ 24 h 641"/>
                <a:gd name="T118" fmla="*/ 91 w 1595"/>
                <a:gd name="T119" fmla="*/ 26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"/>
                <a:gd name="T181" fmla="*/ 0 h 641"/>
                <a:gd name="T182" fmla="*/ 1595 w 15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" h="641">
                  <a:moveTo>
                    <a:pt x="1462" y="413"/>
                  </a:moveTo>
                  <a:lnTo>
                    <a:pt x="1482" y="424"/>
                  </a:lnTo>
                  <a:lnTo>
                    <a:pt x="1500" y="435"/>
                  </a:lnTo>
                  <a:lnTo>
                    <a:pt x="1519" y="449"/>
                  </a:lnTo>
                  <a:lnTo>
                    <a:pt x="1537" y="464"/>
                  </a:lnTo>
                  <a:lnTo>
                    <a:pt x="1553" y="479"/>
                  </a:lnTo>
                  <a:lnTo>
                    <a:pt x="1567" y="496"/>
                  </a:lnTo>
                  <a:lnTo>
                    <a:pt x="1579" y="514"/>
                  </a:lnTo>
                  <a:lnTo>
                    <a:pt x="1588" y="530"/>
                  </a:lnTo>
                  <a:lnTo>
                    <a:pt x="1594" y="547"/>
                  </a:lnTo>
                  <a:lnTo>
                    <a:pt x="1595" y="564"/>
                  </a:lnTo>
                  <a:lnTo>
                    <a:pt x="1592" y="579"/>
                  </a:lnTo>
                  <a:lnTo>
                    <a:pt x="1586" y="594"/>
                  </a:lnTo>
                  <a:lnTo>
                    <a:pt x="1573" y="608"/>
                  </a:lnTo>
                  <a:lnTo>
                    <a:pt x="1554" y="620"/>
                  </a:lnTo>
                  <a:lnTo>
                    <a:pt x="1530" y="629"/>
                  </a:lnTo>
                  <a:lnTo>
                    <a:pt x="1499" y="637"/>
                  </a:lnTo>
                  <a:lnTo>
                    <a:pt x="1471" y="640"/>
                  </a:lnTo>
                  <a:lnTo>
                    <a:pt x="1442" y="641"/>
                  </a:lnTo>
                  <a:lnTo>
                    <a:pt x="1410" y="640"/>
                  </a:lnTo>
                  <a:lnTo>
                    <a:pt x="1379" y="638"/>
                  </a:lnTo>
                  <a:lnTo>
                    <a:pt x="1346" y="632"/>
                  </a:lnTo>
                  <a:lnTo>
                    <a:pt x="1313" y="626"/>
                  </a:lnTo>
                  <a:lnTo>
                    <a:pt x="1279" y="617"/>
                  </a:lnTo>
                  <a:lnTo>
                    <a:pt x="1245" y="608"/>
                  </a:lnTo>
                  <a:lnTo>
                    <a:pt x="1210" y="598"/>
                  </a:lnTo>
                  <a:lnTo>
                    <a:pt x="1177" y="586"/>
                  </a:lnTo>
                  <a:lnTo>
                    <a:pt x="1142" y="575"/>
                  </a:lnTo>
                  <a:lnTo>
                    <a:pt x="1110" y="561"/>
                  </a:lnTo>
                  <a:lnTo>
                    <a:pt x="1078" y="548"/>
                  </a:lnTo>
                  <a:lnTo>
                    <a:pt x="1045" y="535"/>
                  </a:lnTo>
                  <a:lnTo>
                    <a:pt x="1015" y="522"/>
                  </a:lnTo>
                  <a:lnTo>
                    <a:pt x="987" y="509"/>
                  </a:lnTo>
                  <a:lnTo>
                    <a:pt x="968" y="501"/>
                  </a:lnTo>
                  <a:lnTo>
                    <a:pt x="950" y="493"/>
                  </a:lnTo>
                  <a:lnTo>
                    <a:pt x="933" y="486"/>
                  </a:lnTo>
                  <a:lnTo>
                    <a:pt x="915" y="479"/>
                  </a:lnTo>
                  <a:lnTo>
                    <a:pt x="898" y="473"/>
                  </a:lnTo>
                  <a:lnTo>
                    <a:pt x="882" y="467"/>
                  </a:lnTo>
                  <a:lnTo>
                    <a:pt x="867" y="463"/>
                  </a:lnTo>
                  <a:lnTo>
                    <a:pt x="852" y="459"/>
                  </a:lnTo>
                  <a:lnTo>
                    <a:pt x="837" y="455"/>
                  </a:lnTo>
                  <a:lnTo>
                    <a:pt x="823" y="452"/>
                  </a:lnTo>
                  <a:lnTo>
                    <a:pt x="810" y="449"/>
                  </a:lnTo>
                  <a:lnTo>
                    <a:pt x="798" y="447"/>
                  </a:lnTo>
                  <a:lnTo>
                    <a:pt x="785" y="444"/>
                  </a:lnTo>
                  <a:lnTo>
                    <a:pt x="774" y="443"/>
                  </a:lnTo>
                  <a:lnTo>
                    <a:pt x="762" y="442"/>
                  </a:lnTo>
                  <a:lnTo>
                    <a:pt x="752" y="441"/>
                  </a:lnTo>
                  <a:lnTo>
                    <a:pt x="731" y="440"/>
                  </a:lnTo>
                  <a:lnTo>
                    <a:pt x="710" y="439"/>
                  </a:lnTo>
                  <a:lnTo>
                    <a:pt x="691" y="437"/>
                  </a:lnTo>
                  <a:lnTo>
                    <a:pt x="672" y="436"/>
                  </a:lnTo>
                  <a:lnTo>
                    <a:pt x="654" y="435"/>
                  </a:lnTo>
                  <a:lnTo>
                    <a:pt x="637" y="434"/>
                  </a:lnTo>
                  <a:lnTo>
                    <a:pt x="620" y="433"/>
                  </a:lnTo>
                  <a:lnTo>
                    <a:pt x="604" y="432"/>
                  </a:lnTo>
                  <a:lnTo>
                    <a:pt x="588" y="431"/>
                  </a:lnTo>
                  <a:lnTo>
                    <a:pt x="573" y="431"/>
                  </a:lnTo>
                  <a:lnTo>
                    <a:pt x="558" y="431"/>
                  </a:lnTo>
                  <a:lnTo>
                    <a:pt x="543" y="429"/>
                  </a:lnTo>
                  <a:lnTo>
                    <a:pt x="528" y="429"/>
                  </a:lnTo>
                  <a:lnTo>
                    <a:pt x="515" y="429"/>
                  </a:lnTo>
                  <a:lnTo>
                    <a:pt x="500" y="431"/>
                  </a:lnTo>
                  <a:lnTo>
                    <a:pt x="486" y="431"/>
                  </a:lnTo>
                  <a:lnTo>
                    <a:pt x="471" y="432"/>
                  </a:lnTo>
                  <a:lnTo>
                    <a:pt x="456" y="433"/>
                  </a:lnTo>
                  <a:lnTo>
                    <a:pt x="440" y="434"/>
                  </a:lnTo>
                  <a:lnTo>
                    <a:pt x="422" y="434"/>
                  </a:lnTo>
                  <a:lnTo>
                    <a:pt x="403" y="434"/>
                  </a:lnTo>
                  <a:lnTo>
                    <a:pt x="382" y="431"/>
                  </a:lnTo>
                  <a:lnTo>
                    <a:pt x="358" y="426"/>
                  </a:lnTo>
                  <a:lnTo>
                    <a:pt x="331" y="418"/>
                  </a:lnTo>
                  <a:lnTo>
                    <a:pt x="322" y="414"/>
                  </a:lnTo>
                  <a:lnTo>
                    <a:pt x="312" y="411"/>
                  </a:lnTo>
                  <a:lnTo>
                    <a:pt x="300" y="406"/>
                  </a:lnTo>
                  <a:lnTo>
                    <a:pt x="286" y="401"/>
                  </a:lnTo>
                  <a:lnTo>
                    <a:pt x="272" y="394"/>
                  </a:lnTo>
                  <a:lnTo>
                    <a:pt x="255" y="387"/>
                  </a:lnTo>
                  <a:lnTo>
                    <a:pt x="238" y="378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7" y="361"/>
                  </a:lnTo>
                  <a:lnTo>
                    <a:pt x="198" y="357"/>
                  </a:lnTo>
                  <a:lnTo>
                    <a:pt x="186" y="352"/>
                  </a:lnTo>
                  <a:lnTo>
                    <a:pt x="174" y="346"/>
                  </a:lnTo>
                  <a:lnTo>
                    <a:pt x="160" y="340"/>
                  </a:lnTo>
                  <a:lnTo>
                    <a:pt x="145" y="333"/>
                  </a:lnTo>
                  <a:lnTo>
                    <a:pt x="130" y="325"/>
                  </a:lnTo>
                  <a:lnTo>
                    <a:pt x="114" y="316"/>
                  </a:lnTo>
                  <a:lnTo>
                    <a:pt x="98" y="308"/>
                  </a:lnTo>
                  <a:lnTo>
                    <a:pt x="83" y="299"/>
                  </a:lnTo>
                  <a:lnTo>
                    <a:pt x="69" y="290"/>
                  </a:lnTo>
                  <a:lnTo>
                    <a:pt x="55" y="281"/>
                  </a:lnTo>
                  <a:lnTo>
                    <a:pt x="44" y="270"/>
                  </a:lnTo>
                  <a:lnTo>
                    <a:pt x="33" y="261"/>
                  </a:lnTo>
                  <a:lnTo>
                    <a:pt x="25" y="251"/>
                  </a:lnTo>
                  <a:lnTo>
                    <a:pt x="10" y="224"/>
                  </a:lnTo>
                  <a:lnTo>
                    <a:pt x="2" y="199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9" y="125"/>
                  </a:lnTo>
                  <a:lnTo>
                    <a:pt x="19" y="106"/>
                  </a:lnTo>
                  <a:lnTo>
                    <a:pt x="33" y="89"/>
                  </a:lnTo>
                  <a:lnTo>
                    <a:pt x="50" y="78"/>
                  </a:lnTo>
                  <a:lnTo>
                    <a:pt x="69" y="71"/>
                  </a:lnTo>
                  <a:lnTo>
                    <a:pt x="90" y="69"/>
                  </a:lnTo>
                  <a:lnTo>
                    <a:pt x="114" y="70"/>
                  </a:lnTo>
                  <a:lnTo>
                    <a:pt x="138" y="75"/>
                  </a:lnTo>
                  <a:lnTo>
                    <a:pt x="163" y="80"/>
                  </a:lnTo>
                  <a:lnTo>
                    <a:pt x="189" y="87"/>
                  </a:lnTo>
                  <a:lnTo>
                    <a:pt x="212" y="94"/>
                  </a:lnTo>
                  <a:lnTo>
                    <a:pt x="232" y="102"/>
                  </a:lnTo>
                  <a:lnTo>
                    <a:pt x="237" y="103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50" y="107"/>
                  </a:lnTo>
                  <a:lnTo>
                    <a:pt x="266" y="109"/>
                  </a:lnTo>
                  <a:lnTo>
                    <a:pt x="281" y="108"/>
                  </a:lnTo>
                  <a:lnTo>
                    <a:pt x="296" y="104"/>
                  </a:lnTo>
                  <a:lnTo>
                    <a:pt x="310" y="99"/>
                  </a:lnTo>
                  <a:lnTo>
                    <a:pt x="323" y="93"/>
                  </a:lnTo>
                  <a:lnTo>
                    <a:pt x="337" y="86"/>
                  </a:lnTo>
                  <a:lnTo>
                    <a:pt x="350" y="80"/>
                  </a:lnTo>
                  <a:lnTo>
                    <a:pt x="361" y="76"/>
                  </a:lnTo>
                  <a:lnTo>
                    <a:pt x="367" y="73"/>
                  </a:lnTo>
                  <a:lnTo>
                    <a:pt x="372" y="70"/>
                  </a:lnTo>
                  <a:lnTo>
                    <a:pt x="377" y="68"/>
                  </a:lnTo>
                  <a:lnTo>
                    <a:pt x="382" y="65"/>
                  </a:lnTo>
                  <a:lnTo>
                    <a:pt x="391" y="58"/>
                  </a:lnTo>
                  <a:lnTo>
                    <a:pt x="398" y="49"/>
                  </a:lnTo>
                  <a:lnTo>
                    <a:pt x="405" y="39"/>
                  </a:lnTo>
                  <a:lnTo>
                    <a:pt x="411" y="28"/>
                  </a:lnTo>
                  <a:lnTo>
                    <a:pt x="417" y="18"/>
                  </a:lnTo>
                  <a:lnTo>
                    <a:pt x="422" y="9"/>
                  </a:lnTo>
                  <a:lnTo>
                    <a:pt x="430" y="3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1"/>
                  </a:lnTo>
                  <a:lnTo>
                    <a:pt x="449" y="2"/>
                  </a:lnTo>
                  <a:lnTo>
                    <a:pt x="463" y="11"/>
                  </a:lnTo>
                  <a:lnTo>
                    <a:pt x="477" y="28"/>
                  </a:lnTo>
                  <a:lnTo>
                    <a:pt x="493" y="49"/>
                  </a:lnTo>
                  <a:lnTo>
                    <a:pt x="509" y="75"/>
                  </a:lnTo>
                  <a:lnTo>
                    <a:pt x="524" y="101"/>
                  </a:lnTo>
                  <a:lnTo>
                    <a:pt x="540" y="128"/>
                  </a:lnTo>
                  <a:lnTo>
                    <a:pt x="556" y="152"/>
                  </a:lnTo>
                  <a:lnTo>
                    <a:pt x="571" y="174"/>
                  </a:lnTo>
                  <a:lnTo>
                    <a:pt x="580" y="184"/>
                  </a:lnTo>
                  <a:lnTo>
                    <a:pt x="593" y="195"/>
                  </a:lnTo>
                  <a:lnTo>
                    <a:pt x="609" y="207"/>
                  </a:lnTo>
                  <a:lnTo>
                    <a:pt x="627" y="220"/>
                  </a:lnTo>
                  <a:lnTo>
                    <a:pt x="647" y="232"/>
                  </a:lnTo>
                  <a:lnTo>
                    <a:pt x="670" y="245"/>
                  </a:lnTo>
                  <a:lnTo>
                    <a:pt x="694" y="258"/>
                  </a:lnTo>
                  <a:lnTo>
                    <a:pt x="719" y="270"/>
                  </a:lnTo>
                  <a:lnTo>
                    <a:pt x="746" y="282"/>
                  </a:lnTo>
                  <a:lnTo>
                    <a:pt x="774" y="293"/>
                  </a:lnTo>
                  <a:lnTo>
                    <a:pt x="802" y="303"/>
                  </a:lnTo>
                  <a:lnTo>
                    <a:pt x="830" y="312"/>
                  </a:lnTo>
                  <a:lnTo>
                    <a:pt x="859" y="319"/>
                  </a:lnTo>
                  <a:lnTo>
                    <a:pt x="886" y="325"/>
                  </a:lnTo>
                  <a:lnTo>
                    <a:pt x="913" y="328"/>
                  </a:lnTo>
                  <a:lnTo>
                    <a:pt x="939" y="330"/>
                  </a:lnTo>
                  <a:lnTo>
                    <a:pt x="967" y="331"/>
                  </a:lnTo>
                  <a:lnTo>
                    <a:pt x="997" y="333"/>
                  </a:lnTo>
                  <a:lnTo>
                    <a:pt x="1030" y="335"/>
                  </a:lnTo>
                  <a:lnTo>
                    <a:pt x="1065" y="338"/>
                  </a:lnTo>
                  <a:lnTo>
                    <a:pt x="1101" y="342"/>
                  </a:lnTo>
                  <a:lnTo>
                    <a:pt x="1139" y="346"/>
                  </a:lnTo>
                  <a:lnTo>
                    <a:pt x="1177" y="351"/>
                  </a:lnTo>
                  <a:lnTo>
                    <a:pt x="1215" y="356"/>
                  </a:lnTo>
                  <a:lnTo>
                    <a:pt x="1252" y="361"/>
                  </a:lnTo>
                  <a:lnTo>
                    <a:pt x="1288" y="367"/>
                  </a:lnTo>
                  <a:lnTo>
                    <a:pt x="1324" y="374"/>
                  </a:lnTo>
                  <a:lnTo>
                    <a:pt x="1357" y="381"/>
                  </a:lnTo>
                  <a:lnTo>
                    <a:pt x="1389" y="389"/>
                  </a:lnTo>
                  <a:lnTo>
                    <a:pt x="1416" y="397"/>
                  </a:lnTo>
                  <a:lnTo>
                    <a:pt x="1442" y="405"/>
                  </a:lnTo>
                  <a:lnTo>
                    <a:pt x="1462" y="413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5" name="Freeform 340"/>
            <p:cNvSpPr>
              <a:spLocks/>
            </p:cNvSpPr>
            <p:nvPr/>
          </p:nvSpPr>
          <p:spPr bwMode="auto">
            <a:xfrm>
              <a:off x="3562" y="2392"/>
              <a:ext cx="783" cy="306"/>
            </a:xfrm>
            <a:custGeom>
              <a:avLst/>
              <a:gdLst>
                <a:gd name="T0" fmla="*/ 92 w 1567"/>
                <a:gd name="T1" fmla="*/ 27 h 612"/>
                <a:gd name="T2" fmla="*/ 95 w 1567"/>
                <a:gd name="T3" fmla="*/ 29 h 612"/>
                <a:gd name="T4" fmla="*/ 97 w 1567"/>
                <a:gd name="T5" fmla="*/ 32 h 612"/>
                <a:gd name="T6" fmla="*/ 97 w 1567"/>
                <a:gd name="T7" fmla="*/ 35 h 612"/>
                <a:gd name="T8" fmla="*/ 95 w 1567"/>
                <a:gd name="T9" fmla="*/ 37 h 612"/>
                <a:gd name="T10" fmla="*/ 90 w 1567"/>
                <a:gd name="T11" fmla="*/ 39 h 612"/>
                <a:gd name="T12" fmla="*/ 85 w 1567"/>
                <a:gd name="T13" fmla="*/ 38 h 612"/>
                <a:gd name="T14" fmla="*/ 79 w 1567"/>
                <a:gd name="T15" fmla="*/ 37 h 612"/>
                <a:gd name="T16" fmla="*/ 73 w 1567"/>
                <a:gd name="T17" fmla="*/ 35 h 612"/>
                <a:gd name="T18" fmla="*/ 67 w 1567"/>
                <a:gd name="T19" fmla="*/ 33 h 612"/>
                <a:gd name="T20" fmla="*/ 62 w 1567"/>
                <a:gd name="T21" fmla="*/ 31 h 612"/>
                <a:gd name="T22" fmla="*/ 58 w 1567"/>
                <a:gd name="T23" fmla="*/ 30 h 612"/>
                <a:gd name="T24" fmla="*/ 56 w 1567"/>
                <a:gd name="T25" fmla="*/ 28 h 612"/>
                <a:gd name="T26" fmla="*/ 53 w 1567"/>
                <a:gd name="T27" fmla="*/ 28 h 612"/>
                <a:gd name="T28" fmla="*/ 51 w 1567"/>
                <a:gd name="T29" fmla="*/ 27 h 612"/>
                <a:gd name="T30" fmla="*/ 49 w 1567"/>
                <a:gd name="T31" fmla="*/ 27 h 612"/>
                <a:gd name="T32" fmla="*/ 45 w 1567"/>
                <a:gd name="T33" fmla="*/ 26 h 612"/>
                <a:gd name="T34" fmla="*/ 41 w 1567"/>
                <a:gd name="T35" fmla="*/ 26 h 612"/>
                <a:gd name="T36" fmla="*/ 38 w 1567"/>
                <a:gd name="T37" fmla="*/ 25 h 612"/>
                <a:gd name="T38" fmla="*/ 35 w 1567"/>
                <a:gd name="T39" fmla="*/ 25 h 612"/>
                <a:gd name="T40" fmla="*/ 33 w 1567"/>
                <a:gd name="T41" fmla="*/ 25 h 612"/>
                <a:gd name="T42" fmla="*/ 30 w 1567"/>
                <a:gd name="T43" fmla="*/ 26 h 612"/>
                <a:gd name="T44" fmla="*/ 27 w 1567"/>
                <a:gd name="T45" fmla="*/ 26 h 612"/>
                <a:gd name="T46" fmla="*/ 23 w 1567"/>
                <a:gd name="T47" fmla="*/ 26 h 612"/>
                <a:gd name="T48" fmla="*/ 20 w 1567"/>
                <a:gd name="T49" fmla="*/ 25 h 612"/>
                <a:gd name="T50" fmla="*/ 17 w 1567"/>
                <a:gd name="T51" fmla="*/ 24 h 612"/>
                <a:gd name="T52" fmla="*/ 14 w 1567"/>
                <a:gd name="T53" fmla="*/ 22 h 612"/>
                <a:gd name="T54" fmla="*/ 12 w 1567"/>
                <a:gd name="T55" fmla="*/ 22 h 612"/>
                <a:gd name="T56" fmla="*/ 10 w 1567"/>
                <a:gd name="T57" fmla="*/ 21 h 612"/>
                <a:gd name="T58" fmla="*/ 7 w 1567"/>
                <a:gd name="T59" fmla="*/ 19 h 612"/>
                <a:gd name="T60" fmla="*/ 4 w 1567"/>
                <a:gd name="T61" fmla="*/ 18 h 612"/>
                <a:gd name="T62" fmla="*/ 2 w 1567"/>
                <a:gd name="T63" fmla="*/ 16 h 612"/>
                <a:gd name="T64" fmla="*/ 0 w 1567"/>
                <a:gd name="T65" fmla="*/ 12 h 612"/>
                <a:gd name="T66" fmla="*/ 0 w 1567"/>
                <a:gd name="T67" fmla="*/ 8 h 612"/>
                <a:gd name="T68" fmla="*/ 3 w 1567"/>
                <a:gd name="T69" fmla="*/ 5 h 612"/>
                <a:gd name="T70" fmla="*/ 6 w 1567"/>
                <a:gd name="T71" fmla="*/ 5 h 612"/>
                <a:gd name="T72" fmla="*/ 11 w 1567"/>
                <a:gd name="T73" fmla="*/ 6 h 612"/>
                <a:gd name="T74" fmla="*/ 14 w 1567"/>
                <a:gd name="T75" fmla="*/ 7 h 612"/>
                <a:gd name="T76" fmla="*/ 15 w 1567"/>
                <a:gd name="T77" fmla="*/ 7 h 612"/>
                <a:gd name="T78" fmla="*/ 17 w 1567"/>
                <a:gd name="T79" fmla="*/ 7 h 612"/>
                <a:gd name="T80" fmla="*/ 20 w 1567"/>
                <a:gd name="T81" fmla="*/ 6 h 612"/>
                <a:gd name="T82" fmla="*/ 22 w 1567"/>
                <a:gd name="T83" fmla="*/ 5 h 612"/>
                <a:gd name="T84" fmla="*/ 23 w 1567"/>
                <a:gd name="T85" fmla="*/ 4 h 612"/>
                <a:gd name="T86" fmla="*/ 24 w 1567"/>
                <a:gd name="T87" fmla="*/ 3 h 612"/>
                <a:gd name="T88" fmla="*/ 25 w 1567"/>
                <a:gd name="T89" fmla="*/ 1 h 612"/>
                <a:gd name="T90" fmla="*/ 26 w 1567"/>
                <a:gd name="T91" fmla="*/ 0 h 612"/>
                <a:gd name="T92" fmla="*/ 27 w 1567"/>
                <a:gd name="T93" fmla="*/ 1 h 612"/>
                <a:gd name="T94" fmla="*/ 30 w 1567"/>
                <a:gd name="T95" fmla="*/ 3 h 612"/>
                <a:gd name="T96" fmla="*/ 33 w 1567"/>
                <a:gd name="T97" fmla="*/ 8 h 612"/>
                <a:gd name="T98" fmla="*/ 35 w 1567"/>
                <a:gd name="T99" fmla="*/ 11 h 612"/>
                <a:gd name="T100" fmla="*/ 38 w 1567"/>
                <a:gd name="T101" fmla="*/ 13 h 612"/>
                <a:gd name="T102" fmla="*/ 42 w 1567"/>
                <a:gd name="T103" fmla="*/ 16 h 612"/>
                <a:gd name="T104" fmla="*/ 47 w 1567"/>
                <a:gd name="T105" fmla="*/ 18 h 612"/>
                <a:gd name="T106" fmla="*/ 52 w 1567"/>
                <a:gd name="T107" fmla="*/ 20 h 612"/>
                <a:gd name="T108" fmla="*/ 57 w 1567"/>
                <a:gd name="T109" fmla="*/ 21 h 612"/>
                <a:gd name="T110" fmla="*/ 63 w 1567"/>
                <a:gd name="T111" fmla="*/ 21 h 612"/>
                <a:gd name="T112" fmla="*/ 69 w 1567"/>
                <a:gd name="T113" fmla="*/ 22 h 612"/>
                <a:gd name="T114" fmla="*/ 76 w 1567"/>
                <a:gd name="T115" fmla="*/ 23 h 612"/>
                <a:gd name="T116" fmla="*/ 83 w 1567"/>
                <a:gd name="T117" fmla="*/ 24 h 612"/>
                <a:gd name="T118" fmla="*/ 88 w 1567"/>
                <a:gd name="T119" fmla="*/ 25 h 6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612"/>
                <a:gd name="T182" fmla="*/ 1567 w 1567"/>
                <a:gd name="T183" fmla="*/ 612 h 6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612">
                  <a:moveTo>
                    <a:pt x="1440" y="404"/>
                  </a:moveTo>
                  <a:lnTo>
                    <a:pt x="1458" y="413"/>
                  </a:lnTo>
                  <a:lnTo>
                    <a:pt x="1476" y="423"/>
                  </a:lnTo>
                  <a:lnTo>
                    <a:pt x="1495" y="436"/>
                  </a:lnTo>
                  <a:lnTo>
                    <a:pt x="1512" y="450"/>
                  </a:lnTo>
                  <a:lnTo>
                    <a:pt x="1527" y="463"/>
                  </a:lnTo>
                  <a:lnTo>
                    <a:pt x="1541" y="478"/>
                  </a:lnTo>
                  <a:lnTo>
                    <a:pt x="1552" y="495"/>
                  </a:lnTo>
                  <a:lnTo>
                    <a:pt x="1561" y="510"/>
                  </a:lnTo>
                  <a:lnTo>
                    <a:pt x="1566" y="526"/>
                  </a:lnTo>
                  <a:lnTo>
                    <a:pt x="1567" y="541"/>
                  </a:lnTo>
                  <a:lnTo>
                    <a:pt x="1565" y="554"/>
                  </a:lnTo>
                  <a:lnTo>
                    <a:pt x="1558" y="568"/>
                  </a:lnTo>
                  <a:lnTo>
                    <a:pt x="1546" y="581"/>
                  </a:lnTo>
                  <a:lnTo>
                    <a:pt x="1528" y="591"/>
                  </a:lnTo>
                  <a:lnTo>
                    <a:pt x="1504" y="601"/>
                  </a:lnTo>
                  <a:lnTo>
                    <a:pt x="1474" y="607"/>
                  </a:lnTo>
                  <a:lnTo>
                    <a:pt x="1448" y="611"/>
                  </a:lnTo>
                  <a:lnTo>
                    <a:pt x="1421" y="612"/>
                  </a:lnTo>
                  <a:lnTo>
                    <a:pt x="1392" y="611"/>
                  </a:lnTo>
                  <a:lnTo>
                    <a:pt x="1362" y="607"/>
                  </a:lnTo>
                  <a:lnTo>
                    <a:pt x="1333" y="603"/>
                  </a:lnTo>
                  <a:lnTo>
                    <a:pt x="1300" y="597"/>
                  </a:lnTo>
                  <a:lnTo>
                    <a:pt x="1269" y="589"/>
                  </a:lnTo>
                  <a:lnTo>
                    <a:pt x="1237" y="580"/>
                  </a:lnTo>
                  <a:lnTo>
                    <a:pt x="1205" y="571"/>
                  </a:lnTo>
                  <a:lnTo>
                    <a:pt x="1174" y="560"/>
                  </a:lnTo>
                  <a:lnTo>
                    <a:pt x="1141" y="549"/>
                  </a:lnTo>
                  <a:lnTo>
                    <a:pt x="1110" y="536"/>
                  </a:lnTo>
                  <a:lnTo>
                    <a:pt x="1079" y="524"/>
                  </a:lnTo>
                  <a:lnTo>
                    <a:pt x="1049" y="512"/>
                  </a:lnTo>
                  <a:lnTo>
                    <a:pt x="1019" y="499"/>
                  </a:lnTo>
                  <a:lnTo>
                    <a:pt x="992" y="486"/>
                  </a:lnTo>
                  <a:lnTo>
                    <a:pt x="974" y="480"/>
                  </a:lnTo>
                  <a:lnTo>
                    <a:pt x="958" y="473"/>
                  </a:lnTo>
                  <a:lnTo>
                    <a:pt x="942" y="466"/>
                  </a:lnTo>
                  <a:lnTo>
                    <a:pt x="926" y="460"/>
                  </a:lnTo>
                  <a:lnTo>
                    <a:pt x="911" y="454"/>
                  </a:lnTo>
                  <a:lnTo>
                    <a:pt x="896" y="448"/>
                  </a:lnTo>
                  <a:lnTo>
                    <a:pt x="882" y="444"/>
                  </a:lnTo>
                  <a:lnTo>
                    <a:pt x="868" y="439"/>
                  </a:lnTo>
                  <a:lnTo>
                    <a:pt x="855" y="436"/>
                  </a:lnTo>
                  <a:lnTo>
                    <a:pt x="842" y="432"/>
                  </a:lnTo>
                  <a:lnTo>
                    <a:pt x="829" y="429"/>
                  </a:lnTo>
                  <a:lnTo>
                    <a:pt x="818" y="425"/>
                  </a:lnTo>
                  <a:lnTo>
                    <a:pt x="806" y="423"/>
                  </a:lnTo>
                  <a:lnTo>
                    <a:pt x="796" y="421"/>
                  </a:lnTo>
                  <a:lnTo>
                    <a:pt x="786" y="418"/>
                  </a:lnTo>
                  <a:lnTo>
                    <a:pt x="775" y="417"/>
                  </a:lnTo>
                  <a:lnTo>
                    <a:pt x="752" y="414"/>
                  </a:lnTo>
                  <a:lnTo>
                    <a:pt x="730" y="410"/>
                  </a:lnTo>
                  <a:lnTo>
                    <a:pt x="709" y="408"/>
                  </a:lnTo>
                  <a:lnTo>
                    <a:pt x="689" y="406"/>
                  </a:lnTo>
                  <a:lnTo>
                    <a:pt x="670" y="404"/>
                  </a:lnTo>
                  <a:lnTo>
                    <a:pt x="652" y="401"/>
                  </a:lnTo>
                  <a:lnTo>
                    <a:pt x="635" y="399"/>
                  </a:lnTo>
                  <a:lnTo>
                    <a:pt x="617" y="398"/>
                  </a:lnTo>
                  <a:lnTo>
                    <a:pt x="601" y="397"/>
                  </a:lnTo>
                  <a:lnTo>
                    <a:pt x="586" y="397"/>
                  </a:lnTo>
                  <a:lnTo>
                    <a:pt x="571" y="397"/>
                  </a:lnTo>
                  <a:lnTo>
                    <a:pt x="556" y="397"/>
                  </a:lnTo>
                  <a:lnTo>
                    <a:pt x="543" y="397"/>
                  </a:lnTo>
                  <a:lnTo>
                    <a:pt x="529" y="398"/>
                  </a:lnTo>
                  <a:lnTo>
                    <a:pt x="515" y="399"/>
                  </a:lnTo>
                  <a:lnTo>
                    <a:pt x="502" y="401"/>
                  </a:lnTo>
                  <a:lnTo>
                    <a:pt x="487" y="404"/>
                  </a:lnTo>
                  <a:lnTo>
                    <a:pt x="471" y="407"/>
                  </a:lnTo>
                  <a:lnTo>
                    <a:pt x="455" y="409"/>
                  </a:lnTo>
                  <a:lnTo>
                    <a:pt x="438" y="412"/>
                  </a:lnTo>
                  <a:lnTo>
                    <a:pt x="418" y="413"/>
                  </a:lnTo>
                  <a:lnTo>
                    <a:pt x="396" y="412"/>
                  </a:lnTo>
                  <a:lnTo>
                    <a:pt x="371" y="407"/>
                  </a:lnTo>
                  <a:lnTo>
                    <a:pt x="343" y="400"/>
                  </a:lnTo>
                  <a:lnTo>
                    <a:pt x="333" y="397"/>
                  </a:lnTo>
                  <a:lnTo>
                    <a:pt x="321" y="393"/>
                  </a:lnTo>
                  <a:lnTo>
                    <a:pt x="309" y="387"/>
                  </a:lnTo>
                  <a:lnTo>
                    <a:pt x="295" y="382"/>
                  </a:lnTo>
                  <a:lnTo>
                    <a:pt x="279" y="375"/>
                  </a:lnTo>
                  <a:lnTo>
                    <a:pt x="263" y="368"/>
                  </a:lnTo>
                  <a:lnTo>
                    <a:pt x="245" y="359"/>
                  </a:lnTo>
                  <a:lnTo>
                    <a:pt x="228" y="348"/>
                  </a:lnTo>
                  <a:lnTo>
                    <a:pt x="224" y="346"/>
                  </a:lnTo>
                  <a:lnTo>
                    <a:pt x="217" y="344"/>
                  </a:lnTo>
                  <a:lnTo>
                    <a:pt x="207" y="340"/>
                  </a:lnTo>
                  <a:lnTo>
                    <a:pt x="197" y="336"/>
                  </a:lnTo>
                  <a:lnTo>
                    <a:pt x="183" y="330"/>
                  </a:lnTo>
                  <a:lnTo>
                    <a:pt x="169" y="324"/>
                  </a:lnTo>
                  <a:lnTo>
                    <a:pt x="153" y="317"/>
                  </a:lnTo>
                  <a:lnTo>
                    <a:pt x="137" y="310"/>
                  </a:lnTo>
                  <a:lnTo>
                    <a:pt x="121" y="302"/>
                  </a:lnTo>
                  <a:lnTo>
                    <a:pt x="105" y="294"/>
                  </a:lnTo>
                  <a:lnTo>
                    <a:pt x="89" y="285"/>
                  </a:lnTo>
                  <a:lnTo>
                    <a:pt x="73" y="276"/>
                  </a:lnTo>
                  <a:lnTo>
                    <a:pt x="59" y="265"/>
                  </a:lnTo>
                  <a:lnTo>
                    <a:pt x="46" y="256"/>
                  </a:lnTo>
                  <a:lnTo>
                    <a:pt x="36" y="246"/>
                  </a:lnTo>
                  <a:lnTo>
                    <a:pt x="27" y="235"/>
                  </a:lnTo>
                  <a:lnTo>
                    <a:pt x="12" y="211"/>
                  </a:lnTo>
                  <a:lnTo>
                    <a:pt x="4" y="187"/>
                  </a:lnTo>
                  <a:lnTo>
                    <a:pt x="0" y="163"/>
                  </a:lnTo>
                  <a:lnTo>
                    <a:pt x="2" y="140"/>
                  </a:lnTo>
                  <a:lnTo>
                    <a:pt x="9" y="119"/>
                  </a:lnTo>
                  <a:lnTo>
                    <a:pt x="19" y="100"/>
                  </a:lnTo>
                  <a:lnTo>
                    <a:pt x="32" y="85"/>
                  </a:lnTo>
                  <a:lnTo>
                    <a:pt x="48" y="74"/>
                  </a:lnTo>
                  <a:lnTo>
                    <a:pt x="66" y="68"/>
                  </a:lnTo>
                  <a:lnTo>
                    <a:pt x="86" y="66"/>
                  </a:lnTo>
                  <a:lnTo>
                    <a:pt x="110" y="67"/>
                  </a:lnTo>
                  <a:lnTo>
                    <a:pt x="134" y="70"/>
                  </a:lnTo>
                  <a:lnTo>
                    <a:pt x="158" y="75"/>
                  </a:lnTo>
                  <a:lnTo>
                    <a:pt x="182" y="82"/>
                  </a:lnTo>
                  <a:lnTo>
                    <a:pt x="205" y="89"/>
                  </a:lnTo>
                  <a:lnTo>
                    <a:pt x="226" y="96"/>
                  </a:lnTo>
                  <a:lnTo>
                    <a:pt x="230" y="97"/>
                  </a:lnTo>
                  <a:lnTo>
                    <a:pt x="234" y="98"/>
                  </a:lnTo>
                  <a:lnTo>
                    <a:pt x="237" y="99"/>
                  </a:lnTo>
                  <a:lnTo>
                    <a:pt x="242" y="100"/>
                  </a:lnTo>
                  <a:lnTo>
                    <a:pt x="257" y="103"/>
                  </a:lnTo>
                  <a:lnTo>
                    <a:pt x="272" y="102"/>
                  </a:lnTo>
                  <a:lnTo>
                    <a:pt x="287" y="99"/>
                  </a:lnTo>
                  <a:lnTo>
                    <a:pt x="301" y="95"/>
                  </a:lnTo>
                  <a:lnTo>
                    <a:pt x="313" y="89"/>
                  </a:lnTo>
                  <a:lnTo>
                    <a:pt x="326" y="82"/>
                  </a:lnTo>
                  <a:lnTo>
                    <a:pt x="339" y="76"/>
                  </a:lnTo>
                  <a:lnTo>
                    <a:pt x="350" y="72"/>
                  </a:lnTo>
                  <a:lnTo>
                    <a:pt x="356" y="69"/>
                  </a:lnTo>
                  <a:lnTo>
                    <a:pt x="362" y="67"/>
                  </a:lnTo>
                  <a:lnTo>
                    <a:pt x="366" y="66"/>
                  </a:lnTo>
                  <a:lnTo>
                    <a:pt x="371" y="64"/>
                  </a:lnTo>
                  <a:lnTo>
                    <a:pt x="380" y="58"/>
                  </a:lnTo>
                  <a:lnTo>
                    <a:pt x="388" y="49"/>
                  </a:lnTo>
                  <a:lnTo>
                    <a:pt x="394" y="39"/>
                  </a:lnTo>
                  <a:lnTo>
                    <a:pt x="400" y="28"/>
                  </a:lnTo>
                  <a:lnTo>
                    <a:pt x="405" y="19"/>
                  </a:lnTo>
                  <a:lnTo>
                    <a:pt x="411" y="9"/>
                  </a:lnTo>
                  <a:lnTo>
                    <a:pt x="418" y="4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1"/>
                  </a:lnTo>
                  <a:lnTo>
                    <a:pt x="450" y="11"/>
                  </a:lnTo>
                  <a:lnTo>
                    <a:pt x="464" y="26"/>
                  </a:lnTo>
                  <a:lnTo>
                    <a:pt x="480" y="45"/>
                  </a:lnTo>
                  <a:lnTo>
                    <a:pt x="496" y="69"/>
                  </a:lnTo>
                  <a:lnTo>
                    <a:pt x="513" y="94"/>
                  </a:lnTo>
                  <a:lnTo>
                    <a:pt x="529" y="119"/>
                  </a:lnTo>
                  <a:lnTo>
                    <a:pt x="545" y="142"/>
                  </a:lnTo>
                  <a:lnTo>
                    <a:pt x="560" y="163"/>
                  </a:lnTo>
                  <a:lnTo>
                    <a:pt x="569" y="173"/>
                  </a:lnTo>
                  <a:lnTo>
                    <a:pt x="582" y="183"/>
                  </a:lnTo>
                  <a:lnTo>
                    <a:pt x="597" y="195"/>
                  </a:lnTo>
                  <a:lnTo>
                    <a:pt x="615" y="208"/>
                  </a:lnTo>
                  <a:lnTo>
                    <a:pt x="635" y="220"/>
                  </a:lnTo>
                  <a:lnTo>
                    <a:pt x="658" y="234"/>
                  </a:lnTo>
                  <a:lnTo>
                    <a:pt x="682" y="247"/>
                  </a:lnTo>
                  <a:lnTo>
                    <a:pt x="707" y="259"/>
                  </a:lnTo>
                  <a:lnTo>
                    <a:pt x="733" y="272"/>
                  </a:lnTo>
                  <a:lnTo>
                    <a:pt x="760" y="283"/>
                  </a:lnTo>
                  <a:lnTo>
                    <a:pt x="788" y="293"/>
                  </a:lnTo>
                  <a:lnTo>
                    <a:pt x="815" y="302"/>
                  </a:lnTo>
                  <a:lnTo>
                    <a:pt x="843" y="310"/>
                  </a:lnTo>
                  <a:lnTo>
                    <a:pt x="871" y="316"/>
                  </a:lnTo>
                  <a:lnTo>
                    <a:pt x="897" y="319"/>
                  </a:lnTo>
                  <a:lnTo>
                    <a:pt x="923" y="322"/>
                  </a:lnTo>
                  <a:lnTo>
                    <a:pt x="949" y="323"/>
                  </a:lnTo>
                  <a:lnTo>
                    <a:pt x="979" y="324"/>
                  </a:lnTo>
                  <a:lnTo>
                    <a:pt x="1011" y="326"/>
                  </a:lnTo>
                  <a:lnTo>
                    <a:pt x="1046" y="329"/>
                  </a:lnTo>
                  <a:lnTo>
                    <a:pt x="1081" y="332"/>
                  </a:lnTo>
                  <a:lnTo>
                    <a:pt x="1118" y="337"/>
                  </a:lnTo>
                  <a:lnTo>
                    <a:pt x="1156" y="341"/>
                  </a:lnTo>
                  <a:lnTo>
                    <a:pt x="1194" y="347"/>
                  </a:lnTo>
                  <a:lnTo>
                    <a:pt x="1231" y="353"/>
                  </a:lnTo>
                  <a:lnTo>
                    <a:pt x="1268" y="359"/>
                  </a:lnTo>
                  <a:lnTo>
                    <a:pt x="1303" y="365"/>
                  </a:lnTo>
                  <a:lnTo>
                    <a:pt x="1336" y="372"/>
                  </a:lnTo>
                  <a:lnTo>
                    <a:pt x="1367" y="379"/>
                  </a:lnTo>
                  <a:lnTo>
                    <a:pt x="1395" y="387"/>
                  </a:lnTo>
                  <a:lnTo>
                    <a:pt x="1419" y="395"/>
                  </a:lnTo>
                  <a:lnTo>
                    <a:pt x="1440" y="404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6" name="Freeform 341"/>
            <p:cNvSpPr>
              <a:spLocks/>
            </p:cNvSpPr>
            <p:nvPr/>
          </p:nvSpPr>
          <p:spPr bwMode="auto">
            <a:xfrm>
              <a:off x="3567" y="2401"/>
              <a:ext cx="770" cy="291"/>
            </a:xfrm>
            <a:custGeom>
              <a:avLst/>
              <a:gdLst>
                <a:gd name="T0" fmla="*/ 91 w 1539"/>
                <a:gd name="T1" fmla="*/ 26 h 581"/>
                <a:gd name="T2" fmla="*/ 94 w 1539"/>
                <a:gd name="T3" fmla="*/ 28 h 581"/>
                <a:gd name="T4" fmla="*/ 96 w 1539"/>
                <a:gd name="T5" fmla="*/ 31 h 581"/>
                <a:gd name="T6" fmla="*/ 96 w 1539"/>
                <a:gd name="T7" fmla="*/ 34 h 581"/>
                <a:gd name="T8" fmla="*/ 94 w 1539"/>
                <a:gd name="T9" fmla="*/ 36 h 581"/>
                <a:gd name="T10" fmla="*/ 89 w 1539"/>
                <a:gd name="T11" fmla="*/ 37 h 581"/>
                <a:gd name="T12" fmla="*/ 84 w 1539"/>
                <a:gd name="T13" fmla="*/ 37 h 581"/>
                <a:gd name="T14" fmla="*/ 79 w 1539"/>
                <a:gd name="T15" fmla="*/ 35 h 581"/>
                <a:gd name="T16" fmla="*/ 74 w 1539"/>
                <a:gd name="T17" fmla="*/ 34 h 581"/>
                <a:gd name="T18" fmla="*/ 68 w 1539"/>
                <a:gd name="T19" fmla="*/ 32 h 581"/>
                <a:gd name="T20" fmla="*/ 63 w 1539"/>
                <a:gd name="T21" fmla="*/ 29 h 581"/>
                <a:gd name="T22" fmla="*/ 60 w 1539"/>
                <a:gd name="T23" fmla="*/ 28 h 581"/>
                <a:gd name="T24" fmla="*/ 57 w 1539"/>
                <a:gd name="T25" fmla="*/ 27 h 581"/>
                <a:gd name="T26" fmla="*/ 55 w 1539"/>
                <a:gd name="T27" fmla="*/ 26 h 581"/>
                <a:gd name="T28" fmla="*/ 53 w 1539"/>
                <a:gd name="T29" fmla="*/ 26 h 581"/>
                <a:gd name="T30" fmla="*/ 51 w 1539"/>
                <a:gd name="T31" fmla="*/ 25 h 581"/>
                <a:gd name="T32" fmla="*/ 47 w 1539"/>
                <a:gd name="T33" fmla="*/ 24 h 581"/>
                <a:gd name="T34" fmla="*/ 43 w 1539"/>
                <a:gd name="T35" fmla="*/ 24 h 581"/>
                <a:gd name="T36" fmla="*/ 40 w 1539"/>
                <a:gd name="T37" fmla="*/ 23 h 581"/>
                <a:gd name="T38" fmla="*/ 37 w 1539"/>
                <a:gd name="T39" fmla="*/ 23 h 581"/>
                <a:gd name="T40" fmla="*/ 34 w 1539"/>
                <a:gd name="T41" fmla="*/ 23 h 581"/>
                <a:gd name="T42" fmla="*/ 32 w 1539"/>
                <a:gd name="T43" fmla="*/ 24 h 581"/>
                <a:gd name="T44" fmla="*/ 29 w 1539"/>
                <a:gd name="T45" fmla="*/ 25 h 581"/>
                <a:gd name="T46" fmla="*/ 24 w 1539"/>
                <a:gd name="T47" fmla="*/ 25 h 581"/>
                <a:gd name="T48" fmla="*/ 21 w 1539"/>
                <a:gd name="T49" fmla="*/ 24 h 581"/>
                <a:gd name="T50" fmla="*/ 18 w 1539"/>
                <a:gd name="T51" fmla="*/ 23 h 581"/>
                <a:gd name="T52" fmla="*/ 15 w 1539"/>
                <a:gd name="T53" fmla="*/ 21 h 581"/>
                <a:gd name="T54" fmla="*/ 14 w 1539"/>
                <a:gd name="T55" fmla="*/ 21 h 581"/>
                <a:gd name="T56" fmla="*/ 12 w 1539"/>
                <a:gd name="T57" fmla="*/ 20 h 581"/>
                <a:gd name="T58" fmla="*/ 8 w 1539"/>
                <a:gd name="T59" fmla="*/ 18 h 581"/>
                <a:gd name="T60" fmla="*/ 5 w 1539"/>
                <a:gd name="T61" fmla="*/ 17 h 581"/>
                <a:gd name="T62" fmla="*/ 3 w 1539"/>
                <a:gd name="T63" fmla="*/ 15 h 581"/>
                <a:gd name="T64" fmla="*/ 1 w 1539"/>
                <a:gd name="T65" fmla="*/ 11 h 581"/>
                <a:gd name="T66" fmla="*/ 1 w 1539"/>
                <a:gd name="T67" fmla="*/ 7 h 581"/>
                <a:gd name="T68" fmla="*/ 3 w 1539"/>
                <a:gd name="T69" fmla="*/ 5 h 581"/>
                <a:gd name="T70" fmla="*/ 7 w 1539"/>
                <a:gd name="T71" fmla="*/ 4 h 581"/>
                <a:gd name="T72" fmla="*/ 11 w 1539"/>
                <a:gd name="T73" fmla="*/ 5 h 581"/>
                <a:gd name="T74" fmla="*/ 14 w 1539"/>
                <a:gd name="T75" fmla="*/ 6 h 581"/>
                <a:gd name="T76" fmla="*/ 15 w 1539"/>
                <a:gd name="T77" fmla="*/ 6 h 581"/>
                <a:gd name="T78" fmla="*/ 18 w 1539"/>
                <a:gd name="T79" fmla="*/ 6 h 581"/>
                <a:gd name="T80" fmla="*/ 20 w 1539"/>
                <a:gd name="T81" fmla="*/ 5 h 581"/>
                <a:gd name="T82" fmla="*/ 22 w 1539"/>
                <a:gd name="T83" fmla="*/ 5 h 581"/>
                <a:gd name="T84" fmla="*/ 23 w 1539"/>
                <a:gd name="T85" fmla="*/ 4 h 581"/>
                <a:gd name="T86" fmla="*/ 24 w 1539"/>
                <a:gd name="T87" fmla="*/ 3 h 581"/>
                <a:gd name="T88" fmla="*/ 25 w 1539"/>
                <a:gd name="T89" fmla="*/ 1 h 581"/>
                <a:gd name="T90" fmla="*/ 26 w 1539"/>
                <a:gd name="T91" fmla="*/ 0 h 581"/>
                <a:gd name="T92" fmla="*/ 27 w 1539"/>
                <a:gd name="T93" fmla="*/ 1 h 581"/>
                <a:gd name="T94" fmla="*/ 30 w 1539"/>
                <a:gd name="T95" fmla="*/ 3 h 581"/>
                <a:gd name="T96" fmla="*/ 33 w 1539"/>
                <a:gd name="T97" fmla="*/ 7 h 581"/>
                <a:gd name="T98" fmla="*/ 35 w 1539"/>
                <a:gd name="T99" fmla="*/ 10 h 581"/>
                <a:gd name="T100" fmla="*/ 38 w 1539"/>
                <a:gd name="T101" fmla="*/ 13 h 581"/>
                <a:gd name="T102" fmla="*/ 42 w 1539"/>
                <a:gd name="T103" fmla="*/ 15 h 581"/>
                <a:gd name="T104" fmla="*/ 47 w 1539"/>
                <a:gd name="T105" fmla="*/ 17 h 581"/>
                <a:gd name="T106" fmla="*/ 52 w 1539"/>
                <a:gd name="T107" fmla="*/ 19 h 581"/>
                <a:gd name="T108" fmla="*/ 57 w 1539"/>
                <a:gd name="T109" fmla="*/ 20 h 581"/>
                <a:gd name="T110" fmla="*/ 62 w 1539"/>
                <a:gd name="T111" fmla="*/ 20 h 581"/>
                <a:gd name="T112" fmla="*/ 69 w 1539"/>
                <a:gd name="T113" fmla="*/ 21 h 581"/>
                <a:gd name="T114" fmla="*/ 76 w 1539"/>
                <a:gd name="T115" fmla="*/ 22 h 581"/>
                <a:gd name="T116" fmla="*/ 82 w 1539"/>
                <a:gd name="T117" fmla="*/ 23 h 581"/>
                <a:gd name="T118" fmla="*/ 88 w 1539"/>
                <a:gd name="T119" fmla="*/ 24 h 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9"/>
                <a:gd name="T181" fmla="*/ 0 h 581"/>
                <a:gd name="T182" fmla="*/ 1539 w 1539"/>
                <a:gd name="T183" fmla="*/ 581 h 5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9" h="581">
                  <a:moveTo>
                    <a:pt x="1415" y="392"/>
                  </a:moveTo>
                  <a:lnTo>
                    <a:pt x="1433" y="400"/>
                  </a:lnTo>
                  <a:lnTo>
                    <a:pt x="1452" y="410"/>
                  </a:lnTo>
                  <a:lnTo>
                    <a:pt x="1469" y="422"/>
                  </a:lnTo>
                  <a:lnTo>
                    <a:pt x="1485" y="433"/>
                  </a:lnTo>
                  <a:lnTo>
                    <a:pt x="1501" y="447"/>
                  </a:lnTo>
                  <a:lnTo>
                    <a:pt x="1514" y="460"/>
                  </a:lnTo>
                  <a:lnTo>
                    <a:pt x="1524" y="475"/>
                  </a:lnTo>
                  <a:lnTo>
                    <a:pt x="1532" y="488"/>
                  </a:lnTo>
                  <a:lnTo>
                    <a:pt x="1538" y="502"/>
                  </a:lnTo>
                  <a:lnTo>
                    <a:pt x="1539" y="516"/>
                  </a:lnTo>
                  <a:lnTo>
                    <a:pt x="1536" y="529"/>
                  </a:lnTo>
                  <a:lnTo>
                    <a:pt x="1529" y="541"/>
                  </a:lnTo>
                  <a:lnTo>
                    <a:pt x="1516" y="552"/>
                  </a:lnTo>
                  <a:lnTo>
                    <a:pt x="1499" y="562"/>
                  </a:lnTo>
                  <a:lnTo>
                    <a:pt x="1476" y="570"/>
                  </a:lnTo>
                  <a:lnTo>
                    <a:pt x="1446" y="577"/>
                  </a:lnTo>
                  <a:lnTo>
                    <a:pt x="1422" y="579"/>
                  </a:lnTo>
                  <a:lnTo>
                    <a:pt x="1398" y="581"/>
                  </a:lnTo>
                  <a:lnTo>
                    <a:pt x="1371" y="579"/>
                  </a:lnTo>
                  <a:lnTo>
                    <a:pt x="1344" y="577"/>
                  </a:lnTo>
                  <a:lnTo>
                    <a:pt x="1316" y="572"/>
                  </a:lnTo>
                  <a:lnTo>
                    <a:pt x="1287" y="567"/>
                  </a:lnTo>
                  <a:lnTo>
                    <a:pt x="1257" y="560"/>
                  </a:lnTo>
                  <a:lnTo>
                    <a:pt x="1228" y="552"/>
                  </a:lnTo>
                  <a:lnTo>
                    <a:pt x="1198" y="543"/>
                  </a:lnTo>
                  <a:lnTo>
                    <a:pt x="1169" y="532"/>
                  </a:lnTo>
                  <a:lnTo>
                    <a:pt x="1139" y="522"/>
                  </a:lnTo>
                  <a:lnTo>
                    <a:pt x="1109" y="511"/>
                  </a:lnTo>
                  <a:lnTo>
                    <a:pt x="1079" y="500"/>
                  </a:lnTo>
                  <a:lnTo>
                    <a:pt x="1050" y="487"/>
                  </a:lnTo>
                  <a:lnTo>
                    <a:pt x="1022" y="476"/>
                  </a:lnTo>
                  <a:lnTo>
                    <a:pt x="995" y="464"/>
                  </a:lnTo>
                  <a:lnTo>
                    <a:pt x="980" y="457"/>
                  </a:lnTo>
                  <a:lnTo>
                    <a:pt x="965" y="451"/>
                  </a:lnTo>
                  <a:lnTo>
                    <a:pt x="951" y="446"/>
                  </a:lnTo>
                  <a:lnTo>
                    <a:pt x="937" y="440"/>
                  </a:lnTo>
                  <a:lnTo>
                    <a:pt x="923" y="434"/>
                  </a:lnTo>
                  <a:lnTo>
                    <a:pt x="909" y="428"/>
                  </a:lnTo>
                  <a:lnTo>
                    <a:pt x="897" y="424"/>
                  </a:lnTo>
                  <a:lnTo>
                    <a:pt x="884" y="419"/>
                  </a:lnTo>
                  <a:lnTo>
                    <a:pt x="871" y="415"/>
                  </a:lnTo>
                  <a:lnTo>
                    <a:pt x="860" y="411"/>
                  </a:lnTo>
                  <a:lnTo>
                    <a:pt x="848" y="408"/>
                  </a:lnTo>
                  <a:lnTo>
                    <a:pt x="837" y="404"/>
                  </a:lnTo>
                  <a:lnTo>
                    <a:pt x="825" y="401"/>
                  </a:lnTo>
                  <a:lnTo>
                    <a:pt x="815" y="397"/>
                  </a:lnTo>
                  <a:lnTo>
                    <a:pt x="805" y="395"/>
                  </a:lnTo>
                  <a:lnTo>
                    <a:pt x="795" y="393"/>
                  </a:lnTo>
                  <a:lnTo>
                    <a:pt x="771" y="387"/>
                  </a:lnTo>
                  <a:lnTo>
                    <a:pt x="748" y="381"/>
                  </a:lnTo>
                  <a:lnTo>
                    <a:pt x="725" y="377"/>
                  </a:lnTo>
                  <a:lnTo>
                    <a:pt x="704" y="373"/>
                  </a:lnTo>
                  <a:lnTo>
                    <a:pt x="684" y="370"/>
                  </a:lnTo>
                  <a:lnTo>
                    <a:pt x="665" y="366"/>
                  </a:lnTo>
                  <a:lnTo>
                    <a:pt x="647" y="364"/>
                  </a:lnTo>
                  <a:lnTo>
                    <a:pt x="630" y="363"/>
                  </a:lnTo>
                  <a:lnTo>
                    <a:pt x="612" y="362"/>
                  </a:lnTo>
                  <a:lnTo>
                    <a:pt x="597" y="360"/>
                  </a:lnTo>
                  <a:lnTo>
                    <a:pt x="582" y="360"/>
                  </a:lnTo>
                  <a:lnTo>
                    <a:pt x="567" y="362"/>
                  </a:lnTo>
                  <a:lnTo>
                    <a:pt x="554" y="363"/>
                  </a:lnTo>
                  <a:lnTo>
                    <a:pt x="541" y="364"/>
                  </a:lnTo>
                  <a:lnTo>
                    <a:pt x="528" y="366"/>
                  </a:lnTo>
                  <a:lnTo>
                    <a:pt x="517" y="370"/>
                  </a:lnTo>
                  <a:lnTo>
                    <a:pt x="502" y="374"/>
                  </a:lnTo>
                  <a:lnTo>
                    <a:pt x="486" y="380"/>
                  </a:lnTo>
                  <a:lnTo>
                    <a:pt x="468" y="385"/>
                  </a:lnTo>
                  <a:lnTo>
                    <a:pt x="451" y="388"/>
                  </a:lnTo>
                  <a:lnTo>
                    <a:pt x="430" y="390"/>
                  </a:lnTo>
                  <a:lnTo>
                    <a:pt x="408" y="390"/>
                  </a:lnTo>
                  <a:lnTo>
                    <a:pt x="382" y="387"/>
                  </a:lnTo>
                  <a:lnTo>
                    <a:pt x="353" y="380"/>
                  </a:lnTo>
                  <a:lnTo>
                    <a:pt x="342" y="377"/>
                  </a:lnTo>
                  <a:lnTo>
                    <a:pt x="329" y="373"/>
                  </a:lnTo>
                  <a:lnTo>
                    <a:pt x="315" y="367"/>
                  </a:lnTo>
                  <a:lnTo>
                    <a:pt x="301" y="362"/>
                  </a:lnTo>
                  <a:lnTo>
                    <a:pt x="285" y="356"/>
                  </a:lnTo>
                  <a:lnTo>
                    <a:pt x="269" y="348"/>
                  </a:lnTo>
                  <a:lnTo>
                    <a:pt x="252" y="339"/>
                  </a:lnTo>
                  <a:lnTo>
                    <a:pt x="235" y="329"/>
                  </a:lnTo>
                  <a:lnTo>
                    <a:pt x="231" y="328"/>
                  </a:lnTo>
                  <a:lnTo>
                    <a:pt x="225" y="326"/>
                  </a:lnTo>
                  <a:lnTo>
                    <a:pt x="216" y="322"/>
                  </a:lnTo>
                  <a:lnTo>
                    <a:pt x="206" y="318"/>
                  </a:lnTo>
                  <a:lnTo>
                    <a:pt x="192" y="313"/>
                  </a:lnTo>
                  <a:lnTo>
                    <a:pt x="177" y="307"/>
                  </a:lnTo>
                  <a:lnTo>
                    <a:pt x="161" y="301"/>
                  </a:lnTo>
                  <a:lnTo>
                    <a:pt x="145" y="294"/>
                  </a:lnTo>
                  <a:lnTo>
                    <a:pt x="126" y="286"/>
                  </a:lnTo>
                  <a:lnTo>
                    <a:pt x="109" y="277"/>
                  </a:lnTo>
                  <a:lnTo>
                    <a:pt x="93" y="268"/>
                  </a:lnTo>
                  <a:lnTo>
                    <a:pt x="76" y="259"/>
                  </a:lnTo>
                  <a:lnTo>
                    <a:pt x="61" y="250"/>
                  </a:lnTo>
                  <a:lnTo>
                    <a:pt x="47" y="239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11" y="198"/>
                  </a:lnTo>
                  <a:lnTo>
                    <a:pt x="3" y="175"/>
                  </a:lnTo>
                  <a:lnTo>
                    <a:pt x="0" y="152"/>
                  </a:lnTo>
                  <a:lnTo>
                    <a:pt x="2" y="131"/>
                  </a:lnTo>
                  <a:lnTo>
                    <a:pt x="8" y="112"/>
                  </a:lnTo>
                  <a:lnTo>
                    <a:pt x="17" y="94"/>
                  </a:lnTo>
                  <a:lnTo>
                    <a:pt x="30" y="80"/>
                  </a:lnTo>
                  <a:lnTo>
                    <a:pt x="46" y="70"/>
                  </a:lnTo>
                  <a:lnTo>
                    <a:pt x="63" y="64"/>
                  </a:lnTo>
                  <a:lnTo>
                    <a:pt x="83" y="62"/>
                  </a:lnTo>
                  <a:lnTo>
                    <a:pt x="104" y="63"/>
                  </a:lnTo>
                  <a:lnTo>
                    <a:pt x="127" y="65"/>
                  </a:lnTo>
                  <a:lnTo>
                    <a:pt x="150" y="70"/>
                  </a:lnTo>
                  <a:lnTo>
                    <a:pt x="174" y="76"/>
                  </a:lnTo>
                  <a:lnTo>
                    <a:pt x="195" y="82"/>
                  </a:lnTo>
                  <a:lnTo>
                    <a:pt x="216" y="89"/>
                  </a:lnTo>
                  <a:lnTo>
                    <a:pt x="221" y="90"/>
                  </a:lnTo>
                  <a:lnTo>
                    <a:pt x="224" y="91"/>
                  </a:lnTo>
                  <a:lnTo>
                    <a:pt x="229" y="92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61" y="95"/>
                  </a:lnTo>
                  <a:lnTo>
                    <a:pt x="275" y="93"/>
                  </a:lnTo>
                  <a:lnTo>
                    <a:pt x="289" y="89"/>
                  </a:lnTo>
                  <a:lnTo>
                    <a:pt x="301" y="84"/>
                  </a:lnTo>
                  <a:lnTo>
                    <a:pt x="314" y="78"/>
                  </a:lnTo>
                  <a:lnTo>
                    <a:pt x="326" y="72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7" y="64"/>
                  </a:lnTo>
                  <a:lnTo>
                    <a:pt x="353" y="62"/>
                  </a:lnTo>
                  <a:lnTo>
                    <a:pt x="358" y="61"/>
                  </a:lnTo>
                  <a:lnTo>
                    <a:pt x="367" y="56"/>
                  </a:lnTo>
                  <a:lnTo>
                    <a:pt x="375" y="48"/>
                  </a:lnTo>
                  <a:lnTo>
                    <a:pt x="382" y="39"/>
                  </a:lnTo>
                  <a:lnTo>
                    <a:pt x="387" y="29"/>
                  </a:lnTo>
                  <a:lnTo>
                    <a:pt x="392" y="19"/>
                  </a:lnTo>
                  <a:lnTo>
                    <a:pt x="398" y="10"/>
                  </a:lnTo>
                  <a:lnTo>
                    <a:pt x="404" y="3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35" y="9"/>
                  </a:lnTo>
                  <a:lnTo>
                    <a:pt x="450" y="23"/>
                  </a:lnTo>
                  <a:lnTo>
                    <a:pt x="465" y="41"/>
                  </a:lnTo>
                  <a:lnTo>
                    <a:pt x="481" y="63"/>
                  </a:lnTo>
                  <a:lnTo>
                    <a:pt x="497" y="86"/>
                  </a:lnTo>
                  <a:lnTo>
                    <a:pt x="514" y="110"/>
                  </a:lnTo>
                  <a:lnTo>
                    <a:pt x="531" y="132"/>
                  </a:lnTo>
                  <a:lnTo>
                    <a:pt x="545" y="151"/>
                  </a:lnTo>
                  <a:lnTo>
                    <a:pt x="555" y="160"/>
                  </a:lnTo>
                  <a:lnTo>
                    <a:pt x="567" y="170"/>
                  </a:lnTo>
                  <a:lnTo>
                    <a:pt x="582" y="183"/>
                  </a:lnTo>
                  <a:lnTo>
                    <a:pt x="600" y="195"/>
                  </a:lnTo>
                  <a:lnTo>
                    <a:pt x="620" y="208"/>
                  </a:lnTo>
                  <a:lnTo>
                    <a:pt x="642" y="221"/>
                  </a:lnTo>
                  <a:lnTo>
                    <a:pt x="666" y="235"/>
                  </a:lnTo>
                  <a:lnTo>
                    <a:pt x="691" y="248"/>
                  </a:lnTo>
                  <a:lnTo>
                    <a:pt x="717" y="260"/>
                  </a:lnTo>
                  <a:lnTo>
                    <a:pt x="744" y="272"/>
                  </a:lnTo>
                  <a:lnTo>
                    <a:pt x="771" y="282"/>
                  </a:lnTo>
                  <a:lnTo>
                    <a:pt x="799" y="291"/>
                  </a:lnTo>
                  <a:lnTo>
                    <a:pt x="825" y="299"/>
                  </a:lnTo>
                  <a:lnTo>
                    <a:pt x="853" y="305"/>
                  </a:lnTo>
                  <a:lnTo>
                    <a:pt x="878" y="310"/>
                  </a:lnTo>
                  <a:lnTo>
                    <a:pt x="904" y="311"/>
                  </a:lnTo>
                  <a:lnTo>
                    <a:pt x="930" y="312"/>
                  </a:lnTo>
                  <a:lnTo>
                    <a:pt x="959" y="313"/>
                  </a:lnTo>
                  <a:lnTo>
                    <a:pt x="991" y="316"/>
                  </a:lnTo>
                  <a:lnTo>
                    <a:pt x="1026" y="319"/>
                  </a:lnTo>
                  <a:lnTo>
                    <a:pt x="1061" y="322"/>
                  </a:lnTo>
                  <a:lnTo>
                    <a:pt x="1097" y="327"/>
                  </a:lnTo>
                  <a:lnTo>
                    <a:pt x="1135" y="332"/>
                  </a:lnTo>
                  <a:lnTo>
                    <a:pt x="1172" y="336"/>
                  </a:lnTo>
                  <a:lnTo>
                    <a:pt x="1209" y="342"/>
                  </a:lnTo>
                  <a:lnTo>
                    <a:pt x="1246" y="349"/>
                  </a:lnTo>
                  <a:lnTo>
                    <a:pt x="1280" y="355"/>
                  </a:lnTo>
                  <a:lnTo>
                    <a:pt x="1312" y="362"/>
                  </a:lnTo>
                  <a:lnTo>
                    <a:pt x="1344" y="369"/>
                  </a:lnTo>
                  <a:lnTo>
                    <a:pt x="1370" y="377"/>
                  </a:lnTo>
                  <a:lnTo>
                    <a:pt x="1394" y="384"/>
                  </a:lnTo>
                  <a:lnTo>
                    <a:pt x="1415" y="392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7" name="Freeform 342"/>
            <p:cNvSpPr>
              <a:spLocks/>
            </p:cNvSpPr>
            <p:nvPr/>
          </p:nvSpPr>
          <p:spPr bwMode="auto">
            <a:xfrm>
              <a:off x="3573" y="2411"/>
              <a:ext cx="756" cy="275"/>
            </a:xfrm>
            <a:custGeom>
              <a:avLst/>
              <a:gdLst>
                <a:gd name="T0" fmla="*/ 15 w 1511"/>
                <a:gd name="T1" fmla="*/ 20 h 550"/>
                <a:gd name="T2" fmla="*/ 13 w 1511"/>
                <a:gd name="T3" fmla="*/ 19 h 550"/>
                <a:gd name="T4" fmla="*/ 10 w 1511"/>
                <a:gd name="T5" fmla="*/ 18 h 550"/>
                <a:gd name="T6" fmla="*/ 7 w 1511"/>
                <a:gd name="T7" fmla="*/ 16 h 550"/>
                <a:gd name="T8" fmla="*/ 4 w 1511"/>
                <a:gd name="T9" fmla="*/ 14 h 550"/>
                <a:gd name="T10" fmla="*/ 1 w 1511"/>
                <a:gd name="T11" fmla="*/ 12 h 550"/>
                <a:gd name="T12" fmla="*/ 1 w 1511"/>
                <a:gd name="T13" fmla="*/ 8 h 550"/>
                <a:gd name="T14" fmla="*/ 2 w 1511"/>
                <a:gd name="T15" fmla="*/ 5 h 550"/>
                <a:gd name="T16" fmla="*/ 6 w 1511"/>
                <a:gd name="T17" fmla="*/ 4 h 550"/>
                <a:gd name="T18" fmla="*/ 10 w 1511"/>
                <a:gd name="T19" fmla="*/ 5 h 550"/>
                <a:gd name="T20" fmla="*/ 14 w 1511"/>
                <a:gd name="T21" fmla="*/ 6 h 550"/>
                <a:gd name="T22" fmla="*/ 18 w 1511"/>
                <a:gd name="T23" fmla="*/ 6 h 550"/>
                <a:gd name="T24" fmla="*/ 20 w 1511"/>
                <a:gd name="T25" fmla="*/ 5 h 550"/>
                <a:gd name="T26" fmla="*/ 23 w 1511"/>
                <a:gd name="T27" fmla="*/ 4 h 550"/>
                <a:gd name="T28" fmla="*/ 24 w 1511"/>
                <a:gd name="T29" fmla="*/ 2 h 550"/>
                <a:gd name="T30" fmla="*/ 25 w 1511"/>
                <a:gd name="T31" fmla="*/ 0 h 550"/>
                <a:gd name="T32" fmla="*/ 28 w 1511"/>
                <a:gd name="T33" fmla="*/ 2 h 550"/>
                <a:gd name="T34" fmla="*/ 31 w 1511"/>
                <a:gd name="T35" fmla="*/ 5 h 550"/>
                <a:gd name="T36" fmla="*/ 34 w 1511"/>
                <a:gd name="T37" fmla="*/ 9 h 550"/>
                <a:gd name="T38" fmla="*/ 36 w 1511"/>
                <a:gd name="T39" fmla="*/ 11 h 550"/>
                <a:gd name="T40" fmla="*/ 40 w 1511"/>
                <a:gd name="T41" fmla="*/ 14 h 550"/>
                <a:gd name="T42" fmla="*/ 44 w 1511"/>
                <a:gd name="T43" fmla="*/ 16 h 550"/>
                <a:gd name="T44" fmla="*/ 49 w 1511"/>
                <a:gd name="T45" fmla="*/ 18 h 550"/>
                <a:gd name="T46" fmla="*/ 54 w 1511"/>
                <a:gd name="T47" fmla="*/ 19 h 550"/>
                <a:gd name="T48" fmla="*/ 59 w 1511"/>
                <a:gd name="T49" fmla="*/ 20 h 550"/>
                <a:gd name="T50" fmla="*/ 66 w 1511"/>
                <a:gd name="T51" fmla="*/ 20 h 550"/>
                <a:gd name="T52" fmla="*/ 72 w 1511"/>
                <a:gd name="T53" fmla="*/ 21 h 550"/>
                <a:gd name="T54" fmla="*/ 79 w 1511"/>
                <a:gd name="T55" fmla="*/ 22 h 550"/>
                <a:gd name="T56" fmla="*/ 85 w 1511"/>
                <a:gd name="T57" fmla="*/ 23 h 550"/>
                <a:gd name="T58" fmla="*/ 89 w 1511"/>
                <a:gd name="T59" fmla="*/ 25 h 550"/>
                <a:gd name="T60" fmla="*/ 92 w 1511"/>
                <a:gd name="T61" fmla="*/ 27 h 550"/>
                <a:gd name="T62" fmla="*/ 94 w 1511"/>
                <a:gd name="T63" fmla="*/ 29 h 550"/>
                <a:gd name="T64" fmla="*/ 95 w 1511"/>
                <a:gd name="T65" fmla="*/ 31 h 550"/>
                <a:gd name="T66" fmla="*/ 93 w 1511"/>
                <a:gd name="T67" fmla="*/ 33 h 550"/>
                <a:gd name="T68" fmla="*/ 89 w 1511"/>
                <a:gd name="T69" fmla="*/ 35 h 550"/>
                <a:gd name="T70" fmla="*/ 83 w 1511"/>
                <a:gd name="T71" fmla="*/ 34 h 550"/>
                <a:gd name="T72" fmla="*/ 75 w 1511"/>
                <a:gd name="T73" fmla="*/ 33 h 550"/>
                <a:gd name="T74" fmla="*/ 67 w 1511"/>
                <a:gd name="T75" fmla="*/ 30 h 550"/>
                <a:gd name="T76" fmla="*/ 60 w 1511"/>
                <a:gd name="T77" fmla="*/ 27 h 550"/>
                <a:gd name="T78" fmla="*/ 53 w 1511"/>
                <a:gd name="T79" fmla="*/ 24 h 550"/>
                <a:gd name="T80" fmla="*/ 48 w 1511"/>
                <a:gd name="T81" fmla="*/ 23 h 550"/>
                <a:gd name="T82" fmla="*/ 44 w 1511"/>
                <a:gd name="T83" fmla="*/ 21 h 550"/>
                <a:gd name="T84" fmla="*/ 41 w 1511"/>
                <a:gd name="T85" fmla="*/ 21 h 550"/>
                <a:gd name="T86" fmla="*/ 38 w 1511"/>
                <a:gd name="T87" fmla="*/ 21 h 550"/>
                <a:gd name="T88" fmla="*/ 35 w 1511"/>
                <a:gd name="T89" fmla="*/ 21 h 550"/>
                <a:gd name="T90" fmla="*/ 33 w 1511"/>
                <a:gd name="T91" fmla="*/ 22 h 550"/>
                <a:gd name="T92" fmla="*/ 31 w 1511"/>
                <a:gd name="T93" fmla="*/ 23 h 550"/>
                <a:gd name="T94" fmla="*/ 29 w 1511"/>
                <a:gd name="T95" fmla="*/ 23 h 550"/>
                <a:gd name="T96" fmla="*/ 25 w 1511"/>
                <a:gd name="T97" fmla="*/ 23 h 550"/>
                <a:gd name="T98" fmla="*/ 21 w 1511"/>
                <a:gd name="T99" fmla="*/ 22 h 550"/>
                <a:gd name="T100" fmla="*/ 16 w 1511"/>
                <a:gd name="T101" fmla="*/ 20 h 5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550"/>
                <a:gd name="T155" fmla="*/ 1511 w 1511"/>
                <a:gd name="T156" fmla="*/ 550 h 5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550">
                  <a:moveTo>
                    <a:pt x="242" y="310"/>
                  </a:moveTo>
                  <a:lnTo>
                    <a:pt x="240" y="309"/>
                  </a:lnTo>
                  <a:lnTo>
                    <a:pt x="235" y="308"/>
                  </a:lnTo>
                  <a:lnTo>
                    <a:pt x="226" y="306"/>
                  </a:lnTo>
                  <a:lnTo>
                    <a:pt x="214" y="301"/>
                  </a:lnTo>
                  <a:lnTo>
                    <a:pt x="202" y="297"/>
                  </a:lnTo>
                  <a:lnTo>
                    <a:pt x="186" y="291"/>
                  </a:lnTo>
                  <a:lnTo>
                    <a:pt x="169" y="285"/>
                  </a:lnTo>
                  <a:lnTo>
                    <a:pt x="152" y="278"/>
                  </a:lnTo>
                  <a:lnTo>
                    <a:pt x="134" y="270"/>
                  </a:lnTo>
                  <a:lnTo>
                    <a:pt x="115" y="262"/>
                  </a:lnTo>
                  <a:lnTo>
                    <a:pt x="97" y="253"/>
                  </a:lnTo>
                  <a:lnTo>
                    <a:pt x="80" y="244"/>
                  </a:lnTo>
                  <a:lnTo>
                    <a:pt x="63" y="234"/>
                  </a:lnTo>
                  <a:lnTo>
                    <a:pt x="50" y="224"/>
                  </a:lnTo>
                  <a:lnTo>
                    <a:pt x="37" y="215"/>
                  </a:lnTo>
                  <a:lnTo>
                    <a:pt x="27" y="204"/>
                  </a:lnTo>
                  <a:lnTo>
                    <a:pt x="13" y="184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1" y="121"/>
                  </a:lnTo>
                  <a:lnTo>
                    <a:pt x="7" y="103"/>
                  </a:lnTo>
                  <a:lnTo>
                    <a:pt x="16" y="87"/>
                  </a:lnTo>
                  <a:lnTo>
                    <a:pt x="29" y="74"/>
                  </a:lnTo>
                  <a:lnTo>
                    <a:pt x="44" y="65"/>
                  </a:lnTo>
                  <a:lnTo>
                    <a:pt x="62" y="59"/>
                  </a:lnTo>
                  <a:lnTo>
                    <a:pt x="83" y="58"/>
                  </a:lnTo>
                  <a:lnTo>
                    <a:pt x="107" y="59"/>
                  </a:lnTo>
                  <a:lnTo>
                    <a:pt x="131" y="63"/>
                  </a:lnTo>
                  <a:lnTo>
                    <a:pt x="157" y="67"/>
                  </a:lnTo>
                  <a:lnTo>
                    <a:pt x="181" y="73"/>
                  </a:lnTo>
                  <a:lnTo>
                    <a:pt x="204" y="80"/>
                  </a:lnTo>
                  <a:lnTo>
                    <a:pt x="224" y="86"/>
                  </a:lnTo>
                  <a:lnTo>
                    <a:pt x="241" y="89"/>
                  </a:lnTo>
                  <a:lnTo>
                    <a:pt x="258" y="89"/>
                  </a:lnTo>
                  <a:lnTo>
                    <a:pt x="274" y="86"/>
                  </a:lnTo>
                  <a:lnTo>
                    <a:pt x="290" y="80"/>
                  </a:lnTo>
                  <a:lnTo>
                    <a:pt x="305" y="73"/>
                  </a:lnTo>
                  <a:lnTo>
                    <a:pt x="319" y="67"/>
                  </a:lnTo>
                  <a:lnTo>
                    <a:pt x="333" y="61"/>
                  </a:lnTo>
                  <a:lnTo>
                    <a:pt x="346" y="58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5"/>
                  </a:lnTo>
                  <a:lnTo>
                    <a:pt x="378" y="23"/>
                  </a:lnTo>
                  <a:lnTo>
                    <a:pt x="384" y="13"/>
                  </a:lnTo>
                  <a:lnTo>
                    <a:pt x="389" y="5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23" y="7"/>
                  </a:lnTo>
                  <a:lnTo>
                    <a:pt x="437" y="20"/>
                  </a:lnTo>
                  <a:lnTo>
                    <a:pt x="453" y="37"/>
                  </a:lnTo>
                  <a:lnTo>
                    <a:pt x="469" y="58"/>
                  </a:lnTo>
                  <a:lnTo>
                    <a:pt x="485" y="80"/>
                  </a:lnTo>
                  <a:lnTo>
                    <a:pt x="501" y="102"/>
                  </a:lnTo>
                  <a:lnTo>
                    <a:pt x="517" y="123"/>
                  </a:lnTo>
                  <a:lnTo>
                    <a:pt x="532" y="140"/>
                  </a:lnTo>
                  <a:lnTo>
                    <a:pt x="541" y="148"/>
                  </a:lnTo>
                  <a:lnTo>
                    <a:pt x="554" y="158"/>
                  </a:lnTo>
                  <a:lnTo>
                    <a:pt x="569" y="170"/>
                  </a:lnTo>
                  <a:lnTo>
                    <a:pt x="586" y="182"/>
                  </a:lnTo>
                  <a:lnTo>
                    <a:pt x="607" y="195"/>
                  </a:lnTo>
                  <a:lnTo>
                    <a:pt x="629" y="209"/>
                  </a:lnTo>
                  <a:lnTo>
                    <a:pt x="652" y="223"/>
                  </a:lnTo>
                  <a:lnTo>
                    <a:pt x="676" y="235"/>
                  </a:lnTo>
                  <a:lnTo>
                    <a:pt x="703" y="248"/>
                  </a:lnTo>
                  <a:lnTo>
                    <a:pt x="729" y="261"/>
                  </a:lnTo>
                  <a:lnTo>
                    <a:pt x="756" y="272"/>
                  </a:lnTo>
                  <a:lnTo>
                    <a:pt x="783" y="282"/>
                  </a:lnTo>
                  <a:lnTo>
                    <a:pt x="810" y="290"/>
                  </a:lnTo>
                  <a:lnTo>
                    <a:pt x="836" y="297"/>
                  </a:lnTo>
                  <a:lnTo>
                    <a:pt x="862" y="300"/>
                  </a:lnTo>
                  <a:lnTo>
                    <a:pt x="886" y="302"/>
                  </a:lnTo>
                  <a:lnTo>
                    <a:pt x="911" y="303"/>
                  </a:lnTo>
                  <a:lnTo>
                    <a:pt x="940" y="305"/>
                  </a:lnTo>
                  <a:lnTo>
                    <a:pt x="972" y="307"/>
                  </a:lnTo>
                  <a:lnTo>
                    <a:pt x="1005" y="309"/>
                  </a:lnTo>
                  <a:lnTo>
                    <a:pt x="1041" y="314"/>
                  </a:lnTo>
                  <a:lnTo>
                    <a:pt x="1077" y="317"/>
                  </a:lnTo>
                  <a:lnTo>
                    <a:pt x="1114" y="322"/>
                  </a:lnTo>
                  <a:lnTo>
                    <a:pt x="1152" y="328"/>
                  </a:lnTo>
                  <a:lnTo>
                    <a:pt x="1187" y="333"/>
                  </a:lnTo>
                  <a:lnTo>
                    <a:pt x="1224" y="339"/>
                  </a:lnTo>
                  <a:lnTo>
                    <a:pt x="1259" y="345"/>
                  </a:lnTo>
                  <a:lnTo>
                    <a:pt x="1291" y="352"/>
                  </a:lnTo>
                  <a:lnTo>
                    <a:pt x="1321" y="359"/>
                  </a:lnTo>
                  <a:lnTo>
                    <a:pt x="1349" y="366"/>
                  </a:lnTo>
                  <a:lnTo>
                    <a:pt x="1373" y="373"/>
                  </a:lnTo>
                  <a:lnTo>
                    <a:pt x="1392" y="379"/>
                  </a:lnTo>
                  <a:lnTo>
                    <a:pt x="1411" y="388"/>
                  </a:lnTo>
                  <a:lnTo>
                    <a:pt x="1428" y="397"/>
                  </a:lnTo>
                  <a:lnTo>
                    <a:pt x="1445" y="407"/>
                  </a:lnTo>
                  <a:lnTo>
                    <a:pt x="1460" y="418"/>
                  </a:lnTo>
                  <a:lnTo>
                    <a:pt x="1475" y="429"/>
                  </a:lnTo>
                  <a:lnTo>
                    <a:pt x="1488" y="442"/>
                  </a:lnTo>
                  <a:lnTo>
                    <a:pt x="1498" y="454"/>
                  </a:lnTo>
                  <a:lnTo>
                    <a:pt x="1505" y="467"/>
                  </a:lnTo>
                  <a:lnTo>
                    <a:pt x="1510" y="480"/>
                  </a:lnTo>
                  <a:lnTo>
                    <a:pt x="1511" y="491"/>
                  </a:lnTo>
                  <a:lnTo>
                    <a:pt x="1508" y="503"/>
                  </a:lnTo>
                  <a:lnTo>
                    <a:pt x="1501" y="514"/>
                  </a:lnTo>
                  <a:lnTo>
                    <a:pt x="1488" y="525"/>
                  </a:lnTo>
                  <a:lnTo>
                    <a:pt x="1472" y="533"/>
                  </a:lnTo>
                  <a:lnTo>
                    <a:pt x="1449" y="541"/>
                  </a:lnTo>
                  <a:lnTo>
                    <a:pt x="1420" y="547"/>
                  </a:lnTo>
                  <a:lnTo>
                    <a:pt x="1387" y="550"/>
                  </a:lnTo>
                  <a:lnTo>
                    <a:pt x="1351" y="549"/>
                  </a:lnTo>
                  <a:lnTo>
                    <a:pt x="1313" y="544"/>
                  </a:lnTo>
                  <a:lnTo>
                    <a:pt x="1274" y="537"/>
                  </a:lnTo>
                  <a:lnTo>
                    <a:pt x="1234" y="527"/>
                  </a:lnTo>
                  <a:lnTo>
                    <a:pt x="1192" y="514"/>
                  </a:lnTo>
                  <a:lnTo>
                    <a:pt x="1151" y="500"/>
                  </a:lnTo>
                  <a:lnTo>
                    <a:pt x="1108" y="485"/>
                  </a:lnTo>
                  <a:lnTo>
                    <a:pt x="1067" y="469"/>
                  </a:lnTo>
                  <a:lnTo>
                    <a:pt x="1026" y="452"/>
                  </a:lnTo>
                  <a:lnTo>
                    <a:pt x="986" y="436"/>
                  </a:lnTo>
                  <a:lnTo>
                    <a:pt x="948" y="420"/>
                  </a:lnTo>
                  <a:lnTo>
                    <a:pt x="911" y="405"/>
                  </a:lnTo>
                  <a:lnTo>
                    <a:pt x="878" y="390"/>
                  </a:lnTo>
                  <a:lnTo>
                    <a:pt x="847" y="378"/>
                  </a:lnTo>
                  <a:lnTo>
                    <a:pt x="818" y="368"/>
                  </a:lnTo>
                  <a:lnTo>
                    <a:pt x="791" y="360"/>
                  </a:lnTo>
                  <a:lnTo>
                    <a:pt x="767" y="353"/>
                  </a:lnTo>
                  <a:lnTo>
                    <a:pt x="744" y="346"/>
                  </a:lnTo>
                  <a:lnTo>
                    <a:pt x="721" y="340"/>
                  </a:lnTo>
                  <a:lnTo>
                    <a:pt x="700" y="336"/>
                  </a:lnTo>
                  <a:lnTo>
                    <a:pt x="680" y="332"/>
                  </a:lnTo>
                  <a:lnTo>
                    <a:pt x="661" y="330"/>
                  </a:lnTo>
                  <a:lnTo>
                    <a:pt x="643" y="328"/>
                  </a:lnTo>
                  <a:lnTo>
                    <a:pt x="625" y="326"/>
                  </a:lnTo>
                  <a:lnTo>
                    <a:pt x="610" y="326"/>
                  </a:lnTo>
                  <a:lnTo>
                    <a:pt x="594" y="326"/>
                  </a:lnTo>
                  <a:lnTo>
                    <a:pt x="581" y="328"/>
                  </a:lnTo>
                  <a:lnTo>
                    <a:pt x="568" y="329"/>
                  </a:lnTo>
                  <a:lnTo>
                    <a:pt x="555" y="332"/>
                  </a:lnTo>
                  <a:lnTo>
                    <a:pt x="544" y="336"/>
                  </a:lnTo>
                  <a:lnTo>
                    <a:pt x="532" y="339"/>
                  </a:lnTo>
                  <a:lnTo>
                    <a:pt x="522" y="344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488" y="358"/>
                  </a:lnTo>
                  <a:lnTo>
                    <a:pt x="476" y="362"/>
                  </a:lnTo>
                  <a:lnTo>
                    <a:pt x="463" y="366"/>
                  </a:lnTo>
                  <a:lnTo>
                    <a:pt x="449" y="368"/>
                  </a:lnTo>
                  <a:lnTo>
                    <a:pt x="433" y="369"/>
                  </a:lnTo>
                  <a:lnTo>
                    <a:pt x="416" y="370"/>
                  </a:lnTo>
                  <a:lnTo>
                    <a:pt x="397" y="368"/>
                  </a:lnTo>
                  <a:lnTo>
                    <a:pt x="378" y="365"/>
                  </a:lnTo>
                  <a:lnTo>
                    <a:pt x="355" y="359"/>
                  </a:lnTo>
                  <a:lnTo>
                    <a:pt x="331" y="351"/>
                  </a:lnTo>
                  <a:lnTo>
                    <a:pt x="304" y="340"/>
                  </a:lnTo>
                  <a:lnTo>
                    <a:pt x="274" y="326"/>
                  </a:lnTo>
                  <a:lnTo>
                    <a:pt x="242" y="310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8" name="Freeform 343"/>
            <p:cNvSpPr>
              <a:spLocks/>
            </p:cNvSpPr>
            <p:nvPr/>
          </p:nvSpPr>
          <p:spPr bwMode="auto">
            <a:xfrm>
              <a:off x="3571" y="2432"/>
              <a:ext cx="69" cy="158"/>
            </a:xfrm>
            <a:custGeom>
              <a:avLst/>
              <a:gdLst>
                <a:gd name="T0" fmla="*/ 8 w 138"/>
                <a:gd name="T1" fmla="*/ 0 h 316"/>
                <a:gd name="T2" fmla="*/ 9 w 138"/>
                <a:gd name="T3" fmla="*/ 18 h 316"/>
                <a:gd name="T4" fmla="*/ 9 w 138"/>
                <a:gd name="T5" fmla="*/ 18 h 316"/>
                <a:gd name="T6" fmla="*/ 9 w 138"/>
                <a:gd name="T7" fmla="*/ 18 h 316"/>
                <a:gd name="T8" fmla="*/ 8 w 138"/>
                <a:gd name="T9" fmla="*/ 19 h 316"/>
                <a:gd name="T10" fmla="*/ 7 w 138"/>
                <a:gd name="T11" fmla="*/ 20 h 316"/>
                <a:gd name="T12" fmla="*/ 6 w 138"/>
                <a:gd name="T13" fmla="*/ 20 h 316"/>
                <a:gd name="T14" fmla="*/ 5 w 138"/>
                <a:gd name="T15" fmla="*/ 20 h 316"/>
                <a:gd name="T16" fmla="*/ 4 w 138"/>
                <a:gd name="T17" fmla="*/ 20 h 316"/>
                <a:gd name="T18" fmla="*/ 2 w 138"/>
                <a:gd name="T19" fmla="*/ 18 h 316"/>
                <a:gd name="T20" fmla="*/ 0 w 138"/>
                <a:gd name="T21" fmla="*/ 9 h 316"/>
                <a:gd name="T22" fmla="*/ 1 w 138"/>
                <a:gd name="T23" fmla="*/ 9 h 316"/>
                <a:gd name="T24" fmla="*/ 1 w 138"/>
                <a:gd name="T25" fmla="*/ 8 h 316"/>
                <a:gd name="T26" fmla="*/ 1 w 138"/>
                <a:gd name="T27" fmla="*/ 8 h 316"/>
                <a:gd name="T28" fmla="*/ 2 w 138"/>
                <a:gd name="T29" fmla="*/ 7 h 316"/>
                <a:gd name="T30" fmla="*/ 2 w 138"/>
                <a:gd name="T31" fmla="*/ 7 h 316"/>
                <a:gd name="T32" fmla="*/ 2 w 138"/>
                <a:gd name="T33" fmla="*/ 6 h 316"/>
                <a:gd name="T34" fmla="*/ 2 w 138"/>
                <a:gd name="T35" fmla="*/ 5 h 316"/>
                <a:gd name="T36" fmla="*/ 2 w 138"/>
                <a:gd name="T37" fmla="*/ 4 h 316"/>
                <a:gd name="T38" fmla="*/ 1 w 138"/>
                <a:gd name="T39" fmla="*/ 3 h 316"/>
                <a:gd name="T40" fmla="*/ 1 w 138"/>
                <a:gd name="T41" fmla="*/ 2 h 316"/>
                <a:gd name="T42" fmla="*/ 2 w 138"/>
                <a:gd name="T43" fmla="*/ 2 h 316"/>
                <a:gd name="T44" fmla="*/ 2 w 138"/>
                <a:gd name="T45" fmla="*/ 2 h 316"/>
                <a:gd name="T46" fmla="*/ 2 w 138"/>
                <a:gd name="T47" fmla="*/ 2 h 316"/>
                <a:gd name="T48" fmla="*/ 3 w 138"/>
                <a:gd name="T49" fmla="*/ 2 h 316"/>
                <a:gd name="T50" fmla="*/ 3 w 138"/>
                <a:gd name="T51" fmla="*/ 2 h 316"/>
                <a:gd name="T52" fmla="*/ 3 w 138"/>
                <a:gd name="T53" fmla="*/ 2 h 316"/>
                <a:gd name="T54" fmla="*/ 4 w 138"/>
                <a:gd name="T55" fmla="*/ 2 h 316"/>
                <a:gd name="T56" fmla="*/ 4 w 138"/>
                <a:gd name="T57" fmla="*/ 2 h 316"/>
                <a:gd name="T58" fmla="*/ 5 w 138"/>
                <a:gd name="T59" fmla="*/ 3 h 316"/>
                <a:gd name="T60" fmla="*/ 5 w 138"/>
                <a:gd name="T61" fmla="*/ 3 h 316"/>
                <a:gd name="T62" fmla="*/ 6 w 138"/>
                <a:gd name="T63" fmla="*/ 3 h 316"/>
                <a:gd name="T64" fmla="*/ 6 w 138"/>
                <a:gd name="T65" fmla="*/ 2 h 316"/>
                <a:gd name="T66" fmla="*/ 7 w 138"/>
                <a:gd name="T67" fmla="*/ 2 h 316"/>
                <a:gd name="T68" fmla="*/ 8 w 138"/>
                <a:gd name="T69" fmla="*/ 0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16"/>
                <a:gd name="T107" fmla="*/ 138 w 138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16">
                  <a:moveTo>
                    <a:pt x="115" y="0"/>
                  </a:moveTo>
                  <a:lnTo>
                    <a:pt x="138" y="276"/>
                  </a:lnTo>
                  <a:lnTo>
                    <a:pt x="136" y="280"/>
                  </a:lnTo>
                  <a:lnTo>
                    <a:pt x="130" y="288"/>
                  </a:lnTo>
                  <a:lnTo>
                    <a:pt x="121" y="298"/>
                  </a:lnTo>
                  <a:lnTo>
                    <a:pt x="108" y="309"/>
                  </a:lnTo>
                  <a:lnTo>
                    <a:pt x="92" y="316"/>
                  </a:lnTo>
                  <a:lnTo>
                    <a:pt x="72" y="316"/>
                  </a:lnTo>
                  <a:lnTo>
                    <a:pt x="50" y="306"/>
                  </a:lnTo>
                  <a:lnTo>
                    <a:pt x="26" y="28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7" y="127"/>
                  </a:lnTo>
                  <a:lnTo>
                    <a:pt x="12" y="119"/>
                  </a:lnTo>
                  <a:lnTo>
                    <a:pt x="19" y="108"/>
                  </a:lnTo>
                  <a:lnTo>
                    <a:pt x="25" y="97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2" y="54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5" y="36"/>
                  </a:lnTo>
                  <a:lnTo>
                    <a:pt x="85" y="34"/>
                  </a:lnTo>
                  <a:lnTo>
                    <a:pt x="95" y="30"/>
                  </a:lnTo>
                  <a:lnTo>
                    <a:pt x="104" y="1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39" name="Freeform 344"/>
            <p:cNvSpPr>
              <a:spLocks/>
            </p:cNvSpPr>
            <p:nvPr/>
          </p:nvSpPr>
          <p:spPr bwMode="auto">
            <a:xfrm>
              <a:off x="3562" y="2203"/>
              <a:ext cx="199" cy="173"/>
            </a:xfrm>
            <a:custGeom>
              <a:avLst/>
              <a:gdLst>
                <a:gd name="T0" fmla="*/ 0 w 399"/>
                <a:gd name="T1" fmla="*/ 5 h 346"/>
                <a:gd name="T2" fmla="*/ 16 w 399"/>
                <a:gd name="T3" fmla="*/ 22 h 346"/>
                <a:gd name="T4" fmla="*/ 16 w 399"/>
                <a:gd name="T5" fmla="*/ 22 h 346"/>
                <a:gd name="T6" fmla="*/ 17 w 399"/>
                <a:gd name="T7" fmla="*/ 22 h 346"/>
                <a:gd name="T8" fmla="*/ 17 w 399"/>
                <a:gd name="T9" fmla="*/ 22 h 346"/>
                <a:gd name="T10" fmla="*/ 17 w 399"/>
                <a:gd name="T11" fmla="*/ 22 h 346"/>
                <a:gd name="T12" fmla="*/ 18 w 399"/>
                <a:gd name="T13" fmla="*/ 22 h 346"/>
                <a:gd name="T14" fmla="*/ 19 w 399"/>
                <a:gd name="T15" fmla="*/ 22 h 346"/>
                <a:gd name="T16" fmla="*/ 19 w 399"/>
                <a:gd name="T17" fmla="*/ 22 h 346"/>
                <a:gd name="T18" fmla="*/ 20 w 399"/>
                <a:gd name="T19" fmla="*/ 22 h 346"/>
                <a:gd name="T20" fmla="*/ 20 w 399"/>
                <a:gd name="T21" fmla="*/ 22 h 346"/>
                <a:gd name="T22" fmla="*/ 21 w 399"/>
                <a:gd name="T23" fmla="*/ 22 h 346"/>
                <a:gd name="T24" fmla="*/ 21 w 399"/>
                <a:gd name="T25" fmla="*/ 22 h 346"/>
                <a:gd name="T26" fmla="*/ 21 w 399"/>
                <a:gd name="T27" fmla="*/ 22 h 346"/>
                <a:gd name="T28" fmla="*/ 22 w 399"/>
                <a:gd name="T29" fmla="*/ 22 h 346"/>
                <a:gd name="T30" fmla="*/ 22 w 399"/>
                <a:gd name="T31" fmla="*/ 22 h 346"/>
                <a:gd name="T32" fmla="*/ 22 w 399"/>
                <a:gd name="T33" fmla="*/ 22 h 346"/>
                <a:gd name="T34" fmla="*/ 23 w 399"/>
                <a:gd name="T35" fmla="*/ 21 h 346"/>
                <a:gd name="T36" fmla="*/ 23 w 399"/>
                <a:gd name="T37" fmla="*/ 21 h 346"/>
                <a:gd name="T38" fmla="*/ 24 w 399"/>
                <a:gd name="T39" fmla="*/ 20 h 346"/>
                <a:gd name="T40" fmla="*/ 24 w 399"/>
                <a:gd name="T41" fmla="*/ 20 h 346"/>
                <a:gd name="T42" fmla="*/ 24 w 399"/>
                <a:gd name="T43" fmla="*/ 19 h 346"/>
                <a:gd name="T44" fmla="*/ 24 w 399"/>
                <a:gd name="T45" fmla="*/ 19 h 346"/>
                <a:gd name="T46" fmla="*/ 24 w 399"/>
                <a:gd name="T47" fmla="*/ 18 h 346"/>
                <a:gd name="T48" fmla="*/ 24 w 399"/>
                <a:gd name="T49" fmla="*/ 17 h 346"/>
                <a:gd name="T50" fmla="*/ 24 w 399"/>
                <a:gd name="T51" fmla="*/ 17 h 346"/>
                <a:gd name="T52" fmla="*/ 21 w 399"/>
                <a:gd name="T53" fmla="*/ 17 h 346"/>
                <a:gd name="T54" fmla="*/ 5 w 399"/>
                <a:gd name="T55" fmla="*/ 0 h 346"/>
                <a:gd name="T56" fmla="*/ 5 w 399"/>
                <a:gd name="T57" fmla="*/ 1 h 346"/>
                <a:gd name="T58" fmla="*/ 5 w 399"/>
                <a:gd name="T59" fmla="*/ 1 h 346"/>
                <a:gd name="T60" fmla="*/ 4 w 399"/>
                <a:gd name="T61" fmla="*/ 2 h 346"/>
                <a:gd name="T62" fmla="*/ 3 w 399"/>
                <a:gd name="T63" fmla="*/ 2 h 346"/>
                <a:gd name="T64" fmla="*/ 2 w 399"/>
                <a:gd name="T65" fmla="*/ 3 h 346"/>
                <a:gd name="T66" fmla="*/ 2 w 399"/>
                <a:gd name="T67" fmla="*/ 4 h 346"/>
                <a:gd name="T68" fmla="*/ 1 w 399"/>
                <a:gd name="T69" fmla="*/ 4 h 346"/>
                <a:gd name="T70" fmla="*/ 0 w 399"/>
                <a:gd name="T71" fmla="*/ 5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346"/>
                <a:gd name="T110" fmla="*/ 399 w 399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346">
                  <a:moveTo>
                    <a:pt x="0" y="65"/>
                  </a:moveTo>
                  <a:lnTo>
                    <a:pt x="265" y="346"/>
                  </a:lnTo>
                  <a:lnTo>
                    <a:pt x="266" y="345"/>
                  </a:lnTo>
                  <a:lnTo>
                    <a:pt x="272" y="344"/>
                  </a:lnTo>
                  <a:lnTo>
                    <a:pt x="279" y="343"/>
                  </a:lnTo>
                  <a:lnTo>
                    <a:pt x="287" y="340"/>
                  </a:lnTo>
                  <a:lnTo>
                    <a:pt x="297" y="339"/>
                  </a:lnTo>
                  <a:lnTo>
                    <a:pt x="308" y="338"/>
                  </a:lnTo>
                  <a:lnTo>
                    <a:pt x="317" y="338"/>
                  </a:lnTo>
                  <a:lnTo>
                    <a:pt x="326" y="340"/>
                  </a:lnTo>
                  <a:lnTo>
                    <a:pt x="334" y="343"/>
                  </a:lnTo>
                  <a:lnTo>
                    <a:pt x="340" y="345"/>
                  </a:lnTo>
                  <a:lnTo>
                    <a:pt x="347" y="345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62" y="340"/>
                  </a:lnTo>
                  <a:lnTo>
                    <a:pt x="366" y="337"/>
                  </a:lnTo>
                  <a:lnTo>
                    <a:pt x="371" y="332"/>
                  </a:lnTo>
                  <a:lnTo>
                    <a:pt x="377" y="326"/>
                  </a:lnTo>
                  <a:lnTo>
                    <a:pt x="384" y="318"/>
                  </a:lnTo>
                  <a:lnTo>
                    <a:pt x="391" y="309"/>
                  </a:lnTo>
                  <a:lnTo>
                    <a:pt x="396" y="299"/>
                  </a:lnTo>
                  <a:lnTo>
                    <a:pt x="399" y="290"/>
                  </a:lnTo>
                  <a:lnTo>
                    <a:pt x="399" y="279"/>
                  </a:lnTo>
                  <a:lnTo>
                    <a:pt x="394" y="271"/>
                  </a:lnTo>
                  <a:lnTo>
                    <a:pt x="384" y="264"/>
                  </a:lnTo>
                  <a:lnTo>
                    <a:pt x="338" y="267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80" y="10"/>
                  </a:lnTo>
                  <a:lnTo>
                    <a:pt x="72" y="20"/>
                  </a:lnTo>
                  <a:lnTo>
                    <a:pt x="60" y="32"/>
                  </a:lnTo>
                  <a:lnTo>
                    <a:pt x="47" y="43"/>
                  </a:lnTo>
                  <a:lnTo>
                    <a:pt x="33" y="53"/>
                  </a:lnTo>
                  <a:lnTo>
                    <a:pt x="16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0" name="Freeform 345"/>
            <p:cNvSpPr>
              <a:spLocks/>
            </p:cNvSpPr>
            <p:nvPr/>
          </p:nvSpPr>
          <p:spPr bwMode="auto">
            <a:xfrm>
              <a:off x="3476" y="2106"/>
              <a:ext cx="14" cy="37"/>
            </a:xfrm>
            <a:custGeom>
              <a:avLst/>
              <a:gdLst>
                <a:gd name="T0" fmla="*/ 1 w 27"/>
                <a:gd name="T1" fmla="*/ 0 h 75"/>
                <a:gd name="T2" fmla="*/ 1 w 27"/>
                <a:gd name="T3" fmla="*/ 0 h 75"/>
                <a:gd name="T4" fmla="*/ 2 w 27"/>
                <a:gd name="T5" fmla="*/ 1 h 75"/>
                <a:gd name="T6" fmla="*/ 2 w 27"/>
                <a:gd name="T7" fmla="*/ 3 h 75"/>
                <a:gd name="T8" fmla="*/ 2 w 27"/>
                <a:gd name="T9" fmla="*/ 4 h 75"/>
                <a:gd name="T10" fmla="*/ 2 w 27"/>
                <a:gd name="T11" fmla="*/ 4 h 75"/>
                <a:gd name="T12" fmla="*/ 1 w 27"/>
                <a:gd name="T13" fmla="*/ 4 h 75"/>
                <a:gd name="T14" fmla="*/ 1 w 27"/>
                <a:gd name="T15" fmla="*/ 4 h 75"/>
                <a:gd name="T16" fmla="*/ 1 w 27"/>
                <a:gd name="T17" fmla="*/ 3 h 75"/>
                <a:gd name="T18" fmla="*/ 1 w 27"/>
                <a:gd name="T19" fmla="*/ 2 h 75"/>
                <a:gd name="T20" fmla="*/ 0 w 27"/>
                <a:gd name="T21" fmla="*/ 1 h 75"/>
                <a:gd name="T22" fmla="*/ 1 w 27"/>
                <a:gd name="T23" fmla="*/ 0 h 75"/>
                <a:gd name="T24" fmla="*/ 1 w 27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5"/>
                <a:gd name="T41" fmla="*/ 27 w 27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5">
                  <a:moveTo>
                    <a:pt x="5" y="0"/>
                  </a:moveTo>
                  <a:lnTo>
                    <a:pt x="10" y="9"/>
                  </a:lnTo>
                  <a:lnTo>
                    <a:pt x="20" y="30"/>
                  </a:lnTo>
                  <a:lnTo>
                    <a:pt x="27" y="53"/>
                  </a:lnTo>
                  <a:lnTo>
                    <a:pt x="25" y="71"/>
                  </a:lnTo>
                  <a:lnTo>
                    <a:pt x="19" y="75"/>
                  </a:lnTo>
                  <a:lnTo>
                    <a:pt x="13" y="71"/>
                  </a:lnTo>
                  <a:lnTo>
                    <a:pt x="8" y="64"/>
                  </a:lnTo>
                  <a:lnTo>
                    <a:pt x="3" y="53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1" name="Freeform 346"/>
            <p:cNvSpPr>
              <a:spLocks/>
            </p:cNvSpPr>
            <p:nvPr/>
          </p:nvSpPr>
          <p:spPr bwMode="auto">
            <a:xfrm>
              <a:off x="4004" y="1579"/>
              <a:ext cx="289" cy="179"/>
            </a:xfrm>
            <a:custGeom>
              <a:avLst/>
              <a:gdLst>
                <a:gd name="T0" fmla="*/ 7 w 578"/>
                <a:gd name="T1" fmla="*/ 8 h 360"/>
                <a:gd name="T2" fmla="*/ 7 w 578"/>
                <a:gd name="T3" fmla="*/ 9 h 360"/>
                <a:gd name="T4" fmla="*/ 5 w 578"/>
                <a:gd name="T5" fmla="*/ 9 h 360"/>
                <a:gd name="T6" fmla="*/ 4 w 578"/>
                <a:gd name="T7" fmla="*/ 9 h 360"/>
                <a:gd name="T8" fmla="*/ 2 w 578"/>
                <a:gd name="T9" fmla="*/ 7 h 360"/>
                <a:gd name="T10" fmla="*/ 0 w 578"/>
                <a:gd name="T11" fmla="*/ 6 h 360"/>
                <a:gd name="T12" fmla="*/ 1 w 578"/>
                <a:gd name="T13" fmla="*/ 5 h 360"/>
                <a:gd name="T14" fmla="*/ 3 w 578"/>
                <a:gd name="T15" fmla="*/ 4 h 360"/>
                <a:gd name="T16" fmla="*/ 5 w 578"/>
                <a:gd name="T17" fmla="*/ 3 h 360"/>
                <a:gd name="T18" fmla="*/ 7 w 578"/>
                <a:gd name="T19" fmla="*/ 2 h 360"/>
                <a:gd name="T20" fmla="*/ 9 w 578"/>
                <a:gd name="T21" fmla="*/ 1 h 360"/>
                <a:gd name="T22" fmla="*/ 11 w 578"/>
                <a:gd name="T23" fmla="*/ 1 h 360"/>
                <a:gd name="T24" fmla="*/ 14 w 578"/>
                <a:gd name="T25" fmla="*/ 0 h 360"/>
                <a:gd name="T26" fmla="*/ 16 w 578"/>
                <a:gd name="T27" fmla="*/ 0 h 360"/>
                <a:gd name="T28" fmla="*/ 18 w 578"/>
                <a:gd name="T29" fmla="*/ 0 h 360"/>
                <a:gd name="T30" fmla="*/ 21 w 578"/>
                <a:gd name="T31" fmla="*/ 0 h 360"/>
                <a:gd name="T32" fmla="*/ 23 w 578"/>
                <a:gd name="T33" fmla="*/ 0 h 360"/>
                <a:gd name="T34" fmla="*/ 25 w 578"/>
                <a:gd name="T35" fmla="*/ 1 h 360"/>
                <a:gd name="T36" fmla="*/ 27 w 578"/>
                <a:gd name="T37" fmla="*/ 2 h 360"/>
                <a:gd name="T38" fmla="*/ 29 w 578"/>
                <a:gd name="T39" fmla="*/ 3 h 360"/>
                <a:gd name="T40" fmla="*/ 30 w 578"/>
                <a:gd name="T41" fmla="*/ 4 h 360"/>
                <a:gd name="T42" fmla="*/ 32 w 578"/>
                <a:gd name="T43" fmla="*/ 5 h 360"/>
                <a:gd name="T44" fmla="*/ 33 w 578"/>
                <a:gd name="T45" fmla="*/ 6 h 360"/>
                <a:gd name="T46" fmla="*/ 34 w 578"/>
                <a:gd name="T47" fmla="*/ 8 h 360"/>
                <a:gd name="T48" fmla="*/ 35 w 578"/>
                <a:gd name="T49" fmla="*/ 10 h 360"/>
                <a:gd name="T50" fmla="*/ 36 w 578"/>
                <a:gd name="T51" fmla="*/ 13 h 360"/>
                <a:gd name="T52" fmla="*/ 37 w 578"/>
                <a:gd name="T53" fmla="*/ 16 h 360"/>
                <a:gd name="T54" fmla="*/ 36 w 578"/>
                <a:gd name="T55" fmla="*/ 19 h 360"/>
                <a:gd name="T56" fmla="*/ 34 w 578"/>
                <a:gd name="T57" fmla="*/ 21 h 360"/>
                <a:gd name="T58" fmla="*/ 32 w 578"/>
                <a:gd name="T59" fmla="*/ 22 h 360"/>
                <a:gd name="T60" fmla="*/ 29 w 578"/>
                <a:gd name="T61" fmla="*/ 21 h 360"/>
                <a:gd name="T62" fmla="*/ 27 w 578"/>
                <a:gd name="T63" fmla="*/ 19 h 360"/>
                <a:gd name="T64" fmla="*/ 25 w 578"/>
                <a:gd name="T65" fmla="*/ 17 h 360"/>
                <a:gd name="T66" fmla="*/ 24 w 578"/>
                <a:gd name="T67" fmla="*/ 14 h 360"/>
                <a:gd name="T68" fmla="*/ 24 w 578"/>
                <a:gd name="T69" fmla="*/ 12 h 360"/>
                <a:gd name="T70" fmla="*/ 25 w 578"/>
                <a:gd name="T71" fmla="*/ 10 h 360"/>
                <a:gd name="T72" fmla="*/ 26 w 578"/>
                <a:gd name="T73" fmla="*/ 9 h 360"/>
                <a:gd name="T74" fmla="*/ 25 w 578"/>
                <a:gd name="T75" fmla="*/ 7 h 360"/>
                <a:gd name="T76" fmla="*/ 23 w 578"/>
                <a:gd name="T77" fmla="*/ 6 h 360"/>
                <a:gd name="T78" fmla="*/ 21 w 578"/>
                <a:gd name="T79" fmla="*/ 5 h 360"/>
                <a:gd name="T80" fmla="*/ 19 w 578"/>
                <a:gd name="T81" fmla="*/ 5 h 360"/>
                <a:gd name="T82" fmla="*/ 17 w 578"/>
                <a:gd name="T83" fmla="*/ 6 h 360"/>
                <a:gd name="T84" fmla="*/ 15 w 578"/>
                <a:gd name="T85" fmla="*/ 6 h 360"/>
                <a:gd name="T86" fmla="*/ 13 w 578"/>
                <a:gd name="T87" fmla="*/ 7 h 360"/>
                <a:gd name="T88" fmla="*/ 11 w 578"/>
                <a:gd name="T89" fmla="*/ 7 h 360"/>
                <a:gd name="T90" fmla="*/ 10 w 578"/>
                <a:gd name="T91" fmla="*/ 8 h 360"/>
                <a:gd name="T92" fmla="*/ 8 w 578"/>
                <a:gd name="T93" fmla="*/ 8 h 360"/>
                <a:gd name="T94" fmla="*/ 8 w 578"/>
                <a:gd name="T95" fmla="*/ 8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360"/>
                <a:gd name="T146" fmla="*/ 578 w 578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360">
                  <a:moveTo>
                    <a:pt x="111" y="141"/>
                  </a:moveTo>
                  <a:lnTo>
                    <a:pt x="110" y="142"/>
                  </a:lnTo>
                  <a:lnTo>
                    <a:pt x="106" y="144"/>
                  </a:lnTo>
                  <a:lnTo>
                    <a:pt x="100" y="148"/>
                  </a:lnTo>
                  <a:lnTo>
                    <a:pt x="91" y="151"/>
                  </a:lnTo>
                  <a:lnTo>
                    <a:pt x="79" y="152"/>
                  </a:lnTo>
                  <a:lnTo>
                    <a:pt x="66" y="152"/>
                  </a:lnTo>
                  <a:lnTo>
                    <a:pt x="50" y="148"/>
                  </a:lnTo>
                  <a:lnTo>
                    <a:pt x="33" y="139"/>
                  </a:lnTo>
                  <a:lnTo>
                    <a:pt x="17" y="127"/>
                  </a:lnTo>
                  <a:lnTo>
                    <a:pt x="5" y="117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5" y="87"/>
                  </a:lnTo>
                  <a:lnTo>
                    <a:pt x="16" y="77"/>
                  </a:lnTo>
                  <a:lnTo>
                    <a:pt x="33" y="67"/>
                  </a:lnTo>
                  <a:lnTo>
                    <a:pt x="56" y="57"/>
                  </a:lnTo>
                  <a:lnTo>
                    <a:pt x="70" y="51"/>
                  </a:lnTo>
                  <a:lnTo>
                    <a:pt x="85" y="45"/>
                  </a:lnTo>
                  <a:lnTo>
                    <a:pt x="101" y="39"/>
                  </a:lnTo>
                  <a:lnTo>
                    <a:pt x="118" y="34"/>
                  </a:lnTo>
                  <a:lnTo>
                    <a:pt x="136" y="28"/>
                  </a:lnTo>
                  <a:lnTo>
                    <a:pt x="153" y="22"/>
                  </a:lnTo>
                  <a:lnTo>
                    <a:pt x="171" y="16"/>
                  </a:lnTo>
                  <a:lnTo>
                    <a:pt x="191" y="12"/>
                  </a:lnTo>
                  <a:lnTo>
                    <a:pt x="210" y="8"/>
                  </a:lnTo>
                  <a:lnTo>
                    <a:pt x="229" y="5"/>
                  </a:lnTo>
                  <a:lnTo>
                    <a:pt x="248" y="3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7" y="4"/>
                  </a:lnTo>
                  <a:lnTo>
                    <a:pt x="345" y="7"/>
                  </a:lnTo>
                  <a:lnTo>
                    <a:pt x="364" y="12"/>
                  </a:lnTo>
                  <a:lnTo>
                    <a:pt x="380" y="18"/>
                  </a:lnTo>
                  <a:lnTo>
                    <a:pt x="397" y="23"/>
                  </a:lnTo>
                  <a:lnTo>
                    <a:pt x="412" y="29"/>
                  </a:lnTo>
                  <a:lnTo>
                    <a:pt x="427" y="36"/>
                  </a:lnTo>
                  <a:lnTo>
                    <a:pt x="441" y="43"/>
                  </a:lnTo>
                  <a:lnTo>
                    <a:pt x="453" y="51"/>
                  </a:lnTo>
                  <a:lnTo>
                    <a:pt x="466" y="59"/>
                  </a:lnTo>
                  <a:lnTo>
                    <a:pt x="478" y="68"/>
                  </a:lnTo>
                  <a:lnTo>
                    <a:pt x="489" y="77"/>
                  </a:lnTo>
                  <a:lnTo>
                    <a:pt x="499" y="87"/>
                  </a:lnTo>
                  <a:lnTo>
                    <a:pt x="509" y="97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4" y="129"/>
                  </a:lnTo>
                  <a:lnTo>
                    <a:pt x="541" y="141"/>
                  </a:lnTo>
                  <a:lnTo>
                    <a:pt x="554" y="166"/>
                  </a:lnTo>
                  <a:lnTo>
                    <a:pt x="564" y="192"/>
                  </a:lnTo>
                  <a:lnTo>
                    <a:pt x="571" y="219"/>
                  </a:lnTo>
                  <a:lnTo>
                    <a:pt x="577" y="246"/>
                  </a:lnTo>
                  <a:lnTo>
                    <a:pt x="578" y="272"/>
                  </a:lnTo>
                  <a:lnTo>
                    <a:pt x="575" y="296"/>
                  </a:lnTo>
                  <a:lnTo>
                    <a:pt x="570" y="317"/>
                  </a:lnTo>
                  <a:lnTo>
                    <a:pt x="558" y="336"/>
                  </a:lnTo>
                  <a:lnTo>
                    <a:pt x="543" y="349"/>
                  </a:lnTo>
                  <a:lnTo>
                    <a:pt x="525" y="358"/>
                  </a:lnTo>
                  <a:lnTo>
                    <a:pt x="504" y="360"/>
                  </a:lnTo>
                  <a:lnTo>
                    <a:pt x="483" y="358"/>
                  </a:lnTo>
                  <a:lnTo>
                    <a:pt x="461" y="349"/>
                  </a:lnTo>
                  <a:lnTo>
                    <a:pt x="441" y="337"/>
                  </a:lnTo>
                  <a:lnTo>
                    <a:pt x="422" y="319"/>
                  </a:lnTo>
                  <a:lnTo>
                    <a:pt x="407" y="298"/>
                  </a:lnTo>
                  <a:lnTo>
                    <a:pt x="396" y="273"/>
                  </a:lnTo>
                  <a:lnTo>
                    <a:pt x="388" y="251"/>
                  </a:lnTo>
                  <a:lnTo>
                    <a:pt x="383" y="230"/>
                  </a:lnTo>
                  <a:lnTo>
                    <a:pt x="382" y="211"/>
                  </a:lnTo>
                  <a:lnTo>
                    <a:pt x="383" y="194"/>
                  </a:lnTo>
                  <a:lnTo>
                    <a:pt x="388" y="178"/>
                  </a:lnTo>
                  <a:lnTo>
                    <a:pt x="394" y="165"/>
                  </a:lnTo>
                  <a:lnTo>
                    <a:pt x="400" y="156"/>
                  </a:lnTo>
                  <a:lnTo>
                    <a:pt x="404" y="147"/>
                  </a:lnTo>
                  <a:lnTo>
                    <a:pt x="402" y="136"/>
                  </a:lnTo>
                  <a:lnTo>
                    <a:pt x="392" y="126"/>
                  </a:lnTo>
                  <a:lnTo>
                    <a:pt x="380" y="116"/>
                  </a:lnTo>
                  <a:lnTo>
                    <a:pt x="362" y="106"/>
                  </a:lnTo>
                  <a:lnTo>
                    <a:pt x="344" y="99"/>
                  </a:lnTo>
                  <a:lnTo>
                    <a:pt x="324" y="95"/>
                  </a:lnTo>
                  <a:lnTo>
                    <a:pt x="306" y="94"/>
                  </a:lnTo>
                  <a:lnTo>
                    <a:pt x="296" y="95"/>
                  </a:lnTo>
                  <a:lnTo>
                    <a:pt x="284" y="96"/>
                  </a:lnTo>
                  <a:lnTo>
                    <a:pt x="270" y="99"/>
                  </a:lnTo>
                  <a:lnTo>
                    <a:pt x="255" y="102"/>
                  </a:lnTo>
                  <a:lnTo>
                    <a:pt x="240" y="105"/>
                  </a:lnTo>
                  <a:lnTo>
                    <a:pt x="224" y="110"/>
                  </a:lnTo>
                  <a:lnTo>
                    <a:pt x="207" y="114"/>
                  </a:lnTo>
                  <a:lnTo>
                    <a:pt x="191" y="118"/>
                  </a:lnTo>
                  <a:lnTo>
                    <a:pt x="175" y="122"/>
                  </a:lnTo>
                  <a:lnTo>
                    <a:pt x="161" y="127"/>
                  </a:lnTo>
                  <a:lnTo>
                    <a:pt x="147" y="130"/>
                  </a:lnTo>
                  <a:lnTo>
                    <a:pt x="136" y="134"/>
                  </a:lnTo>
                  <a:lnTo>
                    <a:pt x="125" y="136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1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2" name="Freeform 347"/>
            <p:cNvSpPr>
              <a:spLocks/>
            </p:cNvSpPr>
            <p:nvPr/>
          </p:nvSpPr>
          <p:spPr bwMode="auto">
            <a:xfrm>
              <a:off x="4006" y="1580"/>
              <a:ext cx="286" cy="175"/>
            </a:xfrm>
            <a:custGeom>
              <a:avLst/>
              <a:gdLst>
                <a:gd name="T0" fmla="*/ 23 w 571"/>
                <a:gd name="T1" fmla="*/ 1 h 350"/>
                <a:gd name="T2" fmla="*/ 25 w 571"/>
                <a:gd name="T3" fmla="*/ 2 h 350"/>
                <a:gd name="T4" fmla="*/ 27 w 571"/>
                <a:gd name="T5" fmla="*/ 3 h 350"/>
                <a:gd name="T6" fmla="*/ 28 w 571"/>
                <a:gd name="T7" fmla="*/ 4 h 350"/>
                <a:gd name="T8" fmla="*/ 30 w 571"/>
                <a:gd name="T9" fmla="*/ 5 h 350"/>
                <a:gd name="T10" fmla="*/ 31 w 571"/>
                <a:gd name="T11" fmla="*/ 6 h 350"/>
                <a:gd name="T12" fmla="*/ 32 w 571"/>
                <a:gd name="T13" fmla="*/ 7 h 350"/>
                <a:gd name="T14" fmla="*/ 33 w 571"/>
                <a:gd name="T15" fmla="*/ 8 h 350"/>
                <a:gd name="T16" fmla="*/ 35 w 571"/>
                <a:gd name="T17" fmla="*/ 11 h 350"/>
                <a:gd name="T18" fmla="*/ 36 w 571"/>
                <a:gd name="T19" fmla="*/ 14 h 350"/>
                <a:gd name="T20" fmla="*/ 36 w 571"/>
                <a:gd name="T21" fmla="*/ 17 h 350"/>
                <a:gd name="T22" fmla="*/ 36 w 571"/>
                <a:gd name="T23" fmla="*/ 20 h 350"/>
                <a:gd name="T24" fmla="*/ 34 w 571"/>
                <a:gd name="T25" fmla="*/ 22 h 350"/>
                <a:gd name="T26" fmla="*/ 32 w 571"/>
                <a:gd name="T27" fmla="*/ 22 h 350"/>
                <a:gd name="T28" fmla="*/ 30 w 571"/>
                <a:gd name="T29" fmla="*/ 22 h 350"/>
                <a:gd name="T30" fmla="*/ 28 w 571"/>
                <a:gd name="T31" fmla="*/ 21 h 350"/>
                <a:gd name="T32" fmla="*/ 27 w 571"/>
                <a:gd name="T33" fmla="*/ 20 h 350"/>
                <a:gd name="T34" fmla="*/ 26 w 571"/>
                <a:gd name="T35" fmla="*/ 19 h 350"/>
                <a:gd name="T36" fmla="*/ 25 w 571"/>
                <a:gd name="T37" fmla="*/ 17 h 350"/>
                <a:gd name="T38" fmla="*/ 24 w 571"/>
                <a:gd name="T39" fmla="*/ 13 h 350"/>
                <a:gd name="T40" fmla="*/ 25 w 571"/>
                <a:gd name="T41" fmla="*/ 11 h 350"/>
                <a:gd name="T42" fmla="*/ 25 w 571"/>
                <a:gd name="T43" fmla="*/ 10 h 350"/>
                <a:gd name="T44" fmla="*/ 26 w 571"/>
                <a:gd name="T45" fmla="*/ 9 h 350"/>
                <a:gd name="T46" fmla="*/ 25 w 571"/>
                <a:gd name="T47" fmla="*/ 8 h 350"/>
                <a:gd name="T48" fmla="*/ 23 w 571"/>
                <a:gd name="T49" fmla="*/ 7 h 350"/>
                <a:gd name="T50" fmla="*/ 21 w 571"/>
                <a:gd name="T51" fmla="*/ 6 h 350"/>
                <a:gd name="T52" fmla="*/ 19 w 571"/>
                <a:gd name="T53" fmla="*/ 6 h 350"/>
                <a:gd name="T54" fmla="*/ 17 w 571"/>
                <a:gd name="T55" fmla="*/ 6 h 350"/>
                <a:gd name="T56" fmla="*/ 15 w 571"/>
                <a:gd name="T57" fmla="*/ 7 h 350"/>
                <a:gd name="T58" fmla="*/ 13 w 571"/>
                <a:gd name="T59" fmla="*/ 7 h 350"/>
                <a:gd name="T60" fmla="*/ 11 w 571"/>
                <a:gd name="T61" fmla="*/ 8 h 350"/>
                <a:gd name="T62" fmla="*/ 10 w 571"/>
                <a:gd name="T63" fmla="*/ 8 h 350"/>
                <a:gd name="T64" fmla="*/ 8 w 571"/>
                <a:gd name="T65" fmla="*/ 9 h 350"/>
                <a:gd name="T66" fmla="*/ 8 w 571"/>
                <a:gd name="T67" fmla="*/ 9 h 350"/>
                <a:gd name="T68" fmla="*/ 7 w 571"/>
                <a:gd name="T69" fmla="*/ 9 h 350"/>
                <a:gd name="T70" fmla="*/ 7 w 571"/>
                <a:gd name="T71" fmla="*/ 9 h 350"/>
                <a:gd name="T72" fmla="*/ 7 w 571"/>
                <a:gd name="T73" fmla="*/ 9 h 350"/>
                <a:gd name="T74" fmla="*/ 7 w 571"/>
                <a:gd name="T75" fmla="*/ 9 h 350"/>
                <a:gd name="T76" fmla="*/ 5 w 571"/>
                <a:gd name="T77" fmla="*/ 10 h 350"/>
                <a:gd name="T78" fmla="*/ 4 w 571"/>
                <a:gd name="T79" fmla="*/ 9 h 350"/>
                <a:gd name="T80" fmla="*/ 2 w 571"/>
                <a:gd name="T81" fmla="*/ 9 h 350"/>
                <a:gd name="T82" fmla="*/ 2 w 571"/>
                <a:gd name="T83" fmla="*/ 8 h 350"/>
                <a:gd name="T84" fmla="*/ 1 w 571"/>
                <a:gd name="T85" fmla="*/ 8 h 350"/>
                <a:gd name="T86" fmla="*/ 0 w 571"/>
                <a:gd name="T87" fmla="*/ 6 h 350"/>
                <a:gd name="T88" fmla="*/ 1 w 571"/>
                <a:gd name="T89" fmla="*/ 6 h 350"/>
                <a:gd name="T90" fmla="*/ 3 w 571"/>
                <a:gd name="T91" fmla="*/ 4 h 350"/>
                <a:gd name="T92" fmla="*/ 5 w 571"/>
                <a:gd name="T93" fmla="*/ 4 h 350"/>
                <a:gd name="T94" fmla="*/ 7 w 571"/>
                <a:gd name="T95" fmla="*/ 3 h 350"/>
                <a:gd name="T96" fmla="*/ 9 w 571"/>
                <a:gd name="T97" fmla="*/ 2 h 350"/>
                <a:gd name="T98" fmla="*/ 11 w 571"/>
                <a:gd name="T99" fmla="*/ 1 h 350"/>
                <a:gd name="T100" fmla="*/ 13 w 571"/>
                <a:gd name="T101" fmla="*/ 1 h 350"/>
                <a:gd name="T102" fmla="*/ 16 w 571"/>
                <a:gd name="T103" fmla="*/ 1 h 350"/>
                <a:gd name="T104" fmla="*/ 18 w 571"/>
                <a:gd name="T105" fmla="*/ 0 h 350"/>
                <a:gd name="T106" fmla="*/ 21 w 571"/>
                <a:gd name="T107" fmla="*/ 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1"/>
                <a:gd name="T163" fmla="*/ 0 h 350"/>
                <a:gd name="T164" fmla="*/ 571 w 571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1" h="350">
                  <a:moveTo>
                    <a:pt x="340" y="7"/>
                  </a:moveTo>
                  <a:lnTo>
                    <a:pt x="357" y="11"/>
                  </a:lnTo>
                  <a:lnTo>
                    <a:pt x="374" y="17"/>
                  </a:lnTo>
                  <a:lnTo>
                    <a:pt x="391" y="23"/>
                  </a:lnTo>
                  <a:lnTo>
                    <a:pt x="407" y="28"/>
                  </a:lnTo>
                  <a:lnTo>
                    <a:pt x="420" y="35"/>
                  </a:lnTo>
                  <a:lnTo>
                    <a:pt x="434" y="42"/>
                  </a:lnTo>
                  <a:lnTo>
                    <a:pt x="448" y="50"/>
                  </a:lnTo>
                  <a:lnTo>
                    <a:pt x="461" y="57"/>
                  </a:lnTo>
                  <a:lnTo>
                    <a:pt x="472" y="66"/>
                  </a:lnTo>
                  <a:lnTo>
                    <a:pt x="483" y="74"/>
                  </a:lnTo>
                  <a:lnTo>
                    <a:pt x="493" y="85"/>
                  </a:lnTo>
                  <a:lnTo>
                    <a:pt x="503" y="94"/>
                  </a:lnTo>
                  <a:lnTo>
                    <a:pt x="511" y="104"/>
                  </a:lnTo>
                  <a:lnTo>
                    <a:pt x="521" y="115"/>
                  </a:lnTo>
                  <a:lnTo>
                    <a:pt x="528" y="125"/>
                  </a:lnTo>
                  <a:lnTo>
                    <a:pt x="534" y="137"/>
                  </a:lnTo>
                  <a:lnTo>
                    <a:pt x="547" y="161"/>
                  </a:lnTo>
                  <a:lnTo>
                    <a:pt x="556" y="186"/>
                  </a:lnTo>
                  <a:lnTo>
                    <a:pt x="564" y="213"/>
                  </a:lnTo>
                  <a:lnTo>
                    <a:pt x="569" y="239"/>
                  </a:lnTo>
                  <a:lnTo>
                    <a:pt x="571" y="265"/>
                  </a:lnTo>
                  <a:lnTo>
                    <a:pt x="569" y="288"/>
                  </a:lnTo>
                  <a:lnTo>
                    <a:pt x="562" y="310"/>
                  </a:lnTo>
                  <a:lnTo>
                    <a:pt x="552" y="327"/>
                  </a:lnTo>
                  <a:lnTo>
                    <a:pt x="539" y="338"/>
                  </a:lnTo>
                  <a:lnTo>
                    <a:pt x="525" y="345"/>
                  </a:lnTo>
                  <a:lnTo>
                    <a:pt x="509" y="350"/>
                  </a:lnTo>
                  <a:lnTo>
                    <a:pt x="493" y="350"/>
                  </a:lnTo>
                  <a:lnTo>
                    <a:pt x="476" y="345"/>
                  </a:lnTo>
                  <a:lnTo>
                    <a:pt x="458" y="338"/>
                  </a:lnTo>
                  <a:lnTo>
                    <a:pt x="441" y="328"/>
                  </a:lnTo>
                  <a:lnTo>
                    <a:pt x="426" y="314"/>
                  </a:lnTo>
                  <a:lnTo>
                    <a:pt x="420" y="307"/>
                  </a:lnTo>
                  <a:lnTo>
                    <a:pt x="415" y="300"/>
                  </a:lnTo>
                  <a:lnTo>
                    <a:pt x="410" y="292"/>
                  </a:lnTo>
                  <a:lnTo>
                    <a:pt x="406" y="284"/>
                  </a:lnTo>
                  <a:lnTo>
                    <a:pt x="393" y="257"/>
                  </a:lnTo>
                  <a:lnTo>
                    <a:pt x="386" y="230"/>
                  </a:lnTo>
                  <a:lnTo>
                    <a:pt x="384" y="206"/>
                  </a:lnTo>
                  <a:lnTo>
                    <a:pt x="385" y="185"/>
                  </a:lnTo>
                  <a:lnTo>
                    <a:pt x="387" y="174"/>
                  </a:lnTo>
                  <a:lnTo>
                    <a:pt x="391" y="163"/>
                  </a:lnTo>
                  <a:lnTo>
                    <a:pt x="394" y="154"/>
                  </a:lnTo>
                  <a:lnTo>
                    <a:pt x="399" y="147"/>
                  </a:lnTo>
                  <a:lnTo>
                    <a:pt x="401" y="138"/>
                  </a:lnTo>
                  <a:lnTo>
                    <a:pt x="397" y="129"/>
                  </a:lnTo>
                  <a:lnTo>
                    <a:pt x="387" y="118"/>
                  </a:lnTo>
                  <a:lnTo>
                    <a:pt x="374" y="108"/>
                  </a:lnTo>
                  <a:lnTo>
                    <a:pt x="358" y="100"/>
                  </a:lnTo>
                  <a:lnTo>
                    <a:pt x="340" y="93"/>
                  </a:lnTo>
                  <a:lnTo>
                    <a:pt x="321" y="88"/>
                  </a:lnTo>
                  <a:lnTo>
                    <a:pt x="303" y="87"/>
                  </a:lnTo>
                  <a:lnTo>
                    <a:pt x="293" y="88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3" y="95"/>
                  </a:lnTo>
                  <a:lnTo>
                    <a:pt x="239" y="99"/>
                  </a:lnTo>
                  <a:lnTo>
                    <a:pt x="222" y="103"/>
                  </a:lnTo>
                  <a:lnTo>
                    <a:pt x="206" y="108"/>
                  </a:lnTo>
                  <a:lnTo>
                    <a:pt x="190" y="111"/>
                  </a:lnTo>
                  <a:lnTo>
                    <a:pt x="175" y="116"/>
                  </a:lnTo>
                  <a:lnTo>
                    <a:pt x="160" y="121"/>
                  </a:lnTo>
                  <a:lnTo>
                    <a:pt x="148" y="124"/>
                  </a:lnTo>
                  <a:lnTo>
                    <a:pt x="136" y="127"/>
                  </a:lnTo>
                  <a:lnTo>
                    <a:pt x="126" y="130"/>
                  </a:lnTo>
                  <a:lnTo>
                    <a:pt x="119" y="132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1" y="136"/>
                  </a:lnTo>
                  <a:lnTo>
                    <a:pt x="106" y="139"/>
                  </a:lnTo>
                  <a:lnTo>
                    <a:pt x="99" y="142"/>
                  </a:lnTo>
                  <a:lnTo>
                    <a:pt x="91" y="145"/>
                  </a:lnTo>
                  <a:lnTo>
                    <a:pt x="80" y="147"/>
                  </a:lnTo>
                  <a:lnTo>
                    <a:pt x="67" y="146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9" y="114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8" y="81"/>
                  </a:lnTo>
                  <a:lnTo>
                    <a:pt x="20" y="72"/>
                  </a:lnTo>
                  <a:lnTo>
                    <a:pt x="36" y="64"/>
                  </a:lnTo>
                  <a:lnTo>
                    <a:pt x="57" y="55"/>
                  </a:lnTo>
                  <a:lnTo>
                    <a:pt x="70" y="49"/>
                  </a:lnTo>
                  <a:lnTo>
                    <a:pt x="85" y="43"/>
                  </a:lnTo>
                  <a:lnTo>
                    <a:pt x="101" y="38"/>
                  </a:lnTo>
                  <a:lnTo>
                    <a:pt x="118" y="32"/>
                  </a:lnTo>
                  <a:lnTo>
                    <a:pt x="135" y="27"/>
                  </a:lnTo>
                  <a:lnTo>
                    <a:pt x="152" y="21"/>
                  </a:lnTo>
                  <a:lnTo>
                    <a:pt x="171" y="16"/>
                  </a:lnTo>
                  <a:lnTo>
                    <a:pt x="189" y="11"/>
                  </a:lnTo>
                  <a:lnTo>
                    <a:pt x="207" y="8"/>
                  </a:lnTo>
                  <a:lnTo>
                    <a:pt x="227" y="4"/>
                  </a:lnTo>
                  <a:lnTo>
                    <a:pt x="245" y="2"/>
                  </a:lnTo>
                  <a:lnTo>
                    <a:pt x="265" y="1"/>
                  </a:lnTo>
                  <a:lnTo>
                    <a:pt x="283" y="0"/>
                  </a:lnTo>
                  <a:lnTo>
                    <a:pt x="303" y="1"/>
                  </a:lnTo>
                  <a:lnTo>
                    <a:pt x="321" y="3"/>
                  </a:lnTo>
                  <a:lnTo>
                    <a:pt x="340" y="7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3" name="Freeform 348"/>
            <p:cNvSpPr>
              <a:spLocks/>
            </p:cNvSpPr>
            <p:nvPr/>
          </p:nvSpPr>
          <p:spPr bwMode="auto">
            <a:xfrm>
              <a:off x="4008" y="1582"/>
              <a:ext cx="282" cy="170"/>
            </a:xfrm>
            <a:custGeom>
              <a:avLst/>
              <a:gdLst>
                <a:gd name="T0" fmla="*/ 22 w 563"/>
                <a:gd name="T1" fmla="*/ 1 h 340"/>
                <a:gd name="T2" fmla="*/ 24 w 563"/>
                <a:gd name="T3" fmla="*/ 2 h 340"/>
                <a:gd name="T4" fmla="*/ 26 w 563"/>
                <a:gd name="T5" fmla="*/ 3 h 340"/>
                <a:gd name="T6" fmla="*/ 28 w 563"/>
                <a:gd name="T7" fmla="*/ 4 h 340"/>
                <a:gd name="T8" fmla="*/ 30 w 563"/>
                <a:gd name="T9" fmla="*/ 5 h 340"/>
                <a:gd name="T10" fmla="*/ 31 w 563"/>
                <a:gd name="T11" fmla="*/ 6 h 340"/>
                <a:gd name="T12" fmla="*/ 32 w 563"/>
                <a:gd name="T13" fmla="*/ 7 h 340"/>
                <a:gd name="T14" fmla="*/ 33 w 563"/>
                <a:gd name="T15" fmla="*/ 8 h 340"/>
                <a:gd name="T16" fmla="*/ 34 w 563"/>
                <a:gd name="T17" fmla="*/ 10 h 340"/>
                <a:gd name="T18" fmla="*/ 35 w 563"/>
                <a:gd name="T19" fmla="*/ 13 h 340"/>
                <a:gd name="T20" fmla="*/ 36 w 563"/>
                <a:gd name="T21" fmla="*/ 17 h 340"/>
                <a:gd name="T22" fmla="*/ 35 w 563"/>
                <a:gd name="T23" fmla="*/ 19 h 340"/>
                <a:gd name="T24" fmla="*/ 34 w 563"/>
                <a:gd name="T25" fmla="*/ 21 h 340"/>
                <a:gd name="T26" fmla="*/ 32 w 563"/>
                <a:gd name="T27" fmla="*/ 22 h 340"/>
                <a:gd name="T28" fmla="*/ 30 w 563"/>
                <a:gd name="T29" fmla="*/ 21 h 340"/>
                <a:gd name="T30" fmla="*/ 28 w 563"/>
                <a:gd name="T31" fmla="*/ 20 h 340"/>
                <a:gd name="T32" fmla="*/ 27 w 563"/>
                <a:gd name="T33" fmla="*/ 19 h 340"/>
                <a:gd name="T34" fmla="*/ 26 w 563"/>
                <a:gd name="T35" fmla="*/ 18 h 340"/>
                <a:gd name="T36" fmla="*/ 25 w 563"/>
                <a:gd name="T37" fmla="*/ 16 h 340"/>
                <a:gd name="T38" fmla="*/ 24 w 563"/>
                <a:gd name="T39" fmla="*/ 13 h 340"/>
                <a:gd name="T40" fmla="*/ 25 w 563"/>
                <a:gd name="T41" fmla="*/ 11 h 340"/>
                <a:gd name="T42" fmla="*/ 25 w 563"/>
                <a:gd name="T43" fmla="*/ 10 h 340"/>
                <a:gd name="T44" fmla="*/ 25 w 563"/>
                <a:gd name="T45" fmla="*/ 9 h 340"/>
                <a:gd name="T46" fmla="*/ 24 w 563"/>
                <a:gd name="T47" fmla="*/ 7 h 340"/>
                <a:gd name="T48" fmla="*/ 22 w 563"/>
                <a:gd name="T49" fmla="*/ 6 h 340"/>
                <a:gd name="T50" fmla="*/ 20 w 563"/>
                <a:gd name="T51" fmla="*/ 6 h 340"/>
                <a:gd name="T52" fmla="*/ 19 w 563"/>
                <a:gd name="T53" fmla="*/ 6 h 340"/>
                <a:gd name="T54" fmla="*/ 17 w 563"/>
                <a:gd name="T55" fmla="*/ 6 h 340"/>
                <a:gd name="T56" fmla="*/ 15 w 563"/>
                <a:gd name="T57" fmla="*/ 6 h 340"/>
                <a:gd name="T58" fmla="*/ 13 w 563"/>
                <a:gd name="T59" fmla="*/ 7 h 340"/>
                <a:gd name="T60" fmla="*/ 11 w 563"/>
                <a:gd name="T61" fmla="*/ 7 h 340"/>
                <a:gd name="T62" fmla="*/ 10 w 563"/>
                <a:gd name="T63" fmla="*/ 8 h 340"/>
                <a:gd name="T64" fmla="*/ 8 w 563"/>
                <a:gd name="T65" fmla="*/ 8 h 340"/>
                <a:gd name="T66" fmla="*/ 8 w 563"/>
                <a:gd name="T67" fmla="*/ 8 h 340"/>
                <a:gd name="T68" fmla="*/ 7 w 563"/>
                <a:gd name="T69" fmla="*/ 8 h 340"/>
                <a:gd name="T70" fmla="*/ 7 w 563"/>
                <a:gd name="T71" fmla="*/ 8 h 340"/>
                <a:gd name="T72" fmla="*/ 7 w 563"/>
                <a:gd name="T73" fmla="*/ 9 h 340"/>
                <a:gd name="T74" fmla="*/ 7 w 563"/>
                <a:gd name="T75" fmla="*/ 9 h 340"/>
                <a:gd name="T76" fmla="*/ 5 w 563"/>
                <a:gd name="T77" fmla="*/ 9 h 340"/>
                <a:gd name="T78" fmla="*/ 4 w 563"/>
                <a:gd name="T79" fmla="*/ 9 h 340"/>
                <a:gd name="T80" fmla="*/ 2 w 563"/>
                <a:gd name="T81" fmla="*/ 8 h 340"/>
                <a:gd name="T82" fmla="*/ 2 w 563"/>
                <a:gd name="T83" fmla="*/ 8 h 340"/>
                <a:gd name="T84" fmla="*/ 1 w 563"/>
                <a:gd name="T85" fmla="*/ 7 h 340"/>
                <a:gd name="T86" fmla="*/ 0 w 563"/>
                <a:gd name="T87" fmla="*/ 6 h 340"/>
                <a:gd name="T88" fmla="*/ 1 w 563"/>
                <a:gd name="T89" fmla="*/ 5 h 340"/>
                <a:gd name="T90" fmla="*/ 3 w 563"/>
                <a:gd name="T91" fmla="*/ 4 h 340"/>
                <a:gd name="T92" fmla="*/ 5 w 563"/>
                <a:gd name="T93" fmla="*/ 3 h 340"/>
                <a:gd name="T94" fmla="*/ 7 w 563"/>
                <a:gd name="T95" fmla="*/ 3 h 340"/>
                <a:gd name="T96" fmla="*/ 9 w 563"/>
                <a:gd name="T97" fmla="*/ 2 h 340"/>
                <a:gd name="T98" fmla="*/ 11 w 563"/>
                <a:gd name="T99" fmla="*/ 1 h 340"/>
                <a:gd name="T100" fmla="*/ 13 w 563"/>
                <a:gd name="T101" fmla="*/ 1 h 340"/>
                <a:gd name="T102" fmla="*/ 15 w 563"/>
                <a:gd name="T103" fmla="*/ 1 h 340"/>
                <a:gd name="T104" fmla="*/ 18 w 563"/>
                <a:gd name="T105" fmla="*/ 0 h 340"/>
                <a:gd name="T106" fmla="*/ 20 w 563"/>
                <a:gd name="T107" fmla="*/ 1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40"/>
                <a:gd name="T164" fmla="*/ 563 w 563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40">
                  <a:moveTo>
                    <a:pt x="334" y="7"/>
                  </a:moveTo>
                  <a:lnTo>
                    <a:pt x="351" y="12"/>
                  </a:lnTo>
                  <a:lnTo>
                    <a:pt x="368" y="16"/>
                  </a:lnTo>
                  <a:lnTo>
                    <a:pt x="384" y="22"/>
                  </a:lnTo>
                  <a:lnTo>
                    <a:pt x="399" y="28"/>
                  </a:lnTo>
                  <a:lnTo>
                    <a:pt x="414" y="35"/>
                  </a:lnTo>
                  <a:lnTo>
                    <a:pt x="428" y="42"/>
                  </a:lnTo>
                  <a:lnTo>
                    <a:pt x="441" y="49"/>
                  </a:lnTo>
                  <a:lnTo>
                    <a:pt x="453" y="56"/>
                  </a:lnTo>
                  <a:lnTo>
                    <a:pt x="465" y="65"/>
                  </a:lnTo>
                  <a:lnTo>
                    <a:pt x="477" y="73"/>
                  </a:lnTo>
                  <a:lnTo>
                    <a:pt x="486" y="82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3" y="111"/>
                  </a:lnTo>
                  <a:lnTo>
                    <a:pt x="520" y="121"/>
                  </a:lnTo>
                  <a:lnTo>
                    <a:pt x="527" y="133"/>
                  </a:lnTo>
                  <a:lnTo>
                    <a:pt x="539" y="156"/>
                  </a:lnTo>
                  <a:lnTo>
                    <a:pt x="549" y="181"/>
                  </a:lnTo>
                  <a:lnTo>
                    <a:pt x="556" y="208"/>
                  </a:lnTo>
                  <a:lnTo>
                    <a:pt x="562" y="233"/>
                  </a:lnTo>
                  <a:lnTo>
                    <a:pt x="563" y="258"/>
                  </a:lnTo>
                  <a:lnTo>
                    <a:pt x="561" y="281"/>
                  </a:lnTo>
                  <a:lnTo>
                    <a:pt x="555" y="302"/>
                  </a:lnTo>
                  <a:lnTo>
                    <a:pt x="544" y="319"/>
                  </a:lnTo>
                  <a:lnTo>
                    <a:pt x="532" y="330"/>
                  </a:lnTo>
                  <a:lnTo>
                    <a:pt x="518" y="338"/>
                  </a:lnTo>
                  <a:lnTo>
                    <a:pt x="503" y="340"/>
                  </a:lnTo>
                  <a:lnTo>
                    <a:pt x="487" y="340"/>
                  </a:lnTo>
                  <a:lnTo>
                    <a:pt x="470" y="336"/>
                  </a:lnTo>
                  <a:lnTo>
                    <a:pt x="453" y="327"/>
                  </a:lnTo>
                  <a:lnTo>
                    <a:pt x="437" y="316"/>
                  </a:lnTo>
                  <a:lnTo>
                    <a:pt x="422" y="302"/>
                  </a:lnTo>
                  <a:lnTo>
                    <a:pt x="417" y="295"/>
                  </a:lnTo>
                  <a:lnTo>
                    <a:pt x="411" y="288"/>
                  </a:lnTo>
                  <a:lnTo>
                    <a:pt x="406" y="280"/>
                  </a:lnTo>
                  <a:lnTo>
                    <a:pt x="402" y="272"/>
                  </a:lnTo>
                  <a:lnTo>
                    <a:pt x="390" y="243"/>
                  </a:lnTo>
                  <a:lnTo>
                    <a:pt x="384" y="218"/>
                  </a:lnTo>
                  <a:lnTo>
                    <a:pt x="384" y="195"/>
                  </a:lnTo>
                  <a:lnTo>
                    <a:pt x="387" y="175"/>
                  </a:lnTo>
                  <a:lnTo>
                    <a:pt x="389" y="164"/>
                  </a:lnTo>
                  <a:lnTo>
                    <a:pt x="391" y="155"/>
                  </a:lnTo>
                  <a:lnTo>
                    <a:pt x="394" y="145"/>
                  </a:lnTo>
                  <a:lnTo>
                    <a:pt x="396" y="138"/>
                  </a:lnTo>
                  <a:lnTo>
                    <a:pt x="396" y="129"/>
                  </a:lnTo>
                  <a:lnTo>
                    <a:pt x="391" y="120"/>
                  </a:lnTo>
                  <a:lnTo>
                    <a:pt x="381" y="111"/>
                  </a:lnTo>
                  <a:lnTo>
                    <a:pt x="367" y="102"/>
                  </a:lnTo>
                  <a:lnTo>
                    <a:pt x="351" y="94"/>
                  </a:lnTo>
                  <a:lnTo>
                    <a:pt x="334" y="87"/>
                  </a:lnTo>
                  <a:lnTo>
                    <a:pt x="316" y="83"/>
                  </a:lnTo>
                  <a:lnTo>
                    <a:pt x="299" y="82"/>
                  </a:lnTo>
                  <a:lnTo>
                    <a:pt x="290" y="83"/>
                  </a:lnTo>
                  <a:lnTo>
                    <a:pt x="278" y="84"/>
                  </a:lnTo>
                  <a:lnTo>
                    <a:pt x="265" y="87"/>
                  </a:lnTo>
                  <a:lnTo>
                    <a:pt x="251" y="90"/>
                  </a:lnTo>
                  <a:lnTo>
                    <a:pt x="236" y="94"/>
                  </a:lnTo>
                  <a:lnTo>
                    <a:pt x="220" y="97"/>
                  </a:lnTo>
                  <a:lnTo>
                    <a:pt x="204" y="102"/>
                  </a:lnTo>
                  <a:lnTo>
                    <a:pt x="189" y="105"/>
                  </a:lnTo>
                  <a:lnTo>
                    <a:pt x="174" y="110"/>
                  </a:lnTo>
                  <a:lnTo>
                    <a:pt x="159" y="113"/>
                  </a:lnTo>
                  <a:lnTo>
                    <a:pt x="146" y="118"/>
                  </a:lnTo>
                  <a:lnTo>
                    <a:pt x="134" y="121"/>
                  </a:lnTo>
                  <a:lnTo>
                    <a:pt x="124" y="123"/>
                  </a:lnTo>
                  <a:lnTo>
                    <a:pt x="117" y="126"/>
                  </a:lnTo>
                  <a:lnTo>
                    <a:pt x="113" y="127"/>
                  </a:lnTo>
                  <a:lnTo>
                    <a:pt x="110" y="128"/>
                  </a:lnTo>
                  <a:lnTo>
                    <a:pt x="109" y="129"/>
                  </a:lnTo>
                  <a:lnTo>
                    <a:pt x="106" y="132"/>
                  </a:lnTo>
                  <a:lnTo>
                    <a:pt x="99" y="135"/>
                  </a:lnTo>
                  <a:lnTo>
                    <a:pt x="91" y="137"/>
                  </a:lnTo>
                  <a:lnTo>
                    <a:pt x="80" y="140"/>
                  </a:lnTo>
                  <a:lnTo>
                    <a:pt x="67" y="138"/>
                  </a:lnTo>
                  <a:lnTo>
                    <a:pt x="53" y="135"/>
                  </a:lnTo>
                  <a:lnTo>
                    <a:pt x="35" y="127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8" y="70"/>
                  </a:lnTo>
                  <a:lnTo>
                    <a:pt x="34" y="62"/>
                  </a:lnTo>
                  <a:lnTo>
                    <a:pt x="55" y="53"/>
                  </a:lnTo>
                  <a:lnTo>
                    <a:pt x="69" y="47"/>
                  </a:lnTo>
                  <a:lnTo>
                    <a:pt x="84" y="43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1" y="26"/>
                  </a:lnTo>
                  <a:lnTo>
                    <a:pt x="148" y="21"/>
                  </a:lnTo>
                  <a:lnTo>
                    <a:pt x="167" y="15"/>
                  </a:lnTo>
                  <a:lnTo>
                    <a:pt x="185" y="11"/>
                  </a:lnTo>
                  <a:lnTo>
                    <a:pt x="204" y="7"/>
                  </a:lnTo>
                  <a:lnTo>
                    <a:pt x="222" y="5"/>
                  </a:lnTo>
                  <a:lnTo>
                    <a:pt x="240" y="3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7" y="1"/>
                  </a:lnTo>
                  <a:lnTo>
                    <a:pt x="315" y="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4" name="Freeform 349"/>
            <p:cNvSpPr>
              <a:spLocks/>
            </p:cNvSpPr>
            <p:nvPr/>
          </p:nvSpPr>
          <p:spPr bwMode="auto">
            <a:xfrm>
              <a:off x="4011" y="1584"/>
              <a:ext cx="278" cy="166"/>
            </a:xfrm>
            <a:custGeom>
              <a:avLst/>
              <a:gdLst>
                <a:gd name="T0" fmla="*/ 21 w 557"/>
                <a:gd name="T1" fmla="*/ 1 h 331"/>
                <a:gd name="T2" fmla="*/ 23 w 557"/>
                <a:gd name="T3" fmla="*/ 2 h 331"/>
                <a:gd name="T4" fmla="*/ 25 w 557"/>
                <a:gd name="T5" fmla="*/ 3 h 331"/>
                <a:gd name="T6" fmla="*/ 27 w 557"/>
                <a:gd name="T7" fmla="*/ 3 h 331"/>
                <a:gd name="T8" fmla="*/ 28 w 557"/>
                <a:gd name="T9" fmla="*/ 4 h 331"/>
                <a:gd name="T10" fmla="*/ 29 w 557"/>
                <a:gd name="T11" fmla="*/ 5 h 331"/>
                <a:gd name="T12" fmla="*/ 31 w 557"/>
                <a:gd name="T13" fmla="*/ 7 h 331"/>
                <a:gd name="T14" fmla="*/ 32 w 557"/>
                <a:gd name="T15" fmla="*/ 8 h 331"/>
                <a:gd name="T16" fmla="*/ 33 w 557"/>
                <a:gd name="T17" fmla="*/ 10 h 331"/>
                <a:gd name="T18" fmla="*/ 34 w 557"/>
                <a:gd name="T19" fmla="*/ 13 h 331"/>
                <a:gd name="T20" fmla="*/ 34 w 557"/>
                <a:gd name="T21" fmla="*/ 16 h 331"/>
                <a:gd name="T22" fmla="*/ 34 w 557"/>
                <a:gd name="T23" fmla="*/ 19 h 331"/>
                <a:gd name="T24" fmla="*/ 32 w 557"/>
                <a:gd name="T25" fmla="*/ 21 h 331"/>
                <a:gd name="T26" fmla="*/ 31 w 557"/>
                <a:gd name="T27" fmla="*/ 21 h 331"/>
                <a:gd name="T28" fmla="*/ 29 w 557"/>
                <a:gd name="T29" fmla="*/ 21 h 331"/>
                <a:gd name="T30" fmla="*/ 27 w 557"/>
                <a:gd name="T31" fmla="*/ 19 h 331"/>
                <a:gd name="T32" fmla="*/ 25 w 557"/>
                <a:gd name="T33" fmla="*/ 18 h 331"/>
                <a:gd name="T34" fmla="*/ 25 w 557"/>
                <a:gd name="T35" fmla="*/ 17 h 331"/>
                <a:gd name="T36" fmla="*/ 24 w 557"/>
                <a:gd name="T37" fmla="*/ 15 h 331"/>
                <a:gd name="T38" fmla="*/ 24 w 557"/>
                <a:gd name="T39" fmla="*/ 12 h 331"/>
                <a:gd name="T40" fmla="*/ 24 w 557"/>
                <a:gd name="T41" fmla="*/ 10 h 331"/>
                <a:gd name="T42" fmla="*/ 24 w 557"/>
                <a:gd name="T43" fmla="*/ 9 h 331"/>
                <a:gd name="T44" fmla="*/ 24 w 557"/>
                <a:gd name="T45" fmla="*/ 8 h 331"/>
                <a:gd name="T46" fmla="*/ 23 w 557"/>
                <a:gd name="T47" fmla="*/ 7 h 331"/>
                <a:gd name="T48" fmla="*/ 21 w 557"/>
                <a:gd name="T49" fmla="*/ 6 h 331"/>
                <a:gd name="T50" fmla="*/ 19 w 557"/>
                <a:gd name="T51" fmla="*/ 5 h 331"/>
                <a:gd name="T52" fmla="*/ 17 w 557"/>
                <a:gd name="T53" fmla="*/ 5 h 331"/>
                <a:gd name="T54" fmla="*/ 16 w 557"/>
                <a:gd name="T55" fmla="*/ 5 h 331"/>
                <a:gd name="T56" fmla="*/ 14 w 557"/>
                <a:gd name="T57" fmla="*/ 6 h 331"/>
                <a:gd name="T58" fmla="*/ 12 w 557"/>
                <a:gd name="T59" fmla="*/ 6 h 331"/>
                <a:gd name="T60" fmla="*/ 10 w 557"/>
                <a:gd name="T61" fmla="*/ 7 h 331"/>
                <a:gd name="T62" fmla="*/ 9 w 557"/>
                <a:gd name="T63" fmla="*/ 7 h 331"/>
                <a:gd name="T64" fmla="*/ 7 w 557"/>
                <a:gd name="T65" fmla="*/ 8 h 331"/>
                <a:gd name="T66" fmla="*/ 7 w 557"/>
                <a:gd name="T67" fmla="*/ 8 h 331"/>
                <a:gd name="T68" fmla="*/ 6 w 557"/>
                <a:gd name="T69" fmla="*/ 8 h 331"/>
                <a:gd name="T70" fmla="*/ 6 w 557"/>
                <a:gd name="T71" fmla="*/ 8 h 331"/>
                <a:gd name="T72" fmla="*/ 6 w 557"/>
                <a:gd name="T73" fmla="*/ 8 h 331"/>
                <a:gd name="T74" fmla="*/ 6 w 557"/>
                <a:gd name="T75" fmla="*/ 8 h 331"/>
                <a:gd name="T76" fmla="*/ 5 w 557"/>
                <a:gd name="T77" fmla="*/ 9 h 331"/>
                <a:gd name="T78" fmla="*/ 3 w 557"/>
                <a:gd name="T79" fmla="*/ 9 h 331"/>
                <a:gd name="T80" fmla="*/ 2 w 557"/>
                <a:gd name="T81" fmla="*/ 8 h 331"/>
                <a:gd name="T82" fmla="*/ 1 w 557"/>
                <a:gd name="T83" fmla="*/ 8 h 331"/>
                <a:gd name="T84" fmla="*/ 0 w 557"/>
                <a:gd name="T85" fmla="*/ 7 h 331"/>
                <a:gd name="T86" fmla="*/ 0 w 557"/>
                <a:gd name="T87" fmla="*/ 6 h 331"/>
                <a:gd name="T88" fmla="*/ 0 w 557"/>
                <a:gd name="T89" fmla="*/ 5 h 331"/>
                <a:gd name="T90" fmla="*/ 2 w 557"/>
                <a:gd name="T91" fmla="*/ 4 h 331"/>
                <a:gd name="T92" fmla="*/ 4 w 557"/>
                <a:gd name="T93" fmla="*/ 3 h 331"/>
                <a:gd name="T94" fmla="*/ 6 w 557"/>
                <a:gd name="T95" fmla="*/ 3 h 331"/>
                <a:gd name="T96" fmla="*/ 8 w 557"/>
                <a:gd name="T97" fmla="*/ 2 h 331"/>
                <a:gd name="T98" fmla="*/ 10 w 557"/>
                <a:gd name="T99" fmla="*/ 1 h 331"/>
                <a:gd name="T100" fmla="*/ 12 w 557"/>
                <a:gd name="T101" fmla="*/ 1 h 331"/>
                <a:gd name="T102" fmla="*/ 14 w 557"/>
                <a:gd name="T103" fmla="*/ 1 h 331"/>
                <a:gd name="T104" fmla="*/ 17 w 557"/>
                <a:gd name="T105" fmla="*/ 0 h 331"/>
                <a:gd name="T106" fmla="*/ 19 w 557"/>
                <a:gd name="T107" fmla="*/ 1 h 3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331"/>
                <a:gd name="T164" fmla="*/ 557 w 557"/>
                <a:gd name="T165" fmla="*/ 331 h 3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331">
                  <a:moveTo>
                    <a:pt x="329" y="7"/>
                  </a:moveTo>
                  <a:lnTo>
                    <a:pt x="346" y="11"/>
                  </a:lnTo>
                  <a:lnTo>
                    <a:pt x="362" y="16"/>
                  </a:lnTo>
                  <a:lnTo>
                    <a:pt x="378" y="21"/>
                  </a:lnTo>
                  <a:lnTo>
                    <a:pt x="393" y="26"/>
                  </a:lnTo>
                  <a:lnTo>
                    <a:pt x="408" y="33"/>
                  </a:lnTo>
                  <a:lnTo>
                    <a:pt x="422" y="39"/>
                  </a:lnTo>
                  <a:lnTo>
                    <a:pt x="435" y="46"/>
                  </a:lnTo>
                  <a:lnTo>
                    <a:pt x="447" y="54"/>
                  </a:lnTo>
                  <a:lnTo>
                    <a:pt x="459" y="62"/>
                  </a:lnTo>
                  <a:lnTo>
                    <a:pt x="470" y="70"/>
                  </a:lnTo>
                  <a:lnTo>
                    <a:pt x="479" y="78"/>
                  </a:lnTo>
                  <a:lnTo>
                    <a:pt x="490" y="87"/>
                  </a:lnTo>
                  <a:lnTo>
                    <a:pt x="498" y="97"/>
                  </a:lnTo>
                  <a:lnTo>
                    <a:pt x="507" y="107"/>
                  </a:lnTo>
                  <a:lnTo>
                    <a:pt x="514" y="117"/>
                  </a:lnTo>
                  <a:lnTo>
                    <a:pt x="521" y="128"/>
                  </a:lnTo>
                  <a:lnTo>
                    <a:pt x="532" y="151"/>
                  </a:lnTo>
                  <a:lnTo>
                    <a:pt x="543" y="175"/>
                  </a:lnTo>
                  <a:lnTo>
                    <a:pt x="550" y="200"/>
                  </a:lnTo>
                  <a:lnTo>
                    <a:pt x="555" y="226"/>
                  </a:lnTo>
                  <a:lnTo>
                    <a:pt x="557" y="250"/>
                  </a:lnTo>
                  <a:lnTo>
                    <a:pt x="554" y="273"/>
                  </a:lnTo>
                  <a:lnTo>
                    <a:pt x="549" y="292"/>
                  </a:lnTo>
                  <a:lnTo>
                    <a:pt x="538" y="310"/>
                  </a:lnTo>
                  <a:lnTo>
                    <a:pt x="525" y="321"/>
                  </a:lnTo>
                  <a:lnTo>
                    <a:pt x="512" y="328"/>
                  </a:lnTo>
                  <a:lnTo>
                    <a:pt x="497" y="331"/>
                  </a:lnTo>
                  <a:lnTo>
                    <a:pt x="481" y="329"/>
                  </a:lnTo>
                  <a:lnTo>
                    <a:pt x="466" y="325"/>
                  </a:lnTo>
                  <a:lnTo>
                    <a:pt x="449" y="316"/>
                  </a:lnTo>
                  <a:lnTo>
                    <a:pt x="435" y="304"/>
                  </a:lnTo>
                  <a:lnTo>
                    <a:pt x="420" y="289"/>
                  </a:lnTo>
                  <a:lnTo>
                    <a:pt x="414" y="282"/>
                  </a:lnTo>
                  <a:lnTo>
                    <a:pt x="408" y="274"/>
                  </a:lnTo>
                  <a:lnTo>
                    <a:pt x="403" y="266"/>
                  </a:lnTo>
                  <a:lnTo>
                    <a:pt x="399" y="258"/>
                  </a:lnTo>
                  <a:lnTo>
                    <a:pt x="390" y="230"/>
                  </a:lnTo>
                  <a:lnTo>
                    <a:pt x="385" y="205"/>
                  </a:lnTo>
                  <a:lnTo>
                    <a:pt x="385" y="183"/>
                  </a:lnTo>
                  <a:lnTo>
                    <a:pt x="388" y="163"/>
                  </a:lnTo>
                  <a:lnTo>
                    <a:pt x="391" y="153"/>
                  </a:lnTo>
                  <a:lnTo>
                    <a:pt x="393" y="144"/>
                  </a:lnTo>
                  <a:lnTo>
                    <a:pt x="393" y="136"/>
                  </a:lnTo>
                  <a:lnTo>
                    <a:pt x="394" y="128"/>
                  </a:lnTo>
                  <a:lnTo>
                    <a:pt x="393" y="120"/>
                  </a:lnTo>
                  <a:lnTo>
                    <a:pt x="386" y="110"/>
                  </a:lnTo>
                  <a:lnTo>
                    <a:pt x="376" y="101"/>
                  </a:lnTo>
                  <a:lnTo>
                    <a:pt x="362" y="92"/>
                  </a:lnTo>
                  <a:lnTo>
                    <a:pt x="347" y="85"/>
                  </a:lnTo>
                  <a:lnTo>
                    <a:pt x="330" y="79"/>
                  </a:lnTo>
                  <a:lnTo>
                    <a:pt x="312" y="76"/>
                  </a:lnTo>
                  <a:lnTo>
                    <a:pt x="296" y="75"/>
                  </a:lnTo>
                  <a:lnTo>
                    <a:pt x="287" y="76"/>
                  </a:lnTo>
                  <a:lnTo>
                    <a:pt x="276" y="77"/>
                  </a:lnTo>
                  <a:lnTo>
                    <a:pt x="262" y="79"/>
                  </a:lnTo>
                  <a:lnTo>
                    <a:pt x="248" y="83"/>
                  </a:lnTo>
                  <a:lnTo>
                    <a:pt x="233" y="86"/>
                  </a:lnTo>
                  <a:lnTo>
                    <a:pt x="218" y="90"/>
                  </a:lnTo>
                  <a:lnTo>
                    <a:pt x="203" y="94"/>
                  </a:lnTo>
                  <a:lnTo>
                    <a:pt x="187" y="98"/>
                  </a:lnTo>
                  <a:lnTo>
                    <a:pt x="172" y="102"/>
                  </a:lnTo>
                  <a:lnTo>
                    <a:pt x="158" y="106"/>
                  </a:lnTo>
                  <a:lnTo>
                    <a:pt x="145" y="110"/>
                  </a:lnTo>
                  <a:lnTo>
                    <a:pt x="134" y="114"/>
                  </a:lnTo>
                  <a:lnTo>
                    <a:pt x="125" y="116"/>
                  </a:lnTo>
                  <a:lnTo>
                    <a:pt x="118" y="118"/>
                  </a:lnTo>
                  <a:lnTo>
                    <a:pt x="113" y="120"/>
                  </a:lnTo>
                  <a:lnTo>
                    <a:pt x="111" y="121"/>
                  </a:lnTo>
                  <a:lnTo>
                    <a:pt x="110" y="122"/>
                  </a:lnTo>
                  <a:lnTo>
                    <a:pt x="105" y="124"/>
                  </a:lnTo>
                  <a:lnTo>
                    <a:pt x="99" y="128"/>
                  </a:lnTo>
                  <a:lnTo>
                    <a:pt x="91" y="131"/>
                  </a:lnTo>
                  <a:lnTo>
                    <a:pt x="81" y="132"/>
                  </a:lnTo>
                  <a:lnTo>
                    <a:pt x="68" y="132"/>
                  </a:lnTo>
                  <a:lnTo>
                    <a:pt x="53" y="129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29" y="116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12" y="102"/>
                  </a:lnTo>
                  <a:lnTo>
                    <a:pt x="4" y="94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7" y="74"/>
                  </a:lnTo>
                  <a:lnTo>
                    <a:pt x="19" y="67"/>
                  </a:lnTo>
                  <a:lnTo>
                    <a:pt x="34" y="59"/>
                  </a:lnTo>
                  <a:lnTo>
                    <a:pt x="56" y="51"/>
                  </a:lnTo>
                  <a:lnTo>
                    <a:pt x="69" y="45"/>
                  </a:lnTo>
                  <a:lnTo>
                    <a:pt x="83" y="40"/>
                  </a:lnTo>
                  <a:lnTo>
                    <a:pt x="98" y="34"/>
                  </a:lnTo>
                  <a:lnTo>
                    <a:pt x="114" y="29"/>
                  </a:lnTo>
                  <a:lnTo>
                    <a:pt x="130" y="24"/>
                  </a:lnTo>
                  <a:lnTo>
                    <a:pt x="148" y="18"/>
                  </a:lnTo>
                  <a:lnTo>
                    <a:pt x="165" y="14"/>
                  </a:lnTo>
                  <a:lnTo>
                    <a:pt x="182" y="9"/>
                  </a:lnTo>
                  <a:lnTo>
                    <a:pt x="201" y="6"/>
                  </a:lnTo>
                  <a:lnTo>
                    <a:pt x="219" y="3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74" y="0"/>
                  </a:lnTo>
                  <a:lnTo>
                    <a:pt x="293" y="1"/>
                  </a:lnTo>
                  <a:lnTo>
                    <a:pt x="310" y="3"/>
                  </a:lnTo>
                  <a:lnTo>
                    <a:pt x="329" y="7"/>
                  </a:lnTo>
                  <a:close/>
                </a:path>
              </a:pathLst>
            </a:custGeom>
            <a:solidFill>
              <a:srgbClr val="E0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5" name="Freeform 350"/>
            <p:cNvSpPr>
              <a:spLocks/>
            </p:cNvSpPr>
            <p:nvPr/>
          </p:nvSpPr>
          <p:spPr bwMode="auto">
            <a:xfrm>
              <a:off x="4013" y="1586"/>
              <a:ext cx="274" cy="161"/>
            </a:xfrm>
            <a:custGeom>
              <a:avLst/>
              <a:gdLst>
                <a:gd name="T0" fmla="*/ 22 w 548"/>
                <a:gd name="T1" fmla="*/ 1 h 322"/>
                <a:gd name="T2" fmla="*/ 24 w 548"/>
                <a:gd name="T3" fmla="*/ 2 h 322"/>
                <a:gd name="T4" fmla="*/ 26 w 548"/>
                <a:gd name="T5" fmla="*/ 3 h 322"/>
                <a:gd name="T6" fmla="*/ 27 w 548"/>
                <a:gd name="T7" fmla="*/ 3 h 322"/>
                <a:gd name="T8" fmla="*/ 29 w 548"/>
                <a:gd name="T9" fmla="*/ 4 h 322"/>
                <a:gd name="T10" fmla="*/ 30 w 548"/>
                <a:gd name="T11" fmla="*/ 5 h 322"/>
                <a:gd name="T12" fmla="*/ 31 w 548"/>
                <a:gd name="T13" fmla="*/ 6 h 322"/>
                <a:gd name="T14" fmla="*/ 32 w 548"/>
                <a:gd name="T15" fmla="*/ 8 h 322"/>
                <a:gd name="T16" fmla="*/ 33 w 548"/>
                <a:gd name="T17" fmla="*/ 10 h 322"/>
                <a:gd name="T18" fmla="*/ 34 w 548"/>
                <a:gd name="T19" fmla="*/ 13 h 322"/>
                <a:gd name="T20" fmla="*/ 35 w 548"/>
                <a:gd name="T21" fmla="*/ 16 h 322"/>
                <a:gd name="T22" fmla="*/ 34 w 548"/>
                <a:gd name="T23" fmla="*/ 18 h 322"/>
                <a:gd name="T24" fmla="*/ 33 w 548"/>
                <a:gd name="T25" fmla="*/ 20 h 322"/>
                <a:gd name="T26" fmla="*/ 31 w 548"/>
                <a:gd name="T27" fmla="*/ 21 h 322"/>
                <a:gd name="T28" fmla="*/ 29 w 548"/>
                <a:gd name="T29" fmla="*/ 20 h 322"/>
                <a:gd name="T30" fmla="*/ 27 w 548"/>
                <a:gd name="T31" fmla="*/ 19 h 322"/>
                <a:gd name="T32" fmla="*/ 26 w 548"/>
                <a:gd name="T33" fmla="*/ 17 h 322"/>
                <a:gd name="T34" fmla="*/ 25 w 548"/>
                <a:gd name="T35" fmla="*/ 16 h 322"/>
                <a:gd name="T36" fmla="*/ 25 w 548"/>
                <a:gd name="T37" fmla="*/ 14 h 322"/>
                <a:gd name="T38" fmla="*/ 25 w 548"/>
                <a:gd name="T39" fmla="*/ 11 h 322"/>
                <a:gd name="T40" fmla="*/ 25 w 548"/>
                <a:gd name="T41" fmla="*/ 9 h 322"/>
                <a:gd name="T42" fmla="*/ 25 w 548"/>
                <a:gd name="T43" fmla="*/ 8 h 322"/>
                <a:gd name="T44" fmla="*/ 25 w 548"/>
                <a:gd name="T45" fmla="*/ 7 h 322"/>
                <a:gd name="T46" fmla="*/ 24 w 548"/>
                <a:gd name="T47" fmla="*/ 6 h 322"/>
                <a:gd name="T48" fmla="*/ 22 w 548"/>
                <a:gd name="T49" fmla="*/ 5 h 322"/>
                <a:gd name="T50" fmla="*/ 20 w 548"/>
                <a:gd name="T51" fmla="*/ 5 h 322"/>
                <a:gd name="T52" fmla="*/ 17 w 548"/>
                <a:gd name="T53" fmla="*/ 5 h 322"/>
                <a:gd name="T54" fmla="*/ 14 w 548"/>
                <a:gd name="T55" fmla="*/ 6 h 322"/>
                <a:gd name="T56" fmla="*/ 10 w 548"/>
                <a:gd name="T57" fmla="*/ 7 h 322"/>
                <a:gd name="T58" fmla="*/ 8 w 548"/>
                <a:gd name="T59" fmla="*/ 7 h 322"/>
                <a:gd name="T60" fmla="*/ 7 w 548"/>
                <a:gd name="T61" fmla="*/ 8 h 322"/>
                <a:gd name="T62" fmla="*/ 7 w 548"/>
                <a:gd name="T63" fmla="*/ 8 h 322"/>
                <a:gd name="T64" fmla="*/ 7 w 548"/>
                <a:gd name="T65" fmla="*/ 8 h 322"/>
                <a:gd name="T66" fmla="*/ 7 w 548"/>
                <a:gd name="T67" fmla="*/ 8 h 322"/>
                <a:gd name="T68" fmla="*/ 5 w 548"/>
                <a:gd name="T69" fmla="*/ 8 h 322"/>
                <a:gd name="T70" fmla="*/ 4 w 548"/>
                <a:gd name="T71" fmla="*/ 8 h 322"/>
                <a:gd name="T72" fmla="*/ 3 w 548"/>
                <a:gd name="T73" fmla="*/ 8 h 322"/>
                <a:gd name="T74" fmla="*/ 2 w 548"/>
                <a:gd name="T75" fmla="*/ 7 h 322"/>
                <a:gd name="T76" fmla="*/ 1 w 548"/>
                <a:gd name="T77" fmla="*/ 7 h 322"/>
                <a:gd name="T78" fmla="*/ 0 w 548"/>
                <a:gd name="T79" fmla="*/ 6 h 322"/>
                <a:gd name="T80" fmla="*/ 1 w 548"/>
                <a:gd name="T81" fmla="*/ 5 h 322"/>
                <a:gd name="T82" fmla="*/ 3 w 548"/>
                <a:gd name="T83" fmla="*/ 4 h 322"/>
                <a:gd name="T84" fmla="*/ 5 w 548"/>
                <a:gd name="T85" fmla="*/ 3 h 322"/>
                <a:gd name="T86" fmla="*/ 6 w 548"/>
                <a:gd name="T87" fmla="*/ 3 h 322"/>
                <a:gd name="T88" fmla="*/ 8 w 548"/>
                <a:gd name="T89" fmla="*/ 2 h 322"/>
                <a:gd name="T90" fmla="*/ 11 w 548"/>
                <a:gd name="T91" fmla="*/ 1 h 322"/>
                <a:gd name="T92" fmla="*/ 13 w 548"/>
                <a:gd name="T93" fmla="*/ 1 h 322"/>
                <a:gd name="T94" fmla="*/ 15 w 548"/>
                <a:gd name="T95" fmla="*/ 1 h 322"/>
                <a:gd name="T96" fmla="*/ 17 w 548"/>
                <a:gd name="T97" fmla="*/ 0 h 322"/>
                <a:gd name="T98" fmla="*/ 20 w 548"/>
                <a:gd name="T99" fmla="*/ 1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322"/>
                <a:gd name="T152" fmla="*/ 548 w 54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322">
                  <a:moveTo>
                    <a:pt x="322" y="7"/>
                  </a:moveTo>
                  <a:lnTo>
                    <a:pt x="340" y="12"/>
                  </a:lnTo>
                  <a:lnTo>
                    <a:pt x="356" y="16"/>
                  </a:lnTo>
                  <a:lnTo>
                    <a:pt x="372" y="21"/>
                  </a:lnTo>
                  <a:lnTo>
                    <a:pt x="387" y="27"/>
                  </a:lnTo>
                  <a:lnTo>
                    <a:pt x="402" y="33"/>
                  </a:lnTo>
                  <a:lnTo>
                    <a:pt x="415" y="39"/>
                  </a:lnTo>
                  <a:lnTo>
                    <a:pt x="428" y="46"/>
                  </a:lnTo>
                  <a:lnTo>
                    <a:pt x="441" y="53"/>
                  </a:lnTo>
                  <a:lnTo>
                    <a:pt x="453" y="60"/>
                  </a:lnTo>
                  <a:lnTo>
                    <a:pt x="463" y="68"/>
                  </a:lnTo>
                  <a:lnTo>
                    <a:pt x="473" y="76"/>
                  </a:lnTo>
                  <a:lnTo>
                    <a:pt x="482" y="86"/>
                  </a:lnTo>
                  <a:lnTo>
                    <a:pt x="492" y="95"/>
                  </a:lnTo>
                  <a:lnTo>
                    <a:pt x="500" y="104"/>
                  </a:lnTo>
                  <a:lnTo>
                    <a:pt x="507" y="114"/>
                  </a:lnTo>
                  <a:lnTo>
                    <a:pt x="514" y="125"/>
                  </a:lnTo>
                  <a:lnTo>
                    <a:pt x="525" y="148"/>
                  </a:lnTo>
                  <a:lnTo>
                    <a:pt x="534" y="171"/>
                  </a:lnTo>
                  <a:lnTo>
                    <a:pt x="542" y="196"/>
                  </a:lnTo>
                  <a:lnTo>
                    <a:pt x="547" y="220"/>
                  </a:lnTo>
                  <a:lnTo>
                    <a:pt x="548" y="245"/>
                  </a:lnTo>
                  <a:lnTo>
                    <a:pt x="546" y="266"/>
                  </a:lnTo>
                  <a:lnTo>
                    <a:pt x="540" y="286"/>
                  </a:lnTo>
                  <a:lnTo>
                    <a:pt x="530" y="302"/>
                  </a:lnTo>
                  <a:lnTo>
                    <a:pt x="518" y="314"/>
                  </a:lnTo>
                  <a:lnTo>
                    <a:pt x="504" y="319"/>
                  </a:lnTo>
                  <a:lnTo>
                    <a:pt x="489" y="322"/>
                  </a:lnTo>
                  <a:lnTo>
                    <a:pt x="474" y="321"/>
                  </a:lnTo>
                  <a:lnTo>
                    <a:pt x="459" y="315"/>
                  </a:lnTo>
                  <a:lnTo>
                    <a:pt x="443" y="306"/>
                  </a:lnTo>
                  <a:lnTo>
                    <a:pt x="428" y="293"/>
                  </a:lnTo>
                  <a:lnTo>
                    <a:pt x="415" y="278"/>
                  </a:lnTo>
                  <a:lnTo>
                    <a:pt x="410" y="270"/>
                  </a:lnTo>
                  <a:lnTo>
                    <a:pt x="404" y="262"/>
                  </a:lnTo>
                  <a:lnTo>
                    <a:pt x="400" y="255"/>
                  </a:lnTo>
                  <a:lnTo>
                    <a:pt x="396" y="247"/>
                  </a:lnTo>
                  <a:lnTo>
                    <a:pt x="387" y="219"/>
                  </a:lnTo>
                  <a:lnTo>
                    <a:pt x="383" y="194"/>
                  </a:lnTo>
                  <a:lnTo>
                    <a:pt x="386" y="172"/>
                  </a:lnTo>
                  <a:lnTo>
                    <a:pt x="390" y="154"/>
                  </a:lnTo>
                  <a:lnTo>
                    <a:pt x="393" y="144"/>
                  </a:lnTo>
                  <a:lnTo>
                    <a:pt x="394" y="136"/>
                  </a:lnTo>
                  <a:lnTo>
                    <a:pt x="394" y="127"/>
                  </a:lnTo>
                  <a:lnTo>
                    <a:pt x="393" y="120"/>
                  </a:lnTo>
                  <a:lnTo>
                    <a:pt x="389" y="112"/>
                  </a:lnTo>
                  <a:lnTo>
                    <a:pt x="381" y="104"/>
                  </a:lnTo>
                  <a:lnTo>
                    <a:pt x="370" y="95"/>
                  </a:lnTo>
                  <a:lnTo>
                    <a:pt x="356" y="87"/>
                  </a:lnTo>
                  <a:lnTo>
                    <a:pt x="341" y="80"/>
                  </a:lnTo>
                  <a:lnTo>
                    <a:pt x="324" y="74"/>
                  </a:lnTo>
                  <a:lnTo>
                    <a:pt x="307" y="72"/>
                  </a:lnTo>
                  <a:lnTo>
                    <a:pt x="292" y="71"/>
                  </a:lnTo>
                  <a:lnTo>
                    <a:pt x="272" y="73"/>
                  </a:lnTo>
                  <a:lnTo>
                    <a:pt x="245" y="77"/>
                  </a:lnTo>
                  <a:lnTo>
                    <a:pt x="215" y="84"/>
                  </a:lnTo>
                  <a:lnTo>
                    <a:pt x="185" y="92"/>
                  </a:lnTo>
                  <a:lnTo>
                    <a:pt x="157" y="101"/>
                  </a:lnTo>
                  <a:lnTo>
                    <a:pt x="134" y="107"/>
                  </a:lnTo>
                  <a:lnTo>
                    <a:pt x="116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5" y="119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7"/>
                  </a:lnTo>
                  <a:lnTo>
                    <a:pt x="68" y="126"/>
                  </a:lnTo>
                  <a:lnTo>
                    <a:pt x="54" y="122"/>
                  </a:lnTo>
                  <a:lnTo>
                    <a:pt x="38" y="115"/>
                  </a:lnTo>
                  <a:lnTo>
                    <a:pt x="35" y="113"/>
                  </a:lnTo>
                  <a:lnTo>
                    <a:pt x="31" y="111"/>
                  </a:lnTo>
                  <a:lnTo>
                    <a:pt x="28" y="110"/>
                  </a:lnTo>
                  <a:lnTo>
                    <a:pt x="24" y="107"/>
                  </a:lnTo>
                  <a:lnTo>
                    <a:pt x="11" y="98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7" y="72"/>
                  </a:lnTo>
                  <a:lnTo>
                    <a:pt x="17" y="65"/>
                  </a:lnTo>
                  <a:lnTo>
                    <a:pt x="33" y="57"/>
                  </a:lnTo>
                  <a:lnTo>
                    <a:pt x="54" y="49"/>
                  </a:lnTo>
                  <a:lnTo>
                    <a:pt x="67" y="44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12" y="28"/>
                  </a:lnTo>
                  <a:lnTo>
                    <a:pt x="128" y="23"/>
                  </a:lnTo>
                  <a:lnTo>
                    <a:pt x="144" y="19"/>
                  </a:lnTo>
                  <a:lnTo>
                    <a:pt x="161" y="14"/>
                  </a:lnTo>
                  <a:lnTo>
                    <a:pt x="178" y="11"/>
                  </a:lnTo>
                  <a:lnTo>
                    <a:pt x="197" y="7"/>
                  </a:lnTo>
                  <a:lnTo>
                    <a:pt x="214" y="4"/>
                  </a:lnTo>
                  <a:lnTo>
                    <a:pt x="233" y="1"/>
                  </a:lnTo>
                  <a:lnTo>
                    <a:pt x="251" y="1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5" y="4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6" name="Freeform 351"/>
            <p:cNvSpPr>
              <a:spLocks/>
            </p:cNvSpPr>
            <p:nvPr/>
          </p:nvSpPr>
          <p:spPr bwMode="auto">
            <a:xfrm>
              <a:off x="4016" y="1588"/>
              <a:ext cx="270" cy="157"/>
            </a:xfrm>
            <a:custGeom>
              <a:avLst/>
              <a:gdLst>
                <a:gd name="T0" fmla="*/ 21 w 540"/>
                <a:gd name="T1" fmla="*/ 1 h 312"/>
                <a:gd name="T2" fmla="*/ 23 w 540"/>
                <a:gd name="T3" fmla="*/ 2 h 312"/>
                <a:gd name="T4" fmla="*/ 25 w 540"/>
                <a:gd name="T5" fmla="*/ 2 h 312"/>
                <a:gd name="T6" fmla="*/ 27 w 540"/>
                <a:gd name="T7" fmla="*/ 3 h 312"/>
                <a:gd name="T8" fmla="*/ 28 w 540"/>
                <a:gd name="T9" fmla="*/ 4 h 312"/>
                <a:gd name="T10" fmla="*/ 30 w 540"/>
                <a:gd name="T11" fmla="*/ 5 h 312"/>
                <a:gd name="T12" fmla="*/ 31 w 540"/>
                <a:gd name="T13" fmla="*/ 6 h 312"/>
                <a:gd name="T14" fmla="*/ 32 w 540"/>
                <a:gd name="T15" fmla="*/ 7 h 312"/>
                <a:gd name="T16" fmla="*/ 33 w 540"/>
                <a:gd name="T17" fmla="*/ 9 h 312"/>
                <a:gd name="T18" fmla="*/ 34 w 540"/>
                <a:gd name="T19" fmla="*/ 12 h 312"/>
                <a:gd name="T20" fmla="*/ 34 w 540"/>
                <a:gd name="T21" fmla="*/ 15 h 312"/>
                <a:gd name="T22" fmla="*/ 34 w 540"/>
                <a:gd name="T23" fmla="*/ 18 h 312"/>
                <a:gd name="T24" fmla="*/ 32 w 540"/>
                <a:gd name="T25" fmla="*/ 20 h 312"/>
                <a:gd name="T26" fmla="*/ 31 w 540"/>
                <a:gd name="T27" fmla="*/ 20 h 312"/>
                <a:gd name="T28" fmla="*/ 29 w 540"/>
                <a:gd name="T29" fmla="*/ 19 h 312"/>
                <a:gd name="T30" fmla="*/ 27 w 540"/>
                <a:gd name="T31" fmla="*/ 18 h 312"/>
                <a:gd name="T32" fmla="*/ 26 w 540"/>
                <a:gd name="T33" fmla="*/ 17 h 312"/>
                <a:gd name="T34" fmla="*/ 25 w 540"/>
                <a:gd name="T35" fmla="*/ 16 h 312"/>
                <a:gd name="T36" fmla="*/ 24 w 540"/>
                <a:gd name="T37" fmla="*/ 13 h 312"/>
                <a:gd name="T38" fmla="*/ 24 w 540"/>
                <a:gd name="T39" fmla="*/ 11 h 312"/>
                <a:gd name="T40" fmla="*/ 25 w 540"/>
                <a:gd name="T41" fmla="*/ 9 h 312"/>
                <a:gd name="T42" fmla="*/ 25 w 540"/>
                <a:gd name="T43" fmla="*/ 8 h 312"/>
                <a:gd name="T44" fmla="*/ 24 w 540"/>
                <a:gd name="T45" fmla="*/ 7 h 312"/>
                <a:gd name="T46" fmla="*/ 23 w 540"/>
                <a:gd name="T47" fmla="*/ 6 h 312"/>
                <a:gd name="T48" fmla="*/ 21 w 540"/>
                <a:gd name="T49" fmla="*/ 5 h 312"/>
                <a:gd name="T50" fmla="*/ 19 w 540"/>
                <a:gd name="T51" fmla="*/ 4 h 312"/>
                <a:gd name="T52" fmla="*/ 17 w 540"/>
                <a:gd name="T53" fmla="*/ 5 h 312"/>
                <a:gd name="T54" fmla="*/ 14 w 540"/>
                <a:gd name="T55" fmla="*/ 5 h 312"/>
                <a:gd name="T56" fmla="*/ 10 w 540"/>
                <a:gd name="T57" fmla="*/ 6 h 312"/>
                <a:gd name="T58" fmla="*/ 8 w 540"/>
                <a:gd name="T59" fmla="*/ 7 h 312"/>
                <a:gd name="T60" fmla="*/ 7 w 540"/>
                <a:gd name="T61" fmla="*/ 7 h 312"/>
                <a:gd name="T62" fmla="*/ 7 w 540"/>
                <a:gd name="T63" fmla="*/ 7 h 312"/>
                <a:gd name="T64" fmla="*/ 7 w 540"/>
                <a:gd name="T65" fmla="*/ 7 h 312"/>
                <a:gd name="T66" fmla="*/ 6 w 540"/>
                <a:gd name="T67" fmla="*/ 8 h 312"/>
                <a:gd name="T68" fmla="*/ 5 w 540"/>
                <a:gd name="T69" fmla="*/ 8 h 312"/>
                <a:gd name="T70" fmla="*/ 4 w 540"/>
                <a:gd name="T71" fmla="*/ 8 h 312"/>
                <a:gd name="T72" fmla="*/ 3 w 540"/>
                <a:gd name="T73" fmla="*/ 7 h 312"/>
                <a:gd name="T74" fmla="*/ 2 w 540"/>
                <a:gd name="T75" fmla="*/ 7 h 312"/>
                <a:gd name="T76" fmla="*/ 1 w 540"/>
                <a:gd name="T77" fmla="*/ 6 h 312"/>
                <a:gd name="T78" fmla="*/ 0 w 540"/>
                <a:gd name="T79" fmla="*/ 5 h 312"/>
                <a:gd name="T80" fmla="*/ 1 w 540"/>
                <a:gd name="T81" fmla="*/ 5 h 312"/>
                <a:gd name="T82" fmla="*/ 2 w 540"/>
                <a:gd name="T83" fmla="*/ 4 h 312"/>
                <a:gd name="T84" fmla="*/ 4 w 540"/>
                <a:gd name="T85" fmla="*/ 3 h 312"/>
                <a:gd name="T86" fmla="*/ 6 w 540"/>
                <a:gd name="T87" fmla="*/ 2 h 312"/>
                <a:gd name="T88" fmla="*/ 8 w 540"/>
                <a:gd name="T89" fmla="*/ 2 h 312"/>
                <a:gd name="T90" fmla="*/ 10 w 540"/>
                <a:gd name="T91" fmla="*/ 1 h 312"/>
                <a:gd name="T92" fmla="*/ 12 w 540"/>
                <a:gd name="T93" fmla="*/ 1 h 312"/>
                <a:gd name="T94" fmla="*/ 15 w 540"/>
                <a:gd name="T95" fmla="*/ 1 h 312"/>
                <a:gd name="T96" fmla="*/ 17 w 540"/>
                <a:gd name="T97" fmla="*/ 0 h 312"/>
                <a:gd name="T98" fmla="*/ 19 w 540"/>
                <a:gd name="T99" fmla="*/ 1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0"/>
                <a:gd name="T151" fmla="*/ 0 h 312"/>
                <a:gd name="T152" fmla="*/ 540 w 540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0" h="312">
                  <a:moveTo>
                    <a:pt x="315" y="7"/>
                  </a:moveTo>
                  <a:lnTo>
                    <a:pt x="333" y="11"/>
                  </a:lnTo>
                  <a:lnTo>
                    <a:pt x="349" y="15"/>
                  </a:lnTo>
                  <a:lnTo>
                    <a:pt x="364" y="21"/>
                  </a:lnTo>
                  <a:lnTo>
                    <a:pt x="379" y="25"/>
                  </a:lnTo>
                  <a:lnTo>
                    <a:pt x="394" y="31"/>
                  </a:lnTo>
                  <a:lnTo>
                    <a:pt x="407" y="37"/>
                  </a:lnTo>
                  <a:lnTo>
                    <a:pt x="420" y="44"/>
                  </a:lnTo>
                  <a:lnTo>
                    <a:pt x="433" y="51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4"/>
                  </a:lnTo>
                  <a:lnTo>
                    <a:pt x="474" y="82"/>
                  </a:lnTo>
                  <a:lnTo>
                    <a:pt x="482" y="91"/>
                  </a:lnTo>
                  <a:lnTo>
                    <a:pt x="490" y="100"/>
                  </a:lnTo>
                  <a:lnTo>
                    <a:pt x="497" y="110"/>
                  </a:lnTo>
                  <a:lnTo>
                    <a:pt x="504" y="121"/>
                  </a:lnTo>
                  <a:lnTo>
                    <a:pt x="516" y="143"/>
                  </a:lnTo>
                  <a:lnTo>
                    <a:pt x="526" y="166"/>
                  </a:lnTo>
                  <a:lnTo>
                    <a:pt x="533" y="190"/>
                  </a:lnTo>
                  <a:lnTo>
                    <a:pt x="539" y="213"/>
                  </a:lnTo>
                  <a:lnTo>
                    <a:pt x="540" y="236"/>
                  </a:lnTo>
                  <a:lnTo>
                    <a:pt x="538" y="258"/>
                  </a:lnTo>
                  <a:lnTo>
                    <a:pt x="532" y="276"/>
                  </a:lnTo>
                  <a:lnTo>
                    <a:pt x="521" y="293"/>
                  </a:lnTo>
                  <a:lnTo>
                    <a:pt x="509" y="304"/>
                  </a:lnTo>
                  <a:lnTo>
                    <a:pt x="496" y="310"/>
                  </a:lnTo>
                  <a:lnTo>
                    <a:pt x="482" y="312"/>
                  </a:lnTo>
                  <a:lnTo>
                    <a:pt x="467" y="310"/>
                  </a:lnTo>
                  <a:lnTo>
                    <a:pt x="452" y="303"/>
                  </a:lnTo>
                  <a:lnTo>
                    <a:pt x="437" y="294"/>
                  </a:lnTo>
                  <a:lnTo>
                    <a:pt x="424" y="281"/>
                  </a:lnTo>
                  <a:lnTo>
                    <a:pt x="410" y="265"/>
                  </a:lnTo>
                  <a:lnTo>
                    <a:pt x="404" y="257"/>
                  </a:lnTo>
                  <a:lnTo>
                    <a:pt x="399" y="249"/>
                  </a:lnTo>
                  <a:lnTo>
                    <a:pt x="395" y="241"/>
                  </a:lnTo>
                  <a:lnTo>
                    <a:pt x="391" y="233"/>
                  </a:lnTo>
                  <a:lnTo>
                    <a:pt x="383" y="205"/>
                  </a:lnTo>
                  <a:lnTo>
                    <a:pt x="382" y="181"/>
                  </a:lnTo>
                  <a:lnTo>
                    <a:pt x="384" y="160"/>
                  </a:lnTo>
                  <a:lnTo>
                    <a:pt x="390" y="143"/>
                  </a:lnTo>
                  <a:lnTo>
                    <a:pt x="392" y="135"/>
                  </a:lnTo>
                  <a:lnTo>
                    <a:pt x="394" y="125"/>
                  </a:lnTo>
                  <a:lnTo>
                    <a:pt x="391" y="117"/>
                  </a:lnTo>
                  <a:lnTo>
                    <a:pt x="389" y="110"/>
                  </a:lnTo>
                  <a:lnTo>
                    <a:pt x="383" y="104"/>
                  </a:lnTo>
                  <a:lnTo>
                    <a:pt x="375" y="96"/>
                  </a:lnTo>
                  <a:lnTo>
                    <a:pt x="362" y="86"/>
                  </a:lnTo>
                  <a:lnTo>
                    <a:pt x="349" y="79"/>
                  </a:lnTo>
                  <a:lnTo>
                    <a:pt x="333" y="72"/>
                  </a:lnTo>
                  <a:lnTo>
                    <a:pt x="316" y="67"/>
                  </a:lnTo>
                  <a:lnTo>
                    <a:pt x="301" y="64"/>
                  </a:lnTo>
                  <a:lnTo>
                    <a:pt x="286" y="63"/>
                  </a:lnTo>
                  <a:lnTo>
                    <a:pt x="267" y="66"/>
                  </a:lnTo>
                  <a:lnTo>
                    <a:pt x="240" y="71"/>
                  </a:lnTo>
                  <a:lnTo>
                    <a:pt x="212" y="78"/>
                  </a:lnTo>
                  <a:lnTo>
                    <a:pt x="182" y="85"/>
                  </a:lnTo>
                  <a:lnTo>
                    <a:pt x="154" y="93"/>
                  </a:lnTo>
                  <a:lnTo>
                    <a:pt x="131" y="100"/>
                  </a:lnTo>
                  <a:lnTo>
                    <a:pt x="114" y="105"/>
                  </a:lnTo>
                  <a:lnTo>
                    <a:pt x="107" y="107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3" y="116"/>
                  </a:lnTo>
                  <a:lnTo>
                    <a:pt x="37" y="109"/>
                  </a:lnTo>
                  <a:lnTo>
                    <a:pt x="34" y="107"/>
                  </a:lnTo>
                  <a:lnTo>
                    <a:pt x="31" y="105"/>
                  </a:lnTo>
                  <a:lnTo>
                    <a:pt x="27" y="104"/>
                  </a:lnTo>
                  <a:lnTo>
                    <a:pt x="25" y="101"/>
                  </a:lnTo>
                  <a:lnTo>
                    <a:pt x="12" y="92"/>
                  </a:lnTo>
                  <a:lnTo>
                    <a:pt x="4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5" y="68"/>
                  </a:lnTo>
                  <a:lnTo>
                    <a:pt x="15" y="61"/>
                  </a:lnTo>
                  <a:lnTo>
                    <a:pt x="31" y="54"/>
                  </a:lnTo>
                  <a:lnTo>
                    <a:pt x="52" y="46"/>
                  </a:lnTo>
                  <a:lnTo>
                    <a:pt x="64" y="41"/>
                  </a:lnTo>
                  <a:lnTo>
                    <a:pt x="78" y="36"/>
                  </a:lnTo>
                  <a:lnTo>
                    <a:pt x="93" y="31"/>
                  </a:lnTo>
                  <a:lnTo>
                    <a:pt x="108" y="26"/>
                  </a:lnTo>
                  <a:lnTo>
                    <a:pt x="124" y="22"/>
                  </a:lnTo>
                  <a:lnTo>
                    <a:pt x="140" y="17"/>
                  </a:lnTo>
                  <a:lnTo>
                    <a:pt x="157" y="13"/>
                  </a:lnTo>
                  <a:lnTo>
                    <a:pt x="175" y="9"/>
                  </a:lnTo>
                  <a:lnTo>
                    <a:pt x="192" y="6"/>
                  </a:lnTo>
                  <a:lnTo>
                    <a:pt x="209" y="3"/>
                  </a:lnTo>
                  <a:lnTo>
                    <a:pt x="227" y="1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81" y="1"/>
                  </a:lnTo>
                  <a:lnTo>
                    <a:pt x="298" y="3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C9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7" name="Freeform 352"/>
            <p:cNvSpPr>
              <a:spLocks/>
            </p:cNvSpPr>
            <p:nvPr/>
          </p:nvSpPr>
          <p:spPr bwMode="auto">
            <a:xfrm>
              <a:off x="4018" y="1591"/>
              <a:ext cx="266" cy="151"/>
            </a:xfrm>
            <a:custGeom>
              <a:avLst/>
              <a:gdLst>
                <a:gd name="T0" fmla="*/ 21 w 532"/>
                <a:gd name="T1" fmla="*/ 1 h 302"/>
                <a:gd name="T2" fmla="*/ 23 w 532"/>
                <a:gd name="T3" fmla="*/ 2 h 302"/>
                <a:gd name="T4" fmla="*/ 25 w 532"/>
                <a:gd name="T5" fmla="*/ 2 h 302"/>
                <a:gd name="T6" fmla="*/ 26 w 532"/>
                <a:gd name="T7" fmla="*/ 3 h 302"/>
                <a:gd name="T8" fmla="*/ 28 w 532"/>
                <a:gd name="T9" fmla="*/ 4 h 302"/>
                <a:gd name="T10" fmla="*/ 29 w 532"/>
                <a:gd name="T11" fmla="*/ 5 h 302"/>
                <a:gd name="T12" fmla="*/ 30 w 532"/>
                <a:gd name="T13" fmla="*/ 6 h 302"/>
                <a:gd name="T14" fmla="*/ 31 w 532"/>
                <a:gd name="T15" fmla="*/ 7 h 302"/>
                <a:gd name="T16" fmla="*/ 32 w 532"/>
                <a:gd name="T17" fmla="*/ 9 h 302"/>
                <a:gd name="T18" fmla="*/ 33 w 532"/>
                <a:gd name="T19" fmla="*/ 12 h 302"/>
                <a:gd name="T20" fmla="*/ 34 w 532"/>
                <a:gd name="T21" fmla="*/ 15 h 302"/>
                <a:gd name="T22" fmla="*/ 33 w 532"/>
                <a:gd name="T23" fmla="*/ 17 h 302"/>
                <a:gd name="T24" fmla="*/ 32 w 532"/>
                <a:gd name="T25" fmla="*/ 19 h 302"/>
                <a:gd name="T26" fmla="*/ 30 w 532"/>
                <a:gd name="T27" fmla="*/ 19 h 302"/>
                <a:gd name="T28" fmla="*/ 28 w 532"/>
                <a:gd name="T29" fmla="*/ 19 h 302"/>
                <a:gd name="T30" fmla="*/ 27 w 532"/>
                <a:gd name="T31" fmla="*/ 17 h 302"/>
                <a:gd name="T32" fmla="*/ 26 w 532"/>
                <a:gd name="T33" fmla="*/ 16 h 302"/>
                <a:gd name="T34" fmla="*/ 25 w 532"/>
                <a:gd name="T35" fmla="*/ 15 h 302"/>
                <a:gd name="T36" fmla="*/ 24 w 532"/>
                <a:gd name="T37" fmla="*/ 13 h 302"/>
                <a:gd name="T38" fmla="*/ 25 w 532"/>
                <a:gd name="T39" fmla="*/ 10 h 302"/>
                <a:gd name="T40" fmla="*/ 25 w 532"/>
                <a:gd name="T41" fmla="*/ 8 h 302"/>
                <a:gd name="T42" fmla="*/ 25 w 532"/>
                <a:gd name="T43" fmla="*/ 7 h 302"/>
                <a:gd name="T44" fmla="*/ 24 w 532"/>
                <a:gd name="T45" fmla="*/ 6 h 302"/>
                <a:gd name="T46" fmla="*/ 23 w 532"/>
                <a:gd name="T47" fmla="*/ 5 h 302"/>
                <a:gd name="T48" fmla="*/ 21 w 532"/>
                <a:gd name="T49" fmla="*/ 5 h 302"/>
                <a:gd name="T50" fmla="*/ 19 w 532"/>
                <a:gd name="T51" fmla="*/ 4 h 302"/>
                <a:gd name="T52" fmla="*/ 17 w 532"/>
                <a:gd name="T53" fmla="*/ 4 h 302"/>
                <a:gd name="T54" fmla="*/ 14 w 532"/>
                <a:gd name="T55" fmla="*/ 5 h 302"/>
                <a:gd name="T56" fmla="*/ 10 w 532"/>
                <a:gd name="T57" fmla="*/ 6 h 302"/>
                <a:gd name="T58" fmla="*/ 8 w 532"/>
                <a:gd name="T59" fmla="*/ 7 h 302"/>
                <a:gd name="T60" fmla="*/ 7 w 532"/>
                <a:gd name="T61" fmla="*/ 7 h 302"/>
                <a:gd name="T62" fmla="*/ 7 w 532"/>
                <a:gd name="T63" fmla="*/ 7 h 302"/>
                <a:gd name="T64" fmla="*/ 7 w 532"/>
                <a:gd name="T65" fmla="*/ 7 h 302"/>
                <a:gd name="T66" fmla="*/ 6 w 532"/>
                <a:gd name="T67" fmla="*/ 7 h 302"/>
                <a:gd name="T68" fmla="*/ 5 w 532"/>
                <a:gd name="T69" fmla="*/ 7 h 302"/>
                <a:gd name="T70" fmla="*/ 4 w 532"/>
                <a:gd name="T71" fmla="*/ 7 h 302"/>
                <a:gd name="T72" fmla="*/ 3 w 532"/>
                <a:gd name="T73" fmla="*/ 7 h 302"/>
                <a:gd name="T74" fmla="*/ 2 w 532"/>
                <a:gd name="T75" fmla="*/ 7 h 302"/>
                <a:gd name="T76" fmla="*/ 1 w 532"/>
                <a:gd name="T77" fmla="*/ 6 h 302"/>
                <a:gd name="T78" fmla="*/ 0 w 532"/>
                <a:gd name="T79" fmla="*/ 5 h 302"/>
                <a:gd name="T80" fmla="*/ 1 w 532"/>
                <a:gd name="T81" fmla="*/ 4 h 302"/>
                <a:gd name="T82" fmla="*/ 2 w 532"/>
                <a:gd name="T83" fmla="*/ 4 h 302"/>
                <a:gd name="T84" fmla="*/ 5 w 532"/>
                <a:gd name="T85" fmla="*/ 3 h 302"/>
                <a:gd name="T86" fmla="*/ 6 w 532"/>
                <a:gd name="T87" fmla="*/ 2 h 302"/>
                <a:gd name="T88" fmla="*/ 8 w 532"/>
                <a:gd name="T89" fmla="*/ 2 h 302"/>
                <a:gd name="T90" fmla="*/ 10 w 532"/>
                <a:gd name="T91" fmla="*/ 1 h 302"/>
                <a:gd name="T92" fmla="*/ 12 w 532"/>
                <a:gd name="T93" fmla="*/ 1 h 302"/>
                <a:gd name="T94" fmla="*/ 14 w 532"/>
                <a:gd name="T95" fmla="*/ 1 h 302"/>
                <a:gd name="T96" fmla="*/ 17 w 532"/>
                <a:gd name="T97" fmla="*/ 0 h 302"/>
                <a:gd name="T98" fmla="*/ 19 w 532"/>
                <a:gd name="T99" fmla="*/ 1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2"/>
                <a:gd name="T151" fmla="*/ 0 h 302"/>
                <a:gd name="T152" fmla="*/ 532 w 532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2" h="302">
                  <a:moveTo>
                    <a:pt x="311" y="7"/>
                  </a:moveTo>
                  <a:lnTo>
                    <a:pt x="327" y="12"/>
                  </a:lnTo>
                  <a:lnTo>
                    <a:pt x="344" y="15"/>
                  </a:lnTo>
                  <a:lnTo>
                    <a:pt x="360" y="20"/>
                  </a:lnTo>
                  <a:lnTo>
                    <a:pt x="373" y="26"/>
                  </a:lnTo>
                  <a:lnTo>
                    <a:pt x="387" y="32"/>
                  </a:lnTo>
                  <a:lnTo>
                    <a:pt x="401" y="37"/>
                  </a:lnTo>
                  <a:lnTo>
                    <a:pt x="414" y="43"/>
                  </a:lnTo>
                  <a:lnTo>
                    <a:pt x="426" y="50"/>
                  </a:lnTo>
                  <a:lnTo>
                    <a:pt x="438" y="57"/>
                  </a:lnTo>
                  <a:lnTo>
                    <a:pt x="448" y="64"/>
                  </a:lnTo>
                  <a:lnTo>
                    <a:pt x="459" y="72"/>
                  </a:lnTo>
                  <a:lnTo>
                    <a:pt x="468" y="80"/>
                  </a:lnTo>
                  <a:lnTo>
                    <a:pt x="476" y="88"/>
                  </a:lnTo>
                  <a:lnTo>
                    <a:pt x="484" y="97"/>
                  </a:lnTo>
                  <a:lnTo>
                    <a:pt x="491" y="106"/>
                  </a:lnTo>
                  <a:lnTo>
                    <a:pt x="498" y="117"/>
                  </a:lnTo>
                  <a:lnTo>
                    <a:pt x="509" y="138"/>
                  </a:lnTo>
                  <a:lnTo>
                    <a:pt x="519" y="161"/>
                  </a:lnTo>
                  <a:lnTo>
                    <a:pt x="527" y="184"/>
                  </a:lnTo>
                  <a:lnTo>
                    <a:pt x="531" y="207"/>
                  </a:lnTo>
                  <a:lnTo>
                    <a:pt x="532" y="230"/>
                  </a:lnTo>
                  <a:lnTo>
                    <a:pt x="531" y="251"/>
                  </a:lnTo>
                  <a:lnTo>
                    <a:pt x="525" y="269"/>
                  </a:lnTo>
                  <a:lnTo>
                    <a:pt x="515" y="285"/>
                  </a:lnTo>
                  <a:lnTo>
                    <a:pt x="502" y="295"/>
                  </a:lnTo>
                  <a:lnTo>
                    <a:pt x="490" y="301"/>
                  </a:lnTo>
                  <a:lnTo>
                    <a:pt x="476" y="302"/>
                  </a:lnTo>
                  <a:lnTo>
                    <a:pt x="462" y="300"/>
                  </a:lnTo>
                  <a:lnTo>
                    <a:pt x="448" y="293"/>
                  </a:lnTo>
                  <a:lnTo>
                    <a:pt x="434" y="283"/>
                  </a:lnTo>
                  <a:lnTo>
                    <a:pt x="421" y="269"/>
                  </a:lnTo>
                  <a:lnTo>
                    <a:pt x="407" y="253"/>
                  </a:lnTo>
                  <a:lnTo>
                    <a:pt x="401" y="245"/>
                  </a:lnTo>
                  <a:lnTo>
                    <a:pt x="396" y="237"/>
                  </a:lnTo>
                  <a:lnTo>
                    <a:pt x="393" y="229"/>
                  </a:lnTo>
                  <a:lnTo>
                    <a:pt x="390" y="221"/>
                  </a:lnTo>
                  <a:lnTo>
                    <a:pt x="383" y="193"/>
                  </a:lnTo>
                  <a:lnTo>
                    <a:pt x="383" y="169"/>
                  </a:lnTo>
                  <a:lnTo>
                    <a:pt x="386" y="148"/>
                  </a:lnTo>
                  <a:lnTo>
                    <a:pt x="393" y="132"/>
                  </a:lnTo>
                  <a:lnTo>
                    <a:pt x="395" y="125"/>
                  </a:lnTo>
                  <a:lnTo>
                    <a:pt x="394" y="117"/>
                  </a:lnTo>
                  <a:lnTo>
                    <a:pt x="392" y="109"/>
                  </a:lnTo>
                  <a:lnTo>
                    <a:pt x="387" y="102"/>
                  </a:lnTo>
                  <a:lnTo>
                    <a:pt x="380" y="95"/>
                  </a:lnTo>
                  <a:lnTo>
                    <a:pt x="371" y="87"/>
                  </a:lnTo>
                  <a:lnTo>
                    <a:pt x="358" y="79"/>
                  </a:lnTo>
                  <a:lnTo>
                    <a:pt x="344" y="72"/>
                  </a:lnTo>
                  <a:lnTo>
                    <a:pt x="329" y="66"/>
                  </a:lnTo>
                  <a:lnTo>
                    <a:pt x="312" y="60"/>
                  </a:lnTo>
                  <a:lnTo>
                    <a:pt x="297" y="58"/>
                  </a:lnTo>
                  <a:lnTo>
                    <a:pt x="284" y="57"/>
                  </a:lnTo>
                  <a:lnTo>
                    <a:pt x="264" y="59"/>
                  </a:lnTo>
                  <a:lnTo>
                    <a:pt x="239" y="65"/>
                  </a:lnTo>
                  <a:lnTo>
                    <a:pt x="210" y="72"/>
                  </a:lnTo>
                  <a:lnTo>
                    <a:pt x="181" y="79"/>
                  </a:lnTo>
                  <a:lnTo>
                    <a:pt x="153" y="87"/>
                  </a:lnTo>
                  <a:lnTo>
                    <a:pt x="130" y="94"/>
                  </a:lnTo>
                  <a:lnTo>
                    <a:pt x="114" y="98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89" y="110"/>
                  </a:lnTo>
                  <a:lnTo>
                    <a:pt x="79" y="112"/>
                  </a:lnTo>
                  <a:lnTo>
                    <a:pt x="67" y="112"/>
                  </a:lnTo>
                  <a:lnTo>
                    <a:pt x="53" y="109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4" y="88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8"/>
                  </a:lnTo>
                  <a:lnTo>
                    <a:pt x="31" y="52"/>
                  </a:lnTo>
                  <a:lnTo>
                    <a:pt x="52" y="44"/>
                  </a:lnTo>
                  <a:lnTo>
                    <a:pt x="65" y="40"/>
                  </a:lnTo>
                  <a:lnTo>
                    <a:pt x="79" y="35"/>
                  </a:lnTo>
                  <a:lnTo>
                    <a:pt x="92" y="29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39" y="15"/>
                  </a:lnTo>
                  <a:lnTo>
                    <a:pt x="156" y="12"/>
                  </a:lnTo>
                  <a:lnTo>
                    <a:pt x="172" y="9"/>
                  </a:lnTo>
                  <a:lnTo>
                    <a:pt x="189" y="5"/>
                  </a:lnTo>
                  <a:lnTo>
                    <a:pt x="206" y="3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7" y="2"/>
                  </a:lnTo>
                  <a:lnTo>
                    <a:pt x="294" y="4"/>
                  </a:lnTo>
                  <a:lnTo>
                    <a:pt x="311" y="7"/>
                  </a:lnTo>
                  <a:close/>
                </a:path>
              </a:pathLst>
            </a:custGeom>
            <a:solidFill>
              <a:srgbClr val="B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8" name="Freeform 353"/>
            <p:cNvSpPr>
              <a:spLocks/>
            </p:cNvSpPr>
            <p:nvPr/>
          </p:nvSpPr>
          <p:spPr bwMode="auto">
            <a:xfrm>
              <a:off x="4020" y="1593"/>
              <a:ext cx="263" cy="146"/>
            </a:xfrm>
            <a:custGeom>
              <a:avLst/>
              <a:gdLst>
                <a:gd name="T0" fmla="*/ 21 w 525"/>
                <a:gd name="T1" fmla="*/ 1 h 292"/>
                <a:gd name="T2" fmla="*/ 23 w 525"/>
                <a:gd name="T3" fmla="*/ 2 h 292"/>
                <a:gd name="T4" fmla="*/ 24 w 525"/>
                <a:gd name="T5" fmla="*/ 2 h 292"/>
                <a:gd name="T6" fmla="*/ 26 w 525"/>
                <a:gd name="T7" fmla="*/ 3 h 292"/>
                <a:gd name="T8" fmla="*/ 27 w 525"/>
                <a:gd name="T9" fmla="*/ 4 h 292"/>
                <a:gd name="T10" fmla="*/ 29 w 525"/>
                <a:gd name="T11" fmla="*/ 5 h 292"/>
                <a:gd name="T12" fmla="*/ 30 w 525"/>
                <a:gd name="T13" fmla="*/ 6 h 292"/>
                <a:gd name="T14" fmla="*/ 31 w 525"/>
                <a:gd name="T15" fmla="*/ 7 h 292"/>
                <a:gd name="T16" fmla="*/ 32 w 525"/>
                <a:gd name="T17" fmla="*/ 9 h 292"/>
                <a:gd name="T18" fmla="*/ 33 w 525"/>
                <a:gd name="T19" fmla="*/ 12 h 292"/>
                <a:gd name="T20" fmla="*/ 33 w 525"/>
                <a:gd name="T21" fmla="*/ 14 h 292"/>
                <a:gd name="T22" fmla="*/ 33 w 525"/>
                <a:gd name="T23" fmla="*/ 17 h 292"/>
                <a:gd name="T24" fmla="*/ 31 w 525"/>
                <a:gd name="T25" fmla="*/ 18 h 292"/>
                <a:gd name="T26" fmla="*/ 30 w 525"/>
                <a:gd name="T27" fmla="*/ 19 h 292"/>
                <a:gd name="T28" fmla="*/ 28 w 525"/>
                <a:gd name="T29" fmla="*/ 18 h 292"/>
                <a:gd name="T30" fmla="*/ 26 w 525"/>
                <a:gd name="T31" fmla="*/ 16 h 292"/>
                <a:gd name="T32" fmla="*/ 25 w 525"/>
                <a:gd name="T33" fmla="*/ 15 h 292"/>
                <a:gd name="T34" fmla="*/ 25 w 525"/>
                <a:gd name="T35" fmla="*/ 14 h 292"/>
                <a:gd name="T36" fmla="*/ 24 w 525"/>
                <a:gd name="T37" fmla="*/ 12 h 292"/>
                <a:gd name="T38" fmla="*/ 25 w 525"/>
                <a:gd name="T39" fmla="*/ 9 h 292"/>
                <a:gd name="T40" fmla="*/ 25 w 525"/>
                <a:gd name="T41" fmla="*/ 8 h 292"/>
                <a:gd name="T42" fmla="*/ 25 w 525"/>
                <a:gd name="T43" fmla="*/ 7 h 292"/>
                <a:gd name="T44" fmla="*/ 24 w 525"/>
                <a:gd name="T45" fmla="*/ 6 h 292"/>
                <a:gd name="T46" fmla="*/ 22 w 525"/>
                <a:gd name="T47" fmla="*/ 5 h 292"/>
                <a:gd name="T48" fmla="*/ 21 w 525"/>
                <a:gd name="T49" fmla="*/ 4 h 292"/>
                <a:gd name="T50" fmla="*/ 19 w 525"/>
                <a:gd name="T51" fmla="*/ 4 h 292"/>
                <a:gd name="T52" fmla="*/ 17 w 525"/>
                <a:gd name="T53" fmla="*/ 4 h 292"/>
                <a:gd name="T54" fmla="*/ 13 w 525"/>
                <a:gd name="T55" fmla="*/ 5 h 292"/>
                <a:gd name="T56" fmla="*/ 10 w 525"/>
                <a:gd name="T57" fmla="*/ 5 h 292"/>
                <a:gd name="T58" fmla="*/ 8 w 525"/>
                <a:gd name="T59" fmla="*/ 6 h 292"/>
                <a:gd name="T60" fmla="*/ 7 w 525"/>
                <a:gd name="T61" fmla="*/ 6 h 292"/>
                <a:gd name="T62" fmla="*/ 7 w 525"/>
                <a:gd name="T63" fmla="*/ 6 h 292"/>
                <a:gd name="T64" fmla="*/ 7 w 525"/>
                <a:gd name="T65" fmla="*/ 6 h 292"/>
                <a:gd name="T66" fmla="*/ 6 w 525"/>
                <a:gd name="T67" fmla="*/ 7 h 292"/>
                <a:gd name="T68" fmla="*/ 5 w 525"/>
                <a:gd name="T69" fmla="*/ 7 h 292"/>
                <a:gd name="T70" fmla="*/ 4 w 525"/>
                <a:gd name="T71" fmla="*/ 7 h 292"/>
                <a:gd name="T72" fmla="*/ 3 w 525"/>
                <a:gd name="T73" fmla="*/ 6 h 292"/>
                <a:gd name="T74" fmla="*/ 2 w 525"/>
                <a:gd name="T75" fmla="*/ 6 h 292"/>
                <a:gd name="T76" fmla="*/ 1 w 525"/>
                <a:gd name="T77" fmla="*/ 6 h 292"/>
                <a:gd name="T78" fmla="*/ 1 w 525"/>
                <a:gd name="T79" fmla="*/ 5 h 292"/>
                <a:gd name="T80" fmla="*/ 1 w 525"/>
                <a:gd name="T81" fmla="*/ 4 h 292"/>
                <a:gd name="T82" fmla="*/ 2 w 525"/>
                <a:gd name="T83" fmla="*/ 4 h 292"/>
                <a:gd name="T84" fmla="*/ 4 w 525"/>
                <a:gd name="T85" fmla="*/ 3 h 292"/>
                <a:gd name="T86" fmla="*/ 6 w 525"/>
                <a:gd name="T87" fmla="*/ 2 h 292"/>
                <a:gd name="T88" fmla="*/ 8 w 525"/>
                <a:gd name="T89" fmla="*/ 2 h 292"/>
                <a:gd name="T90" fmla="*/ 10 w 525"/>
                <a:gd name="T91" fmla="*/ 1 h 292"/>
                <a:gd name="T92" fmla="*/ 12 w 525"/>
                <a:gd name="T93" fmla="*/ 1 h 292"/>
                <a:gd name="T94" fmla="*/ 14 w 525"/>
                <a:gd name="T95" fmla="*/ 0 h 292"/>
                <a:gd name="T96" fmla="*/ 16 w 525"/>
                <a:gd name="T97" fmla="*/ 0 h 292"/>
                <a:gd name="T98" fmla="*/ 18 w 525"/>
                <a:gd name="T99" fmla="*/ 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92"/>
                <a:gd name="T152" fmla="*/ 525 w 52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92">
                  <a:moveTo>
                    <a:pt x="305" y="6"/>
                  </a:moveTo>
                  <a:lnTo>
                    <a:pt x="321" y="9"/>
                  </a:lnTo>
                  <a:lnTo>
                    <a:pt x="337" y="14"/>
                  </a:lnTo>
                  <a:lnTo>
                    <a:pt x="353" y="19"/>
                  </a:lnTo>
                  <a:lnTo>
                    <a:pt x="367" y="23"/>
                  </a:lnTo>
                  <a:lnTo>
                    <a:pt x="381" y="29"/>
                  </a:lnTo>
                  <a:lnTo>
                    <a:pt x="395" y="35"/>
                  </a:lnTo>
                  <a:lnTo>
                    <a:pt x="408" y="40"/>
                  </a:lnTo>
                  <a:lnTo>
                    <a:pt x="420" y="46"/>
                  </a:lnTo>
                  <a:lnTo>
                    <a:pt x="431" y="53"/>
                  </a:lnTo>
                  <a:lnTo>
                    <a:pt x="442" y="60"/>
                  </a:lnTo>
                  <a:lnTo>
                    <a:pt x="451" y="68"/>
                  </a:lnTo>
                  <a:lnTo>
                    <a:pt x="461" y="76"/>
                  </a:lnTo>
                  <a:lnTo>
                    <a:pt x="470" y="84"/>
                  </a:lnTo>
                  <a:lnTo>
                    <a:pt x="478" y="93"/>
                  </a:lnTo>
                  <a:lnTo>
                    <a:pt x="485" y="103"/>
                  </a:lnTo>
                  <a:lnTo>
                    <a:pt x="491" y="112"/>
                  </a:lnTo>
                  <a:lnTo>
                    <a:pt x="502" y="133"/>
                  </a:lnTo>
                  <a:lnTo>
                    <a:pt x="511" y="155"/>
                  </a:lnTo>
                  <a:lnTo>
                    <a:pt x="518" y="178"/>
                  </a:lnTo>
                  <a:lnTo>
                    <a:pt x="524" y="199"/>
                  </a:lnTo>
                  <a:lnTo>
                    <a:pt x="525" y="221"/>
                  </a:lnTo>
                  <a:lnTo>
                    <a:pt x="523" y="242"/>
                  </a:lnTo>
                  <a:lnTo>
                    <a:pt x="518" y="261"/>
                  </a:lnTo>
                  <a:lnTo>
                    <a:pt x="508" y="275"/>
                  </a:lnTo>
                  <a:lnTo>
                    <a:pt x="496" y="286"/>
                  </a:lnTo>
                  <a:lnTo>
                    <a:pt x="482" y="292"/>
                  </a:lnTo>
                  <a:lnTo>
                    <a:pt x="470" y="292"/>
                  </a:lnTo>
                  <a:lnTo>
                    <a:pt x="456" y="288"/>
                  </a:lnTo>
                  <a:lnTo>
                    <a:pt x="442" y="281"/>
                  </a:lnTo>
                  <a:lnTo>
                    <a:pt x="428" y="270"/>
                  </a:lnTo>
                  <a:lnTo>
                    <a:pt x="415" y="256"/>
                  </a:lnTo>
                  <a:lnTo>
                    <a:pt x="402" y="239"/>
                  </a:lnTo>
                  <a:lnTo>
                    <a:pt x="397" y="231"/>
                  </a:lnTo>
                  <a:lnTo>
                    <a:pt x="393" y="222"/>
                  </a:lnTo>
                  <a:lnTo>
                    <a:pt x="389" y="216"/>
                  </a:lnTo>
                  <a:lnTo>
                    <a:pt x="386" y="208"/>
                  </a:lnTo>
                  <a:lnTo>
                    <a:pt x="380" y="180"/>
                  </a:lnTo>
                  <a:lnTo>
                    <a:pt x="381" y="156"/>
                  </a:lnTo>
                  <a:lnTo>
                    <a:pt x="386" y="136"/>
                  </a:lnTo>
                  <a:lnTo>
                    <a:pt x="394" y="120"/>
                  </a:lnTo>
                  <a:lnTo>
                    <a:pt x="396" y="113"/>
                  </a:lnTo>
                  <a:lnTo>
                    <a:pt x="395" y="106"/>
                  </a:lnTo>
                  <a:lnTo>
                    <a:pt x="391" y="99"/>
                  </a:lnTo>
                  <a:lnTo>
                    <a:pt x="385" y="92"/>
                  </a:lnTo>
                  <a:lnTo>
                    <a:pt x="377" y="85"/>
                  </a:lnTo>
                  <a:lnTo>
                    <a:pt x="365" y="77"/>
                  </a:lnTo>
                  <a:lnTo>
                    <a:pt x="352" y="70"/>
                  </a:lnTo>
                  <a:lnTo>
                    <a:pt x="337" y="65"/>
                  </a:lnTo>
                  <a:lnTo>
                    <a:pt x="322" y="59"/>
                  </a:lnTo>
                  <a:lnTo>
                    <a:pt x="307" y="54"/>
                  </a:lnTo>
                  <a:lnTo>
                    <a:pt x="292" y="52"/>
                  </a:lnTo>
                  <a:lnTo>
                    <a:pt x="280" y="51"/>
                  </a:lnTo>
                  <a:lnTo>
                    <a:pt x="260" y="53"/>
                  </a:lnTo>
                  <a:lnTo>
                    <a:pt x="236" y="58"/>
                  </a:lnTo>
                  <a:lnTo>
                    <a:pt x="207" y="65"/>
                  </a:lnTo>
                  <a:lnTo>
                    <a:pt x="180" y="72"/>
                  </a:lnTo>
                  <a:lnTo>
                    <a:pt x="152" y="80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6" y="99"/>
                  </a:lnTo>
                  <a:lnTo>
                    <a:pt x="89" y="103"/>
                  </a:lnTo>
                  <a:lnTo>
                    <a:pt x="78" y="104"/>
                  </a:lnTo>
                  <a:lnTo>
                    <a:pt x="67" y="104"/>
                  </a:lnTo>
                  <a:lnTo>
                    <a:pt x="54" y="101"/>
                  </a:lnTo>
                  <a:lnTo>
                    <a:pt x="39" y="96"/>
                  </a:lnTo>
                  <a:lnTo>
                    <a:pt x="37" y="95"/>
                  </a:lnTo>
                  <a:lnTo>
                    <a:pt x="34" y="93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15" y="82"/>
                  </a:lnTo>
                  <a:lnTo>
                    <a:pt x="6" y="75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5" y="55"/>
                  </a:lnTo>
                  <a:lnTo>
                    <a:pt x="30" y="50"/>
                  </a:lnTo>
                  <a:lnTo>
                    <a:pt x="51" y="42"/>
                  </a:lnTo>
                  <a:lnTo>
                    <a:pt x="63" y="37"/>
                  </a:lnTo>
                  <a:lnTo>
                    <a:pt x="77" y="32"/>
                  </a:lnTo>
                  <a:lnTo>
                    <a:pt x="91" y="28"/>
                  </a:lnTo>
                  <a:lnTo>
                    <a:pt x="106" y="23"/>
                  </a:lnTo>
                  <a:lnTo>
                    <a:pt x="121" y="19"/>
                  </a:lnTo>
                  <a:lnTo>
                    <a:pt x="136" y="14"/>
                  </a:lnTo>
                  <a:lnTo>
                    <a:pt x="152" y="10"/>
                  </a:lnTo>
                  <a:lnTo>
                    <a:pt x="169" y="7"/>
                  </a:lnTo>
                  <a:lnTo>
                    <a:pt x="185" y="5"/>
                  </a:lnTo>
                  <a:lnTo>
                    <a:pt x="203" y="2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4" y="0"/>
                  </a:lnTo>
                  <a:lnTo>
                    <a:pt x="271" y="1"/>
                  </a:lnTo>
                  <a:lnTo>
                    <a:pt x="288" y="2"/>
                  </a:lnTo>
                  <a:lnTo>
                    <a:pt x="305" y="6"/>
                  </a:lnTo>
                  <a:close/>
                </a:path>
              </a:pathLst>
            </a:custGeom>
            <a:solidFill>
              <a:srgbClr val="B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49" name="Freeform 354"/>
            <p:cNvSpPr>
              <a:spLocks/>
            </p:cNvSpPr>
            <p:nvPr/>
          </p:nvSpPr>
          <p:spPr bwMode="auto">
            <a:xfrm>
              <a:off x="4023" y="1595"/>
              <a:ext cx="259" cy="142"/>
            </a:xfrm>
            <a:custGeom>
              <a:avLst/>
              <a:gdLst>
                <a:gd name="T0" fmla="*/ 20 w 518"/>
                <a:gd name="T1" fmla="*/ 1 h 283"/>
                <a:gd name="T2" fmla="*/ 22 w 518"/>
                <a:gd name="T3" fmla="*/ 2 h 283"/>
                <a:gd name="T4" fmla="*/ 24 w 518"/>
                <a:gd name="T5" fmla="*/ 2 h 283"/>
                <a:gd name="T6" fmla="*/ 25 w 518"/>
                <a:gd name="T7" fmla="*/ 3 h 283"/>
                <a:gd name="T8" fmla="*/ 27 w 518"/>
                <a:gd name="T9" fmla="*/ 4 h 283"/>
                <a:gd name="T10" fmla="*/ 28 w 518"/>
                <a:gd name="T11" fmla="*/ 5 h 283"/>
                <a:gd name="T12" fmla="*/ 29 w 518"/>
                <a:gd name="T13" fmla="*/ 6 h 283"/>
                <a:gd name="T14" fmla="*/ 30 w 518"/>
                <a:gd name="T15" fmla="*/ 7 h 283"/>
                <a:gd name="T16" fmla="*/ 31 w 518"/>
                <a:gd name="T17" fmla="*/ 8 h 283"/>
                <a:gd name="T18" fmla="*/ 32 w 518"/>
                <a:gd name="T19" fmla="*/ 11 h 283"/>
                <a:gd name="T20" fmla="*/ 33 w 518"/>
                <a:gd name="T21" fmla="*/ 14 h 283"/>
                <a:gd name="T22" fmla="*/ 32 w 518"/>
                <a:gd name="T23" fmla="*/ 16 h 283"/>
                <a:gd name="T24" fmla="*/ 31 w 518"/>
                <a:gd name="T25" fmla="*/ 18 h 283"/>
                <a:gd name="T26" fmla="*/ 29 w 518"/>
                <a:gd name="T27" fmla="*/ 18 h 283"/>
                <a:gd name="T28" fmla="*/ 28 w 518"/>
                <a:gd name="T29" fmla="*/ 17 h 283"/>
                <a:gd name="T30" fmla="*/ 26 w 518"/>
                <a:gd name="T31" fmla="*/ 16 h 283"/>
                <a:gd name="T32" fmla="*/ 25 w 518"/>
                <a:gd name="T33" fmla="*/ 14 h 283"/>
                <a:gd name="T34" fmla="*/ 25 w 518"/>
                <a:gd name="T35" fmla="*/ 13 h 283"/>
                <a:gd name="T36" fmla="*/ 24 w 518"/>
                <a:gd name="T37" fmla="*/ 11 h 283"/>
                <a:gd name="T38" fmla="*/ 25 w 518"/>
                <a:gd name="T39" fmla="*/ 8 h 283"/>
                <a:gd name="T40" fmla="*/ 25 w 518"/>
                <a:gd name="T41" fmla="*/ 7 h 283"/>
                <a:gd name="T42" fmla="*/ 25 w 518"/>
                <a:gd name="T43" fmla="*/ 6 h 283"/>
                <a:gd name="T44" fmla="*/ 24 w 518"/>
                <a:gd name="T45" fmla="*/ 5 h 283"/>
                <a:gd name="T46" fmla="*/ 22 w 518"/>
                <a:gd name="T47" fmla="*/ 4 h 283"/>
                <a:gd name="T48" fmla="*/ 20 w 518"/>
                <a:gd name="T49" fmla="*/ 4 h 283"/>
                <a:gd name="T50" fmla="*/ 19 w 518"/>
                <a:gd name="T51" fmla="*/ 3 h 283"/>
                <a:gd name="T52" fmla="*/ 16 w 518"/>
                <a:gd name="T53" fmla="*/ 3 h 283"/>
                <a:gd name="T54" fmla="*/ 13 w 518"/>
                <a:gd name="T55" fmla="*/ 4 h 283"/>
                <a:gd name="T56" fmla="*/ 10 w 518"/>
                <a:gd name="T57" fmla="*/ 5 h 283"/>
                <a:gd name="T58" fmla="*/ 8 w 518"/>
                <a:gd name="T59" fmla="*/ 6 h 283"/>
                <a:gd name="T60" fmla="*/ 7 w 518"/>
                <a:gd name="T61" fmla="*/ 6 h 283"/>
                <a:gd name="T62" fmla="*/ 7 w 518"/>
                <a:gd name="T63" fmla="*/ 6 h 283"/>
                <a:gd name="T64" fmla="*/ 7 w 518"/>
                <a:gd name="T65" fmla="*/ 6 h 283"/>
                <a:gd name="T66" fmla="*/ 6 w 518"/>
                <a:gd name="T67" fmla="*/ 6 h 283"/>
                <a:gd name="T68" fmla="*/ 5 w 518"/>
                <a:gd name="T69" fmla="*/ 7 h 283"/>
                <a:gd name="T70" fmla="*/ 4 w 518"/>
                <a:gd name="T71" fmla="*/ 6 h 283"/>
                <a:gd name="T72" fmla="*/ 3 w 518"/>
                <a:gd name="T73" fmla="*/ 6 h 283"/>
                <a:gd name="T74" fmla="*/ 2 w 518"/>
                <a:gd name="T75" fmla="*/ 6 h 283"/>
                <a:gd name="T76" fmla="*/ 1 w 518"/>
                <a:gd name="T77" fmla="*/ 5 h 283"/>
                <a:gd name="T78" fmla="*/ 1 w 518"/>
                <a:gd name="T79" fmla="*/ 5 h 283"/>
                <a:gd name="T80" fmla="*/ 1 w 518"/>
                <a:gd name="T81" fmla="*/ 4 h 283"/>
                <a:gd name="T82" fmla="*/ 2 w 518"/>
                <a:gd name="T83" fmla="*/ 3 h 283"/>
                <a:gd name="T84" fmla="*/ 4 w 518"/>
                <a:gd name="T85" fmla="*/ 3 h 283"/>
                <a:gd name="T86" fmla="*/ 6 w 518"/>
                <a:gd name="T87" fmla="*/ 2 h 283"/>
                <a:gd name="T88" fmla="*/ 8 w 518"/>
                <a:gd name="T89" fmla="*/ 2 h 283"/>
                <a:gd name="T90" fmla="*/ 10 w 518"/>
                <a:gd name="T91" fmla="*/ 1 h 283"/>
                <a:gd name="T92" fmla="*/ 12 w 518"/>
                <a:gd name="T93" fmla="*/ 1 h 283"/>
                <a:gd name="T94" fmla="*/ 14 w 518"/>
                <a:gd name="T95" fmla="*/ 1 h 283"/>
                <a:gd name="T96" fmla="*/ 16 w 518"/>
                <a:gd name="T97" fmla="*/ 1 h 283"/>
                <a:gd name="T98" fmla="*/ 18 w 518"/>
                <a:gd name="T99" fmla="*/ 1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8"/>
                <a:gd name="T151" fmla="*/ 0 h 283"/>
                <a:gd name="T152" fmla="*/ 518 w 518"/>
                <a:gd name="T153" fmla="*/ 283 h 2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8" h="283">
                  <a:moveTo>
                    <a:pt x="299" y="6"/>
                  </a:moveTo>
                  <a:lnTo>
                    <a:pt x="315" y="10"/>
                  </a:lnTo>
                  <a:lnTo>
                    <a:pt x="331" y="15"/>
                  </a:lnTo>
                  <a:lnTo>
                    <a:pt x="346" y="19"/>
                  </a:lnTo>
                  <a:lnTo>
                    <a:pt x="361" y="24"/>
                  </a:lnTo>
                  <a:lnTo>
                    <a:pt x="375" y="28"/>
                  </a:lnTo>
                  <a:lnTo>
                    <a:pt x="388" y="33"/>
                  </a:lnTo>
                  <a:lnTo>
                    <a:pt x="400" y="39"/>
                  </a:lnTo>
                  <a:lnTo>
                    <a:pt x="413" y="44"/>
                  </a:lnTo>
                  <a:lnTo>
                    <a:pt x="424" y="51"/>
                  </a:lnTo>
                  <a:lnTo>
                    <a:pt x="435" y="58"/>
                  </a:lnTo>
                  <a:lnTo>
                    <a:pt x="444" y="65"/>
                  </a:lnTo>
                  <a:lnTo>
                    <a:pt x="453" y="73"/>
                  </a:lnTo>
                  <a:lnTo>
                    <a:pt x="462" y="81"/>
                  </a:lnTo>
                  <a:lnTo>
                    <a:pt x="471" y="89"/>
                  </a:lnTo>
                  <a:lnTo>
                    <a:pt x="477" y="99"/>
                  </a:lnTo>
                  <a:lnTo>
                    <a:pt x="483" y="108"/>
                  </a:lnTo>
                  <a:lnTo>
                    <a:pt x="495" y="127"/>
                  </a:lnTo>
                  <a:lnTo>
                    <a:pt x="504" y="149"/>
                  </a:lnTo>
                  <a:lnTo>
                    <a:pt x="511" y="171"/>
                  </a:lnTo>
                  <a:lnTo>
                    <a:pt x="517" y="193"/>
                  </a:lnTo>
                  <a:lnTo>
                    <a:pt x="518" y="214"/>
                  </a:lnTo>
                  <a:lnTo>
                    <a:pt x="515" y="235"/>
                  </a:lnTo>
                  <a:lnTo>
                    <a:pt x="511" y="252"/>
                  </a:lnTo>
                  <a:lnTo>
                    <a:pt x="500" y="267"/>
                  </a:lnTo>
                  <a:lnTo>
                    <a:pt x="488" y="277"/>
                  </a:lnTo>
                  <a:lnTo>
                    <a:pt x="475" y="282"/>
                  </a:lnTo>
                  <a:lnTo>
                    <a:pt x="462" y="283"/>
                  </a:lnTo>
                  <a:lnTo>
                    <a:pt x="450" y="278"/>
                  </a:lnTo>
                  <a:lnTo>
                    <a:pt x="437" y="270"/>
                  </a:lnTo>
                  <a:lnTo>
                    <a:pt x="423" y="259"/>
                  </a:lnTo>
                  <a:lnTo>
                    <a:pt x="411" y="244"/>
                  </a:lnTo>
                  <a:lnTo>
                    <a:pt x="398" y="227"/>
                  </a:lnTo>
                  <a:lnTo>
                    <a:pt x="393" y="218"/>
                  </a:lnTo>
                  <a:lnTo>
                    <a:pt x="389" y="210"/>
                  </a:lnTo>
                  <a:lnTo>
                    <a:pt x="385" y="202"/>
                  </a:lnTo>
                  <a:lnTo>
                    <a:pt x="383" y="194"/>
                  </a:lnTo>
                  <a:lnTo>
                    <a:pt x="378" y="167"/>
                  </a:lnTo>
                  <a:lnTo>
                    <a:pt x="380" y="144"/>
                  </a:lnTo>
                  <a:lnTo>
                    <a:pt x="386" y="124"/>
                  </a:lnTo>
                  <a:lnTo>
                    <a:pt x="396" y="110"/>
                  </a:lnTo>
                  <a:lnTo>
                    <a:pt x="398" y="104"/>
                  </a:lnTo>
                  <a:lnTo>
                    <a:pt x="396" y="97"/>
                  </a:lnTo>
                  <a:lnTo>
                    <a:pt x="390" y="91"/>
                  </a:lnTo>
                  <a:lnTo>
                    <a:pt x="382" y="83"/>
                  </a:lnTo>
                  <a:lnTo>
                    <a:pt x="373" y="76"/>
                  </a:lnTo>
                  <a:lnTo>
                    <a:pt x="360" y="69"/>
                  </a:lnTo>
                  <a:lnTo>
                    <a:pt x="346" y="63"/>
                  </a:lnTo>
                  <a:lnTo>
                    <a:pt x="332" y="56"/>
                  </a:lnTo>
                  <a:lnTo>
                    <a:pt x="317" y="51"/>
                  </a:lnTo>
                  <a:lnTo>
                    <a:pt x="302" y="48"/>
                  </a:lnTo>
                  <a:lnTo>
                    <a:pt x="289" y="46"/>
                  </a:lnTo>
                  <a:lnTo>
                    <a:pt x="276" y="44"/>
                  </a:lnTo>
                  <a:lnTo>
                    <a:pt x="256" y="47"/>
                  </a:lnTo>
                  <a:lnTo>
                    <a:pt x="232" y="51"/>
                  </a:lnTo>
                  <a:lnTo>
                    <a:pt x="205" y="58"/>
                  </a:lnTo>
                  <a:lnTo>
                    <a:pt x="177" y="65"/>
                  </a:lnTo>
                  <a:lnTo>
                    <a:pt x="152" y="73"/>
                  </a:lnTo>
                  <a:lnTo>
                    <a:pt x="129" y="79"/>
                  </a:lnTo>
                  <a:lnTo>
                    <a:pt x="114" y="84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5" y="93"/>
                  </a:lnTo>
                  <a:lnTo>
                    <a:pt x="87" y="95"/>
                  </a:lnTo>
                  <a:lnTo>
                    <a:pt x="78" y="97"/>
                  </a:lnTo>
                  <a:lnTo>
                    <a:pt x="67" y="97"/>
                  </a:lnTo>
                  <a:lnTo>
                    <a:pt x="54" y="95"/>
                  </a:lnTo>
                  <a:lnTo>
                    <a:pt x="40" y="91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16" y="77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4" y="57"/>
                  </a:lnTo>
                  <a:lnTo>
                    <a:pt x="13" y="53"/>
                  </a:lnTo>
                  <a:lnTo>
                    <a:pt x="28" y="47"/>
                  </a:lnTo>
                  <a:lnTo>
                    <a:pt x="49" y="39"/>
                  </a:lnTo>
                  <a:lnTo>
                    <a:pt x="62" y="34"/>
                  </a:lnTo>
                  <a:lnTo>
                    <a:pt x="76" y="30"/>
                  </a:lnTo>
                  <a:lnTo>
                    <a:pt x="89" y="26"/>
                  </a:lnTo>
                  <a:lnTo>
                    <a:pt x="103" y="21"/>
                  </a:lnTo>
                  <a:lnTo>
                    <a:pt x="118" y="17"/>
                  </a:lnTo>
                  <a:lnTo>
                    <a:pt x="133" y="13"/>
                  </a:lnTo>
                  <a:lnTo>
                    <a:pt x="149" y="10"/>
                  </a:lnTo>
                  <a:lnTo>
                    <a:pt x="165" y="6"/>
                  </a:lnTo>
                  <a:lnTo>
                    <a:pt x="181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66" y="2"/>
                  </a:lnTo>
                  <a:lnTo>
                    <a:pt x="283" y="3"/>
                  </a:lnTo>
                  <a:lnTo>
                    <a:pt x="299" y="6"/>
                  </a:lnTo>
                  <a:close/>
                </a:path>
              </a:pathLst>
            </a:custGeom>
            <a:solidFill>
              <a:srgbClr val="AA4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0" name="Freeform 355"/>
            <p:cNvSpPr>
              <a:spLocks/>
            </p:cNvSpPr>
            <p:nvPr/>
          </p:nvSpPr>
          <p:spPr bwMode="auto">
            <a:xfrm>
              <a:off x="4025" y="1597"/>
              <a:ext cx="255" cy="137"/>
            </a:xfrm>
            <a:custGeom>
              <a:avLst/>
              <a:gdLst>
                <a:gd name="T0" fmla="*/ 7 w 510"/>
                <a:gd name="T1" fmla="*/ 6 h 273"/>
                <a:gd name="T2" fmla="*/ 6 w 510"/>
                <a:gd name="T3" fmla="*/ 6 h 273"/>
                <a:gd name="T4" fmla="*/ 5 w 510"/>
                <a:gd name="T5" fmla="*/ 6 h 273"/>
                <a:gd name="T6" fmla="*/ 4 w 510"/>
                <a:gd name="T7" fmla="*/ 6 h 273"/>
                <a:gd name="T8" fmla="*/ 2 w 510"/>
                <a:gd name="T9" fmla="*/ 5 h 273"/>
                <a:gd name="T10" fmla="*/ 1 w 510"/>
                <a:gd name="T11" fmla="*/ 4 h 273"/>
                <a:gd name="T12" fmla="*/ 1 w 510"/>
                <a:gd name="T13" fmla="*/ 4 h 273"/>
                <a:gd name="T14" fmla="*/ 2 w 510"/>
                <a:gd name="T15" fmla="*/ 3 h 273"/>
                <a:gd name="T16" fmla="*/ 4 w 510"/>
                <a:gd name="T17" fmla="*/ 2 h 273"/>
                <a:gd name="T18" fmla="*/ 6 w 510"/>
                <a:gd name="T19" fmla="*/ 2 h 273"/>
                <a:gd name="T20" fmla="*/ 8 w 510"/>
                <a:gd name="T21" fmla="*/ 1 h 273"/>
                <a:gd name="T22" fmla="*/ 10 w 510"/>
                <a:gd name="T23" fmla="*/ 1 h 273"/>
                <a:gd name="T24" fmla="*/ 12 w 510"/>
                <a:gd name="T25" fmla="*/ 1 h 273"/>
                <a:gd name="T26" fmla="*/ 14 w 510"/>
                <a:gd name="T27" fmla="*/ 0 h 273"/>
                <a:gd name="T28" fmla="*/ 16 w 510"/>
                <a:gd name="T29" fmla="*/ 0 h 273"/>
                <a:gd name="T30" fmla="*/ 18 w 510"/>
                <a:gd name="T31" fmla="*/ 1 h 273"/>
                <a:gd name="T32" fmla="*/ 21 w 510"/>
                <a:gd name="T33" fmla="*/ 1 h 273"/>
                <a:gd name="T34" fmla="*/ 24 w 510"/>
                <a:gd name="T35" fmla="*/ 2 h 273"/>
                <a:gd name="T36" fmla="*/ 27 w 510"/>
                <a:gd name="T37" fmla="*/ 4 h 273"/>
                <a:gd name="T38" fmla="*/ 29 w 510"/>
                <a:gd name="T39" fmla="*/ 6 h 273"/>
                <a:gd name="T40" fmla="*/ 31 w 510"/>
                <a:gd name="T41" fmla="*/ 8 h 273"/>
                <a:gd name="T42" fmla="*/ 32 w 510"/>
                <a:gd name="T43" fmla="*/ 11 h 273"/>
                <a:gd name="T44" fmla="*/ 32 w 510"/>
                <a:gd name="T45" fmla="*/ 13 h 273"/>
                <a:gd name="T46" fmla="*/ 32 w 510"/>
                <a:gd name="T47" fmla="*/ 16 h 273"/>
                <a:gd name="T48" fmla="*/ 31 w 510"/>
                <a:gd name="T49" fmla="*/ 17 h 273"/>
                <a:gd name="T50" fmla="*/ 29 w 510"/>
                <a:gd name="T51" fmla="*/ 18 h 273"/>
                <a:gd name="T52" fmla="*/ 27 w 510"/>
                <a:gd name="T53" fmla="*/ 17 h 273"/>
                <a:gd name="T54" fmla="*/ 26 w 510"/>
                <a:gd name="T55" fmla="*/ 15 h 273"/>
                <a:gd name="T56" fmla="*/ 25 w 510"/>
                <a:gd name="T57" fmla="*/ 13 h 273"/>
                <a:gd name="T58" fmla="*/ 24 w 510"/>
                <a:gd name="T59" fmla="*/ 10 h 273"/>
                <a:gd name="T60" fmla="*/ 24 w 510"/>
                <a:gd name="T61" fmla="*/ 9 h 273"/>
                <a:gd name="T62" fmla="*/ 25 w 510"/>
                <a:gd name="T63" fmla="*/ 7 h 273"/>
                <a:gd name="T64" fmla="*/ 25 w 510"/>
                <a:gd name="T65" fmla="*/ 6 h 273"/>
                <a:gd name="T66" fmla="*/ 24 w 510"/>
                <a:gd name="T67" fmla="*/ 5 h 273"/>
                <a:gd name="T68" fmla="*/ 21 w 510"/>
                <a:gd name="T69" fmla="*/ 4 h 273"/>
                <a:gd name="T70" fmla="*/ 19 w 510"/>
                <a:gd name="T71" fmla="*/ 3 h 273"/>
                <a:gd name="T72" fmla="*/ 16 w 510"/>
                <a:gd name="T73" fmla="*/ 3 h 273"/>
                <a:gd name="T74" fmla="*/ 13 w 510"/>
                <a:gd name="T75" fmla="*/ 4 h 273"/>
                <a:gd name="T76" fmla="*/ 10 w 510"/>
                <a:gd name="T77" fmla="*/ 5 h 273"/>
                <a:gd name="T78" fmla="*/ 7 w 510"/>
                <a:gd name="T79" fmla="*/ 5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0"/>
                <a:gd name="T121" fmla="*/ 0 h 273"/>
                <a:gd name="T122" fmla="*/ 510 w 510"/>
                <a:gd name="T123" fmla="*/ 273 h 2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0" h="273">
                  <a:moveTo>
                    <a:pt x="105" y="81"/>
                  </a:moveTo>
                  <a:lnTo>
                    <a:pt x="104" y="82"/>
                  </a:lnTo>
                  <a:lnTo>
                    <a:pt x="100" y="84"/>
                  </a:lnTo>
                  <a:lnTo>
                    <a:pt x="93" y="88"/>
                  </a:lnTo>
                  <a:lnTo>
                    <a:pt x="85" y="90"/>
                  </a:lnTo>
                  <a:lnTo>
                    <a:pt x="75" y="91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32" y="81"/>
                  </a:lnTo>
                  <a:lnTo>
                    <a:pt x="17" y="73"/>
                  </a:lnTo>
                  <a:lnTo>
                    <a:pt x="7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50" y="37"/>
                  </a:lnTo>
                  <a:lnTo>
                    <a:pt x="62" y="32"/>
                  </a:lnTo>
                  <a:lnTo>
                    <a:pt x="75" y="28"/>
                  </a:lnTo>
                  <a:lnTo>
                    <a:pt x="88" y="24"/>
                  </a:lnTo>
                  <a:lnTo>
                    <a:pt x="103" y="20"/>
                  </a:lnTo>
                  <a:lnTo>
                    <a:pt x="116" y="16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3" y="6"/>
                  </a:lnTo>
                  <a:lnTo>
                    <a:pt x="179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8" y="4"/>
                  </a:lnTo>
                  <a:lnTo>
                    <a:pt x="294" y="7"/>
                  </a:lnTo>
                  <a:lnTo>
                    <a:pt x="326" y="14"/>
                  </a:lnTo>
                  <a:lnTo>
                    <a:pt x="355" y="23"/>
                  </a:lnTo>
                  <a:lnTo>
                    <a:pt x="382" y="32"/>
                  </a:lnTo>
                  <a:lnTo>
                    <a:pt x="407" y="44"/>
                  </a:lnTo>
                  <a:lnTo>
                    <a:pt x="429" y="57"/>
                  </a:lnTo>
                  <a:lnTo>
                    <a:pt x="448" y="70"/>
                  </a:lnTo>
                  <a:lnTo>
                    <a:pt x="464" y="87"/>
                  </a:lnTo>
                  <a:lnTo>
                    <a:pt x="477" y="104"/>
                  </a:lnTo>
                  <a:lnTo>
                    <a:pt x="488" y="123"/>
                  </a:lnTo>
                  <a:lnTo>
                    <a:pt x="498" y="144"/>
                  </a:lnTo>
                  <a:lnTo>
                    <a:pt x="505" y="166"/>
                  </a:lnTo>
                  <a:lnTo>
                    <a:pt x="509" y="187"/>
                  </a:lnTo>
                  <a:lnTo>
                    <a:pt x="510" y="208"/>
                  </a:lnTo>
                  <a:lnTo>
                    <a:pt x="508" y="227"/>
                  </a:lnTo>
                  <a:lnTo>
                    <a:pt x="503" y="244"/>
                  </a:lnTo>
                  <a:lnTo>
                    <a:pt x="493" y="259"/>
                  </a:lnTo>
                  <a:lnTo>
                    <a:pt x="482" y="269"/>
                  </a:lnTo>
                  <a:lnTo>
                    <a:pt x="469" y="273"/>
                  </a:lnTo>
                  <a:lnTo>
                    <a:pt x="457" y="273"/>
                  </a:lnTo>
                  <a:lnTo>
                    <a:pt x="445" y="269"/>
                  </a:lnTo>
                  <a:lnTo>
                    <a:pt x="432" y="261"/>
                  </a:lnTo>
                  <a:lnTo>
                    <a:pt x="419" y="248"/>
                  </a:lnTo>
                  <a:lnTo>
                    <a:pt x="408" y="233"/>
                  </a:lnTo>
                  <a:lnTo>
                    <a:pt x="395" y="214"/>
                  </a:lnTo>
                  <a:lnTo>
                    <a:pt x="385" y="196"/>
                  </a:lnTo>
                  <a:lnTo>
                    <a:pt x="379" y="178"/>
                  </a:lnTo>
                  <a:lnTo>
                    <a:pt x="377" y="160"/>
                  </a:lnTo>
                  <a:lnTo>
                    <a:pt x="377" y="144"/>
                  </a:lnTo>
                  <a:lnTo>
                    <a:pt x="380" y="130"/>
                  </a:lnTo>
                  <a:lnTo>
                    <a:pt x="385" y="118"/>
                  </a:lnTo>
                  <a:lnTo>
                    <a:pt x="391" y="107"/>
                  </a:lnTo>
                  <a:lnTo>
                    <a:pt x="397" y="99"/>
                  </a:lnTo>
                  <a:lnTo>
                    <a:pt x="400" y="91"/>
                  </a:lnTo>
                  <a:lnTo>
                    <a:pt x="392" y="82"/>
                  </a:lnTo>
                  <a:lnTo>
                    <a:pt x="378" y="72"/>
                  </a:lnTo>
                  <a:lnTo>
                    <a:pt x="358" y="62"/>
                  </a:lnTo>
                  <a:lnTo>
                    <a:pt x="335" y="53"/>
                  </a:lnTo>
                  <a:lnTo>
                    <a:pt x="312" y="45"/>
                  </a:lnTo>
                  <a:lnTo>
                    <a:pt x="292" y="40"/>
                  </a:lnTo>
                  <a:lnTo>
                    <a:pt x="273" y="39"/>
                  </a:lnTo>
                  <a:lnTo>
                    <a:pt x="254" y="42"/>
                  </a:lnTo>
                  <a:lnTo>
                    <a:pt x="229" y="46"/>
                  </a:lnTo>
                  <a:lnTo>
                    <a:pt x="202" y="53"/>
                  </a:lnTo>
                  <a:lnTo>
                    <a:pt x="173" y="61"/>
                  </a:lnTo>
                  <a:lnTo>
                    <a:pt x="146" y="68"/>
                  </a:lnTo>
                  <a:lnTo>
                    <a:pt x="126" y="75"/>
                  </a:lnTo>
                  <a:lnTo>
                    <a:pt x="111" y="80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A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1" name="Freeform 356"/>
            <p:cNvSpPr>
              <a:spLocks/>
            </p:cNvSpPr>
            <p:nvPr/>
          </p:nvSpPr>
          <p:spPr bwMode="auto">
            <a:xfrm>
              <a:off x="3957" y="2279"/>
              <a:ext cx="77" cy="54"/>
            </a:xfrm>
            <a:custGeom>
              <a:avLst/>
              <a:gdLst>
                <a:gd name="T0" fmla="*/ 0 w 154"/>
                <a:gd name="T1" fmla="*/ 0 h 109"/>
                <a:gd name="T2" fmla="*/ 1 w 154"/>
                <a:gd name="T3" fmla="*/ 0 h 109"/>
                <a:gd name="T4" fmla="*/ 1 w 154"/>
                <a:gd name="T5" fmla="*/ 0 h 109"/>
                <a:gd name="T6" fmla="*/ 2 w 154"/>
                <a:gd name="T7" fmla="*/ 0 h 109"/>
                <a:gd name="T8" fmla="*/ 4 w 154"/>
                <a:gd name="T9" fmla="*/ 1 h 109"/>
                <a:gd name="T10" fmla="*/ 5 w 154"/>
                <a:gd name="T11" fmla="*/ 1 h 109"/>
                <a:gd name="T12" fmla="*/ 7 w 154"/>
                <a:gd name="T13" fmla="*/ 2 h 109"/>
                <a:gd name="T14" fmla="*/ 9 w 154"/>
                <a:gd name="T15" fmla="*/ 2 h 109"/>
                <a:gd name="T16" fmla="*/ 10 w 154"/>
                <a:gd name="T17" fmla="*/ 2 h 109"/>
                <a:gd name="T18" fmla="*/ 10 w 154"/>
                <a:gd name="T19" fmla="*/ 6 h 109"/>
                <a:gd name="T20" fmla="*/ 10 w 154"/>
                <a:gd name="T21" fmla="*/ 6 h 109"/>
                <a:gd name="T22" fmla="*/ 9 w 154"/>
                <a:gd name="T23" fmla="*/ 6 h 109"/>
                <a:gd name="T24" fmla="*/ 8 w 154"/>
                <a:gd name="T25" fmla="*/ 6 h 109"/>
                <a:gd name="T26" fmla="*/ 7 w 154"/>
                <a:gd name="T27" fmla="*/ 6 h 109"/>
                <a:gd name="T28" fmla="*/ 6 w 154"/>
                <a:gd name="T29" fmla="*/ 5 h 109"/>
                <a:gd name="T30" fmla="*/ 4 w 154"/>
                <a:gd name="T31" fmla="*/ 5 h 109"/>
                <a:gd name="T32" fmla="*/ 2 w 154"/>
                <a:gd name="T33" fmla="*/ 4 h 109"/>
                <a:gd name="T34" fmla="*/ 1 w 154"/>
                <a:gd name="T35" fmla="*/ 3 h 109"/>
                <a:gd name="T36" fmla="*/ 0 w 154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109"/>
                <a:gd name="T59" fmla="*/ 154 w 15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109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1" y="13"/>
                  </a:lnTo>
                  <a:lnTo>
                    <a:pt x="53" y="20"/>
                  </a:lnTo>
                  <a:lnTo>
                    <a:pt x="77" y="27"/>
                  </a:lnTo>
                  <a:lnTo>
                    <a:pt x="103" y="33"/>
                  </a:lnTo>
                  <a:lnTo>
                    <a:pt x="129" y="37"/>
                  </a:lnTo>
                  <a:lnTo>
                    <a:pt x="154" y="39"/>
                  </a:lnTo>
                  <a:lnTo>
                    <a:pt x="154" y="109"/>
                  </a:lnTo>
                  <a:lnTo>
                    <a:pt x="151" y="108"/>
                  </a:lnTo>
                  <a:lnTo>
                    <a:pt x="141" y="105"/>
                  </a:lnTo>
                  <a:lnTo>
                    <a:pt x="126" y="102"/>
                  </a:lnTo>
                  <a:lnTo>
                    <a:pt x="105" y="96"/>
                  </a:lnTo>
                  <a:lnTo>
                    <a:pt x="82" y="89"/>
                  </a:lnTo>
                  <a:lnTo>
                    <a:pt x="57" y="80"/>
                  </a:lnTo>
                  <a:lnTo>
                    <a:pt x="29" y="68"/>
                  </a:lnTo>
                  <a:lnTo>
                    <a:pt x="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2" name="Freeform 357"/>
            <p:cNvSpPr>
              <a:spLocks/>
            </p:cNvSpPr>
            <p:nvPr/>
          </p:nvSpPr>
          <p:spPr bwMode="auto">
            <a:xfrm>
              <a:off x="3977" y="1678"/>
              <a:ext cx="27" cy="116"/>
            </a:xfrm>
            <a:custGeom>
              <a:avLst/>
              <a:gdLst>
                <a:gd name="T0" fmla="*/ 2 w 56"/>
                <a:gd name="T1" fmla="*/ 1 h 231"/>
                <a:gd name="T2" fmla="*/ 2 w 56"/>
                <a:gd name="T3" fmla="*/ 1 h 231"/>
                <a:gd name="T4" fmla="*/ 1 w 56"/>
                <a:gd name="T5" fmla="*/ 2 h 231"/>
                <a:gd name="T6" fmla="*/ 1 w 56"/>
                <a:gd name="T7" fmla="*/ 3 h 231"/>
                <a:gd name="T8" fmla="*/ 0 w 56"/>
                <a:gd name="T9" fmla="*/ 4 h 231"/>
                <a:gd name="T10" fmla="*/ 0 w 56"/>
                <a:gd name="T11" fmla="*/ 5 h 231"/>
                <a:gd name="T12" fmla="*/ 0 w 56"/>
                <a:gd name="T13" fmla="*/ 7 h 231"/>
                <a:gd name="T14" fmla="*/ 0 w 56"/>
                <a:gd name="T15" fmla="*/ 8 h 231"/>
                <a:gd name="T16" fmla="*/ 0 w 56"/>
                <a:gd name="T17" fmla="*/ 9 h 231"/>
                <a:gd name="T18" fmla="*/ 0 w 56"/>
                <a:gd name="T19" fmla="*/ 10 h 231"/>
                <a:gd name="T20" fmla="*/ 0 w 56"/>
                <a:gd name="T21" fmla="*/ 11 h 231"/>
                <a:gd name="T22" fmla="*/ 0 w 56"/>
                <a:gd name="T23" fmla="*/ 11 h 231"/>
                <a:gd name="T24" fmla="*/ 0 w 56"/>
                <a:gd name="T25" fmla="*/ 12 h 231"/>
                <a:gd name="T26" fmla="*/ 1 w 56"/>
                <a:gd name="T27" fmla="*/ 13 h 231"/>
                <a:gd name="T28" fmla="*/ 1 w 56"/>
                <a:gd name="T29" fmla="*/ 14 h 231"/>
                <a:gd name="T30" fmla="*/ 2 w 56"/>
                <a:gd name="T31" fmla="*/ 14 h 231"/>
                <a:gd name="T32" fmla="*/ 3 w 56"/>
                <a:gd name="T33" fmla="*/ 15 h 231"/>
                <a:gd name="T34" fmla="*/ 3 w 56"/>
                <a:gd name="T35" fmla="*/ 15 h 231"/>
                <a:gd name="T36" fmla="*/ 3 w 56"/>
                <a:gd name="T37" fmla="*/ 15 h 231"/>
                <a:gd name="T38" fmla="*/ 3 w 56"/>
                <a:gd name="T39" fmla="*/ 14 h 231"/>
                <a:gd name="T40" fmla="*/ 3 w 56"/>
                <a:gd name="T41" fmla="*/ 14 h 231"/>
                <a:gd name="T42" fmla="*/ 2 w 56"/>
                <a:gd name="T43" fmla="*/ 13 h 231"/>
                <a:gd name="T44" fmla="*/ 1 w 56"/>
                <a:gd name="T45" fmla="*/ 11 h 231"/>
                <a:gd name="T46" fmla="*/ 0 w 56"/>
                <a:gd name="T47" fmla="*/ 10 h 231"/>
                <a:gd name="T48" fmla="*/ 0 w 56"/>
                <a:gd name="T49" fmla="*/ 8 h 231"/>
                <a:gd name="T50" fmla="*/ 0 w 56"/>
                <a:gd name="T51" fmla="*/ 6 h 231"/>
                <a:gd name="T52" fmla="*/ 1 w 56"/>
                <a:gd name="T53" fmla="*/ 4 h 231"/>
                <a:gd name="T54" fmla="*/ 2 w 56"/>
                <a:gd name="T55" fmla="*/ 2 h 231"/>
                <a:gd name="T56" fmla="*/ 3 w 56"/>
                <a:gd name="T57" fmla="*/ 1 h 231"/>
                <a:gd name="T58" fmla="*/ 3 w 56"/>
                <a:gd name="T59" fmla="*/ 1 h 231"/>
                <a:gd name="T60" fmla="*/ 3 w 56"/>
                <a:gd name="T61" fmla="*/ 0 h 231"/>
                <a:gd name="T62" fmla="*/ 2 w 56"/>
                <a:gd name="T63" fmla="*/ 0 h 231"/>
                <a:gd name="T64" fmla="*/ 2 w 56"/>
                <a:gd name="T65" fmla="*/ 1 h 231"/>
                <a:gd name="T66" fmla="*/ 2 w 56"/>
                <a:gd name="T67" fmla="*/ 1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231"/>
                <a:gd name="T104" fmla="*/ 56 w 56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231">
                  <a:moveTo>
                    <a:pt x="45" y="1"/>
                  </a:moveTo>
                  <a:lnTo>
                    <a:pt x="35" y="16"/>
                  </a:lnTo>
                  <a:lnTo>
                    <a:pt x="26" y="32"/>
                  </a:lnTo>
                  <a:lnTo>
                    <a:pt x="19" y="47"/>
                  </a:lnTo>
                  <a:lnTo>
                    <a:pt x="13" y="63"/>
                  </a:lnTo>
                  <a:lnTo>
                    <a:pt x="7" y="80"/>
                  </a:lnTo>
                  <a:lnTo>
                    <a:pt x="4" y="98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7" y="175"/>
                  </a:lnTo>
                  <a:lnTo>
                    <a:pt x="13" y="190"/>
                  </a:lnTo>
                  <a:lnTo>
                    <a:pt x="20" y="202"/>
                  </a:lnTo>
                  <a:lnTo>
                    <a:pt x="28" y="215"/>
                  </a:lnTo>
                  <a:lnTo>
                    <a:pt x="38" y="224"/>
                  </a:lnTo>
                  <a:lnTo>
                    <a:pt x="50" y="231"/>
                  </a:lnTo>
                  <a:lnTo>
                    <a:pt x="52" y="231"/>
                  </a:lnTo>
                  <a:lnTo>
                    <a:pt x="55" y="228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35" y="199"/>
                  </a:lnTo>
                  <a:lnTo>
                    <a:pt x="22" y="172"/>
                  </a:lnTo>
                  <a:lnTo>
                    <a:pt x="14" y="145"/>
                  </a:lnTo>
                  <a:lnTo>
                    <a:pt x="12" y="115"/>
                  </a:lnTo>
                  <a:lnTo>
                    <a:pt x="15" y="85"/>
                  </a:lnTo>
                  <a:lnTo>
                    <a:pt x="22" y="56"/>
                  </a:lnTo>
                  <a:lnTo>
                    <a:pt x="34" y="28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3" name="Freeform 358"/>
            <p:cNvSpPr>
              <a:spLocks/>
            </p:cNvSpPr>
            <p:nvPr/>
          </p:nvSpPr>
          <p:spPr bwMode="auto">
            <a:xfrm>
              <a:off x="4225" y="1755"/>
              <a:ext cx="74" cy="113"/>
            </a:xfrm>
            <a:custGeom>
              <a:avLst/>
              <a:gdLst>
                <a:gd name="T0" fmla="*/ 2 w 148"/>
                <a:gd name="T1" fmla="*/ 3 h 227"/>
                <a:gd name="T2" fmla="*/ 3 w 148"/>
                <a:gd name="T3" fmla="*/ 2 h 227"/>
                <a:gd name="T4" fmla="*/ 3 w 148"/>
                <a:gd name="T5" fmla="*/ 2 h 227"/>
                <a:gd name="T6" fmla="*/ 4 w 148"/>
                <a:gd name="T7" fmla="*/ 1 h 227"/>
                <a:gd name="T8" fmla="*/ 4 w 148"/>
                <a:gd name="T9" fmla="*/ 1 h 227"/>
                <a:gd name="T10" fmla="*/ 5 w 148"/>
                <a:gd name="T11" fmla="*/ 0 h 227"/>
                <a:gd name="T12" fmla="*/ 6 w 148"/>
                <a:gd name="T13" fmla="*/ 0 h 227"/>
                <a:gd name="T14" fmla="*/ 6 w 148"/>
                <a:gd name="T15" fmla="*/ 0 h 227"/>
                <a:gd name="T16" fmla="*/ 7 w 148"/>
                <a:gd name="T17" fmla="*/ 1 h 227"/>
                <a:gd name="T18" fmla="*/ 8 w 148"/>
                <a:gd name="T19" fmla="*/ 2 h 227"/>
                <a:gd name="T20" fmla="*/ 8 w 148"/>
                <a:gd name="T21" fmla="*/ 2 h 227"/>
                <a:gd name="T22" fmla="*/ 8 w 148"/>
                <a:gd name="T23" fmla="*/ 3 h 227"/>
                <a:gd name="T24" fmla="*/ 9 w 148"/>
                <a:gd name="T25" fmla="*/ 4 h 227"/>
                <a:gd name="T26" fmla="*/ 9 w 148"/>
                <a:gd name="T27" fmla="*/ 6 h 227"/>
                <a:gd name="T28" fmla="*/ 8 w 148"/>
                <a:gd name="T29" fmla="*/ 7 h 227"/>
                <a:gd name="T30" fmla="*/ 8 w 148"/>
                <a:gd name="T31" fmla="*/ 9 h 227"/>
                <a:gd name="T32" fmla="*/ 7 w 148"/>
                <a:gd name="T33" fmla="*/ 10 h 227"/>
                <a:gd name="T34" fmla="*/ 5 w 148"/>
                <a:gd name="T35" fmla="*/ 11 h 227"/>
                <a:gd name="T36" fmla="*/ 4 w 148"/>
                <a:gd name="T37" fmla="*/ 11 h 227"/>
                <a:gd name="T38" fmla="*/ 2 w 148"/>
                <a:gd name="T39" fmla="*/ 12 h 227"/>
                <a:gd name="T40" fmla="*/ 1 w 148"/>
                <a:gd name="T41" fmla="*/ 13 h 227"/>
                <a:gd name="T42" fmla="*/ 1 w 148"/>
                <a:gd name="T43" fmla="*/ 13 h 227"/>
                <a:gd name="T44" fmla="*/ 0 w 148"/>
                <a:gd name="T45" fmla="*/ 13 h 227"/>
                <a:gd name="T46" fmla="*/ 1 w 148"/>
                <a:gd name="T47" fmla="*/ 14 h 227"/>
                <a:gd name="T48" fmla="*/ 1 w 148"/>
                <a:gd name="T49" fmla="*/ 14 h 227"/>
                <a:gd name="T50" fmla="*/ 3 w 148"/>
                <a:gd name="T51" fmla="*/ 13 h 227"/>
                <a:gd name="T52" fmla="*/ 5 w 148"/>
                <a:gd name="T53" fmla="*/ 12 h 227"/>
                <a:gd name="T54" fmla="*/ 6 w 148"/>
                <a:gd name="T55" fmla="*/ 11 h 227"/>
                <a:gd name="T56" fmla="*/ 8 w 148"/>
                <a:gd name="T57" fmla="*/ 10 h 227"/>
                <a:gd name="T58" fmla="*/ 9 w 148"/>
                <a:gd name="T59" fmla="*/ 9 h 227"/>
                <a:gd name="T60" fmla="*/ 9 w 148"/>
                <a:gd name="T61" fmla="*/ 7 h 227"/>
                <a:gd name="T62" fmla="*/ 10 w 148"/>
                <a:gd name="T63" fmla="*/ 5 h 227"/>
                <a:gd name="T64" fmla="*/ 9 w 148"/>
                <a:gd name="T65" fmla="*/ 3 h 227"/>
                <a:gd name="T66" fmla="*/ 9 w 148"/>
                <a:gd name="T67" fmla="*/ 2 h 227"/>
                <a:gd name="T68" fmla="*/ 9 w 148"/>
                <a:gd name="T69" fmla="*/ 2 h 227"/>
                <a:gd name="T70" fmla="*/ 8 w 148"/>
                <a:gd name="T71" fmla="*/ 1 h 227"/>
                <a:gd name="T72" fmla="*/ 8 w 148"/>
                <a:gd name="T73" fmla="*/ 1 h 227"/>
                <a:gd name="T74" fmla="*/ 8 w 148"/>
                <a:gd name="T75" fmla="*/ 0 h 227"/>
                <a:gd name="T76" fmla="*/ 7 w 148"/>
                <a:gd name="T77" fmla="*/ 0 h 227"/>
                <a:gd name="T78" fmla="*/ 6 w 148"/>
                <a:gd name="T79" fmla="*/ 0 h 227"/>
                <a:gd name="T80" fmla="*/ 6 w 148"/>
                <a:gd name="T81" fmla="*/ 0 h 227"/>
                <a:gd name="T82" fmla="*/ 5 w 148"/>
                <a:gd name="T83" fmla="*/ 0 h 227"/>
                <a:gd name="T84" fmla="*/ 4 w 148"/>
                <a:gd name="T85" fmla="*/ 0 h 227"/>
                <a:gd name="T86" fmla="*/ 4 w 148"/>
                <a:gd name="T87" fmla="*/ 0 h 227"/>
                <a:gd name="T88" fmla="*/ 3 w 148"/>
                <a:gd name="T89" fmla="*/ 1 h 227"/>
                <a:gd name="T90" fmla="*/ 3 w 148"/>
                <a:gd name="T91" fmla="*/ 1 h 227"/>
                <a:gd name="T92" fmla="*/ 3 w 148"/>
                <a:gd name="T93" fmla="*/ 2 h 227"/>
                <a:gd name="T94" fmla="*/ 2 w 148"/>
                <a:gd name="T95" fmla="*/ 3 h 227"/>
                <a:gd name="T96" fmla="*/ 2 w 148"/>
                <a:gd name="T97" fmla="*/ 3 h 227"/>
                <a:gd name="T98" fmla="*/ 2 w 148"/>
                <a:gd name="T99" fmla="*/ 3 h 227"/>
                <a:gd name="T100" fmla="*/ 2 w 148"/>
                <a:gd name="T101" fmla="*/ 3 h 227"/>
                <a:gd name="T102" fmla="*/ 2 w 148"/>
                <a:gd name="T103" fmla="*/ 3 h 227"/>
                <a:gd name="T104" fmla="*/ 2 w 148"/>
                <a:gd name="T105" fmla="*/ 3 h 227"/>
                <a:gd name="T106" fmla="*/ 2 w 148"/>
                <a:gd name="T107" fmla="*/ 3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27"/>
                <a:gd name="T164" fmla="*/ 148 w 148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27">
                  <a:moveTo>
                    <a:pt x="26" y="59"/>
                  </a:moveTo>
                  <a:lnTo>
                    <a:pt x="33" y="46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61" y="16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4"/>
                  </a:lnTo>
                  <a:lnTo>
                    <a:pt x="109" y="24"/>
                  </a:lnTo>
                  <a:lnTo>
                    <a:pt x="116" y="34"/>
                  </a:lnTo>
                  <a:lnTo>
                    <a:pt x="122" y="46"/>
                  </a:lnTo>
                  <a:lnTo>
                    <a:pt x="126" y="59"/>
                  </a:lnTo>
                  <a:lnTo>
                    <a:pt x="130" y="70"/>
                  </a:lnTo>
                  <a:lnTo>
                    <a:pt x="133" y="100"/>
                  </a:lnTo>
                  <a:lnTo>
                    <a:pt x="128" y="124"/>
                  </a:lnTo>
                  <a:lnTo>
                    <a:pt x="115" y="146"/>
                  </a:lnTo>
                  <a:lnTo>
                    <a:pt x="98" y="164"/>
                  </a:lnTo>
                  <a:lnTo>
                    <a:pt x="77" y="179"/>
                  </a:lnTo>
                  <a:lnTo>
                    <a:pt x="53" y="191"/>
                  </a:lnTo>
                  <a:lnTo>
                    <a:pt x="29" y="203"/>
                  </a:lnTo>
                  <a:lnTo>
                    <a:pt x="6" y="213"/>
                  </a:lnTo>
                  <a:lnTo>
                    <a:pt x="2" y="217"/>
                  </a:lnTo>
                  <a:lnTo>
                    <a:pt x="0" y="221"/>
                  </a:lnTo>
                  <a:lnTo>
                    <a:pt x="1" y="226"/>
                  </a:lnTo>
                  <a:lnTo>
                    <a:pt x="6" y="227"/>
                  </a:lnTo>
                  <a:lnTo>
                    <a:pt x="35" y="220"/>
                  </a:lnTo>
                  <a:lnTo>
                    <a:pt x="65" y="207"/>
                  </a:lnTo>
                  <a:lnTo>
                    <a:pt x="92" y="191"/>
                  </a:lnTo>
                  <a:lnTo>
                    <a:pt x="115" y="170"/>
                  </a:lnTo>
                  <a:lnTo>
                    <a:pt x="132" y="147"/>
                  </a:lnTo>
                  <a:lnTo>
                    <a:pt x="144" y="120"/>
                  </a:lnTo>
                  <a:lnTo>
                    <a:pt x="148" y="90"/>
                  </a:lnTo>
                  <a:lnTo>
                    <a:pt x="143" y="56"/>
                  </a:lnTo>
                  <a:lnTo>
                    <a:pt x="139" y="47"/>
                  </a:lnTo>
                  <a:lnTo>
                    <a:pt x="134" y="38"/>
                  </a:lnTo>
                  <a:lnTo>
                    <a:pt x="128" y="28"/>
                  </a:lnTo>
                  <a:lnTo>
                    <a:pt x="121" y="18"/>
                  </a:lnTo>
                  <a:lnTo>
                    <a:pt x="113" y="10"/>
                  </a:lnTo>
                  <a:lnTo>
                    <a:pt x="103" y="5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41" y="30"/>
                  </a:lnTo>
                  <a:lnTo>
                    <a:pt x="35" y="39"/>
                  </a:lnTo>
                  <a:lnTo>
                    <a:pt x="30" y="49"/>
                  </a:lnTo>
                  <a:lnTo>
                    <a:pt x="25" y="59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4" name="Freeform 359"/>
            <p:cNvSpPr>
              <a:spLocks/>
            </p:cNvSpPr>
            <p:nvPr/>
          </p:nvSpPr>
          <p:spPr bwMode="auto">
            <a:xfrm>
              <a:off x="4078" y="1616"/>
              <a:ext cx="139" cy="51"/>
            </a:xfrm>
            <a:custGeom>
              <a:avLst/>
              <a:gdLst>
                <a:gd name="T0" fmla="*/ 14 w 279"/>
                <a:gd name="T1" fmla="*/ 6 h 103"/>
                <a:gd name="T2" fmla="*/ 14 w 279"/>
                <a:gd name="T3" fmla="*/ 5 h 103"/>
                <a:gd name="T4" fmla="*/ 15 w 279"/>
                <a:gd name="T5" fmla="*/ 5 h 103"/>
                <a:gd name="T6" fmla="*/ 16 w 279"/>
                <a:gd name="T7" fmla="*/ 4 h 103"/>
                <a:gd name="T8" fmla="*/ 17 w 279"/>
                <a:gd name="T9" fmla="*/ 3 h 103"/>
                <a:gd name="T10" fmla="*/ 17 w 279"/>
                <a:gd name="T11" fmla="*/ 2 h 103"/>
                <a:gd name="T12" fmla="*/ 17 w 279"/>
                <a:gd name="T13" fmla="*/ 1 h 103"/>
                <a:gd name="T14" fmla="*/ 17 w 279"/>
                <a:gd name="T15" fmla="*/ 1 h 103"/>
                <a:gd name="T16" fmla="*/ 15 w 279"/>
                <a:gd name="T17" fmla="*/ 0 h 103"/>
                <a:gd name="T18" fmla="*/ 14 w 279"/>
                <a:gd name="T19" fmla="*/ 0 h 103"/>
                <a:gd name="T20" fmla="*/ 13 w 279"/>
                <a:gd name="T21" fmla="*/ 0 h 103"/>
                <a:gd name="T22" fmla="*/ 12 w 279"/>
                <a:gd name="T23" fmla="*/ 0 h 103"/>
                <a:gd name="T24" fmla="*/ 11 w 279"/>
                <a:gd name="T25" fmla="*/ 0 h 103"/>
                <a:gd name="T26" fmla="*/ 10 w 279"/>
                <a:gd name="T27" fmla="*/ 0 h 103"/>
                <a:gd name="T28" fmla="*/ 9 w 279"/>
                <a:gd name="T29" fmla="*/ 0 h 103"/>
                <a:gd name="T30" fmla="*/ 8 w 279"/>
                <a:gd name="T31" fmla="*/ 0 h 103"/>
                <a:gd name="T32" fmla="*/ 7 w 279"/>
                <a:gd name="T33" fmla="*/ 0 h 103"/>
                <a:gd name="T34" fmla="*/ 6 w 279"/>
                <a:gd name="T35" fmla="*/ 0 h 103"/>
                <a:gd name="T36" fmla="*/ 5 w 279"/>
                <a:gd name="T37" fmla="*/ 1 h 103"/>
                <a:gd name="T38" fmla="*/ 4 w 279"/>
                <a:gd name="T39" fmla="*/ 1 h 103"/>
                <a:gd name="T40" fmla="*/ 3 w 279"/>
                <a:gd name="T41" fmla="*/ 1 h 103"/>
                <a:gd name="T42" fmla="*/ 2 w 279"/>
                <a:gd name="T43" fmla="*/ 2 h 103"/>
                <a:gd name="T44" fmla="*/ 2 w 279"/>
                <a:gd name="T45" fmla="*/ 2 h 103"/>
                <a:gd name="T46" fmla="*/ 1 w 279"/>
                <a:gd name="T47" fmla="*/ 2 h 103"/>
                <a:gd name="T48" fmla="*/ 0 w 279"/>
                <a:gd name="T49" fmla="*/ 3 h 103"/>
                <a:gd name="T50" fmla="*/ 0 w 279"/>
                <a:gd name="T51" fmla="*/ 3 h 103"/>
                <a:gd name="T52" fmla="*/ 0 w 279"/>
                <a:gd name="T53" fmla="*/ 3 h 103"/>
                <a:gd name="T54" fmla="*/ 0 w 279"/>
                <a:gd name="T55" fmla="*/ 3 h 103"/>
                <a:gd name="T56" fmla="*/ 0 w 279"/>
                <a:gd name="T57" fmla="*/ 3 h 103"/>
                <a:gd name="T58" fmla="*/ 1 w 279"/>
                <a:gd name="T59" fmla="*/ 3 h 103"/>
                <a:gd name="T60" fmla="*/ 2 w 279"/>
                <a:gd name="T61" fmla="*/ 2 h 103"/>
                <a:gd name="T62" fmla="*/ 3 w 279"/>
                <a:gd name="T63" fmla="*/ 2 h 103"/>
                <a:gd name="T64" fmla="*/ 4 w 279"/>
                <a:gd name="T65" fmla="*/ 2 h 103"/>
                <a:gd name="T66" fmla="*/ 6 w 279"/>
                <a:gd name="T67" fmla="*/ 1 h 103"/>
                <a:gd name="T68" fmla="*/ 7 w 279"/>
                <a:gd name="T69" fmla="*/ 1 h 103"/>
                <a:gd name="T70" fmla="*/ 8 w 279"/>
                <a:gd name="T71" fmla="*/ 1 h 103"/>
                <a:gd name="T72" fmla="*/ 9 w 279"/>
                <a:gd name="T73" fmla="*/ 1 h 103"/>
                <a:gd name="T74" fmla="*/ 10 w 279"/>
                <a:gd name="T75" fmla="*/ 1 h 103"/>
                <a:gd name="T76" fmla="*/ 10 w 279"/>
                <a:gd name="T77" fmla="*/ 1 h 103"/>
                <a:gd name="T78" fmla="*/ 11 w 279"/>
                <a:gd name="T79" fmla="*/ 1 h 103"/>
                <a:gd name="T80" fmla="*/ 11 w 279"/>
                <a:gd name="T81" fmla="*/ 1 h 103"/>
                <a:gd name="T82" fmla="*/ 12 w 279"/>
                <a:gd name="T83" fmla="*/ 1 h 103"/>
                <a:gd name="T84" fmla="*/ 12 w 279"/>
                <a:gd name="T85" fmla="*/ 1 h 103"/>
                <a:gd name="T86" fmla="*/ 13 w 279"/>
                <a:gd name="T87" fmla="*/ 1 h 103"/>
                <a:gd name="T88" fmla="*/ 14 w 279"/>
                <a:gd name="T89" fmla="*/ 1 h 103"/>
                <a:gd name="T90" fmla="*/ 14 w 279"/>
                <a:gd name="T91" fmla="*/ 1 h 103"/>
                <a:gd name="T92" fmla="*/ 14 w 279"/>
                <a:gd name="T93" fmla="*/ 1 h 103"/>
                <a:gd name="T94" fmla="*/ 15 w 279"/>
                <a:gd name="T95" fmla="*/ 1 h 103"/>
                <a:gd name="T96" fmla="*/ 15 w 279"/>
                <a:gd name="T97" fmla="*/ 2 h 103"/>
                <a:gd name="T98" fmla="*/ 16 w 279"/>
                <a:gd name="T99" fmla="*/ 2 h 103"/>
                <a:gd name="T100" fmla="*/ 16 w 279"/>
                <a:gd name="T101" fmla="*/ 3 h 103"/>
                <a:gd name="T102" fmla="*/ 16 w 279"/>
                <a:gd name="T103" fmla="*/ 3 h 103"/>
                <a:gd name="T104" fmla="*/ 16 w 279"/>
                <a:gd name="T105" fmla="*/ 4 h 103"/>
                <a:gd name="T106" fmla="*/ 15 w 279"/>
                <a:gd name="T107" fmla="*/ 4 h 103"/>
                <a:gd name="T108" fmla="*/ 15 w 279"/>
                <a:gd name="T109" fmla="*/ 5 h 103"/>
                <a:gd name="T110" fmla="*/ 14 w 279"/>
                <a:gd name="T111" fmla="*/ 5 h 103"/>
                <a:gd name="T112" fmla="*/ 14 w 279"/>
                <a:gd name="T113" fmla="*/ 6 h 103"/>
                <a:gd name="T114" fmla="*/ 14 w 279"/>
                <a:gd name="T115" fmla="*/ 6 h 103"/>
                <a:gd name="T116" fmla="*/ 14 w 279"/>
                <a:gd name="T117" fmla="*/ 6 h 103"/>
                <a:gd name="T118" fmla="*/ 14 w 279"/>
                <a:gd name="T119" fmla="*/ 6 h 103"/>
                <a:gd name="T120" fmla="*/ 14 w 279"/>
                <a:gd name="T121" fmla="*/ 6 h 103"/>
                <a:gd name="T122" fmla="*/ 14 w 279"/>
                <a:gd name="T123" fmla="*/ 6 h 1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9"/>
                <a:gd name="T187" fmla="*/ 0 h 103"/>
                <a:gd name="T188" fmla="*/ 279 w 279"/>
                <a:gd name="T189" fmla="*/ 103 h 1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9" h="103">
                  <a:moveTo>
                    <a:pt x="227" y="102"/>
                  </a:moveTo>
                  <a:lnTo>
                    <a:pt x="237" y="94"/>
                  </a:lnTo>
                  <a:lnTo>
                    <a:pt x="249" y="83"/>
                  </a:lnTo>
                  <a:lnTo>
                    <a:pt x="262" y="70"/>
                  </a:lnTo>
                  <a:lnTo>
                    <a:pt x="272" y="57"/>
                  </a:lnTo>
                  <a:lnTo>
                    <a:pt x="278" y="43"/>
                  </a:lnTo>
                  <a:lnTo>
                    <a:pt x="279" y="29"/>
                  </a:lnTo>
                  <a:lnTo>
                    <a:pt x="272" y="17"/>
                  </a:lnTo>
                  <a:lnTo>
                    <a:pt x="255" y="9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6" y="1"/>
                  </a:lnTo>
                  <a:lnTo>
                    <a:pt x="190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2" y="5"/>
                  </a:lnTo>
                  <a:lnTo>
                    <a:pt x="126" y="8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78" y="21"/>
                  </a:lnTo>
                  <a:lnTo>
                    <a:pt x="63" y="27"/>
                  </a:lnTo>
                  <a:lnTo>
                    <a:pt x="47" y="32"/>
                  </a:lnTo>
                  <a:lnTo>
                    <a:pt x="32" y="39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22" y="52"/>
                  </a:lnTo>
                  <a:lnTo>
                    <a:pt x="40" y="46"/>
                  </a:lnTo>
                  <a:lnTo>
                    <a:pt x="59" y="42"/>
                  </a:lnTo>
                  <a:lnTo>
                    <a:pt x="77" y="36"/>
                  </a:lnTo>
                  <a:lnTo>
                    <a:pt x="97" y="31"/>
                  </a:lnTo>
                  <a:lnTo>
                    <a:pt x="115" y="28"/>
                  </a:lnTo>
                  <a:lnTo>
                    <a:pt x="135" y="24"/>
                  </a:lnTo>
                  <a:lnTo>
                    <a:pt x="154" y="22"/>
                  </a:lnTo>
                  <a:lnTo>
                    <a:pt x="164" y="22"/>
                  </a:lnTo>
                  <a:lnTo>
                    <a:pt x="172" y="22"/>
                  </a:lnTo>
                  <a:lnTo>
                    <a:pt x="181" y="22"/>
                  </a:lnTo>
                  <a:lnTo>
                    <a:pt x="190" y="23"/>
                  </a:lnTo>
                  <a:lnTo>
                    <a:pt x="198" y="24"/>
                  </a:lnTo>
                  <a:lnTo>
                    <a:pt x="207" y="26"/>
                  </a:lnTo>
                  <a:lnTo>
                    <a:pt x="215" y="27"/>
                  </a:lnTo>
                  <a:lnTo>
                    <a:pt x="225" y="28"/>
                  </a:lnTo>
                  <a:lnTo>
                    <a:pt x="230" y="28"/>
                  </a:lnTo>
                  <a:lnTo>
                    <a:pt x="237" y="29"/>
                  </a:lnTo>
                  <a:lnTo>
                    <a:pt x="244" y="31"/>
                  </a:lnTo>
                  <a:lnTo>
                    <a:pt x="250" y="34"/>
                  </a:lnTo>
                  <a:lnTo>
                    <a:pt x="262" y="41"/>
                  </a:lnTo>
                  <a:lnTo>
                    <a:pt x="266" y="50"/>
                  </a:lnTo>
                  <a:lnTo>
                    <a:pt x="264" y="59"/>
                  </a:lnTo>
                  <a:lnTo>
                    <a:pt x="258" y="69"/>
                  </a:lnTo>
                  <a:lnTo>
                    <a:pt x="249" y="79"/>
                  </a:lnTo>
                  <a:lnTo>
                    <a:pt x="240" y="88"/>
                  </a:lnTo>
                  <a:lnTo>
                    <a:pt x="230" y="95"/>
                  </a:lnTo>
                  <a:lnTo>
                    <a:pt x="225" y="99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6" y="103"/>
                  </a:lnTo>
                  <a:lnTo>
                    <a:pt x="227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5" name="Freeform 360"/>
            <p:cNvSpPr>
              <a:spLocks/>
            </p:cNvSpPr>
            <p:nvPr/>
          </p:nvSpPr>
          <p:spPr bwMode="auto">
            <a:xfrm>
              <a:off x="4019" y="1605"/>
              <a:ext cx="27" cy="57"/>
            </a:xfrm>
            <a:custGeom>
              <a:avLst/>
              <a:gdLst>
                <a:gd name="T0" fmla="*/ 3 w 56"/>
                <a:gd name="T1" fmla="*/ 7 h 113"/>
                <a:gd name="T2" fmla="*/ 2 w 56"/>
                <a:gd name="T3" fmla="*/ 7 h 113"/>
                <a:gd name="T4" fmla="*/ 2 w 56"/>
                <a:gd name="T5" fmla="*/ 7 h 113"/>
                <a:gd name="T6" fmla="*/ 2 w 56"/>
                <a:gd name="T7" fmla="*/ 7 h 113"/>
                <a:gd name="T8" fmla="*/ 1 w 56"/>
                <a:gd name="T9" fmla="*/ 6 h 113"/>
                <a:gd name="T10" fmla="*/ 1 w 56"/>
                <a:gd name="T11" fmla="*/ 6 h 113"/>
                <a:gd name="T12" fmla="*/ 1 w 56"/>
                <a:gd name="T13" fmla="*/ 6 h 113"/>
                <a:gd name="T14" fmla="*/ 1 w 56"/>
                <a:gd name="T15" fmla="*/ 5 h 113"/>
                <a:gd name="T16" fmla="*/ 0 w 56"/>
                <a:gd name="T17" fmla="*/ 5 h 113"/>
                <a:gd name="T18" fmla="*/ 0 w 56"/>
                <a:gd name="T19" fmla="*/ 4 h 113"/>
                <a:gd name="T20" fmla="*/ 0 w 56"/>
                <a:gd name="T21" fmla="*/ 3 h 113"/>
                <a:gd name="T22" fmla="*/ 0 w 56"/>
                <a:gd name="T23" fmla="*/ 2 h 113"/>
                <a:gd name="T24" fmla="*/ 1 w 56"/>
                <a:gd name="T25" fmla="*/ 1 h 113"/>
                <a:gd name="T26" fmla="*/ 1 w 56"/>
                <a:gd name="T27" fmla="*/ 1 h 113"/>
                <a:gd name="T28" fmla="*/ 1 w 56"/>
                <a:gd name="T29" fmla="*/ 0 h 113"/>
                <a:gd name="T30" fmla="*/ 0 w 56"/>
                <a:gd name="T31" fmla="*/ 0 h 113"/>
                <a:gd name="T32" fmla="*/ 0 w 56"/>
                <a:gd name="T33" fmla="*/ 1 h 113"/>
                <a:gd name="T34" fmla="*/ 0 w 56"/>
                <a:gd name="T35" fmla="*/ 2 h 113"/>
                <a:gd name="T36" fmla="*/ 0 w 56"/>
                <a:gd name="T37" fmla="*/ 3 h 113"/>
                <a:gd name="T38" fmla="*/ 0 w 56"/>
                <a:gd name="T39" fmla="*/ 4 h 113"/>
                <a:gd name="T40" fmla="*/ 0 w 56"/>
                <a:gd name="T41" fmla="*/ 5 h 113"/>
                <a:gd name="T42" fmla="*/ 0 w 56"/>
                <a:gd name="T43" fmla="*/ 6 h 113"/>
                <a:gd name="T44" fmla="*/ 1 w 56"/>
                <a:gd name="T45" fmla="*/ 6 h 113"/>
                <a:gd name="T46" fmla="*/ 2 w 56"/>
                <a:gd name="T47" fmla="*/ 7 h 113"/>
                <a:gd name="T48" fmla="*/ 3 w 56"/>
                <a:gd name="T49" fmla="*/ 8 h 113"/>
                <a:gd name="T50" fmla="*/ 3 w 56"/>
                <a:gd name="T51" fmla="*/ 8 h 113"/>
                <a:gd name="T52" fmla="*/ 3 w 56"/>
                <a:gd name="T53" fmla="*/ 7 h 113"/>
                <a:gd name="T54" fmla="*/ 3 w 56"/>
                <a:gd name="T55" fmla="*/ 7 h 113"/>
                <a:gd name="T56" fmla="*/ 3 w 56"/>
                <a:gd name="T57" fmla="*/ 7 h 113"/>
                <a:gd name="T58" fmla="*/ 3 w 56"/>
                <a:gd name="T59" fmla="*/ 7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113"/>
                <a:gd name="T92" fmla="*/ 56 w 56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113">
                  <a:moveTo>
                    <a:pt x="55" y="110"/>
                  </a:moveTo>
                  <a:lnTo>
                    <a:pt x="48" y="106"/>
                  </a:lnTo>
                  <a:lnTo>
                    <a:pt x="42" y="102"/>
                  </a:lnTo>
                  <a:lnTo>
                    <a:pt x="37" y="97"/>
                  </a:lnTo>
                  <a:lnTo>
                    <a:pt x="32" y="92"/>
                  </a:lnTo>
                  <a:lnTo>
                    <a:pt x="27" y="88"/>
                  </a:lnTo>
                  <a:lnTo>
                    <a:pt x="24" y="82"/>
                  </a:lnTo>
                  <a:lnTo>
                    <a:pt x="19" y="75"/>
                  </a:lnTo>
                  <a:lnTo>
                    <a:pt x="15" y="69"/>
                  </a:lnTo>
                  <a:lnTo>
                    <a:pt x="10" y="53"/>
                  </a:lnTo>
                  <a:lnTo>
                    <a:pt x="9" y="37"/>
                  </a:lnTo>
                  <a:lnTo>
                    <a:pt x="13" y="22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12" y="82"/>
                  </a:lnTo>
                  <a:lnTo>
                    <a:pt x="22" y="96"/>
                  </a:lnTo>
                  <a:lnTo>
                    <a:pt x="36" y="106"/>
                  </a:lnTo>
                  <a:lnTo>
                    <a:pt x="53" y="113"/>
                  </a:lnTo>
                  <a:lnTo>
                    <a:pt x="55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6" name="Freeform 361"/>
            <p:cNvSpPr>
              <a:spLocks/>
            </p:cNvSpPr>
            <p:nvPr/>
          </p:nvSpPr>
          <p:spPr bwMode="auto">
            <a:xfrm>
              <a:off x="3989" y="1610"/>
              <a:ext cx="37" cy="52"/>
            </a:xfrm>
            <a:custGeom>
              <a:avLst/>
              <a:gdLst>
                <a:gd name="T0" fmla="*/ 5 w 73"/>
                <a:gd name="T1" fmla="*/ 7 h 104"/>
                <a:gd name="T2" fmla="*/ 5 w 73"/>
                <a:gd name="T3" fmla="*/ 7 h 104"/>
                <a:gd name="T4" fmla="*/ 4 w 73"/>
                <a:gd name="T5" fmla="*/ 6 h 104"/>
                <a:gd name="T6" fmla="*/ 4 w 73"/>
                <a:gd name="T7" fmla="*/ 6 h 104"/>
                <a:gd name="T8" fmla="*/ 4 w 73"/>
                <a:gd name="T9" fmla="*/ 6 h 104"/>
                <a:gd name="T10" fmla="*/ 4 w 73"/>
                <a:gd name="T11" fmla="*/ 5 h 104"/>
                <a:gd name="T12" fmla="*/ 3 w 73"/>
                <a:gd name="T13" fmla="*/ 5 h 104"/>
                <a:gd name="T14" fmla="*/ 3 w 73"/>
                <a:gd name="T15" fmla="*/ 5 h 104"/>
                <a:gd name="T16" fmla="*/ 3 w 73"/>
                <a:gd name="T17" fmla="*/ 4 h 104"/>
                <a:gd name="T18" fmla="*/ 2 w 73"/>
                <a:gd name="T19" fmla="*/ 3 h 104"/>
                <a:gd name="T20" fmla="*/ 2 w 73"/>
                <a:gd name="T21" fmla="*/ 3 h 104"/>
                <a:gd name="T22" fmla="*/ 2 w 73"/>
                <a:gd name="T23" fmla="*/ 2 h 104"/>
                <a:gd name="T24" fmla="*/ 2 w 73"/>
                <a:gd name="T25" fmla="*/ 1 h 104"/>
                <a:gd name="T26" fmla="*/ 1 w 73"/>
                <a:gd name="T27" fmla="*/ 0 h 104"/>
                <a:gd name="T28" fmla="*/ 1 w 73"/>
                <a:gd name="T29" fmla="*/ 1 h 104"/>
                <a:gd name="T30" fmla="*/ 1 w 73"/>
                <a:gd name="T31" fmla="*/ 1 h 104"/>
                <a:gd name="T32" fmla="*/ 1 w 73"/>
                <a:gd name="T33" fmla="*/ 1 h 104"/>
                <a:gd name="T34" fmla="*/ 0 w 73"/>
                <a:gd name="T35" fmla="*/ 2 h 104"/>
                <a:gd name="T36" fmla="*/ 1 w 73"/>
                <a:gd name="T37" fmla="*/ 3 h 104"/>
                <a:gd name="T38" fmla="*/ 1 w 73"/>
                <a:gd name="T39" fmla="*/ 4 h 104"/>
                <a:gd name="T40" fmla="*/ 2 w 73"/>
                <a:gd name="T41" fmla="*/ 5 h 104"/>
                <a:gd name="T42" fmla="*/ 2 w 73"/>
                <a:gd name="T43" fmla="*/ 5 h 104"/>
                <a:gd name="T44" fmla="*/ 3 w 73"/>
                <a:gd name="T45" fmla="*/ 6 h 104"/>
                <a:gd name="T46" fmla="*/ 4 w 73"/>
                <a:gd name="T47" fmla="*/ 7 h 104"/>
                <a:gd name="T48" fmla="*/ 5 w 73"/>
                <a:gd name="T49" fmla="*/ 7 h 104"/>
                <a:gd name="T50" fmla="*/ 5 w 73"/>
                <a:gd name="T51" fmla="*/ 7 h 104"/>
                <a:gd name="T52" fmla="*/ 5 w 73"/>
                <a:gd name="T53" fmla="*/ 7 h 104"/>
                <a:gd name="T54" fmla="*/ 5 w 73"/>
                <a:gd name="T55" fmla="*/ 7 h 104"/>
                <a:gd name="T56" fmla="*/ 5 w 73"/>
                <a:gd name="T57" fmla="*/ 7 h 104"/>
                <a:gd name="T58" fmla="*/ 5 w 73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104"/>
                <a:gd name="T92" fmla="*/ 73 w 73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104">
                  <a:moveTo>
                    <a:pt x="73" y="103"/>
                  </a:moveTo>
                  <a:lnTo>
                    <a:pt x="69" y="97"/>
                  </a:lnTo>
                  <a:lnTo>
                    <a:pt x="64" y="93"/>
                  </a:lnTo>
                  <a:lnTo>
                    <a:pt x="60" y="87"/>
                  </a:lnTo>
                  <a:lnTo>
                    <a:pt x="54" y="81"/>
                  </a:lnTo>
                  <a:lnTo>
                    <a:pt x="49" y="77"/>
                  </a:lnTo>
                  <a:lnTo>
                    <a:pt x="45" y="71"/>
                  </a:lnTo>
                  <a:lnTo>
                    <a:pt x="39" y="66"/>
                  </a:lnTo>
                  <a:lnTo>
                    <a:pt x="34" y="61"/>
                  </a:lnTo>
                  <a:lnTo>
                    <a:pt x="26" y="47"/>
                  </a:lnTo>
                  <a:lnTo>
                    <a:pt x="22" y="33"/>
                  </a:lnTo>
                  <a:lnTo>
                    <a:pt x="19" y="19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7" y="53"/>
                  </a:lnTo>
                  <a:lnTo>
                    <a:pt x="17" y="66"/>
                  </a:lnTo>
                  <a:lnTo>
                    <a:pt x="30" y="78"/>
                  </a:lnTo>
                  <a:lnTo>
                    <a:pt x="45" y="88"/>
                  </a:lnTo>
                  <a:lnTo>
                    <a:pt x="58" y="97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7" name="Freeform 362"/>
            <p:cNvSpPr>
              <a:spLocks/>
            </p:cNvSpPr>
            <p:nvPr/>
          </p:nvSpPr>
          <p:spPr bwMode="auto">
            <a:xfrm>
              <a:off x="3985" y="1578"/>
              <a:ext cx="215" cy="46"/>
            </a:xfrm>
            <a:custGeom>
              <a:avLst/>
              <a:gdLst>
                <a:gd name="T0" fmla="*/ 26 w 430"/>
                <a:gd name="T1" fmla="*/ 1 h 92"/>
                <a:gd name="T2" fmla="*/ 25 w 430"/>
                <a:gd name="T3" fmla="*/ 1 h 92"/>
                <a:gd name="T4" fmla="*/ 23 w 430"/>
                <a:gd name="T5" fmla="*/ 1 h 92"/>
                <a:gd name="T6" fmla="*/ 21 w 430"/>
                <a:gd name="T7" fmla="*/ 0 h 92"/>
                <a:gd name="T8" fmla="*/ 19 w 430"/>
                <a:gd name="T9" fmla="*/ 0 h 92"/>
                <a:gd name="T10" fmla="*/ 18 w 430"/>
                <a:gd name="T11" fmla="*/ 1 h 92"/>
                <a:gd name="T12" fmla="*/ 16 w 430"/>
                <a:gd name="T13" fmla="*/ 1 h 92"/>
                <a:gd name="T14" fmla="*/ 14 w 430"/>
                <a:gd name="T15" fmla="*/ 1 h 92"/>
                <a:gd name="T16" fmla="*/ 12 w 430"/>
                <a:gd name="T17" fmla="*/ 1 h 92"/>
                <a:gd name="T18" fmla="*/ 11 w 430"/>
                <a:gd name="T19" fmla="*/ 2 h 92"/>
                <a:gd name="T20" fmla="*/ 9 w 430"/>
                <a:gd name="T21" fmla="*/ 2 h 92"/>
                <a:gd name="T22" fmla="*/ 7 w 430"/>
                <a:gd name="T23" fmla="*/ 2 h 92"/>
                <a:gd name="T24" fmla="*/ 6 w 430"/>
                <a:gd name="T25" fmla="*/ 3 h 92"/>
                <a:gd name="T26" fmla="*/ 4 w 430"/>
                <a:gd name="T27" fmla="*/ 3 h 92"/>
                <a:gd name="T28" fmla="*/ 3 w 430"/>
                <a:gd name="T29" fmla="*/ 4 h 92"/>
                <a:gd name="T30" fmla="*/ 1 w 430"/>
                <a:gd name="T31" fmla="*/ 5 h 92"/>
                <a:gd name="T32" fmla="*/ 1 w 430"/>
                <a:gd name="T33" fmla="*/ 5 h 92"/>
                <a:gd name="T34" fmla="*/ 1 w 430"/>
                <a:gd name="T35" fmla="*/ 6 h 92"/>
                <a:gd name="T36" fmla="*/ 2 w 430"/>
                <a:gd name="T37" fmla="*/ 6 h 92"/>
                <a:gd name="T38" fmla="*/ 5 w 430"/>
                <a:gd name="T39" fmla="*/ 5 h 92"/>
                <a:gd name="T40" fmla="*/ 7 w 430"/>
                <a:gd name="T41" fmla="*/ 4 h 92"/>
                <a:gd name="T42" fmla="*/ 10 w 430"/>
                <a:gd name="T43" fmla="*/ 3 h 92"/>
                <a:gd name="T44" fmla="*/ 12 w 430"/>
                <a:gd name="T45" fmla="*/ 2 h 92"/>
                <a:gd name="T46" fmla="*/ 14 w 430"/>
                <a:gd name="T47" fmla="*/ 2 h 92"/>
                <a:gd name="T48" fmla="*/ 16 w 430"/>
                <a:gd name="T49" fmla="*/ 1 h 92"/>
                <a:gd name="T50" fmla="*/ 18 w 430"/>
                <a:gd name="T51" fmla="*/ 1 h 92"/>
                <a:gd name="T52" fmla="*/ 20 w 430"/>
                <a:gd name="T53" fmla="*/ 1 h 92"/>
                <a:gd name="T54" fmla="*/ 22 w 430"/>
                <a:gd name="T55" fmla="*/ 1 h 92"/>
                <a:gd name="T56" fmla="*/ 24 w 430"/>
                <a:gd name="T57" fmla="*/ 1 h 92"/>
                <a:gd name="T58" fmla="*/ 26 w 430"/>
                <a:gd name="T59" fmla="*/ 1 h 92"/>
                <a:gd name="T60" fmla="*/ 27 w 430"/>
                <a:gd name="T61" fmla="*/ 1 h 92"/>
                <a:gd name="T62" fmla="*/ 27 w 430"/>
                <a:gd name="T63" fmla="*/ 1 h 92"/>
                <a:gd name="T64" fmla="*/ 27 w 430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0"/>
                <a:gd name="T100" fmla="*/ 0 h 92"/>
                <a:gd name="T101" fmla="*/ 430 w 430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0" h="92">
                  <a:moveTo>
                    <a:pt x="430" y="16"/>
                  </a:moveTo>
                  <a:lnTo>
                    <a:pt x="416" y="13"/>
                  </a:lnTo>
                  <a:lnTo>
                    <a:pt x="403" y="9"/>
                  </a:lnTo>
                  <a:lnTo>
                    <a:pt x="389" y="6"/>
                  </a:lnTo>
                  <a:lnTo>
                    <a:pt x="374" y="5"/>
                  </a:lnTo>
                  <a:lnTo>
                    <a:pt x="360" y="2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1"/>
                  </a:lnTo>
                  <a:lnTo>
                    <a:pt x="259" y="2"/>
                  </a:lnTo>
                  <a:lnTo>
                    <a:pt x="245" y="5"/>
                  </a:lnTo>
                  <a:lnTo>
                    <a:pt x="230" y="7"/>
                  </a:lnTo>
                  <a:lnTo>
                    <a:pt x="216" y="9"/>
                  </a:lnTo>
                  <a:lnTo>
                    <a:pt x="202" y="12"/>
                  </a:lnTo>
                  <a:lnTo>
                    <a:pt x="191" y="14"/>
                  </a:lnTo>
                  <a:lnTo>
                    <a:pt x="178" y="16"/>
                  </a:lnTo>
                  <a:lnTo>
                    <a:pt x="165" y="19"/>
                  </a:lnTo>
                  <a:lnTo>
                    <a:pt x="153" y="21"/>
                  </a:lnTo>
                  <a:lnTo>
                    <a:pt x="139" y="24"/>
                  </a:lnTo>
                  <a:lnTo>
                    <a:pt x="126" y="27"/>
                  </a:lnTo>
                  <a:lnTo>
                    <a:pt x="112" y="30"/>
                  </a:lnTo>
                  <a:lnTo>
                    <a:pt x="100" y="34"/>
                  </a:lnTo>
                  <a:lnTo>
                    <a:pt x="86" y="37"/>
                  </a:lnTo>
                  <a:lnTo>
                    <a:pt x="73" y="42"/>
                  </a:lnTo>
                  <a:lnTo>
                    <a:pt x="61" y="46"/>
                  </a:lnTo>
                  <a:lnTo>
                    <a:pt x="49" y="51"/>
                  </a:lnTo>
                  <a:lnTo>
                    <a:pt x="36" y="57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5" y="75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6" y="92"/>
                  </a:lnTo>
                  <a:lnTo>
                    <a:pt x="27" y="85"/>
                  </a:lnTo>
                  <a:lnTo>
                    <a:pt x="49" y="78"/>
                  </a:lnTo>
                  <a:lnTo>
                    <a:pt x="70" y="70"/>
                  </a:lnTo>
                  <a:lnTo>
                    <a:pt x="91" y="62"/>
                  </a:lnTo>
                  <a:lnTo>
                    <a:pt x="112" y="54"/>
                  </a:lnTo>
                  <a:lnTo>
                    <a:pt x="133" y="46"/>
                  </a:lnTo>
                  <a:lnTo>
                    <a:pt x="155" y="39"/>
                  </a:lnTo>
                  <a:lnTo>
                    <a:pt x="177" y="32"/>
                  </a:lnTo>
                  <a:lnTo>
                    <a:pt x="192" y="29"/>
                  </a:lnTo>
                  <a:lnTo>
                    <a:pt x="208" y="25"/>
                  </a:lnTo>
                  <a:lnTo>
                    <a:pt x="223" y="22"/>
                  </a:lnTo>
                  <a:lnTo>
                    <a:pt x="239" y="19"/>
                  </a:lnTo>
                  <a:lnTo>
                    <a:pt x="255" y="16"/>
                  </a:lnTo>
                  <a:lnTo>
                    <a:pt x="271" y="14"/>
                  </a:lnTo>
                  <a:lnTo>
                    <a:pt x="287" y="13"/>
                  </a:lnTo>
                  <a:lnTo>
                    <a:pt x="304" y="11"/>
                  </a:lnTo>
                  <a:lnTo>
                    <a:pt x="320" y="9"/>
                  </a:lnTo>
                  <a:lnTo>
                    <a:pt x="336" y="9"/>
                  </a:lnTo>
                  <a:lnTo>
                    <a:pt x="352" y="9"/>
                  </a:lnTo>
                  <a:lnTo>
                    <a:pt x="368" y="9"/>
                  </a:lnTo>
                  <a:lnTo>
                    <a:pt x="383" y="11"/>
                  </a:lnTo>
                  <a:lnTo>
                    <a:pt x="399" y="12"/>
                  </a:lnTo>
                  <a:lnTo>
                    <a:pt x="415" y="14"/>
                  </a:lnTo>
                  <a:lnTo>
                    <a:pt x="4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8" name="Freeform 363"/>
            <p:cNvSpPr>
              <a:spLocks/>
            </p:cNvSpPr>
            <p:nvPr/>
          </p:nvSpPr>
          <p:spPr bwMode="auto">
            <a:xfrm>
              <a:off x="3978" y="1783"/>
              <a:ext cx="76" cy="212"/>
            </a:xfrm>
            <a:custGeom>
              <a:avLst/>
              <a:gdLst>
                <a:gd name="T0" fmla="*/ 3 w 152"/>
                <a:gd name="T1" fmla="*/ 1 h 424"/>
                <a:gd name="T2" fmla="*/ 2 w 152"/>
                <a:gd name="T3" fmla="*/ 2 h 424"/>
                <a:gd name="T4" fmla="*/ 1 w 152"/>
                <a:gd name="T5" fmla="*/ 3 h 424"/>
                <a:gd name="T6" fmla="*/ 1 w 152"/>
                <a:gd name="T7" fmla="*/ 5 h 424"/>
                <a:gd name="T8" fmla="*/ 1 w 152"/>
                <a:gd name="T9" fmla="*/ 6 h 424"/>
                <a:gd name="T10" fmla="*/ 0 w 152"/>
                <a:gd name="T11" fmla="*/ 8 h 424"/>
                <a:gd name="T12" fmla="*/ 1 w 152"/>
                <a:gd name="T13" fmla="*/ 9 h 424"/>
                <a:gd name="T14" fmla="*/ 1 w 152"/>
                <a:gd name="T15" fmla="*/ 10 h 424"/>
                <a:gd name="T16" fmla="*/ 2 w 152"/>
                <a:gd name="T17" fmla="*/ 12 h 424"/>
                <a:gd name="T18" fmla="*/ 2 w 152"/>
                <a:gd name="T19" fmla="*/ 12 h 424"/>
                <a:gd name="T20" fmla="*/ 3 w 152"/>
                <a:gd name="T21" fmla="*/ 13 h 424"/>
                <a:gd name="T22" fmla="*/ 3 w 152"/>
                <a:gd name="T23" fmla="*/ 13 h 424"/>
                <a:gd name="T24" fmla="*/ 3 w 152"/>
                <a:gd name="T25" fmla="*/ 14 h 424"/>
                <a:gd name="T26" fmla="*/ 4 w 152"/>
                <a:gd name="T27" fmla="*/ 14 h 424"/>
                <a:gd name="T28" fmla="*/ 4 w 152"/>
                <a:gd name="T29" fmla="*/ 15 h 424"/>
                <a:gd name="T30" fmla="*/ 4 w 152"/>
                <a:gd name="T31" fmla="*/ 15 h 424"/>
                <a:gd name="T32" fmla="*/ 4 w 152"/>
                <a:gd name="T33" fmla="*/ 16 h 424"/>
                <a:gd name="T34" fmla="*/ 4 w 152"/>
                <a:gd name="T35" fmla="*/ 17 h 424"/>
                <a:gd name="T36" fmla="*/ 5 w 152"/>
                <a:gd name="T37" fmla="*/ 18 h 424"/>
                <a:gd name="T38" fmla="*/ 5 w 152"/>
                <a:gd name="T39" fmla="*/ 19 h 424"/>
                <a:gd name="T40" fmla="*/ 5 w 152"/>
                <a:gd name="T41" fmla="*/ 20 h 424"/>
                <a:gd name="T42" fmla="*/ 6 w 152"/>
                <a:gd name="T43" fmla="*/ 21 h 424"/>
                <a:gd name="T44" fmla="*/ 6 w 152"/>
                <a:gd name="T45" fmla="*/ 22 h 424"/>
                <a:gd name="T46" fmla="*/ 7 w 152"/>
                <a:gd name="T47" fmla="*/ 23 h 424"/>
                <a:gd name="T48" fmla="*/ 7 w 152"/>
                <a:gd name="T49" fmla="*/ 23 h 424"/>
                <a:gd name="T50" fmla="*/ 8 w 152"/>
                <a:gd name="T51" fmla="*/ 24 h 424"/>
                <a:gd name="T52" fmla="*/ 8 w 152"/>
                <a:gd name="T53" fmla="*/ 25 h 424"/>
                <a:gd name="T54" fmla="*/ 9 w 152"/>
                <a:gd name="T55" fmla="*/ 26 h 424"/>
                <a:gd name="T56" fmla="*/ 10 w 152"/>
                <a:gd name="T57" fmla="*/ 27 h 424"/>
                <a:gd name="T58" fmla="*/ 10 w 152"/>
                <a:gd name="T59" fmla="*/ 27 h 424"/>
                <a:gd name="T60" fmla="*/ 10 w 152"/>
                <a:gd name="T61" fmla="*/ 27 h 424"/>
                <a:gd name="T62" fmla="*/ 10 w 152"/>
                <a:gd name="T63" fmla="*/ 27 h 424"/>
                <a:gd name="T64" fmla="*/ 10 w 152"/>
                <a:gd name="T65" fmla="*/ 26 h 424"/>
                <a:gd name="T66" fmla="*/ 9 w 152"/>
                <a:gd name="T67" fmla="*/ 25 h 424"/>
                <a:gd name="T68" fmla="*/ 8 w 152"/>
                <a:gd name="T69" fmla="*/ 23 h 424"/>
                <a:gd name="T70" fmla="*/ 8 w 152"/>
                <a:gd name="T71" fmla="*/ 22 h 424"/>
                <a:gd name="T72" fmla="*/ 7 w 152"/>
                <a:gd name="T73" fmla="*/ 20 h 424"/>
                <a:gd name="T74" fmla="*/ 6 w 152"/>
                <a:gd name="T75" fmla="*/ 19 h 424"/>
                <a:gd name="T76" fmla="*/ 6 w 152"/>
                <a:gd name="T77" fmla="*/ 17 h 424"/>
                <a:gd name="T78" fmla="*/ 5 w 152"/>
                <a:gd name="T79" fmla="*/ 15 h 424"/>
                <a:gd name="T80" fmla="*/ 5 w 152"/>
                <a:gd name="T81" fmla="*/ 14 h 424"/>
                <a:gd name="T82" fmla="*/ 5 w 152"/>
                <a:gd name="T83" fmla="*/ 13 h 424"/>
                <a:gd name="T84" fmla="*/ 4 w 152"/>
                <a:gd name="T85" fmla="*/ 13 h 424"/>
                <a:gd name="T86" fmla="*/ 4 w 152"/>
                <a:gd name="T87" fmla="*/ 12 h 424"/>
                <a:gd name="T88" fmla="*/ 4 w 152"/>
                <a:gd name="T89" fmla="*/ 12 h 424"/>
                <a:gd name="T90" fmla="*/ 4 w 152"/>
                <a:gd name="T91" fmla="*/ 11 h 424"/>
                <a:gd name="T92" fmla="*/ 3 w 152"/>
                <a:gd name="T93" fmla="*/ 11 h 424"/>
                <a:gd name="T94" fmla="*/ 3 w 152"/>
                <a:gd name="T95" fmla="*/ 10 h 424"/>
                <a:gd name="T96" fmla="*/ 3 w 152"/>
                <a:gd name="T97" fmla="*/ 10 h 424"/>
                <a:gd name="T98" fmla="*/ 2 w 152"/>
                <a:gd name="T99" fmla="*/ 9 h 424"/>
                <a:gd name="T100" fmla="*/ 2 w 152"/>
                <a:gd name="T101" fmla="*/ 7 h 424"/>
                <a:gd name="T102" fmla="*/ 1 w 152"/>
                <a:gd name="T103" fmla="*/ 6 h 424"/>
                <a:gd name="T104" fmla="*/ 2 w 152"/>
                <a:gd name="T105" fmla="*/ 5 h 424"/>
                <a:gd name="T106" fmla="*/ 2 w 152"/>
                <a:gd name="T107" fmla="*/ 4 h 424"/>
                <a:gd name="T108" fmla="*/ 2 w 152"/>
                <a:gd name="T109" fmla="*/ 3 h 424"/>
                <a:gd name="T110" fmla="*/ 2 w 152"/>
                <a:gd name="T111" fmla="*/ 2 h 424"/>
                <a:gd name="T112" fmla="*/ 3 w 152"/>
                <a:gd name="T113" fmla="*/ 1 h 424"/>
                <a:gd name="T114" fmla="*/ 3 w 152"/>
                <a:gd name="T115" fmla="*/ 1 h 424"/>
                <a:gd name="T116" fmla="*/ 3 w 152"/>
                <a:gd name="T117" fmla="*/ 0 h 424"/>
                <a:gd name="T118" fmla="*/ 3 w 152"/>
                <a:gd name="T119" fmla="*/ 0 h 424"/>
                <a:gd name="T120" fmla="*/ 3 w 152"/>
                <a:gd name="T121" fmla="*/ 1 h 424"/>
                <a:gd name="T122" fmla="*/ 3 w 152"/>
                <a:gd name="T123" fmla="*/ 1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"/>
                <a:gd name="T187" fmla="*/ 0 h 424"/>
                <a:gd name="T188" fmla="*/ 152 w 152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" h="424">
                  <a:moveTo>
                    <a:pt x="33" y="1"/>
                  </a:moveTo>
                  <a:lnTo>
                    <a:pt x="22" y="23"/>
                  </a:lnTo>
                  <a:lnTo>
                    <a:pt x="12" y="45"/>
                  </a:lnTo>
                  <a:lnTo>
                    <a:pt x="5" y="67"/>
                  </a:lnTo>
                  <a:lnTo>
                    <a:pt x="1" y="90"/>
                  </a:lnTo>
                  <a:lnTo>
                    <a:pt x="0" y="113"/>
                  </a:lnTo>
                  <a:lnTo>
                    <a:pt x="2" y="136"/>
                  </a:lnTo>
                  <a:lnTo>
                    <a:pt x="10" y="158"/>
                  </a:lnTo>
                  <a:lnTo>
                    <a:pt x="24" y="180"/>
                  </a:lnTo>
                  <a:lnTo>
                    <a:pt x="30" y="188"/>
                  </a:lnTo>
                  <a:lnTo>
                    <a:pt x="35" y="196"/>
                  </a:lnTo>
                  <a:lnTo>
                    <a:pt x="41" y="204"/>
                  </a:lnTo>
                  <a:lnTo>
                    <a:pt x="46" y="212"/>
                  </a:lnTo>
                  <a:lnTo>
                    <a:pt x="49" y="221"/>
                  </a:lnTo>
                  <a:lnTo>
                    <a:pt x="53" y="230"/>
                  </a:lnTo>
                  <a:lnTo>
                    <a:pt x="56" y="239"/>
                  </a:lnTo>
                  <a:lnTo>
                    <a:pt x="58" y="249"/>
                  </a:lnTo>
                  <a:lnTo>
                    <a:pt x="63" y="264"/>
                  </a:lnTo>
                  <a:lnTo>
                    <a:pt x="68" y="278"/>
                  </a:lnTo>
                  <a:lnTo>
                    <a:pt x="73" y="293"/>
                  </a:lnTo>
                  <a:lnTo>
                    <a:pt x="79" y="307"/>
                  </a:lnTo>
                  <a:lnTo>
                    <a:pt x="86" y="322"/>
                  </a:lnTo>
                  <a:lnTo>
                    <a:pt x="93" y="338"/>
                  </a:lnTo>
                  <a:lnTo>
                    <a:pt x="101" y="353"/>
                  </a:lnTo>
                  <a:lnTo>
                    <a:pt x="109" y="367"/>
                  </a:lnTo>
                  <a:lnTo>
                    <a:pt x="117" y="382"/>
                  </a:lnTo>
                  <a:lnTo>
                    <a:pt x="126" y="397"/>
                  </a:lnTo>
                  <a:lnTo>
                    <a:pt x="136" y="410"/>
                  </a:lnTo>
                  <a:lnTo>
                    <a:pt x="145" y="424"/>
                  </a:lnTo>
                  <a:lnTo>
                    <a:pt x="147" y="424"/>
                  </a:lnTo>
                  <a:lnTo>
                    <a:pt x="151" y="422"/>
                  </a:lnTo>
                  <a:lnTo>
                    <a:pt x="152" y="418"/>
                  </a:lnTo>
                  <a:lnTo>
                    <a:pt x="152" y="416"/>
                  </a:lnTo>
                  <a:lnTo>
                    <a:pt x="139" y="391"/>
                  </a:lnTo>
                  <a:lnTo>
                    <a:pt x="128" y="367"/>
                  </a:lnTo>
                  <a:lnTo>
                    <a:pt x="116" y="341"/>
                  </a:lnTo>
                  <a:lnTo>
                    <a:pt x="105" y="317"/>
                  </a:lnTo>
                  <a:lnTo>
                    <a:pt x="94" y="292"/>
                  </a:lnTo>
                  <a:lnTo>
                    <a:pt x="85" y="266"/>
                  </a:lnTo>
                  <a:lnTo>
                    <a:pt x="78" y="240"/>
                  </a:lnTo>
                  <a:lnTo>
                    <a:pt x="71" y="212"/>
                  </a:lnTo>
                  <a:lnTo>
                    <a:pt x="69" y="203"/>
                  </a:lnTo>
                  <a:lnTo>
                    <a:pt x="64" y="195"/>
                  </a:lnTo>
                  <a:lnTo>
                    <a:pt x="60" y="187"/>
                  </a:lnTo>
                  <a:lnTo>
                    <a:pt x="54" y="179"/>
                  </a:lnTo>
                  <a:lnTo>
                    <a:pt x="49" y="172"/>
                  </a:lnTo>
                  <a:lnTo>
                    <a:pt x="43" y="165"/>
                  </a:lnTo>
                  <a:lnTo>
                    <a:pt x="38" y="157"/>
                  </a:lnTo>
                  <a:lnTo>
                    <a:pt x="33" y="149"/>
                  </a:lnTo>
                  <a:lnTo>
                    <a:pt x="24" y="129"/>
                  </a:lnTo>
                  <a:lnTo>
                    <a:pt x="18" y="110"/>
                  </a:lnTo>
                  <a:lnTo>
                    <a:pt x="16" y="90"/>
                  </a:lnTo>
                  <a:lnTo>
                    <a:pt x="19" y="67"/>
                  </a:lnTo>
                  <a:lnTo>
                    <a:pt x="24" y="51"/>
                  </a:lnTo>
                  <a:lnTo>
                    <a:pt x="27" y="36"/>
                  </a:lnTo>
                  <a:lnTo>
                    <a:pt x="32" y="20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59" name="Freeform 364"/>
            <p:cNvSpPr>
              <a:spLocks/>
            </p:cNvSpPr>
            <p:nvPr/>
          </p:nvSpPr>
          <p:spPr bwMode="auto">
            <a:xfrm>
              <a:off x="4032" y="1838"/>
              <a:ext cx="199" cy="173"/>
            </a:xfrm>
            <a:custGeom>
              <a:avLst/>
              <a:gdLst>
                <a:gd name="T0" fmla="*/ 25 w 398"/>
                <a:gd name="T1" fmla="*/ 2 h 346"/>
                <a:gd name="T2" fmla="*/ 24 w 398"/>
                <a:gd name="T3" fmla="*/ 6 h 346"/>
                <a:gd name="T4" fmla="*/ 23 w 398"/>
                <a:gd name="T5" fmla="*/ 10 h 346"/>
                <a:gd name="T6" fmla="*/ 22 w 398"/>
                <a:gd name="T7" fmla="*/ 12 h 346"/>
                <a:gd name="T8" fmla="*/ 20 w 398"/>
                <a:gd name="T9" fmla="*/ 14 h 346"/>
                <a:gd name="T10" fmla="*/ 17 w 398"/>
                <a:gd name="T11" fmla="*/ 15 h 346"/>
                <a:gd name="T12" fmla="*/ 15 w 398"/>
                <a:gd name="T13" fmla="*/ 16 h 346"/>
                <a:gd name="T14" fmla="*/ 13 w 398"/>
                <a:gd name="T15" fmla="*/ 18 h 346"/>
                <a:gd name="T16" fmla="*/ 11 w 398"/>
                <a:gd name="T17" fmla="*/ 19 h 346"/>
                <a:gd name="T18" fmla="*/ 9 w 398"/>
                <a:gd name="T19" fmla="*/ 20 h 346"/>
                <a:gd name="T20" fmla="*/ 7 w 398"/>
                <a:gd name="T21" fmla="*/ 20 h 346"/>
                <a:gd name="T22" fmla="*/ 5 w 398"/>
                <a:gd name="T23" fmla="*/ 20 h 346"/>
                <a:gd name="T24" fmla="*/ 3 w 398"/>
                <a:gd name="T25" fmla="*/ 19 h 346"/>
                <a:gd name="T26" fmla="*/ 2 w 398"/>
                <a:gd name="T27" fmla="*/ 17 h 346"/>
                <a:gd name="T28" fmla="*/ 1 w 398"/>
                <a:gd name="T29" fmla="*/ 16 h 346"/>
                <a:gd name="T30" fmla="*/ 1 w 398"/>
                <a:gd name="T31" fmla="*/ 16 h 346"/>
                <a:gd name="T32" fmla="*/ 0 w 398"/>
                <a:gd name="T33" fmla="*/ 18 h 346"/>
                <a:gd name="T34" fmla="*/ 1 w 398"/>
                <a:gd name="T35" fmla="*/ 19 h 346"/>
                <a:gd name="T36" fmla="*/ 2 w 398"/>
                <a:gd name="T37" fmla="*/ 21 h 346"/>
                <a:gd name="T38" fmla="*/ 3 w 398"/>
                <a:gd name="T39" fmla="*/ 21 h 346"/>
                <a:gd name="T40" fmla="*/ 6 w 398"/>
                <a:gd name="T41" fmla="*/ 22 h 346"/>
                <a:gd name="T42" fmla="*/ 8 w 398"/>
                <a:gd name="T43" fmla="*/ 22 h 346"/>
                <a:gd name="T44" fmla="*/ 11 w 398"/>
                <a:gd name="T45" fmla="*/ 21 h 346"/>
                <a:gd name="T46" fmla="*/ 13 w 398"/>
                <a:gd name="T47" fmla="*/ 19 h 346"/>
                <a:gd name="T48" fmla="*/ 15 w 398"/>
                <a:gd name="T49" fmla="*/ 18 h 346"/>
                <a:gd name="T50" fmla="*/ 18 w 398"/>
                <a:gd name="T51" fmla="*/ 16 h 346"/>
                <a:gd name="T52" fmla="*/ 20 w 398"/>
                <a:gd name="T53" fmla="*/ 15 h 346"/>
                <a:gd name="T54" fmla="*/ 22 w 398"/>
                <a:gd name="T55" fmla="*/ 13 h 346"/>
                <a:gd name="T56" fmla="*/ 24 w 398"/>
                <a:gd name="T57" fmla="*/ 11 h 346"/>
                <a:gd name="T58" fmla="*/ 25 w 398"/>
                <a:gd name="T59" fmla="*/ 8 h 346"/>
                <a:gd name="T60" fmla="*/ 25 w 398"/>
                <a:gd name="T61" fmla="*/ 5 h 346"/>
                <a:gd name="T62" fmla="*/ 25 w 398"/>
                <a:gd name="T63" fmla="*/ 2 h 346"/>
                <a:gd name="T64" fmla="*/ 25 w 398"/>
                <a:gd name="T65" fmla="*/ 0 h 346"/>
                <a:gd name="T66" fmla="*/ 25 w 398"/>
                <a:gd name="T67" fmla="*/ 1 h 346"/>
                <a:gd name="T68" fmla="*/ 25 w 398"/>
                <a:gd name="T69" fmla="*/ 1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46"/>
                <a:gd name="T107" fmla="*/ 398 w 39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46">
                  <a:moveTo>
                    <a:pt x="395" y="2"/>
                  </a:moveTo>
                  <a:lnTo>
                    <a:pt x="386" y="31"/>
                  </a:lnTo>
                  <a:lnTo>
                    <a:pt x="381" y="62"/>
                  </a:lnTo>
                  <a:lnTo>
                    <a:pt x="378" y="93"/>
                  </a:lnTo>
                  <a:lnTo>
                    <a:pt x="373" y="124"/>
                  </a:lnTo>
                  <a:lnTo>
                    <a:pt x="367" y="145"/>
                  </a:lnTo>
                  <a:lnTo>
                    <a:pt x="357" y="165"/>
                  </a:lnTo>
                  <a:lnTo>
                    <a:pt x="343" y="181"/>
                  </a:lnTo>
                  <a:lnTo>
                    <a:pt x="327" y="196"/>
                  </a:lnTo>
                  <a:lnTo>
                    <a:pt x="310" y="210"/>
                  </a:lnTo>
                  <a:lnTo>
                    <a:pt x="290" y="222"/>
                  </a:lnTo>
                  <a:lnTo>
                    <a:pt x="272" y="234"/>
                  </a:lnTo>
                  <a:lnTo>
                    <a:pt x="253" y="244"/>
                  </a:lnTo>
                  <a:lnTo>
                    <a:pt x="238" y="253"/>
                  </a:lnTo>
                  <a:lnTo>
                    <a:pt x="223" y="263"/>
                  </a:lnTo>
                  <a:lnTo>
                    <a:pt x="208" y="273"/>
                  </a:lnTo>
                  <a:lnTo>
                    <a:pt x="192" y="283"/>
                  </a:lnTo>
                  <a:lnTo>
                    <a:pt x="176" y="293"/>
                  </a:lnTo>
                  <a:lnTo>
                    <a:pt x="160" y="302"/>
                  </a:lnTo>
                  <a:lnTo>
                    <a:pt x="144" y="309"/>
                  </a:lnTo>
                  <a:lnTo>
                    <a:pt x="128" y="314"/>
                  </a:lnTo>
                  <a:lnTo>
                    <a:pt x="109" y="318"/>
                  </a:lnTo>
                  <a:lnTo>
                    <a:pt x="91" y="319"/>
                  </a:lnTo>
                  <a:lnTo>
                    <a:pt x="73" y="316"/>
                  </a:lnTo>
                  <a:lnTo>
                    <a:pt x="56" y="309"/>
                  </a:lnTo>
                  <a:lnTo>
                    <a:pt x="41" y="299"/>
                  </a:lnTo>
                  <a:lnTo>
                    <a:pt x="30" y="287"/>
                  </a:lnTo>
                  <a:lnTo>
                    <a:pt x="20" y="272"/>
                  </a:lnTo>
                  <a:lnTo>
                    <a:pt x="13" y="253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3" y="256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2" y="288"/>
                  </a:lnTo>
                  <a:lnTo>
                    <a:pt x="6" y="301"/>
                  </a:lnTo>
                  <a:lnTo>
                    <a:pt x="13" y="312"/>
                  </a:lnTo>
                  <a:lnTo>
                    <a:pt x="21" y="321"/>
                  </a:lnTo>
                  <a:lnTo>
                    <a:pt x="31" y="329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81" y="346"/>
                  </a:lnTo>
                  <a:lnTo>
                    <a:pt x="102" y="346"/>
                  </a:lnTo>
                  <a:lnTo>
                    <a:pt x="123" y="341"/>
                  </a:lnTo>
                  <a:lnTo>
                    <a:pt x="144" y="334"/>
                  </a:lnTo>
                  <a:lnTo>
                    <a:pt x="163" y="324"/>
                  </a:lnTo>
                  <a:lnTo>
                    <a:pt x="183" y="313"/>
                  </a:lnTo>
                  <a:lnTo>
                    <a:pt x="201" y="301"/>
                  </a:lnTo>
                  <a:lnTo>
                    <a:pt x="220" y="289"/>
                  </a:lnTo>
                  <a:lnTo>
                    <a:pt x="240" y="278"/>
                  </a:lnTo>
                  <a:lnTo>
                    <a:pt x="259" y="265"/>
                  </a:lnTo>
                  <a:lnTo>
                    <a:pt x="279" y="253"/>
                  </a:lnTo>
                  <a:lnTo>
                    <a:pt x="297" y="241"/>
                  </a:lnTo>
                  <a:lnTo>
                    <a:pt x="316" y="228"/>
                  </a:lnTo>
                  <a:lnTo>
                    <a:pt x="334" y="213"/>
                  </a:lnTo>
                  <a:lnTo>
                    <a:pt x="351" y="198"/>
                  </a:lnTo>
                  <a:lnTo>
                    <a:pt x="367" y="182"/>
                  </a:lnTo>
                  <a:lnTo>
                    <a:pt x="380" y="163"/>
                  </a:lnTo>
                  <a:lnTo>
                    <a:pt x="387" y="143"/>
                  </a:lnTo>
                  <a:lnTo>
                    <a:pt x="390" y="120"/>
                  </a:lnTo>
                  <a:lnTo>
                    <a:pt x="392" y="95"/>
                  </a:lnTo>
                  <a:lnTo>
                    <a:pt x="392" y="70"/>
                  </a:lnTo>
                  <a:lnTo>
                    <a:pt x="392" y="46"/>
                  </a:lnTo>
                  <a:lnTo>
                    <a:pt x="394" y="23"/>
                  </a:lnTo>
                  <a:lnTo>
                    <a:pt x="398" y="2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6" y="1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0" name="Freeform 365"/>
            <p:cNvSpPr>
              <a:spLocks/>
            </p:cNvSpPr>
            <p:nvPr/>
          </p:nvSpPr>
          <p:spPr bwMode="auto">
            <a:xfrm>
              <a:off x="4186" y="1667"/>
              <a:ext cx="50" cy="166"/>
            </a:xfrm>
            <a:custGeom>
              <a:avLst/>
              <a:gdLst>
                <a:gd name="T0" fmla="*/ 0 w 102"/>
                <a:gd name="T1" fmla="*/ 1 h 331"/>
                <a:gd name="T2" fmla="*/ 0 w 102"/>
                <a:gd name="T3" fmla="*/ 2 h 331"/>
                <a:gd name="T4" fmla="*/ 0 w 102"/>
                <a:gd name="T5" fmla="*/ 4 h 331"/>
                <a:gd name="T6" fmla="*/ 0 w 102"/>
                <a:gd name="T7" fmla="*/ 6 h 331"/>
                <a:gd name="T8" fmla="*/ 1 w 102"/>
                <a:gd name="T9" fmla="*/ 7 h 331"/>
                <a:gd name="T10" fmla="*/ 2 w 102"/>
                <a:gd name="T11" fmla="*/ 8 h 331"/>
                <a:gd name="T12" fmla="*/ 3 w 102"/>
                <a:gd name="T13" fmla="*/ 9 h 331"/>
                <a:gd name="T14" fmla="*/ 3 w 102"/>
                <a:gd name="T15" fmla="*/ 10 h 331"/>
                <a:gd name="T16" fmla="*/ 4 w 102"/>
                <a:gd name="T17" fmla="*/ 11 h 331"/>
                <a:gd name="T18" fmla="*/ 4 w 102"/>
                <a:gd name="T19" fmla="*/ 11 h 331"/>
                <a:gd name="T20" fmla="*/ 4 w 102"/>
                <a:gd name="T21" fmla="*/ 12 h 331"/>
                <a:gd name="T22" fmla="*/ 4 w 102"/>
                <a:gd name="T23" fmla="*/ 13 h 331"/>
                <a:gd name="T24" fmla="*/ 5 w 102"/>
                <a:gd name="T25" fmla="*/ 14 h 331"/>
                <a:gd name="T26" fmla="*/ 4 w 102"/>
                <a:gd name="T27" fmla="*/ 16 h 331"/>
                <a:gd name="T28" fmla="*/ 4 w 102"/>
                <a:gd name="T29" fmla="*/ 17 h 331"/>
                <a:gd name="T30" fmla="*/ 3 w 102"/>
                <a:gd name="T31" fmla="*/ 19 h 331"/>
                <a:gd name="T32" fmla="*/ 3 w 102"/>
                <a:gd name="T33" fmla="*/ 20 h 331"/>
                <a:gd name="T34" fmla="*/ 3 w 102"/>
                <a:gd name="T35" fmla="*/ 21 h 331"/>
                <a:gd name="T36" fmla="*/ 3 w 102"/>
                <a:gd name="T37" fmla="*/ 21 h 331"/>
                <a:gd name="T38" fmla="*/ 4 w 102"/>
                <a:gd name="T39" fmla="*/ 21 h 331"/>
                <a:gd name="T40" fmla="*/ 4 w 102"/>
                <a:gd name="T41" fmla="*/ 21 h 331"/>
                <a:gd name="T42" fmla="*/ 5 w 102"/>
                <a:gd name="T43" fmla="*/ 19 h 331"/>
                <a:gd name="T44" fmla="*/ 6 w 102"/>
                <a:gd name="T45" fmla="*/ 17 h 331"/>
                <a:gd name="T46" fmla="*/ 6 w 102"/>
                <a:gd name="T47" fmla="*/ 14 h 331"/>
                <a:gd name="T48" fmla="*/ 5 w 102"/>
                <a:gd name="T49" fmla="*/ 12 h 331"/>
                <a:gd name="T50" fmla="*/ 5 w 102"/>
                <a:gd name="T51" fmla="*/ 12 h 331"/>
                <a:gd name="T52" fmla="*/ 5 w 102"/>
                <a:gd name="T53" fmla="*/ 11 h 331"/>
                <a:gd name="T54" fmla="*/ 4 w 102"/>
                <a:gd name="T55" fmla="*/ 10 h 331"/>
                <a:gd name="T56" fmla="*/ 4 w 102"/>
                <a:gd name="T57" fmla="*/ 10 h 331"/>
                <a:gd name="T58" fmla="*/ 4 w 102"/>
                <a:gd name="T59" fmla="*/ 9 h 331"/>
                <a:gd name="T60" fmla="*/ 3 w 102"/>
                <a:gd name="T61" fmla="*/ 9 h 331"/>
                <a:gd name="T62" fmla="*/ 3 w 102"/>
                <a:gd name="T63" fmla="*/ 8 h 331"/>
                <a:gd name="T64" fmla="*/ 3 w 102"/>
                <a:gd name="T65" fmla="*/ 8 h 331"/>
                <a:gd name="T66" fmla="*/ 2 w 102"/>
                <a:gd name="T67" fmla="*/ 8 h 331"/>
                <a:gd name="T68" fmla="*/ 2 w 102"/>
                <a:gd name="T69" fmla="*/ 7 h 331"/>
                <a:gd name="T70" fmla="*/ 2 w 102"/>
                <a:gd name="T71" fmla="*/ 7 h 331"/>
                <a:gd name="T72" fmla="*/ 2 w 102"/>
                <a:gd name="T73" fmla="*/ 7 h 331"/>
                <a:gd name="T74" fmla="*/ 1 w 102"/>
                <a:gd name="T75" fmla="*/ 6 h 331"/>
                <a:gd name="T76" fmla="*/ 1 w 102"/>
                <a:gd name="T77" fmla="*/ 6 h 331"/>
                <a:gd name="T78" fmla="*/ 1 w 102"/>
                <a:gd name="T79" fmla="*/ 6 h 331"/>
                <a:gd name="T80" fmla="*/ 0 w 102"/>
                <a:gd name="T81" fmla="*/ 6 h 331"/>
                <a:gd name="T82" fmla="*/ 0 w 102"/>
                <a:gd name="T83" fmla="*/ 4 h 331"/>
                <a:gd name="T84" fmla="*/ 0 w 102"/>
                <a:gd name="T85" fmla="*/ 3 h 331"/>
                <a:gd name="T86" fmla="*/ 0 w 102"/>
                <a:gd name="T87" fmla="*/ 2 h 331"/>
                <a:gd name="T88" fmla="*/ 0 w 102"/>
                <a:gd name="T89" fmla="*/ 1 h 331"/>
                <a:gd name="T90" fmla="*/ 0 w 102"/>
                <a:gd name="T91" fmla="*/ 0 h 331"/>
                <a:gd name="T92" fmla="*/ 0 w 102"/>
                <a:gd name="T93" fmla="*/ 0 h 331"/>
                <a:gd name="T94" fmla="*/ 0 w 102"/>
                <a:gd name="T95" fmla="*/ 0 h 331"/>
                <a:gd name="T96" fmla="*/ 0 w 102"/>
                <a:gd name="T97" fmla="*/ 1 h 331"/>
                <a:gd name="T98" fmla="*/ 0 w 102"/>
                <a:gd name="T99" fmla="*/ 1 h 3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331"/>
                <a:gd name="T152" fmla="*/ 102 w 102"/>
                <a:gd name="T153" fmla="*/ 331 h 3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331">
                  <a:moveTo>
                    <a:pt x="11" y="1"/>
                  </a:moveTo>
                  <a:lnTo>
                    <a:pt x="3" y="32"/>
                  </a:lnTo>
                  <a:lnTo>
                    <a:pt x="0" y="60"/>
                  </a:lnTo>
                  <a:lnTo>
                    <a:pt x="6" y="86"/>
                  </a:lnTo>
                  <a:lnTo>
                    <a:pt x="25" y="111"/>
                  </a:lnTo>
                  <a:lnTo>
                    <a:pt x="36" y="123"/>
                  </a:lnTo>
                  <a:lnTo>
                    <a:pt x="48" y="136"/>
                  </a:lnTo>
                  <a:lnTo>
                    <a:pt x="57" y="148"/>
                  </a:lnTo>
                  <a:lnTo>
                    <a:pt x="65" y="161"/>
                  </a:lnTo>
                  <a:lnTo>
                    <a:pt x="72" y="175"/>
                  </a:lnTo>
                  <a:lnTo>
                    <a:pt x="76" y="190"/>
                  </a:lnTo>
                  <a:lnTo>
                    <a:pt x="80" y="206"/>
                  </a:lnTo>
                  <a:lnTo>
                    <a:pt x="82" y="223"/>
                  </a:lnTo>
                  <a:lnTo>
                    <a:pt x="80" y="247"/>
                  </a:lnTo>
                  <a:lnTo>
                    <a:pt x="72" y="270"/>
                  </a:lnTo>
                  <a:lnTo>
                    <a:pt x="64" y="292"/>
                  </a:lnTo>
                  <a:lnTo>
                    <a:pt x="57" y="315"/>
                  </a:lnTo>
                  <a:lnTo>
                    <a:pt x="58" y="325"/>
                  </a:lnTo>
                  <a:lnTo>
                    <a:pt x="64" y="330"/>
                  </a:lnTo>
                  <a:lnTo>
                    <a:pt x="72" y="331"/>
                  </a:lnTo>
                  <a:lnTo>
                    <a:pt x="80" y="326"/>
                  </a:lnTo>
                  <a:lnTo>
                    <a:pt x="96" y="295"/>
                  </a:lnTo>
                  <a:lnTo>
                    <a:pt x="102" y="259"/>
                  </a:lnTo>
                  <a:lnTo>
                    <a:pt x="98" y="222"/>
                  </a:lnTo>
                  <a:lnTo>
                    <a:pt x="90" y="187"/>
                  </a:lnTo>
                  <a:lnTo>
                    <a:pt x="87" y="178"/>
                  </a:lnTo>
                  <a:lnTo>
                    <a:pt x="83" y="169"/>
                  </a:lnTo>
                  <a:lnTo>
                    <a:pt x="79" y="160"/>
                  </a:lnTo>
                  <a:lnTo>
                    <a:pt x="74" y="151"/>
                  </a:lnTo>
                  <a:lnTo>
                    <a:pt x="70" y="141"/>
                  </a:lnTo>
                  <a:lnTo>
                    <a:pt x="64" y="133"/>
                  </a:lnTo>
                  <a:lnTo>
                    <a:pt x="57" y="125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42" y="108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7" y="63"/>
                  </a:lnTo>
                  <a:lnTo>
                    <a:pt x="6" y="42"/>
                  </a:lnTo>
                  <a:lnTo>
                    <a:pt x="9" y="2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1" name="Freeform 366"/>
            <p:cNvSpPr>
              <a:spLocks/>
            </p:cNvSpPr>
            <p:nvPr/>
          </p:nvSpPr>
          <p:spPr bwMode="auto">
            <a:xfrm>
              <a:off x="4186" y="1583"/>
              <a:ext cx="117" cy="190"/>
            </a:xfrm>
            <a:custGeom>
              <a:avLst/>
              <a:gdLst>
                <a:gd name="T0" fmla="*/ 0 w 232"/>
                <a:gd name="T1" fmla="*/ 1 h 379"/>
                <a:gd name="T2" fmla="*/ 1 w 232"/>
                <a:gd name="T3" fmla="*/ 1 h 379"/>
                <a:gd name="T4" fmla="*/ 2 w 232"/>
                <a:gd name="T5" fmla="*/ 1 h 379"/>
                <a:gd name="T6" fmla="*/ 2 w 232"/>
                <a:gd name="T7" fmla="*/ 1 h 379"/>
                <a:gd name="T8" fmla="*/ 3 w 232"/>
                <a:gd name="T9" fmla="*/ 2 h 379"/>
                <a:gd name="T10" fmla="*/ 4 w 232"/>
                <a:gd name="T11" fmla="*/ 2 h 379"/>
                <a:gd name="T12" fmla="*/ 4 w 232"/>
                <a:gd name="T13" fmla="*/ 2 h 379"/>
                <a:gd name="T14" fmla="*/ 5 w 232"/>
                <a:gd name="T15" fmla="*/ 2 h 379"/>
                <a:gd name="T16" fmla="*/ 6 w 232"/>
                <a:gd name="T17" fmla="*/ 3 h 379"/>
                <a:gd name="T18" fmla="*/ 7 w 232"/>
                <a:gd name="T19" fmla="*/ 3 h 379"/>
                <a:gd name="T20" fmla="*/ 7 w 232"/>
                <a:gd name="T21" fmla="*/ 4 h 379"/>
                <a:gd name="T22" fmla="*/ 8 w 232"/>
                <a:gd name="T23" fmla="*/ 4 h 379"/>
                <a:gd name="T24" fmla="*/ 9 w 232"/>
                <a:gd name="T25" fmla="*/ 5 h 379"/>
                <a:gd name="T26" fmla="*/ 10 w 232"/>
                <a:gd name="T27" fmla="*/ 6 h 379"/>
                <a:gd name="T28" fmla="*/ 11 w 232"/>
                <a:gd name="T29" fmla="*/ 7 h 379"/>
                <a:gd name="T30" fmla="*/ 11 w 232"/>
                <a:gd name="T31" fmla="*/ 8 h 379"/>
                <a:gd name="T32" fmla="*/ 12 w 232"/>
                <a:gd name="T33" fmla="*/ 9 h 379"/>
                <a:gd name="T34" fmla="*/ 12 w 232"/>
                <a:gd name="T35" fmla="*/ 10 h 379"/>
                <a:gd name="T36" fmla="*/ 13 w 232"/>
                <a:gd name="T37" fmla="*/ 12 h 379"/>
                <a:gd name="T38" fmla="*/ 13 w 232"/>
                <a:gd name="T39" fmla="*/ 14 h 379"/>
                <a:gd name="T40" fmla="*/ 13 w 232"/>
                <a:gd name="T41" fmla="*/ 16 h 379"/>
                <a:gd name="T42" fmla="*/ 13 w 232"/>
                <a:gd name="T43" fmla="*/ 18 h 379"/>
                <a:gd name="T44" fmla="*/ 13 w 232"/>
                <a:gd name="T45" fmla="*/ 20 h 379"/>
                <a:gd name="T46" fmla="*/ 13 w 232"/>
                <a:gd name="T47" fmla="*/ 22 h 379"/>
                <a:gd name="T48" fmla="*/ 13 w 232"/>
                <a:gd name="T49" fmla="*/ 24 h 379"/>
                <a:gd name="T50" fmla="*/ 13 w 232"/>
                <a:gd name="T51" fmla="*/ 24 h 379"/>
                <a:gd name="T52" fmla="*/ 13 w 232"/>
                <a:gd name="T53" fmla="*/ 24 h 379"/>
                <a:gd name="T54" fmla="*/ 14 w 232"/>
                <a:gd name="T55" fmla="*/ 24 h 379"/>
                <a:gd name="T56" fmla="*/ 14 w 232"/>
                <a:gd name="T57" fmla="*/ 24 h 379"/>
                <a:gd name="T58" fmla="*/ 15 w 232"/>
                <a:gd name="T59" fmla="*/ 22 h 379"/>
                <a:gd name="T60" fmla="*/ 15 w 232"/>
                <a:gd name="T61" fmla="*/ 20 h 379"/>
                <a:gd name="T62" fmla="*/ 15 w 232"/>
                <a:gd name="T63" fmla="*/ 18 h 379"/>
                <a:gd name="T64" fmla="*/ 15 w 232"/>
                <a:gd name="T65" fmla="*/ 16 h 379"/>
                <a:gd name="T66" fmla="*/ 15 w 232"/>
                <a:gd name="T67" fmla="*/ 14 h 379"/>
                <a:gd name="T68" fmla="*/ 14 w 232"/>
                <a:gd name="T69" fmla="*/ 12 h 379"/>
                <a:gd name="T70" fmla="*/ 14 w 232"/>
                <a:gd name="T71" fmla="*/ 10 h 379"/>
                <a:gd name="T72" fmla="*/ 13 w 232"/>
                <a:gd name="T73" fmla="*/ 8 h 379"/>
                <a:gd name="T74" fmla="*/ 13 w 232"/>
                <a:gd name="T75" fmla="*/ 7 h 379"/>
                <a:gd name="T76" fmla="*/ 12 w 232"/>
                <a:gd name="T77" fmla="*/ 7 h 379"/>
                <a:gd name="T78" fmla="*/ 11 w 232"/>
                <a:gd name="T79" fmla="*/ 6 h 379"/>
                <a:gd name="T80" fmla="*/ 11 w 232"/>
                <a:gd name="T81" fmla="*/ 5 h 379"/>
                <a:gd name="T82" fmla="*/ 10 w 232"/>
                <a:gd name="T83" fmla="*/ 4 h 379"/>
                <a:gd name="T84" fmla="*/ 9 w 232"/>
                <a:gd name="T85" fmla="*/ 4 h 379"/>
                <a:gd name="T86" fmla="*/ 8 w 232"/>
                <a:gd name="T87" fmla="*/ 3 h 379"/>
                <a:gd name="T88" fmla="*/ 8 w 232"/>
                <a:gd name="T89" fmla="*/ 3 h 379"/>
                <a:gd name="T90" fmla="*/ 7 w 232"/>
                <a:gd name="T91" fmla="*/ 2 h 379"/>
                <a:gd name="T92" fmla="*/ 6 w 232"/>
                <a:gd name="T93" fmla="*/ 2 h 379"/>
                <a:gd name="T94" fmla="*/ 5 w 232"/>
                <a:gd name="T95" fmla="*/ 2 h 379"/>
                <a:gd name="T96" fmla="*/ 4 w 232"/>
                <a:gd name="T97" fmla="*/ 1 h 379"/>
                <a:gd name="T98" fmla="*/ 3 w 232"/>
                <a:gd name="T99" fmla="*/ 1 h 379"/>
                <a:gd name="T100" fmla="*/ 2 w 232"/>
                <a:gd name="T101" fmla="*/ 1 h 379"/>
                <a:gd name="T102" fmla="*/ 1 w 232"/>
                <a:gd name="T103" fmla="*/ 1 h 379"/>
                <a:gd name="T104" fmla="*/ 1 w 232"/>
                <a:gd name="T105" fmla="*/ 0 h 379"/>
                <a:gd name="T106" fmla="*/ 0 w 232"/>
                <a:gd name="T107" fmla="*/ 0 h 379"/>
                <a:gd name="T108" fmla="*/ 0 w 232"/>
                <a:gd name="T109" fmla="*/ 1 h 379"/>
                <a:gd name="T110" fmla="*/ 0 w 232"/>
                <a:gd name="T111" fmla="*/ 1 h 379"/>
                <a:gd name="T112" fmla="*/ 0 w 232"/>
                <a:gd name="T113" fmla="*/ 1 h 379"/>
                <a:gd name="T114" fmla="*/ 0 w 232"/>
                <a:gd name="T115" fmla="*/ 1 h 3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379"/>
                <a:gd name="T176" fmla="*/ 232 w 232"/>
                <a:gd name="T177" fmla="*/ 379 h 3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379">
                  <a:moveTo>
                    <a:pt x="0" y="3"/>
                  </a:moveTo>
                  <a:lnTo>
                    <a:pt x="10" y="8"/>
                  </a:lnTo>
                  <a:lnTo>
                    <a:pt x="20" y="11"/>
                  </a:lnTo>
                  <a:lnTo>
                    <a:pt x="32" y="14"/>
                  </a:lnTo>
                  <a:lnTo>
                    <a:pt x="42" y="19"/>
                  </a:lnTo>
                  <a:lnTo>
                    <a:pt x="53" y="23"/>
                  </a:lnTo>
                  <a:lnTo>
                    <a:pt x="64" y="26"/>
                  </a:lnTo>
                  <a:lnTo>
                    <a:pt x="74" y="31"/>
                  </a:lnTo>
                  <a:lnTo>
                    <a:pt x="85" y="35"/>
                  </a:lnTo>
                  <a:lnTo>
                    <a:pt x="99" y="43"/>
                  </a:lnTo>
                  <a:lnTo>
                    <a:pt x="112" y="53"/>
                  </a:lnTo>
                  <a:lnTo>
                    <a:pt x="125" y="64"/>
                  </a:lnTo>
                  <a:lnTo>
                    <a:pt x="138" y="77"/>
                  </a:lnTo>
                  <a:lnTo>
                    <a:pt x="148" y="91"/>
                  </a:lnTo>
                  <a:lnTo>
                    <a:pt x="160" y="104"/>
                  </a:lnTo>
                  <a:lnTo>
                    <a:pt x="169" y="117"/>
                  </a:lnTo>
                  <a:lnTo>
                    <a:pt x="177" y="131"/>
                  </a:lnTo>
                  <a:lnTo>
                    <a:pt x="191" y="160"/>
                  </a:lnTo>
                  <a:lnTo>
                    <a:pt x="199" y="191"/>
                  </a:lnTo>
                  <a:lnTo>
                    <a:pt x="205" y="222"/>
                  </a:lnTo>
                  <a:lnTo>
                    <a:pt x="207" y="254"/>
                  </a:lnTo>
                  <a:lnTo>
                    <a:pt x="206" y="283"/>
                  </a:lnTo>
                  <a:lnTo>
                    <a:pt x="203" y="312"/>
                  </a:lnTo>
                  <a:lnTo>
                    <a:pt x="200" y="341"/>
                  </a:lnTo>
                  <a:lnTo>
                    <a:pt x="199" y="369"/>
                  </a:lnTo>
                  <a:lnTo>
                    <a:pt x="201" y="376"/>
                  </a:lnTo>
                  <a:lnTo>
                    <a:pt x="207" y="379"/>
                  </a:lnTo>
                  <a:lnTo>
                    <a:pt x="213" y="376"/>
                  </a:lnTo>
                  <a:lnTo>
                    <a:pt x="217" y="369"/>
                  </a:lnTo>
                  <a:lnTo>
                    <a:pt x="225" y="341"/>
                  </a:lnTo>
                  <a:lnTo>
                    <a:pt x="231" y="309"/>
                  </a:lnTo>
                  <a:lnTo>
                    <a:pt x="232" y="278"/>
                  </a:lnTo>
                  <a:lnTo>
                    <a:pt x="231" y="246"/>
                  </a:lnTo>
                  <a:lnTo>
                    <a:pt x="228" y="214"/>
                  </a:lnTo>
                  <a:lnTo>
                    <a:pt x="221" y="183"/>
                  </a:lnTo>
                  <a:lnTo>
                    <a:pt x="211" y="153"/>
                  </a:lnTo>
                  <a:lnTo>
                    <a:pt x="200" y="125"/>
                  </a:lnTo>
                  <a:lnTo>
                    <a:pt x="192" y="111"/>
                  </a:lnTo>
                  <a:lnTo>
                    <a:pt x="184" y="99"/>
                  </a:lnTo>
                  <a:lnTo>
                    <a:pt x="173" y="86"/>
                  </a:lnTo>
                  <a:lnTo>
                    <a:pt x="163" y="74"/>
                  </a:lnTo>
                  <a:lnTo>
                    <a:pt x="152" y="63"/>
                  </a:lnTo>
                  <a:lnTo>
                    <a:pt x="140" y="53"/>
                  </a:lnTo>
                  <a:lnTo>
                    <a:pt x="127" y="43"/>
                  </a:lnTo>
                  <a:lnTo>
                    <a:pt x="115" y="34"/>
                  </a:lnTo>
                  <a:lnTo>
                    <a:pt x="102" y="27"/>
                  </a:lnTo>
                  <a:lnTo>
                    <a:pt x="88" y="21"/>
                  </a:lnTo>
                  <a:lnTo>
                    <a:pt x="74" y="17"/>
                  </a:lnTo>
                  <a:lnTo>
                    <a:pt x="59" y="12"/>
                  </a:lnTo>
                  <a:lnTo>
                    <a:pt x="45" y="9"/>
                  </a:lnTo>
                  <a:lnTo>
                    <a:pt x="30" y="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2" name="Freeform 367"/>
            <p:cNvSpPr>
              <a:spLocks/>
            </p:cNvSpPr>
            <p:nvPr/>
          </p:nvSpPr>
          <p:spPr bwMode="auto">
            <a:xfrm>
              <a:off x="3966" y="1731"/>
              <a:ext cx="78" cy="174"/>
            </a:xfrm>
            <a:custGeom>
              <a:avLst/>
              <a:gdLst>
                <a:gd name="T0" fmla="*/ 10 w 155"/>
                <a:gd name="T1" fmla="*/ 21 h 350"/>
                <a:gd name="T2" fmla="*/ 9 w 155"/>
                <a:gd name="T3" fmla="*/ 21 h 350"/>
                <a:gd name="T4" fmla="*/ 9 w 155"/>
                <a:gd name="T5" fmla="*/ 21 h 350"/>
                <a:gd name="T6" fmla="*/ 8 w 155"/>
                <a:gd name="T7" fmla="*/ 20 h 350"/>
                <a:gd name="T8" fmla="*/ 7 w 155"/>
                <a:gd name="T9" fmla="*/ 19 h 350"/>
                <a:gd name="T10" fmla="*/ 7 w 155"/>
                <a:gd name="T11" fmla="*/ 18 h 350"/>
                <a:gd name="T12" fmla="*/ 7 w 155"/>
                <a:gd name="T13" fmla="*/ 18 h 350"/>
                <a:gd name="T14" fmla="*/ 6 w 155"/>
                <a:gd name="T15" fmla="*/ 17 h 350"/>
                <a:gd name="T16" fmla="*/ 6 w 155"/>
                <a:gd name="T17" fmla="*/ 16 h 350"/>
                <a:gd name="T18" fmla="*/ 6 w 155"/>
                <a:gd name="T19" fmla="*/ 14 h 350"/>
                <a:gd name="T20" fmla="*/ 6 w 155"/>
                <a:gd name="T21" fmla="*/ 12 h 350"/>
                <a:gd name="T22" fmla="*/ 7 w 155"/>
                <a:gd name="T23" fmla="*/ 10 h 350"/>
                <a:gd name="T24" fmla="*/ 7 w 155"/>
                <a:gd name="T25" fmla="*/ 8 h 350"/>
                <a:gd name="T26" fmla="*/ 7 w 155"/>
                <a:gd name="T27" fmla="*/ 7 h 350"/>
                <a:gd name="T28" fmla="*/ 7 w 155"/>
                <a:gd name="T29" fmla="*/ 5 h 350"/>
                <a:gd name="T30" fmla="*/ 6 w 155"/>
                <a:gd name="T31" fmla="*/ 4 h 350"/>
                <a:gd name="T32" fmla="*/ 6 w 155"/>
                <a:gd name="T33" fmla="*/ 3 h 350"/>
                <a:gd name="T34" fmla="*/ 5 w 155"/>
                <a:gd name="T35" fmla="*/ 2 h 350"/>
                <a:gd name="T36" fmla="*/ 4 w 155"/>
                <a:gd name="T37" fmla="*/ 1 h 350"/>
                <a:gd name="T38" fmla="*/ 3 w 155"/>
                <a:gd name="T39" fmla="*/ 0 h 350"/>
                <a:gd name="T40" fmla="*/ 2 w 155"/>
                <a:gd name="T41" fmla="*/ 0 h 350"/>
                <a:gd name="T42" fmla="*/ 2 w 155"/>
                <a:gd name="T43" fmla="*/ 0 h 350"/>
                <a:gd name="T44" fmla="*/ 1 w 155"/>
                <a:gd name="T45" fmla="*/ 0 h 350"/>
                <a:gd name="T46" fmla="*/ 1 w 155"/>
                <a:gd name="T47" fmla="*/ 0 h 350"/>
                <a:gd name="T48" fmla="*/ 1 w 155"/>
                <a:gd name="T49" fmla="*/ 0 h 350"/>
                <a:gd name="T50" fmla="*/ 1 w 155"/>
                <a:gd name="T51" fmla="*/ 1 h 350"/>
                <a:gd name="T52" fmla="*/ 0 w 155"/>
                <a:gd name="T53" fmla="*/ 1 h 350"/>
                <a:gd name="T54" fmla="*/ 1 w 155"/>
                <a:gd name="T55" fmla="*/ 1 h 350"/>
                <a:gd name="T56" fmla="*/ 1 w 155"/>
                <a:gd name="T57" fmla="*/ 1 h 350"/>
                <a:gd name="T58" fmla="*/ 2 w 155"/>
                <a:gd name="T59" fmla="*/ 2 h 350"/>
                <a:gd name="T60" fmla="*/ 3 w 155"/>
                <a:gd name="T61" fmla="*/ 2 h 350"/>
                <a:gd name="T62" fmla="*/ 4 w 155"/>
                <a:gd name="T63" fmla="*/ 3 h 350"/>
                <a:gd name="T64" fmla="*/ 5 w 155"/>
                <a:gd name="T65" fmla="*/ 3 h 350"/>
                <a:gd name="T66" fmla="*/ 5 w 155"/>
                <a:gd name="T67" fmla="*/ 4 h 350"/>
                <a:gd name="T68" fmla="*/ 6 w 155"/>
                <a:gd name="T69" fmla="*/ 5 h 350"/>
                <a:gd name="T70" fmla="*/ 6 w 155"/>
                <a:gd name="T71" fmla="*/ 6 h 350"/>
                <a:gd name="T72" fmla="*/ 6 w 155"/>
                <a:gd name="T73" fmla="*/ 7 h 350"/>
                <a:gd name="T74" fmla="*/ 6 w 155"/>
                <a:gd name="T75" fmla="*/ 9 h 350"/>
                <a:gd name="T76" fmla="*/ 6 w 155"/>
                <a:gd name="T77" fmla="*/ 11 h 350"/>
                <a:gd name="T78" fmla="*/ 5 w 155"/>
                <a:gd name="T79" fmla="*/ 13 h 350"/>
                <a:gd name="T80" fmla="*/ 5 w 155"/>
                <a:gd name="T81" fmla="*/ 15 h 350"/>
                <a:gd name="T82" fmla="*/ 5 w 155"/>
                <a:gd name="T83" fmla="*/ 16 h 350"/>
                <a:gd name="T84" fmla="*/ 6 w 155"/>
                <a:gd name="T85" fmla="*/ 17 h 350"/>
                <a:gd name="T86" fmla="*/ 6 w 155"/>
                <a:gd name="T87" fmla="*/ 18 h 350"/>
                <a:gd name="T88" fmla="*/ 7 w 155"/>
                <a:gd name="T89" fmla="*/ 19 h 350"/>
                <a:gd name="T90" fmla="*/ 7 w 155"/>
                <a:gd name="T91" fmla="*/ 20 h 350"/>
                <a:gd name="T92" fmla="*/ 8 w 155"/>
                <a:gd name="T93" fmla="*/ 21 h 350"/>
                <a:gd name="T94" fmla="*/ 9 w 155"/>
                <a:gd name="T95" fmla="*/ 21 h 350"/>
                <a:gd name="T96" fmla="*/ 10 w 155"/>
                <a:gd name="T97" fmla="*/ 21 h 350"/>
                <a:gd name="T98" fmla="*/ 10 w 155"/>
                <a:gd name="T99" fmla="*/ 21 h 350"/>
                <a:gd name="T100" fmla="*/ 10 w 155"/>
                <a:gd name="T101" fmla="*/ 21 h 350"/>
                <a:gd name="T102" fmla="*/ 10 w 155"/>
                <a:gd name="T103" fmla="*/ 21 h 350"/>
                <a:gd name="T104" fmla="*/ 10 w 155"/>
                <a:gd name="T105" fmla="*/ 21 h 350"/>
                <a:gd name="T106" fmla="*/ 10 w 155"/>
                <a:gd name="T107" fmla="*/ 2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350"/>
                <a:gd name="T164" fmla="*/ 155 w 155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350">
                  <a:moveTo>
                    <a:pt x="155" y="350"/>
                  </a:moveTo>
                  <a:lnTo>
                    <a:pt x="142" y="346"/>
                  </a:lnTo>
                  <a:lnTo>
                    <a:pt x="131" y="338"/>
                  </a:lnTo>
                  <a:lnTo>
                    <a:pt x="120" y="329"/>
                  </a:lnTo>
                  <a:lnTo>
                    <a:pt x="112" y="317"/>
                  </a:lnTo>
                  <a:lnTo>
                    <a:pt x="105" y="304"/>
                  </a:lnTo>
                  <a:lnTo>
                    <a:pt x="100" y="291"/>
                  </a:lnTo>
                  <a:lnTo>
                    <a:pt x="95" y="277"/>
                  </a:lnTo>
                  <a:lnTo>
                    <a:pt x="93" y="264"/>
                  </a:lnTo>
                  <a:lnTo>
                    <a:pt x="91" y="233"/>
                  </a:lnTo>
                  <a:lnTo>
                    <a:pt x="95" y="201"/>
                  </a:lnTo>
                  <a:lnTo>
                    <a:pt x="100" y="170"/>
                  </a:lnTo>
                  <a:lnTo>
                    <a:pt x="103" y="139"/>
                  </a:lnTo>
                  <a:lnTo>
                    <a:pt x="103" y="117"/>
                  </a:lnTo>
                  <a:lnTo>
                    <a:pt x="100" y="95"/>
                  </a:lnTo>
                  <a:lnTo>
                    <a:pt x="95" y="73"/>
                  </a:lnTo>
                  <a:lnTo>
                    <a:pt x="88" y="52"/>
                  </a:lnTo>
                  <a:lnTo>
                    <a:pt x="77" y="34"/>
                  </a:lnTo>
                  <a:lnTo>
                    <a:pt x="63" y="19"/>
                  </a:lnTo>
                  <a:lnTo>
                    <a:pt x="46" y="7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26" y="33"/>
                  </a:lnTo>
                  <a:lnTo>
                    <a:pt x="42" y="41"/>
                  </a:lnTo>
                  <a:lnTo>
                    <a:pt x="56" y="50"/>
                  </a:lnTo>
                  <a:lnTo>
                    <a:pt x="66" y="60"/>
                  </a:lnTo>
                  <a:lnTo>
                    <a:pt x="74" y="73"/>
                  </a:lnTo>
                  <a:lnTo>
                    <a:pt x="81" y="89"/>
                  </a:lnTo>
                  <a:lnTo>
                    <a:pt x="86" y="107"/>
                  </a:lnTo>
                  <a:lnTo>
                    <a:pt x="88" y="126"/>
                  </a:lnTo>
                  <a:lnTo>
                    <a:pt x="87" y="155"/>
                  </a:lnTo>
                  <a:lnTo>
                    <a:pt x="84" y="185"/>
                  </a:lnTo>
                  <a:lnTo>
                    <a:pt x="79" y="214"/>
                  </a:lnTo>
                  <a:lnTo>
                    <a:pt x="77" y="242"/>
                  </a:lnTo>
                  <a:lnTo>
                    <a:pt x="78" y="260"/>
                  </a:lnTo>
                  <a:lnTo>
                    <a:pt x="81" y="278"/>
                  </a:lnTo>
                  <a:lnTo>
                    <a:pt x="88" y="295"/>
                  </a:lnTo>
                  <a:lnTo>
                    <a:pt x="97" y="312"/>
                  </a:lnTo>
                  <a:lnTo>
                    <a:pt x="109" y="327"/>
                  </a:lnTo>
                  <a:lnTo>
                    <a:pt x="122" y="338"/>
                  </a:lnTo>
                  <a:lnTo>
                    <a:pt x="138" y="346"/>
                  </a:lnTo>
                  <a:lnTo>
                    <a:pt x="1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3" name="Freeform 368"/>
            <p:cNvSpPr>
              <a:spLocks/>
            </p:cNvSpPr>
            <p:nvPr/>
          </p:nvSpPr>
          <p:spPr bwMode="auto">
            <a:xfrm>
              <a:off x="4263" y="1823"/>
              <a:ext cx="353" cy="360"/>
            </a:xfrm>
            <a:custGeom>
              <a:avLst/>
              <a:gdLst>
                <a:gd name="T0" fmla="*/ 0 w 706"/>
                <a:gd name="T1" fmla="*/ 2 h 720"/>
                <a:gd name="T2" fmla="*/ 1 w 706"/>
                <a:gd name="T3" fmla="*/ 6 h 720"/>
                <a:gd name="T4" fmla="*/ 1 w 706"/>
                <a:gd name="T5" fmla="*/ 9 h 720"/>
                <a:gd name="T6" fmla="*/ 2 w 706"/>
                <a:gd name="T7" fmla="*/ 12 h 720"/>
                <a:gd name="T8" fmla="*/ 3 w 706"/>
                <a:gd name="T9" fmla="*/ 15 h 720"/>
                <a:gd name="T10" fmla="*/ 4 w 706"/>
                <a:gd name="T11" fmla="*/ 16 h 720"/>
                <a:gd name="T12" fmla="*/ 6 w 706"/>
                <a:gd name="T13" fmla="*/ 18 h 720"/>
                <a:gd name="T14" fmla="*/ 7 w 706"/>
                <a:gd name="T15" fmla="*/ 20 h 720"/>
                <a:gd name="T16" fmla="*/ 9 w 706"/>
                <a:gd name="T17" fmla="*/ 21 h 720"/>
                <a:gd name="T18" fmla="*/ 10 w 706"/>
                <a:gd name="T19" fmla="*/ 22 h 720"/>
                <a:gd name="T20" fmla="*/ 12 w 706"/>
                <a:gd name="T21" fmla="*/ 23 h 720"/>
                <a:gd name="T22" fmla="*/ 13 w 706"/>
                <a:gd name="T23" fmla="*/ 25 h 720"/>
                <a:gd name="T24" fmla="*/ 15 w 706"/>
                <a:gd name="T25" fmla="*/ 26 h 720"/>
                <a:gd name="T26" fmla="*/ 17 w 706"/>
                <a:gd name="T27" fmla="*/ 27 h 720"/>
                <a:gd name="T28" fmla="*/ 19 w 706"/>
                <a:gd name="T29" fmla="*/ 28 h 720"/>
                <a:gd name="T30" fmla="*/ 21 w 706"/>
                <a:gd name="T31" fmla="*/ 29 h 720"/>
                <a:gd name="T32" fmla="*/ 23 w 706"/>
                <a:gd name="T33" fmla="*/ 30 h 720"/>
                <a:gd name="T34" fmla="*/ 25 w 706"/>
                <a:gd name="T35" fmla="*/ 32 h 720"/>
                <a:gd name="T36" fmla="*/ 27 w 706"/>
                <a:gd name="T37" fmla="*/ 33 h 720"/>
                <a:gd name="T38" fmla="*/ 29 w 706"/>
                <a:gd name="T39" fmla="*/ 34 h 720"/>
                <a:gd name="T40" fmla="*/ 31 w 706"/>
                <a:gd name="T41" fmla="*/ 35 h 720"/>
                <a:gd name="T42" fmla="*/ 33 w 706"/>
                <a:gd name="T43" fmla="*/ 36 h 720"/>
                <a:gd name="T44" fmla="*/ 35 w 706"/>
                <a:gd name="T45" fmla="*/ 38 h 720"/>
                <a:gd name="T46" fmla="*/ 36 w 706"/>
                <a:gd name="T47" fmla="*/ 39 h 720"/>
                <a:gd name="T48" fmla="*/ 38 w 706"/>
                <a:gd name="T49" fmla="*/ 41 h 720"/>
                <a:gd name="T50" fmla="*/ 40 w 706"/>
                <a:gd name="T51" fmla="*/ 42 h 720"/>
                <a:gd name="T52" fmla="*/ 42 w 706"/>
                <a:gd name="T53" fmla="*/ 43 h 720"/>
                <a:gd name="T54" fmla="*/ 43 w 706"/>
                <a:gd name="T55" fmla="*/ 45 h 720"/>
                <a:gd name="T56" fmla="*/ 44 w 706"/>
                <a:gd name="T57" fmla="*/ 45 h 720"/>
                <a:gd name="T58" fmla="*/ 45 w 706"/>
                <a:gd name="T59" fmla="*/ 45 h 720"/>
                <a:gd name="T60" fmla="*/ 44 w 706"/>
                <a:gd name="T61" fmla="*/ 45 h 720"/>
                <a:gd name="T62" fmla="*/ 42 w 706"/>
                <a:gd name="T63" fmla="*/ 43 h 720"/>
                <a:gd name="T64" fmla="*/ 41 w 706"/>
                <a:gd name="T65" fmla="*/ 42 h 720"/>
                <a:gd name="T66" fmla="*/ 39 w 706"/>
                <a:gd name="T67" fmla="*/ 41 h 720"/>
                <a:gd name="T68" fmla="*/ 38 w 706"/>
                <a:gd name="T69" fmla="*/ 39 h 720"/>
                <a:gd name="T70" fmla="*/ 36 w 706"/>
                <a:gd name="T71" fmla="*/ 38 h 720"/>
                <a:gd name="T72" fmla="*/ 35 w 706"/>
                <a:gd name="T73" fmla="*/ 37 h 720"/>
                <a:gd name="T74" fmla="*/ 33 w 706"/>
                <a:gd name="T75" fmla="*/ 36 h 720"/>
                <a:gd name="T76" fmla="*/ 31 w 706"/>
                <a:gd name="T77" fmla="*/ 35 h 720"/>
                <a:gd name="T78" fmla="*/ 30 w 706"/>
                <a:gd name="T79" fmla="*/ 33 h 720"/>
                <a:gd name="T80" fmla="*/ 28 w 706"/>
                <a:gd name="T81" fmla="*/ 32 h 720"/>
                <a:gd name="T82" fmla="*/ 26 w 706"/>
                <a:gd name="T83" fmla="*/ 31 h 720"/>
                <a:gd name="T84" fmla="*/ 24 w 706"/>
                <a:gd name="T85" fmla="*/ 30 h 720"/>
                <a:gd name="T86" fmla="*/ 22 w 706"/>
                <a:gd name="T87" fmla="*/ 29 h 720"/>
                <a:gd name="T88" fmla="*/ 20 w 706"/>
                <a:gd name="T89" fmla="*/ 28 h 720"/>
                <a:gd name="T90" fmla="*/ 19 w 706"/>
                <a:gd name="T91" fmla="*/ 26 h 720"/>
                <a:gd name="T92" fmla="*/ 17 w 706"/>
                <a:gd name="T93" fmla="*/ 25 h 720"/>
                <a:gd name="T94" fmla="*/ 15 w 706"/>
                <a:gd name="T95" fmla="*/ 24 h 720"/>
                <a:gd name="T96" fmla="*/ 13 w 706"/>
                <a:gd name="T97" fmla="*/ 23 h 720"/>
                <a:gd name="T98" fmla="*/ 12 w 706"/>
                <a:gd name="T99" fmla="*/ 22 h 720"/>
                <a:gd name="T100" fmla="*/ 10 w 706"/>
                <a:gd name="T101" fmla="*/ 20 h 720"/>
                <a:gd name="T102" fmla="*/ 9 w 706"/>
                <a:gd name="T103" fmla="*/ 19 h 720"/>
                <a:gd name="T104" fmla="*/ 7 w 706"/>
                <a:gd name="T105" fmla="*/ 18 h 720"/>
                <a:gd name="T106" fmla="*/ 6 w 706"/>
                <a:gd name="T107" fmla="*/ 16 h 720"/>
                <a:gd name="T108" fmla="*/ 4 w 706"/>
                <a:gd name="T109" fmla="*/ 14 h 720"/>
                <a:gd name="T110" fmla="*/ 3 w 706"/>
                <a:gd name="T111" fmla="*/ 10 h 720"/>
                <a:gd name="T112" fmla="*/ 2 w 706"/>
                <a:gd name="T113" fmla="*/ 6 h 720"/>
                <a:gd name="T114" fmla="*/ 1 w 706"/>
                <a:gd name="T115" fmla="*/ 2 h 720"/>
                <a:gd name="T116" fmla="*/ 1 w 706"/>
                <a:gd name="T117" fmla="*/ 0 h 720"/>
                <a:gd name="T118" fmla="*/ 1 w 706"/>
                <a:gd name="T119" fmla="*/ 1 h 720"/>
                <a:gd name="T120" fmla="*/ 1 w 706"/>
                <a:gd name="T121" fmla="*/ 1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6"/>
                <a:gd name="T184" fmla="*/ 0 h 720"/>
                <a:gd name="T185" fmla="*/ 706 w 706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6" h="720">
                  <a:moveTo>
                    <a:pt x="1" y="2"/>
                  </a:moveTo>
                  <a:lnTo>
                    <a:pt x="0" y="30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5" y="112"/>
                  </a:lnTo>
                  <a:lnTo>
                    <a:pt x="10" y="138"/>
                  </a:lnTo>
                  <a:lnTo>
                    <a:pt x="17" y="163"/>
                  </a:lnTo>
                  <a:lnTo>
                    <a:pt x="25" y="190"/>
                  </a:lnTo>
                  <a:lnTo>
                    <a:pt x="37" y="215"/>
                  </a:lnTo>
                  <a:lnTo>
                    <a:pt x="44" y="229"/>
                  </a:lnTo>
                  <a:lnTo>
                    <a:pt x="53" y="243"/>
                  </a:lnTo>
                  <a:lnTo>
                    <a:pt x="61" y="256"/>
                  </a:lnTo>
                  <a:lnTo>
                    <a:pt x="71" y="270"/>
                  </a:lnTo>
                  <a:lnTo>
                    <a:pt x="82" y="281"/>
                  </a:lnTo>
                  <a:lnTo>
                    <a:pt x="93" y="294"/>
                  </a:lnTo>
                  <a:lnTo>
                    <a:pt x="105" y="305"/>
                  </a:lnTo>
                  <a:lnTo>
                    <a:pt x="116" y="316"/>
                  </a:lnTo>
                  <a:lnTo>
                    <a:pt x="129" y="327"/>
                  </a:lnTo>
                  <a:lnTo>
                    <a:pt x="142" y="337"/>
                  </a:lnTo>
                  <a:lnTo>
                    <a:pt x="154" y="348"/>
                  </a:lnTo>
                  <a:lnTo>
                    <a:pt x="168" y="357"/>
                  </a:lnTo>
                  <a:lnTo>
                    <a:pt x="181" y="366"/>
                  </a:lnTo>
                  <a:lnTo>
                    <a:pt x="195" y="376"/>
                  </a:lnTo>
                  <a:lnTo>
                    <a:pt x="208" y="385"/>
                  </a:lnTo>
                  <a:lnTo>
                    <a:pt x="221" y="393"/>
                  </a:lnTo>
                  <a:lnTo>
                    <a:pt x="237" y="402"/>
                  </a:lnTo>
                  <a:lnTo>
                    <a:pt x="252" y="412"/>
                  </a:lnTo>
                  <a:lnTo>
                    <a:pt x="268" y="422"/>
                  </a:lnTo>
                  <a:lnTo>
                    <a:pt x="284" y="432"/>
                  </a:lnTo>
                  <a:lnTo>
                    <a:pt x="299" y="441"/>
                  </a:lnTo>
                  <a:lnTo>
                    <a:pt x="315" y="450"/>
                  </a:lnTo>
                  <a:lnTo>
                    <a:pt x="332" y="461"/>
                  </a:lnTo>
                  <a:lnTo>
                    <a:pt x="347" y="470"/>
                  </a:lnTo>
                  <a:lnTo>
                    <a:pt x="363" y="479"/>
                  </a:lnTo>
                  <a:lnTo>
                    <a:pt x="379" y="488"/>
                  </a:lnTo>
                  <a:lnTo>
                    <a:pt x="394" y="499"/>
                  </a:lnTo>
                  <a:lnTo>
                    <a:pt x="410" y="508"/>
                  </a:lnTo>
                  <a:lnTo>
                    <a:pt x="425" y="517"/>
                  </a:lnTo>
                  <a:lnTo>
                    <a:pt x="441" y="526"/>
                  </a:lnTo>
                  <a:lnTo>
                    <a:pt x="456" y="537"/>
                  </a:lnTo>
                  <a:lnTo>
                    <a:pt x="472" y="546"/>
                  </a:lnTo>
                  <a:lnTo>
                    <a:pt x="487" y="555"/>
                  </a:lnTo>
                  <a:lnTo>
                    <a:pt x="503" y="566"/>
                  </a:lnTo>
                  <a:lnTo>
                    <a:pt x="517" y="576"/>
                  </a:lnTo>
                  <a:lnTo>
                    <a:pt x="532" y="586"/>
                  </a:lnTo>
                  <a:lnTo>
                    <a:pt x="547" y="597"/>
                  </a:lnTo>
                  <a:lnTo>
                    <a:pt x="561" y="607"/>
                  </a:lnTo>
                  <a:lnTo>
                    <a:pt x="575" y="619"/>
                  </a:lnTo>
                  <a:lnTo>
                    <a:pt x="590" y="629"/>
                  </a:lnTo>
                  <a:lnTo>
                    <a:pt x="603" y="641"/>
                  </a:lnTo>
                  <a:lnTo>
                    <a:pt x="617" y="652"/>
                  </a:lnTo>
                  <a:lnTo>
                    <a:pt x="631" y="662"/>
                  </a:lnTo>
                  <a:lnTo>
                    <a:pt x="645" y="674"/>
                  </a:lnTo>
                  <a:lnTo>
                    <a:pt x="659" y="685"/>
                  </a:lnTo>
                  <a:lnTo>
                    <a:pt x="672" y="697"/>
                  </a:lnTo>
                  <a:lnTo>
                    <a:pt x="686" y="709"/>
                  </a:lnTo>
                  <a:lnTo>
                    <a:pt x="700" y="720"/>
                  </a:lnTo>
                  <a:lnTo>
                    <a:pt x="702" y="720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5" y="717"/>
                  </a:lnTo>
                  <a:lnTo>
                    <a:pt x="693" y="706"/>
                  </a:lnTo>
                  <a:lnTo>
                    <a:pt x="681" y="696"/>
                  </a:lnTo>
                  <a:lnTo>
                    <a:pt x="669" y="684"/>
                  </a:lnTo>
                  <a:lnTo>
                    <a:pt x="657" y="674"/>
                  </a:lnTo>
                  <a:lnTo>
                    <a:pt x="646" y="664"/>
                  </a:lnTo>
                  <a:lnTo>
                    <a:pt x="633" y="653"/>
                  </a:lnTo>
                  <a:lnTo>
                    <a:pt x="622" y="643"/>
                  </a:lnTo>
                  <a:lnTo>
                    <a:pt x="610" y="632"/>
                  </a:lnTo>
                  <a:lnTo>
                    <a:pt x="598" y="622"/>
                  </a:lnTo>
                  <a:lnTo>
                    <a:pt x="586" y="613"/>
                  </a:lnTo>
                  <a:lnTo>
                    <a:pt x="573" y="603"/>
                  </a:lnTo>
                  <a:lnTo>
                    <a:pt x="561" y="593"/>
                  </a:lnTo>
                  <a:lnTo>
                    <a:pt x="549" y="583"/>
                  </a:lnTo>
                  <a:lnTo>
                    <a:pt x="537" y="574"/>
                  </a:lnTo>
                  <a:lnTo>
                    <a:pt x="523" y="566"/>
                  </a:lnTo>
                  <a:lnTo>
                    <a:pt x="510" y="556"/>
                  </a:lnTo>
                  <a:lnTo>
                    <a:pt x="495" y="547"/>
                  </a:lnTo>
                  <a:lnTo>
                    <a:pt x="481" y="537"/>
                  </a:lnTo>
                  <a:lnTo>
                    <a:pt x="466" y="528"/>
                  </a:lnTo>
                  <a:lnTo>
                    <a:pt x="451" y="518"/>
                  </a:lnTo>
                  <a:lnTo>
                    <a:pt x="438" y="509"/>
                  </a:lnTo>
                  <a:lnTo>
                    <a:pt x="423" y="499"/>
                  </a:lnTo>
                  <a:lnTo>
                    <a:pt x="408" y="490"/>
                  </a:lnTo>
                  <a:lnTo>
                    <a:pt x="393" y="480"/>
                  </a:lnTo>
                  <a:lnTo>
                    <a:pt x="379" y="471"/>
                  </a:lnTo>
                  <a:lnTo>
                    <a:pt x="364" y="462"/>
                  </a:lnTo>
                  <a:lnTo>
                    <a:pt x="349" y="453"/>
                  </a:lnTo>
                  <a:lnTo>
                    <a:pt x="334" y="444"/>
                  </a:lnTo>
                  <a:lnTo>
                    <a:pt x="319" y="434"/>
                  </a:lnTo>
                  <a:lnTo>
                    <a:pt x="305" y="424"/>
                  </a:lnTo>
                  <a:lnTo>
                    <a:pt x="290" y="415"/>
                  </a:lnTo>
                  <a:lnTo>
                    <a:pt x="275" y="405"/>
                  </a:lnTo>
                  <a:lnTo>
                    <a:pt x="261" y="396"/>
                  </a:lnTo>
                  <a:lnTo>
                    <a:pt x="248" y="387"/>
                  </a:lnTo>
                  <a:lnTo>
                    <a:pt x="235" y="378"/>
                  </a:lnTo>
                  <a:lnTo>
                    <a:pt x="221" y="369"/>
                  </a:lnTo>
                  <a:lnTo>
                    <a:pt x="208" y="359"/>
                  </a:lnTo>
                  <a:lnTo>
                    <a:pt x="195" y="350"/>
                  </a:lnTo>
                  <a:lnTo>
                    <a:pt x="182" y="341"/>
                  </a:lnTo>
                  <a:lnTo>
                    <a:pt x="169" y="331"/>
                  </a:lnTo>
                  <a:lnTo>
                    <a:pt x="157" y="320"/>
                  </a:lnTo>
                  <a:lnTo>
                    <a:pt x="145" y="310"/>
                  </a:lnTo>
                  <a:lnTo>
                    <a:pt x="134" y="299"/>
                  </a:lnTo>
                  <a:lnTo>
                    <a:pt x="122" y="288"/>
                  </a:lnTo>
                  <a:lnTo>
                    <a:pt x="110" y="276"/>
                  </a:lnTo>
                  <a:lnTo>
                    <a:pt x="100" y="265"/>
                  </a:lnTo>
                  <a:lnTo>
                    <a:pt x="90" y="252"/>
                  </a:lnTo>
                  <a:lnTo>
                    <a:pt x="79" y="240"/>
                  </a:lnTo>
                  <a:lnTo>
                    <a:pt x="62" y="213"/>
                  </a:lnTo>
                  <a:lnTo>
                    <a:pt x="48" y="185"/>
                  </a:lnTo>
                  <a:lnTo>
                    <a:pt x="37" y="155"/>
                  </a:lnTo>
                  <a:lnTo>
                    <a:pt x="28" y="125"/>
                  </a:lnTo>
                  <a:lnTo>
                    <a:pt x="21" y="94"/>
                  </a:lnTo>
                  <a:lnTo>
                    <a:pt x="15" y="63"/>
                  </a:lnTo>
                  <a:lnTo>
                    <a:pt x="11" y="3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4" name="Freeform 369"/>
            <p:cNvSpPr>
              <a:spLocks/>
            </p:cNvSpPr>
            <p:nvPr/>
          </p:nvSpPr>
          <p:spPr bwMode="auto">
            <a:xfrm>
              <a:off x="4110" y="1984"/>
              <a:ext cx="27" cy="101"/>
            </a:xfrm>
            <a:custGeom>
              <a:avLst/>
              <a:gdLst>
                <a:gd name="T0" fmla="*/ 3 w 55"/>
                <a:gd name="T1" fmla="*/ 13 h 201"/>
                <a:gd name="T2" fmla="*/ 3 w 55"/>
                <a:gd name="T3" fmla="*/ 12 h 201"/>
                <a:gd name="T4" fmla="*/ 3 w 55"/>
                <a:gd name="T5" fmla="*/ 11 h 201"/>
                <a:gd name="T6" fmla="*/ 3 w 55"/>
                <a:gd name="T7" fmla="*/ 10 h 201"/>
                <a:gd name="T8" fmla="*/ 3 w 55"/>
                <a:gd name="T9" fmla="*/ 10 h 201"/>
                <a:gd name="T10" fmla="*/ 3 w 55"/>
                <a:gd name="T11" fmla="*/ 9 h 201"/>
                <a:gd name="T12" fmla="*/ 2 w 55"/>
                <a:gd name="T13" fmla="*/ 8 h 201"/>
                <a:gd name="T14" fmla="*/ 2 w 55"/>
                <a:gd name="T15" fmla="*/ 7 h 201"/>
                <a:gd name="T16" fmla="*/ 2 w 55"/>
                <a:gd name="T17" fmla="*/ 6 h 201"/>
                <a:gd name="T18" fmla="*/ 1 w 55"/>
                <a:gd name="T19" fmla="*/ 4 h 201"/>
                <a:gd name="T20" fmla="*/ 1 w 55"/>
                <a:gd name="T21" fmla="*/ 3 h 201"/>
                <a:gd name="T22" fmla="*/ 1 w 55"/>
                <a:gd name="T23" fmla="*/ 2 h 201"/>
                <a:gd name="T24" fmla="*/ 0 w 55"/>
                <a:gd name="T25" fmla="*/ 1 h 201"/>
                <a:gd name="T26" fmla="*/ 0 w 55"/>
                <a:gd name="T27" fmla="*/ 1 h 201"/>
                <a:gd name="T28" fmla="*/ 0 w 55"/>
                <a:gd name="T29" fmla="*/ 0 h 201"/>
                <a:gd name="T30" fmla="*/ 0 w 55"/>
                <a:gd name="T31" fmla="*/ 1 h 201"/>
                <a:gd name="T32" fmla="*/ 0 w 55"/>
                <a:gd name="T33" fmla="*/ 1 h 201"/>
                <a:gd name="T34" fmla="*/ 0 w 55"/>
                <a:gd name="T35" fmla="*/ 1 h 201"/>
                <a:gd name="T36" fmla="*/ 0 w 55"/>
                <a:gd name="T37" fmla="*/ 2 h 201"/>
                <a:gd name="T38" fmla="*/ 0 w 55"/>
                <a:gd name="T39" fmla="*/ 3 h 201"/>
                <a:gd name="T40" fmla="*/ 0 w 55"/>
                <a:gd name="T41" fmla="*/ 4 h 201"/>
                <a:gd name="T42" fmla="*/ 0 w 55"/>
                <a:gd name="T43" fmla="*/ 4 h 201"/>
                <a:gd name="T44" fmla="*/ 1 w 55"/>
                <a:gd name="T45" fmla="*/ 5 h 201"/>
                <a:gd name="T46" fmla="*/ 1 w 55"/>
                <a:gd name="T47" fmla="*/ 5 h 201"/>
                <a:gd name="T48" fmla="*/ 1 w 55"/>
                <a:gd name="T49" fmla="*/ 6 h 201"/>
                <a:gd name="T50" fmla="*/ 2 w 55"/>
                <a:gd name="T51" fmla="*/ 8 h 201"/>
                <a:gd name="T52" fmla="*/ 2 w 55"/>
                <a:gd name="T53" fmla="*/ 9 h 201"/>
                <a:gd name="T54" fmla="*/ 2 w 55"/>
                <a:gd name="T55" fmla="*/ 11 h 201"/>
                <a:gd name="T56" fmla="*/ 2 w 55"/>
                <a:gd name="T57" fmla="*/ 13 h 201"/>
                <a:gd name="T58" fmla="*/ 2 w 55"/>
                <a:gd name="T59" fmla="*/ 13 h 201"/>
                <a:gd name="T60" fmla="*/ 2 w 55"/>
                <a:gd name="T61" fmla="*/ 13 h 201"/>
                <a:gd name="T62" fmla="*/ 3 w 55"/>
                <a:gd name="T63" fmla="*/ 13 h 201"/>
                <a:gd name="T64" fmla="*/ 3 w 55"/>
                <a:gd name="T65" fmla="*/ 13 h 201"/>
                <a:gd name="T66" fmla="*/ 3 w 55"/>
                <a:gd name="T67" fmla="*/ 13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01"/>
                <a:gd name="T104" fmla="*/ 55 w 55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01">
                  <a:moveTo>
                    <a:pt x="48" y="198"/>
                  </a:moveTo>
                  <a:lnTo>
                    <a:pt x="50" y="185"/>
                  </a:lnTo>
                  <a:lnTo>
                    <a:pt x="52" y="172"/>
                  </a:lnTo>
                  <a:lnTo>
                    <a:pt x="55" y="159"/>
                  </a:lnTo>
                  <a:lnTo>
                    <a:pt x="53" y="146"/>
                  </a:lnTo>
                  <a:lnTo>
                    <a:pt x="50" y="130"/>
                  </a:lnTo>
                  <a:lnTo>
                    <a:pt x="46" y="114"/>
                  </a:lnTo>
                  <a:lnTo>
                    <a:pt x="41" y="99"/>
                  </a:lnTo>
                  <a:lnTo>
                    <a:pt x="35" y="82"/>
                  </a:lnTo>
                  <a:lnTo>
                    <a:pt x="27" y="63"/>
                  </a:lnTo>
                  <a:lnTo>
                    <a:pt x="20" y="44"/>
                  </a:lnTo>
                  <a:lnTo>
                    <a:pt x="17" y="2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3" y="40"/>
                  </a:lnTo>
                  <a:lnTo>
                    <a:pt x="7" y="53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1" y="80"/>
                  </a:lnTo>
                  <a:lnTo>
                    <a:pt x="26" y="89"/>
                  </a:lnTo>
                  <a:lnTo>
                    <a:pt x="37" y="118"/>
                  </a:lnTo>
                  <a:lnTo>
                    <a:pt x="44" y="144"/>
                  </a:lnTo>
                  <a:lnTo>
                    <a:pt x="45" y="170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5" name="Freeform 370"/>
            <p:cNvSpPr>
              <a:spLocks/>
            </p:cNvSpPr>
            <p:nvPr/>
          </p:nvSpPr>
          <p:spPr bwMode="auto">
            <a:xfrm>
              <a:off x="3952" y="2019"/>
              <a:ext cx="185" cy="93"/>
            </a:xfrm>
            <a:custGeom>
              <a:avLst/>
              <a:gdLst>
                <a:gd name="T0" fmla="*/ 23 w 370"/>
                <a:gd name="T1" fmla="*/ 1 h 184"/>
                <a:gd name="T2" fmla="*/ 23 w 370"/>
                <a:gd name="T3" fmla="*/ 1 h 184"/>
                <a:gd name="T4" fmla="*/ 22 w 370"/>
                <a:gd name="T5" fmla="*/ 2 h 184"/>
                <a:gd name="T6" fmla="*/ 21 w 370"/>
                <a:gd name="T7" fmla="*/ 2 h 184"/>
                <a:gd name="T8" fmla="*/ 21 w 370"/>
                <a:gd name="T9" fmla="*/ 3 h 184"/>
                <a:gd name="T10" fmla="*/ 20 w 370"/>
                <a:gd name="T11" fmla="*/ 3 h 184"/>
                <a:gd name="T12" fmla="*/ 19 w 370"/>
                <a:gd name="T13" fmla="*/ 3 h 184"/>
                <a:gd name="T14" fmla="*/ 18 w 370"/>
                <a:gd name="T15" fmla="*/ 4 h 184"/>
                <a:gd name="T16" fmla="*/ 18 w 370"/>
                <a:gd name="T17" fmla="*/ 4 h 184"/>
                <a:gd name="T18" fmla="*/ 17 w 370"/>
                <a:gd name="T19" fmla="*/ 4 h 184"/>
                <a:gd name="T20" fmla="*/ 16 w 370"/>
                <a:gd name="T21" fmla="*/ 4 h 184"/>
                <a:gd name="T22" fmla="*/ 15 w 370"/>
                <a:gd name="T23" fmla="*/ 4 h 184"/>
                <a:gd name="T24" fmla="*/ 14 w 370"/>
                <a:gd name="T25" fmla="*/ 5 h 184"/>
                <a:gd name="T26" fmla="*/ 13 w 370"/>
                <a:gd name="T27" fmla="*/ 5 h 184"/>
                <a:gd name="T28" fmla="*/ 13 w 370"/>
                <a:gd name="T29" fmla="*/ 5 h 184"/>
                <a:gd name="T30" fmla="*/ 12 w 370"/>
                <a:gd name="T31" fmla="*/ 5 h 184"/>
                <a:gd name="T32" fmla="*/ 11 w 370"/>
                <a:gd name="T33" fmla="*/ 6 h 184"/>
                <a:gd name="T34" fmla="*/ 10 w 370"/>
                <a:gd name="T35" fmla="*/ 6 h 184"/>
                <a:gd name="T36" fmla="*/ 8 w 370"/>
                <a:gd name="T37" fmla="*/ 7 h 184"/>
                <a:gd name="T38" fmla="*/ 7 w 370"/>
                <a:gd name="T39" fmla="*/ 7 h 184"/>
                <a:gd name="T40" fmla="*/ 6 w 370"/>
                <a:gd name="T41" fmla="*/ 8 h 184"/>
                <a:gd name="T42" fmla="*/ 4 w 370"/>
                <a:gd name="T43" fmla="*/ 9 h 184"/>
                <a:gd name="T44" fmla="*/ 3 w 370"/>
                <a:gd name="T45" fmla="*/ 10 h 184"/>
                <a:gd name="T46" fmla="*/ 2 w 370"/>
                <a:gd name="T47" fmla="*/ 10 h 184"/>
                <a:gd name="T48" fmla="*/ 1 w 370"/>
                <a:gd name="T49" fmla="*/ 11 h 184"/>
                <a:gd name="T50" fmla="*/ 1 w 370"/>
                <a:gd name="T51" fmla="*/ 11 h 184"/>
                <a:gd name="T52" fmla="*/ 0 w 370"/>
                <a:gd name="T53" fmla="*/ 12 h 184"/>
                <a:gd name="T54" fmla="*/ 1 w 370"/>
                <a:gd name="T55" fmla="*/ 12 h 184"/>
                <a:gd name="T56" fmla="*/ 1 w 370"/>
                <a:gd name="T57" fmla="*/ 12 h 184"/>
                <a:gd name="T58" fmla="*/ 2 w 370"/>
                <a:gd name="T59" fmla="*/ 12 h 184"/>
                <a:gd name="T60" fmla="*/ 3 w 370"/>
                <a:gd name="T61" fmla="*/ 11 h 184"/>
                <a:gd name="T62" fmla="*/ 3 w 370"/>
                <a:gd name="T63" fmla="*/ 11 h 184"/>
                <a:gd name="T64" fmla="*/ 4 w 370"/>
                <a:gd name="T65" fmla="*/ 10 h 184"/>
                <a:gd name="T66" fmla="*/ 5 w 370"/>
                <a:gd name="T67" fmla="*/ 10 h 184"/>
                <a:gd name="T68" fmla="*/ 6 w 370"/>
                <a:gd name="T69" fmla="*/ 9 h 184"/>
                <a:gd name="T70" fmla="*/ 7 w 370"/>
                <a:gd name="T71" fmla="*/ 9 h 184"/>
                <a:gd name="T72" fmla="*/ 7 w 370"/>
                <a:gd name="T73" fmla="*/ 8 h 184"/>
                <a:gd name="T74" fmla="*/ 8 w 370"/>
                <a:gd name="T75" fmla="*/ 8 h 184"/>
                <a:gd name="T76" fmla="*/ 9 w 370"/>
                <a:gd name="T77" fmla="*/ 8 h 184"/>
                <a:gd name="T78" fmla="*/ 10 w 370"/>
                <a:gd name="T79" fmla="*/ 7 h 184"/>
                <a:gd name="T80" fmla="*/ 11 w 370"/>
                <a:gd name="T81" fmla="*/ 7 h 184"/>
                <a:gd name="T82" fmla="*/ 12 w 370"/>
                <a:gd name="T83" fmla="*/ 6 h 184"/>
                <a:gd name="T84" fmla="*/ 13 w 370"/>
                <a:gd name="T85" fmla="*/ 6 h 184"/>
                <a:gd name="T86" fmla="*/ 14 w 370"/>
                <a:gd name="T87" fmla="*/ 5 h 184"/>
                <a:gd name="T88" fmla="*/ 15 w 370"/>
                <a:gd name="T89" fmla="*/ 5 h 184"/>
                <a:gd name="T90" fmla="*/ 17 w 370"/>
                <a:gd name="T91" fmla="*/ 5 h 184"/>
                <a:gd name="T92" fmla="*/ 18 w 370"/>
                <a:gd name="T93" fmla="*/ 4 h 184"/>
                <a:gd name="T94" fmla="*/ 19 w 370"/>
                <a:gd name="T95" fmla="*/ 4 h 184"/>
                <a:gd name="T96" fmla="*/ 20 w 370"/>
                <a:gd name="T97" fmla="*/ 3 h 184"/>
                <a:gd name="T98" fmla="*/ 21 w 370"/>
                <a:gd name="T99" fmla="*/ 3 h 184"/>
                <a:gd name="T100" fmla="*/ 22 w 370"/>
                <a:gd name="T101" fmla="*/ 2 h 184"/>
                <a:gd name="T102" fmla="*/ 23 w 370"/>
                <a:gd name="T103" fmla="*/ 1 h 184"/>
                <a:gd name="T104" fmla="*/ 24 w 370"/>
                <a:gd name="T105" fmla="*/ 1 h 184"/>
                <a:gd name="T106" fmla="*/ 24 w 370"/>
                <a:gd name="T107" fmla="*/ 1 h 184"/>
                <a:gd name="T108" fmla="*/ 24 w 370"/>
                <a:gd name="T109" fmla="*/ 0 h 184"/>
                <a:gd name="T110" fmla="*/ 23 w 370"/>
                <a:gd name="T111" fmla="*/ 0 h 184"/>
                <a:gd name="T112" fmla="*/ 23 w 370"/>
                <a:gd name="T113" fmla="*/ 1 h 184"/>
                <a:gd name="T114" fmla="*/ 23 w 37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0"/>
                <a:gd name="T175" fmla="*/ 0 h 184"/>
                <a:gd name="T176" fmla="*/ 370 w 37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0" h="184">
                  <a:moveTo>
                    <a:pt x="367" y="1"/>
                  </a:moveTo>
                  <a:lnTo>
                    <a:pt x="358" y="10"/>
                  </a:lnTo>
                  <a:lnTo>
                    <a:pt x="348" y="19"/>
                  </a:lnTo>
                  <a:lnTo>
                    <a:pt x="336" y="27"/>
                  </a:lnTo>
                  <a:lnTo>
                    <a:pt x="325" y="33"/>
                  </a:lnTo>
                  <a:lnTo>
                    <a:pt x="312" y="39"/>
                  </a:lnTo>
                  <a:lnTo>
                    <a:pt x="299" y="45"/>
                  </a:lnTo>
                  <a:lnTo>
                    <a:pt x="287" y="49"/>
                  </a:lnTo>
                  <a:lnTo>
                    <a:pt x="274" y="53"/>
                  </a:lnTo>
                  <a:lnTo>
                    <a:pt x="260" y="57"/>
                  </a:lnTo>
                  <a:lnTo>
                    <a:pt x="246" y="61"/>
                  </a:lnTo>
                  <a:lnTo>
                    <a:pt x="234" y="64"/>
                  </a:lnTo>
                  <a:lnTo>
                    <a:pt x="220" y="67"/>
                  </a:lnTo>
                  <a:lnTo>
                    <a:pt x="206" y="70"/>
                  </a:lnTo>
                  <a:lnTo>
                    <a:pt x="193" y="74"/>
                  </a:lnTo>
                  <a:lnTo>
                    <a:pt x="181" y="77"/>
                  </a:lnTo>
                  <a:lnTo>
                    <a:pt x="168" y="82"/>
                  </a:lnTo>
                  <a:lnTo>
                    <a:pt x="146" y="90"/>
                  </a:lnTo>
                  <a:lnTo>
                    <a:pt x="124" y="99"/>
                  </a:lnTo>
                  <a:lnTo>
                    <a:pt x="104" y="109"/>
                  </a:lnTo>
                  <a:lnTo>
                    <a:pt x="83" y="120"/>
                  </a:lnTo>
                  <a:lnTo>
                    <a:pt x="62" y="131"/>
                  </a:lnTo>
                  <a:lnTo>
                    <a:pt x="43" y="144"/>
                  </a:lnTo>
                  <a:lnTo>
                    <a:pt x="23" y="157"/>
                  </a:lnTo>
                  <a:lnTo>
                    <a:pt x="5" y="170"/>
                  </a:lnTo>
                  <a:lnTo>
                    <a:pt x="1" y="175"/>
                  </a:lnTo>
                  <a:lnTo>
                    <a:pt x="0" y="181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22" y="178"/>
                  </a:lnTo>
                  <a:lnTo>
                    <a:pt x="34" y="171"/>
                  </a:lnTo>
                  <a:lnTo>
                    <a:pt x="47" y="163"/>
                  </a:lnTo>
                  <a:lnTo>
                    <a:pt x="59" y="155"/>
                  </a:lnTo>
                  <a:lnTo>
                    <a:pt x="71" y="147"/>
                  </a:lnTo>
                  <a:lnTo>
                    <a:pt x="84" y="139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25" y="120"/>
                  </a:lnTo>
                  <a:lnTo>
                    <a:pt x="142" y="112"/>
                  </a:lnTo>
                  <a:lnTo>
                    <a:pt x="157" y="104"/>
                  </a:lnTo>
                  <a:lnTo>
                    <a:pt x="173" y="97"/>
                  </a:lnTo>
                  <a:lnTo>
                    <a:pt x="189" y="89"/>
                  </a:lnTo>
                  <a:lnTo>
                    <a:pt x="205" y="83"/>
                  </a:lnTo>
                  <a:lnTo>
                    <a:pt x="222" y="77"/>
                  </a:lnTo>
                  <a:lnTo>
                    <a:pt x="239" y="74"/>
                  </a:lnTo>
                  <a:lnTo>
                    <a:pt x="258" y="70"/>
                  </a:lnTo>
                  <a:lnTo>
                    <a:pt x="275" y="64"/>
                  </a:lnTo>
                  <a:lnTo>
                    <a:pt x="294" y="57"/>
                  </a:lnTo>
                  <a:lnTo>
                    <a:pt x="311" y="48"/>
                  </a:lnTo>
                  <a:lnTo>
                    <a:pt x="327" y="39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0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6" name="Freeform 371"/>
            <p:cNvSpPr>
              <a:spLocks/>
            </p:cNvSpPr>
            <p:nvPr/>
          </p:nvSpPr>
          <p:spPr bwMode="auto">
            <a:xfrm>
              <a:off x="3816" y="2085"/>
              <a:ext cx="157" cy="262"/>
            </a:xfrm>
            <a:custGeom>
              <a:avLst/>
              <a:gdLst>
                <a:gd name="T0" fmla="*/ 20 w 313"/>
                <a:gd name="T1" fmla="*/ 0 h 524"/>
                <a:gd name="T2" fmla="*/ 19 w 313"/>
                <a:gd name="T3" fmla="*/ 2 h 524"/>
                <a:gd name="T4" fmla="*/ 18 w 313"/>
                <a:gd name="T5" fmla="*/ 4 h 524"/>
                <a:gd name="T6" fmla="*/ 17 w 313"/>
                <a:gd name="T7" fmla="*/ 6 h 524"/>
                <a:gd name="T8" fmla="*/ 16 w 313"/>
                <a:gd name="T9" fmla="*/ 8 h 524"/>
                <a:gd name="T10" fmla="*/ 15 w 313"/>
                <a:gd name="T11" fmla="*/ 10 h 524"/>
                <a:gd name="T12" fmla="*/ 14 w 313"/>
                <a:gd name="T13" fmla="*/ 12 h 524"/>
                <a:gd name="T14" fmla="*/ 13 w 313"/>
                <a:gd name="T15" fmla="*/ 14 h 524"/>
                <a:gd name="T16" fmla="*/ 12 w 313"/>
                <a:gd name="T17" fmla="*/ 16 h 524"/>
                <a:gd name="T18" fmla="*/ 12 w 313"/>
                <a:gd name="T19" fmla="*/ 17 h 524"/>
                <a:gd name="T20" fmla="*/ 11 w 313"/>
                <a:gd name="T21" fmla="*/ 18 h 524"/>
                <a:gd name="T22" fmla="*/ 10 w 313"/>
                <a:gd name="T23" fmla="*/ 20 h 524"/>
                <a:gd name="T24" fmla="*/ 10 w 313"/>
                <a:gd name="T25" fmla="*/ 21 h 524"/>
                <a:gd name="T26" fmla="*/ 9 w 313"/>
                <a:gd name="T27" fmla="*/ 22 h 524"/>
                <a:gd name="T28" fmla="*/ 8 w 313"/>
                <a:gd name="T29" fmla="*/ 23 h 524"/>
                <a:gd name="T30" fmla="*/ 8 w 313"/>
                <a:gd name="T31" fmla="*/ 24 h 524"/>
                <a:gd name="T32" fmla="*/ 7 w 313"/>
                <a:gd name="T33" fmla="*/ 25 h 524"/>
                <a:gd name="T34" fmla="*/ 6 w 313"/>
                <a:gd name="T35" fmla="*/ 26 h 524"/>
                <a:gd name="T36" fmla="*/ 6 w 313"/>
                <a:gd name="T37" fmla="*/ 27 h 524"/>
                <a:gd name="T38" fmla="*/ 5 w 313"/>
                <a:gd name="T39" fmla="*/ 28 h 524"/>
                <a:gd name="T40" fmla="*/ 4 w 313"/>
                <a:gd name="T41" fmla="*/ 29 h 524"/>
                <a:gd name="T42" fmla="*/ 3 w 313"/>
                <a:gd name="T43" fmla="*/ 30 h 524"/>
                <a:gd name="T44" fmla="*/ 2 w 313"/>
                <a:gd name="T45" fmla="*/ 31 h 524"/>
                <a:gd name="T46" fmla="*/ 1 w 313"/>
                <a:gd name="T47" fmla="*/ 32 h 524"/>
                <a:gd name="T48" fmla="*/ 1 w 313"/>
                <a:gd name="T49" fmla="*/ 33 h 524"/>
                <a:gd name="T50" fmla="*/ 1 w 313"/>
                <a:gd name="T51" fmla="*/ 33 h 524"/>
                <a:gd name="T52" fmla="*/ 0 w 313"/>
                <a:gd name="T53" fmla="*/ 33 h 524"/>
                <a:gd name="T54" fmla="*/ 1 w 313"/>
                <a:gd name="T55" fmla="*/ 33 h 524"/>
                <a:gd name="T56" fmla="*/ 1 w 313"/>
                <a:gd name="T57" fmla="*/ 33 h 524"/>
                <a:gd name="T58" fmla="*/ 2 w 313"/>
                <a:gd name="T59" fmla="*/ 32 h 524"/>
                <a:gd name="T60" fmla="*/ 4 w 313"/>
                <a:gd name="T61" fmla="*/ 30 h 524"/>
                <a:gd name="T62" fmla="*/ 5 w 313"/>
                <a:gd name="T63" fmla="*/ 28 h 524"/>
                <a:gd name="T64" fmla="*/ 7 w 313"/>
                <a:gd name="T65" fmla="*/ 27 h 524"/>
                <a:gd name="T66" fmla="*/ 8 w 313"/>
                <a:gd name="T67" fmla="*/ 25 h 524"/>
                <a:gd name="T68" fmla="*/ 9 w 313"/>
                <a:gd name="T69" fmla="*/ 23 h 524"/>
                <a:gd name="T70" fmla="*/ 10 w 313"/>
                <a:gd name="T71" fmla="*/ 21 h 524"/>
                <a:gd name="T72" fmla="*/ 12 w 313"/>
                <a:gd name="T73" fmla="*/ 19 h 524"/>
                <a:gd name="T74" fmla="*/ 13 w 313"/>
                <a:gd name="T75" fmla="*/ 17 h 524"/>
                <a:gd name="T76" fmla="*/ 14 w 313"/>
                <a:gd name="T77" fmla="*/ 14 h 524"/>
                <a:gd name="T78" fmla="*/ 15 w 313"/>
                <a:gd name="T79" fmla="*/ 12 h 524"/>
                <a:gd name="T80" fmla="*/ 16 w 313"/>
                <a:gd name="T81" fmla="*/ 10 h 524"/>
                <a:gd name="T82" fmla="*/ 17 w 313"/>
                <a:gd name="T83" fmla="*/ 7 h 524"/>
                <a:gd name="T84" fmla="*/ 18 w 313"/>
                <a:gd name="T85" fmla="*/ 5 h 524"/>
                <a:gd name="T86" fmla="*/ 19 w 313"/>
                <a:gd name="T87" fmla="*/ 3 h 524"/>
                <a:gd name="T88" fmla="*/ 20 w 313"/>
                <a:gd name="T89" fmla="*/ 1 h 524"/>
                <a:gd name="T90" fmla="*/ 20 w 313"/>
                <a:gd name="T91" fmla="*/ 0 h 524"/>
                <a:gd name="T92" fmla="*/ 20 w 313"/>
                <a:gd name="T93" fmla="*/ 0 h 524"/>
                <a:gd name="T94" fmla="*/ 20 w 313"/>
                <a:gd name="T95" fmla="*/ 0 h 524"/>
                <a:gd name="T96" fmla="*/ 20 w 313"/>
                <a:gd name="T97" fmla="*/ 0 h 524"/>
                <a:gd name="T98" fmla="*/ 20 w 313"/>
                <a:gd name="T99" fmla="*/ 0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"/>
                <a:gd name="T151" fmla="*/ 0 h 524"/>
                <a:gd name="T152" fmla="*/ 313 w 313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" h="524">
                  <a:moveTo>
                    <a:pt x="312" y="0"/>
                  </a:moveTo>
                  <a:lnTo>
                    <a:pt x="294" y="30"/>
                  </a:lnTo>
                  <a:lnTo>
                    <a:pt x="278" y="61"/>
                  </a:lnTo>
                  <a:lnTo>
                    <a:pt x="262" y="92"/>
                  </a:lnTo>
                  <a:lnTo>
                    <a:pt x="248" y="124"/>
                  </a:lnTo>
                  <a:lnTo>
                    <a:pt x="233" y="157"/>
                  </a:lnTo>
                  <a:lnTo>
                    <a:pt x="219" y="189"/>
                  </a:lnTo>
                  <a:lnTo>
                    <a:pt x="204" y="220"/>
                  </a:lnTo>
                  <a:lnTo>
                    <a:pt x="189" y="252"/>
                  </a:lnTo>
                  <a:lnTo>
                    <a:pt x="180" y="271"/>
                  </a:lnTo>
                  <a:lnTo>
                    <a:pt x="169" y="288"/>
                  </a:lnTo>
                  <a:lnTo>
                    <a:pt x="160" y="307"/>
                  </a:lnTo>
                  <a:lnTo>
                    <a:pt x="150" y="324"/>
                  </a:lnTo>
                  <a:lnTo>
                    <a:pt x="138" y="341"/>
                  </a:lnTo>
                  <a:lnTo>
                    <a:pt x="128" y="358"/>
                  </a:lnTo>
                  <a:lnTo>
                    <a:pt x="116" y="375"/>
                  </a:lnTo>
                  <a:lnTo>
                    <a:pt x="105" y="392"/>
                  </a:lnTo>
                  <a:lnTo>
                    <a:pt x="93" y="408"/>
                  </a:lnTo>
                  <a:lnTo>
                    <a:pt x="81" y="424"/>
                  </a:lnTo>
                  <a:lnTo>
                    <a:pt x="69" y="440"/>
                  </a:lnTo>
                  <a:lnTo>
                    <a:pt x="57" y="455"/>
                  </a:lnTo>
                  <a:lnTo>
                    <a:pt x="43" y="471"/>
                  </a:lnTo>
                  <a:lnTo>
                    <a:pt x="30" y="486"/>
                  </a:lnTo>
                  <a:lnTo>
                    <a:pt x="16" y="501"/>
                  </a:lnTo>
                  <a:lnTo>
                    <a:pt x="2" y="516"/>
                  </a:lnTo>
                  <a:lnTo>
                    <a:pt x="1" y="520"/>
                  </a:lnTo>
                  <a:lnTo>
                    <a:pt x="0" y="522"/>
                  </a:lnTo>
                  <a:lnTo>
                    <a:pt x="1" y="524"/>
                  </a:lnTo>
                  <a:lnTo>
                    <a:pt x="4" y="523"/>
                  </a:lnTo>
                  <a:lnTo>
                    <a:pt x="30" y="498"/>
                  </a:lnTo>
                  <a:lnTo>
                    <a:pt x="54" y="472"/>
                  </a:lnTo>
                  <a:lnTo>
                    <a:pt x="77" y="445"/>
                  </a:lnTo>
                  <a:lnTo>
                    <a:pt x="100" y="417"/>
                  </a:lnTo>
                  <a:lnTo>
                    <a:pt x="121" y="388"/>
                  </a:lnTo>
                  <a:lnTo>
                    <a:pt x="141" y="358"/>
                  </a:lnTo>
                  <a:lnTo>
                    <a:pt x="160" y="328"/>
                  </a:lnTo>
                  <a:lnTo>
                    <a:pt x="177" y="297"/>
                  </a:lnTo>
                  <a:lnTo>
                    <a:pt x="197" y="260"/>
                  </a:lnTo>
                  <a:lnTo>
                    <a:pt x="214" y="224"/>
                  </a:lnTo>
                  <a:lnTo>
                    <a:pt x="229" y="187"/>
                  </a:lnTo>
                  <a:lnTo>
                    <a:pt x="245" y="149"/>
                  </a:lnTo>
                  <a:lnTo>
                    <a:pt x="260" y="111"/>
                  </a:lnTo>
                  <a:lnTo>
                    <a:pt x="277" y="74"/>
                  </a:lnTo>
                  <a:lnTo>
                    <a:pt x="294" y="37"/>
                  </a:lnTo>
                  <a:lnTo>
                    <a:pt x="313" y="1"/>
                  </a:lnTo>
                  <a:lnTo>
                    <a:pt x="313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7" name="Freeform 372"/>
            <p:cNvSpPr>
              <a:spLocks/>
            </p:cNvSpPr>
            <p:nvPr/>
          </p:nvSpPr>
          <p:spPr bwMode="auto">
            <a:xfrm>
              <a:off x="4368" y="2157"/>
              <a:ext cx="240" cy="580"/>
            </a:xfrm>
            <a:custGeom>
              <a:avLst/>
              <a:gdLst>
                <a:gd name="T0" fmla="*/ 28 w 482"/>
                <a:gd name="T1" fmla="*/ 3 h 1160"/>
                <a:gd name="T2" fmla="*/ 29 w 482"/>
                <a:gd name="T3" fmla="*/ 9 h 1160"/>
                <a:gd name="T4" fmla="*/ 28 w 482"/>
                <a:gd name="T5" fmla="*/ 14 h 1160"/>
                <a:gd name="T6" fmla="*/ 28 w 482"/>
                <a:gd name="T7" fmla="*/ 19 h 1160"/>
                <a:gd name="T8" fmla="*/ 26 w 482"/>
                <a:gd name="T9" fmla="*/ 24 h 1160"/>
                <a:gd name="T10" fmla="*/ 25 w 482"/>
                <a:gd name="T11" fmla="*/ 29 h 1160"/>
                <a:gd name="T12" fmla="*/ 24 w 482"/>
                <a:gd name="T13" fmla="*/ 34 h 1160"/>
                <a:gd name="T14" fmla="*/ 22 w 482"/>
                <a:gd name="T15" fmla="*/ 39 h 1160"/>
                <a:gd name="T16" fmla="*/ 20 w 482"/>
                <a:gd name="T17" fmla="*/ 44 h 1160"/>
                <a:gd name="T18" fmla="*/ 18 w 482"/>
                <a:gd name="T19" fmla="*/ 48 h 1160"/>
                <a:gd name="T20" fmla="*/ 15 w 482"/>
                <a:gd name="T21" fmla="*/ 52 h 1160"/>
                <a:gd name="T22" fmla="*/ 12 w 482"/>
                <a:gd name="T23" fmla="*/ 57 h 1160"/>
                <a:gd name="T24" fmla="*/ 9 w 482"/>
                <a:gd name="T25" fmla="*/ 60 h 1160"/>
                <a:gd name="T26" fmla="*/ 7 w 482"/>
                <a:gd name="T27" fmla="*/ 64 h 1160"/>
                <a:gd name="T28" fmla="*/ 4 w 482"/>
                <a:gd name="T29" fmla="*/ 67 h 1160"/>
                <a:gd name="T30" fmla="*/ 1 w 482"/>
                <a:gd name="T31" fmla="*/ 70 h 1160"/>
                <a:gd name="T32" fmla="*/ 0 w 482"/>
                <a:gd name="T33" fmla="*/ 72 h 1160"/>
                <a:gd name="T34" fmla="*/ 0 w 482"/>
                <a:gd name="T35" fmla="*/ 73 h 1160"/>
                <a:gd name="T36" fmla="*/ 2 w 482"/>
                <a:gd name="T37" fmla="*/ 71 h 1160"/>
                <a:gd name="T38" fmla="*/ 5 w 482"/>
                <a:gd name="T39" fmla="*/ 67 h 1160"/>
                <a:gd name="T40" fmla="*/ 8 w 482"/>
                <a:gd name="T41" fmla="*/ 64 h 1160"/>
                <a:gd name="T42" fmla="*/ 11 w 482"/>
                <a:gd name="T43" fmla="*/ 60 h 1160"/>
                <a:gd name="T44" fmla="*/ 14 w 482"/>
                <a:gd name="T45" fmla="*/ 56 h 1160"/>
                <a:gd name="T46" fmla="*/ 17 w 482"/>
                <a:gd name="T47" fmla="*/ 52 h 1160"/>
                <a:gd name="T48" fmla="*/ 19 w 482"/>
                <a:gd name="T49" fmla="*/ 47 h 1160"/>
                <a:gd name="T50" fmla="*/ 21 w 482"/>
                <a:gd name="T51" fmla="*/ 43 h 1160"/>
                <a:gd name="T52" fmla="*/ 23 w 482"/>
                <a:gd name="T53" fmla="*/ 38 h 1160"/>
                <a:gd name="T54" fmla="*/ 25 w 482"/>
                <a:gd name="T55" fmla="*/ 33 h 1160"/>
                <a:gd name="T56" fmla="*/ 26 w 482"/>
                <a:gd name="T57" fmla="*/ 28 h 1160"/>
                <a:gd name="T58" fmla="*/ 28 w 482"/>
                <a:gd name="T59" fmla="*/ 23 h 1160"/>
                <a:gd name="T60" fmla="*/ 29 w 482"/>
                <a:gd name="T61" fmla="*/ 18 h 1160"/>
                <a:gd name="T62" fmla="*/ 29 w 482"/>
                <a:gd name="T63" fmla="*/ 13 h 1160"/>
                <a:gd name="T64" fmla="*/ 30 w 482"/>
                <a:gd name="T65" fmla="*/ 8 h 1160"/>
                <a:gd name="T66" fmla="*/ 29 w 482"/>
                <a:gd name="T67" fmla="*/ 3 h 1160"/>
                <a:gd name="T68" fmla="*/ 28 w 482"/>
                <a:gd name="T69" fmla="*/ 0 h 1160"/>
                <a:gd name="T70" fmla="*/ 28 w 482"/>
                <a:gd name="T71" fmla="*/ 1 h 1160"/>
                <a:gd name="T72" fmla="*/ 28 w 482"/>
                <a:gd name="T73" fmla="*/ 1 h 1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2"/>
                <a:gd name="T112" fmla="*/ 0 h 1160"/>
                <a:gd name="T113" fmla="*/ 482 w 482"/>
                <a:gd name="T114" fmla="*/ 1160 h 1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2" h="1160">
                  <a:moveTo>
                    <a:pt x="451" y="5"/>
                  </a:moveTo>
                  <a:lnTo>
                    <a:pt x="462" y="45"/>
                  </a:lnTo>
                  <a:lnTo>
                    <a:pt x="469" y="86"/>
                  </a:lnTo>
                  <a:lnTo>
                    <a:pt x="471" y="129"/>
                  </a:lnTo>
                  <a:lnTo>
                    <a:pt x="469" y="173"/>
                  </a:lnTo>
                  <a:lnTo>
                    <a:pt x="464" y="216"/>
                  </a:lnTo>
                  <a:lnTo>
                    <a:pt x="458" y="258"/>
                  </a:lnTo>
                  <a:lnTo>
                    <a:pt x="449" y="301"/>
                  </a:lnTo>
                  <a:lnTo>
                    <a:pt x="441" y="341"/>
                  </a:lnTo>
                  <a:lnTo>
                    <a:pt x="432" y="381"/>
                  </a:lnTo>
                  <a:lnTo>
                    <a:pt x="422" y="422"/>
                  </a:lnTo>
                  <a:lnTo>
                    <a:pt x="411" y="462"/>
                  </a:lnTo>
                  <a:lnTo>
                    <a:pt x="399" y="501"/>
                  </a:lnTo>
                  <a:lnTo>
                    <a:pt x="386" y="540"/>
                  </a:lnTo>
                  <a:lnTo>
                    <a:pt x="372" y="580"/>
                  </a:lnTo>
                  <a:lnTo>
                    <a:pt x="357" y="619"/>
                  </a:lnTo>
                  <a:lnTo>
                    <a:pt x="341" y="657"/>
                  </a:lnTo>
                  <a:lnTo>
                    <a:pt x="325" y="693"/>
                  </a:lnTo>
                  <a:lnTo>
                    <a:pt x="308" y="728"/>
                  </a:lnTo>
                  <a:lnTo>
                    <a:pt x="289" y="764"/>
                  </a:lnTo>
                  <a:lnTo>
                    <a:pt x="270" y="799"/>
                  </a:lnTo>
                  <a:lnTo>
                    <a:pt x="249" y="832"/>
                  </a:lnTo>
                  <a:lnTo>
                    <a:pt x="227" y="865"/>
                  </a:lnTo>
                  <a:lnTo>
                    <a:pt x="205" y="898"/>
                  </a:lnTo>
                  <a:lnTo>
                    <a:pt x="181" y="930"/>
                  </a:lnTo>
                  <a:lnTo>
                    <a:pt x="159" y="958"/>
                  </a:lnTo>
                  <a:lnTo>
                    <a:pt x="137" y="985"/>
                  </a:lnTo>
                  <a:lnTo>
                    <a:pt x="114" y="1012"/>
                  </a:lnTo>
                  <a:lnTo>
                    <a:pt x="92" y="1038"/>
                  </a:lnTo>
                  <a:lnTo>
                    <a:pt x="69" y="1066"/>
                  </a:lnTo>
                  <a:lnTo>
                    <a:pt x="46" y="1092"/>
                  </a:lnTo>
                  <a:lnTo>
                    <a:pt x="25" y="1119"/>
                  </a:lnTo>
                  <a:lnTo>
                    <a:pt x="3" y="1147"/>
                  </a:lnTo>
                  <a:lnTo>
                    <a:pt x="0" y="1152"/>
                  </a:lnTo>
                  <a:lnTo>
                    <a:pt x="2" y="1158"/>
                  </a:lnTo>
                  <a:lnTo>
                    <a:pt x="4" y="1160"/>
                  </a:lnTo>
                  <a:lnTo>
                    <a:pt x="10" y="1157"/>
                  </a:lnTo>
                  <a:lnTo>
                    <a:pt x="36" y="1128"/>
                  </a:lnTo>
                  <a:lnTo>
                    <a:pt x="63" y="1099"/>
                  </a:lnTo>
                  <a:lnTo>
                    <a:pt x="89" y="1069"/>
                  </a:lnTo>
                  <a:lnTo>
                    <a:pt x="114" y="1039"/>
                  </a:lnTo>
                  <a:lnTo>
                    <a:pt x="140" y="1009"/>
                  </a:lnTo>
                  <a:lnTo>
                    <a:pt x="164" y="980"/>
                  </a:lnTo>
                  <a:lnTo>
                    <a:pt x="188" y="948"/>
                  </a:lnTo>
                  <a:lnTo>
                    <a:pt x="211" y="916"/>
                  </a:lnTo>
                  <a:lnTo>
                    <a:pt x="233" y="885"/>
                  </a:lnTo>
                  <a:lnTo>
                    <a:pt x="255" y="852"/>
                  </a:lnTo>
                  <a:lnTo>
                    <a:pt x="274" y="819"/>
                  </a:lnTo>
                  <a:lnTo>
                    <a:pt x="295" y="786"/>
                  </a:lnTo>
                  <a:lnTo>
                    <a:pt x="314" y="751"/>
                  </a:lnTo>
                  <a:lnTo>
                    <a:pt x="332" y="716"/>
                  </a:lnTo>
                  <a:lnTo>
                    <a:pt x="348" y="681"/>
                  </a:lnTo>
                  <a:lnTo>
                    <a:pt x="364" y="644"/>
                  </a:lnTo>
                  <a:lnTo>
                    <a:pt x="379" y="605"/>
                  </a:lnTo>
                  <a:lnTo>
                    <a:pt x="394" y="566"/>
                  </a:lnTo>
                  <a:lnTo>
                    <a:pt x="408" y="527"/>
                  </a:lnTo>
                  <a:lnTo>
                    <a:pt x="421" y="486"/>
                  </a:lnTo>
                  <a:lnTo>
                    <a:pt x="432" y="446"/>
                  </a:lnTo>
                  <a:lnTo>
                    <a:pt x="443" y="405"/>
                  </a:lnTo>
                  <a:lnTo>
                    <a:pt x="452" y="364"/>
                  </a:lnTo>
                  <a:lnTo>
                    <a:pt x="461" y="323"/>
                  </a:lnTo>
                  <a:lnTo>
                    <a:pt x="468" y="284"/>
                  </a:lnTo>
                  <a:lnTo>
                    <a:pt x="475" y="243"/>
                  </a:lnTo>
                  <a:lnTo>
                    <a:pt x="479" y="202"/>
                  </a:lnTo>
                  <a:lnTo>
                    <a:pt x="482" y="160"/>
                  </a:lnTo>
                  <a:lnTo>
                    <a:pt x="482" y="119"/>
                  </a:lnTo>
                  <a:lnTo>
                    <a:pt x="477" y="78"/>
                  </a:lnTo>
                  <a:lnTo>
                    <a:pt x="468" y="39"/>
                  </a:lnTo>
                  <a:lnTo>
                    <a:pt x="454" y="1"/>
                  </a:lnTo>
                  <a:lnTo>
                    <a:pt x="453" y="0"/>
                  </a:lnTo>
                  <a:lnTo>
                    <a:pt x="452" y="1"/>
                  </a:lnTo>
                  <a:lnTo>
                    <a:pt x="451" y="2"/>
                  </a:lnTo>
                  <a:lnTo>
                    <a:pt x="45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8" name="Freeform 373"/>
            <p:cNvSpPr>
              <a:spLocks/>
            </p:cNvSpPr>
            <p:nvPr/>
          </p:nvSpPr>
          <p:spPr bwMode="auto">
            <a:xfrm>
              <a:off x="4057" y="1748"/>
              <a:ext cx="116" cy="25"/>
            </a:xfrm>
            <a:custGeom>
              <a:avLst/>
              <a:gdLst>
                <a:gd name="T0" fmla="*/ 14 w 233"/>
                <a:gd name="T1" fmla="*/ 1 h 50"/>
                <a:gd name="T2" fmla="*/ 13 w 233"/>
                <a:gd name="T3" fmla="*/ 1 h 50"/>
                <a:gd name="T4" fmla="*/ 12 w 233"/>
                <a:gd name="T5" fmla="*/ 1 h 50"/>
                <a:gd name="T6" fmla="*/ 12 w 233"/>
                <a:gd name="T7" fmla="*/ 1 h 50"/>
                <a:gd name="T8" fmla="*/ 11 w 233"/>
                <a:gd name="T9" fmla="*/ 1 h 50"/>
                <a:gd name="T10" fmla="*/ 10 w 233"/>
                <a:gd name="T11" fmla="*/ 0 h 50"/>
                <a:gd name="T12" fmla="*/ 9 w 233"/>
                <a:gd name="T13" fmla="*/ 1 h 50"/>
                <a:gd name="T14" fmla="*/ 8 w 233"/>
                <a:gd name="T15" fmla="*/ 1 h 50"/>
                <a:gd name="T16" fmla="*/ 7 w 233"/>
                <a:gd name="T17" fmla="*/ 1 h 50"/>
                <a:gd name="T18" fmla="*/ 7 w 233"/>
                <a:gd name="T19" fmla="*/ 1 h 50"/>
                <a:gd name="T20" fmla="*/ 6 w 233"/>
                <a:gd name="T21" fmla="*/ 1 h 50"/>
                <a:gd name="T22" fmla="*/ 6 w 233"/>
                <a:gd name="T23" fmla="*/ 1 h 50"/>
                <a:gd name="T24" fmla="*/ 6 w 233"/>
                <a:gd name="T25" fmla="*/ 1 h 50"/>
                <a:gd name="T26" fmla="*/ 5 w 233"/>
                <a:gd name="T27" fmla="*/ 1 h 50"/>
                <a:gd name="T28" fmla="*/ 5 w 233"/>
                <a:gd name="T29" fmla="*/ 1 h 50"/>
                <a:gd name="T30" fmla="*/ 4 w 233"/>
                <a:gd name="T31" fmla="*/ 2 h 50"/>
                <a:gd name="T32" fmla="*/ 4 w 233"/>
                <a:gd name="T33" fmla="*/ 2 h 50"/>
                <a:gd name="T34" fmla="*/ 3 w 233"/>
                <a:gd name="T35" fmla="*/ 2 h 50"/>
                <a:gd name="T36" fmla="*/ 3 w 233"/>
                <a:gd name="T37" fmla="*/ 2 h 50"/>
                <a:gd name="T38" fmla="*/ 2 w 233"/>
                <a:gd name="T39" fmla="*/ 2 h 50"/>
                <a:gd name="T40" fmla="*/ 2 w 233"/>
                <a:gd name="T41" fmla="*/ 2 h 50"/>
                <a:gd name="T42" fmla="*/ 1 w 233"/>
                <a:gd name="T43" fmla="*/ 2 h 50"/>
                <a:gd name="T44" fmla="*/ 1 w 233"/>
                <a:gd name="T45" fmla="*/ 2 h 50"/>
                <a:gd name="T46" fmla="*/ 1 w 233"/>
                <a:gd name="T47" fmla="*/ 2 h 50"/>
                <a:gd name="T48" fmla="*/ 0 w 233"/>
                <a:gd name="T49" fmla="*/ 2 h 50"/>
                <a:gd name="T50" fmla="*/ 0 w 233"/>
                <a:gd name="T51" fmla="*/ 2 h 50"/>
                <a:gd name="T52" fmla="*/ 0 w 233"/>
                <a:gd name="T53" fmla="*/ 3 h 50"/>
                <a:gd name="T54" fmla="*/ 0 w 233"/>
                <a:gd name="T55" fmla="*/ 3 h 50"/>
                <a:gd name="T56" fmla="*/ 0 w 233"/>
                <a:gd name="T57" fmla="*/ 3 h 50"/>
                <a:gd name="T58" fmla="*/ 1 w 233"/>
                <a:gd name="T59" fmla="*/ 3 h 50"/>
                <a:gd name="T60" fmla="*/ 1 w 233"/>
                <a:gd name="T61" fmla="*/ 4 h 50"/>
                <a:gd name="T62" fmla="*/ 2 w 233"/>
                <a:gd name="T63" fmla="*/ 3 h 50"/>
                <a:gd name="T64" fmla="*/ 3 w 233"/>
                <a:gd name="T65" fmla="*/ 3 h 50"/>
                <a:gd name="T66" fmla="*/ 3 w 233"/>
                <a:gd name="T67" fmla="*/ 3 h 50"/>
                <a:gd name="T68" fmla="*/ 4 w 233"/>
                <a:gd name="T69" fmla="*/ 3 h 50"/>
                <a:gd name="T70" fmla="*/ 5 w 233"/>
                <a:gd name="T71" fmla="*/ 3 h 50"/>
                <a:gd name="T72" fmla="*/ 5 w 233"/>
                <a:gd name="T73" fmla="*/ 3 h 50"/>
                <a:gd name="T74" fmla="*/ 6 w 233"/>
                <a:gd name="T75" fmla="*/ 2 h 50"/>
                <a:gd name="T76" fmla="*/ 7 w 233"/>
                <a:gd name="T77" fmla="*/ 2 h 50"/>
                <a:gd name="T78" fmla="*/ 8 w 233"/>
                <a:gd name="T79" fmla="*/ 1 h 50"/>
                <a:gd name="T80" fmla="*/ 9 w 233"/>
                <a:gd name="T81" fmla="*/ 1 h 50"/>
                <a:gd name="T82" fmla="*/ 11 w 233"/>
                <a:gd name="T83" fmla="*/ 1 h 50"/>
                <a:gd name="T84" fmla="*/ 12 w 233"/>
                <a:gd name="T85" fmla="*/ 1 h 50"/>
                <a:gd name="T86" fmla="*/ 13 w 233"/>
                <a:gd name="T87" fmla="*/ 1 h 50"/>
                <a:gd name="T88" fmla="*/ 14 w 233"/>
                <a:gd name="T89" fmla="*/ 1 h 50"/>
                <a:gd name="T90" fmla="*/ 14 w 233"/>
                <a:gd name="T91" fmla="*/ 1 h 50"/>
                <a:gd name="T92" fmla="*/ 14 w 233"/>
                <a:gd name="T93" fmla="*/ 1 h 50"/>
                <a:gd name="T94" fmla="*/ 14 w 233"/>
                <a:gd name="T95" fmla="*/ 1 h 50"/>
                <a:gd name="T96" fmla="*/ 14 w 233"/>
                <a:gd name="T97" fmla="*/ 1 h 50"/>
                <a:gd name="T98" fmla="*/ 14 w 233"/>
                <a:gd name="T99" fmla="*/ 1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3"/>
                <a:gd name="T151" fmla="*/ 0 h 50"/>
                <a:gd name="T152" fmla="*/ 233 w 233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3" h="50">
                  <a:moveTo>
                    <a:pt x="233" y="10"/>
                  </a:moveTo>
                  <a:lnTo>
                    <a:pt x="220" y="7"/>
                  </a:lnTo>
                  <a:lnTo>
                    <a:pt x="207" y="5"/>
                  </a:lnTo>
                  <a:lnTo>
                    <a:pt x="194" y="2"/>
                  </a:lnTo>
                  <a:lnTo>
                    <a:pt x="180" y="1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1"/>
                  </a:lnTo>
                  <a:lnTo>
                    <a:pt x="127" y="4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9"/>
                  </a:lnTo>
                  <a:lnTo>
                    <a:pt x="96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0" y="22"/>
                  </a:lnTo>
                  <a:lnTo>
                    <a:pt x="25" y="23"/>
                  </a:lnTo>
                  <a:lnTo>
                    <a:pt x="18" y="24"/>
                  </a:lnTo>
                  <a:lnTo>
                    <a:pt x="11" y="27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7" y="48"/>
                  </a:lnTo>
                  <a:lnTo>
                    <a:pt x="27" y="50"/>
                  </a:lnTo>
                  <a:lnTo>
                    <a:pt x="37" y="48"/>
                  </a:lnTo>
                  <a:lnTo>
                    <a:pt x="49" y="47"/>
                  </a:lnTo>
                  <a:lnTo>
                    <a:pt x="59" y="46"/>
                  </a:lnTo>
                  <a:lnTo>
                    <a:pt x="71" y="43"/>
                  </a:lnTo>
                  <a:lnTo>
                    <a:pt x="81" y="39"/>
                  </a:lnTo>
                  <a:lnTo>
                    <a:pt x="90" y="35"/>
                  </a:lnTo>
                  <a:lnTo>
                    <a:pt x="106" y="27"/>
                  </a:lnTo>
                  <a:lnTo>
                    <a:pt x="124" y="21"/>
                  </a:lnTo>
                  <a:lnTo>
                    <a:pt x="141" y="16"/>
                  </a:lnTo>
                  <a:lnTo>
                    <a:pt x="159" y="13"/>
                  </a:lnTo>
                  <a:lnTo>
                    <a:pt x="177" y="10"/>
                  </a:lnTo>
                  <a:lnTo>
                    <a:pt x="195" y="10"/>
                  </a:lnTo>
                  <a:lnTo>
                    <a:pt x="212" y="12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3" y="12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69" name="Freeform 374"/>
            <p:cNvSpPr>
              <a:spLocks/>
            </p:cNvSpPr>
            <p:nvPr/>
          </p:nvSpPr>
          <p:spPr bwMode="auto">
            <a:xfrm>
              <a:off x="4183" y="2161"/>
              <a:ext cx="406" cy="348"/>
            </a:xfrm>
            <a:custGeom>
              <a:avLst/>
              <a:gdLst>
                <a:gd name="T0" fmla="*/ 47 w 812"/>
                <a:gd name="T1" fmla="*/ 1 h 696"/>
                <a:gd name="T2" fmla="*/ 42 w 812"/>
                <a:gd name="T3" fmla="*/ 2 h 696"/>
                <a:gd name="T4" fmla="*/ 37 w 812"/>
                <a:gd name="T5" fmla="*/ 3 h 696"/>
                <a:gd name="T6" fmla="*/ 31 w 812"/>
                <a:gd name="T7" fmla="*/ 5 h 696"/>
                <a:gd name="T8" fmla="*/ 26 w 812"/>
                <a:gd name="T9" fmla="*/ 7 h 696"/>
                <a:gd name="T10" fmla="*/ 21 w 812"/>
                <a:gd name="T11" fmla="*/ 9 h 696"/>
                <a:gd name="T12" fmla="*/ 17 w 812"/>
                <a:gd name="T13" fmla="*/ 11 h 696"/>
                <a:gd name="T14" fmla="*/ 13 w 812"/>
                <a:gd name="T15" fmla="*/ 13 h 696"/>
                <a:gd name="T16" fmla="*/ 9 w 812"/>
                <a:gd name="T17" fmla="*/ 16 h 696"/>
                <a:gd name="T18" fmla="*/ 6 w 812"/>
                <a:gd name="T19" fmla="*/ 19 h 696"/>
                <a:gd name="T20" fmla="*/ 3 w 812"/>
                <a:gd name="T21" fmla="*/ 23 h 696"/>
                <a:gd name="T22" fmla="*/ 1 w 812"/>
                <a:gd name="T23" fmla="*/ 26 h 696"/>
                <a:gd name="T24" fmla="*/ 0 w 812"/>
                <a:gd name="T25" fmla="*/ 30 h 696"/>
                <a:gd name="T26" fmla="*/ 2 w 812"/>
                <a:gd name="T27" fmla="*/ 33 h 696"/>
                <a:gd name="T28" fmla="*/ 5 w 812"/>
                <a:gd name="T29" fmla="*/ 35 h 696"/>
                <a:gd name="T30" fmla="*/ 9 w 812"/>
                <a:gd name="T31" fmla="*/ 36 h 696"/>
                <a:gd name="T32" fmla="*/ 11 w 812"/>
                <a:gd name="T33" fmla="*/ 37 h 696"/>
                <a:gd name="T34" fmla="*/ 12 w 812"/>
                <a:gd name="T35" fmla="*/ 37 h 696"/>
                <a:gd name="T36" fmla="*/ 13 w 812"/>
                <a:gd name="T37" fmla="*/ 37 h 696"/>
                <a:gd name="T38" fmla="*/ 13 w 812"/>
                <a:gd name="T39" fmla="*/ 38 h 696"/>
                <a:gd name="T40" fmla="*/ 12 w 812"/>
                <a:gd name="T41" fmla="*/ 39 h 696"/>
                <a:gd name="T42" fmla="*/ 10 w 812"/>
                <a:gd name="T43" fmla="*/ 40 h 696"/>
                <a:gd name="T44" fmla="*/ 10 w 812"/>
                <a:gd name="T45" fmla="*/ 42 h 696"/>
                <a:gd name="T46" fmla="*/ 11 w 812"/>
                <a:gd name="T47" fmla="*/ 43 h 696"/>
                <a:gd name="T48" fmla="*/ 13 w 812"/>
                <a:gd name="T49" fmla="*/ 44 h 696"/>
                <a:gd name="T50" fmla="*/ 15 w 812"/>
                <a:gd name="T51" fmla="*/ 44 h 696"/>
                <a:gd name="T52" fmla="*/ 15 w 812"/>
                <a:gd name="T53" fmla="*/ 43 h 696"/>
                <a:gd name="T54" fmla="*/ 14 w 812"/>
                <a:gd name="T55" fmla="*/ 43 h 696"/>
                <a:gd name="T56" fmla="*/ 13 w 812"/>
                <a:gd name="T57" fmla="*/ 42 h 696"/>
                <a:gd name="T58" fmla="*/ 12 w 812"/>
                <a:gd name="T59" fmla="*/ 42 h 696"/>
                <a:gd name="T60" fmla="*/ 13 w 812"/>
                <a:gd name="T61" fmla="*/ 40 h 696"/>
                <a:gd name="T62" fmla="*/ 15 w 812"/>
                <a:gd name="T63" fmla="*/ 38 h 696"/>
                <a:gd name="T64" fmla="*/ 15 w 812"/>
                <a:gd name="T65" fmla="*/ 36 h 696"/>
                <a:gd name="T66" fmla="*/ 12 w 812"/>
                <a:gd name="T67" fmla="*/ 35 h 696"/>
                <a:gd name="T68" fmla="*/ 9 w 812"/>
                <a:gd name="T69" fmla="*/ 34 h 696"/>
                <a:gd name="T70" fmla="*/ 5 w 812"/>
                <a:gd name="T71" fmla="*/ 33 h 696"/>
                <a:gd name="T72" fmla="*/ 2 w 812"/>
                <a:gd name="T73" fmla="*/ 30 h 696"/>
                <a:gd name="T74" fmla="*/ 3 w 812"/>
                <a:gd name="T75" fmla="*/ 25 h 696"/>
                <a:gd name="T76" fmla="*/ 6 w 812"/>
                <a:gd name="T77" fmla="*/ 21 h 696"/>
                <a:gd name="T78" fmla="*/ 9 w 812"/>
                <a:gd name="T79" fmla="*/ 17 h 696"/>
                <a:gd name="T80" fmla="*/ 13 w 812"/>
                <a:gd name="T81" fmla="*/ 15 h 696"/>
                <a:gd name="T82" fmla="*/ 17 w 812"/>
                <a:gd name="T83" fmla="*/ 12 h 696"/>
                <a:gd name="T84" fmla="*/ 21 w 812"/>
                <a:gd name="T85" fmla="*/ 10 h 696"/>
                <a:gd name="T86" fmla="*/ 25 w 812"/>
                <a:gd name="T87" fmla="*/ 8 h 696"/>
                <a:gd name="T88" fmla="*/ 29 w 812"/>
                <a:gd name="T89" fmla="*/ 7 h 696"/>
                <a:gd name="T90" fmla="*/ 34 w 812"/>
                <a:gd name="T91" fmla="*/ 5 h 696"/>
                <a:gd name="T92" fmla="*/ 38 w 812"/>
                <a:gd name="T93" fmla="*/ 3 h 696"/>
                <a:gd name="T94" fmla="*/ 43 w 812"/>
                <a:gd name="T95" fmla="*/ 2 h 696"/>
                <a:gd name="T96" fmla="*/ 48 w 812"/>
                <a:gd name="T97" fmla="*/ 1 h 696"/>
                <a:gd name="T98" fmla="*/ 51 w 812"/>
                <a:gd name="T99" fmla="*/ 1 h 696"/>
                <a:gd name="T100" fmla="*/ 51 w 812"/>
                <a:gd name="T101" fmla="*/ 0 h 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96"/>
                <a:gd name="T155" fmla="*/ 812 w 812"/>
                <a:gd name="T156" fmla="*/ 696 h 6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96">
                  <a:moveTo>
                    <a:pt x="810" y="0"/>
                  </a:moveTo>
                  <a:lnTo>
                    <a:pt x="780" y="4"/>
                  </a:lnTo>
                  <a:lnTo>
                    <a:pt x="751" y="7"/>
                  </a:lnTo>
                  <a:lnTo>
                    <a:pt x="722" y="13"/>
                  </a:lnTo>
                  <a:lnTo>
                    <a:pt x="693" y="18"/>
                  </a:lnTo>
                  <a:lnTo>
                    <a:pt x="664" y="24"/>
                  </a:lnTo>
                  <a:lnTo>
                    <a:pt x="635" y="31"/>
                  </a:lnTo>
                  <a:lnTo>
                    <a:pt x="607" y="38"/>
                  </a:lnTo>
                  <a:lnTo>
                    <a:pt x="578" y="46"/>
                  </a:lnTo>
                  <a:lnTo>
                    <a:pt x="550" y="56"/>
                  </a:lnTo>
                  <a:lnTo>
                    <a:pt x="521" y="64"/>
                  </a:lnTo>
                  <a:lnTo>
                    <a:pt x="494" y="73"/>
                  </a:lnTo>
                  <a:lnTo>
                    <a:pt x="465" y="83"/>
                  </a:lnTo>
                  <a:lnTo>
                    <a:pt x="437" y="94"/>
                  </a:lnTo>
                  <a:lnTo>
                    <a:pt x="410" y="104"/>
                  </a:lnTo>
                  <a:lnTo>
                    <a:pt x="381" y="114"/>
                  </a:lnTo>
                  <a:lnTo>
                    <a:pt x="353" y="125"/>
                  </a:lnTo>
                  <a:lnTo>
                    <a:pt x="330" y="134"/>
                  </a:lnTo>
                  <a:lnTo>
                    <a:pt x="306" y="144"/>
                  </a:lnTo>
                  <a:lnTo>
                    <a:pt x="284" y="155"/>
                  </a:lnTo>
                  <a:lnTo>
                    <a:pt x="261" y="166"/>
                  </a:lnTo>
                  <a:lnTo>
                    <a:pt x="239" y="179"/>
                  </a:lnTo>
                  <a:lnTo>
                    <a:pt x="217" y="192"/>
                  </a:lnTo>
                  <a:lnTo>
                    <a:pt x="195" y="205"/>
                  </a:lnTo>
                  <a:lnTo>
                    <a:pt x="175" y="219"/>
                  </a:lnTo>
                  <a:lnTo>
                    <a:pt x="155" y="235"/>
                  </a:lnTo>
                  <a:lnTo>
                    <a:pt x="136" y="251"/>
                  </a:lnTo>
                  <a:lnTo>
                    <a:pt x="117" y="268"/>
                  </a:lnTo>
                  <a:lnTo>
                    <a:pt x="100" y="286"/>
                  </a:lnTo>
                  <a:lnTo>
                    <a:pt x="83" y="304"/>
                  </a:lnTo>
                  <a:lnTo>
                    <a:pt x="66" y="324"/>
                  </a:lnTo>
                  <a:lnTo>
                    <a:pt x="52" y="345"/>
                  </a:lnTo>
                  <a:lnTo>
                    <a:pt x="38" y="366"/>
                  </a:lnTo>
                  <a:lnTo>
                    <a:pt x="28" y="382"/>
                  </a:lnTo>
                  <a:lnTo>
                    <a:pt x="19" y="398"/>
                  </a:lnTo>
                  <a:lnTo>
                    <a:pt x="11" y="415"/>
                  </a:lnTo>
                  <a:lnTo>
                    <a:pt x="5" y="432"/>
                  </a:lnTo>
                  <a:lnTo>
                    <a:pt x="1" y="450"/>
                  </a:lnTo>
                  <a:lnTo>
                    <a:pt x="0" y="467"/>
                  </a:lnTo>
                  <a:lnTo>
                    <a:pt x="3" y="484"/>
                  </a:lnTo>
                  <a:lnTo>
                    <a:pt x="10" y="503"/>
                  </a:lnTo>
                  <a:lnTo>
                    <a:pt x="22" y="519"/>
                  </a:lnTo>
                  <a:lnTo>
                    <a:pt x="38" y="534"/>
                  </a:lnTo>
                  <a:lnTo>
                    <a:pt x="56" y="545"/>
                  </a:lnTo>
                  <a:lnTo>
                    <a:pt x="76" y="555"/>
                  </a:lnTo>
                  <a:lnTo>
                    <a:pt x="96" y="561"/>
                  </a:lnTo>
                  <a:lnTo>
                    <a:pt x="118" y="568"/>
                  </a:lnTo>
                  <a:lnTo>
                    <a:pt x="138" y="573"/>
                  </a:lnTo>
                  <a:lnTo>
                    <a:pt x="157" y="576"/>
                  </a:lnTo>
                  <a:lnTo>
                    <a:pt x="162" y="578"/>
                  </a:lnTo>
                  <a:lnTo>
                    <a:pt x="167" y="578"/>
                  </a:lnTo>
                  <a:lnTo>
                    <a:pt x="171" y="579"/>
                  </a:lnTo>
                  <a:lnTo>
                    <a:pt x="177" y="580"/>
                  </a:lnTo>
                  <a:lnTo>
                    <a:pt x="182" y="581"/>
                  </a:lnTo>
                  <a:lnTo>
                    <a:pt x="186" y="581"/>
                  </a:lnTo>
                  <a:lnTo>
                    <a:pt x="191" y="582"/>
                  </a:lnTo>
                  <a:lnTo>
                    <a:pt x="195" y="582"/>
                  </a:lnTo>
                  <a:lnTo>
                    <a:pt x="206" y="586"/>
                  </a:lnTo>
                  <a:lnTo>
                    <a:pt x="206" y="590"/>
                  </a:lnTo>
                  <a:lnTo>
                    <a:pt x="199" y="597"/>
                  </a:lnTo>
                  <a:lnTo>
                    <a:pt x="190" y="605"/>
                  </a:lnTo>
                  <a:lnTo>
                    <a:pt x="184" y="611"/>
                  </a:lnTo>
                  <a:lnTo>
                    <a:pt x="178" y="617"/>
                  </a:lnTo>
                  <a:lnTo>
                    <a:pt x="171" y="623"/>
                  </a:lnTo>
                  <a:lnTo>
                    <a:pt x="166" y="629"/>
                  </a:lnTo>
                  <a:lnTo>
                    <a:pt x="160" y="636"/>
                  </a:lnTo>
                  <a:lnTo>
                    <a:pt x="156" y="643"/>
                  </a:lnTo>
                  <a:lnTo>
                    <a:pt x="153" y="651"/>
                  </a:lnTo>
                  <a:lnTo>
                    <a:pt x="152" y="659"/>
                  </a:lnTo>
                  <a:lnTo>
                    <a:pt x="153" y="672"/>
                  </a:lnTo>
                  <a:lnTo>
                    <a:pt x="157" y="681"/>
                  </a:lnTo>
                  <a:lnTo>
                    <a:pt x="166" y="688"/>
                  </a:lnTo>
                  <a:lnTo>
                    <a:pt x="176" y="693"/>
                  </a:lnTo>
                  <a:lnTo>
                    <a:pt x="187" y="695"/>
                  </a:lnTo>
                  <a:lnTo>
                    <a:pt x="199" y="696"/>
                  </a:lnTo>
                  <a:lnTo>
                    <a:pt x="210" y="696"/>
                  </a:lnTo>
                  <a:lnTo>
                    <a:pt x="222" y="695"/>
                  </a:lnTo>
                  <a:lnTo>
                    <a:pt x="228" y="693"/>
                  </a:lnTo>
                  <a:lnTo>
                    <a:pt x="232" y="686"/>
                  </a:lnTo>
                  <a:lnTo>
                    <a:pt x="232" y="680"/>
                  </a:lnTo>
                  <a:lnTo>
                    <a:pt x="228" y="677"/>
                  </a:lnTo>
                  <a:lnTo>
                    <a:pt x="222" y="676"/>
                  </a:lnTo>
                  <a:lnTo>
                    <a:pt x="216" y="674"/>
                  </a:lnTo>
                  <a:lnTo>
                    <a:pt x="210" y="673"/>
                  </a:lnTo>
                  <a:lnTo>
                    <a:pt x="205" y="672"/>
                  </a:lnTo>
                  <a:lnTo>
                    <a:pt x="199" y="670"/>
                  </a:lnTo>
                  <a:lnTo>
                    <a:pt x="193" y="669"/>
                  </a:lnTo>
                  <a:lnTo>
                    <a:pt x="189" y="666"/>
                  </a:lnTo>
                  <a:lnTo>
                    <a:pt x="183" y="664"/>
                  </a:lnTo>
                  <a:lnTo>
                    <a:pt x="180" y="659"/>
                  </a:lnTo>
                  <a:lnTo>
                    <a:pt x="183" y="651"/>
                  </a:lnTo>
                  <a:lnTo>
                    <a:pt x="190" y="641"/>
                  </a:lnTo>
                  <a:lnTo>
                    <a:pt x="199" y="631"/>
                  </a:lnTo>
                  <a:lnTo>
                    <a:pt x="208" y="619"/>
                  </a:lnTo>
                  <a:lnTo>
                    <a:pt x="218" y="610"/>
                  </a:lnTo>
                  <a:lnTo>
                    <a:pt x="225" y="603"/>
                  </a:lnTo>
                  <a:lnTo>
                    <a:pt x="229" y="598"/>
                  </a:lnTo>
                  <a:lnTo>
                    <a:pt x="237" y="583"/>
                  </a:lnTo>
                  <a:lnTo>
                    <a:pt x="236" y="570"/>
                  </a:lnTo>
                  <a:lnTo>
                    <a:pt x="227" y="559"/>
                  </a:lnTo>
                  <a:lnTo>
                    <a:pt x="212" y="552"/>
                  </a:lnTo>
                  <a:lnTo>
                    <a:pt x="192" y="548"/>
                  </a:lnTo>
                  <a:lnTo>
                    <a:pt x="172" y="543"/>
                  </a:lnTo>
                  <a:lnTo>
                    <a:pt x="153" y="540"/>
                  </a:lnTo>
                  <a:lnTo>
                    <a:pt x="134" y="535"/>
                  </a:lnTo>
                  <a:lnTo>
                    <a:pt x="116" y="529"/>
                  </a:lnTo>
                  <a:lnTo>
                    <a:pt x="98" y="522"/>
                  </a:lnTo>
                  <a:lnTo>
                    <a:pt x="79" y="514"/>
                  </a:lnTo>
                  <a:lnTo>
                    <a:pt x="62" y="505"/>
                  </a:lnTo>
                  <a:lnTo>
                    <a:pt x="41" y="487"/>
                  </a:lnTo>
                  <a:lnTo>
                    <a:pt x="32" y="466"/>
                  </a:lnTo>
                  <a:lnTo>
                    <a:pt x="31" y="442"/>
                  </a:lnTo>
                  <a:lnTo>
                    <a:pt x="37" y="416"/>
                  </a:lnTo>
                  <a:lnTo>
                    <a:pt x="48" y="391"/>
                  </a:lnTo>
                  <a:lnTo>
                    <a:pt x="63" y="367"/>
                  </a:lnTo>
                  <a:lnTo>
                    <a:pt x="78" y="345"/>
                  </a:lnTo>
                  <a:lnTo>
                    <a:pt x="93" y="325"/>
                  </a:lnTo>
                  <a:lnTo>
                    <a:pt x="109" y="307"/>
                  </a:lnTo>
                  <a:lnTo>
                    <a:pt x="125" y="290"/>
                  </a:lnTo>
                  <a:lnTo>
                    <a:pt x="142" y="272"/>
                  </a:lnTo>
                  <a:lnTo>
                    <a:pt x="161" y="257"/>
                  </a:lnTo>
                  <a:lnTo>
                    <a:pt x="179" y="242"/>
                  </a:lnTo>
                  <a:lnTo>
                    <a:pt x="199" y="227"/>
                  </a:lnTo>
                  <a:lnTo>
                    <a:pt x="218" y="215"/>
                  </a:lnTo>
                  <a:lnTo>
                    <a:pt x="239" y="202"/>
                  </a:lnTo>
                  <a:lnTo>
                    <a:pt x="260" y="189"/>
                  </a:lnTo>
                  <a:lnTo>
                    <a:pt x="281" y="178"/>
                  </a:lnTo>
                  <a:lnTo>
                    <a:pt x="303" y="167"/>
                  </a:lnTo>
                  <a:lnTo>
                    <a:pt x="323" y="156"/>
                  </a:lnTo>
                  <a:lnTo>
                    <a:pt x="345" y="147"/>
                  </a:lnTo>
                  <a:lnTo>
                    <a:pt x="367" y="136"/>
                  </a:lnTo>
                  <a:lnTo>
                    <a:pt x="390" y="127"/>
                  </a:lnTo>
                  <a:lnTo>
                    <a:pt x="412" y="118"/>
                  </a:lnTo>
                  <a:lnTo>
                    <a:pt x="436" y="107"/>
                  </a:lnTo>
                  <a:lnTo>
                    <a:pt x="460" y="98"/>
                  </a:lnTo>
                  <a:lnTo>
                    <a:pt x="485" y="89"/>
                  </a:lnTo>
                  <a:lnTo>
                    <a:pt x="509" y="80"/>
                  </a:lnTo>
                  <a:lnTo>
                    <a:pt x="533" y="71"/>
                  </a:lnTo>
                  <a:lnTo>
                    <a:pt x="557" y="62"/>
                  </a:lnTo>
                  <a:lnTo>
                    <a:pt x="582" y="54"/>
                  </a:lnTo>
                  <a:lnTo>
                    <a:pt x="607" y="48"/>
                  </a:lnTo>
                  <a:lnTo>
                    <a:pt x="632" y="39"/>
                  </a:lnTo>
                  <a:lnTo>
                    <a:pt x="656" y="34"/>
                  </a:lnTo>
                  <a:lnTo>
                    <a:pt x="681" y="27"/>
                  </a:lnTo>
                  <a:lnTo>
                    <a:pt x="707" y="22"/>
                  </a:lnTo>
                  <a:lnTo>
                    <a:pt x="732" y="16"/>
                  </a:lnTo>
                  <a:lnTo>
                    <a:pt x="757" y="12"/>
                  </a:lnTo>
                  <a:lnTo>
                    <a:pt x="783" y="8"/>
                  </a:lnTo>
                  <a:lnTo>
                    <a:pt x="809" y="5"/>
                  </a:lnTo>
                  <a:lnTo>
                    <a:pt x="810" y="4"/>
                  </a:lnTo>
                  <a:lnTo>
                    <a:pt x="812" y="3"/>
                  </a:lnTo>
                  <a:lnTo>
                    <a:pt x="812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0" name="Freeform 375"/>
            <p:cNvSpPr>
              <a:spLocks/>
            </p:cNvSpPr>
            <p:nvPr/>
          </p:nvSpPr>
          <p:spPr bwMode="auto">
            <a:xfrm>
              <a:off x="3953" y="2270"/>
              <a:ext cx="84" cy="28"/>
            </a:xfrm>
            <a:custGeom>
              <a:avLst/>
              <a:gdLst>
                <a:gd name="T0" fmla="*/ 0 w 169"/>
                <a:gd name="T1" fmla="*/ 0 h 57"/>
                <a:gd name="T2" fmla="*/ 1 w 169"/>
                <a:gd name="T3" fmla="*/ 1 h 57"/>
                <a:gd name="T4" fmla="*/ 2 w 169"/>
                <a:gd name="T5" fmla="*/ 1 h 57"/>
                <a:gd name="T6" fmla="*/ 3 w 169"/>
                <a:gd name="T7" fmla="*/ 2 h 57"/>
                <a:gd name="T8" fmla="*/ 4 w 169"/>
                <a:gd name="T9" fmla="*/ 2 h 57"/>
                <a:gd name="T10" fmla="*/ 6 w 169"/>
                <a:gd name="T11" fmla="*/ 3 h 57"/>
                <a:gd name="T12" fmla="*/ 7 w 169"/>
                <a:gd name="T13" fmla="*/ 3 h 57"/>
                <a:gd name="T14" fmla="*/ 8 w 169"/>
                <a:gd name="T15" fmla="*/ 3 h 57"/>
                <a:gd name="T16" fmla="*/ 10 w 169"/>
                <a:gd name="T17" fmla="*/ 3 h 57"/>
                <a:gd name="T18" fmla="*/ 10 w 169"/>
                <a:gd name="T19" fmla="*/ 3 h 57"/>
                <a:gd name="T20" fmla="*/ 10 w 169"/>
                <a:gd name="T21" fmla="*/ 3 h 57"/>
                <a:gd name="T22" fmla="*/ 10 w 169"/>
                <a:gd name="T23" fmla="*/ 2 h 57"/>
                <a:gd name="T24" fmla="*/ 10 w 169"/>
                <a:gd name="T25" fmla="*/ 2 h 57"/>
                <a:gd name="T26" fmla="*/ 9 w 169"/>
                <a:gd name="T27" fmla="*/ 2 h 57"/>
                <a:gd name="T28" fmla="*/ 7 w 169"/>
                <a:gd name="T29" fmla="*/ 2 h 57"/>
                <a:gd name="T30" fmla="*/ 6 w 169"/>
                <a:gd name="T31" fmla="*/ 2 h 57"/>
                <a:gd name="T32" fmla="*/ 5 w 169"/>
                <a:gd name="T33" fmla="*/ 1 h 57"/>
                <a:gd name="T34" fmla="*/ 4 w 169"/>
                <a:gd name="T35" fmla="*/ 1 h 57"/>
                <a:gd name="T36" fmla="*/ 2 w 169"/>
                <a:gd name="T37" fmla="*/ 1 h 57"/>
                <a:gd name="T38" fmla="*/ 1 w 169"/>
                <a:gd name="T39" fmla="*/ 0 h 57"/>
                <a:gd name="T40" fmla="*/ 0 w 169"/>
                <a:gd name="T41" fmla="*/ 0 h 57"/>
                <a:gd name="T42" fmla="*/ 0 w 169"/>
                <a:gd name="T43" fmla="*/ 0 h 57"/>
                <a:gd name="T44" fmla="*/ 0 w 169"/>
                <a:gd name="T45" fmla="*/ 0 h 57"/>
                <a:gd name="T46" fmla="*/ 0 w 169"/>
                <a:gd name="T47" fmla="*/ 0 h 57"/>
                <a:gd name="T48" fmla="*/ 0 w 169"/>
                <a:gd name="T49" fmla="*/ 0 h 57"/>
                <a:gd name="T50" fmla="*/ 0 w 169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57"/>
                <a:gd name="T80" fmla="*/ 169 w 16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57">
                  <a:moveTo>
                    <a:pt x="0" y="6"/>
                  </a:moveTo>
                  <a:lnTo>
                    <a:pt x="18" y="16"/>
                  </a:lnTo>
                  <a:lnTo>
                    <a:pt x="37" y="25"/>
                  </a:lnTo>
                  <a:lnTo>
                    <a:pt x="56" y="35"/>
                  </a:lnTo>
                  <a:lnTo>
                    <a:pt x="77" y="42"/>
                  </a:lnTo>
                  <a:lnTo>
                    <a:pt x="98" y="48"/>
                  </a:lnTo>
                  <a:lnTo>
                    <a:pt x="120" y="53"/>
                  </a:lnTo>
                  <a:lnTo>
                    <a:pt x="141" y="55"/>
                  </a:lnTo>
                  <a:lnTo>
                    <a:pt x="162" y="57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69" y="47"/>
                  </a:lnTo>
                  <a:lnTo>
                    <a:pt x="167" y="45"/>
                  </a:lnTo>
                  <a:lnTo>
                    <a:pt x="145" y="40"/>
                  </a:lnTo>
                  <a:lnTo>
                    <a:pt x="124" y="36"/>
                  </a:lnTo>
                  <a:lnTo>
                    <a:pt x="105" y="32"/>
                  </a:lnTo>
                  <a:lnTo>
                    <a:pt x="84" y="28"/>
                  </a:lnTo>
                  <a:lnTo>
                    <a:pt x="65" y="23"/>
                  </a:lnTo>
                  <a:lnTo>
                    <a:pt x="44" y="17"/>
                  </a:lnTo>
                  <a:lnTo>
                    <a:pt x="2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1" name="Freeform 376"/>
            <p:cNvSpPr>
              <a:spLocks/>
            </p:cNvSpPr>
            <p:nvPr/>
          </p:nvSpPr>
          <p:spPr bwMode="auto">
            <a:xfrm>
              <a:off x="3958" y="2305"/>
              <a:ext cx="72" cy="28"/>
            </a:xfrm>
            <a:custGeom>
              <a:avLst/>
              <a:gdLst>
                <a:gd name="T0" fmla="*/ 0 w 146"/>
                <a:gd name="T1" fmla="*/ 1 h 56"/>
                <a:gd name="T2" fmla="*/ 0 w 146"/>
                <a:gd name="T3" fmla="*/ 1 h 56"/>
                <a:gd name="T4" fmla="*/ 1 w 146"/>
                <a:gd name="T5" fmla="*/ 2 h 56"/>
                <a:gd name="T6" fmla="*/ 2 w 146"/>
                <a:gd name="T7" fmla="*/ 3 h 56"/>
                <a:gd name="T8" fmla="*/ 3 w 146"/>
                <a:gd name="T9" fmla="*/ 3 h 56"/>
                <a:gd name="T10" fmla="*/ 5 w 146"/>
                <a:gd name="T11" fmla="*/ 4 h 56"/>
                <a:gd name="T12" fmla="*/ 6 w 146"/>
                <a:gd name="T13" fmla="*/ 4 h 56"/>
                <a:gd name="T14" fmla="*/ 7 w 146"/>
                <a:gd name="T15" fmla="*/ 4 h 56"/>
                <a:gd name="T16" fmla="*/ 8 w 146"/>
                <a:gd name="T17" fmla="*/ 4 h 56"/>
                <a:gd name="T18" fmla="*/ 8 w 146"/>
                <a:gd name="T19" fmla="*/ 4 h 56"/>
                <a:gd name="T20" fmla="*/ 8 w 146"/>
                <a:gd name="T21" fmla="*/ 3 h 56"/>
                <a:gd name="T22" fmla="*/ 9 w 146"/>
                <a:gd name="T23" fmla="*/ 3 h 56"/>
                <a:gd name="T24" fmla="*/ 8 w 146"/>
                <a:gd name="T25" fmla="*/ 3 h 56"/>
                <a:gd name="T26" fmla="*/ 7 w 146"/>
                <a:gd name="T27" fmla="*/ 3 h 56"/>
                <a:gd name="T28" fmla="*/ 6 w 146"/>
                <a:gd name="T29" fmla="*/ 3 h 56"/>
                <a:gd name="T30" fmla="*/ 5 w 146"/>
                <a:gd name="T31" fmla="*/ 2 h 56"/>
                <a:gd name="T32" fmla="*/ 4 w 146"/>
                <a:gd name="T33" fmla="*/ 2 h 56"/>
                <a:gd name="T34" fmla="*/ 3 w 146"/>
                <a:gd name="T35" fmla="*/ 2 h 56"/>
                <a:gd name="T36" fmla="*/ 2 w 146"/>
                <a:gd name="T37" fmla="*/ 2 h 56"/>
                <a:gd name="T38" fmla="*/ 1 w 146"/>
                <a:gd name="T39" fmla="*/ 1 h 56"/>
                <a:gd name="T40" fmla="*/ 0 w 146"/>
                <a:gd name="T41" fmla="*/ 0 h 56"/>
                <a:gd name="T42" fmla="*/ 0 w 146"/>
                <a:gd name="T43" fmla="*/ 0 h 56"/>
                <a:gd name="T44" fmla="*/ 0 w 146"/>
                <a:gd name="T45" fmla="*/ 1 h 56"/>
                <a:gd name="T46" fmla="*/ 0 w 146"/>
                <a:gd name="T47" fmla="*/ 1 h 56"/>
                <a:gd name="T48" fmla="*/ 0 w 146"/>
                <a:gd name="T49" fmla="*/ 1 h 56"/>
                <a:gd name="T50" fmla="*/ 0 w 14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6"/>
                <a:gd name="T80" fmla="*/ 146 w 14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6">
                  <a:moveTo>
                    <a:pt x="0" y="4"/>
                  </a:moveTo>
                  <a:lnTo>
                    <a:pt x="13" y="16"/>
                  </a:lnTo>
                  <a:lnTo>
                    <a:pt x="28" y="27"/>
                  </a:lnTo>
                  <a:lnTo>
                    <a:pt x="44" y="37"/>
                  </a:lnTo>
                  <a:lnTo>
                    <a:pt x="63" y="44"/>
                  </a:lnTo>
                  <a:lnTo>
                    <a:pt x="81" y="51"/>
                  </a:lnTo>
                  <a:lnTo>
                    <a:pt x="99" y="55"/>
                  </a:lnTo>
                  <a:lnTo>
                    <a:pt x="119" y="56"/>
                  </a:lnTo>
                  <a:lnTo>
                    <a:pt x="137" y="55"/>
                  </a:lnTo>
                  <a:lnTo>
                    <a:pt x="141" y="52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2" y="38"/>
                  </a:lnTo>
                  <a:lnTo>
                    <a:pt x="124" y="35"/>
                  </a:lnTo>
                  <a:lnTo>
                    <a:pt x="106" y="33"/>
                  </a:lnTo>
                  <a:lnTo>
                    <a:pt x="88" y="30"/>
                  </a:lnTo>
                  <a:lnTo>
                    <a:pt x="71" y="27"/>
                  </a:lnTo>
                  <a:lnTo>
                    <a:pt x="52" y="23"/>
                  </a:lnTo>
                  <a:lnTo>
                    <a:pt x="36" y="18"/>
                  </a:lnTo>
                  <a:lnTo>
                    <a:pt x="19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2" name="Freeform 377"/>
            <p:cNvSpPr>
              <a:spLocks/>
            </p:cNvSpPr>
            <p:nvPr/>
          </p:nvSpPr>
          <p:spPr bwMode="auto">
            <a:xfrm>
              <a:off x="4030" y="2290"/>
              <a:ext cx="9" cy="44"/>
            </a:xfrm>
            <a:custGeom>
              <a:avLst/>
              <a:gdLst>
                <a:gd name="T0" fmla="*/ 1 w 18"/>
                <a:gd name="T1" fmla="*/ 0 h 89"/>
                <a:gd name="T2" fmla="*/ 1 w 18"/>
                <a:gd name="T3" fmla="*/ 1 h 89"/>
                <a:gd name="T4" fmla="*/ 0 w 18"/>
                <a:gd name="T5" fmla="*/ 2 h 89"/>
                <a:gd name="T6" fmla="*/ 0 w 18"/>
                <a:gd name="T7" fmla="*/ 4 h 89"/>
                <a:gd name="T8" fmla="*/ 1 w 18"/>
                <a:gd name="T9" fmla="*/ 5 h 89"/>
                <a:gd name="T10" fmla="*/ 1 w 18"/>
                <a:gd name="T11" fmla="*/ 5 h 89"/>
                <a:gd name="T12" fmla="*/ 1 w 18"/>
                <a:gd name="T13" fmla="*/ 5 h 89"/>
                <a:gd name="T14" fmla="*/ 2 w 18"/>
                <a:gd name="T15" fmla="*/ 5 h 89"/>
                <a:gd name="T16" fmla="*/ 2 w 18"/>
                <a:gd name="T17" fmla="*/ 4 h 89"/>
                <a:gd name="T18" fmla="*/ 1 w 18"/>
                <a:gd name="T19" fmla="*/ 3 h 89"/>
                <a:gd name="T20" fmla="*/ 1 w 18"/>
                <a:gd name="T21" fmla="*/ 2 h 89"/>
                <a:gd name="T22" fmla="*/ 1 w 18"/>
                <a:gd name="T23" fmla="*/ 1 h 89"/>
                <a:gd name="T24" fmla="*/ 2 w 18"/>
                <a:gd name="T25" fmla="*/ 0 h 89"/>
                <a:gd name="T26" fmla="*/ 2 w 18"/>
                <a:gd name="T27" fmla="*/ 0 h 89"/>
                <a:gd name="T28" fmla="*/ 1 w 18"/>
                <a:gd name="T29" fmla="*/ 0 h 89"/>
                <a:gd name="T30" fmla="*/ 1 w 18"/>
                <a:gd name="T31" fmla="*/ 0 h 89"/>
                <a:gd name="T32" fmla="*/ 1 w 18"/>
                <a:gd name="T33" fmla="*/ 0 h 89"/>
                <a:gd name="T34" fmla="*/ 1 w 18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9"/>
                <a:gd name="T56" fmla="*/ 18 w 18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9">
                  <a:moveTo>
                    <a:pt x="10" y="5"/>
                  </a:moveTo>
                  <a:lnTo>
                    <a:pt x="3" y="26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2"/>
                  </a:lnTo>
                  <a:lnTo>
                    <a:pt x="18" y="79"/>
                  </a:lnTo>
                  <a:lnTo>
                    <a:pt x="16" y="60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3" name="Freeform 378"/>
            <p:cNvSpPr>
              <a:spLocks/>
            </p:cNvSpPr>
            <p:nvPr/>
          </p:nvSpPr>
          <p:spPr bwMode="auto">
            <a:xfrm>
              <a:off x="3853" y="2458"/>
              <a:ext cx="467" cy="149"/>
            </a:xfrm>
            <a:custGeom>
              <a:avLst/>
              <a:gdLst>
                <a:gd name="T0" fmla="*/ 58 w 933"/>
                <a:gd name="T1" fmla="*/ 17 h 297"/>
                <a:gd name="T2" fmla="*/ 56 w 933"/>
                <a:gd name="T3" fmla="*/ 15 h 297"/>
                <a:gd name="T4" fmla="*/ 53 w 933"/>
                <a:gd name="T5" fmla="*/ 12 h 297"/>
                <a:gd name="T6" fmla="*/ 51 w 933"/>
                <a:gd name="T7" fmla="*/ 10 h 297"/>
                <a:gd name="T8" fmla="*/ 48 w 933"/>
                <a:gd name="T9" fmla="*/ 9 h 297"/>
                <a:gd name="T10" fmla="*/ 47 w 933"/>
                <a:gd name="T11" fmla="*/ 8 h 297"/>
                <a:gd name="T12" fmla="*/ 45 w 933"/>
                <a:gd name="T13" fmla="*/ 8 h 297"/>
                <a:gd name="T14" fmla="*/ 43 w 933"/>
                <a:gd name="T15" fmla="*/ 7 h 297"/>
                <a:gd name="T16" fmla="*/ 41 w 933"/>
                <a:gd name="T17" fmla="*/ 7 h 297"/>
                <a:gd name="T18" fmla="*/ 40 w 933"/>
                <a:gd name="T19" fmla="*/ 7 h 297"/>
                <a:gd name="T20" fmla="*/ 38 w 933"/>
                <a:gd name="T21" fmla="*/ 6 h 297"/>
                <a:gd name="T22" fmla="*/ 36 w 933"/>
                <a:gd name="T23" fmla="*/ 6 h 297"/>
                <a:gd name="T24" fmla="*/ 34 w 933"/>
                <a:gd name="T25" fmla="*/ 6 h 297"/>
                <a:gd name="T26" fmla="*/ 32 w 933"/>
                <a:gd name="T27" fmla="*/ 6 h 297"/>
                <a:gd name="T28" fmla="*/ 30 w 933"/>
                <a:gd name="T29" fmla="*/ 6 h 297"/>
                <a:gd name="T30" fmla="*/ 27 w 933"/>
                <a:gd name="T31" fmla="*/ 5 h 297"/>
                <a:gd name="T32" fmla="*/ 25 w 933"/>
                <a:gd name="T33" fmla="*/ 5 h 297"/>
                <a:gd name="T34" fmla="*/ 23 w 933"/>
                <a:gd name="T35" fmla="*/ 5 h 297"/>
                <a:gd name="T36" fmla="*/ 21 w 933"/>
                <a:gd name="T37" fmla="*/ 5 h 297"/>
                <a:gd name="T38" fmla="*/ 19 w 933"/>
                <a:gd name="T39" fmla="*/ 5 h 297"/>
                <a:gd name="T40" fmla="*/ 17 w 933"/>
                <a:gd name="T41" fmla="*/ 4 h 297"/>
                <a:gd name="T42" fmla="*/ 15 w 933"/>
                <a:gd name="T43" fmla="*/ 4 h 297"/>
                <a:gd name="T44" fmla="*/ 12 w 933"/>
                <a:gd name="T45" fmla="*/ 3 h 297"/>
                <a:gd name="T46" fmla="*/ 10 w 933"/>
                <a:gd name="T47" fmla="*/ 3 h 297"/>
                <a:gd name="T48" fmla="*/ 8 w 933"/>
                <a:gd name="T49" fmla="*/ 2 h 297"/>
                <a:gd name="T50" fmla="*/ 6 w 933"/>
                <a:gd name="T51" fmla="*/ 2 h 297"/>
                <a:gd name="T52" fmla="*/ 4 w 933"/>
                <a:gd name="T53" fmla="*/ 1 h 297"/>
                <a:gd name="T54" fmla="*/ 2 w 933"/>
                <a:gd name="T55" fmla="*/ 1 h 297"/>
                <a:gd name="T56" fmla="*/ 1 w 933"/>
                <a:gd name="T57" fmla="*/ 1 h 297"/>
                <a:gd name="T58" fmla="*/ 0 w 933"/>
                <a:gd name="T59" fmla="*/ 1 h 297"/>
                <a:gd name="T60" fmla="*/ 1 w 933"/>
                <a:gd name="T61" fmla="*/ 2 h 297"/>
                <a:gd name="T62" fmla="*/ 3 w 933"/>
                <a:gd name="T63" fmla="*/ 3 h 297"/>
                <a:gd name="T64" fmla="*/ 4 w 933"/>
                <a:gd name="T65" fmla="*/ 4 h 297"/>
                <a:gd name="T66" fmla="*/ 6 w 933"/>
                <a:gd name="T67" fmla="*/ 4 h 297"/>
                <a:gd name="T68" fmla="*/ 8 w 933"/>
                <a:gd name="T69" fmla="*/ 5 h 297"/>
                <a:gd name="T70" fmla="*/ 10 w 933"/>
                <a:gd name="T71" fmla="*/ 5 h 297"/>
                <a:gd name="T72" fmla="*/ 11 w 933"/>
                <a:gd name="T73" fmla="*/ 5 h 297"/>
                <a:gd name="T74" fmla="*/ 13 w 933"/>
                <a:gd name="T75" fmla="*/ 6 h 297"/>
                <a:gd name="T76" fmla="*/ 15 w 933"/>
                <a:gd name="T77" fmla="*/ 6 h 297"/>
                <a:gd name="T78" fmla="*/ 17 w 933"/>
                <a:gd name="T79" fmla="*/ 7 h 297"/>
                <a:gd name="T80" fmla="*/ 19 w 933"/>
                <a:gd name="T81" fmla="*/ 7 h 297"/>
                <a:gd name="T82" fmla="*/ 21 w 933"/>
                <a:gd name="T83" fmla="*/ 7 h 297"/>
                <a:gd name="T84" fmla="*/ 23 w 933"/>
                <a:gd name="T85" fmla="*/ 7 h 297"/>
                <a:gd name="T86" fmla="*/ 25 w 933"/>
                <a:gd name="T87" fmla="*/ 7 h 297"/>
                <a:gd name="T88" fmla="*/ 27 w 933"/>
                <a:gd name="T89" fmla="*/ 8 h 297"/>
                <a:gd name="T90" fmla="*/ 29 w 933"/>
                <a:gd name="T91" fmla="*/ 8 h 297"/>
                <a:gd name="T92" fmla="*/ 31 w 933"/>
                <a:gd name="T93" fmla="*/ 8 h 297"/>
                <a:gd name="T94" fmla="*/ 34 w 933"/>
                <a:gd name="T95" fmla="*/ 8 h 297"/>
                <a:gd name="T96" fmla="*/ 36 w 933"/>
                <a:gd name="T97" fmla="*/ 8 h 297"/>
                <a:gd name="T98" fmla="*/ 38 w 933"/>
                <a:gd name="T99" fmla="*/ 8 h 297"/>
                <a:gd name="T100" fmla="*/ 40 w 933"/>
                <a:gd name="T101" fmla="*/ 8 h 297"/>
                <a:gd name="T102" fmla="*/ 42 w 933"/>
                <a:gd name="T103" fmla="*/ 9 h 297"/>
                <a:gd name="T104" fmla="*/ 44 w 933"/>
                <a:gd name="T105" fmla="*/ 9 h 297"/>
                <a:gd name="T106" fmla="*/ 46 w 933"/>
                <a:gd name="T107" fmla="*/ 10 h 297"/>
                <a:gd name="T108" fmla="*/ 49 w 933"/>
                <a:gd name="T109" fmla="*/ 10 h 297"/>
                <a:gd name="T110" fmla="*/ 52 w 933"/>
                <a:gd name="T111" fmla="*/ 12 h 297"/>
                <a:gd name="T112" fmla="*/ 55 w 933"/>
                <a:gd name="T113" fmla="*/ 15 h 297"/>
                <a:gd name="T114" fmla="*/ 57 w 933"/>
                <a:gd name="T115" fmla="*/ 18 h 297"/>
                <a:gd name="T116" fmla="*/ 59 w 933"/>
                <a:gd name="T117" fmla="*/ 19 h 297"/>
                <a:gd name="T118" fmla="*/ 59 w 933"/>
                <a:gd name="T119" fmla="*/ 19 h 297"/>
                <a:gd name="T120" fmla="*/ 59 w 933"/>
                <a:gd name="T121" fmla="*/ 19 h 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3"/>
                <a:gd name="T184" fmla="*/ 0 h 297"/>
                <a:gd name="T185" fmla="*/ 933 w 933"/>
                <a:gd name="T186" fmla="*/ 297 h 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3" h="297">
                  <a:moveTo>
                    <a:pt x="933" y="291"/>
                  </a:moveTo>
                  <a:lnTo>
                    <a:pt x="915" y="270"/>
                  </a:lnTo>
                  <a:lnTo>
                    <a:pt x="898" y="249"/>
                  </a:lnTo>
                  <a:lnTo>
                    <a:pt x="882" y="227"/>
                  </a:lnTo>
                  <a:lnTo>
                    <a:pt x="865" y="207"/>
                  </a:lnTo>
                  <a:lnTo>
                    <a:pt x="846" y="188"/>
                  </a:lnTo>
                  <a:lnTo>
                    <a:pt x="826" y="170"/>
                  </a:lnTo>
                  <a:lnTo>
                    <a:pt x="804" y="154"/>
                  </a:lnTo>
                  <a:lnTo>
                    <a:pt x="780" y="140"/>
                  </a:lnTo>
                  <a:lnTo>
                    <a:pt x="767" y="135"/>
                  </a:lnTo>
                  <a:lnTo>
                    <a:pt x="753" y="129"/>
                  </a:lnTo>
                  <a:lnTo>
                    <a:pt x="739" y="124"/>
                  </a:lnTo>
                  <a:lnTo>
                    <a:pt x="727" y="120"/>
                  </a:lnTo>
                  <a:lnTo>
                    <a:pt x="712" y="115"/>
                  </a:lnTo>
                  <a:lnTo>
                    <a:pt x="698" y="112"/>
                  </a:lnTo>
                  <a:lnTo>
                    <a:pt x="684" y="108"/>
                  </a:lnTo>
                  <a:lnTo>
                    <a:pt x="670" y="105"/>
                  </a:lnTo>
                  <a:lnTo>
                    <a:pt x="655" y="101"/>
                  </a:lnTo>
                  <a:lnTo>
                    <a:pt x="641" y="99"/>
                  </a:lnTo>
                  <a:lnTo>
                    <a:pt x="626" y="97"/>
                  </a:lnTo>
                  <a:lnTo>
                    <a:pt x="613" y="94"/>
                  </a:lnTo>
                  <a:lnTo>
                    <a:pt x="598" y="92"/>
                  </a:lnTo>
                  <a:lnTo>
                    <a:pt x="584" y="91"/>
                  </a:lnTo>
                  <a:lnTo>
                    <a:pt x="569" y="89"/>
                  </a:lnTo>
                  <a:lnTo>
                    <a:pt x="555" y="87"/>
                  </a:lnTo>
                  <a:lnTo>
                    <a:pt x="538" y="85"/>
                  </a:lnTo>
                  <a:lnTo>
                    <a:pt x="520" y="84"/>
                  </a:lnTo>
                  <a:lnTo>
                    <a:pt x="502" y="83"/>
                  </a:lnTo>
                  <a:lnTo>
                    <a:pt x="485" y="82"/>
                  </a:lnTo>
                  <a:lnTo>
                    <a:pt x="468" y="81"/>
                  </a:lnTo>
                  <a:lnTo>
                    <a:pt x="449" y="79"/>
                  </a:lnTo>
                  <a:lnTo>
                    <a:pt x="432" y="78"/>
                  </a:lnTo>
                  <a:lnTo>
                    <a:pt x="415" y="77"/>
                  </a:lnTo>
                  <a:lnTo>
                    <a:pt x="396" y="76"/>
                  </a:lnTo>
                  <a:lnTo>
                    <a:pt x="379" y="75"/>
                  </a:lnTo>
                  <a:lnTo>
                    <a:pt x="362" y="74"/>
                  </a:lnTo>
                  <a:lnTo>
                    <a:pt x="343" y="71"/>
                  </a:lnTo>
                  <a:lnTo>
                    <a:pt x="326" y="70"/>
                  </a:lnTo>
                  <a:lnTo>
                    <a:pt x="309" y="68"/>
                  </a:lnTo>
                  <a:lnTo>
                    <a:pt x="291" y="66"/>
                  </a:lnTo>
                  <a:lnTo>
                    <a:pt x="274" y="62"/>
                  </a:lnTo>
                  <a:lnTo>
                    <a:pt x="258" y="59"/>
                  </a:lnTo>
                  <a:lnTo>
                    <a:pt x="242" y="56"/>
                  </a:lnTo>
                  <a:lnTo>
                    <a:pt x="225" y="53"/>
                  </a:lnTo>
                  <a:lnTo>
                    <a:pt x="208" y="48"/>
                  </a:lnTo>
                  <a:lnTo>
                    <a:pt x="192" y="45"/>
                  </a:lnTo>
                  <a:lnTo>
                    <a:pt x="176" y="41"/>
                  </a:lnTo>
                  <a:lnTo>
                    <a:pt x="160" y="37"/>
                  </a:lnTo>
                  <a:lnTo>
                    <a:pt x="144" y="32"/>
                  </a:lnTo>
                  <a:lnTo>
                    <a:pt x="128" y="29"/>
                  </a:lnTo>
                  <a:lnTo>
                    <a:pt x="112" y="24"/>
                  </a:lnTo>
                  <a:lnTo>
                    <a:pt x="96" y="19"/>
                  </a:lnTo>
                  <a:lnTo>
                    <a:pt x="79" y="16"/>
                  </a:lnTo>
                  <a:lnTo>
                    <a:pt x="63" y="11"/>
                  </a:lnTo>
                  <a:lnTo>
                    <a:pt x="47" y="8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25" y="34"/>
                  </a:lnTo>
                  <a:lnTo>
                    <a:pt x="38" y="40"/>
                  </a:lnTo>
                  <a:lnTo>
                    <a:pt x="51" y="46"/>
                  </a:lnTo>
                  <a:lnTo>
                    <a:pt x="63" y="51"/>
                  </a:lnTo>
                  <a:lnTo>
                    <a:pt x="77" y="55"/>
                  </a:lnTo>
                  <a:lnTo>
                    <a:pt x="91" y="60"/>
                  </a:lnTo>
                  <a:lnTo>
                    <a:pt x="105" y="63"/>
                  </a:lnTo>
                  <a:lnTo>
                    <a:pt x="119" y="67"/>
                  </a:lnTo>
                  <a:lnTo>
                    <a:pt x="132" y="69"/>
                  </a:lnTo>
                  <a:lnTo>
                    <a:pt x="147" y="72"/>
                  </a:lnTo>
                  <a:lnTo>
                    <a:pt x="161" y="75"/>
                  </a:lnTo>
                  <a:lnTo>
                    <a:pt x="175" y="78"/>
                  </a:lnTo>
                  <a:lnTo>
                    <a:pt x="188" y="81"/>
                  </a:lnTo>
                  <a:lnTo>
                    <a:pt x="202" y="83"/>
                  </a:lnTo>
                  <a:lnTo>
                    <a:pt x="214" y="86"/>
                  </a:lnTo>
                  <a:lnTo>
                    <a:pt x="230" y="90"/>
                  </a:lnTo>
                  <a:lnTo>
                    <a:pt x="248" y="93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7" y="101"/>
                  </a:lnTo>
                  <a:lnTo>
                    <a:pt x="313" y="104"/>
                  </a:lnTo>
                  <a:lnTo>
                    <a:pt x="329" y="106"/>
                  </a:lnTo>
                  <a:lnTo>
                    <a:pt x="347" y="107"/>
                  </a:lnTo>
                  <a:lnTo>
                    <a:pt x="363" y="108"/>
                  </a:lnTo>
                  <a:lnTo>
                    <a:pt x="380" y="109"/>
                  </a:lnTo>
                  <a:lnTo>
                    <a:pt x="396" y="110"/>
                  </a:lnTo>
                  <a:lnTo>
                    <a:pt x="413" y="112"/>
                  </a:lnTo>
                  <a:lnTo>
                    <a:pt x="430" y="113"/>
                  </a:lnTo>
                  <a:lnTo>
                    <a:pt x="447" y="114"/>
                  </a:lnTo>
                  <a:lnTo>
                    <a:pt x="463" y="114"/>
                  </a:lnTo>
                  <a:lnTo>
                    <a:pt x="480" y="115"/>
                  </a:lnTo>
                  <a:lnTo>
                    <a:pt x="496" y="116"/>
                  </a:lnTo>
                  <a:lnTo>
                    <a:pt x="514" y="116"/>
                  </a:lnTo>
                  <a:lnTo>
                    <a:pt x="530" y="117"/>
                  </a:lnTo>
                  <a:lnTo>
                    <a:pt x="547" y="119"/>
                  </a:lnTo>
                  <a:lnTo>
                    <a:pt x="563" y="120"/>
                  </a:lnTo>
                  <a:lnTo>
                    <a:pt x="580" y="121"/>
                  </a:lnTo>
                  <a:lnTo>
                    <a:pt x="597" y="122"/>
                  </a:lnTo>
                  <a:lnTo>
                    <a:pt x="614" y="124"/>
                  </a:lnTo>
                  <a:lnTo>
                    <a:pt x="630" y="127"/>
                  </a:lnTo>
                  <a:lnTo>
                    <a:pt x="647" y="129"/>
                  </a:lnTo>
                  <a:lnTo>
                    <a:pt x="663" y="131"/>
                  </a:lnTo>
                  <a:lnTo>
                    <a:pt x="679" y="134"/>
                  </a:lnTo>
                  <a:lnTo>
                    <a:pt x="697" y="137"/>
                  </a:lnTo>
                  <a:lnTo>
                    <a:pt x="713" y="142"/>
                  </a:lnTo>
                  <a:lnTo>
                    <a:pt x="729" y="145"/>
                  </a:lnTo>
                  <a:lnTo>
                    <a:pt x="745" y="150"/>
                  </a:lnTo>
                  <a:lnTo>
                    <a:pt x="775" y="160"/>
                  </a:lnTo>
                  <a:lnTo>
                    <a:pt x="800" y="174"/>
                  </a:lnTo>
                  <a:lnTo>
                    <a:pt x="825" y="190"/>
                  </a:lnTo>
                  <a:lnTo>
                    <a:pt x="846" y="210"/>
                  </a:lnTo>
                  <a:lnTo>
                    <a:pt x="867" y="229"/>
                  </a:lnTo>
                  <a:lnTo>
                    <a:pt x="888" y="251"/>
                  </a:lnTo>
                  <a:lnTo>
                    <a:pt x="907" y="274"/>
                  </a:lnTo>
                  <a:lnTo>
                    <a:pt x="927" y="297"/>
                  </a:lnTo>
                  <a:lnTo>
                    <a:pt x="929" y="297"/>
                  </a:lnTo>
                  <a:lnTo>
                    <a:pt x="932" y="296"/>
                  </a:lnTo>
                  <a:lnTo>
                    <a:pt x="933" y="294"/>
                  </a:lnTo>
                  <a:lnTo>
                    <a:pt x="93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4" name="Freeform 379"/>
            <p:cNvSpPr>
              <a:spLocks/>
            </p:cNvSpPr>
            <p:nvPr/>
          </p:nvSpPr>
          <p:spPr bwMode="auto">
            <a:xfrm>
              <a:off x="3836" y="2552"/>
              <a:ext cx="546" cy="181"/>
            </a:xfrm>
            <a:custGeom>
              <a:avLst/>
              <a:gdLst>
                <a:gd name="T0" fmla="*/ 66 w 1092"/>
                <a:gd name="T1" fmla="*/ 23 h 362"/>
                <a:gd name="T2" fmla="*/ 62 w 1092"/>
                <a:gd name="T3" fmla="*/ 22 h 362"/>
                <a:gd name="T4" fmla="*/ 57 w 1092"/>
                <a:gd name="T5" fmla="*/ 22 h 362"/>
                <a:gd name="T6" fmla="*/ 53 w 1092"/>
                <a:gd name="T7" fmla="*/ 21 h 362"/>
                <a:gd name="T8" fmla="*/ 49 w 1092"/>
                <a:gd name="T9" fmla="*/ 21 h 362"/>
                <a:gd name="T10" fmla="*/ 44 w 1092"/>
                <a:gd name="T11" fmla="*/ 20 h 362"/>
                <a:gd name="T12" fmla="*/ 40 w 1092"/>
                <a:gd name="T13" fmla="*/ 19 h 362"/>
                <a:gd name="T14" fmla="*/ 36 w 1092"/>
                <a:gd name="T15" fmla="*/ 18 h 362"/>
                <a:gd name="T16" fmla="*/ 32 w 1092"/>
                <a:gd name="T17" fmla="*/ 16 h 362"/>
                <a:gd name="T18" fmla="*/ 30 w 1092"/>
                <a:gd name="T19" fmla="*/ 16 h 362"/>
                <a:gd name="T20" fmla="*/ 28 w 1092"/>
                <a:gd name="T21" fmla="*/ 15 h 362"/>
                <a:gd name="T22" fmla="*/ 26 w 1092"/>
                <a:gd name="T23" fmla="*/ 14 h 362"/>
                <a:gd name="T24" fmla="*/ 23 w 1092"/>
                <a:gd name="T25" fmla="*/ 13 h 362"/>
                <a:gd name="T26" fmla="*/ 21 w 1092"/>
                <a:gd name="T27" fmla="*/ 11 h 362"/>
                <a:gd name="T28" fmla="*/ 19 w 1092"/>
                <a:gd name="T29" fmla="*/ 10 h 362"/>
                <a:gd name="T30" fmla="*/ 17 w 1092"/>
                <a:gd name="T31" fmla="*/ 9 h 362"/>
                <a:gd name="T32" fmla="*/ 15 w 1092"/>
                <a:gd name="T33" fmla="*/ 8 h 362"/>
                <a:gd name="T34" fmla="*/ 13 w 1092"/>
                <a:gd name="T35" fmla="*/ 7 h 362"/>
                <a:gd name="T36" fmla="*/ 12 w 1092"/>
                <a:gd name="T37" fmla="*/ 6 h 362"/>
                <a:gd name="T38" fmla="*/ 10 w 1092"/>
                <a:gd name="T39" fmla="*/ 5 h 362"/>
                <a:gd name="T40" fmla="*/ 8 w 1092"/>
                <a:gd name="T41" fmla="*/ 3 h 362"/>
                <a:gd name="T42" fmla="*/ 6 w 1092"/>
                <a:gd name="T43" fmla="*/ 2 h 362"/>
                <a:gd name="T44" fmla="*/ 4 w 1092"/>
                <a:gd name="T45" fmla="*/ 2 h 362"/>
                <a:gd name="T46" fmla="*/ 2 w 1092"/>
                <a:gd name="T47" fmla="*/ 1 h 362"/>
                <a:gd name="T48" fmla="*/ 1 w 1092"/>
                <a:gd name="T49" fmla="*/ 1 h 362"/>
                <a:gd name="T50" fmla="*/ 0 w 1092"/>
                <a:gd name="T51" fmla="*/ 2 h 362"/>
                <a:gd name="T52" fmla="*/ 2 w 1092"/>
                <a:gd name="T53" fmla="*/ 3 h 362"/>
                <a:gd name="T54" fmla="*/ 3 w 1092"/>
                <a:gd name="T55" fmla="*/ 4 h 362"/>
                <a:gd name="T56" fmla="*/ 5 w 1092"/>
                <a:gd name="T57" fmla="*/ 5 h 362"/>
                <a:gd name="T58" fmla="*/ 7 w 1092"/>
                <a:gd name="T59" fmla="*/ 6 h 362"/>
                <a:gd name="T60" fmla="*/ 8 w 1092"/>
                <a:gd name="T61" fmla="*/ 7 h 362"/>
                <a:gd name="T62" fmla="*/ 10 w 1092"/>
                <a:gd name="T63" fmla="*/ 8 h 362"/>
                <a:gd name="T64" fmla="*/ 12 w 1092"/>
                <a:gd name="T65" fmla="*/ 9 h 362"/>
                <a:gd name="T66" fmla="*/ 14 w 1092"/>
                <a:gd name="T67" fmla="*/ 10 h 362"/>
                <a:gd name="T68" fmla="*/ 16 w 1092"/>
                <a:gd name="T69" fmla="*/ 11 h 362"/>
                <a:gd name="T70" fmla="*/ 18 w 1092"/>
                <a:gd name="T71" fmla="*/ 12 h 362"/>
                <a:gd name="T72" fmla="*/ 20 w 1092"/>
                <a:gd name="T73" fmla="*/ 13 h 362"/>
                <a:gd name="T74" fmla="*/ 23 w 1092"/>
                <a:gd name="T75" fmla="*/ 14 h 362"/>
                <a:gd name="T76" fmla="*/ 25 w 1092"/>
                <a:gd name="T77" fmla="*/ 15 h 362"/>
                <a:gd name="T78" fmla="*/ 27 w 1092"/>
                <a:gd name="T79" fmla="*/ 16 h 362"/>
                <a:gd name="T80" fmla="*/ 29 w 1092"/>
                <a:gd name="T81" fmla="*/ 17 h 362"/>
                <a:gd name="T82" fmla="*/ 32 w 1092"/>
                <a:gd name="T83" fmla="*/ 18 h 362"/>
                <a:gd name="T84" fmla="*/ 35 w 1092"/>
                <a:gd name="T85" fmla="*/ 19 h 362"/>
                <a:gd name="T86" fmla="*/ 39 w 1092"/>
                <a:gd name="T87" fmla="*/ 20 h 362"/>
                <a:gd name="T88" fmla="*/ 44 w 1092"/>
                <a:gd name="T89" fmla="*/ 21 h 362"/>
                <a:gd name="T90" fmla="*/ 48 w 1092"/>
                <a:gd name="T91" fmla="*/ 22 h 362"/>
                <a:gd name="T92" fmla="*/ 53 w 1092"/>
                <a:gd name="T93" fmla="*/ 22 h 362"/>
                <a:gd name="T94" fmla="*/ 57 w 1092"/>
                <a:gd name="T95" fmla="*/ 23 h 362"/>
                <a:gd name="T96" fmla="*/ 62 w 1092"/>
                <a:gd name="T97" fmla="*/ 23 h 362"/>
                <a:gd name="T98" fmla="*/ 66 w 1092"/>
                <a:gd name="T99" fmla="*/ 23 h 362"/>
                <a:gd name="T100" fmla="*/ 69 w 1092"/>
                <a:gd name="T101" fmla="*/ 23 h 362"/>
                <a:gd name="T102" fmla="*/ 69 w 1092"/>
                <a:gd name="T103" fmla="*/ 23 h 362"/>
                <a:gd name="T104" fmla="*/ 69 w 1092"/>
                <a:gd name="T105" fmla="*/ 23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2"/>
                <a:gd name="T160" fmla="*/ 0 h 362"/>
                <a:gd name="T161" fmla="*/ 1092 w 1092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2" h="362">
                  <a:moveTo>
                    <a:pt x="1091" y="358"/>
                  </a:moveTo>
                  <a:lnTo>
                    <a:pt x="1055" y="357"/>
                  </a:lnTo>
                  <a:lnTo>
                    <a:pt x="1020" y="355"/>
                  </a:lnTo>
                  <a:lnTo>
                    <a:pt x="984" y="351"/>
                  </a:lnTo>
                  <a:lnTo>
                    <a:pt x="948" y="349"/>
                  </a:lnTo>
                  <a:lnTo>
                    <a:pt x="912" y="344"/>
                  </a:lnTo>
                  <a:lnTo>
                    <a:pt x="877" y="341"/>
                  </a:lnTo>
                  <a:lnTo>
                    <a:pt x="841" y="336"/>
                  </a:lnTo>
                  <a:lnTo>
                    <a:pt x="805" y="330"/>
                  </a:lnTo>
                  <a:lnTo>
                    <a:pt x="770" y="325"/>
                  </a:lnTo>
                  <a:lnTo>
                    <a:pt x="735" y="318"/>
                  </a:lnTo>
                  <a:lnTo>
                    <a:pt x="699" y="310"/>
                  </a:lnTo>
                  <a:lnTo>
                    <a:pt x="665" y="302"/>
                  </a:lnTo>
                  <a:lnTo>
                    <a:pt x="630" y="294"/>
                  </a:lnTo>
                  <a:lnTo>
                    <a:pt x="596" y="283"/>
                  </a:lnTo>
                  <a:lnTo>
                    <a:pt x="561" y="273"/>
                  </a:lnTo>
                  <a:lnTo>
                    <a:pt x="528" y="261"/>
                  </a:lnTo>
                  <a:lnTo>
                    <a:pt x="509" y="254"/>
                  </a:lnTo>
                  <a:lnTo>
                    <a:pt x="491" y="247"/>
                  </a:lnTo>
                  <a:lnTo>
                    <a:pt x="474" y="241"/>
                  </a:lnTo>
                  <a:lnTo>
                    <a:pt x="455" y="234"/>
                  </a:lnTo>
                  <a:lnTo>
                    <a:pt x="437" y="227"/>
                  </a:lnTo>
                  <a:lnTo>
                    <a:pt x="420" y="219"/>
                  </a:lnTo>
                  <a:lnTo>
                    <a:pt x="401" y="211"/>
                  </a:lnTo>
                  <a:lnTo>
                    <a:pt x="384" y="202"/>
                  </a:lnTo>
                  <a:lnTo>
                    <a:pt x="367" y="194"/>
                  </a:lnTo>
                  <a:lnTo>
                    <a:pt x="349" y="185"/>
                  </a:lnTo>
                  <a:lnTo>
                    <a:pt x="332" y="176"/>
                  </a:lnTo>
                  <a:lnTo>
                    <a:pt x="315" y="168"/>
                  </a:lnTo>
                  <a:lnTo>
                    <a:pt x="298" y="158"/>
                  </a:lnTo>
                  <a:lnTo>
                    <a:pt x="280" y="148"/>
                  </a:lnTo>
                  <a:lnTo>
                    <a:pt x="263" y="139"/>
                  </a:lnTo>
                  <a:lnTo>
                    <a:pt x="247" y="129"/>
                  </a:lnTo>
                  <a:lnTo>
                    <a:pt x="233" y="121"/>
                  </a:lnTo>
                  <a:lnTo>
                    <a:pt x="219" y="111"/>
                  </a:lnTo>
                  <a:lnTo>
                    <a:pt x="205" y="102"/>
                  </a:lnTo>
                  <a:lnTo>
                    <a:pt x="192" y="93"/>
                  </a:lnTo>
                  <a:lnTo>
                    <a:pt x="178" y="84"/>
                  </a:lnTo>
                  <a:lnTo>
                    <a:pt x="164" y="75"/>
                  </a:lnTo>
                  <a:lnTo>
                    <a:pt x="149" y="65"/>
                  </a:lnTo>
                  <a:lnTo>
                    <a:pt x="135" y="57"/>
                  </a:lnTo>
                  <a:lnTo>
                    <a:pt x="120" y="48"/>
                  </a:lnTo>
                  <a:lnTo>
                    <a:pt x="106" y="40"/>
                  </a:lnTo>
                  <a:lnTo>
                    <a:pt x="91" y="32"/>
                  </a:lnTo>
                  <a:lnTo>
                    <a:pt x="76" y="24"/>
                  </a:lnTo>
                  <a:lnTo>
                    <a:pt x="61" y="17"/>
                  </a:lnTo>
                  <a:lnTo>
                    <a:pt x="46" y="11"/>
                  </a:lnTo>
                  <a:lnTo>
                    <a:pt x="32" y="4"/>
                  </a:lnTo>
                  <a:lnTo>
                    <a:pt x="17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35"/>
                  </a:lnTo>
                  <a:lnTo>
                    <a:pt x="29" y="43"/>
                  </a:lnTo>
                  <a:lnTo>
                    <a:pt x="43" y="53"/>
                  </a:lnTo>
                  <a:lnTo>
                    <a:pt x="57" y="61"/>
                  </a:lnTo>
                  <a:lnTo>
                    <a:pt x="71" y="68"/>
                  </a:lnTo>
                  <a:lnTo>
                    <a:pt x="86" y="75"/>
                  </a:lnTo>
                  <a:lnTo>
                    <a:pt x="99" y="83"/>
                  </a:lnTo>
                  <a:lnTo>
                    <a:pt x="113" y="90"/>
                  </a:lnTo>
                  <a:lnTo>
                    <a:pt x="128" y="98"/>
                  </a:lnTo>
                  <a:lnTo>
                    <a:pt x="143" y="107"/>
                  </a:lnTo>
                  <a:lnTo>
                    <a:pt x="158" y="115"/>
                  </a:lnTo>
                  <a:lnTo>
                    <a:pt x="173" y="124"/>
                  </a:lnTo>
                  <a:lnTo>
                    <a:pt x="187" y="133"/>
                  </a:lnTo>
                  <a:lnTo>
                    <a:pt x="202" y="143"/>
                  </a:lnTo>
                  <a:lnTo>
                    <a:pt x="217" y="151"/>
                  </a:lnTo>
                  <a:lnTo>
                    <a:pt x="232" y="160"/>
                  </a:lnTo>
                  <a:lnTo>
                    <a:pt x="249" y="170"/>
                  </a:lnTo>
                  <a:lnTo>
                    <a:pt x="266" y="179"/>
                  </a:lnTo>
                  <a:lnTo>
                    <a:pt x="284" y="189"/>
                  </a:lnTo>
                  <a:lnTo>
                    <a:pt x="301" y="198"/>
                  </a:lnTo>
                  <a:lnTo>
                    <a:pt x="318" y="207"/>
                  </a:lnTo>
                  <a:lnTo>
                    <a:pt x="336" y="215"/>
                  </a:lnTo>
                  <a:lnTo>
                    <a:pt x="354" y="223"/>
                  </a:lnTo>
                  <a:lnTo>
                    <a:pt x="371" y="231"/>
                  </a:lnTo>
                  <a:lnTo>
                    <a:pt x="390" y="239"/>
                  </a:lnTo>
                  <a:lnTo>
                    <a:pt x="407" y="247"/>
                  </a:lnTo>
                  <a:lnTo>
                    <a:pt x="425" y="254"/>
                  </a:lnTo>
                  <a:lnTo>
                    <a:pt x="444" y="262"/>
                  </a:lnTo>
                  <a:lnTo>
                    <a:pt x="462" y="269"/>
                  </a:lnTo>
                  <a:lnTo>
                    <a:pt x="481" y="276"/>
                  </a:lnTo>
                  <a:lnTo>
                    <a:pt x="499" y="282"/>
                  </a:lnTo>
                  <a:lnTo>
                    <a:pt x="517" y="289"/>
                  </a:lnTo>
                  <a:lnTo>
                    <a:pt x="552" y="299"/>
                  </a:lnTo>
                  <a:lnTo>
                    <a:pt x="587" y="310"/>
                  </a:lnTo>
                  <a:lnTo>
                    <a:pt x="621" y="319"/>
                  </a:lnTo>
                  <a:lnTo>
                    <a:pt x="657" y="326"/>
                  </a:lnTo>
                  <a:lnTo>
                    <a:pt x="693" y="333"/>
                  </a:lnTo>
                  <a:lnTo>
                    <a:pt x="728" y="338"/>
                  </a:lnTo>
                  <a:lnTo>
                    <a:pt x="765" y="344"/>
                  </a:lnTo>
                  <a:lnTo>
                    <a:pt x="801" y="349"/>
                  </a:lnTo>
                  <a:lnTo>
                    <a:pt x="838" y="352"/>
                  </a:lnTo>
                  <a:lnTo>
                    <a:pt x="873" y="355"/>
                  </a:lnTo>
                  <a:lnTo>
                    <a:pt x="910" y="358"/>
                  </a:lnTo>
                  <a:lnTo>
                    <a:pt x="946" y="359"/>
                  </a:lnTo>
                  <a:lnTo>
                    <a:pt x="983" y="360"/>
                  </a:lnTo>
                  <a:lnTo>
                    <a:pt x="1018" y="362"/>
                  </a:lnTo>
                  <a:lnTo>
                    <a:pt x="1055" y="362"/>
                  </a:lnTo>
                  <a:lnTo>
                    <a:pt x="1091" y="362"/>
                  </a:lnTo>
                  <a:lnTo>
                    <a:pt x="1092" y="362"/>
                  </a:lnTo>
                  <a:lnTo>
                    <a:pt x="1092" y="359"/>
                  </a:lnTo>
                  <a:lnTo>
                    <a:pt x="1092" y="358"/>
                  </a:lnTo>
                  <a:lnTo>
                    <a:pt x="1091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5" name="Freeform 380"/>
            <p:cNvSpPr>
              <a:spLocks/>
            </p:cNvSpPr>
            <p:nvPr/>
          </p:nvSpPr>
          <p:spPr bwMode="auto">
            <a:xfrm>
              <a:off x="4251" y="2513"/>
              <a:ext cx="181" cy="192"/>
            </a:xfrm>
            <a:custGeom>
              <a:avLst/>
              <a:gdLst>
                <a:gd name="T0" fmla="*/ 23 w 360"/>
                <a:gd name="T1" fmla="*/ 24 h 384"/>
                <a:gd name="T2" fmla="*/ 23 w 360"/>
                <a:gd name="T3" fmla="*/ 22 h 384"/>
                <a:gd name="T4" fmla="*/ 22 w 360"/>
                <a:gd name="T5" fmla="*/ 20 h 384"/>
                <a:gd name="T6" fmla="*/ 22 w 360"/>
                <a:gd name="T7" fmla="*/ 18 h 384"/>
                <a:gd name="T8" fmla="*/ 21 w 360"/>
                <a:gd name="T9" fmla="*/ 16 h 384"/>
                <a:gd name="T10" fmla="*/ 20 w 360"/>
                <a:gd name="T11" fmla="*/ 14 h 384"/>
                <a:gd name="T12" fmla="*/ 19 w 360"/>
                <a:gd name="T13" fmla="*/ 13 h 384"/>
                <a:gd name="T14" fmla="*/ 17 w 360"/>
                <a:gd name="T15" fmla="*/ 11 h 384"/>
                <a:gd name="T16" fmla="*/ 16 w 360"/>
                <a:gd name="T17" fmla="*/ 9 h 384"/>
                <a:gd name="T18" fmla="*/ 14 w 360"/>
                <a:gd name="T19" fmla="*/ 8 h 384"/>
                <a:gd name="T20" fmla="*/ 13 w 360"/>
                <a:gd name="T21" fmla="*/ 7 h 384"/>
                <a:gd name="T22" fmla="*/ 11 w 360"/>
                <a:gd name="T23" fmla="*/ 5 h 384"/>
                <a:gd name="T24" fmla="*/ 9 w 360"/>
                <a:gd name="T25" fmla="*/ 4 h 384"/>
                <a:gd name="T26" fmla="*/ 7 w 360"/>
                <a:gd name="T27" fmla="*/ 3 h 384"/>
                <a:gd name="T28" fmla="*/ 5 w 360"/>
                <a:gd name="T29" fmla="*/ 2 h 384"/>
                <a:gd name="T30" fmla="*/ 3 w 360"/>
                <a:gd name="T31" fmla="*/ 1 h 384"/>
                <a:gd name="T32" fmla="*/ 2 w 360"/>
                <a:gd name="T33" fmla="*/ 0 h 384"/>
                <a:gd name="T34" fmla="*/ 1 w 360"/>
                <a:gd name="T35" fmla="*/ 0 h 384"/>
                <a:gd name="T36" fmla="*/ 1 w 360"/>
                <a:gd name="T37" fmla="*/ 1 h 384"/>
                <a:gd name="T38" fmla="*/ 0 w 360"/>
                <a:gd name="T39" fmla="*/ 1 h 384"/>
                <a:gd name="T40" fmla="*/ 1 w 360"/>
                <a:gd name="T41" fmla="*/ 2 h 384"/>
                <a:gd name="T42" fmla="*/ 1 w 360"/>
                <a:gd name="T43" fmla="*/ 3 h 384"/>
                <a:gd name="T44" fmla="*/ 2 w 360"/>
                <a:gd name="T45" fmla="*/ 3 h 384"/>
                <a:gd name="T46" fmla="*/ 2 w 360"/>
                <a:gd name="T47" fmla="*/ 3 h 384"/>
                <a:gd name="T48" fmla="*/ 3 w 360"/>
                <a:gd name="T49" fmla="*/ 4 h 384"/>
                <a:gd name="T50" fmla="*/ 4 w 360"/>
                <a:gd name="T51" fmla="*/ 4 h 384"/>
                <a:gd name="T52" fmla="*/ 4 w 360"/>
                <a:gd name="T53" fmla="*/ 4 h 384"/>
                <a:gd name="T54" fmla="*/ 5 w 360"/>
                <a:gd name="T55" fmla="*/ 5 h 384"/>
                <a:gd name="T56" fmla="*/ 6 w 360"/>
                <a:gd name="T57" fmla="*/ 5 h 384"/>
                <a:gd name="T58" fmla="*/ 7 w 360"/>
                <a:gd name="T59" fmla="*/ 5 h 384"/>
                <a:gd name="T60" fmla="*/ 8 w 360"/>
                <a:gd name="T61" fmla="*/ 6 h 384"/>
                <a:gd name="T62" fmla="*/ 9 w 360"/>
                <a:gd name="T63" fmla="*/ 6 h 384"/>
                <a:gd name="T64" fmla="*/ 10 w 360"/>
                <a:gd name="T65" fmla="*/ 7 h 384"/>
                <a:gd name="T66" fmla="*/ 11 w 360"/>
                <a:gd name="T67" fmla="*/ 7 h 384"/>
                <a:gd name="T68" fmla="*/ 12 w 360"/>
                <a:gd name="T69" fmla="*/ 8 h 384"/>
                <a:gd name="T70" fmla="*/ 13 w 360"/>
                <a:gd name="T71" fmla="*/ 9 h 384"/>
                <a:gd name="T72" fmla="*/ 14 w 360"/>
                <a:gd name="T73" fmla="*/ 9 h 384"/>
                <a:gd name="T74" fmla="*/ 15 w 360"/>
                <a:gd name="T75" fmla="*/ 11 h 384"/>
                <a:gd name="T76" fmla="*/ 17 w 360"/>
                <a:gd name="T77" fmla="*/ 13 h 384"/>
                <a:gd name="T78" fmla="*/ 18 w 360"/>
                <a:gd name="T79" fmla="*/ 14 h 384"/>
                <a:gd name="T80" fmla="*/ 20 w 360"/>
                <a:gd name="T81" fmla="*/ 16 h 384"/>
                <a:gd name="T82" fmla="*/ 21 w 360"/>
                <a:gd name="T83" fmla="*/ 18 h 384"/>
                <a:gd name="T84" fmla="*/ 22 w 360"/>
                <a:gd name="T85" fmla="*/ 20 h 384"/>
                <a:gd name="T86" fmla="*/ 22 w 360"/>
                <a:gd name="T87" fmla="*/ 22 h 384"/>
                <a:gd name="T88" fmla="*/ 23 w 360"/>
                <a:gd name="T89" fmla="*/ 24 h 384"/>
                <a:gd name="T90" fmla="*/ 23 w 360"/>
                <a:gd name="T91" fmla="*/ 24 h 384"/>
                <a:gd name="T92" fmla="*/ 23 w 360"/>
                <a:gd name="T93" fmla="*/ 24 h 384"/>
                <a:gd name="T94" fmla="*/ 23 w 360"/>
                <a:gd name="T95" fmla="*/ 24 h 384"/>
                <a:gd name="T96" fmla="*/ 23 w 360"/>
                <a:gd name="T97" fmla="*/ 24 h 384"/>
                <a:gd name="T98" fmla="*/ 23 w 360"/>
                <a:gd name="T99" fmla="*/ 24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384"/>
                <a:gd name="T152" fmla="*/ 360 w 360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384">
                  <a:moveTo>
                    <a:pt x="360" y="383"/>
                  </a:moveTo>
                  <a:lnTo>
                    <a:pt x="357" y="348"/>
                  </a:lnTo>
                  <a:lnTo>
                    <a:pt x="350" y="316"/>
                  </a:lnTo>
                  <a:lnTo>
                    <a:pt x="339" y="284"/>
                  </a:lnTo>
                  <a:lnTo>
                    <a:pt x="326" y="253"/>
                  </a:lnTo>
                  <a:lnTo>
                    <a:pt x="310" y="224"/>
                  </a:lnTo>
                  <a:lnTo>
                    <a:pt x="291" y="195"/>
                  </a:lnTo>
                  <a:lnTo>
                    <a:pt x="270" y="169"/>
                  </a:lnTo>
                  <a:lnTo>
                    <a:pt x="247" y="143"/>
                  </a:lnTo>
                  <a:lnTo>
                    <a:pt x="222" y="119"/>
                  </a:lnTo>
                  <a:lnTo>
                    <a:pt x="196" y="97"/>
                  </a:lnTo>
                  <a:lnTo>
                    <a:pt x="168" y="76"/>
                  </a:lnTo>
                  <a:lnTo>
                    <a:pt x="139" y="57"/>
                  </a:lnTo>
                  <a:lnTo>
                    <a:pt x="109" y="40"/>
                  </a:lnTo>
                  <a:lnTo>
                    <a:pt x="79" y="25"/>
                  </a:lnTo>
                  <a:lnTo>
                    <a:pt x="48" y="1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0" y="34"/>
                  </a:lnTo>
                  <a:lnTo>
                    <a:pt x="19" y="41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52" y="57"/>
                  </a:lnTo>
                  <a:lnTo>
                    <a:pt x="63" y="60"/>
                  </a:lnTo>
                  <a:lnTo>
                    <a:pt x="73" y="65"/>
                  </a:lnTo>
                  <a:lnTo>
                    <a:pt x="85" y="68"/>
                  </a:lnTo>
                  <a:lnTo>
                    <a:pt x="101" y="75"/>
                  </a:lnTo>
                  <a:lnTo>
                    <a:pt x="117" y="83"/>
                  </a:lnTo>
                  <a:lnTo>
                    <a:pt x="133" y="93"/>
                  </a:lnTo>
                  <a:lnTo>
                    <a:pt x="149" y="102"/>
                  </a:lnTo>
                  <a:lnTo>
                    <a:pt x="164" y="112"/>
                  </a:lnTo>
                  <a:lnTo>
                    <a:pt x="179" y="122"/>
                  </a:lnTo>
                  <a:lnTo>
                    <a:pt x="194" y="134"/>
                  </a:lnTo>
                  <a:lnTo>
                    <a:pt x="208" y="144"/>
                  </a:lnTo>
                  <a:lnTo>
                    <a:pt x="236" y="167"/>
                  </a:lnTo>
                  <a:lnTo>
                    <a:pt x="262" y="193"/>
                  </a:lnTo>
                  <a:lnTo>
                    <a:pt x="286" y="220"/>
                  </a:lnTo>
                  <a:lnTo>
                    <a:pt x="307" y="249"/>
                  </a:lnTo>
                  <a:lnTo>
                    <a:pt x="326" y="280"/>
                  </a:lnTo>
                  <a:lnTo>
                    <a:pt x="341" y="314"/>
                  </a:lnTo>
                  <a:lnTo>
                    <a:pt x="351" y="348"/>
                  </a:lnTo>
                  <a:lnTo>
                    <a:pt x="358" y="384"/>
                  </a:lnTo>
                  <a:lnTo>
                    <a:pt x="359" y="384"/>
                  </a:lnTo>
                  <a:lnTo>
                    <a:pt x="360" y="384"/>
                  </a:lnTo>
                  <a:lnTo>
                    <a:pt x="360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6" name="Freeform 381"/>
            <p:cNvSpPr>
              <a:spLocks/>
            </p:cNvSpPr>
            <p:nvPr/>
          </p:nvSpPr>
          <p:spPr bwMode="auto">
            <a:xfrm>
              <a:off x="4113" y="1982"/>
              <a:ext cx="207" cy="228"/>
            </a:xfrm>
            <a:custGeom>
              <a:avLst/>
              <a:gdLst>
                <a:gd name="T0" fmla="*/ 25 w 415"/>
                <a:gd name="T1" fmla="*/ 2 h 455"/>
                <a:gd name="T2" fmla="*/ 24 w 415"/>
                <a:gd name="T3" fmla="*/ 4 h 455"/>
                <a:gd name="T4" fmla="*/ 22 w 415"/>
                <a:gd name="T5" fmla="*/ 6 h 455"/>
                <a:gd name="T6" fmla="*/ 21 w 415"/>
                <a:gd name="T7" fmla="*/ 8 h 455"/>
                <a:gd name="T8" fmla="*/ 19 w 415"/>
                <a:gd name="T9" fmla="*/ 10 h 455"/>
                <a:gd name="T10" fmla="*/ 17 w 415"/>
                <a:gd name="T11" fmla="*/ 12 h 455"/>
                <a:gd name="T12" fmla="*/ 15 w 415"/>
                <a:gd name="T13" fmla="*/ 13 h 455"/>
                <a:gd name="T14" fmla="*/ 13 w 415"/>
                <a:gd name="T15" fmla="*/ 15 h 455"/>
                <a:gd name="T16" fmla="*/ 11 w 415"/>
                <a:gd name="T17" fmla="*/ 16 h 455"/>
                <a:gd name="T18" fmla="*/ 9 w 415"/>
                <a:gd name="T19" fmla="*/ 17 h 455"/>
                <a:gd name="T20" fmla="*/ 7 w 415"/>
                <a:gd name="T21" fmla="*/ 19 h 455"/>
                <a:gd name="T22" fmla="*/ 6 w 415"/>
                <a:gd name="T23" fmla="*/ 21 h 455"/>
                <a:gd name="T24" fmla="*/ 4 w 415"/>
                <a:gd name="T25" fmla="*/ 22 h 455"/>
                <a:gd name="T26" fmla="*/ 3 w 415"/>
                <a:gd name="T27" fmla="*/ 24 h 455"/>
                <a:gd name="T28" fmla="*/ 1 w 415"/>
                <a:gd name="T29" fmla="*/ 26 h 455"/>
                <a:gd name="T30" fmla="*/ 0 w 415"/>
                <a:gd name="T31" fmla="*/ 28 h 455"/>
                <a:gd name="T32" fmla="*/ 0 w 415"/>
                <a:gd name="T33" fmla="*/ 29 h 455"/>
                <a:gd name="T34" fmla="*/ 0 w 415"/>
                <a:gd name="T35" fmla="*/ 29 h 455"/>
                <a:gd name="T36" fmla="*/ 1 w 415"/>
                <a:gd name="T37" fmla="*/ 28 h 455"/>
                <a:gd name="T38" fmla="*/ 3 w 415"/>
                <a:gd name="T39" fmla="*/ 26 h 455"/>
                <a:gd name="T40" fmla="*/ 4 w 415"/>
                <a:gd name="T41" fmla="*/ 24 h 455"/>
                <a:gd name="T42" fmla="*/ 6 w 415"/>
                <a:gd name="T43" fmla="*/ 22 h 455"/>
                <a:gd name="T44" fmla="*/ 7 w 415"/>
                <a:gd name="T45" fmla="*/ 20 h 455"/>
                <a:gd name="T46" fmla="*/ 10 w 415"/>
                <a:gd name="T47" fmla="*/ 18 h 455"/>
                <a:gd name="T48" fmla="*/ 12 w 415"/>
                <a:gd name="T49" fmla="*/ 16 h 455"/>
                <a:gd name="T50" fmla="*/ 14 w 415"/>
                <a:gd name="T51" fmla="*/ 14 h 455"/>
                <a:gd name="T52" fmla="*/ 17 w 415"/>
                <a:gd name="T53" fmla="*/ 12 h 455"/>
                <a:gd name="T54" fmla="*/ 20 w 415"/>
                <a:gd name="T55" fmla="*/ 9 h 455"/>
                <a:gd name="T56" fmla="*/ 23 w 415"/>
                <a:gd name="T57" fmla="*/ 6 h 455"/>
                <a:gd name="T58" fmla="*/ 25 w 415"/>
                <a:gd name="T59" fmla="*/ 3 h 455"/>
                <a:gd name="T60" fmla="*/ 25 w 415"/>
                <a:gd name="T61" fmla="*/ 0 h 455"/>
                <a:gd name="T62" fmla="*/ 25 w 415"/>
                <a:gd name="T63" fmla="*/ 1 h 455"/>
                <a:gd name="T64" fmla="*/ 25 w 415"/>
                <a:gd name="T65" fmla="*/ 1 h 4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5"/>
                <a:gd name="T100" fmla="*/ 0 h 455"/>
                <a:gd name="T101" fmla="*/ 415 w 415"/>
                <a:gd name="T102" fmla="*/ 455 h 4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5" h="455">
                  <a:moveTo>
                    <a:pt x="408" y="3"/>
                  </a:moveTo>
                  <a:lnTo>
                    <a:pt x="401" y="24"/>
                  </a:lnTo>
                  <a:lnTo>
                    <a:pt x="393" y="44"/>
                  </a:lnTo>
                  <a:lnTo>
                    <a:pt x="384" y="62"/>
                  </a:lnTo>
                  <a:lnTo>
                    <a:pt x="373" y="79"/>
                  </a:lnTo>
                  <a:lnTo>
                    <a:pt x="362" y="96"/>
                  </a:lnTo>
                  <a:lnTo>
                    <a:pt x="349" y="111"/>
                  </a:lnTo>
                  <a:lnTo>
                    <a:pt x="337" y="126"/>
                  </a:lnTo>
                  <a:lnTo>
                    <a:pt x="323" y="139"/>
                  </a:lnTo>
                  <a:lnTo>
                    <a:pt x="308" y="153"/>
                  </a:lnTo>
                  <a:lnTo>
                    <a:pt x="293" y="166"/>
                  </a:lnTo>
                  <a:lnTo>
                    <a:pt x="277" y="179"/>
                  </a:lnTo>
                  <a:lnTo>
                    <a:pt x="261" y="190"/>
                  </a:lnTo>
                  <a:lnTo>
                    <a:pt x="243" y="203"/>
                  </a:lnTo>
                  <a:lnTo>
                    <a:pt x="227" y="214"/>
                  </a:lnTo>
                  <a:lnTo>
                    <a:pt x="210" y="226"/>
                  </a:lnTo>
                  <a:lnTo>
                    <a:pt x="193" y="238"/>
                  </a:lnTo>
                  <a:lnTo>
                    <a:pt x="178" y="249"/>
                  </a:lnTo>
                  <a:lnTo>
                    <a:pt x="164" y="260"/>
                  </a:lnTo>
                  <a:lnTo>
                    <a:pt x="150" y="272"/>
                  </a:lnTo>
                  <a:lnTo>
                    <a:pt x="136" y="283"/>
                  </a:lnTo>
                  <a:lnTo>
                    <a:pt x="124" y="296"/>
                  </a:lnTo>
                  <a:lnTo>
                    <a:pt x="111" y="309"/>
                  </a:lnTo>
                  <a:lnTo>
                    <a:pt x="98" y="321"/>
                  </a:lnTo>
                  <a:lnTo>
                    <a:pt x="87" y="334"/>
                  </a:lnTo>
                  <a:lnTo>
                    <a:pt x="74" y="348"/>
                  </a:lnTo>
                  <a:lnTo>
                    <a:pt x="63" y="362"/>
                  </a:lnTo>
                  <a:lnTo>
                    <a:pt x="52" y="376"/>
                  </a:lnTo>
                  <a:lnTo>
                    <a:pt x="42" y="391"/>
                  </a:lnTo>
                  <a:lnTo>
                    <a:pt x="30" y="404"/>
                  </a:lnTo>
                  <a:lnTo>
                    <a:pt x="21" y="419"/>
                  </a:lnTo>
                  <a:lnTo>
                    <a:pt x="11" y="435"/>
                  </a:lnTo>
                  <a:lnTo>
                    <a:pt x="1" y="450"/>
                  </a:lnTo>
                  <a:lnTo>
                    <a:pt x="0" y="454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10" y="453"/>
                  </a:lnTo>
                  <a:lnTo>
                    <a:pt x="22" y="437"/>
                  </a:lnTo>
                  <a:lnTo>
                    <a:pt x="35" y="420"/>
                  </a:lnTo>
                  <a:lnTo>
                    <a:pt x="48" y="403"/>
                  </a:lnTo>
                  <a:lnTo>
                    <a:pt x="59" y="387"/>
                  </a:lnTo>
                  <a:lnTo>
                    <a:pt x="72" y="371"/>
                  </a:lnTo>
                  <a:lnTo>
                    <a:pt x="84" y="355"/>
                  </a:lnTo>
                  <a:lnTo>
                    <a:pt x="97" y="339"/>
                  </a:lnTo>
                  <a:lnTo>
                    <a:pt x="111" y="323"/>
                  </a:lnTo>
                  <a:lnTo>
                    <a:pt x="127" y="305"/>
                  </a:lnTo>
                  <a:lnTo>
                    <a:pt x="144" y="290"/>
                  </a:lnTo>
                  <a:lnTo>
                    <a:pt x="162" y="275"/>
                  </a:lnTo>
                  <a:lnTo>
                    <a:pt x="180" y="260"/>
                  </a:lnTo>
                  <a:lnTo>
                    <a:pt x="198" y="246"/>
                  </a:lnTo>
                  <a:lnTo>
                    <a:pt x="218" y="234"/>
                  </a:lnTo>
                  <a:lnTo>
                    <a:pt x="236" y="220"/>
                  </a:lnTo>
                  <a:lnTo>
                    <a:pt x="256" y="207"/>
                  </a:lnTo>
                  <a:lnTo>
                    <a:pt x="284" y="187"/>
                  </a:lnTo>
                  <a:lnTo>
                    <a:pt x="310" y="166"/>
                  </a:lnTo>
                  <a:lnTo>
                    <a:pt x="334" y="144"/>
                  </a:lnTo>
                  <a:lnTo>
                    <a:pt x="355" y="120"/>
                  </a:lnTo>
                  <a:lnTo>
                    <a:pt x="375" y="93"/>
                  </a:lnTo>
                  <a:lnTo>
                    <a:pt x="391" y="66"/>
                  </a:lnTo>
                  <a:lnTo>
                    <a:pt x="405" y="36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7" name="Freeform 382"/>
            <p:cNvSpPr>
              <a:spLocks/>
            </p:cNvSpPr>
            <p:nvPr/>
          </p:nvSpPr>
          <p:spPr bwMode="auto">
            <a:xfrm>
              <a:off x="4102" y="2032"/>
              <a:ext cx="22" cy="165"/>
            </a:xfrm>
            <a:custGeom>
              <a:avLst/>
              <a:gdLst>
                <a:gd name="T0" fmla="*/ 2 w 45"/>
                <a:gd name="T1" fmla="*/ 20 h 331"/>
                <a:gd name="T2" fmla="*/ 2 w 45"/>
                <a:gd name="T3" fmla="*/ 18 h 331"/>
                <a:gd name="T4" fmla="*/ 2 w 45"/>
                <a:gd name="T5" fmla="*/ 15 h 331"/>
                <a:gd name="T6" fmla="*/ 1 w 45"/>
                <a:gd name="T7" fmla="*/ 13 h 331"/>
                <a:gd name="T8" fmla="*/ 1 w 45"/>
                <a:gd name="T9" fmla="*/ 11 h 331"/>
                <a:gd name="T10" fmla="*/ 1 w 45"/>
                <a:gd name="T11" fmla="*/ 8 h 331"/>
                <a:gd name="T12" fmla="*/ 1 w 45"/>
                <a:gd name="T13" fmla="*/ 5 h 331"/>
                <a:gd name="T14" fmla="*/ 1 w 45"/>
                <a:gd name="T15" fmla="*/ 3 h 331"/>
                <a:gd name="T16" fmla="*/ 1 w 45"/>
                <a:gd name="T17" fmla="*/ 0 h 331"/>
                <a:gd name="T18" fmla="*/ 1 w 45"/>
                <a:gd name="T19" fmla="*/ 0 h 331"/>
                <a:gd name="T20" fmla="*/ 1 w 45"/>
                <a:gd name="T21" fmla="*/ 0 h 331"/>
                <a:gd name="T22" fmla="*/ 0 w 45"/>
                <a:gd name="T23" fmla="*/ 0 h 331"/>
                <a:gd name="T24" fmla="*/ 0 w 45"/>
                <a:gd name="T25" fmla="*/ 0 h 331"/>
                <a:gd name="T26" fmla="*/ 0 w 45"/>
                <a:gd name="T27" fmla="*/ 2 h 331"/>
                <a:gd name="T28" fmla="*/ 0 w 45"/>
                <a:gd name="T29" fmla="*/ 5 h 331"/>
                <a:gd name="T30" fmla="*/ 0 w 45"/>
                <a:gd name="T31" fmla="*/ 7 h 331"/>
                <a:gd name="T32" fmla="*/ 0 w 45"/>
                <a:gd name="T33" fmla="*/ 9 h 331"/>
                <a:gd name="T34" fmla="*/ 0 w 45"/>
                <a:gd name="T35" fmla="*/ 11 h 331"/>
                <a:gd name="T36" fmla="*/ 0 w 45"/>
                <a:gd name="T37" fmla="*/ 12 h 331"/>
                <a:gd name="T38" fmla="*/ 0 w 45"/>
                <a:gd name="T39" fmla="*/ 13 h 331"/>
                <a:gd name="T40" fmla="*/ 1 w 45"/>
                <a:gd name="T41" fmla="*/ 15 h 331"/>
                <a:gd name="T42" fmla="*/ 1 w 45"/>
                <a:gd name="T43" fmla="*/ 16 h 331"/>
                <a:gd name="T44" fmla="*/ 2 w 45"/>
                <a:gd name="T45" fmla="*/ 17 h 331"/>
                <a:gd name="T46" fmla="*/ 2 w 45"/>
                <a:gd name="T47" fmla="*/ 19 h 331"/>
                <a:gd name="T48" fmla="*/ 2 w 45"/>
                <a:gd name="T49" fmla="*/ 20 h 331"/>
                <a:gd name="T50" fmla="*/ 2 w 45"/>
                <a:gd name="T51" fmla="*/ 20 h 331"/>
                <a:gd name="T52" fmla="*/ 2 w 45"/>
                <a:gd name="T53" fmla="*/ 20 h 331"/>
                <a:gd name="T54" fmla="*/ 2 w 45"/>
                <a:gd name="T55" fmla="*/ 20 h 331"/>
                <a:gd name="T56" fmla="*/ 2 w 45"/>
                <a:gd name="T57" fmla="*/ 20 h 331"/>
                <a:gd name="T58" fmla="*/ 2 w 45"/>
                <a:gd name="T59" fmla="*/ 20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331"/>
                <a:gd name="T92" fmla="*/ 45 w 45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331">
                  <a:moveTo>
                    <a:pt x="45" y="326"/>
                  </a:moveTo>
                  <a:lnTo>
                    <a:pt x="42" y="289"/>
                  </a:lnTo>
                  <a:lnTo>
                    <a:pt x="35" y="253"/>
                  </a:lnTo>
                  <a:lnTo>
                    <a:pt x="27" y="216"/>
                  </a:lnTo>
                  <a:lnTo>
                    <a:pt x="20" y="179"/>
                  </a:lnTo>
                  <a:lnTo>
                    <a:pt x="16" y="136"/>
                  </a:lnTo>
                  <a:lnTo>
                    <a:pt x="18" y="93"/>
                  </a:lnTo>
                  <a:lnTo>
                    <a:pt x="22" y="51"/>
                  </a:lnTo>
                  <a:lnTo>
                    <a:pt x="27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5" y="46"/>
                  </a:lnTo>
                  <a:lnTo>
                    <a:pt x="0" y="83"/>
                  </a:lnTo>
                  <a:lnTo>
                    <a:pt x="0" y="120"/>
                  </a:lnTo>
                  <a:lnTo>
                    <a:pt x="3" y="157"/>
                  </a:lnTo>
                  <a:lnTo>
                    <a:pt x="6" y="179"/>
                  </a:lnTo>
                  <a:lnTo>
                    <a:pt x="11" y="200"/>
                  </a:lnTo>
                  <a:lnTo>
                    <a:pt x="15" y="221"/>
                  </a:lnTo>
                  <a:lnTo>
                    <a:pt x="22" y="242"/>
                  </a:lnTo>
                  <a:lnTo>
                    <a:pt x="28" y="264"/>
                  </a:lnTo>
                  <a:lnTo>
                    <a:pt x="33" y="286"/>
                  </a:lnTo>
                  <a:lnTo>
                    <a:pt x="37" y="308"/>
                  </a:lnTo>
                  <a:lnTo>
                    <a:pt x="41" y="330"/>
                  </a:lnTo>
                  <a:lnTo>
                    <a:pt x="42" y="331"/>
                  </a:lnTo>
                  <a:lnTo>
                    <a:pt x="43" y="331"/>
                  </a:lnTo>
                  <a:lnTo>
                    <a:pt x="45" y="329"/>
                  </a:lnTo>
                  <a:lnTo>
                    <a:pt x="45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8" name="Freeform 383"/>
            <p:cNvSpPr>
              <a:spLocks/>
            </p:cNvSpPr>
            <p:nvPr/>
          </p:nvSpPr>
          <p:spPr bwMode="auto">
            <a:xfrm>
              <a:off x="3707" y="2292"/>
              <a:ext cx="167" cy="180"/>
            </a:xfrm>
            <a:custGeom>
              <a:avLst/>
              <a:gdLst>
                <a:gd name="T0" fmla="*/ 21 w 334"/>
                <a:gd name="T1" fmla="*/ 22 h 361"/>
                <a:gd name="T2" fmla="*/ 20 w 334"/>
                <a:gd name="T3" fmla="*/ 21 h 361"/>
                <a:gd name="T4" fmla="*/ 19 w 334"/>
                <a:gd name="T5" fmla="*/ 20 h 361"/>
                <a:gd name="T6" fmla="*/ 18 w 334"/>
                <a:gd name="T7" fmla="*/ 19 h 361"/>
                <a:gd name="T8" fmla="*/ 17 w 334"/>
                <a:gd name="T9" fmla="*/ 17 h 361"/>
                <a:gd name="T10" fmla="*/ 17 w 334"/>
                <a:gd name="T11" fmla="*/ 15 h 361"/>
                <a:gd name="T12" fmla="*/ 16 w 334"/>
                <a:gd name="T13" fmla="*/ 12 h 361"/>
                <a:gd name="T14" fmla="*/ 15 w 334"/>
                <a:gd name="T15" fmla="*/ 9 h 361"/>
                <a:gd name="T16" fmla="*/ 15 w 334"/>
                <a:gd name="T17" fmla="*/ 7 h 361"/>
                <a:gd name="T18" fmla="*/ 15 w 334"/>
                <a:gd name="T19" fmla="*/ 5 h 361"/>
                <a:gd name="T20" fmla="*/ 14 w 334"/>
                <a:gd name="T21" fmla="*/ 3 h 361"/>
                <a:gd name="T22" fmla="*/ 13 w 334"/>
                <a:gd name="T23" fmla="*/ 1 h 361"/>
                <a:gd name="T24" fmla="*/ 12 w 334"/>
                <a:gd name="T25" fmla="*/ 0 h 361"/>
                <a:gd name="T26" fmla="*/ 11 w 334"/>
                <a:gd name="T27" fmla="*/ 0 h 361"/>
                <a:gd name="T28" fmla="*/ 10 w 334"/>
                <a:gd name="T29" fmla="*/ 0 h 361"/>
                <a:gd name="T30" fmla="*/ 8 w 334"/>
                <a:gd name="T31" fmla="*/ 0 h 361"/>
                <a:gd name="T32" fmla="*/ 7 w 334"/>
                <a:gd name="T33" fmla="*/ 0 h 361"/>
                <a:gd name="T34" fmla="*/ 5 w 334"/>
                <a:gd name="T35" fmla="*/ 0 h 361"/>
                <a:gd name="T36" fmla="*/ 4 w 334"/>
                <a:gd name="T37" fmla="*/ 0 h 361"/>
                <a:gd name="T38" fmla="*/ 2 w 334"/>
                <a:gd name="T39" fmla="*/ 0 h 361"/>
                <a:gd name="T40" fmla="*/ 1 w 334"/>
                <a:gd name="T41" fmla="*/ 0 h 361"/>
                <a:gd name="T42" fmla="*/ 0 w 334"/>
                <a:gd name="T43" fmla="*/ 0 h 361"/>
                <a:gd name="T44" fmla="*/ 2 w 334"/>
                <a:gd name="T45" fmla="*/ 1 h 361"/>
                <a:gd name="T46" fmla="*/ 4 w 334"/>
                <a:gd name="T47" fmla="*/ 1 h 361"/>
                <a:gd name="T48" fmla="*/ 7 w 334"/>
                <a:gd name="T49" fmla="*/ 1 h 361"/>
                <a:gd name="T50" fmla="*/ 9 w 334"/>
                <a:gd name="T51" fmla="*/ 2 h 361"/>
                <a:gd name="T52" fmla="*/ 11 w 334"/>
                <a:gd name="T53" fmla="*/ 2 h 361"/>
                <a:gd name="T54" fmla="*/ 12 w 334"/>
                <a:gd name="T55" fmla="*/ 3 h 361"/>
                <a:gd name="T56" fmla="*/ 13 w 334"/>
                <a:gd name="T57" fmla="*/ 5 h 361"/>
                <a:gd name="T58" fmla="*/ 13 w 334"/>
                <a:gd name="T59" fmla="*/ 7 h 361"/>
                <a:gd name="T60" fmla="*/ 14 w 334"/>
                <a:gd name="T61" fmla="*/ 9 h 361"/>
                <a:gd name="T62" fmla="*/ 15 w 334"/>
                <a:gd name="T63" fmla="*/ 12 h 361"/>
                <a:gd name="T64" fmla="*/ 15 w 334"/>
                <a:gd name="T65" fmla="*/ 14 h 361"/>
                <a:gd name="T66" fmla="*/ 16 w 334"/>
                <a:gd name="T67" fmla="*/ 16 h 361"/>
                <a:gd name="T68" fmla="*/ 16 w 334"/>
                <a:gd name="T69" fmla="*/ 18 h 361"/>
                <a:gd name="T70" fmla="*/ 17 w 334"/>
                <a:gd name="T71" fmla="*/ 19 h 361"/>
                <a:gd name="T72" fmla="*/ 18 w 334"/>
                <a:gd name="T73" fmla="*/ 20 h 361"/>
                <a:gd name="T74" fmla="*/ 19 w 334"/>
                <a:gd name="T75" fmla="*/ 21 h 361"/>
                <a:gd name="T76" fmla="*/ 20 w 334"/>
                <a:gd name="T77" fmla="*/ 21 h 361"/>
                <a:gd name="T78" fmla="*/ 21 w 334"/>
                <a:gd name="T79" fmla="*/ 22 h 361"/>
                <a:gd name="T80" fmla="*/ 21 w 334"/>
                <a:gd name="T81" fmla="*/ 22 h 361"/>
                <a:gd name="T82" fmla="*/ 21 w 334"/>
                <a:gd name="T83" fmla="*/ 22 h 361"/>
                <a:gd name="T84" fmla="*/ 21 w 334"/>
                <a:gd name="T85" fmla="*/ 22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61"/>
                <a:gd name="T131" fmla="*/ 334 w 33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61">
                  <a:moveTo>
                    <a:pt x="334" y="358"/>
                  </a:moveTo>
                  <a:lnTo>
                    <a:pt x="326" y="352"/>
                  </a:lnTo>
                  <a:lnTo>
                    <a:pt x="319" y="347"/>
                  </a:lnTo>
                  <a:lnTo>
                    <a:pt x="313" y="340"/>
                  </a:lnTo>
                  <a:lnTo>
                    <a:pt x="306" y="334"/>
                  </a:lnTo>
                  <a:lnTo>
                    <a:pt x="299" y="327"/>
                  </a:lnTo>
                  <a:lnTo>
                    <a:pt x="293" y="320"/>
                  </a:lnTo>
                  <a:lnTo>
                    <a:pt x="287" y="312"/>
                  </a:lnTo>
                  <a:lnTo>
                    <a:pt x="281" y="304"/>
                  </a:lnTo>
                  <a:lnTo>
                    <a:pt x="272" y="284"/>
                  </a:lnTo>
                  <a:lnTo>
                    <a:pt x="266" y="264"/>
                  </a:lnTo>
                  <a:lnTo>
                    <a:pt x="262" y="243"/>
                  </a:lnTo>
                  <a:lnTo>
                    <a:pt x="258" y="221"/>
                  </a:lnTo>
                  <a:lnTo>
                    <a:pt x="253" y="198"/>
                  </a:lnTo>
                  <a:lnTo>
                    <a:pt x="247" y="175"/>
                  </a:lnTo>
                  <a:lnTo>
                    <a:pt x="240" y="153"/>
                  </a:lnTo>
                  <a:lnTo>
                    <a:pt x="233" y="130"/>
                  </a:lnTo>
                  <a:lnTo>
                    <a:pt x="231" y="117"/>
                  </a:lnTo>
                  <a:lnTo>
                    <a:pt x="228" y="102"/>
                  </a:lnTo>
                  <a:lnTo>
                    <a:pt x="226" y="84"/>
                  </a:lnTo>
                  <a:lnTo>
                    <a:pt x="224" y="66"/>
                  </a:lnTo>
                  <a:lnTo>
                    <a:pt x="219" y="48"/>
                  </a:lnTo>
                  <a:lnTo>
                    <a:pt x="214" y="32"/>
                  </a:lnTo>
                  <a:lnTo>
                    <a:pt x="205" y="19"/>
                  </a:lnTo>
                  <a:lnTo>
                    <a:pt x="195" y="13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7" y="7"/>
                  </a:lnTo>
                  <a:lnTo>
                    <a:pt x="158" y="7"/>
                  </a:lnTo>
                  <a:lnTo>
                    <a:pt x="148" y="7"/>
                  </a:lnTo>
                  <a:lnTo>
                    <a:pt x="139" y="7"/>
                  </a:lnTo>
                  <a:lnTo>
                    <a:pt x="128" y="7"/>
                  </a:lnTo>
                  <a:lnTo>
                    <a:pt x="119" y="7"/>
                  </a:lnTo>
                  <a:lnTo>
                    <a:pt x="105" y="6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23" y="16"/>
                  </a:lnTo>
                  <a:lnTo>
                    <a:pt x="42" y="19"/>
                  </a:lnTo>
                  <a:lnTo>
                    <a:pt x="61" y="23"/>
                  </a:lnTo>
                  <a:lnTo>
                    <a:pt x="81" y="26"/>
                  </a:lnTo>
                  <a:lnTo>
                    <a:pt x="100" y="29"/>
                  </a:lnTo>
                  <a:lnTo>
                    <a:pt x="119" y="31"/>
                  </a:lnTo>
                  <a:lnTo>
                    <a:pt x="139" y="32"/>
                  </a:lnTo>
                  <a:lnTo>
                    <a:pt x="158" y="32"/>
                  </a:lnTo>
                  <a:lnTo>
                    <a:pt x="172" y="34"/>
                  </a:lnTo>
                  <a:lnTo>
                    <a:pt x="182" y="42"/>
                  </a:lnTo>
                  <a:lnTo>
                    <a:pt x="190" y="54"/>
                  </a:lnTo>
                  <a:lnTo>
                    <a:pt x="196" y="68"/>
                  </a:lnTo>
                  <a:lnTo>
                    <a:pt x="200" y="84"/>
                  </a:lnTo>
                  <a:lnTo>
                    <a:pt x="202" y="99"/>
                  </a:lnTo>
                  <a:lnTo>
                    <a:pt x="204" y="113"/>
                  </a:lnTo>
                  <a:lnTo>
                    <a:pt x="205" y="124"/>
                  </a:lnTo>
                  <a:lnTo>
                    <a:pt x="211" y="147"/>
                  </a:lnTo>
                  <a:lnTo>
                    <a:pt x="219" y="170"/>
                  </a:lnTo>
                  <a:lnTo>
                    <a:pt x="226" y="193"/>
                  </a:lnTo>
                  <a:lnTo>
                    <a:pt x="233" y="216"/>
                  </a:lnTo>
                  <a:lnTo>
                    <a:pt x="237" y="231"/>
                  </a:lnTo>
                  <a:lnTo>
                    <a:pt x="241" y="246"/>
                  </a:lnTo>
                  <a:lnTo>
                    <a:pt x="245" y="261"/>
                  </a:lnTo>
                  <a:lnTo>
                    <a:pt x="249" y="276"/>
                  </a:lnTo>
                  <a:lnTo>
                    <a:pt x="254" y="290"/>
                  </a:lnTo>
                  <a:lnTo>
                    <a:pt x="260" y="304"/>
                  </a:lnTo>
                  <a:lnTo>
                    <a:pt x="268" y="317"/>
                  </a:lnTo>
                  <a:lnTo>
                    <a:pt x="278" y="329"/>
                  </a:lnTo>
                  <a:lnTo>
                    <a:pt x="284" y="335"/>
                  </a:lnTo>
                  <a:lnTo>
                    <a:pt x="290" y="341"/>
                  </a:lnTo>
                  <a:lnTo>
                    <a:pt x="296" y="344"/>
                  </a:lnTo>
                  <a:lnTo>
                    <a:pt x="303" y="348"/>
                  </a:lnTo>
                  <a:lnTo>
                    <a:pt x="310" y="351"/>
                  </a:lnTo>
                  <a:lnTo>
                    <a:pt x="317" y="355"/>
                  </a:lnTo>
                  <a:lnTo>
                    <a:pt x="325" y="357"/>
                  </a:lnTo>
                  <a:lnTo>
                    <a:pt x="332" y="361"/>
                  </a:lnTo>
                  <a:lnTo>
                    <a:pt x="333" y="361"/>
                  </a:lnTo>
                  <a:lnTo>
                    <a:pt x="334" y="359"/>
                  </a:lnTo>
                  <a:lnTo>
                    <a:pt x="33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79" name="Freeform 384"/>
            <p:cNvSpPr>
              <a:spLocks/>
            </p:cNvSpPr>
            <p:nvPr/>
          </p:nvSpPr>
          <p:spPr bwMode="auto">
            <a:xfrm>
              <a:off x="3597" y="2195"/>
              <a:ext cx="148" cy="149"/>
            </a:xfrm>
            <a:custGeom>
              <a:avLst/>
              <a:gdLst>
                <a:gd name="T0" fmla="*/ 0 w 295"/>
                <a:gd name="T1" fmla="*/ 0 h 300"/>
                <a:gd name="T2" fmla="*/ 1 w 295"/>
                <a:gd name="T3" fmla="*/ 1 h 300"/>
                <a:gd name="T4" fmla="*/ 2 w 295"/>
                <a:gd name="T5" fmla="*/ 2 h 300"/>
                <a:gd name="T6" fmla="*/ 3 w 295"/>
                <a:gd name="T7" fmla="*/ 4 h 300"/>
                <a:gd name="T8" fmla="*/ 4 w 295"/>
                <a:gd name="T9" fmla="*/ 5 h 300"/>
                <a:gd name="T10" fmla="*/ 6 w 295"/>
                <a:gd name="T11" fmla="*/ 6 h 300"/>
                <a:gd name="T12" fmla="*/ 7 w 295"/>
                <a:gd name="T13" fmla="*/ 7 h 300"/>
                <a:gd name="T14" fmla="*/ 8 w 295"/>
                <a:gd name="T15" fmla="*/ 8 h 300"/>
                <a:gd name="T16" fmla="*/ 9 w 295"/>
                <a:gd name="T17" fmla="*/ 10 h 300"/>
                <a:gd name="T18" fmla="*/ 10 w 295"/>
                <a:gd name="T19" fmla="*/ 11 h 300"/>
                <a:gd name="T20" fmla="*/ 11 w 295"/>
                <a:gd name="T21" fmla="*/ 12 h 300"/>
                <a:gd name="T22" fmla="*/ 12 w 295"/>
                <a:gd name="T23" fmla="*/ 13 h 300"/>
                <a:gd name="T24" fmla="*/ 13 w 295"/>
                <a:gd name="T25" fmla="*/ 14 h 300"/>
                <a:gd name="T26" fmla="*/ 14 w 295"/>
                <a:gd name="T27" fmla="*/ 15 h 300"/>
                <a:gd name="T28" fmla="*/ 16 w 295"/>
                <a:gd name="T29" fmla="*/ 16 h 300"/>
                <a:gd name="T30" fmla="*/ 17 w 295"/>
                <a:gd name="T31" fmla="*/ 17 h 300"/>
                <a:gd name="T32" fmla="*/ 18 w 295"/>
                <a:gd name="T33" fmla="*/ 18 h 300"/>
                <a:gd name="T34" fmla="*/ 18 w 295"/>
                <a:gd name="T35" fmla="*/ 18 h 300"/>
                <a:gd name="T36" fmla="*/ 19 w 295"/>
                <a:gd name="T37" fmla="*/ 18 h 300"/>
                <a:gd name="T38" fmla="*/ 19 w 295"/>
                <a:gd name="T39" fmla="*/ 18 h 300"/>
                <a:gd name="T40" fmla="*/ 19 w 295"/>
                <a:gd name="T41" fmla="*/ 17 h 300"/>
                <a:gd name="T42" fmla="*/ 18 w 295"/>
                <a:gd name="T43" fmla="*/ 16 h 300"/>
                <a:gd name="T44" fmla="*/ 17 w 295"/>
                <a:gd name="T45" fmla="*/ 15 h 300"/>
                <a:gd name="T46" fmla="*/ 15 w 295"/>
                <a:gd name="T47" fmla="*/ 14 h 300"/>
                <a:gd name="T48" fmla="*/ 14 w 295"/>
                <a:gd name="T49" fmla="*/ 13 h 300"/>
                <a:gd name="T50" fmla="*/ 13 w 295"/>
                <a:gd name="T51" fmla="*/ 12 h 300"/>
                <a:gd name="T52" fmla="*/ 12 w 295"/>
                <a:gd name="T53" fmla="*/ 11 h 300"/>
                <a:gd name="T54" fmla="*/ 11 w 295"/>
                <a:gd name="T55" fmla="*/ 10 h 300"/>
                <a:gd name="T56" fmla="*/ 9 w 295"/>
                <a:gd name="T57" fmla="*/ 9 h 300"/>
                <a:gd name="T58" fmla="*/ 8 w 295"/>
                <a:gd name="T59" fmla="*/ 7 h 300"/>
                <a:gd name="T60" fmla="*/ 7 w 295"/>
                <a:gd name="T61" fmla="*/ 6 h 300"/>
                <a:gd name="T62" fmla="*/ 6 w 295"/>
                <a:gd name="T63" fmla="*/ 5 h 300"/>
                <a:gd name="T64" fmla="*/ 5 w 295"/>
                <a:gd name="T65" fmla="*/ 4 h 300"/>
                <a:gd name="T66" fmla="*/ 4 w 295"/>
                <a:gd name="T67" fmla="*/ 3 h 300"/>
                <a:gd name="T68" fmla="*/ 3 w 295"/>
                <a:gd name="T69" fmla="*/ 2 h 300"/>
                <a:gd name="T70" fmla="*/ 2 w 295"/>
                <a:gd name="T71" fmla="*/ 1 h 300"/>
                <a:gd name="T72" fmla="*/ 1 w 295"/>
                <a:gd name="T73" fmla="*/ 0 h 300"/>
                <a:gd name="T74" fmla="*/ 1 w 295"/>
                <a:gd name="T75" fmla="*/ 0 h 300"/>
                <a:gd name="T76" fmla="*/ 1 w 295"/>
                <a:gd name="T77" fmla="*/ 0 h 300"/>
                <a:gd name="T78" fmla="*/ 0 w 295"/>
                <a:gd name="T79" fmla="*/ 0 h 300"/>
                <a:gd name="T80" fmla="*/ 0 w 295"/>
                <a:gd name="T81" fmla="*/ 0 h 300"/>
                <a:gd name="T82" fmla="*/ 0 w 295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300"/>
                <a:gd name="T128" fmla="*/ 295 w 29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300">
                  <a:moveTo>
                    <a:pt x="0" y="6"/>
                  </a:moveTo>
                  <a:lnTo>
                    <a:pt x="16" y="25"/>
                  </a:lnTo>
                  <a:lnTo>
                    <a:pt x="32" y="45"/>
                  </a:lnTo>
                  <a:lnTo>
                    <a:pt x="48" y="65"/>
                  </a:lnTo>
                  <a:lnTo>
                    <a:pt x="64" y="84"/>
                  </a:lnTo>
                  <a:lnTo>
                    <a:pt x="81" y="104"/>
                  </a:lnTo>
                  <a:lnTo>
                    <a:pt x="97" y="123"/>
                  </a:lnTo>
                  <a:lnTo>
                    <a:pt x="115" y="143"/>
                  </a:lnTo>
                  <a:lnTo>
                    <a:pt x="132" y="161"/>
                  </a:lnTo>
                  <a:lnTo>
                    <a:pt x="149" y="181"/>
                  </a:lnTo>
                  <a:lnTo>
                    <a:pt x="166" y="199"/>
                  </a:lnTo>
                  <a:lnTo>
                    <a:pt x="185" y="218"/>
                  </a:lnTo>
                  <a:lnTo>
                    <a:pt x="203" y="235"/>
                  </a:lnTo>
                  <a:lnTo>
                    <a:pt x="223" y="252"/>
                  </a:lnTo>
                  <a:lnTo>
                    <a:pt x="242" y="269"/>
                  </a:lnTo>
                  <a:lnTo>
                    <a:pt x="262" y="285"/>
                  </a:lnTo>
                  <a:lnTo>
                    <a:pt x="283" y="300"/>
                  </a:lnTo>
                  <a:lnTo>
                    <a:pt x="287" y="300"/>
                  </a:lnTo>
                  <a:lnTo>
                    <a:pt x="292" y="297"/>
                  </a:lnTo>
                  <a:lnTo>
                    <a:pt x="295" y="293"/>
                  </a:lnTo>
                  <a:lnTo>
                    <a:pt x="294" y="288"/>
                  </a:lnTo>
                  <a:lnTo>
                    <a:pt x="276" y="269"/>
                  </a:lnTo>
                  <a:lnTo>
                    <a:pt x="257" y="250"/>
                  </a:lnTo>
                  <a:lnTo>
                    <a:pt x="239" y="232"/>
                  </a:lnTo>
                  <a:lnTo>
                    <a:pt x="219" y="214"/>
                  </a:lnTo>
                  <a:lnTo>
                    <a:pt x="200" y="197"/>
                  </a:lnTo>
                  <a:lnTo>
                    <a:pt x="180" y="179"/>
                  </a:lnTo>
                  <a:lnTo>
                    <a:pt x="162" y="161"/>
                  </a:lnTo>
                  <a:lnTo>
                    <a:pt x="142" y="144"/>
                  </a:lnTo>
                  <a:lnTo>
                    <a:pt x="124" y="127"/>
                  </a:lnTo>
                  <a:lnTo>
                    <a:pt x="107" y="108"/>
                  </a:lnTo>
                  <a:lnTo>
                    <a:pt x="89" y="91"/>
                  </a:lnTo>
                  <a:lnTo>
                    <a:pt x="72" y="73"/>
                  </a:lnTo>
                  <a:lnTo>
                    <a:pt x="55" y="54"/>
                  </a:lnTo>
                  <a:lnTo>
                    <a:pt x="39" y="36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0" name="Freeform 385"/>
            <p:cNvSpPr>
              <a:spLocks/>
            </p:cNvSpPr>
            <p:nvPr/>
          </p:nvSpPr>
          <p:spPr bwMode="auto">
            <a:xfrm>
              <a:off x="3555" y="2229"/>
              <a:ext cx="159" cy="162"/>
            </a:xfrm>
            <a:custGeom>
              <a:avLst/>
              <a:gdLst>
                <a:gd name="T0" fmla="*/ 0 w 319"/>
                <a:gd name="T1" fmla="*/ 1 h 324"/>
                <a:gd name="T2" fmla="*/ 1 w 319"/>
                <a:gd name="T3" fmla="*/ 2 h 324"/>
                <a:gd name="T4" fmla="*/ 2 w 319"/>
                <a:gd name="T5" fmla="*/ 3 h 324"/>
                <a:gd name="T6" fmla="*/ 3 w 319"/>
                <a:gd name="T7" fmla="*/ 5 h 324"/>
                <a:gd name="T8" fmla="*/ 4 w 319"/>
                <a:gd name="T9" fmla="*/ 6 h 324"/>
                <a:gd name="T10" fmla="*/ 6 w 319"/>
                <a:gd name="T11" fmla="*/ 8 h 324"/>
                <a:gd name="T12" fmla="*/ 7 w 319"/>
                <a:gd name="T13" fmla="*/ 9 h 324"/>
                <a:gd name="T14" fmla="*/ 8 w 319"/>
                <a:gd name="T15" fmla="*/ 10 h 324"/>
                <a:gd name="T16" fmla="*/ 9 w 319"/>
                <a:gd name="T17" fmla="*/ 12 h 324"/>
                <a:gd name="T18" fmla="*/ 10 w 319"/>
                <a:gd name="T19" fmla="*/ 12 h 324"/>
                <a:gd name="T20" fmla="*/ 10 w 319"/>
                <a:gd name="T21" fmla="*/ 13 h 324"/>
                <a:gd name="T22" fmla="*/ 11 w 319"/>
                <a:gd name="T23" fmla="*/ 13 h 324"/>
                <a:gd name="T24" fmla="*/ 12 w 319"/>
                <a:gd name="T25" fmla="*/ 14 h 324"/>
                <a:gd name="T26" fmla="*/ 12 w 319"/>
                <a:gd name="T27" fmla="*/ 14 h 324"/>
                <a:gd name="T28" fmla="*/ 13 w 319"/>
                <a:gd name="T29" fmla="*/ 15 h 324"/>
                <a:gd name="T30" fmla="*/ 13 w 319"/>
                <a:gd name="T31" fmla="*/ 16 h 324"/>
                <a:gd name="T32" fmla="*/ 14 w 319"/>
                <a:gd name="T33" fmla="*/ 16 h 324"/>
                <a:gd name="T34" fmla="*/ 14 w 319"/>
                <a:gd name="T35" fmla="*/ 17 h 324"/>
                <a:gd name="T36" fmla="*/ 15 w 319"/>
                <a:gd name="T37" fmla="*/ 17 h 324"/>
                <a:gd name="T38" fmla="*/ 16 w 319"/>
                <a:gd name="T39" fmla="*/ 18 h 324"/>
                <a:gd name="T40" fmla="*/ 16 w 319"/>
                <a:gd name="T41" fmla="*/ 19 h 324"/>
                <a:gd name="T42" fmla="*/ 17 w 319"/>
                <a:gd name="T43" fmla="*/ 19 h 324"/>
                <a:gd name="T44" fmla="*/ 17 w 319"/>
                <a:gd name="T45" fmla="*/ 20 h 324"/>
                <a:gd name="T46" fmla="*/ 18 w 319"/>
                <a:gd name="T47" fmla="*/ 20 h 324"/>
                <a:gd name="T48" fmla="*/ 19 w 319"/>
                <a:gd name="T49" fmla="*/ 21 h 324"/>
                <a:gd name="T50" fmla="*/ 19 w 319"/>
                <a:gd name="T51" fmla="*/ 21 h 324"/>
                <a:gd name="T52" fmla="*/ 19 w 319"/>
                <a:gd name="T53" fmla="*/ 21 h 324"/>
                <a:gd name="T54" fmla="*/ 19 w 319"/>
                <a:gd name="T55" fmla="*/ 20 h 324"/>
                <a:gd name="T56" fmla="*/ 19 w 319"/>
                <a:gd name="T57" fmla="*/ 20 h 324"/>
                <a:gd name="T58" fmla="*/ 18 w 319"/>
                <a:gd name="T59" fmla="*/ 19 h 324"/>
                <a:gd name="T60" fmla="*/ 17 w 319"/>
                <a:gd name="T61" fmla="*/ 17 h 324"/>
                <a:gd name="T62" fmla="*/ 16 w 319"/>
                <a:gd name="T63" fmla="*/ 16 h 324"/>
                <a:gd name="T64" fmla="*/ 15 w 319"/>
                <a:gd name="T65" fmla="*/ 15 h 324"/>
                <a:gd name="T66" fmla="*/ 14 w 319"/>
                <a:gd name="T67" fmla="*/ 14 h 324"/>
                <a:gd name="T68" fmla="*/ 12 w 319"/>
                <a:gd name="T69" fmla="*/ 12 h 324"/>
                <a:gd name="T70" fmla="*/ 11 w 319"/>
                <a:gd name="T71" fmla="*/ 11 h 324"/>
                <a:gd name="T72" fmla="*/ 10 w 319"/>
                <a:gd name="T73" fmla="*/ 10 h 324"/>
                <a:gd name="T74" fmla="*/ 9 w 319"/>
                <a:gd name="T75" fmla="*/ 9 h 324"/>
                <a:gd name="T76" fmla="*/ 7 w 319"/>
                <a:gd name="T77" fmla="*/ 8 h 324"/>
                <a:gd name="T78" fmla="*/ 6 w 319"/>
                <a:gd name="T79" fmla="*/ 6 h 324"/>
                <a:gd name="T80" fmla="*/ 5 w 319"/>
                <a:gd name="T81" fmla="*/ 5 h 324"/>
                <a:gd name="T82" fmla="*/ 4 w 319"/>
                <a:gd name="T83" fmla="*/ 4 h 324"/>
                <a:gd name="T84" fmla="*/ 2 w 319"/>
                <a:gd name="T85" fmla="*/ 3 h 324"/>
                <a:gd name="T86" fmla="*/ 1 w 319"/>
                <a:gd name="T87" fmla="*/ 2 h 324"/>
                <a:gd name="T88" fmla="*/ 0 w 319"/>
                <a:gd name="T89" fmla="*/ 0 h 324"/>
                <a:gd name="T90" fmla="*/ 0 w 319"/>
                <a:gd name="T91" fmla="*/ 0 h 324"/>
                <a:gd name="T92" fmla="*/ 0 w 319"/>
                <a:gd name="T93" fmla="*/ 1 h 324"/>
                <a:gd name="T94" fmla="*/ 0 w 319"/>
                <a:gd name="T95" fmla="*/ 1 h 324"/>
                <a:gd name="T96" fmla="*/ 0 w 319"/>
                <a:gd name="T97" fmla="*/ 1 h 324"/>
                <a:gd name="T98" fmla="*/ 0 w 319"/>
                <a:gd name="T99" fmla="*/ 1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"/>
                <a:gd name="T151" fmla="*/ 0 h 324"/>
                <a:gd name="T152" fmla="*/ 319 w 319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" h="324">
                  <a:moveTo>
                    <a:pt x="0" y="5"/>
                  </a:moveTo>
                  <a:lnTo>
                    <a:pt x="20" y="27"/>
                  </a:lnTo>
                  <a:lnTo>
                    <a:pt x="39" y="47"/>
                  </a:lnTo>
                  <a:lnTo>
                    <a:pt x="59" y="69"/>
                  </a:lnTo>
                  <a:lnTo>
                    <a:pt x="79" y="91"/>
                  </a:lnTo>
                  <a:lnTo>
                    <a:pt x="98" y="113"/>
                  </a:lnTo>
                  <a:lnTo>
                    <a:pt x="118" y="134"/>
                  </a:lnTo>
                  <a:lnTo>
                    <a:pt x="138" y="156"/>
                  </a:lnTo>
                  <a:lnTo>
                    <a:pt x="158" y="177"/>
                  </a:lnTo>
                  <a:lnTo>
                    <a:pt x="166" y="186"/>
                  </a:lnTo>
                  <a:lnTo>
                    <a:pt x="175" y="195"/>
                  </a:lnTo>
                  <a:lnTo>
                    <a:pt x="183" y="204"/>
                  </a:lnTo>
                  <a:lnTo>
                    <a:pt x="193" y="215"/>
                  </a:lnTo>
                  <a:lnTo>
                    <a:pt x="201" y="224"/>
                  </a:lnTo>
                  <a:lnTo>
                    <a:pt x="210" y="233"/>
                  </a:lnTo>
                  <a:lnTo>
                    <a:pt x="219" y="243"/>
                  </a:lnTo>
                  <a:lnTo>
                    <a:pt x="228" y="253"/>
                  </a:lnTo>
                  <a:lnTo>
                    <a:pt x="238" y="262"/>
                  </a:lnTo>
                  <a:lnTo>
                    <a:pt x="247" y="272"/>
                  </a:lnTo>
                  <a:lnTo>
                    <a:pt x="256" y="281"/>
                  </a:lnTo>
                  <a:lnTo>
                    <a:pt x="265" y="292"/>
                  </a:lnTo>
                  <a:lnTo>
                    <a:pt x="274" y="301"/>
                  </a:lnTo>
                  <a:lnTo>
                    <a:pt x="285" y="309"/>
                  </a:lnTo>
                  <a:lnTo>
                    <a:pt x="296" y="317"/>
                  </a:lnTo>
                  <a:lnTo>
                    <a:pt x="308" y="324"/>
                  </a:lnTo>
                  <a:lnTo>
                    <a:pt x="312" y="324"/>
                  </a:lnTo>
                  <a:lnTo>
                    <a:pt x="317" y="321"/>
                  </a:lnTo>
                  <a:lnTo>
                    <a:pt x="319" y="316"/>
                  </a:lnTo>
                  <a:lnTo>
                    <a:pt x="318" y="311"/>
                  </a:lnTo>
                  <a:lnTo>
                    <a:pt x="300" y="291"/>
                  </a:lnTo>
                  <a:lnTo>
                    <a:pt x="281" y="271"/>
                  </a:lnTo>
                  <a:lnTo>
                    <a:pt x="262" y="251"/>
                  </a:lnTo>
                  <a:lnTo>
                    <a:pt x="243" y="231"/>
                  </a:lnTo>
                  <a:lnTo>
                    <a:pt x="224" y="211"/>
                  </a:lnTo>
                  <a:lnTo>
                    <a:pt x="204" y="192"/>
                  </a:lnTo>
                  <a:lnTo>
                    <a:pt x="185" y="172"/>
                  </a:lnTo>
                  <a:lnTo>
                    <a:pt x="165" y="152"/>
                  </a:lnTo>
                  <a:lnTo>
                    <a:pt x="144" y="133"/>
                  </a:lnTo>
                  <a:lnTo>
                    <a:pt x="125" y="113"/>
                  </a:lnTo>
                  <a:lnTo>
                    <a:pt x="104" y="95"/>
                  </a:lnTo>
                  <a:lnTo>
                    <a:pt x="84" y="75"/>
                  </a:lnTo>
                  <a:lnTo>
                    <a:pt x="64" y="57"/>
                  </a:lnTo>
                  <a:lnTo>
                    <a:pt x="44" y="37"/>
                  </a:lnTo>
                  <a:lnTo>
                    <a:pt x="23" y="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1" name="Freeform 386"/>
            <p:cNvSpPr>
              <a:spLocks/>
            </p:cNvSpPr>
            <p:nvPr/>
          </p:nvSpPr>
          <p:spPr bwMode="auto">
            <a:xfrm>
              <a:off x="3555" y="2186"/>
              <a:ext cx="49" cy="57"/>
            </a:xfrm>
            <a:custGeom>
              <a:avLst/>
              <a:gdLst>
                <a:gd name="T0" fmla="*/ 6 w 98"/>
                <a:gd name="T1" fmla="*/ 0 h 113"/>
                <a:gd name="T2" fmla="*/ 6 w 98"/>
                <a:gd name="T3" fmla="*/ 1 h 113"/>
                <a:gd name="T4" fmla="*/ 6 w 98"/>
                <a:gd name="T5" fmla="*/ 2 h 113"/>
                <a:gd name="T6" fmla="*/ 6 w 98"/>
                <a:gd name="T7" fmla="*/ 2 h 113"/>
                <a:gd name="T8" fmla="*/ 6 w 98"/>
                <a:gd name="T9" fmla="*/ 3 h 113"/>
                <a:gd name="T10" fmla="*/ 5 w 98"/>
                <a:gd name="T11" fmla="*/ 3 h 113"/>
                <a:gd name="T12" fmla="*/ 5 w 98"/>
                <a:gd name="T13" fmla="*/ 4 h 113"/>
                <a:gd name="T14" fmla="*/ 5 w 98"/>
                <a:gd name="T15" fmla="*/ 4 h 113"/>
                <a:gd name="T16" fmla="*/ 4 w 98"/>
                <a:gd name="T17" fmla="*/ 5 h 113"/>
                <a:gd name="T18" fmla="*/ 4 w 98"/>
                <a:gd name="T19" fmla="*/ 5 h 113"/>
                <a:gd name="T20" fmla="*/ 3 w 98"/>
                <a:gd name="T21" fmla="*/ 5 h 113"/>
                <a:gd name="T22" fmla="*/ 3 w 98"/>
                <a:gd name="T23" fmla="*/ 5 h 113"/>
                <a:gd name="T24" fmla="*/ 2 w 98"/>
                <a:gd name="T25" fmla="*/ 6 h 113"/>
                <a:gd name="T26" fmla="*/ 2 w 98"/>
                <a:gd name="T27" fmla="*/ 6 h 113"/>
                <a:gd name="T28" fmla="*/ 1 w 98"/>
                <a:gd name="T29" fmla="*/ 6 h 113"/>
                <a:gd name="T30" fmla="*/ 1 w 98"/>
                <a:gd name="T31" fmla="*/ 6 h 113"/>
                <a:gd name="T32" fmla="*/ 1 w 98"/>
                <a:gd name="T33" fmla="*/ 7 h 113"/>
                <a:gd name="T34" fmla="*/ 1 w 98"/>
                <a:gd name="T35" fmla="*/ 7 h 113"/>
                <a:gd name="T36" fmla="*/ 0 w 98"/>
                <a:gd name="T37" fmla="*/ 7 h 113"/>
                <a:gd name="T38" fmla="*/ 1 w 98"/>
                <a:gd name="T39" fmla="*/ 7 h 113"/>
                <a:gd name="T40" fmla="*/ 1 w 98"/>
                <a:gd name="T41" fmla="*/ 7 h 113"/>
                <a:gd name="T42" fmla="*/ 1 w 98"/>
                <a:gd name="T43" fmla="*/ 8 h 113"/>
                <a:gd name="T44" fmla="*/ 2 w 98"/>
                <a:gd name="T45" fmla="*/ 7 h 113"/>
                <a:gd name="T46" fmla="*/ 3 w 98"/>
                <a:gd name="T47" fmla="*/ 7 h 113"/>
                <a:gd name="T48" fmla="*/ 3 w 98"/>
                <a:gd name="T49" fmla="*/ 7 h 113"/>
                <a:gd name="T50" fmla="*/ 4 w 98"/>
                <a:gd name="T51" fmla="*/ 6 h 113"/>
                <a:gd name="T52" fmla="*/ 5 w 98"/>
                <a:gd name="T53" fmla="*/ 6 h 113"/>
                <a:gd name="T54" fmla="*/ 5 w 98"/>
                <a:gd name="T55" fmla="*/ 5 h 113"/>
                <a:gd name="T56" fmla="*/ 5 w 98"/>
                <a:gd name="T57" fmla="*/ 5 h 113"/>
                <a:gd name="T58" fmla="*/ 6 w 98"/>
                <a:gd name="T59" fmla="*/ 4 h 113"/>
                <a:gd name="T60" fmla="*/ 7 w 98"/>
                <a:gd name="T61" fmla="*/ 3 h 113"/>
                <a:gd name="T62" fmla="*/ 7 w 98"/>
                <a:gd name="T63" fmla="*/ 2 h 113"/>
                <a:gd name="T64" fmla="*/ 6 w 98"/>
                <a:gd name="T65" fmla="*/ 0 h 113"/>
                <a:gd name="T66" fmla="*/ 6 w 98"/>
                <a:gd name="T67" fmla="*/ 0 h 113"/>
                <a:gd name="T68" fmla="*/ 6 w 98"/>
                <a:gd name="T69" fmla="*/ 0 h 113"/>
                <a:gd name="T70" fmla="*/ 6 w 98"/>
                <a:gd name="T71" fmla="*/ 0 h 113"/>
                <a:gd name="T72" fmla="*/ 6 w 98"/>
                <a:gd name="T73" fmla="*/ 0 h 113"/>
                <a:gd name="T74" fmla="*/ 6 w 98"/>
                <a:gd name="T75" fmla="*/ 0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13"/>
                <a:gd name="T116" fmla="*/ 98 w 98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13">
                  <a:moveTo>
                    <a:pt x="88" y="0"/>
                  </a:moveTo>
                  <a:lnTo>
                    <a:pt x="90" y="9"/>
                  </a:lnTo>
                  <a:lnTo>
                    <a:pt x="90" y="20"/>
                  </a:lnTo>
                  <a:lnTo>
                    <a:pt x="88" y="28"/>
                  </a:lnTo>
                  <a:lnTo>
                    <a:pt x="84" y="37"/>
                  </a:lnTo>
                  <a:lnTo>
                    <a:pt x="79" y="45"/>
                  </a:lnTo>
                  <a:lnTo>
                    <a:pt x="73" y="52"/>
                  </a:lnTo>
                  <a:lnTo>
                    <a:pt x="65" y="59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4" y="73"/>
                  </a:lnTo>
                  <a:lnTo>
                    <a:pt x="37" y="77"/>
                  </a:lnTo>
                  <a:lnTo>
                    <a:pt x="30" y="81"/>
                  </a:lnTo>
                  <a:lnTo>
                    <a:pt x="22" y="84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7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5" y="112"/>
                  </a:lnTo>
                  <a:lnTo>
                    <a:pt x="15" y="113"/>
                  </a:lnTo>
                  <a:lnTo>
                    <a:pt x="24" y="111"/>
                  </a:lnTo>
                  <a:lnTo>
                    <a:pt x="35" y="106"/>
                  </a:lnTo>
                  <a:lnTo>
                    <a:pt x="45" y="99"/>
                  </a:lnTo>
                  <a:lnTo>
                    <a:pt x="56" y="91"/>
                  </a:lnTo>
                  <a:lnTo>
                    <a:pt x="65" y="84"/>
                  </a:lnTo>
                  <a:lnTo>
                    <a:pt x="72" y="76"/>
                  </a:lnTo>
                  <a:lnTo>
                    <a:pt x="79" y="69"/>
                  </a:lnTo>
                  <a:lnTo>
                    <a:pt x="91" y="53"/>
                  </a:lnTo>
                  <a:lnTo>
                    <a:pt x="98" y="36"/>
                  </a:lnTo>
                  <a:lnTo>
                    <a:pt x="98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2" name="Freeform 387"/>
            <p:cNvSpPr>
              <a:spLocks/>
            </p:cNvSpPr>
            <p:nvPr/>
          </p:nvSpPr>
          <p:spPr bwMode="auto">
            <a:xfrm>
              <a:off x="3568" y="2176"/>
              <a:ext cx="26" cy="16"/>
            </a:xfrm>
            <a:custGeom>
              <a:avLst/>
              <a:gdLst>
                <a:gd name="T0" fmla="*/ 4 w 52"/>
                <a:gd name="T1" fmla="*/ 2 h 32"/>
                <a:gd name="T2" fmla="*/ 4 w 52"/>
                <a:gd name="T3" fmla="*/ 2 h 32"/>
                <a:gd name="T4" fmla="*/ 3 w 52"/>
                <a:gd name="T5" fmla="*/ 1 h 32"/>
                <a:gd name="T6" fmla="*/ 3 w 52"/>
                <a:gd name="T7" fmla="*/ 1 h 32"/>
                <a:gd name="T8" fmla="*/ 2 w 52"/>
                <a:gd name="T9" fmla="*/ 0 h 32"/>
                <a:gd name="T10" fmla="*/ 2 w 52"/>
                <a:gd name="T11" fmla="*/ 1 h 32"/>
                <a:gd name="T12" fmla="*/ 2 w 52"/>
                <a:gd name="T13" fmla="*/ 1 h 32"/>
                <a:gd name="T14" fmla="*/ 1 w 52"/>
                <a:gd name="T15" fmla="*/ 1 h 32"/>
                <a:gd name="T16" fmla="*/ 1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0 w 52"/>
                <a:gd name="T23" fmla="*/ 2 h 32"/>
                <a:gd name="T24" fmla="*/ 1 w 52"/>
                <a:gd name="T25" fmla="*/ 2 h 32"/>
                <a:gd name="T26" fmla="*/ 1 w 52"/>
                <a:gd name="T27" fmla="*/ 2 h 32"/>
                <a:gd name="T28" fmla="*/ 1 w 52"/>
                <a:gd name="T29" fmla="*/ 2 h 32"/>
                <a:gd name="T30" fmla="*/ 1 w 52"/>
                <a:gd name="T31" fmla="*/ 2 h 32"/>
                <a:gd name="T32" fmla="*/ 1 w 52"/>
                <a:gd name="T33" fmla="*/ 2 h 32"/>
                <a:gd name="T34" fmla="*/ 1 w 52"/>
                <a:gd name="T35" fmla="*/ 2 h 32"/>
                <a:gd name="T36" fmla="*/ 1 w 52"/>
                <a:gd name="T37" fmla="*/ 2 h 32"/>
                <a:gd name="T38" fmla="*/ 1 w 52"/>
                <a:gd name="T39" fmla="*/ 2 h 32"/>
                <a:gd name="T40" fmla="*/ 1 w 52"/>
                <a:gd name="T41" fmla="*/ 2 h 32"/>
                <a:gd name="T42" fmla="*/ 2 w 52"/>
                <a:gd name="T43" fmla="*/ 2 h 32"/>
                <a:gd name="T44" fmla="*/ 2 w 52"/>
                <a:gd name="T45" fmla="*/ 1 h 32"/>
                <a:gd name="T46" fmla="*/ 2 w 52"/>
                <a:gd name="T47" fmla="*/ 1 h 32"/>
                <a:gd name="T48" fmla="*/ 2 w 52"/>
                <a:gd name="T49" fmla="*/ 1 h 32"/>
                <a:gd name="T50" fmla="*/ 2 w 52"/>
                <a:gd name="T51" fmla="*/ 1 h 32"/>
                <a:gd name="T52" fmla="*/ 3 w 52"/>
                <a:gd name="T53" fmla="*/ 1 h 32"/>
                <a:gd name="T54" fmla="*/ 3 w 52"/>
                <a:gd name="T55" fmla="*/ 2 h 32"/>
                <a:gd name="T56" fmla="*/ 3 w 52"/>
                <a:gd name="T57" fmla="*/ 2 h 32"/>
                <a:gd name="T58" fmla="*/ 3 w 52"/>
                <a:gd name="T59" fmla="*/ 2 h 32"/>
                <a:gd name="T60" fmla="*/ 3 w 52"/>
                <a:gd name="T61" fmla="*/ 2 h 32"/>
                <a:gd name="T62" fmla="*/ 3 w 52"/>
                <a:gd name="T63" fmla="*/ 2 h 32"/>
                <a:gd name="T64" fmla="*/ 3 w 52"/>
                <a:gd name="T65" fmla="*/ 2 h 32"/>
                <a:gd name="T66" fmla="*/ 4 w 52"/>
                <a:gd name="T67" fmla="*/ 2 h 32"/>
                <a:gd name="T68" fmla="*/ 4 w 52"/>
                <a:gd name="T69" fmla="*/ 2 h 32"/>
                <a:gd name="T70" fmla="*/ 4 w 52"/>
                <a:gd name="T71" fmla="*/ 2 h 32"/>
                <a:gd name="T72" fmla="*/ 4 w 52"/>
                <a:gd name="T73" fmla="*/ 2 h 32"/>
                <a:gd name="T74" fmla="*/ 4 w 52"/>
                <a:gd name="T75" fmla="*/ 2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2"/>
                <a:gd name="T116" fmla="*/ 52 w 52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2">
                  <a:moveTo>
                    <a:pt x="52" y="29"/>
                  </a:moveTo>
                  <a:lnTo>
                    <a:pt x="49" y="20"/>
                  </a:lnTo>
                  <a:lnTo>
                    <a:pt x="46" y="11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3" name="Freeform 388"/>
            <p:cNvSpPr>
              <a:spLocks/>
            </p:cNvSpPr>
            <p:nvPr/>
          </p:nvSpPr>
          <p:spPr bwMode="auto">
            <a:xfrm>
              <a:off x="3538" y="2163"/>
              <a:ext cx="41" cy="32"/>
            </a:xfrm>
            <a:custGeom>
              <a:avLst/>
              <a:gdLst>
                <a:gd name="T0" fmla="*/ 6 w 82"/>
                <a:gd name="T1" fmla="*/ 4 h 62"/>
                <a:gd name="T2" fmla="*/ 5 w 82"/>
                <a:gd name="T3" fmla="*/ 4 h 62"/>
                <a:gd name="T4" fmla="*/ 5 w 82"/>
                <a:gd name="T5" fmla="*/ 3 h 62"/>
                <a:gd name="T6" fmla="*/ 4 w 82"/>
                <a:gd name="T7" fmla="*/ 3 h 62"/>
                <a:gd name="T8" fmla="*/ 4 w 82"/>
                <a:gd name="T9" fmla="*/ 2 h 62"/>
                <a:gd name="T10" fmla="*/ 3 w 82"/>
                <a:gd name="T11" fmla="*/ 1 h 62"/>
                <a:gd name="T12" fmla="*/ 3 w 82"/>
                <a:gd name="T13" fmla="*/ 1 h 62"/>
                <a:gd name="T14" fmla="*/ 2 w 82"/>
                <a:gd name="T15" fmla="*/ 1 h 62"/>
                <a:gd name="T16" fmla="*/ 2 w 82"/>
                <a:gd name="T17" fmla="*/ 0 h 62"/>
                <a:gd name="T18" fmla="*/ 1 w 82"/>
                <a:gd name="T19" fmla="*/ 1 h 62"/>
                <a:gd name="T20" fmla="*/ 1 w 82"/>
                <a:gd name="T21" fmla="*/ 1 h 62"/>
                <a:gd name="T22" fmla="*/ 1 w 82"/>
                <a:gd name="T23" fmla="*/ 1 h 62"/>
                <a:gd name="T24" fmla="*/ 0 w 82"/>
                <a:gd name="T25" fmla="*/ 2 h 62"/>
                <a:gd name="T26" fmla="*/ 1 w 82"/>
                <a:gd name="T27" fmla="*/ 3 h 62"/>
                <a:gd name="T28" fmla="*/ 1 w 82"/>
                <a:gd name="T29" fmla="*/ 3 h 62"/>
                <a:gd name="T30" fmla="*/ 1 w 82"/>
                <a:gd name="T31" fmla="*/ 4 h 62"/>
                <a:gd name="T32" fmla="*/ 1 w 82"/>
                <a:gd name="T33" fmla="*/ 4 h 62"/>
                <a:gd name="T34" fmla="*/ 2 w 82"/>
                <a:gd name="T35" fmla="*/ 4 h 62"/>
                <a:gd name="T36" fmla="*/ 2 w 82"/>
                <a:gd name="T37" fmla="*/ 4 h 62"/>
                <a:gd name="T38" fmla="*/ 2 w 82"/>
                <a:gd name="T39" fmla="*/ 4 h 62"/>
                <a:gd name="T40" fmla="*/ 2 w 82"/>
                <a:gd name="T41" fmla="*/ 4 h 62"/>
                <a:gd name="T42" fmla="*/ 2 w 82"/>
                <a:gd name="T43" fmla="*/ 3 h 62"/>
                <a:gd name="T44" fmla="*/ 2 w 82"/>
                <a:gd name="T45" fmla="*/ 3 h 62"/>
                <a:gd name="T46" fmla="*/ 2 w 82"/>
                <a:gd name="T47" fmla="*/ 2 h 62"/>
                <a:gd name="T48" fmla="*/ 2 w 82"/>
                <a:gd name="T49" fmla="*/ 2 h 62"/>
                <a:gd name="T50" fmla="*/ 2 w 82"/>
                <a:gd name="T51" fmla="*/ 2 h 62"/>
                <a:gd name="T52" fmla="*/ 2 w 82"/>
                <a:gd name="T53" fmla="*/ 2 h 62"/>
                <a:gd name="T54" fmla="*/ 2 w 82"/>
                <a:gd name="T55" fmla="*/ 1 h 62"/>
                <a:gd name="T56" fmla="*/ 2 w 82"/>
                <a:gd name="T57" fmla="*/ 1 h 62"/>
                <a:gd name="T58" fmla="*/ 2 w 82"/>
                <a:gd name="T59" fmla="*/ 1 h 62"/>
                <a:gd name="T60" fmla="*/ 2 w 82"/>
                <a:gd name="T61" fmla="*/ 1 h 62"/>
                <a:gd name="T62" fmla="*/ 2 w 82"/>
                <a:gd name="T63" fmla="*/ 1 h 62"/>
                <a:gd name="T64" fmla="*/ 2 w 82"/>
                <a:gd name="T65" fmla="*/ 1 h 62"/>
                <a:gd name="T66" fmla="*/ 2 w 82"/>
                <a:gd name="T67" fmla="*/ 1 h 62"/>
                <a:gd name="T68" fmla="*/ 2 w 82"/>
                <a:gd name="T69" fmla="*/ 1 h 62"/>
                <a:gd name="T70" fmla="*/ 2 w 82"/>
                <a:gd name="T71" fmla="*/ 1 h 62"/>
                <a:gd name="T72" fmla="*/ 2 w 82"/>
                <a:gd name="T73" fmla="*/ 2 h 62"/>
                <a:gd name="T74" fmla="*/ 3 w 82"/>
                <a:gd name="T75" fmla="*/ 2 h 62"/>
                <a:gd name="T76" fmla="*/ 3 w 82"/>
                <a:gd name="T77" fmla="*/ 2 h 62"/>
                <a:gd name="T78" fmla="*/ 3 w 82"/>
                <a:gd name="T79" fmla="*/ 3 h 62"/>
                <a:gd name="T80" fmla="*/ 4 w 82"/>
                <a:gd name="T81" fmla="*/ 3 h 62"/>
                <a:gd name="T82" fmla="*/ 4 w 82"/>
                <a:gd name="T83" fmla="*/ 3 h 62"/>
                <a:gd name="T84" fmla="*/ 5 w 82"/>
                <a:gd name="T85" fmla="*/ 4 h 62"/>
                <a:gd name="T86" fmla="*/ 5 w 82"/>
                <a:gd name="T87" fmla="*/ 4 h 62"/>
                <a:gd name="T88" fmla="*/ 5 w 82"/>
                <a:gd name="T89" fmla="*/ 5 h 62"/>
                <a:gd name="T90" fmla="*/ 5 w 82"/>
                <a:gd name="T91" fmla="*/ 5 h 62"/>
                <a:gd name="T92" fmla="*/ 6 w 82"/>
                <a:gd name="T93" fmla="*/ 5 h 62"/>
                <a:gd name="T94" fmla="*/ 6 w 82"/>
                <a:gd name="T95" fmla="*/ 4 h 62"/>
                <a:gd name="T96" fmla="*/ 6 w 82"/>
                <a:gd name="T97" fmla="*/ 4 h 62"/>
                <a:gd name="T98" fmla="*/ 6 w 82"/>
                <a:gd name="T99" fmla="*/ 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62"/>
                <a:gd name="T152" fmla="*/ 82 w 82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62">
                  <a:moveTo>
                    <a:pt x="82" y="59"/>
                  </a:moveTo>
                  <a:lnTo>
                    <a:pt x="75" y="51"/>
                  </a:lnTo>
                  <a:lnTo>
                    <a:pt x="68" y="41"/>
                  </a:lnTo>
                  <a:lnTo>
                    <a:pt x="60" y="32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39" y="8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9" y="54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8" y="54"/>
                  </a:lnTo>
                  <a:lnTo>
                    <a:pt x="29" y="51"/>
                  </a:lnTo>
                  <a:lnTo>
                    <a:pt x="28" y="44"/>
                  </a:lnTo>
                  <a:lnTo>
                    <a:pt x="25" y="38"/>
                  </a:lnTo>
                  <a:lnTo>
                    <a:pt x="23" y="31"/>
                  </a:lnTo>
                  <a:lnTo>
                    <a:pt x="19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33" y="22"/>
                  </a:lnTo>
                  <a:lnTo>
                    <a:pt x="40" y="26"/>
                  </a:lnTo>
                  <a:lnTo>
                    <a:pt x="47" y="32"/>
                  </a:lnTo>
                  <a:lnTo>
                    <a:pt x="53" y="39"/>
                  </a:lnTo>
                  <a:lnTo>
                    <a:pt x="59" y="45"/>
                  </a:lnTo>
                  <a:lnTo>
                    <a:pt x="66" y="52"/>
                  </a:lnTo>
                  <a:lnTo>
                    <a:pt x="71" y="57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4" name="Freeform 389"/>
            <p:cNvSpPr>
              <a:spLocks/>
            </p:cNvSpPr>
            <p:nvPr/>
          </p:nvSpPr>
          <p:spPr bwMode="auto">
            <a:xfrm>
              <a:off x="3543" y="2195"/>
              <a:ext cx="14" cy="24"/>
            </a:xfrm>
            <a:custGeom>
              <a:avLst/>
              <a:gdLst>
                <a:gd name="T0" fmla="*/ 2 w 28"/>
                <a:gd name="T1" fmla="*/ 0 h 49"/>
                <a:gd name="T2" fmla="*/ 2 w 28"/>
                <a:gd name="T3" fmla="*/ 0 h 49"/>
                <a:gd name="T4" fmla="*/ 1 w 28"/>
                <a:gd name="T5" fmla="*/ 0 h 49"/>
                <a:gd name="T6" fmla="*/ 1 w 28"/>
                <a:gd name="T7" fmla="*/ 1 h 49"/>
                <a:gd name="T8" fmla="*/ 1 w 28"/>
                <a:gd name="T9" fmla="*/ 1 h 49"/>
                <a:gd name="T10" fmla="*/ 0 w 28"/>
                <a:gd name="T11" fmla="*/ 1 h 49"/>
                <a:gd name="T12" fmla="*/ 1 w 28"/>
                <a:gd name="T13" fmla="*/ 2 h 49"/>
                <a:gd name="T14" fmla="*/ 1 w 28"/>
                <a:gd name="T15" fmla="*/ 2 h 49"/>
                <a:gd name="T16" fmla="*/ 1 w 28"/>
                <a:gd name="T17" fmla="*/ 3 h 49"/>
                <a:gd name="T18" fmla="*/ 1 w 28"/>
                <a:gd name="T19" fmla="*/ 2 h 49"/>
                <a:gd name="T20" fmla="*/ 2 w 28"/>
                <a:gd name="T21" fmla="*/ 2 h 49"/>
                <a:gd name="T22" fmla="*/ 2 w 28"/>
                <a:gd name="T23" fmla="*/ 2 h 49"/>
                <a:gd name="T24" fmla="*/ 2 w 28"/>
                <a:gd name="T25" fmla="*/ 2 h 49"/>
                <a:gd name="T26" fmla="*/ 2 w 28"/>
                <a:gd name="T27" fmla="*/ 2 h 49"/>
                <a:gd name="T28" fmla="*/ 2 w 28"/>
                <a:gd name="T29" fmla="*/ 2 h 49"/>
                <a:gd name="T30" fmla="*/ 1 w 28"/>
                <a:gd name="T31" fmla="*/ 2 h 49"/>
                <a:gd name="T32" fmla="*/ 1 w 28"/>
                <a:gd name="T33" fmla="*/ 2 h 49"/>
                <a:gd name="T34" fmla="*/ 1 w 28"/>
                <a:gd name="T35" fmla="*/ 1 h 49"/>
                <a:gd name="T36" fmla="*/ 1 w 28"/>
                <a:gd name="T37" fmla="*/ 1 h 49"/>
                <a:gd name="T38" fmla="*/ 1 w 28"/>
                <a:gd name="T39" fmla="*/ 1 h 49"/>
                <a:gd name="T40" fmla="*/ 1 w 28"/>
                <a:gd name="T41" fmla="*/ 1 h 49"/>
                <a:gd name="T42" fmla="*/ 1 w 28"/>
                <a:gd name="T43" fmla="*/ 1 h 49"/>
                <a:gd name="T44" fmla="*/ 2 w 28"/>
                <a:gd name="T45" fmla="*/ 0 h 49"/>
                <a:gd name="T46" fmla="*/ 2 w 28"/>
                <a:gd name="T47" fmla="*/ 0 h 49"/>
                <a:gd name="T48" fmla="*/ 2 w 28"/>
                <a:gd name="T49" fmla="*/ 0 h 49"/>
                <a:gd name="T50" fmla="*/ 2 w 28"/>
                <a:gd name="T51" fmla="*/ 0 h 49"/>
                <a:gd name="T52" fmla="*/ 2 w 28"/>
                <a:gd name="T53" fmla="*/ 0 h 49"/>
                <a:gd name="T54" fmla="*/ 2 w 28"/>
                <a:gd name="T55" fmla="*/ 0 h 49"/>
                <a:gd name="T56" fmla="*/ 2 w 28"/>
                <a:gd name="T57" fmla="*/ 0 h 49"/>
                <a:gd name="T58" fmla="*/ 2 w 28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9"/>
                <a:gd name="T92" fmla="*/ 28 w 28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9">
                  <a:moveTo>
                    <a:pt x="24" y="0"/>
                  </a:moveTo>
                  <a:lnTo>
                    <a:pt x="18" y="5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5" name="Freeform 390"/>
            <p:cNvSpPr>
              <a:spLocks/>
            </p:cNvSpPr>
            <p:nvPr/>
          </p:nvSpPr>
          <p:spPr bwMode="auto">
            <a:xfrm>
              <a:off x="3474" y="2101"/>
              <a:ext cx="78" cy="80"/>
            </a:xfrm>
            <a:custGeom>
              <a:avLst/>
              <a:gdLst>
                <a:gd name="T0" fmla="*/ 0 w 157"/>
                <a:gd name="T1" fmla="*/ 1 h 159"/>
                <a:gd name="T2" fmla="*/ 0 w 157"/>
                <a:gd name="T3" fmla="*/ 1 h 159"/>
                <a:gd name="T4" fmla="*/ 1 w 157"/>
                <a:gd name="T5" fmla="*/ 2 h 159"/>
                <a:gd name="T6" fmla="*/ 1 w 157"/>
                <a:gd name="T7" fmla="*/ 2 h 159"/>
                <a:gd name="T8" fmla="*/ 2 w 157"/>
                <a:gd name="T9" fmla="*/ 3 h 159"/>
                <a:gd name="T10" fmla="*/ 2 w 157"/>
                <a:gd name="T11" fmla="*/ 4 h 159"/>
                <a:gd name="T12" fmla="*/ 3 w 157"/>
                <a:gd name="T13" fmla="*/ 4 h 159"/>
                <a:gd name="T14" fmla="*/ 4 w 157"/>
                <a:gd name="T15" fmla="*/ 5 h 159"/>
                <a:gd name="T16" fmla="*/ 4 w 157"/>
                <a:gd name="T17" fmla="*/ 5 h 159"/>
                <a:gd name="T18" fmla="*/ 5 w 157"/>
                <a:gd name="T19" fmla="*/ 6 h 159"/>
                <a:gd name="T20" fmla="*/ 5 w 157"/>
                <a:gd name="T21" fmla="*/ 7 h 159"/>
                <a:gd name="T22" fmla="*/ 6 w 157"/>
                <a:gd name="T23" fmla="*/ 7 h 159"/>
                <a:gd name="T24" fmla="*/ 6 w 157"/>
                <a:gd name="T25" fmla="*/ 8 h 159"/>
                <a:gd name="T26" fmla="*/ 7 w 157"/>
                <a:gd name="T27" fmla="*/ 8 h 159"/>
                <a:gd name="T28" fmla="*/ 8 w 157"/>
                <a:gd name="T29" fmla="*/ 9 h 159"/>
                <a:gd name="T30" fmla="*/ 8 w 157"/>
                <a:gd name="T31" fmla="*/ 10 h 159"/>
                <a:gd name="T32" fmla="*/ 9 w 157"/>
                <a:gd name="T33" fmla="*/ 10 h 159"/>
                <a:gd name="T34" fmla="*/ 9 w 157"/>
                <a:gd name="T35" fmla="*/ 10 h 159"/>
                <a:gd name="T36" fmla="*/ 9 w 157"/>
                <a:gd name="T37" fmla="*/ 10 h 159"/>
                <a:gd name="T38" fmla="*/ 9 w 157"/>
                <a:gd name="T39" fmla="*/ 10 h 159"/>
                <a:gd name="T40" fmla="*/ 9 w 157"/>
                <a:gd name="T41" fmla="*/ 10 h 159"/>
                <a:gd name="T42" fmla="*/ 8 w 157"/>
                <a:gd name="T43" fmla="*/ 8 h 159"/>
                <a:gd name="T44" fmla="*/ 7 w 157"/>
                <a:gd name="T45" fmla="*/ 7 h 159"/>
                <a:gd name="T46" fmla="*/ 6 w 157"/>
                <a:gd name="T47" fmla="*/ 6 h 159"/>
                <a:gd name="T48" fmla="*/ 5 w 157"/>
                <a:gd name="T49" fmla="*/ 5 h 159"/>
                <a:gd name="T50" fmla="*/ 4 w 157"/>
                <a:gd name="T51" fmla="*/ 4 h 159"/>
                <a:gd name="T52" fmla="*/ 2 w 157"/>
                <a:gd name="T53" fmla="*/ 3 h 159"/>
                <a:gd name="T54" fmla="*/ 1 w 157"/>
                <a:gd name="T55" fmla="*/ 2 h 159"/>
                <a:gd name="T56" fmla="*/ 0 w 157"/>
                <a:gd name="T57" fmla="*/ 0 h 159"/>
                <a:gd name="T58" fmla="*/ 0 w 157"/>
                <a:gd name="T59" fmla="*/ 0 h 159"/>
                <a:gd name="T60" fmla="*/ 0 w 157"/>
                <a:gd name="T61" fmla="*/ 1 h 159"/>
                <a:gd name="T62" fmla="*/ 0 w 157"/>
                <a:gd name="T63" fmla="*/ 1 h 159"/>
                <a:gd name="T64" fmla="*/ 0 w 157"/>
                <a:gd name="T65" fmla="*/ 1 h 159"/>
                <a:gd name="T66" fmla="*/ 0 w 157"/>
                <a:gd name="T67" fmla="*/ 1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9"/>
                <a:gd name="T104" fmla="*/ 157 w 157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9">
                  <a:moveTo>
                    <a:pt x="0" y="4"/>
                  </a:moveTo>
                  <a:lnTo>
                    <a:pt x="9" y="13"/>
                  </a:lnTo>
                  <a:lnTo>
                    <a:pt x="20" y="22"/>
                  </a:lnTo>
                  <a:lnTo>
                    <a:pt x="29" y="32"/>
                  </a:lnTo>
                  <a:lnTo>
                    <a:pt x="38" y="41"/>
                  </a:lnTo>
                  <a:lnTo>
                    <a:pt x="47" y="51"/>
                  </a:lnTo>
                  <a:lnTo>
                    <a:pt x="58" y="60"/>
                  </a:lnTo>
                  <a:lnTo>
                    <a:pt x="67" y="70"/>
                  </a:lnTo>
                  <a:lnTo>
                    <a:pt x="76" y="79"/>
                  </a:lnTo>
                  <a:lnTo>
                    <a:pt x="85" y="88"/>
                  </a:lnTo>
                  <a:lnTo>
                    <a:pt x="93" y="98"/>
                  </a:lnTo>
                  <a:lnTo>
                    <a:pt x="103" y="109"/>
                  </a:lnTo>
                  <a:lnTo>
                    <a:pt x="111" y="118"/>
                  </a:lnTo>
                  <a:lnTo>
                    <a:pt x="120" y="128"/>
                  </a:lnTo>
                  <a:lnTo>
                    <a:pt x="128" y="139"/>
                  </a:lnTo>
                  <a:lnTo>
                    <a:pt x="137" y="14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53" y="157"/>
                  </a:lnTo>
                  <a:lnTo>
                    <a:pt x="157" y="153"/>
                  </a:lnTo>
                  <a:lnTo>
                    <a:pt x="157" y="149"/>
                  </a:lnTo>
                  <a:lnTo>
                    <a:pt x="142" y="127"/>
                  </a:lnTo>
                  <a:lnTo>
                    <a:pt x="124" y="108"/>
                  </a:lnTo>
                  <a:lnTo>
                    <a:pt x="106" y="88"/>
                  </a:lnTo>
                  <a:lnTo>
                    <a:pt x="86" y="70"/>
                  </a:lnTo>
                  <a:lnTo>
                    <a:pt x="66" y="52"/>
                  </a:lnTo>
                  <a:lnTo>
                    <a:pt x="45" y="34"/>
                  </a:lnTo>
                  <a:lnTo>
                    <a:pt x="24" y="1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6" name="Freeform 391"/>
            <p:cNvSpPr>
              <a:spLocks/>
            </p:cNvSpPr>
            <p:nvPr/>
          </p:nvSpPr>
          <p:spPr bwMode="auto">
            <a:xfrm>
              <a:off x="3730" y="2328"/>
              <a:ext cx="60" cy="49"/>
            </a:xfrm>
            <a:custGeom>
              <a:avLst/>
              <a:gdLst>
                <a:gd name="T0" fmla="*/ 8 w 120"/>
                <a:gd name="T1" fmla="*/ 7 h 98"/>
                <a:gd name="T2" fmla="*/ 8 w 120"/>
                <a:gd name="T3" fmla="*/ 6 h 98"/>
                <a:gd name="T4" fmla="*/ 8 w 120"/>
                <a:gd name="T5" fmla="*/ 5 h 98"/>
                <a:gd name="T6" fmla="*/ 7 w 120"/>
                <a:gd name="T7" fmla="*/ 5 h 98"/>
                <a:gd name="T8" fmla="*/ 7 w 120"/>
                <a:gd name="T9" fmla="*/ 4 h 98"/>
                <a:gd name="T10" fmla="*/ 7 w 120"/>
                <a:gd name="T11" fmla="*/ 4 h 98"/>
                <a:gd name="T12" fmla="*/ 7 w 120"/>
                <a:gd name="T13" fmla="*/ 4 h 98"/>
                <a:gd name="T14" fmla="*/ 7 w 120"/>
                <a:gd name="T15" fmla="*/ 3 h 98"/>
                <a:gd name="T16" fmla="*/ 7 w 120"/>
                <a:gd name="T17" fmla="*/ 3 h 98"/>
                <a:gd name="T18" fmla="*/ 7 w 120"/>
                <a:gd name="T19" fmla="*/ 3 h 98"/>
                <a:gd name="T20" fmla="*/ 7 w 120"/>
                <a:gd name="T21" fmla="*/ 2 h 98"/>
                <a:gd name="T22" fmla="*/ 7 w 120"/>
                <a:gd name="T23" fmla="*/ 2 h 98"/>
                <a:gd name="T24" fmla="*/ 6 w 120"/>
                <a:gd name="T25" fmla="*/ 2 h 98"/>
                <a:gd name="T26" fmla="*/ 6 w 120"/>
                <a:gd name="T27" fmla="*/ 1 h 98"/>
                <a:gd name="T28" fmla="*/ 5 w 120"/>
                <a:gd name="T29" fmla="*/ 1 h 98"/>
                <a:gd name="T30" fmla="*/ 5 w 120"/>
                <a:gd name="T31" fmla="*/ 1 h 98"/>
                <a:gd name="T32" fmla="*/ 4 w 120"/>
                <a:gd name="T33" fmla="*/ 1 h 98"/>
                <a:gd name="T34" fmla="*/ 3 w 120"/>
                <a:gd name="T35" fmla="*/ 0 h 98"/>
                <a:gd name="T36" fmla="*/ 3 w 120"/>
                <a:gd name="T37" fmla="*/ 0 h 98"/>
                <a:gd name="T38" fmla="*/ 2 w 120"/>
                <a:gd name="T39" fmla="*/ 0 h 98"/>
                <a:gd name="T40" fmla="*/ 1 w 120"/>
                <a:gd name="T41" fmla="*/ 0 h 98"/>
                <a:gd name="T42" fmla="*/ 1 w 120"/>
                <a:gd name="T43" fmla="*/ 1 h 98"/>
                <a:gd name="T44" fmla="*/ 1 w 120"/>
                <a:gd name="T45" fmla="*/ 1 h 98"/>
                <a:gd name="T46" fmla="*/ 0 w 120"/>
                <a:gd name="T47" fmla="*/ 1 h 98"/>
                <a:gd name="T48" fmla="*/ 1 w 120"/>
                <a:gd name="T49" fmla="*/ 2 h 98"/>
                <a:gd name="T50" fmla="*/ 1 w 120"/>
                <a:gd name="T51" fmla="*/ 2 h 98"/>
                <a:gd name="T52" fmla="*/ 2 w 120"/>
                <a:gd name="T53" fmla="*/ 2 h 98"/>
                <a:gd name="T54" fmla="*/ 2 w 120"/>
                <a:gd name="T55" fmla="*/ 2 h 98"/>
                <a:gd name="T56" fmla="*/ 3 w 120"/>
                <a:gd name="T57" fmla="*/ 2 h 98"/>
                <a:gd name="T58" fmla="*/ 3 w 120"/>
                <a:gd name="T59" fmla="*/ 2 h 98"/>
                <a:gd name="T60" fmla="*/ 4 w 120"/>
                <a:gd name="T61" fmla="*/ 2 h 98"/>
                <a:gd name="T62" fmla="*/ 4 w 120"/>
                <a:gd name="T63" fmla="*/ 2 h 98"/>
                <a:gd name="T64" fmla="*/ 5 w 120"/>
                <a:gd name="T65" fmla="*/ 2 h 98"/>
                <a:gd name="T66" fmla="*/ 6 w 120"/>
                <a:gd name="T67" fmla="*/ 3 h 98"/>
                <a:gd name="T68" fmla="*/ 6 w 120"/>
                <a:gd name="T69" fmla="*/ 3 h 98"/>
                <a:gd name="T70" fmla="*/ 7 w 120"/>
                <a:gd name="T71" fmla="*/ 4 h 98"/>
                <a:gd name="T72" fmla="*/ 7 w 120"/>
                <a:gd name="T73" fmla="*/ 4 h 98"/>
                <a:gd name="T74" fmla="*/ 7 w 120"/>
                <a:gd name="T75" fmla="*/ 5 h 98"/>
                <a:gd name="T76" fmla="*/ 7 w 120"/>
                <a:gd name="T77" fmla="*/ 6 h 98"/>
                <a:gd name="T78" fmla="*/ 8 w 120"/>
                <a:gd name="T79" fmla="*/ 6 h 98"/>
                <a:gd name="T80" fmla="*/ 8 w 120"/>
                <a:gd name="T81" fmla="*/ 7 h 98"/>
                <a:gd name="T82" fmla="*/ 8 w 120"/>
                <a:gd name="T83" fmla="*/ 7 h 98"/>
                <a:gd name="T84" fmla="*/ 8 w 120"/>
                <a:gd name="T85" fmla="*/ 7 h 98"/>
                <a:gd name="T86" fmla="*/ 8 w 120"/>
                <a:gd name="T87" fmla="*/ 7 h 98"/>
                <a:gd name="T88" fmla="*/ 8 w 120"/>
                <a:gd name="T89" fmla="*/ 7 h 98"/>
                <a:gd name="T90" fmla="*/ 8 w 120"/>
                <a:gd name="T91" fmla="*/ 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8"/>
                <a:gd name="T140" fmla="*/ 120 w 120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8">
                  <a:moveTo>
                    <a:pt x="120" y="97"/>
                  </a:moveTo>
                  <a:lnTo>
                    <a:pt x="117" y="89"/>
                  </a:lnTo>
                  <a:lnTo>
                    <a:pt x="113" y="80"/>
                  </a:lnTo>
                  <a:lnTo>
                    <a:pt x="111" y="72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09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9" y="23"/>
                  </a:lnTo>
                  <a:lnTo>
                    <a:pt x="95" y="18"/>
                  </a:lnTo>
                  <a:lnTo>
                    <a:pt x="87" y="12"/>
                  </a:lnTo>
                  <a:lnTo>
                    <a:pt x="78" y="7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11" y="22"/>
                  </a:lnTo>
                  <a:lnTo>
                    <a:pt x="19" y="24"/>
                  </a:lnTo>
                  <a:lnTo>
                    <a:pt x="27" y="26"/>
                  </a:lnTo>
                  <a:lnTo>
                    <a:pt x="36" y="27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3" y="29"/>
                  </a:lnTo>
                  <a:lnTo>
                    <a:pt x="72" y="30"/>
                  </a:lnTo>
                  <a:lnTo>
                    <a:pt x="83" y="35"/>
                  </a:lnTo>
                  <a:lnTo>
                    <a:pt x="93" y="42"/>
                  </a:lnTo>
                  <a:lnTo>
                    <a:pt x="98" y="52"/>
                  </a:lnTo>
                  <a:lnTo>
                    <a:pt x="101" y="64"/>
                  </a:lnTo>
                  <a:lnTo>
                    <a:pt x="103" y="73"/>
                  </a:lnTo>
                  <a:lnTo>
                    <a:pt x="107" y="82"/>
                  </a:lnTo>
                  <a:lnTo>
                    <a:pt x="113" y="90"/>
                  </a:lnTo>
                  <a:lnTo>
                    <a:pt x="119" y="98"/>
                  </a:lnTo>
                  <a:lnTo>
                    <a:pt x="12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7" name="Freeform 392"/>
            <p:cNvSpPr>
              <a:spLocks/>
            </p:cNvSpPr>
            <p:nvPr/>
          </p:nvSpPr>
          <p:spPr bwMode="auto">
            <a:xfrm>
              <a:off x="3752" y="2490"/>
              <a:ext cx="118" cy="81"/>
            </a:xfrm>
            <a:custGeom>
              <a:avLst/>
              <a:gdLst>
                <a:gd name="T0" fmla="*/ 1 w 236"/>
                <a:gd name="T1" fmla="*/ 0 h 163"/>
                <a:gd name="T2" fmla="*/ 2 w 236"/>
                <a:gd name="T3" fmla="*/ 1 h 163"/>
                <a:gd name="T4" fmla="*/ 2 w 236"/>
                <a:gd name="T5" fmla="*/ 2 h 163"/>
                <a:gd name="T6" fmla="*/ 3 w 236"/>
                <a:gd name="T7" fmla="*/ 4 h 163"/>
                <a:gd name="T8" fmla="*/ 3 w 236"/>
                <a:gd name="T9" fmla="*/ 5 h 163"/>
                <a:gd name="T10" fmla="*/ 4 w 236"/>
                <a:gd name="T11" fmla="*/ 6 h 163"/>
                <a:gd name="T12" fmla="*/ 5 w 236"/>
                <a:gd name="T13" fmla="*/ 7 h 163"/>
                <a:gd name="T14" fmla="*/ 6 w 236"/>
                <a:gd name="T15" fmla="*/ 8 h 163"/>
                <a:gd name="T16" fmla="*/ 7 w 236"/>
                <a:gd name="T17" fmla="*/ 8 h 163"/>
                <a:gd name="T18" fmla="*/ 7 w 236"/>
                <a:gd name="T19" fmla="*/ 8 h 163"/>
                <a:gd name="T20" fmla="*/ 8 w 236"/>
                <a:gd name="T21" fmla="*/ 8 h 163"/>
                <a:gd name="T22" fmla="*/ 9 w 236"/>
                <a:gd name="T23" fmla="*/ 8 h 163"/>
                <a:gd name="T24" fmla="*/ 10 w 236"/>
                <a:gd name="T25" fmla="*/ 8 h 163"/>
                <a:gd name="T26" fmla="*/ 11 w 236"/>
                <a:gd name="T27" fmla="*/ 9 h 163"/>
                <a:gd name="T28" fmla="*/ 12 w 236"/>
                <a:gd name="T29" fmla="*/ 9 h 163"/>
                <a:gd name="T30" fmla="*/ 14 w 236"/>
                <a:gd name="T31" fmla="*/ 10 h 163"/>
                <a:gd name="T32" fmla="*/ 15 w 236"/>
                <a:gd name="T33" fmla="*/ 9 h 163"/>
                <a:gd name="T34" fmla="*/ 15 w 236"/>
                <a:gd name="T35" fmla="*/ 9 h 163"/>
                <a:gd name="T36" fmla="*/ 15 w 236"/>
                <a:gd name="T37" fmla="*/ 8 h 163"/>
                <a:gd name="T38" fmla="*/ 14 w 236"/>
                <a:gd name="T39" fmla="*/ 8 h 163"/>
                <a:gd name="T40" fmla="*/ 12 w 236"/>
                <a:gd name="T41" fmla="*/ 7 h 163"/>
                <a:gd name="T42" fmla="*/ 11 w 236"/>
                <a:gd name="T43" fmla="*/ 7 h 163"/>
                <a:gd name="T44" fmla="*/ 10 w 236"/>
                <a:gd name="T45" fmla="*/ 6 h 163"/>
                <a:gd name="T46" fmla="*/ 9 w 236"/>
                <a:gd name="T47" fmla="*/ 6 h 163"/>
                <a:gd name="T48" fmla="*/ 8 w 236"/>
                <a:gd name="T49" fmla="*/ 7 h 163"/>
                <a:gd name="T50" fmla="*/ 7 w 236"/>
                <a:gd name="T51" fmla="*/ 7 h 163"/>
                <a:gd name="T52" fmla="*/ 6 w 236"/>
                <a:gd name="T53" fmla="*/ 6 h 163"/>
                <a:gd name="T54" fmla="*/ 5 w 236"/>
                <a:gd name="T55" fmla="*/ 5 h 163"/>
                <a:gd name="T56" fmla="*/ 4 w 236"/>
                <a:gd name="T57" fmla="*/ 4 h 163"/>
                <a:gd name="T58" fmla="*/ 4 w 236"/>
                <a:gd name="T59" fmla="*/ 3 h 163"/>
                <a:gd name="T60" fmla="*/ 3 w 236"/>
                <a:gd name="T61" fmla="*/ 2 h 163"/>
                <a:gd name="T62" fmla="*/ 2 w 236"/>
                <a:gd name="T63" fmla="*/ 1 h 163"/>
                <a:gd name="T64" fmla="*/ 2 w 236"/>
                <a:gd name="T65" fmla="*/ 0 h 163"/>
                <a:gd name="T66" fmla="*/ 1 w 236"/>
                <a:gd name="T67" fmla="*/ 0 h 163"/>
                <a:gd name="T68" fmla="*/ 1 w 236"/>
                <a:gd name="T69" fmla="*/ 0 h 163"/>
                <a:gd name="T70" fmla="*/ 0 w 236"/>
                <a:gd name="T71" fmla="*/ 0 h 163"/>
                <a:gd name="T72" fmla="*/ 1 w 236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163"/>
                <a:gd name="T113" fmla="*/ 236 w 23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163">
                  <a:moveTo>
                    <a:pt x="1" y="7"/>
                  </a:moveTo>
                  <a:lnTo>
                    <a:pt x="8" y="11"/>
                  </a:lnTo>
                  <a:lnTo>
                    <a:pt x="14" y="18"/>
                  </a:lnTo>
                  <a:lnTo>
                    <a:pt x="19" y="27"/>
                  </a:lnTo>
                  <a:lnTo>
                    <a:pt x="23" y="36"/>
                  </a:lnTo>
                  <a:lnTo>
                    <a:pt x="28" y="47"/>
                  </a:lnTo>
                  <a:lnTo>
                    <a:pt x="31" y="57"/>
                  </a:lnTo>
                  <a:lnTo>
                    <a:pt x="35" y="66"/>
                  </a:lnTo>
                  <a:lnTo>
                    <a:pt x="38" y="73"/>
                  </a:lnTo>
                  <a:lnTo>
                    <a:pt x="43" y="82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9" y="110"/>
                  </a:lnTo>
                  <a:lnTo>
                    <a:pt x="66" y="118"/>
                  </a:lnTo>
                  <a:lnTo>
                    <a:pt x="74" y="126"/>
                  </a:lnTo>
                  <a:lnTo>
                    <a:pt x="81" y="133"/>
                  </a:lnTo>
                  <a:lnTo>
                    <a:pt x="90" y="139"/>
                  </a:lnTo>
                  <a:lnTo>
                    <a:pt x="97" y="142"/>
                  </a:lnTo>
                  <a:lnTo>
                    <a:pt x="104" y="143"/>
                  </a:lnTo>
                  <a:lnTo>
                    <a:pt x="110" y="143"/>
                  </a:lnTo>
                  <a:lnTo>
                    <a:pt x="115" y="142"/>
                  </a:lnTo>
                  <a:lnTo>
                    <a:pt x="121" y="140"/>
                  </a:lnTo>
                  <a:lnTo>
                    <a:pt x="128" y="139"/>
                  </a:lnTo>
                  <a:lnTo>
                    <a:pt x="134" y="139"/>
                  </a:lnTo>
                  <a:lnTo>
                    <a:pt x="139" y="139"/>
                  </a:lnTo>
                  <a:lnTo>
                    <a:pt x="150" y="141"/>
                  </a:lnTo>
                  <a:lnTo>
                    <a:pt x="160" y="145"/>
                  </a:lnTo>
                  <a:lnTo>
                    <a:pt x="169" y="150"/>
                  </a:lnTo>
                  <a:lnTo>
                    <a:pt x="180" y="153"/>
                  </a:lnTo>
                  <a:lnTo>
                    <a:pt x="190" y="158"/>
                  </a:lnTo>
                  <a:lnTo>
                    <a:pt x="201" y="162"/>
                  </a:lnTo>
                  <a:lnTo>
                    <a:pt x="211" y="163"/>
                  </a:lnTo>
                  <a:lnTo>
                    <a:pt x="222" y="163"/>
                  </a:lnTo>
                  <a:lnTo>
                    <a:pt x="229" y="159"/>
                  </a:lnTo>
                  <a:lnTo>
                    <a:pt x="235" y="152"/>
                  </a:lnTo>
                  <a:lnTo>
                    <a:pt x="236" y="145"/>
                  </a:lnTo>
                  <a:lnTo>
                    <a:pt x="230" y="141"/>
                  </a:lnTo>
                  <a:lnTo>
                    <a:pt x="225" y="140"/>
                  </a:lnTo>
                  <a:lnTo>
                    <a:pt x="218" y="137"/>
                  </a:lnTo>
                  <a:lnTo>
                    <a:pt x="209" y="134"/>
                  </a:lnTo>
                  <a:lnTo>
                    <a:pt x="199" y="129"/>
                  </a:lnTo>
                  <a:lnTo>
                    <a:pt x="190" y="125"/>
                  </a:lnTo>
                  <a:lnTo>
                    <a:pt x="180" y="121"/>
                  </a:lnTo>
                  <a:lnTo>
                    <a:pt x="171" y="117"/>
                  </a:lnTo>
                  <a:lnTo>
                    <a:pt x="163" y="113"/>
                  </a:lnTo>
                  <a:lnTo>
                    <a:pt x="154" y="111"/>
                  </a:lnTo>
                  <a:lnTo>
                    <a:pt x="148" y="111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5" y="113"/>
                  </a:lnTo>
                  <a:lnTo>
                    <a:pt x="116" y="113"/>
                  </a:lnTo>
                  <a:lnTo>
                    <a:pt x="110" y="112"/>
                  </a:lnTo>
                  <a:lnTo>
                    <a:pt x="103" y="110"/>
                  </a:lnTo>
                  <a:lnTo>
                    <a:pt x="93" y="103"/>
                  </a:lnTo>
                  <a:lnTo>
                    <a:pt x="85" y="96"/>
                  </a:lnTo>
                  <a:lnTo>
                    <a:pt x="77" y="87"/>
                  </a:lnTo>
                  <a:lnTo>
                    <a:pt x="69" y="77"/>
                  </a:lnTo>
                  <a:lnTo>
                    <a:pt x="62" y="67"/>
                  </a:lnTo>
                  <a:lnTo>
                    <a:pt x="55" y="58"/>
                  </a:lnTo>
                  <a:lnTo>
                    <a:pt x="49" y="4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2" y="11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8" name="Freeform 393"/>
            <p:cNvSpPr>
              <a:spLocks/>
            </p:cNvSpPr>
            <p:nvPr/>
          </p:nvSpPr>
          <p:spPr bwMode="auto">
            <a:xfrm>
              <a:off x="3681" y="2366"/>
              <a:ext cx="124" cy="44"/>
            </a:xfrm>
            <a:custGeom>
              <a:avLst/>
              <a:gdLst>
                <a:gd name="T0" fmla="*/ 16 w 248"/>
                <a:gd name="T1" fmla="*/ 4 h 88"/>
                <a:gd name="T2" fmla="*/ 16 w 248"/>
                <a:gd name="T3" fmla="*/ 3 h 88"/>
                <a:gd name="T4" fmla="*/ 15 w 248"/>
                <a:gd name="T5" fmla="*/ 2 h 88"/>
                <a:gd name="T6" fmla="*/ 14 w 248"/>
                <a:gd name="T7" fmla="*/ 1 h 88"/>
                <a:gd name="T8" fmla="*/ 13 w 248"/>
                <a:gd name="T9" fmla="*/ 1 h 88"/>
                <a:gd name="T10" fmla="*/ 12 w 248"/>
                <a:gd name="T11" fmla="*/ 1 h 88"/>
                <a:gd name="T12" fmla="*/ 11 w 248"/>
                <a:gd name="T13" fmla="*/ 1 h 88"/>
                <a:gd name="T14" fmla="*/ 9 w 248"/>
                <a:gd name="T15" fmla="*/ 1 h 88"/>
                <a:gd name="T16" fmla="*/ 8 w 248"/>
                <a:gd name="T17" fmla="*/ 1 h 88"/>
                <a:gd name="T18" fmla="*/ 7 w 248"/>
                <a:gd name="T19" fmla="*/ 1 h 88"/>
                <a:gd name="T20" fmla="*/ 6 w 248"/>
                <a:gd name="T21" fmla="*/ 1 h 88"/>
                <a:gd name="T22" fmla="*/ 6 w 248"/>
                <a:gd name="T23" fmla="*/ 0 h 88"/>
                <a:gd name="T24" fmla="*/ 5 w 248"/>
                <a:gd name="T25" fmla="*/ 0 h 88"/>
                <a:gd name="T26" fmla="*/ 4 w 248"/>
                <a:gd name="T27" fmla="*/ 0 h 88"/>
                <a:gd name="T28" fmla="*/ 4 w 248"/>
                <a:gd name="T29" fmla="*/ 1 h 88"/>
                <a:gd name="T30" fmla="*/ 3 w 248"/>
                <a:gd name="T31" fmla="*/ 1 h 88"/>
                <a:gd name="T32" fmla="*/ 2 w 248"/>
                <a:gd name="T33" fmla="*/ 1 h 88"/>
                <a:gd name="T34" fmla="*/ 2 w 248"/>
                <a:gd name="T35" fmla="*/ 2 h 88"/>
                <a:gd name="T36" fmla="*/ 1 w 248"/>
                <a:gd name="T37" fmla="*/ 3 h 88"/>
                <a:gd name="T38" fmla="*/ 1 w 248"/>
                <a:gd name="T39" fmla="*/ 4 h 88"/>
                <a:gd name="T40" fmla="*/ 0 w 248"/>
                <a:gd name="T41" fmla="*/ 6 h 88"/>
                <a:gd name="T42" fmla="*/ 1 w 248"/>
                <a:gd name="T43" fmla="*/ 6 h 88"/>
                <a:gd name="T44" fmla="*/ 1 w 248"/>
                <a:gd name="T45" fmla="*/ 6 h 88"/>
                <a:gd name="T46" fmla="*/ 1 w 248"/>
                <a:gd name="T47" fmla="*/ 6 h 88"/>
                <a:gd name="T48" fmla="*/ 1 w 248"/>
                <a:gd name="T49" fmla="*/ 6 h 88"/>
                <a:gd name="T50" fmla="*/ 2 w 248"/>
                <a:gd name="T51" fmla="*/ 5 h 88"/>
                <a:gd name="T52" fmla="*/ 2 w 248"/>
                <a:gd name="T53" fmla="*/ 4 h 88"/>
                <a:gd name="T54" fmla="*/ 2 w 248"/>
                <a:gd name="T55" fmla="*/ 4 h 88"/>
                <a:gd name="T56" fmla="*/ 2 w 248"/>
                <a:gd name="T57" fmla="*/ 3 h 88"/>
                <a:gd name="T58" fmla="*/ 3 w 248"/>
                <a:gd name="T59" fmla="*/ 3 h 88"/>
                <a:gd name="T60" fmla="*/ 3 w 248"/>
                <a:gd name="T61" fmla="*/ 2 h 88"/>
                <a:gd name="T62" fmla="*/ 4 w 248"/>
                <a:gd name="T63" fmla="*/ 2 h 88"/>
                <a:gd name="T64" fmla="*/ 5 w 248"/>
                <a:gd name="T65" fmla="*/ 2 h 88"/>
                <a:gd name="T66" fmla="*/ 5 w 248"/>
                <a:gd name="T67" fmla="*/ 2 h 88"/>
                <a:gd name="T68" fmla="*/ 6 w 248"/>
                <a:gd name="T69" fmla="*/ 2 h 88"/>
                <a:gd name="T70" fmla="*/ 6 w 248"/>
                <a:gd name="T71" fmla="*/ 2 h 88"/>
                <a:gd name="T72" fmla="*/ 7 w 248"/>
                <a:gd name="T73" fmla="*/ 2 h 88"/>
                <a:gd name="T74" fmla="*/ 7 w 248"/>
                <a:gd name="T75" fmla="*/ 2 h 88"/>
                <a:gd name="T76" fmla="*/ 8 w 248"/>
                <a:gd name="T77" fmla="*/ 2 h 88"/>
                <a:gd name="T78" fmla="*/ 8 w 248"/>
                <a:gd name="T79" fmla="*/ 2 h 88"/>
                <a:gd name="T80" fmla="*/ 9 w 248"/>
                <a:gd name="T81" fmla="*/ 2 h 88"/>
                <a:gd name="T82" fmla="*/ 10 w 248"/>
                <a:gd name="T83" fmla="*/ 2 h 88"/>
                <a:gd name="T84" fmla="*/ 11 w 248"/>
                <a:gd name="T85" fmla="*/ 2 h 88"/>
                <a:gd name="T86" fmla="*/ 12 w 248"/>
                <a:gd name="T87" fmla="*/ 2 h 88"/>
                <a:gd name="T88" fmla="*/ 13 w 248"/>
                <a:gd name="T89" fmla="*/ 2 h 88"/>
                <a:gd name="T90" fmla="*/ 14 w 248"/>
                <a:gd name="T91" fmla="*/ 2 h 88"/>
                <a:gd name="T92" fmla="*/ 15 w 248"/>
                <a:gd name="T93" fmla="*/ 2 h 88"/>
                <a:gd name="T94" fmla="*/ 15 w 248"/>
                <a:gd name="T95" fmla="*/ 3 h 88"/>
                <a:gd name="T96" fmla="*/ 16 w 248"/>
                <a:gd name="T97" fmla="*/ 4 h 88"/>
                <a:gd name="T98" fmla="*/ 16 w 248"/>
                <a:gd name="T99" fmla="*/ 4 h 88"/>
                <a:gd name="T100" fmla="*/ 16 w 248"/>
                <a:gd name="T101" fmla="*/ 4 h 88"/>
                <a:gd name="T102" fmla="*/ 16 w 248"/>
                <a:gd name="T103" fmla="*/ 4 h 88"/>
                <a:gd name="T104" fmla="*/ 16 w 248"/>
                <a:gd name="T105" fmla="*/ 4 h 88"/>
                <a:gd name="T106" fmla="*/ 16 w 248"/>
                <a:gd name="T107" fmla="*/ 4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88"/>
                <a:gd name="T164" fmla="*/ 248 w 248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88">
                  <a:moveTo>
                    <a:pt x="248" y="62"/>
                  </a:moveTo>
                  <a:lnTo>
                    <a:pt x="246" y="36"/>
                  </a:lnTo>
                  <a:lnTo>
                    <a:pt x="237" y="19"/>
                  </a:lnTo>
                  <a:lnTo>
                    <a:pt x="223" y="9"/>
                  </a:lnTo>
                  <a:lnTo>
                    <a:pt x="205" y="3"/>
                  </a:lnTo>
                  <a:lnTo>
                    <a:pt x="184" y="2"/>
                  </a:lnTo>
                  <a:lnTo>
                    <a:pt x="162" y="2"/>
                  </a:lnTo>
                  <a:lnTo>
                    <a:pt x="139" y="3"/>
                  </a:lnTo>
                  <a:lnTo>
                    <a:pt x="117" y="3"/>
                  </a:lnTo>
                  <a:lnTo>
                    <a:pt x="104" y="2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7" y="26"/>
                  </a:lnTo>
                  <a:lnTo>
                    <a:pt x="9" y="44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5" y="88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6" y="50"/>
                  </a:lnTo>
                  <a:lnTo>
                    <a:pt x="30" y="41"/>
                  </a:lnTo>
                  <a:lnTo>
                    <a:pt x="36" y="33"/>
                  </a:lnTo>
                  <a:lnTo>
                    <a:pt x="43" y="26"/>
                  </a:lnTo>
                  <a:lnTo>
                    <a:pt x="55" y="22"/>
                  </a:lnTo>
                  <a:lnTo>
                    <a:pt x="70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93" y="24"/>
                  </a:lnTo>
                  <a:lnTo>
                    <a:pt x="100" y="25"/>
                  </a:lnTo>
                  <a:lnTo>
                    <a:pt x="108" y="26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9" y="28"/>
                  </a:lnTo>
                  <a:lnTo>
                    <a:pt x="147" y="28"/>
                  </a:lnTo>
                  <a:lnTo>
                    <a:pt x="165" y="26"/>
                  </a:lnTo>
                  <a:lnTo>
                    <a:pt x="184" y="22"/>
                  </a:lnTo>
                  <a:lnTo>
                    <a:pt x="201" y="21"/>
                  </a:lnTo>
                  <a:lnTo>
                    <a:pt x="216" y="24"/>
                  </a:lnTo>
                  <a:lnTo>
                    <a:pt x="230" y="30"/>
                  </a:lnTo>
                  <a:lnTo>
                    <a:pt x="239" y="42"/>
                  </a:lnTo>
                  <a:lnTo>
                    <a:pt x="245" y="63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8" y="63"/>
                  </a:lnTo>
                  <a:lnTo>
                    <a:pt x="24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89" name="Freeform 394"/>
            <p:cNvSpPr>
              <a:spLocks/>
            </p:cNvSpPr>
            <p:nvPr/>
          </p:nvSpPr>
          <p:spPr bwMode="auto">
            <a:xfrm>
              <a:off x="3687" y="2403"/>
              <a:ext cx="110" cy="31"/>
            </a:xfrm>
            <a:custGeom>
              <a:avLst/>
              <a:gdLst>
                <a:gd name="T0" fmla="*/ 14 w 220"/>
                <a:gd name="T1" fmla="*/ 2 h 63"/>
                <a:gd name="T2" fmla="*/ 14 w 220"/>
                <a:gd name="T3" fmla="*/ 1 h 63"/>
                <a:gd name="T4" fmla="*/ 14 w 220"/>
                <a:gd name="T5" fmla="*/ 1 h 63"/>
                <a:gd name="T6" fmla="*/ 13 w 220"/>
                <a:gd name="T7" fmla="*/ 0 h 63"/>
                <a:gd name="T8" fmla="*/ 13 w 220"/>
                <a:gd name="T9" fmla="*/ 0 h 63"/>
                <a:gd name="T10" fmla="*/ 12 w 220"/>
                <a:gd name="T11" fmla="*/ 0 h 63"/>
                <a:gd name="T12" fmla="*/ 12 w 220"/>
                <a:gd name="T13" fmla="*/ 0 h 63"/>
                <a:gd name="T14" fmla="*/ 12 w 220"/>
                <a:gd name="T15" fmla="*/ 0 h 63"/>
                <a:gd name="T16" fmla="*/ 11 w 220"/>
                <a:gd name="T17" fmla="*/ 0 h 63"/>
                <a:gd name="T18" fmla="*/ 11 w 220"/>
                <a:gd name="T19" fmla="*/ 0 h 63"/>
                <a:gd name="T20" fmla="*/ 11 w 220"/>
                <a:gd name="T21" fmla="*/ 0 h 63"/>
                <a:gd name="T22" fmla="*/ 10 w 220"/>
                <a:gd name="T23" fmla="*/ 0 h 63"/>
                <a:gd name="T24" fmla="*/ 10 w 220"/>
                <a:gd name="T25" fmla="*/ 0 h 63"/>
                <a:gd name="T26" fmla="*/ 9 w 220"/>
                <a:gd name="T27" fmla="*/ 0 h 63"/>
                <a:gd name="T28" fmla="*/ 9 w 220"/>
                <a:gd name="T29" fmla="*/ 0 h 63"/>
                <a:gd name="T30" fmla="*/ 8 w 220"/>
                <a:gd name="T31" fmla="*/ 0 h 63"/>
                <a:gd name="T32" fmla="*/ 8 w 220"/>
                <a:gd name="T33" fmla="*/ 0 h 63"/>
                <a:gd name="T34" fmla="*/ 7 w 220"/>
                <a:gd name="T35" fmla="*/ 0 h 63"/>
                <a:gd name="T36" fmla="*/ 7 w 220"/>
                <a:gd name="T37" fmla="*/ 0 h 63"/>
                <a:gd name="T38" fmla="*/ 6 w 220"/>
                <a:gd name="T39" fmla="*/ 0 h 63"/>
                <a:gd name="T40" fmla="*/ 6 w 220"/>
                <a:gd name="T41" fmla="*/ 0 h 63"/>
                <a:gd name="T42" fmla="*/ 5 w 220"/>
                <a:gd name="T43" fmla="*/ 0 h 63"/>
                <a:gd name="T44" fmla="*/ 4 w 220"/>
                <a:gd name="T45" fmla="*/ 0 h 63"/>
                <a:gd name="T46" fmla="*/ 3 w 220"/>
                <a:gd name="T47" fmla="*/ 0 h 63"/>
                <a:gd name="T48" fmla="*/ 2 w 220"/>
                <a:gd name="T49" fmla="*/ 0 h 63"/>
                <a:gd name="T50" fmla="*/ 1 w 220"/>
                <a:gd name="T51" fmla="*/ 1 h 63"/>
                <a:gd name="T52" fmla="*/ 1 w 220"/>
                <a:gd name="T53" fmla="*/ 1 h 63"/>
                <a:gd name="T54" fmla="*/ 1 w 220"/>
                <a:gd name="T55" fmla="*/ 2 h 63"/>
                <a:gd name="T56" fmla="*/ 0 w 220"/>
                <a:gd name="T57" fmla="*/ 3 h 63"/>
                <a:gd name="T58" fmla="*/ 1 w 220"/>
                <a:gd name="T59" fmla="*/ 3 h 63"/>
                <a:gd name="T60" fmla="*/ 1 w 220"/>
                <a:gd name="T61" fmla="*/ 3 h 63"/>
                <a:gd name="T62" fmla="*/ 1 w 220"/>
                <a:gd name="T63" fmla="*/ 3 h 63"/>
                <a:gd name="T64" fmla="*/ 1 w 220"/>
                <a:gd name="T65" fmla="*/ 3 h 63"/>
                <a:gd name="T66" fmla="*/ 1 w 220"/>
                <a:gd name="T67" fmla="*/ 2 h 63"/>
                <a:gd name="T68" fmla="*/ 2 w 220"/>
                <a:gd name="T69" fmla="*/ 2 h 63"/>
                <a:gd name="T70" fmla="*/ 3 w 220"/>
                <a:gd name="T71" fmla="*/ 1 h 63"/>
                <a:gd name="T72" fmla="*/ 4 w 220"/>
                <a:gd name="T73" fmla="*/ 1 h 63"/>
                <a:gd name="T74" fmla="*/ 5 w 220"/>
                <a:gd name="T75" fmla="*/ 1 h 63"/>
                <a:gd name="T76" fmla="*/ 6 w 220"/>
                <a:gd name="T77" fmla="*/ 1 h 63"/>
                <a:gd name="T78" fmla="*/ 7 w 220"/>
                <a:gd name="T79" fmla="*/ 1 h 63"/>
                <a:gd name="T80" fmla="*/ 8 w 220"/>
                <a:gd name="T81" fmla="*/ 1 h 63"/>
                <a:gd name="T82" fmla="*/ 9 w 220"/>
                <a:gd name="T83" fmla="*/ 1 h 63"/>
                <a:gd name="T84" fmla="*/ 10 w 220"/>
                <a:gd name="T85" fmla="*/ 1 h 63"/>
                <a:gd name="T86" fmla="*/ 11 w 220"/>
                <a:gd name="T87" fmla="*/ 0 h 63"/>
                <a:gd name="T88" fmla="*/ 12 w 220"/>
                <a:gd name="T89" fmla="*/ 0 h 63"/>
                <a:gd name="T90" fmla="*/ 12 w 220"/>
                <a:gd name="T91" fmla="*/ 0 h 63"/>
                <a:gd name="T92" fmla="*/ 13 w 220"/>
                <a:gd name="T93" fmla="*/ 1 h 63"/>
                <a:gd name="T94" fmla="*/ 14 w 220"/>
                <a:gd name="T95" fmla="*/ 1 h 63"/>
                <a:gd name="T96" fmla="*/ 14 w 220"/>
                <a:gd name="T97" fmla="*/ 2 h 63"/>
                <a:gd name="T98" fmla="*/ 14 w 220"/>
                <a:gd name="T99" fmla="*/ 2 h 63"/>
                <a:gd name="T100" fmla="*/ 14 w 220"/>
                <a:gd name="T101" fmla="*/ 2 h 63"/>
                <a:gd name="T102" fmla="*/ 14 w 220"/>
                <a:gd name="T103" fmla="*/ 2 h 63"/>
                <a:gd name="T104" fmla="*/ 14 w 220"/>
                <a:gd name="T105" fmla="*/ 2 h 63"/>
                <a:gd name="T106" fmla="*/ 14 w 220"/>
                <a:gd name="T107" fmla="*/ 2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63"/>
                <a:gd name="T164" fmla="*/ 220 w 22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63">
                  <a:moveTo>
                    <a:pt x="220" y="39"/>
                  </a:moveTo>
                  <a:lnTo>
                    <a:pt x="219" y="27"/>
                  </a:lnTo>
                  <a:lnTo>
                    <a:pt x="214" y="17"/>
                  </a:lnTo>
                  <a:lnTo>
                    <a:pt x="207" y="10"/>
                  </a:lnTo>
                  <a:lnTo>
                    <a:pt x="197" y="5"/>
                  </a:lnTo>
                  <a:lnTo>
                    <a:pt x="191" y="2"/>
                  </a:lnTo>
                  <a:lnTo>
                    <a:pt x="186" y="1"/>
                  </a:lnTo>
                  <a:lnTo>
                    <a:pt x="180" y="1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1" y="1"/>
                  </a:lnTo>
                  <a:lnTo>
                    <a:pt x="143" y="1"/>
                  </a:lnTo>
                  <a:lnTo>
                    <a:pt x="134" y="1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8" y="2"/>
                  </a:lnTo>
                  <a:lnTo>
                    <a:pt x="53" y="5"/>
                  </a:lnTo>
                  <a:lnTo>
                    <a:pt x="38" y="8"/>
                  </a:lnTo>
                  <a:lnTo>
                    <a:pt x="25" y="14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1" y="45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15" y="44"/>
                  </a:lnTo>
                  <a:lnTo>
                    <a:pt x="25" y="32"/>
                  </a:lnTo>
                  <a:lnTo>
                    <a:pt x="39" y="25"/>
                  </a:lnTo>
                  <a:lnTo>
                    <a:pt x="55" y="20"/>
                  </a:lnTo>
                  <a:lnTo>
                    <a:pt x="73" y="17"/>
                  </a:lnTo>
                  <a:lnTo>
                    <a:pt x="90" y="16"/>
                  </a:lnTo>
                  <a:lnTo>
                    <a:pt x="106" y="16"/>
                  </a:lnTo>
                  <a:lnTo>
                    <a:pt x="121" y="17"/>
                  </a:lnTo>
                  <a:lnTo>
                    <a:pt x="134" y="17"/>
                  </a:lnTo>
                  <a:lnTo>
                    <a:pt x="148" y="16"/>
                  </a:lnTo>
                  <a:lnTo>
                    <a:pt x="163" y="14"/>
                  </a:lnTo>
                  <a:lnTo>
                    <a:pt x="178" y="13"/>
                  </a:lnTo>
                  <a:lnTo>
                    <a:pt x="191" y="13"/>
                  </a:lnTo>
                  <a:lnTo>
                    <a:pt x="204" y="17"/>
                  </a:lnTo>
                  <a:lnTo>
                    <a:pt x="212" y="25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9" y="42"/>
                  </a:lnTo>
                  <a:lnTo>
                    <a:pt x="220" y="40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0" name="Freeform 395"/>
            <p:cNvSpPr>
              <a:spLocks/>
            </p:cNvSpPr>
            <p:nvPr/>
          </p:nvSpPr>
          <p:spPr bwMode="auto">
            <a:xfrm>
              <a:off x="3700" y="2440"/>
              <a:ext cx="80" cy="56"/>
            </a:xfrm>
            <a:custGeom>
              <a:avLst/>
              <a:gdLst>
                <a:gd name="T0" fmla="*/ 9 w 162"/>
                <a:gd name="T1" fmla="*/ 0 h 113"/>
                <a:gd name="T2" fmla="*/ 8 w 162"/>
                <a:gd name="T3" fmla="*/ 0 h 113"/>
                <a:gd name="T4" fmla="*/ 7 w 162"/>
                <a:gd name="T5" fmla="*/ 0 h 113"/>
                <a:gd name="T6" fmla="*/ 6 w 162"/>
                <a:gd name="T7" fmla="*/ 0 h 113"/>
                <a:gd name="T8" fmla="*/ 5 w 162"/>
                <a:gd name="T9" fmla="*/ 0 h 113"/>
                <a:gd name="T10" fmla="*/ 4 w 162"/>
                <a:gd name="T11" fmla="*/ 0 h 113"/>
                <a:gd name="T12" fmla="*/ 2 w 162"/>
                <a:gd name="T13" fmla="*/ 0 h 113"/>
                <a:gd name="T14" fmla="*/ 1 w 162"/>
                <a:gd name="T15" fmla="*/ 0 h 113"/>
                <a:gd name="T16" fmla="*/ 0 w 162"/>
                <a:gd name="T17" fmla="*/ 1 h 113"/>
                <a:gd name="T18" fmla="*/ 0 w 162"/>
                <a:gd name="T19" fmla="*/ 3 h 113"/>
                <a:gd name="T20" fmla="*/ 1 w 162"/>
                <a:gd name="T21" fmla="*/ 4 h 113"/>
                <a:gd name="T22" fmla="*/ 2 w 162"/>
                <a:gd name="T23" fmla="*/ 5 h 113"/>
                <a:gd name="T24" fmla="*/ 4 w 162"/>
                <a:gd name="T25" fmla="*/ 6 h 113"/>
                <a:gd name="T26" fmla="*/ 5 w 162"/>
                <a:gd name="T27" fmla="*/ 6 h 113"/>
                <a:gd name="T28" fmla="*/ 6 w 162"/>
                <a:gd name="T29" fmla="*/ 7 h 113"/>
                <a:gd name="T30" fmla="*/ 7 w 162"/>
                <a:gd name="T31" fmla="*/ 6 h 113"/>
                <a:gd name="T32" fmla="*/ 6 w 162"/>
                <a:gd name="T33" fmla="*/ 6 h 113"/>
                <a:gd name="T34" fmla="*/ 5 w 162"/>
                <a:gd name="T35" fmla="*/ 5 h 113"/>
                <a:gd name="T36" fmla="*/ 4 w 162"/>
                <a:gd name="T37" fmla="*/ 5 h 113"/>
                <a:gd name="T38" fmla="*/ 4 w 162"/>
                <a:gd name="T39" fmla="*/ 4 h 113"/>
                <a:gd name="T40" fmla="*/ 3 w 162"/>
                <a:gd name="T41" fmla="*/ 4 h 113"/>
                <a:gd name="T42" fmla="*/ 2 w 162"/>
                <a:gd name="T43" fmla="*/ 4 h 113"/>
                <a:gd name="T44" fmla="*/ 2 w 162"/>
                <a:gd name="T45" fmla="*/ 3 h 113"/>
                <a:gd name="T46" fmla="*/ 2 w 162"/>
                <a:gd name="T47" fmla="*/ 3 h 113"/>
                <a:gd name="T48" fmla="*/ 1 w 162"/>
                <a:gd name="T49" fmla="*/ 2 h 113"/>
                <a:gd name="T50" fmla="*/ 2 w 162"/>
                <a:gd name="T51" fmla="*/ 1 h 113"/>
                <a:gd name="T52" fmla="*/ 3 w 162"/>
                <a:gd name="T53" fmla="*/ 1 h 113"/>
                <a:gd name="T54" fmla="*/ 4 w 162"/>
                <a:gd name="T55" fmla="*/ 1 h 113"/>
                <a:gd name="T56" fmla="*/ 5 w 162"/>
                <a:gd name="T57" fmla="*/ 1 h 113"/>
                <a:gd name="T58" fmla="*/ 6 w 162"/>
                <a:gd name="T59" fmla="*/ 1 h 113"/>
                <a:gd name="T60" fmla="*/ 7 w 162"/>
                <a:gd name="T61" fmla="*/ 1 h 113"/>
                <a:gd name="T62" fmla="*/ 8 w 162"/>
                <a:gd name="T63" fmla="*/ 0 h 113"/>
                <a:gd name="T64" fmla="*/ 8 w 162"/>
                <a:gd name="T65" fmla="*/ 0 h 113"/>
                <a:gd name="T66" fmla="*/ 9 w 162"/>
                <a:gd name="T67" fmla="*/ 1 h 113"/>
                <a:gd name="T68" fmla="*/ 10 w 162"/>
                <a:gd name="T69" fmla="*/ 1 h 113"/>
                <a:gd name="T70" fmla="*/ 10 w 162"/>
                <a:gd name="T71" fmla="*/ 1 h 113"/>
                <a:gd name="T72" fmla="*/ 10 w 162"/>
                <a:gd name="T73" fmla="*/ 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13"/>
                <a:gd name="T113" fmla="*/ 162 w 162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13">
                  <a:moveTo>
                    <a:pt x="162" y="20"/>
                  </a:moveTo>
                  <a:lnTo>
                    <a:pt x="156" y="14"/>
                  </a:lnTo>
                  <a:lnTo>
                    <a:pt x="150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6" y="3"/>
                  </a:lnTo>
                  <a:lnTo>
                    <a:pt x="117" y="3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7" y="28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9" y="70"/>
                  </a:lnTo>
                  <a:lnTo>
                    <a:pt x="19" y="77"/>
                  </a:lnTo>
                  <a:lnTo>
                    <a:pt x="30" y="84"/>
                  </a:lnTo>
                  <a:lnTo>
                    <a:pt x="43" y="90"/>
                  </a:lnTo>
                  <a:lnTo>
                    <a:pt x="56" y="96"/>
                  </a:lnTo>
                  <a:lnTo>
                    <a:pt x="68" y="100"/>
                  </a:lnTo>
                  <a:lnTo>
                    <a:pt x="81" y="105"/>
                  </a:lnTo>
                  <a:lnTo>
                    <a:pt x="94" y="109"/>
                  </a:lnTo>
                  <a:lnTo>
                    <a:pt x="105" y="113"/>
                  </a:lnTo>
                  <a:lnTo>
                    <a:pt x="109" y="113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2" y="104"/>
                  </a:lnTo>
                  <a:lnTo>
                    <a:pt x="105" y="99"/>
                  </a:lnTo>
                  <a:lnTo>
                    <a:pt x="100" y="96"/>
                  </a:lnTo>
                  <a:lnTo>
                    <a:pt x="93" y="91"/>
                  </a:lnTo>
                  <a:lnTo>
                    <a:pt x="86" y="88"/>
                  </a:lnTo>
                  <a:lnTo>
                    <a:pt x="79" y="84"/>
                  </a:lnTo>
                  <a:lnTo>
                    <a:pt x="72" y="81"/>
                  </a:lnTo>
                  <a:lnTo>
                    <a:pt x="65" y="76"/>
                  </a:lnTo>
                  <a:lnTo>
                    <a:pt x="58" y="73"/>
                  </a:lnTo>
                  <a:lnTo>
                    <a:pt x="53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7" y="40"/>
                  </a:lnTo>
                  <a:lnTo>
                    <a:pt x="28" y="28"/>
                  </a:lnTo>
                  <a:lnTo>
                    <a:pt x="37" y="21"/>
                  </a:lnTo>
                  <a:lnTo>
                    <a:pt x="53" y="18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3" y="18"/>
                  </a:lnTo>
                  <a:lnTo>
                    <a:pt x="110" y="17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9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1" name="Freeform 396"/>
            <p:cNvSpPr>
              <a:spLocks/>
            </p:cNvSpPr>
            <p:nvPr/>
          </p:nvSpPr>
          <p:spPr bwMode="auto">
            <a:xfrm>
              <a:off x="3736" y="2468"/>
              <a:ext cx="31" cy="16"/>
            </a:xfrm>
            <a:custGeom>
              <a:avLst/>
              <a:gdLst>
                <a:gd name="T0" fmla="*/ 0 w 62"/>
                <a:gd name="T1" fmla="*/ 0 h 33"/>
                <a:gd name="T2" fmla="*/ 1 w 62"/>
                <a:gd name="T3" fmla="*/ 0 h 33"/>
                <a:gd name="T4" fmla="*/ 1 w 62"/>
                <a:gd name="T5" fmla="*/ 1 h 33"/>
                <a:gd name="T6" fmla="*/ 1 w 62"/>
                <a:gd name="T7" fmla="*/ 1 h 33"/>
                <a:gd name="T8" fmla="*/ 2 w 62"/>
                <a:gd name="T9" fmla="*/ 2 h 33"/>
                <a:gd name="T10" fmla="*/ 2 w 62"/>
                <a:gd name="T11" fmla="*/ 2 h 33"/>
                <a:gd name="T12" fmla="*/ 2 w 62"/>
                <a:gd name="T13" fmla="*/ 2 h 33"/>
                <a:gd name="T14" fmla="*/ 3 w 62"/>
                <a:gd name="T15" fmla="*/ 2 h 33"/>
                <a:gd name="T16" fmla="*/ 3 w 62"/>
                <a:gd name="T17" fmla="*/ 2 h 33"/>
                <a:gd name="T18" fmla="*/ 3 w 62"/>
                <a:gd name="T19" fmla="*/ 2 h 33"/>
                <a:gd name="T20" fmla="*/ 4 w 62"/>
                <a:gd name="T21" fmla="*/ 1 h 33"/>
                <a:gd name="T22" fmla="*/ 4 w 62"/>
                <a:gd name="T23" fmla="*/ 1 h 33"/>
                <a:gd name="T24" fmla="*/ 4 w 62"/>
                <a:gd name="T25" fmla="*/ 1 h 33"/>
                <a:gd name="T26" fmla="*/ 4 w 62"/>
                <a:gd name="T27" fmla="*/ 1 h 33"/>
                <a:gd name="T28" fmla="*/ 4 w 62"/>
                <a:gd name="T29" fmla="*/ 1 h 33"/>
                <a:gd name="T30" fmla="*/ 4 w 62"/>
                <a:gd name="T31" fmla="*/ 0 h 33"/>
                <a:gd name="T32" fmla="*/ 4 w 62"/>
                <a:gd name="T33" fmla="*/ 0 h 33"/>
                <a:gd name="T34" fmla="*/ 4 w 62"/>
                <a:gd name="T35" fmla="*/ 0 h 33"/>
                <a:gd name="T36" fmla="*/ 3 w 62"/>
                <a:gd name="T37" fmla="*/ 0 h 33"/>
                <a:gd name="T38" fmla="*/ 3 w 62"/>
                <a:gd name="T39" fmla="*/ 0 h 33"/>
                <a:gd name="T40" fmla="*/ 2 w 62"/>
                <a:gd name="T41" fmla="*/ 0 h 33"/>
                <a:gd name="T42" fmla="*/ 2 w 62"/>
                <a:gd name="T43" fmla="*/ 0 h 33"/>
                <a:gd name="T44" fmla="*/ 1 w 62"/>
                <a:gd name="T45" fmla="*/ 0 h 33"/>
                <a:gd name="T46" fmla="*/ 1 w 62"/>
                <a:gd name="T47" fmla="*/ 0 h 33"/>
                <a:gd name="T48" fmla="*/ 1 w 62"/>
                <a:gd name="T49" fmla="*/ 0 h 33"/>
                <a:gd name="T50" fmla="*/ 1 w 62"/>
                <a:gd name="T51" fmla="*/ 0 h 33"/>
                <a:gd name="T52" fmla="*/ 1 w 62"/>
                <a:gd name="T53" fmla="*/ 0 h 33"/>
                <a:gd name="T54" fmla="*/ 0 w 62"/>
                <a:gd name="T55" fmla="*/ 0 h 33"/>
                <a:gd name="T56" fmla="*/ 0 w 62"/>
                <a:gd name="T57" fmla="*/ 0 h 33"/>
                <a:gd name="T58" fmla="*/ 0 w 6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33"/>
                <a:gd name="T92" fmla="*/ 62 w 6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33">
                  <a:moveTo>
                    <a:pt x="0" y="3"/>
                  </a:moveTo>
                  <a:lnTo>
                    <a:pt x="2" y="12"/>
                  </a:lnTo>
                  <a:lnTo>
                    <a:pt x="6" y="20"/>
                  </a:lnTo>
                  <a:lnTo>
                    <a:pt x="12" y="27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5" y="32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1" y="13"/>
                  </a:lnTo>
                  <a:lnTo>
                    <a:pt x="44" y="14"/>
                  </a:lnTo>
                  <a:lnTo>
                    <a:pt x="37" y="15"/>
                  </a:lnTo>
                  <a:lnTo>
                    <a:pt x="29" y="15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2" name="Freeform 397"/>
            <p:cNvSpPr>
              <a:spLocks/>
            </p:cNvSpPr>
            <p:nvPr/>
          </p:nvSpPr>
          <p:spPr bwMode="auto">
            <a:xfrm>
              <a:off x="3749" y="2476"/>
              <a:ext cx="31" cy="45"/>
            </a:xfrm>
            <a:custGeom>
              <a:avLst/>
              <a:gdLst>
                <a:gd name="T0" fmla="*/ 1 w 61"/>
                <a:gd name="T1" fmla="*/ 1 h 90"/>
                <a:gd name="T2" fmla="*/ 1 w 61"/>
                <a:gd name="T3" fmla="*/ 2 h 90"/>
                <a:gd name="T4" fmla="*/ 2 w 61"/>
                <a:gd name="T5" fmla="*/ 2 h 90"/>
                <a:gd name="T6" fmla="*/ 2 w 61"/>
                <a:gd name="T7" fmla="*/ 3 h 90"/>
                <a:gd name="T8" fmla="*/ 2 w 61"/>
                <a:gd name="T9" fmla="*/ 3 h 90"/>
                <a:gd name="T10" fmla="*/ 3 w 61"/>
                <a:gd name="T11" fmla="*/ 4 h 90"/>
                <a:gd name="T12" fmla="*/ 3 w 61"/>
                <a:gd name="T13" fmla="*/ 5 h 90"/>
                <a:gd name="T14" fmla="*/ 3 w 61"/>
                <a:gd name="T15" fmla="*/ 5 h 90"/>
                <a:gd name="T16" fmla="*/ 4 w 61"/>
                <a:gd name="T17" fmla="*/ 6 h 90"/>
                <a:gd name="T18" fmla="*/ 4 w 61"/>
                <a:gd name="T19" fmla="*/ 6 h 90"/>
                <a:gd name="T20" fmla="*/ 4 w 61"/>
                <a:gd name="T21" fmla="*/ 6 h 90"/>
                <a:gd name="T22" fmla="*/ 4 w 61"/>
                <a:gd name="T23" fmla="*/ 6 h 90"/>
                <a:gd name="T24" fmla="*/ 4 w 61"/>
                <a:gd name="T25" fmla="*/ 5 h 90"/>
                <a:gd name="T26" fmla="*/ 4 w 61"/>
                <a:gd name="T27" fmla="*/ 5 h 90"/>
                <a:gd name="T28" fmla="*/ 4 w 61"/>
                <a:gd name="T29" fmla="*/ 4 h 90"/>
                <a:gd name="T30" fmla="*/ 3 w 61"/>
                <a:gd name="T31" fmla="*/ 3 h 90"/>
                <a:gd name="T32" fmla="*/ 3 w 61"/>
                <a:gd name="T33" fmla="*/ 3 h 90"/>
                <a:gd name="T34" fmla="*/ 3 w 61"/>
                <a:gd name="T35" fmla="*/ 2 h 90"/>
                <a:gd name="T36" fmla="*/ 2 w 61"/>
                <a:gd name="T37" fmla="*/ 1 h 90"/>
                <a:gd name="T38" fmla="*/ 2 w 61"/>
                <a:gd name="T39" fmla="*/ 1 h 90"/>
                <a:gd name="T40" fmla="*/ 1 w 61"/>
                <a:gd name="T41" fmla="*/ 0 h 90"/>
                <a:gd name="T42" fmla="*/ 1 w 61"/>
                <a:gd name="T43" fmla="*/ 0 h 90"/>
                <a:gd name="T44" fmla="*/ 1 w 61"/>
                <a:gd name="T45" fmla="*/ 1 h 90"/>
                <a:gd name="T46" fmla="*/ 0 w 61"/>
                <a:gd name="T47" fmla="*/ 1 h 90"/>
                <a:gd name="T48" fmla="*/ 1 w 61"/>
                <a:gd name="T49" fmla="*/ 1 h 90"/>
                <a:gd name="T50" fmla="*/ 1 w 61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90"/>
                <a:gd name="T80" fmla="*/ 61 w 61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90">
                  <a:moveTo>
                    <a:pt x="1" y="8"/>
                  </a:moveTo>
                  <a:lnTo>
                    <a:pt x="10" y="17"/>
                  </a:lnTo>
                  <a:lnTo>
                    <a:pt x="17" y="26"/>
                  </a:lnTo>
                  <a:lnTo>
                    <a:pt x="24" y="36"/>
                  </a:lnTo>
                  <a:lnTo>
                    <a:pt x="29" y="47"/>
                  </a:lnTo>
                  <a:lnTo>
                    <a:pt x="34" y="58"/>
                  </a:lnTo>
                  <a:lnTo>
                    <a:pt x="40" y="68"/>
                  </a:lnTo>
                  <a:lnTo>
                    <a:pt x="46" y="7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8" y="87"/>
                  </a:lnTo>
                  <a:lnTo>
                    <a:pt x="61" y="82"/>
                  </a:lnTo>
                  <a:lnTo>
                    <a:pt x="61" y="79"/>
                  </a:lnTo>
                  <a:lnTo>
                    <a:pt x="57" y="67"/>
                  </a:lnTo>
                  <a:lnTo>
                    <a:pt x="53" y="56"/>
                  </a:lnTo>
                  <a:lnTo>
                    <a:pt x="48" y="44"/>
                  </a:lnTo>
                  <a:lnTo>
                    <a:pt x="42" y="33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7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3" name="Freeform 398"/>
            <p:cNvSpPr>
              <a:spLocks/>
            </p:cNvSpPr>
            <p:nvPr/>
          </p:nvSpPr>
          <p:spPr bwMode="auto">
            <a:xfrm>
              <a:off x="3740" y="2332"/>
              <a:ext cx="27" cy="46"/>
            </a:xfrm>
            <a:custGeom>
              <a:avLst/>
              <a:gdLst>
                <a:gd name="T0" fmla="*/ 2 w 54"/>
                <a:gd name="T1" fmla="*/ 1 h 92"/>
                <a:gd name="T2" fmla="*/ 2 w 54"/>
                <a:gd name="T3" fmla="*/ 2 h 92"/>
                <a:gd name="T4" fmla="*/ 2 w 54"/>
                <a:gd name="T5" fmla="*/ 3 h 92"/>
                <a:gd name="T6" fmla="*/ 2 w 54"/>
                <a:gd name="T7" fmla="*/ 3 h 92"/>
                <a:gd name="T8" fmla="*/ 1 w 54"/>
                <a:gd name="T9" fmla="*/ 4 h 92"/>
                <a:gd name="T10" fmla="*/ 1 w 54"/>
                <a:gd name="T11" fmla="*/ 4 h 92"/>
                <a:gd name="T12" fmla="*/ 1 w 54"/>
                <a:gd name="T13" fmla="*/ 5 h 92"/>
                <a:gd name="T14" fmla="*/ 0 w 54"/>
                <a:gd name="T15" fmla="*/ 5 h 92"/>
                <a:gd name="T16" fmla="*/ 0 w 54"/>
                <a:gd name="T17" fmla="*/ 5 h 92"/>
                <a:gd name="T18" fmla="*/ 0 w 54"/>
                <a:gd name="T19" fmla="*/ 6 h 92"/>
                <a:gd name="T20" fmla="*/ 1 w 54"/>
                <a:gd name="T21" fmla="*/ 6 h 92"/>
                <a:gd name="T22" fmla="*/ 1 w 54"/>
                <a:gd name="T23" fmla="*/ 6 h 92"/>
                <a:gd name="T24" fmla="*/ 1 w 54"/>
                <a:gd name="T25" fmla="*/ 6 h 92"/>
                <a:gd name="T26" fmla="*/ 1 w 54"/>
                <a:gd name="T27" fmla="*/ 6 h 92"/>
                <a:gd name="T28" fmla="*/ 2 w 54"/>
                <a:gd name="T29" fmla="*/ 6 h 92"/>
                <a:gd name="T30" fmla="*/ 2 w 54"/>
                <a:gd name="T31" fmla="*/ 6 h 92"/>
                <a:gd name="T32" fmla="*/ 3 w 54"/>
                <a:gd name="T33" fmla="*/ 6 h 92"/>
                <a:gd name="T34" fmla="*/ 4 w 54"/>
                <a:gd name="T35" fmla="*/ 5 h 92"/>
                <a:gd name="T36" fmla="*/ 4 w 54"/>
                <a:gd name="T37" fmla="*/ 3 h 92"/>
                <a:gd name="T38" fmla="*/ 3 w 54"/>
                <a:gd name="T39" fmla="*/ 2 h 92"/>
                <a:gd name="T40" fmla="*/ 3 w 54"/>
                <a:gd name="T41" fmla="*/ 1 h 92"/>
                <a:gd name="T42" fmla="*/ 2 w 54"/>
                <a:gd name="T43" fmla="*/ 0 h 92"/>
                <a:gd name="T44" fmla="*/ 2 w 54"/>
                <a:gd name="T45" fmla="*/ 1 h 92"/>
                <a:gd name="T46" fmla="*/ 2 w 54"/>
                <a:gd name="T47" fmla="*/ 1 h 92"/>
                <a:gd name="T48" fmla="*/ 2 w 54"/>
                <a:gd name="T49" fmla="*/ 1 h 92"/>
                <a:gd name="T50" fmla="*/ 2 w 54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28" y="5"/>
                  </a:moveTo>
                  <a:lnTo>
                    <a:pt x="29" y="19"/>
                  </a:lnTo>
                  <a:lnTo>
                    <a:pt x="28" y="33"/>
                  </a:lnTo>
                  <a:lnTo>
                    <a:pt x="23" y="46"/>
                  </a:lnTo>
                  <a:lnTo>
                    <a:pt x="14" y="55"/>
                  </a:lnTo>
                  <a:lnTo>
                    <a:pt x="8" y="59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12" y="91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4" y="85"/>
                  </a:lnTo>
                  <a:lnTo>
                    <a:pt x="50" y="66"/>
                  </a:lnTo>
                  <a:lnTo>
                    <a:pt x="54" y="43"/>
                  </a:lnTo>
                  <a:lnTo>
                    <a:pt x="48" y="2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4" name="Freeform 399"/>
            <p:cNvSpPr>
              <a:spLocks/>
            </p:cNvSpPr>
            <p:nvPr/>
          </p:nvSpPr>
          <p:spPr bwMode="auto">
            <a:xfrm>
              <a:off x="3600" y="2220"/>
              <a:ext cx="12" cy="14"/>
            </a:xfrm>
            <a:custGeom>
              <a:avLst/>
              <a:gdLst>
                <a:gd name="T0" fmla="*/ 1 w 25"/>
                <a:gd name="T1" fmla="*/ 1 h 28"/>
                <a:gd name="T2" fmla="*/ 1 w 25"/>
                <a:gd name="T3" fmla="*/ 1 h 28"/>
                <a:gd name="T4" fmla="*/ 0 w 25"/>
                <a:gd name="T5" fmla="*/ 1 h 28"/>
                <a:gd name="T6" fmla="*/ 0 w 25"/>
                <a:gd name="T7" fmla="*/ 1 h 28"/>
                <a:gd name="T8" fmla="*/ 0 w 25"/>
                <a:gd name="T9" fmla="*/ 2 h 28"/>
                <a:gd name="T10" fmla="*/ 0 w 25"/>
                <a:gd name="T11" fmla="*/ 2 h 28"/>
                <a:gd name="T12" fmla="*/ 0 w 25"/>
                <a:gd name="T13" fmla="*/ 2 h 28"/>
                <a:gd name="T14" fmla="*/ 0 w 25"/>
                <a:gd name="T15" fmla="*/ 2 h 28"/>
                <a:gd name="T16" fmla="*/ 0 w 25"/>
                <a:gd name="T17" fmla="*/ 2 h 28"/>
                <a:gd name="T18" fmla="*/ 0 w 25"/>
                <a:gd name="T19" fmla="*/ 2 h 28"/>
                <a:gd name="T20" fmla="*/ 1 w 25"/>
                <a:gd name="T21" fmla="*/ 2 h 28"/>
                <a:gd name="T22" fmla="*/ 1 w 25"/>
                <a:gd name="T23" fmla="*/ 1 h 28"/>
                <a:gd name="T24" fmla="*/ 1 w 25"/>
                <a:gd name="T25" fmla="*/ 1 h 28"/>
                <a:gd name="T26" fmla="*/ 1 w 25"/>
                <a:gd name="T27" fmla="*/ 1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1 h 28"/>
                <a:gd name="T34" fmla="*/ 1 w 25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1" y="2"/>
                  </a:moveTo>
                  <a:lnTo>
                    <a:pt x="16" y="7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5" name="Freeform 400"/>
            <p:cNvSpPr>
              <a:spLocks/>
            </p:cNvSpPr>
            <p:nvPr/>
          </p:nvSpPr>
          <p:spPr bwMode="auto">
            <a:xfrm>
              <a:off x="3610" y="223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1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1" y="1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6" name="Freeform 401"/>
            <p:cNvSpPr>
              <a:spLocks/>
            </p:cNvSpPr>
            <p:nvPr/>
          </p:nvSpPr>
          <p:spPr bwMode="auto">
            <a:xfrm>
              <a:off x="3619" y="2241"/>
              <a:ext cx="13" cy="14"/>
            </a:xfrm>
            <a:custGeom>
              <a:avLst/>
              <a:gdLst>
                <a:gd name="T0" fmla="*/ 2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2 h 28"/>
                <a:gd name="T10" fmla="*/ 0 w 26"/>
                <a:gd name="T11" fmla="*/ 2 h 28"/>
                <a:gd name="T12" fmla="*/ 1 w 26"/>
                <a:gd name="T13" fmla="*/ 2 h 28"/>
                <a:gd name="T14" fmla="*/ 1 w 26"/>
                <a:gd name="T15" fmla="*/ 2 h 28"/>
                <a:gd name="T16" fmla="*/ 1 w 26"/>
                <a:gd name="T17" fmla="*/ 2 h 28"/>
                <a:gd name="T18" fmla="*/ 1 w 26"/>
                <a:gd name="T19" fmla="*/ 2 h 28"/>
                <a:gd name="T20" fmla="*/ 2 w 26"/>
                <a:gd name="T21" fmla="*/ 2 h 28"/>
                <a:gd name="T22" fmla="*/ 2 w 26"/>
                <a:gd name="T23" fmla="*/ 1 h 28"/>
                <a:gd name="T24" fmla="*/ 2 w 26"/>
                <a:gd name="T25" fmla="*/ 1 h 28"/>
                <a:gd name="T26" fmla="*/ 2 w 26"/>
                <a:gd name="T27" fmla="*/ 0 h 28"/>
                <a:gd name="T28" fmla="*/ 2 w 26"/>
                <a:gd name="T29" fmla="*/ 0 h 28"/>
                <a:gd name="T30" fmla="*/ 2 w 26"/>
                <a:gd name="T31" fmla="*/ 0 h 28"/>
                <a:gd name="T32" fmla="*/ 2 w 26"/>
                <a:gd name="T33" fmla="*/ 1 h 28"/>
                <a:gd name="T34" fmla="*/ 2 w 26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2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7" name="Freeform 402"/>
            <p:cNvSpPr>
              <a:spLocks/>
            </p:cNvSpPr>
            <p:nvPr/>
          </p:nvSpPr>
          <p:spPr bwMode="auto">
            <a:xfrm>
              <a:off x="3629" y="225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1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0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19" y="1"/>
                  </a:move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1" y="9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8" name="Freeform 403"/>
            <p:cNvSpPr>
              <a:spLocks/>
            </p:cNvSpPr>
            <p:nvPr/>
          </p:nvSpPr>
          <p:spPr bwMode="auto">
            <a:xfrm>
              <a:off x="3627" y="2258"/>
              <a:ext cx="23" cy="25"/>
            </a:xfrm>
            <a:custGeom>
              <a:avLst/>
              <a:gdLst>
                <a:gd name="T0" fmla="*/ 0 w 47"/>
                <a:gd name="T1" fmla="*/ 3 h 51"/>
                <a:gd name="T2" fmla="*/ 0 w 47"/>
                <a:gd name="T3" fmla="*/ 2 h 51"/>
                <a:gd name="T4" fmla="*/ 1 w 47"/>
                <a:gd name="T5" fmla="*/ 2 h 51"/>
                <a:gd name="T6" fmla="*/ 1 w 47"/>
                <a:gd name="T7" fmla="*/ 2 h 51"/>
                <a:gd name="T8" fmla="*/ 1 w 47"/>
                <a:gd name="T9" fmla="*/ 2 h 51"/>
                <a:gd name="T10" fmla="*/ 2 w 47"/>
                <a:gd name="T11" fmla="*/ 1 h 51"/>
                <a:gd name="T12" fmla="*/ 2 w 47"/>
                <a:gd name="T13" fmla="*/ 1 h 51"/>
                <a:gd name="T14" fmla="*/ 2 w 47"/>
                <a:gd name="T15" fmla="*/ 0 h 51"/>
                <a:gd name="T16" fmla="*/ 2 w 47"/>
                <a:gd name="T17" fmla="*/ 0 h 51"/>
                <a:gd name="T18" fmla="*/ 2 w 47"/>
                <a:gd name="T19" fmla="*/ 0 h 51"/>
                <a:gd name="T20" fmla="*/ 2 w 47"/>
                <a:gd name="T21" fmla="*/ 0 h 51"/>
                <a:gd name="T22" fmla="*/ 2 w 47"/>
                <a:gd name="T23" fmla="*/ 0 h 51"/>
                <a:gd name="T24" fmla="*/ 2 w 47"/>
                <a:gd name="T25" fmla="*/ 0 h 51"/>
                <a:gd name="T26" fmla="*/ 2 w 47"/>
                <a:gd name="T27" fmla="*/ 0 h 51"/>
                <a:gd name="T28" fmla="*/ 2 w 47"/>
                <a:gd name="T29" fmla="*/ 0 h 51"/>
                <a:gd name="T30" fmla="*/ 1 w 47"/>
                <a:gd name="T31" fmla="*/ 1 h 51"/>
                <a:gd name="T32" fmla="*/ 1 w 47"/>
                <a:gd name="T33" fmla="*/ 1 h 51"/>
                <a:gd name="T34" fmla="*/ 1 w 47"/>
                <a:gd name="T35" fmla="*/ 2 h 51"/>
                <a:gd name="T36" fmla="*/ 0 w 47"/>
                <a:gd name="T37" fmla="*/ 2 h 51"/>
                <a:gd name="T38" fmla="*/ 0 w 47"/>
                <a:gd name="T39" fmla="*/ 2 h 51"/>
                <a:gd name="T40" fmla="*/ 0 w 47"/>
                <a:gd name="T41" fmla="*/ 2 h 51"/>
                <a:gd name="T42" fmla="*/ 0 w 47"/>
                <a:gd name="T43" fmla="*/ 3 h 51"/>
                <a:gd name="T44" fmla="*/ 0 w 47"/>
                <a:gd name="T45" fmla="*/ 3 h 51"/>
                <a:gd name="T46" fmla="*/ 0 w 47"/>
                <a:gd name="T47" fmla="*/ 3 h 51"/>
                <a:gd name="T48" fmla="*/ 0 w 47"/>
                <a:gd name="T49" fmla="*/ 3 h 51"/>
                <a:gd name="T50" fmla="*/ 0 w 47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1"/>
                <a:gd name="T80" fmla="*/ 47 w 47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1">
                  <a:moveTo>
                    <a:pt x="1" y="51"/>
                  </a:moveTo>
                  <a:lnTo>
                    <a:pt x="9" y="46"/>
                  </a:lnTo>
                  <a:lnTo>
                    <a:pt x="16" y="42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6" y="28"/>
                  </a:lnTo>
                  <a:lnTo>
                    <a:pt x="41" y="21"/>
                  </a:lnTo>
                  <a:lnTo>
                    <a:pt x="45" y="13"/>
                  </a:lnTo>
                  <a:lnTo>
                    <a:pt x="47" y="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7"/>
                  </a:lnTo>
                  <a:lnTo>
                    <a:pt x="32" y="14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7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499" name="Freeform 404"/>
            <p:cNvSpPr>
              <a:spLocks/>
            </p:cNvSpPr>
            <p:nvPr/>
          </p:nvSpPr>
          <p:spPr bwMode="auto">
            <a:xfrm>
              <a:off x="3643" y="2271"/>
              <a:ext cx="13" cy="13"/>
            </a:xfrm>
            <a:custGeom>
              <a:avLst/>
              <a:gdLst>
                <a:gd name="T0" fmla="*/ 2 w 25"/>
                <a:gd name="T1" fmla="*/ 0 h 28"/>
                <a:gd name="T2" fmla="*/ 1 w 25"/>
                <a:gd name="T3" fmla="*/ 0 h 28"/>
                <a:gd name="T4" fmla="*/ 1 w 25"/>
                <a:gd name="T5" fmla="*/ 0 h 28"/>
                <a:gd name="T6" fmla="*/ 1 w 25"/>
                <a:gd name="T7" fmla="*/ 0 h 28"/>
                <a:gd name="T8" fmla="*/ 1 w 25"/>
                <a:gd name="T9" fmla="*/ 1 h 28"/>
                <a:gd name="T10" fmla="*/ 0 w 25"/>
                <a:gd name="T11" fmla="*/ 1 h 28"/>
                <a:gd name="T12" fmla="*/ 1 w 25"/>
                <a:gd name="T13" fmla="*/ 1 h 28"/>
                <a:gd name="T14" fmla="*/ 1 w 25"/>
                <a:gd name="T15" fmla="*/ 1 h 28"/>
                <a:gd name="T16" fmla="*/ 1 w 25"/>
                <a:gd name="T17" fmla="*/ 1 h 28"/>
                <a:gd name="T18" fmla="*/ 1 w 25"/>
                <a:gd name="T19" fmla="*/ 1 h 28"/>
                <a:gd name="T20" fmla="*/ 2 w 25"/>
                <a:gd name="T21" fmla="*/ 1 h 28"/>
                <a:gd name="T22" fmla="*/ 2 w 25"/>
                <a:gd name="T23" fmla="*/ 0 h 28"/>
                <a:gd name="T24" fmla="*/ 2 w 25"/>
                <a:gd name="T25" fmla="*/ 0 h 28"/>
                <a:gd name="T26" fmla="*/ 2 w 25"/>
                <a:gd name="T27" fmla="*/ 0 h 28"/>
                <a:gd name="T28" fmla="*/ 2 w 25"/>
                <a:gd name="T29" fmla="*/ 0 h 28"/>
                <a:gd name="T30" fmla="*/ 2 w 25"/>
                <a:gd name="T31" fmla="*/ 0 h 28"/>
                <a:gd name="T32" fmla="*/ 2 w 25"/>
                <a:gd name="T33" fmla="*/ 0 h 28"/>
                <a:gd name="T34" fmla="*/ 2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3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0" name="Freeform 405"/>
            <p:cNvSpPr>
              <a:spLocks/>
            </p:cNvSpPr>
            <p:nvPr/>
          </p:nvSpPr>
          <p:spPr bwMode="auto">
            <a:xfrm>
              <a:off x="3654" y="2282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1"/>
                  </a:moveTo>
                  <a:lnTo>
                    <a:pt x="16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1" name="Freeform 406"/>
            <p:cNvSpPr>
              <a:spLocks/>
            </p:cNvSpPr>
            <p:nvPr/>
          </p:nvSpPr>
          <p:spPr bwMode="auto">
            <a:xfrm>
              <a:off x="3663" y="2291"/>
              <a:ext cx="13" cy="14"/>
            </a:xfrm>
            <a:custGeom>
              <a:avLst/>
              <a:gdLst>
                <a:gd name="T0" fmla="*/ 2 w 25"/>
                <a:gd name="T1" fmla="*/ 1 h 27"/>
                <a:gd name="T2" fmla="*/ 1 w 25"/>
                <a:gd name="T3" fmla="*/ 1 h 27"/>
                <a:gd name="T4" fmla="*/ 1 w 25"/>
                <a:gd name="T5" fmla="*/ 1 h 27"/>
                <a:gd name="T6" fmla="*/ 1 w 25"/>
                <a:gd name="T7" fmla="*/ 1 h 27"/>
                <a:gd name="T8" fmla="*/ 1 w 25"/>
                <a:gd name="T9" fmla="*/ 2 h 27"/>
                <a:gd name="T10" fmla="*/ 0 w 25"/>
                <a:gd name="T11" fmla="*/ 2 h 27"/>
                <a:gd name="T12" fmla="*/ 1 w 25"/>
                <a:gd name="T13" fmla="*/ 2 h 27"/>
                <a:gd name="T14" fmla="*/ 1 w 25"/>
                <a:gd name="T15" fmla="*/ 2 h 27"/>
                <a:gd name="T16" fmla="*/ 1 w 25"/>
                <a:gd name="T17" fmla="*/ 2 h 27"/>
                <a:gd name="T18" fmla="*/ 1 w 25"/>
                <a:gd name="T19" fmla="*/ 2 h 27"/>
                <a:gd name="T20" fmla="*/ 2 w 25"/>
                <a:gd name="T21" fmla="*/ 1 h 27"/>
                <a:gd name="T22" fmla="*/ 2 w 25"/>
                <a:gd name="T23" fmla="*/ 1 h 27"/>
                <a:gd name="T24" fmla="*/ 2 w 25"/>
                <a:gd name="T25" fmla="*/ 1 h 27"/>
                <a:gd name="T26" fmla="*/ 2 w 25"/>
                <a:gd name="T27" fmla="*/ 0 h 27"/>
                <a:gd name="T28" fmla="*/ 2 w 25"/>
                <a:gd name="T29" fmla="*/ 0 h 27"/>
                <a:gd name="T30" fmla="*/ 2 w 25"/>
                <a:gd name="T31" fmla="*/ 0 h 27"/>
                <a:gd name="T32" fmla="*/ 2 w 25"/>
                <a:gd name="T33" fmla="*/ 1 h 27"/>
                <a:gd name="T34" fmla="*/ 2 w 25"/>
                <a:gd name="T35" fmla="*/ 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7"/>
                <a:gd name="T56" fmla="*/ 25 w 2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7">
                  <a:moveTo>
                    <a:pt x="21" y="1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2" y="9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2" name="Freeform 407"/>
            <p:cNvSpPr>
              <a:spLocks/>
            </p:cNvSpPr>
            <p:nvPr/>
          </p:nvSpPr>
          <p:spPr bwMode="auto">
            <a:xfrm>
              <a:off x="3673" y="2301"/>
              <a:ext cx="12" cy="14"/>
            </a:xfrm>
            <a:custGeom>
              <a:avLst/>
              <a:gdLst>
                <a:gd name="T0" fmla="*/ 1 w 25"/>
                <a:gd name="T1" fmla="*/ 0 h 29"/>
                <a:gd name="T2" fmla="*/ 1 w 25"/>
                <a:gd name="T3" fmla="*/ 0 h 29"/>
                <a:gd name="T4" fmla="*/ 0 w 25"/>
                <a:gd name="T5" fmla="*/ 0 h 29"/>
                <a:gd name="T6" fmla="*/ 0 w 25"/>
                <a:gd name="T7" fmla="*/ 1 h 29"/>
                <a:gd name="T8" fmla="*/ 0 w 25"/>
                <a:gd name="T9" fmla="*/ 1 h 29"/>
                <a:gd name="T10" fmla="*/ 0 w 25"/>
                <a:gd name="T11" fmla="*/ 1 h 29"/>
                <a:gd name="T12" fmla="*/ 0 w 25"/>
                <a:gd name="T13" fmla="*/ 1 h 29"/>
                <a:gd name="T14" fmla="*/ 0 w 25"/>
                <a:gd name="T15" fmla="*/ 1 h 29"/>
                <a:gd name="T16" fmla="*/ 0 w 25"/>
                <a:gd name="T17" fmla="*/ 1 h 29"/>
                <a:gd name="T18" fmla="*/ 0 w 25"/>
                <a:gd name="T19" fmla="*/ 1 h 29"/>
                <a:gd name="T20" fmla="*/ 1 w 25"/>
                <a:gd name="T21" fmla="*/ 1 h 29"/>
                <a:gd name="T22" fmla="*/ 1 w 25"/>
                <a:gd name="T23" fmla="*/ 0 h 29"/>
                <a:gd name="T24" fmla="*/ 1 w 25"/>
                <a:gd name="T25" fmla="*/ 0 h 29"/>
                <a:gd name="T26" fmla="*/ 1 w 25"/>
                <a:gd name="T27" fmla="*/ 0 h 29"/>
                <a:gd name="T28" fmla="*/ 1 w 25"/>
                <a:gd name="T29" fmla="*/ 0 h 29"/>
                <a:gd name="T30" fmla="*/ 1 w 25"/>
                <a:gd name="T31" fmla="*/ 0 h 29"/>
                <a:gd name="T32" fmla="*/ 1 w 25"/>
                <a:gd name="T33" fmla="*/ 0 h 29"/>
                <a:gd name="T34" fmla="*/ 1 w 25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9"/>
                <a:gd name="T56" fmla="*/ 25 w 2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9">
                  <a:moveTo>
                    <a:pt x="21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3" name="Freeform 408"/>
            <p:cNvSpPr>
              <a:spLocks/>
            </p:cNvSpPr>
            <p:nvPr/>
          </p:nvSpPr>
          <p:spPr bwMode="auto">
            <a:xfrm>
              <a:off x="3671" y="2308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2 h 51"/>
                <a:gd name="T36" fmla="*/ 1 w 46"/>
                <a:gd name="T37" fmla="*/ 2 h 51"/>
                <a:gd name="T38" fmla="*/ 1 w 46"/>
                <a:gd name="T39" fmla="*/ 2 h 51"/>
                <a:gd name="T40" fmla="*/ 0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8" y="46"/>
                  </a:lnTo>
                  <a:lnTo>
                    <a:pt x="15" y="43"/>
                  </a:lnTo>
                  <a:lnTo>
                    <a:pt x="22" y="38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9" y="21"/>
                  </a:lnTo>
                  <a:lnTo>
                    <a:pt x="44" y="13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18" y="32"/>
                  </a:lnTo>
                  <a:lnTo>
                    <a:pt x="13" y="37"/>
                  </a:lnTo>
                  <a:lnTo>
                    <a:pt x="6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4" name="Freeform 409"/>
            <p:cNvSpPr>
              <a:spLocks/>
            </p:cNvSpPr>
            <p:nvPr/>
          </p:nvSpPr>
          <p:spPr bwMode="auto">
            <a:xfrm>
              <a:off x="3689" y="2317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5" name="Freeform 410"/>
            <p:cNvSpPr>
              <a:spLocks/>
            </p:cNvSpPr>
            <p:nvPr/>
          </p:nvSpPr>
          <p:spPr bwMode="auto">
            <a:xfrm>
              <a:off x="3699" y="2328"/>
              <a:ext cx="12" cy="13"/>
            </a:xfrm>
            <a:custGeom>
              <a:avLst/>
              <a:gdLst>
                <a:gd name="T0" fmla="*/ 1 w 25"/>
                <a:gd name="T1" fmla="*/ 0 h 28"/>
                <a:gd name="T2" fmla="*/ 0 w 25"/>
                <a:gd name="T3" fmla="*/ 0 h 28"/>
                <a:gd name="T4" fmla="*/ 0 w 25"/>
                <a:gd name="T5" fmla="*/ 0 h 28"/>
                <a:gd name="T6" fmla="*/ 0 w 25"/>
                <a:gd name="T7" fmla="*/ 0 h 28"/>
                <a:gd name="T8" fmla="*/ 0 w 25"/>
                <a:gd name="T9" fmla="*/ 1 h 28"/>
                <a:gd name="T10" fmla="*/ 0 w 25"/>
                <a:gd name="T11" fmla="*/ 1 h 28"/>
                <a:gd name="T12" fmla="*/ 0 w 25"/>
                <a:gd name="T13" fmla="*/ 1 h 28"/>
                <a:gd name="T14" fmla="*/ 0 w 25"/>
                <a:gd name="T15" fmla="*/ 1 h 28"/>
                <a:gd name="T16" fmla="*/ 0 w 25"/>
                <a:gd name="T17" fmla="*/ 1 h 28"/>
                <a:gd name="T18" fmla="*/ 0 w 25"/>
                <a:gd name="T19" fmla="*/ 1 h 28"/>
                <a:gd name="T20" fmla="*/ 1 w 25"/>
                <a:gd name="T21" fmla="*/ 0 h 28"/>
                <a:gd name="T22" fmla="*/ 1 w 25"/>
                <a:gd name="T23" fmla="*/ 0 h 28"/>
                <a:gd name="T24" fmla="*/ 1 w 25"/>
                <a:gd name="T25" fmla="*/ 0 h 28"/>
                <a:gd name="T26" fmla="*/ 1 w 25"/>
                <a:gd name="T27" fmla="*/ 0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0 h 28"/>
                <a:gd name="T34" fmla="*/ 1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1"/>
                  </a:moveTo>
                  <a:lnTo>
                    <a:pt x="15" y="6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6" name="Freeform 411"/>
            <p:cNvSpPr>
              <a:spLocks/>
            </p:cNvSpPr>
            <p:nvPr/>
          </p:nvSpPr>
          <p:spPr bwMode="auto">
            <a:xfrm>
              <a:off x="3708" y="2337"/>
              <a:ext cx="12" cy="14"/>
            </a:xfrm>
            <a:custGeom>
              <a:avLst/>
              <a:gdLst>
                <a:gd name="T0" fmla="*/ 2 w 24"/>
                <a:gd name="T1" fmla="*/ 0 h 29"/>
                <a:gd name="T2" fmla="*/ 1 w 24"/>
                <a:gd name="T3" fmla="*/ 0 h 29"/>
                <a:gd name="T4" fmla="*/ 1 w 24"/>
                <a:gd name="T5" fmla="*/ 0 h 29"/>
                <a:gd name="T6" fmla="*/ 1 w 24"/>
                <a:gd name="T7" fmla="*/ 1 h 29"/>
                <a:gd name="T8" fmla="*/ 1 w 24"/>
                <a:gd name="T9" fmla="*/ 1 h 29"/>
                <a:gd name="T10" fmla="*/ 0 w 24"/>
                <a:gd name="T11" fmla="*/ 1 h 29"/>
                <a:gd name="T12" fmla="*/ 0 w 24"/>
                <a:gd name="T13" fmla="*/ 1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1 w 24"/>
                <a:gd name="T21" fmla="*/ 1 h 29"/>
                <a:gd name="T22" fmla="*/ 2 w 24"/>
                <a:gd name="T23" fmla="*/ 0 h 29"/>
                <a:gd name="T24" fmla="*/ 2 w 24"/>
                <a:gd name="T25" fmla="*/ 0 h 29"/>
                <a:gd name="T26" fmla="*/ 2 w 24"/>
                <a:gd name="T27" fmla="*/ 0 h 29"/>
                <a:gd name="T28" fmla="*/ 2 w 24"/>
                <a:gd name="T29" fmla="*/ 0 h 29"/>
                <a:gd name="T30" fmla="*/ 2 w 24"/>
                <a:gd name="T31" fmla="*/ 0 h 29"/>
                <a:gd name="T32" fmla="*/ 2 w 24"/>
                <a:gd name="T33" fmla="*/ 0 h 29"/>
                <a:gd name="T34" fmla="*/ 2 w 24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9"/>
                <a:gd name="T56" fmla="*/ 24 w 24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9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0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7" name="Freeform 412"/>
            <p:cNvSpPr>
              <a:spLocks/>
            </p:cNvSpPr>
            <p:nvPr/>
          </p:nvSpPr>
          <p:spPr bwMode="auto">
            <a:xfrm>
              <a:off x="3718" y="2347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3"/>
                  </a:moveTo>
                  <a:lnTo>
                    <a:pt x="16" y="7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8" name="Freeform 413"/>
            <p:cNvSpPr>
              <a:spLocks/>
            </p:cNvSpPr>
            <p:nvPr/>
          </p:nvSpPr>
          <p:spPr bwMode="auto">
            <a:xfrm>
              <a:off x="3716" y="2354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1 h 51"/>
                <a:gd name="T36" fmla="*/ 1 w 46"/>
                <a:gd name="T37" fmla="*/ 2 h 51"/>
                <a:gd name="T38" fmla="*/ 1 w 46"/>
                <a:gd name="T39" fmla="*/ 2 h 51"/>
                <a:gd name="T40" fmla="*/ 1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9" y="46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9" y="20"/>
                  </a:lnTo>
                  <a:lnTo>
                    <a:pt x="43" y="12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5" y="7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4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7" y="42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09" name="Freeform 414"/>
            <p:cNvSpPr>
              <a:spLocks/>
            </p:cNvSpPr>
            <p:nvPr/>
          </p:nvSpPr>
          <p:spPr bwMode="auto">
            <a:xfrm>
              <a:off x="3544" y="2183"/>
              <a:ext cx="27" cy="25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0 w 55"/>
                <a:gd name="T5" fmla="*/ 1 h 51"/>
                <a:gd name="T6" fmla="*/ 0 w 55"/>
                <a:gd name="T7" fmla="*/ 1 h 51"/>
                <a:gd name="T8" fmla="*/ 1 w 55"/>
                <a:gd name="T9" fmla="*/ 1 h 51"/>
                <a:gd name="T10" fmla="*/ 1 w 55"/>
                <a:gd name="T11" fmla="*/ 2 h 51"/>
                <a:gd name="T12" fmla="*/ 1 w 55"/>
                <a:gd name="T13" fmla="*/ 2 h 51"/>
                <a:gd name="T14" fmla="*/ 1 w 55"/>
                <a:gd name="T15" fmla="*/ 2 h 51"/>
                <a:gd name="T16" fmla="*/ 2 w 55"/>
                <a:gd name="T17" fmla="*/ 3 h 51"/>
                <a:gd name="T18" fmla="*/ 2 w 55"/>
                <a:gd name="T19" fmla="*/ 3 h 51"/>
                <a:gd name="T20" fmla="*/ 3 w 55"/>
                <a:gd name="T21" fmla="*/ 2 h 51"/>
                <a:gd name="T22" fmla="*/ 3 w 55"/>
                <a:gd name="T23" fmla="*/ 2 h 51"/>
                <a:gd name="T24" fmla="*/ 3 w 55"/>
                <a:gd name="T25" fmla="*/ 2 h 51"/>
                <a:gd name="T26" fmla="*/ 3 w 55"/>
                <a:gd name="T27" fmla="*/ 1 h 51"/>
                <a:gd name="T28" fmla="*/ 3 w 55"/>
                <a:gd name="T29" fmla="*/ 1 h 51"/>
                <a:gd name="T30" fmla="*/ 2 w 55"/>
                <a:gd name="T31" fmla="*/ 1 h 51"/>
                <a:gd name="T32" fmla="*/ 2 w 55"/>
                <a:gd name="T33" fmla="*/ 0 h 51"/>
                <a:gd name="T34" fmla="*/ 1 w 55"/>
                <a:gd name="T35" fmla="*/ 0 h 51"/>
                <a:gd name="T36" fmla="*/ 1 w 55"/>
                <a:gd name="T37" fmla="*/ 0 h 51"/>
                <a:gd name="T38" fmla="*/ 0 w 55"/>
                <a:gd name="T39" fmla="*/ 0 h 51"/>
                <a:gd name="T40" fmla="*/ 0 w 55"/>
                <a:gd name="T41" fmla="*/ 0 h 51"/>
                <a:gd name="T42" fmla="*/ 0 w 55"/>
                <a:gd name="T43" fmla="*/ 0 h 51"/>
                <a:gd name="T44" fmla="*/ 0 w 55"/>
                <a:gd name="T45" fmla="*/ 0 h 51"/>
                <a:gd name="T46" fmla="*/ 0 w 55"/>
                <a:gd name="T47" fmla="*/ 0 h 51"/>
                <a:gd name="T48" fmla="*/ 0 w 55"/>
                <a:gd name="T49" fmla="*/ 0 h 51"/>
                <a:gd name="T50" fmla="*/ 0 w 55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1"/>
                <a:gd name="T80" fmla="*/ 55 w 55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1">
                  <a:moveTo>
                    <a:pt x="0" y="6"/>
                  </a:moveTo>
                  <a:lnTo>
                    <a:pt x="5" y="12"/>
                  </a:lnTo>
                  <a:lnTo>
                    <a:pt x="10" y="17"/>
                  </a:lnTo>
                  <a:lnTo>
                    <a:pt x="13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7" y="42"/>
                  </a:lnTo>
                  <a:lnTo>
                    <a:pt x="31" y="47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1" y="20"/>
                  </a:lnTo>
                  <a:lnTo>
                    <a:pt x="35" y="15"/>
                  </a:lnTo>
                  <a:lnTo>
                    <a:pt x="28" y="10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0" name="Freeform 415"/>
            <p:cNvSpPr>
              <a:spLocks/>
            </p:cNvSpPr>
            <p:nvPr/>
          </p:nvSpPr>
          <p:spPr bwMode="auto">
            <a:xfrm>
              <a:off x="3950" y="2158"/>
              <a:ext cx="72" cy="360"/>
            </a:xfrm>
            <a:custGeom>
              <a:avLst/>
              <a:gdLst>
                <a:gd name="T0" fmla="*/ 2 w 143"/>
                <a:gd name="T1" fmla="*/ 0 h 721"/>
                <a:gd name="T2" fmla="*/ 1 w 143"/>
                <a:gd name="T3" fmla="*/ 6 h 721"/>
                <a:gd name="T4" fmla="*/ 0 w 143"/>
                <a:gd name="T5" fmla="*/ 13 h 721"/>
                <a:gd name="T6" fmla="*/ 1 w 143"/>
                <a:gd name="T7" fmla="*/ 19 h 721"/>
                <a:gd name="T8" fmla="*/ 1 w 143"/>
                <a:gd name="T9" fmla="*/ 25 h 721"/>
                <a:gd name="T10" fmla="*/ 1 w 143"/>
                <a:gd name="T11" fmla="*/ 27 h 721"/>
                <a:gd name="T12" fmla="*/ 2 w 143"/>
                <a:gd name="T13" fmla="*/ 28 h 721"/>
                <a:gd name="T14" fmla="*/ 2 w 143"/>
                <a:gd name="T15" fmla="*/ 30 h 721"/>
                <a:gd name="T16" fmla="*/ 3 w 143"/>
                <a:gd name="T17" fmla="*/ 31 h 721"/>
                <a:gd name="T18" fmla="*/ 3 w 143"/>
                <a:gd name="T19" fmla="*/ 33 h 721"/>
                <a:gd name="T20" fmla="*/ 3 w 143"/>
                <a:gd name="T21" fmla="*/ 34 h 721"/>
                <a:gd name="T22" fmla="*/ 4 w 143"/>
                <a:gd name="T23" fmla="*/ 36 h 721"/>
                <a:gd name="T24" fmla="*/ 4 w 143"/>
                <a:gd name="T25" fmla="*/ 37 h 721"/>
                <a:gd name="T26" fmla="*/ 5 w 143"/>
                <a:gd name="T27" fmla="*/ 38 h 721"/>
                <a:gd name="T28" fmla="*/ 5 w 143"/>
                <a:gd name="T29" fmla="*/ 39 h 721"/>
                <a:gd name="T30" fmla="*/ 5 w 143"/>
                <a:gd name="T31" fmla="*/ 40 h 721"/>
                <a:gd name="T32" fmla="*/ 6 w 143"/>
                <a:gd name="T33" fmla="*/ 41 h 721"/>
                <a:gd name="T34" fmla="*/ 6 w 143"/>
                <a:gd name="T35" fmla="*/ 42 h 721"/>
                <a:gd name="T36" fmla="*/ 6 w 143"/>
                <a:gd name="T37" fmla="*/ 43 h 721"/>
                <a:gd name="T38" fmla="*/ 7 w 143"/>
                <a:gd name="T39" fmla="*/ 44 h 721"/>
                <a:gd name="T40" fmla="*/ 8 w 143"/>
                <a:gd name="T41" fmla="*/ 45 h 721"/>
                <a:gd name="T42" fmla="*/ 8 w 143"/>
                <a:gd name="T43" fmla="*/ 45 h 721"/>
                <a:gd name="T44" fmla="*/ 9 w 143"/>
                <a:gd name="T45" fmla="*/ 44 h 721"/>
                <a:gd name="T46" fmla="*/ 9 w 143"/>
                <a:gd name="T47" fmla="*/ 44 h 721"/>
                <a:gd name="T48" fmla="*/ 9 w 143"/>
                <a:gd name="T49" fmla="*/ 43 h 721"/>
                <a:gd name="T50" fmla="*/ 9 w 143"/>
                <a:gd name="T51" fmla="*/ 42 h 721"/>
                <a:gd name="T52" fmla="*/ 8 w 143"/>
                <a:gd name="T53" fmla="*/ 42 h 721"/>
                <a:gd name="T54" fmla="*/ 8 w 143"/>
                <a:gd name="T55" fmla="*/ 41 h 721"/>
                <a:gd name="T56" fmla="*/ 8 w 143"/>
                <a:gd name="T57" fmla="*/ 40 h 721"/>
                <a:gd name="T58" fmla="*/ 7 w 143"/>
                <a:gd name="T59" fmla="*/ 39 h 721"/>
                <a:gd name="T60" fmla="*/ 7 w 143"/>
                <a:gd name="T61" fmla="*/ 38 h 721"/>
                <a:gd name="T62" fmla="*/ 7 w 143"/>
                <a:gd name="T63" fmla="*/ 37 h 721"/>
                <a:gd name="T64" fmla="*/ 6 w 143"/>
                <a:gd name="T65" fmla="*/ 36 h 721"/>
                <a:gd name="T66" fmla="*/ 6 w 143"/>
                <a:gd name="T67" fmla="*/ 35 h 721"/>
                <a:gd name="T68" fmla="*/ 5 w 143"/>
                <a:gd name="T69" fmla="*/ 33 h 721"/>
                <a:gd name="T70" fmla="*/ 5 w 143"/>
                <a:gd name="T71" fmla="*/ 32 h 721"/>
                <a:gd name="T72" fmla="*/ 4 w 143"/>
                <a:gd name="T73" fmla="*/ 30 h 721"/>
                <a:gd name="T74" fmla="*/ 4 w 143"/>
                <a:gd name="T75" fmla="*/ 29 h 721"/>
                <a:gd name="T76" fmla="*/ 3 w 143"/>
                <a:gd name="T77" fmla="*/ 27 h 721"/>
                <a:gd name="T78" fmla="*/ 3 w 143"/>
                <a:gd name="T79" fmla="*/ 25 h 721"/>
                <a:gd name="T80" fmla="*/ 3 w 143"/>
                <a:gd name="T81" fmla="*/ 24 h 721"/>
                <a:gd name="T82" fmla="*/ 2 w 143"/>
                <a:gd name="T83" fmla="*/ 18 h 721"/>
                <a:gd name="T84" fmla="*/ 1 w 143"/>
                <a:gd name="T85" fmla="*/ 12 h 721"/>
                <a:gd name="T86" fmla="*/ 2 w 143"/>
                <a:gd name="T87" fmla="*/ 6 h 721"/>
                <a:gd name="T88" fmla="*/ 2 w 143"/>
                <a:gd name="T89" fmla="*/ 0 h 721"/>
                <a:gd name="T90" fmla="*/ 2 w 143"/>
                <a:gd name="T91" fmla="*/ 0 h 721"/>
                <a:gd name="T92" fmla="*/ 2 w 143"/>
                <a:gd name="T93" fmla="*/ 0 h 721"/>
                <a:gd name="T94" fmla="*/ 2 w 143"/>
                <a:gd name="T95" fmla="*/ 0 h 721"/>
                <a:gd name="T96" fmla="*/ 2 w 143"/>
                <a:gd name="T97" fmla="*/ 0 h 721"/>
                <a:gd name="T98" fmla="*/ 2 w 143"/>
                <a:gd name="T99" fmla="*/ 0 h 7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721"/>
                <a:gd name="T152" fmla="*/ 143 w 143"/>
                <a:gd name="T153" fmla="*/ 721 h 7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721">
                  <a:moveTo>
                    <a:pt x="20" y="4"/>
                  </a:moveTo>
                  <a:lnTo>
                    <a:pt x="7" y="108"/>
                  </a:lnTo>
                  <a:lnTo>
                    <a:pt x="0" y="209"/>
                  </a:lnTo>
                  <a:lnTo>
                    <a:pt x="2" y="311"/>
                  </a:lnTo>
                  <a:lnTo>
                    <a:pt x="12" y="414"/>
                  </a:lnTo>
                  <a:lnTo>
                    <a:pt x="15" y="438"/>
                  </a:lnTo>
                  <a:lnTo>
                    <a:pt x="21" y="462"/>
                  </a:lnTo>
                  <a:lnTo>
                    <a:pt x="26" y="487"/>
                  </a:lnTo>
                  <a:lnTo>
                    <a:pt x="33" y="511"/>
                  </a:lnTo>
                  <a:lnTo>
                    <a:pt x="40" y="535"/>
                  </a:lnTo>
                  <a:lnTo>
                    <a:pt x="47" y="559"/>
                  </a:lnTo>
                  <a:lnTo>
                    <a:pt x="55" y="582"/>
                  </a:lnTo>
                  <a:lnTo>
                    <a:pt x="63" y="606"/>
                  </a:lnTo>
                  <a:lnTo>
                    <a:pt x="67" y="620"/>
                  </a:lnTo>
                  <a:lnTo>
                    <a:pt x="71" y="636"/>
                  </a:lnTo>
                  <a:lnTo>
                    <a:pt x="75" y="654"/>
                  </a:lnTo>
                  <a:lnTo>
                    <a:pt x="81" y="671"/>
                  </a:lnTo>
                  <a:lnTo>
                    <a:pt x="87" y="687"/>
                  </a:lnTo>
                  <a:lnTo>
                    <a:pt x="95" y="702"/>
                  </a:lnTo>
                  <a:lnTo>
                    <a:pt x="106" y="712"/>
                  </a:lnTo>
                  <a:lnTo>
                    <a:pt x="119" y="721"/>
                  </a:lnTo>
                  <a:lnTo>
                    <a:pt x="128" y="721"/>
                  </a:lnTo>
                  <a:lnTo>
                    <a:pt x="137" y="716"/>
                  </a:lnTo>
                  <a:lnTo>
                    <a:pt x="143" y="709"/>
                  </a:lnTo>
                  <a:lnTo>
                    <a:pt x="143" y="700"/>
                  </a:lnTo>
                  <a:lnTo>
                    <a:pt x="135" y="687"/>
                  </a:lnTo>
                  <a:lnTo>
                    <a:pt x="128" y="673"/>
                  </a:lnTo>
                  <a:lnTo>
                    <a:pt x="123" y="659"/>
                  </a:lnTo>
                  <a:lnTo>
                    <a:pt x="117" y="646"/>
                  </a:lnTo>
                  <a:lnTo>
                    <a:pt x="111" y="631"/>
                  </a:lnTo>
                  <a:lnTo>
                    <a:pt x="106" y="617"/>
                  </a:lnTo>
                  <a:lnTo>
                    <a:pt x="101" y="602"/>
                  </a:lnTo>
                  <a:lnTo>
                    <a:pt x="95" y="588"/>
                  </a:lnTo>
                  <a:lnTo>
                    <a:pt x="86" y="564"/>
                  </a:lnTo>
                  <a:lnTo>
                    <a:pt x="76" y="540"/>
                  </a:lnTo>
                  <a:lnTo>
                    <a:pt x="67" y="514"/>
                  </a:lnTo>
                  <a:lnTo>
                    <a:pt x="59" y="490"/>
                  </a:lnTo>
                  <a:lnTo>
                    <a:pt x="52" y="465"/>
                  </a:lnTo>
                  <a:lnTo>
                    <a:pt x="45" y="439"/>
                  </a:lnTo>
                  <a:lnTo>
                    <a:pt x="40" y="414"/>
                  </a:lnTo>
                  <a:lnTo>
                    <a:pt x="34" y="389"/>
                  </a:lnTo>
                  <a:lnTo>
                    <a:pt x="20" y="292"/>
                  </a:lnTo>
                  <a:lnTo>
                    <a:pt x="15" y="196"/>
                  </a:lnTo>
                  <a:lnTo>
                    <a:pt x="19" y="99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1" name="Freeform 416"/>
            <p:cNvSpPr>
              <a:spLocks/>
            </p:cNvSpPr>
            <p:nvPr/>
          </p:nvSpPr>
          <p:spPr bwMode="auto">
            <a:xfrm>
              <a:off x="3577" y="2365"/>
              <a:ext cx="90" cy="80"/>
            </a:xfrm>
            <a:custGeom>
              <a:avLst/>
              <a:gdLst>
                <a:gd name="T0" fmla="*/ 11 w 181"/>
                <a:gd name="T1" fmla="*/ 3 h 160"/>
                <a:gd name="T2" fmla="*/ 10 w 181"/>
                <a:gd name="T3" fmla="*/ 2 h 160"/>
                <a:gd name="T4" fmla="*/ 10 w 181"/>
                <a:gd name="T5" fmla="*/ 2 h 160"/>
                <a:gd name="T6" fmla="*/ 9 w 181"/>
                <a:gd name="T7" fmla="*/ 1 h 160"/>
                <a:gd name="T8" fmla="*/ 8 w 181"/>
                <a:gd name="T9" fmla="*/ 1 h 160"/>
                <a:gd name="T10" fmla="*/ 8 w 181"/>
                <a:gd name="T11" fmla="*/ 1 h 160"/>
                <a:gd name="T12" fmla="*/ 7 w 181"/>
                <a:gd name="T13" fmla="*/ 0 h 160"/>
                <a:gd name="T14" fmla="*/ 6 w 181"/>
                <a:gd name="T15" fmla="*/ 1 h 160"/>
                <a:gd name="T16" fmla="*/ 6 w 181"/>
                <a:gd name="T17" fmla="*/ 1 h 160"/>
                <a:gd name="T18" fmla="*/ 5 w 181"/>
                <a:gd name="T19" fmla="*/ 1 h 160"/>
                <a:gd name="T20" fmla="*/ 5 w 181"/>
                <a:gd name="T21" fmla="*/ 2 h 160"/>
                <a:gd name="T22" fmla="*/ 5 w 181"/>
                <a:gd name="T23" fmla="*/ 2 h 160"/>
                <a:gd name="T24" fmla="*/ 4 w 181"/>
                <a:gd name="T25" fmla="*/ 3 h 160"/>
                <a:gd name="T26" fmla="*/ 4 w 181"/>
                <a:gd name="T27" fmla="*/ 3 h 160"/>
                <a:gd name="T28" fmla="*/ 4 w 181"/>
                <a:gd name="T29" fmla="*/ 4 h 160"/>
                <a:gd name="T30" fmla="*/ 3 w 181"/>
                <a:gd name="T31" fmla="*/ 4 h 160"/>
                <a:gd name="T32" fmla="*/ 3 w 181"/>
                <a:gd name="T33" fmla="*/ 5 h 160"/>
                <a:gd name="T34" fmla="*/ 3 w 181"/>
                <a:gd name="T35" fmla="*/ 5 h 160"/>
                <a:gd name="T36" fmla="*/ 2 w 181"/>
                <a:gd name="T37" fmla="*/ 6 h 160"/>
                <a:gd name="T38" fmla="*/ 2 w 181"/>
                <a:gd name="T39" fmla="*/ 7 h 160"/>
                <a:gd name="T40" fmla="*/ 2 w 181"/>
                <a:gd name="T41" fmla="*/ 7 h 160"/>
                <a:gd name="T42" fmla="*/ 1 w 181"/>
                <a:gd name="T43" fmla="*/ 8 h 160"/>
                <a:gd name="T44" fmla="*/ 1 w 181"/>
                <a:gd name="T45" fmla="*/ 9 h 160"/>
                <a:gd name="T46" fmla="*/ 0 w 181"/>
                <a:gd name="T47" fmla="*/ 9 h 160"/>
                <a:gd name="T48" fmla="*/ 0 w 181"/>
                <a:gd name="T49" fmla="*/ 10 h 160"/>
                <a:gd name="T50" fmla="*/ 0 w 181"/>
                <a:gd name="T51" fmla="*/ 10 h 160"/>
                <a:gd name="T52" fmla="*/ 0 w 181"/>
                <a:gd name="T53" fmla="*/ 10 h 160"/>
                <a:gd name="T54" fmla="*/ 0 w 181"/>
                <a:gd name="T55" fmla="*/ 10 h 160"/>
                <a:gd name="T56" fmla="*/ 0 w 181"/>
                <a:gd name="T57" fmla="*/ 10 h 160"/>
                <a:gd name="T58" fmla="*/ 1 w 181"/>
                <a:gd name="T59" fmla="*/ 10 h 160"/>
                <a:gd name="T60" fmla="*/ 1 w 181"/>
                <a:gd name="T61" fmla="*/ 10 h 160"/>
                <a:gd name="T62" fmla="*/ 2 w 181"/>
                <a:gd name="T63" fmla="*/ 9 h 160"/>
                <a:gd name="T64" fmla="*/ 2 w 181"/>
                <a:gd name="T65" fmla="*/ 9 h 160"/>
                <a:gd name="T66" fmla="*/ 2 w 181"/>
                <a:gd name="T67" fmla="*/ 8 h 160"/>
                <a:gd name="T68" fmla="*/ 3 w 181"/>
                <a:gd name="T69" fmla="*/ 8 h 160"/>
                <a:gd name="T70" fmla="*/ 3 w 181"/>
                <a:gd name="T71" fmla="*/ 7 h 160"/>
                <a:gd name="T72" fmla="*/ 3 w 181"/>
                <a:gd name="T73" fmla="*/ 7 h 160"/>
                <a:gd name="T74" fmla="*/ 4 w 181"/>
                <a:gd name="T75" fmla="*/ 6 h 160"/>
                <a:gd name="T76" fmla="*/ 4 w 181"/>
                <a:gd name="T77" fmla="*/ 5 h 160"/>
                <a:gd name="T78" fmla="*/ 5 w 181"/>
                <a:gd name="T79" fmla="*/ 4 h 160"/>
                <a:gd name="T80" fmla="*/ 5 w 181"/>
                <a:gd name="T81" fmla="*/ 3 h 160"/>
                <a:gd name="T82" fmla="*/ 6 w 181"/>
                <a:gd name="T83" fmla="*/ 2 h 160"/>
                <a:gd name="T84" fmla="*/ 7 w 181"/>
                <a:gd name="T85" fmla="*/ 2 h 160"/>
                <a:gd name="T86" fmla="*/ 7 w 181"/>
                <a:gd name="T87" fmla="*/ 1 h 160"/>
                <a:gd name="T88" fmla="*/ 8 w 181"/>
                <a:gd name="T89" fmla="*/ 1 h 160"/>
                <a:gd name="T90" fmla="*/ 9 w 181"/>
                <a:gd name="T91" fmla="*/ 2 h 160"/>
                <a:gd name="T92" fmla="*/ 9 w 181"/>
                <a:gd name="T93" fmla="*/ 2 h 160"/>
                <a:gd name="T94" fmla="*/ 10 w 181"/>
                <a:gd name="T95" fmla="*/ 2 h 160"/>
                <a:gd name="T96" fmla="*/ 11 w 181"/>
                <a:gd name="T97" fmla="*/ 3 h 160"/>
                <a:gd name="T98" fmla="*/ 11 w 181"/>
                <a:gd name="T99" fmla="*/ 3 h 160"/>
                <a:gd name="T100" fmla="*/ 11 w 181"/>
                <a:gd name="T101" fmla="*/ 3 h 160"/>
                <a:gd name="T102" fmla="*/ 11 w 181"/>
                <a:gd name="T103" fmla="*/ 3 h 160"/>
                <a:gd name="T104" fmla="*/ 11 w 181"/>
                <a:gd name="T105" fmla="*/ 3 h 160"/>
                <a:gd name="T106" fmla="*/ 11 w 181"/>
                <a:gd name="T107" fmla="*/ 3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60"/>
                <a:gd name="T164" fmla="*/ 181 w 181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60">
                  <a:moveTo>
                    <a:pt x="181" y="35"/>
                  </a:moveTo>
                  <a:lnTo>
                    <a:pt x="172" y="26"/>
                  </a:lnTo>
                  <a:lnTo>
                    <a:pt x="162" y="17"/>
                  </a:lnTo>
                  <a:lnTo>
                    <a:pt x="152" y="11"/>
                  </a:lnTo>
                  <a:lnTo>
                    <a:pt x="143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7" y="9"/>
                  </a:lnTo>
                  <a:lnTo>
                    <a:pt x="91" y="15"/>
                  </a:lnTo>
                  <a:lnTo>
                    <a:pt x="85" y="21"/>
                  </a:lnTo>
                  <a:lnTo>
                    <a:pt x="80" y="29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7" y="53"/>
                  </a:lnTo>
                  <a:lnTo>
                    <a:pt x="62" y="61"/>
                  </a:lnTo>
                  <a:lnTo>
                    <a:pt x="59" y="68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39" y="102"/>
                  </a:lnTo>
                  <a:lnTo>
                    <a:pt x="33" y="111"/>
                  </a:lnTo>
                  <a:lnTo>
                    <a:pt x="27" y="121"/>
                  </a:lnTo>
                  <a:lnTo>
                    <a:pt x="18" y="132"/>
                  </a:lnTo>
                  <a:lnTo>
                    <a:pt x="12" y="141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5" y="160"/>
                  </a:lnTo>
                  <a:lnTo>
                    <a:pt x="10" y="158"/>
                  </a:lnTo>
                  <a:lnTo>
                    <a:pt x="18" y="152"/>
                  </a:lnTo>
                  <a:lnTo>
                    <a:pt x="27" y="147"/>
                  </a:lnTo>
                  <a:lnTo>
                    <a:pt x="33" y="140"/>
                  </a:lnTo>
                  <a:lnTo>
                    <a:pt x="40" y="132"/>
                  </a:lnTo>
                  <a:lnTo>
                    <a:pt x="47" y="123"/>
                  </a:lnTo>
                  <a:lnTo>
                    <a:pt x="53" y="115"/>
                  </a:lnTo>
                  <a:lnTo>
                    <a:pt x="58" y="106"/>
                  </a:lnTo>
                  <a:lnTo>
                    <a:pt x="62" y="97"/>
                  </a:lnTo>
                  <a:lnTo>
                    <a:pt x="70" y="82"/>
                  </a:lnTo>
                  <a:lnTo>
                    <a:pt x="77" y="67"/>
                  </a:lnTo>
                  <a:lnTo>
                    <a:pt x="85" y="53"/>
                  </a:lnTo>
                  <a:lnTo>
                    <a:pt x="94" y="38"/>
                  </a:lnTo>
                  <a:lnTo>
                    <a:pt x="104" y="27"/>
                  </a:lnTo>
                  <a:lnTo>
                    <a:pt x="113" y="19"/>
                  </a:lnTo>
                  <a:lnTo>
                    <a:pt x="123" y="15"/>
                  </a:lnTo>
                  <a:lnTo>
                    <a:pt x="135" y="15"/>
                  </a:lnTo>
                  <a:lnTo>
                    <a:pt x="146" y="19"/>
                  </a:lnTo>
                  <a:lnTo>
                    <a:pt x="157" y="23"/>
                  </a:lnTo>
                  <a:lnTo>
                    <a:pt x="167" y="30"/>
                  </a:lnTo>
                  <a:lnTo>
                    <a:pt x="177" y="37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1" y="36"/>
                  </a:lnTo>
                  <a:lnTo>
                    <a:pt x="1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2" name="Freeform 417"/>
            <p:cNvSpPr>
              <a:spLocks/>
            </p:cNvSpPr>
            <p:nvPr/>
          </p:nvSpPr>
          <p:spPr bwMode="auto">
            <a:xfrm>
              <a:off x="3581" y="2393"/>
              <a:ext cx="74" cy="60"/>
            </a:xfrm>
            <a:custGeom>
              <a:avLst/>
              <a:gdLst>
                <a:gd name="T0" fmla="*/ 9 w 149"/>
                <a:gd name="T1" fmla="*/ 1 h 119"/>
                <a:gd name="T2" fmla="*/ 8 w 149"/>
                <a:gd name="T3" fmla="*/ 1 h 119"/>
                <a:gd name="T4" fmla="*/ 8 w 149"/>
                <a:gd name="T5" fmla="*/ 2 h 119"/>
                <a:gd name="T6" fmla="*/ 8 w 149"/>
                <a:gd name="T7" fmla="*/ 2 h 119"/>
                <a:gd name="T8" fmla="*/ 7 w 149"/>
                <a:gd name="T9" fmla="*/ 3 h 119"/>
                <a:gd name="T10" fmla="*/ 7 w 149"/>
                <a:gd name="T11" fmla="*/ 3 h 119"/>
                <a:gd name="T12" fmla="*/ 6 w 149"/>
                <a:gd name="T13" fmla="*/ 4 h 119"/>
                <a:gd name="T14" fmla="*/ 6 w 149"/>
                <a:gd name="T15" fmla="*/ 4 h 119"/>
                <a:gd name="T16" fmla="*/ 6 w 149"/>
                <a:gd name="T17" fmla="*/ 5 h 119"/>
                <a:gd name="T18" fmla="*/ 5 w 149"/>
                <a:gd name="T19" fmla="*/ 5 h 119"/>
                <a:gd name="T20" fmla="*/ 5 w 149"/>
                <a:gd name="T21" fmla="*/ 5 h 119"/>
                <a:gd name="T22" fmla="*/ 5 w 149"/>
                <a:gd name="T23" fmla="*/ 6 h 119"/>
                <a:gd name="T24" fmla="*/ 4 w 149"/>
                <a:gd name="T25" fmla="*/ 6 h 119"/>
                <a:gd name="T26" fmla="*/ 4 w 149"/>
                <a:gd name="T27" fmla="*/ 6 h 119"/>
                <a:gd name="T28" fmla="*/ 4 w 149"/>
                <a:gd name="T29" fmla="*/ 6 h 119"/>
                <a:gd name="T30" fmla="*/ 3 w 149"/>
                <a:gd name="T31" fmla="*/ 6 h 119"/>
                <a:gd name="T32" fmla="*/ 3 w 149"/>
                <a:gd name="T33" fmla="*/ 6 h 119"/>
                <a:gd name="T34" fmla="*/ 2 w 149"/>
                <a:gd name="T35" fmla="*/ 6 h 119"/>
                <a:gd name="T36" fmla="*/ 2 w 149"/>
                <a:gd name="T37" fmla="*/ 6 h 119"/>
                <a:gd name="T38" fmla="*/ 2 w 149"/>
                <a:gd name="T39" fmla="*/ 6 h 119"/>
                <a:gd name="T40" fmla="*/ 2 w 149"/>
                <a:gd name="T41" fmla="*/ 6 h 119"/>
                <a:gd name="T42" fmla="*/ 1 w 149"/>
                <a:gd name="T43" fmla="*/ 6 h 119"/>
                <a:gd name="T44" fmla="*/ 1 w 149"/>
                <a:gd name="T45" fmla="*/ 6 h 119"/>
                <a:gd name="T46" fmla="*/ 1 w 149"/>
                <a:gd name="T47" fmla="*/ 6 h 119"/>
                <a:gd name="T48" fmla="*/ 0 w 149"/>
                <a:gd name="T49" fmla="*/ 6 h 119"/>
                <a:gd name="T50" fmla="*/ 0 w 149"/>
                <a:gd name="T51" fmla="*/ 6 h 119"/>
                <a:gd name="T52" fmla="*/ 0 w 149"/>
                <a:gd name="T53" fmla="*/ 7 h 119"/>
                <a:gd name="T54" fmla="*/ 0 w 149"/>
                <a:gd name="T55" fmla="*/ 7 h 119"/>
                <a:gd name="T56" fmla="*/ 0 w 149"/>
                <a:gd name="T57" fmla="*/ 7 h 119"/>
                <a:gd name="T58" fmla="*/ 0 w 149"/>
                <a:gd name="T59" fmla="*/ 8 h 119"/>
                <a:gd name="T60" fmla="*/ 1 w 149"/>
                <a:gd name="T61" fmla="*/ 8 h 119"/>
                <a:gd name="T62" fmla="*/ 2 w 149"/>
                <a:gd name="T63" fmla="*/ 8 h 119"/>
                <a:gd name="T64" fmla="*/ 2 w 149"/>
                <a:gd name="T65" fmla="*/ 8 h 119"/>
                <a:gd name="T66" fmla="*/ 3 w 149"/>
                <a:gd name="T67" fmla="*/ 8 h 119"/>
                <a:gd name="T68" fmla="*/ 4 w 149"/>
                <a:gd name="T69" fmla="*/ 7 h 119"/>
                <a:gd name="T70" fmla="*/ 5 w 149"/>
                <a:gd name="T71" fmla="*/ 7 h 119"/>
                <a:gd name="T72" fmla="*/ 5 w 149"/>
                <a:gd name="T73" fmla="*/ 6 h 119"/>
                <a:gd name="T74" fmla="*/ 6 w 149"/>
                <a:gd name="T75" fmla="*/ 6 h 119"/>
                <a:gd name="T76" fmla="*/ 6 w 149"/>
                <a:gd name="T77" fmla="*/ 5 h 119"/>
                <a:gd name="T78" fmla="*/ 7 w 149"/>
                <a:gd name="T79" fmla="*/ 4 h 119"/>
                <a:gd name="T80" fmla="*/ 7 w 149"/>
                <a:gd name="T81" fmla="*/ 4 h 119"/>
                <a:gd name="T82" fmla="*/ 8 w 149"/>
                <a:gd name="T83" fmla="*/ 3 h 119"/>
                <a:gd name="T84" fmla="*/ 8 w 149"/>
                <a:gd name="T85" fmla="*/ 2 h 119"/>
                <a:gd name="T86" fmla="*/ 8 w 149"/>
                <a:gd name="T87" fmla="*/ 1 h 119"/>
                <a:gd name="T88" fmla="*/ 9 w 149"/>
                <a:gd name="T89" fmla="*/ 1 h 119"/>
                <a:gd name="T90" fmla="*/ 9 w 149"/>
                <a:gd name="T91" fmla="*/ 1 h 119"/>
                <a:gd name="T92" fmla="*/ 9 w 149"/>
                <a:gd name="T93" fmla="*/ 0 h 119"/>
                <a:gd name="T94" fmla="*/ 9 w 149"/>
                <a:gd name="T95" fmla="*/ 0 h 119"/>
                <a:gd name="T96" fmla="*/ 9 w 149"/>
                <a:gd name="T97" fmla="*/ 1 h 119"/>
                <a:gd name="T98" fmla="*/ 9 w 149"/>
                <a:gd name="T99" fmla="*/ 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19"/>
                <a:gd name="T152" fmla="*/ 149 w 149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19">
                  <a:moveTo>
                    <a:pt x="147" y="1"/>
                  </a:moveTo>
                  <a:lnTo>
                    <a:pt x="141" y="10"/>
                  </a:lnTo>
                  <a:lnTo>
                    <a:pt x="135" y="19"/>
                  </a:lnTo>
                  <a:lnTo>
                    <a:pt x="129" y="28"/>
                  </a:lnTo>
                  <a:lnTo>
                    <a:pt x="123" y="38"/>
                  </a:lnTo>
                  <a:lnTo>
                    <a:pt x="118" y="47"/>
                  </a:lnTo>
                  <a:lnTo>
                    <a:pt x="111" y="55"/>
                  </a:lnTo>
                  <a:lnTo>
                    <a:pt x="104" y="63"/>
                  </a:lnTo>
                  <a:lnTo>
                    <a:pt x="97" y="71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1" y="89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53" y="95"/>
                  </a:lnTo>
                  <a:lnTo>
                    <a:pt x="47" y="96"/>
                  </a:lnTo>
                  <a:lnTo>
                    <a:pt x="43" y="96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1" y="94"/>
                  </a:lnTo>
                  <a:lnTo>
                    <a:pt x="6" y="96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13" y="117"/>
                  </a:lnTo>
                  <a:lnTo>
                    <a:pt x="23" y="119"/>
                  </a:lnTo>
                  <a:lnTo>
                    <a:pt x="36" y="119"/>
                  </a:lnTo>
                  <a:lnTo>
                    <a:pt x="47" y="117"/>
                  </a:lnTo>
                  <a:lnTo>
                    <a:pt x="59" y="114"/>
                  </a:lnTo>
                  <a:lnTo>
                    <a:pt x="71" y="108"/>
                  </a:lnTo>
                  <a:lnTo>
                    <a:pt x="81" y="102"/>
                  </a:lnTo>
                  <a:lnTo>
                    <a:pt x="89" y="95"/>
                  </a:lnTo>
                  <a:lnTo>
                    <a:pt x="99" y="85"/>
                  </a:lnTo>
                  <a:lnTo>
                    <a:pt x="107" y="74"/>
                  </a:lnTo>
                  <a:lnTo>
                    <a:pt x="117" y="63"/>
                  </a:lnTo>
                  <a:lnTo>
                    <a:pt x="123" y="51"/>
                  </a:lnTo>
                  <a:lnTo>
                    <a:pt x="130" y="40"/>
                  </a:lnTo>
                  <a:lnTo>
                    <a:pt x="137" y="27"/>
                  </a:lnTo>
                  <a:lnTo>
                    <a:pt x="143" y="14"/>
                  </a:lnTo>
                  <a:lnTo>
                    <a:pt x="149" y="2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3" name="Freeform 418"/>
            <p:cNvSpPr>
              <a:spLocks/>
            </p:cNvSpPr>
            <p:nvPr/>
          </p:nvSpPr>
          <p:spPr bwMode="auto">
            <a:xfrm>
              <a:off x="3541" y="2348"/>
              <a:ext cx="31" cy="87"/>
            </a:xfrm>
            <a:custGeom>
              <a:avLst/>
              <a:gdLst>
                <a:gd name="T0" fmla="*/ 4 w 61"/>
                <a:gd name="T1" fmla="*/ 0 h 174"/>
                <a:gd name="T2" fmla="*/ 4 w 61"/>
                <a:gd name="T3" fmla="*/ 1 h 174"/>
                <a:gd name="T4" fmla="*/ 3 w 61"/>
                <a:gd name="T5" fmla="*/ 1 h 174"/>
                <a:gd name="T6" fmla="*/ 2 w 61"/>
                <a:gd name="T7" fmla="*/ 1 h 174"/>
                <a:gd name="T8" fmla="*/ 2 w 61"/>
                <a:gd name="T9" fmla="*/ 1 h 174"/>
                <a:gd name="T10" fmla="*/ 2 w 61"/>
                <a:gd name="T11" fmla="*/ 2 h 174"/>
                <a:gd name="T12" fmla="*/ 1 w 61"/>
                <a:gd name="T13" fmla="*/ 2 h 174"/>
                <a:gd name="T14" fmla="*/ 1 w 61"/>
                <a:gd name="T15" fmla="*/ 3 h 174"/>
                <a:gd name="T16" fmla="*/ 1 w 61"/>
                <a:gd name="T17" fmla="*/ 3 h 174"/>
                <a:gd name="T18" fmla="*/ 0 w 61"/>
                <a:gd name="T19" fmla="*/ 4 h 174"/>
                <a:gd name="T20" fmla="*/ 0 w 61"/>
                <a:gd name="T21" fmla="*/ 4 h 174"/>
                <a:gd name="T22" fmla="*/ 1 w 61"/>
                <a:gd name="T23" fmla="*/ 5 h 174"/>
                <a:gd name="T24" fmla="*/ 1 w 61"/>
                <a:gd name="T25" fmla="*/ 5 h 174"/>
                <a:gd name="T26" fmla="*/ 1 w 61"/>
                <a:gd name="T27" fmla="*/ 7 h 174"/>
                <a:gd name="T28" fmla="*/ 2 w 61"/>
                <a:gd name="T29" fmla="*/ 8 h 174"/>
                <a:gd name="T30" fmla="*/ 2 w 61"/>
                <a:gd name="T31" fmla="*/ 10 h 174"/>
                <a:gd name="T32" fmla="*/ 2 w 61"/>
                <a:gd name="T33" fmla="*/ 11 h 174"/>
                <a:gd name="T34" fmla="*/ 3 w 61"/>
                <a:gd name="T35" fmla="*/ 11 h 174"/>
                <a:gd name="T36" fmla="*/ 3 w 61"/>
                <a:gd name="T37" fmla="*/ 11 h 174"/>
                <a:gd name="T38" fmla="*/ 3 w 61"/>
                <a:gd name="T39" fmla="*/ 11 h 174"/>
                <a:gd name="T40" fmla="*/ 3 w 61"/>
                <a:gd name="T41" fmla="*/ 11 h 174"/>
                <a:gd name="T42" fmla="*/ 3 w 61"/>
                <a:gd name="T43" fmla="*/ 10 h 174"/>
                <a:gd name="T44" fmla="*/ 3 w 61"/>
                <a:gd name="T45" fmla="*/ 9 h 174"/>
                <a:gd name="T46" fmla="*/ 3 w 61"/>
                <a:gd name="T47" fmla="*/ 8 h 174"/>
                <a:gd name="T48" fmla="*/ 2 w 61"/>
                <a:gd name="T49" fmla="*/ 7 h 174"/>
                <a:gd name="T50" fmla="*/ 2 w 61"/>
                <a:gd name="T51" fmla="*/ 7 h 174"/>
                <a:gd name="T52" fmla="*/ 2 w 61"/>
                <a:gd name="T53" fmla="*/ 6 h 174"/>
                <a:gd name="T54" fmla="*/ 2 w 61"/>
                <a:gd name="T55" fmla="*/ 6 h 174"/>
                <a:gd name="T56" fmla="*/ 2 w 61"/>
                <a:gd name="T57" fmla="*/ 5 h 174"/>
                <a:gd name="T58" fmla="*/ 1 w 61"/>
                <a:gd name="T59" fmla="*/ 4 h 174"/>
                <a:gd name="T60" fmla="*/ 1 w 61"/>
                <a:gd name="T61" fmla="*/ 4 h 174"/>
                <a:gd name="T62" fmla="*/ 1 w 61"/>
                <a:gd name="T63" fmla="*/ 3 h 174"/>
                <a:gd name="T64" fmla="*/ 2 w 61"/>
                <a:gd name="T65" fmla="*/ 2 h 174"/>
                <a:gd name="T66" fmla="*/ 2 w 61"/>
                <a:gd name="T67" fmla="*/ 2 h 174"/>
                <a:gd name="T68" fmla="*/ 3 w 61"/>
                <a:gd name="T69" fmla="*/ 1 h 174"/>
                <a:gd name="T70" fmla="*/ 3 w 61"/>
                <a:gd name="T71" fmla="*/ 1 h 174"/>
                <a:gd name="T72" fmla="*/ 4 w 61"/>
                <a:gd name="T73" fmla="*/ 1 h 174"/>
                <a:gd name="T74" fmla="*/ 4 w 61"/>
                <a:gd name="T75" fmla="*/ 1 h 174"/>
                <a:gd name="T76" fmla="*/ 4 w 61"/>
                <a:gd name="T77" fmla="*/ 1 h 174"/>
                <a:gd name="T78" fmla="*/ 4 w 61"/>
                <a:gd name="T79" fmla="*/ 0 h 174"/>
                <a:gd name="T80" fmla="*/ 4 w 61"/>
                <a:gd name="T81" fmla="*/ 0 h 174"/>
                <a:gd name="T82" fmla="*/ 4 w 61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74"/>
                <a:gd name="T128" fmla="*/ 61 w 61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74">
                  <a:moveTo>
                    <a:pt x="61" y="0"/>
                  </a:moveTo>
                  <a:lnTo>
                    <a:pt x="50" y="1"/>
                  </a:lnTo>
                  <a:lnTo>
                    <a:pt x="41" y="3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8"/>
                  </a:lnTo>
                  <a:lnTo>
                    <a:pt x="3" y="76"/>
                  </a:lnTo>
                  <a:lnTo>
                    <a:pt x="11" y="100"/>
                  </a:lnTo>
                  <a:lnTo>
                    <a:pt x="19" y="123"/>
                  </a:lnTo>
                  <a:lnTo>
                    <a:pt x="26" y="146"/>
                  </a:lnTo>
                  <a:lnTo>
                    <a:pt x="32" y="170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42" y="169"/>
                  </a:lnTo>
                  <a:lnTo>
                    <a:pt x="44" y="164"/>
                  </a:lnTo>
                  <a:lnTo>
                    <a:pt x="44" y="149"/>
                  </a:lnTo>
                  <a:lnTo>
                    <a:pt x="41" y="136"/>
                  </a:lnTo>
                  <a:lnTo>
                    <a:pt x="37" y="121"/>
                  </a:lnTo>
                  <a:lnTo>
                    <a:pt x="31" y="107"/>
                  </a:lnTo>
                  <a:lnTo>
                    <a:pt x="27" y="99"/>
                  </a:lnTo>
                  <a:lnTo>
                    <a:pt x="25" y="91"/>
                  </a:lnTo>
                  <a:lnTo>
                    <a:pt x="22" y="84"/>
                  </a:lnTo>
                  <a:lnTo>
                    <a:pt x="18" y="76"/>
                  </a:lnTo>
                  <a:lnTo>
                    <a:pt x="14" y="62"/>
                  </a:lnTo>
                  <a:lnTo>
                    <a:pt x="12" y="49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4" name="Freeform 419"/>
            <p:cNvSpPr>
              <a:spLocks/>
            </p:cNvSpPr>
            <p:nvPr/>
          </p:nvSpPr>
          <p:spPr bwMode="auto">
            <a:xfrm>
              <a:off x="3573" y="2355"/>
              <a:ext cx="27" cy="71"/>
            </a:xfrm>
            <a:custGeom>
              <a:avLst/>
              <a:gdLst>
                <a:gd name="T0" fmla="*/ 0 w 53"/>
                <a:gd name="T1" fmla="*/ 1 h 142"/>
                <a:gd name="T2" fmla="*/ 1 w 53"/>
                <a:gd name="T3" fmla="*/ 2 h 142"/>
                <a:gd name="T4" fmla="*/ 2 w 53"/>
                <a:gd name="T5" fmla="*/ 3 h 142"/>
                <a:gd name="T6" fmla="*/ 2 w 53"/>
                <a:gd name="T7" fmla="*/ 4 h 142"/>
                <a:gd name="T8" fmla="*/ 2 w 53"/>
                <a:gd name="T9" fmla="*/ 5 h 142"/>
                <a:gd name="T10" fmla="*/ 3 w 53"/>
                <a:gd name="T11" fmla="*/ 6 h 142"/>
                <a:gd name="T12" fmla="*/ 3 w 53"/>
                <a:gd name="T13" fmla="*/ 7 h 142"/>
                <a:gd name="T14" fmla="*/ 3 w 53"/>
                <a:gd name="T15" fmla="*/ 8 h 142"/>
                <a:gd name="T16" fmla="*/ 3 w 53"/>
                <a:gd name="T17" fmla="*/ 9 h 142"/>
                <a:gd name="T18" fmla="*/ 3 w 53"/>
                <a:gd name="T19" fmla="*/ 9 h 142"/>
                <a:gd name="T20" fmla="*/ 3 w 53"/>
                <a:gd name="T21" fmla="*/ 9 h 142"/>
                <a:gd name="T22" fmla="*/ 3 w 53"/>
                <a:gd name="T23" fmla="*/ 9 h 142"/>
                <a:gd name="T24" fmla="*/ 3 w 53"/>
                <a:gd name="T25" fmla="*/ 9 h 142"/>
                <a:gd name="T26" fmla="*/ 4 w 53"/>
                <a:gd name="T27" fmla="*/ 8 h 142"/>
                <a:gd name="T28" fmla="*/ 4 w 53"/>
                <a:gd name="T29" fmla="*/ 7 h 142"/>
                <a:gd name="T30" fmla="*/ 4 w 53"/>
                <a:gd name="T31" fmla="*/ 6 h 142"/>
                <a:gd name="T32" fmla="*/ 3 w 53"/>
                <a:gd name="T33" fmla="*/ 4 h 142"/>
                <a:gd name="T34" fmla="*/ 3 w 53"/>
                <a:gd name="T35" fmla="*/ 3 h 142"/>
                <a:gd name="T36" fmla="*/ 2 w 53"/>
                <a:gd name="T37" fmla="*/ 2 h 142"/>
                <a:gd name="T38" fmla="*/ 2 w 53"/>
                <a:gd name="T39" fmla="*/ 1 h 142"/>
                <a:gd name="T40" fmla="*/ 1 w 53"/>
                <a:gd name="T41" fmla="*/ 1 h 142"/>
                <a:gd name="T42" fmla="*/ 1 w 53"/>
                <a:gd name="T43" fmla="*/ 0 h 142"/>
                <a:gd name="T44" fmla="*/ 1 w 53"/>
                <a:gd name="T45" fmla="*/ 1 h 142"/>
                <a:gd name="T46" fmla="*/ 0 w 53"/>
                <a:gd name="T47" fmla="*/ 1 h 142"/>
                <a:gd name="T48" fmla="*/ 0 w 53"/>
                <a:gd name="T49" fmla="*/ 1 h 142"/>
                <a:gd name="T50" fmla="*/ 0 w 5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42"/>
                <a:gd name="T80" fmla="*/ 53 w 5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42">
                  <a:moveTo>
                    <a:pt x="0" y="5"/>
                  </a:moveTo>
                  <a:lnTo>
                    <a:pt x="12" y="20"/>
                  </a:lnTo>
                  <a:lnTo>
                    <a:pt x="20" y="35"/>
                  </a:lnTo>
                  <a:lnTo>
                    <a:pt x="27" y="51"/>
                  </a:lnTo>
                  <a:lnTo>
                    <a:pt x="32" y="68"/>
                  </a:lnTo>
                  <a:lnTo>
                    <a:pt x="35" y="86"/>
                  </a:lnTo>
                  <a:lnTo>
                    <a:pt x="37" y="103"/>
                  </a:lnTo>
                  <a:lnTo>
                    <a:pt x="37" y="121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52" y="119"/>
                  </a:lnTo>
                  <a:lnTo>
                    <a:pt x="53" y="101"/>
                  </a:lnTo>
                  <a:lnTo>
                    <a:pt x="51" y="82"/>
                  </a:lnTo>
                  <a:lnTo>
                    <a:pt x="46" y="64"/>
                  </a:lnTo>
                  <a:lnTo>
                    <a:pt x="39" y="47"/>
                  </a:lnTo>
                  <a:lnTo>
                    <a:pt x="30" y="29"/>
                  </a:lnTo>
                  <a:lnTo>
                    <a:pt x="19" y="1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5" name="Freeform 420"/>
            <p:cNvSpPr>
              <a:spLocks/>
            </p:cNvSpPr>
            <p:nvPr/>
          </p:nvSpPr>
          <p:spPr bwMode="auto">
            <a:xfrm>
              <a:off x="3520" y="2385"/>
              <a:ext cx="55" cy="120"/>
            </a:xfrm>
            <a:custGeom>
              <a:avLst/>
              <a:gdLst>
                <a:gd name="T0" fmla="*/ 2 w 111"/>
                <a:gd name="T1" fmla="*/ 1 h 240"/>
                <a:gd name="T2" fmla="*/ 2 w 111"/>
                <a:gd name="T3" fmla="*/ 1 h 240"/>
                <a:gd name="T4" fmla="*/ 1 w 111"/>
                <a:gd name="T5" fmla="*/ 2 h 240"/>
                <a:gd name="T6" fmla="*/ 1 w 111"/>
                <a:gd name="T7" fmla="*/ 3 h 240"/>
                <a:gd name="T8" fmla="*/ 0 w 111"/>
                <a:gd name="T9" fmla="*/ 3 h 240"/>
                <a:gd name="T10" fmla="*/ 0 w 111"/>
                <a:gd name="T11" fmla="*/ 4 h 240"/>
                <a:gd name="T12" fmla="*/ 0 w 111"/>
                <a:gd name="T13" fmla="*/ 5 h 240"/>
                <a:gd name="T14" fmla="*/ 0 w 111"/>
                <a:gd name="T15" fmla="*/ 6 h 240"/>
                <a:gd name="T16" fmla="*/ 0 w 111"/>
                <a:gd name="T17" fmla="*/ 6 h 240"/>
                <a:gd name="T18" fmla="*/ 0 w 111"/>
                <a:gd name="T19" fmla="*/ 7 h 240"/>
                <a:gd name="T20" fmla="*/ 0 w 111"/>
                <a:gd name="T21" fmla="*/ 7 h 240"/>
                <a:gd name="T22" fmla="*/ 0 w 111"/>
                <a:gd name="T23" fmla="*/ 8 h 240"/>
                <a:gd name="T24" fmla="*/ 1 w 111"/>
                <a:gd name="T25" fmla="*/ 8 h 240"/>
                <a:gd name="T26" fmla="*/ 1 w 111"/>
                <a:gd name="T27" fmla="*/ 9 h 240"/>
                <a:gd name="T28" fmla="*/ 1 w 111"/>
                <a:gd name="T29" fmla="*/ 9 h 240"/>
                <a:gd name="T30" fmla="*/ 2 w 111"/>
                <a:gd name="T31" fmla="*/ 10 h 240"/>
                <a:gd name="T32" fmla="*/ 2 w 111"/>
                <a:gd name="T33" fmla="*/ 10 h 240"/>
                <a:gd name="T34" fmla="*/ 3 w 111"/>
                <a:gd name="T35" fmla="*/ 11 h 240"/>
                <a:gd name="T36" fmla="*/ 3 w 111"/>
                <a:gd name="T37" fmla="*/ 11 h 240"/>
                <a:gd name="T38" fmla="*/ 3 w 111"/>
                <a:gd name="T39" fmla="*/ 12 h 240"/>
                <a:gd name="T40" fmla="*/ 4 w 111"/>
                <a:gd name="T41" fmla="*/ 13 h 240"/>
                <a:gd name="T42" fmla="*/ 4 w 111"/>
                <a:gd name="T43" fmla="*/ 13 h 240"/>
                <a:gd name="T44" fmla="*/ 5 w 111"/>
                <a:gd name="T45" fmla="*/ 14 h 240"/>
                <a:gd name="T46" fmla="*/ 5 w 111"/>
                <a:gd name="T47" fmla="*/ 15 h 240"/>
                <a:gd name="T48" fmla="*/ 6 w 111"/>
                <a:gd name="T49" fmla="*/ 15 h 240"/>
                <a:gd name="T50" fmla="*/ 6 w 111"/>
                <a:gd name="T51" fmla="*/ 15 h 240"/>
                <a:gd name="T52" fmla="*/ 6 w 111"/>
                <a:gd name="T53" fmla="*/ 15 h 240"/>
                <a:gd name="T54" fmla="*/ 6 w 111"/>
                <a:gd name="T55" fmla="*/ 15 h 240"/>
                <a:gd name="T56" fmla="*/ 6 w 111"/>
                <a:gd name="T57" fmla="*/ 15 h 240"/>
                <a:gd name="T58" fmla="*/ 6 w 111"/>
                <a:gd name="T59" fmla="*/ 14 h 240"/>
                <a:gd name="T60" fmla="*/ 6 w 111"/>
                <a:gd name="T61" fmla="*/ 13 h 240"/>
                <a:gd name="T62" fmla="*/ 6 w 111"/>
                <a:gd name="T63" fmla="*/ 13 h 240"/>
                <a:gd name="T64" fmla="*/ 5 w 111"/>
                <a:gd name="T65" fmla="*/ 12 h 240"/>
                <a:gd name="T66" fmla="*/ 5 w 111"/>
                <a:gd name="T67" fmla="*/ 11 h 240"/>
                <a:gd name="T68" fmla="*/ 4 w 111"/>
                <a:gd name="T69" fmla="*/ 10 h 240"/>
                <a:gd name="T70" fmla="*/ 4 w 111"/>
                <a:gd name="T71" fmla="*/ 10 h 240"/>
                <a:gd name="T72" fmla="*/ 3 w 111"/>
                <a:gd name="T73" fmla="*/ 9 h 240"/>
                <a:gd name="T74" fmla="*/ 3 w 111"/>
                <a:gd name="T75" fmla="*/ 9 h 240"/>
                <a:gd name="T76" fmla="*/ 2 w 111"/>
                <a:gd name="T77" fmla="*/ 8 h 240"/>
                <a:gd name="T78" fmla="*/ 2 w 111"/>
                <a:gd name="T79" fmla="*/ 8 h 240"/>
                <a:gd name="T80" fmla="*/ 2 w 111"/>
                <a:gd name="T81" fmla="*/ 7 h 240"/>
                <a:gd name="T82" fmla="*/ 2 w 111"/>
                <a:gd name="T83" fmla="*/ 7 h 240"/>
                <a:gd name="T84" fmla="*/ 1 w 111"/>
                <a:gd name="T85" fmla="*/ 7 h 240"/>
                <a:gd name="T86" fmla="*/ 1 w 111"/>
                <a:gd name="T87" fmla="*/ 6 h 240"/>
                <a:gd name="T88" fmla="*/ 1 w 111"/>
                <a:gd name="T89" fmla="*/ 6 h 240"/>
                <a:gd name="T90" fmla="*/ 0 w 111"/>
                <a:gd name="T91" fmla="*/ 5 h 240"/>
                <a:gd name="T92" fmla="*/ 0 w 111"/>
                <a:gd name="T93" fmla="*/ 4 h 240"/>
                <a:gd name="T94" fmla="*/ 1 w 111"/>
                <a:gd name="T95" fmla="*/ 4 h 240"/>
                <a:gd name="T96" fmla="*/ 1 w 111"/>
                <a:gd name="T97" fmla="*/ 3 h 240"/>
                <a:gd name="T98" fmla="*/ 1 w 111"/>
                <a:gd name="T99" fmla="*/ 2 h 240"/>
                <a:gd name="T100" fmla="*/ 2 w 111"/>
                <a:gd name="T101" fmla="*/ 2 h 240"/>
                <a:gd name="T102" fmla="*/ 2 w 111"/>
                <a:gd name="T103" fmla="*/ 1 h 240"/>
                <a:gd name="T104" fmla="*/ 2 w 111"/>
                <a:gd name="T105" fmla="*/ 1 h 240"/>
                <a:gd name="T106" fmla="*/ 2 w 111"/>
                <a:gd name="T107" fmla="*/ 0 h 240"/>
                <a:gd name="T108" fmla="*/ 2 w 111"/>
                <a:gd name="T109" fmla="*/ 0 h 240"/>
                <a:gd name="T110" fmla="*/ 2 w 111"/>
                <a:gd name="T111" fmla="*/ 0 h 240"/>
                <a:gd name="T112" fmla="*/ 2 w 111"/>
                <a:gd name="T113" fmla="*/ 1 h 240"/>
                <a:gd name="T114" fmla="*/ 2 w 111"/>
                <a:gd name="T115" fmla="*/ 1 h 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240"/>
                <a:gd name="T176" fmla="*/ 111 w 111"/>
                <a:gd name="T177" fmla="*/ 240 h 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240">
                  <a:moveTo>
                    <a:pt x="41" y="2"/>
                  </a:moveTo>
                  <a:lnTo>
                    <a:pt x="33" y="12"/>
                  </a:lnTo>
                  <a:lnTo>
                    <a:pt x="24" y="22"/>
                  </a:lnTo>
                  <a:lnTo>
                    <a:pt x="16" y="33"/>
                  </a:lnTo>
                  <a:lnTo>
                    <a:pt x="9" y="45"/>
                  </a:lnTo>
                  <a:lnTo>
                    <a:pt x="3" y="57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3" y="96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5" y="119"/>
                  </a:lnTo>
                  <a:lnTo>
                    <a:pt x="21" y="126"/>
                  </a:lnTo>
                  <a:lnTo>
                    <a:pt x="25" y="132"/>
                  </a:lnTo>
                  <a:lnTo>
                    <a:pt x="31" y="139"/>
                  </a:lnTo>
                  <a:lnTo>
                    <a:pt x="36" y="146"/>
                  </a:lnTo>
                  <a:lnTo>
                    <a:pt x="41" y="152"/>
                  </a:lnTo>
                  <a:lnTo>
                    <a:pt x="48" y="163"/>
                  </a:lnTo>
                  <a:lnTo>
                    <a:pt x="56" y="174"/>
                  </a:lnTo>
                  <a:lnTo>
                    <a:pt x="62" y="185"/>
                  </a:lnTo>
                  <a:lnTo>
                    <a:pt x="69" y="196"/>
                  </a:lnTo>
                  <a:lnTo>
                    <a:pt x="76" y="208"/>
                  </a:lnTo>
                  <a:lnTo>
                    <a:pt x="83" y="218"/>
                  </a:lnTo>
                  <a:lnTo>
                    <a:pt x="91" y="229"/>
                  </a:lnTo>
                  <a:lnTo>
                    <a:pt x="99" y="239"/>
                  </a:lnTo>
                  <a:lnTo>
                    <a:pt x="103" y="240"/>
                  </a:lnTo>
                  <a:lnTo>
                    <a:pt x="107" y="238"/>
                  </a:lnTo>
                  <a:lnTo>
                    <a:pt x="109" y="233"/>
                  </a:lnTo>
                  <a:lnTo>
                    <a:pt x="111" y="229"/>
                  </a:lnTo>
                  <a:lnTo>
                    <a:pt x="106" y="216"/>
                  </a:lnTo>
                  <a:lnTo>
                    <a:pt x="101" y="204"/>
                  </a:lnTo>
                  <a:lnTo>
                    <a:pt x="96" y="193"/>
                  </a:lnTo>
                  <a:lnTo>
                    <a:pt x="89" y="180"/>
                  </a:lnTo>
                  <a:lnTo>
                    <a:pt x="81" y="170"/>
                  </a:lnTo>
                  <a:lnTo>
                    <a:pt x="74" y="158"/>
                  </a:lnTo>
                  <a:lnTo>
                    <a:pt x="66" y="147"/>
                  </a:lnTo>
                  <a:lnTo>
                    <a:pt x="58" y="136"/>
                  </a:lnTo>
                  <a:lnTo>
                    <a:pt x="52" y="129"/>
                  </a:lnTo>
                  <a:lnTo>
                    <a:pt x="47" y="124"/>
                  </a:lnTo>
                  <a:lnTo>
                    <a:pt x="41" y="118"/>
                  </a:lnTo>
                  <a:lnTo>
                    <a:pt x="37" y="111"/>
                  </a:lnTo>
                  <a:lnTo>
                    <a:pt x="32" y="105"/>
                  </a:lnTo>
                  <a:lnTo>
                    <a:pt x="27" y="98"/>
                  </a:lnTo>
                  <a:lnTo>
                    <a:pt x="23" y="91"/>
                  </a:lnTo>
                  <a:lnTo>
                    <a:pt x="18" y="84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7" y="51"/>
                  </a:lnTo>
                  <a:lnTo>
                    <a:pt x="21" y="41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9" y="12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6" name="Freeform 421"/>
            <p:cNvSpPr>
              <a:spLocks/>
            </p:cNvSpPr>
            <p:nvPr/>
          </p:nvSpPr>
          <p:spPr bwMode="auto">
            <a:xfrm>
              <a:off x="3571" y="2438"/>
              <a:ext cx="18" cy="63"/>
            </a:xfrm>
            <a:custGeom>
              <a:avLst/>
              <a:gdLst>
                <a:gd name="T0" fmla="*/ 0 w 35"/>
                <a:gd name="T1" fmla="*/ 1 h 125"/>
                <a:gd name="T2" fmla="*/ 1 w 35"/>
                <a:gd name="T3" fmla="*/ 2 h 125"/>
                <a:gd name="T4" fmla="*/ 1 w 35"/>
                <a:gd name="T5" fmla="*/ 2 h 125"/>
                <a:gd name="T6" fmla="*/ 2 w 35"/>
                <a:gd name="T7" fmla="*/ 3 h 125"/>
                <a:gd name="T8" fmla="*/ 2 w 35"/>
                <a:gd name="T9" fmla="*/ 4 h 125"/>
                <a:gd name="T10" fmla="*/ 2 w 35"/>
                <a:gd name="T11" fmla="*/ 5 h 125"/>
                <a:gd name="T12" fmla="*/ 1 w 35"/>
                <a:gd name="T13" fmla="*/ 6 h 125"/>
                <a:gd name="T14" fmla="*/ 1 w 35"/>
                <a:gd name="T15" fmla="*/ 7 h 125"/>
                <a:gd name="T16" fmla="*/ 1 w 35"/>
                <a:gd name="T17" fmla="*/ 8 h 125"/>
                <a:gd name="T18" fmla="*/ 1 w 35"/>
                <a:gd name="T19" fmla="*/ 8 h 125"/>
                <a:gd name="T20" fmla="*/ 1 w 35"/>
                <a:gd name="T21" fmla="*/ 8 h 125"/>
                <a:gd name="T22" fmla="*/ 1 w 35"/>
                <a:gd name="T23" fmla="*/ 8 h 125"/>
                <a:gd name="T24" fmla="*/ 1 w 35"/>
                <a:gd name="T25" fmla="*/ 8 h 125"/>
                <a:gd name="T26" fmla="*/ 2 w 35"/>
                <a:gd name="T27" fmla="*/ 7 h 125"/>
                <a:gd name="T28" fmla="*/ 2 w 35"/>
                <a:gd name="T29" fmla="*/ 6 h 125"/>
                <a:gd name="T30" fmla="*/ 3 w 35"/>
                <a:gd name="T31" fmla="*/ 5 h 125"/>
                <a:gd name="T32" fmla="*/ 3 w 35"/>
                <a:gd name="T33" fmla="*/ 4 h 125"/>
                <a:gd name="T34" fmla="*/ 2 w 35"/>
                <a:gd name="T35" fmla="*/ 3 h 125"/>
                <a:gd name="T36" fmla="*/ 2 w 35"/>
                <a:gd name="T37" fmla="*/ 2 h 125"/>
                <a:gd name="T38" fmla="*/ 1 w 35"/>
                <a:gd name="T39" fmla="*/ 1 h 125"/>
                <a:gd name="T40" fmla="*/ 1 w 35"/>
                <a:gd name="T41" fmla="*/ 1 h 125"/>
                <a:gd name="T42" fmla="*/ 1 w 35"/>
                <a:gd name="T43" fmla="*/ 0 h 125"/>
                <a:gd name="T44" fmla="*/ 1 w 35"/>
                <a:gd name="T45" fmla="*/ 0 h 125"/>
                <a:gd name="T46" fmla="*/ 0 w 35"/>
                <a:gd name="T47" fmla="*/ 1 h 125"/>
                <a:gd name="T48" fmla="*/ 0 w 35"/>
                <a:gd name="T49" fmla="*/ 1 h 125"/>
                <a:gd name="T50" fmla="*/ 0 w 35"/>
                <a:gd name="T51" fmla="*/ 1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25"/>
                <a:gd name="T80" fmla="*/ 35 w 3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25">
                  <a:moveTo>
                    <a:pt x="0" y="3"/>
                  </a:moveTo>
                  <a:lnTo>
                    <a:pt x="5" y="17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77"/>
                  </a:lnTo>
                  <a:lnTo>
                    <a:pt x="15" y="92"/>
                  </a:lnTo>
                  <a:lnTo>
                    <a:pt x="6" y="107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9" y="124"/>
                  </a:lnTo>
                  <a:lnTo>
                    <a:pt x="12" y="122"/>
                  </a:lnTo>
                  <a:lnTo>
                    <a:pt x="21" y="109"/>
                  </a:lnTo>
                  <a:lnTo>
                    <a:pt x="29" y="94"/>
                  </a:lnTo>
                  <a:lnTo>
                    <a:pt x="34" y="80"/>
                  </a:lnTo>
                  <a:lnTo>
                    <a:pt x="35" y="64"/>
                  </a:lnTo>
                  <a:lnTo>
                    <a:pt x="32" y="47"/>
                  </a:lnTo>
                  <a:lnTo>
                    <a:pt x="23" y="31"/>
                  </a:lnTo>
                  <a:lnTo>
                    <a:pt x="12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7" name="Freeform 422"/>
            <p:cNvSpPr>
              <a:spLocks/>
            </p:cNvSpPr>
            <p:nvPr/>
          </p:nvSpPr>
          <p:spPr bwMode="auto">
            <a:xfrm>
              <a:off x="3623" y="2415"/>
              <a:ext cx="38" cy="20"/>
            </a:xfrm>
            <a:custGeom>
              <a:avLst/>
              <a:gdLst>
                <a:gd name="T0" fmla="*/ 5 w 76"/>
                <a:gd name="T1" fmla="*/ 0 h 42"/>
                <a:gd name="T2" fmla="*/ 5 w 76"/>
                <a:gd name="T3" fmla="*/ 0 h 42"/>
                <a:gd name="T4" fmla="*/ 5 w 76"/>
                <a:gd name="T5" fmla="*/ 0 h 42"/>
                <a:gd name="T6" fmla="*/ 4 w 76"/>
                <a:gd name="T7" fmla="*/ 0 h 42"/>
                <a:gd name="T8" fmla="*/ 4 w 76"/>
                <a:gd name="T9" fmla="*/ 0 h 42"/>
                <a:gd name="T10" fmla="*/ 4 w 76"/>
                <a:gd name="T11" fmla="*/ 0 h 42"/>
                <a:gd name="T12" fmla="*/ 4 w 76"/>
                <a:gd name="T13" fmla="*/ 0 h 42"/>
                <a:gd name="T14" fmla="*/ 3 w 76"/>
                <a:gd name="T15" fmla="*/ 1 h 42"/>
                <a:gd name="T16" fmla="*/ 3 w 76"/>
                <a:gd name="T17" fmla="*/ 1 h 42"/>
                <a:gd name="T18" fmla="*/ 2 w 76"/>
                <a:gd name="T19" fmla="*/ 1 h 42"/>
                <a:gd name="T20" fmla="*/ 2 w 76"/>
                <a:gd name="T21" fmla="*/ 1 h 42"/>
                <a:gd name="T22" fmla="*/ 1 w 76"/>
                <a:gd name="T23" fmla="*/ 1 h 42"/>
                <a:gd name="T24" fmla="*/ 1 w 76"/>
                <a:gd name="T25" fmla="*/ 1 h 42"/>
                <a:gd name="T26" fmla="*/ 1 w 76"/>
                <a:gd name="T27" fmla="*/ 1 h 42"/>
                <a:gd name="T28" fmla="*/ 0 w 76"/>
                <a:gd name="T29" fmla="*/ 2 h 42"/>
                <a:gd name="T30" fmla="*/ 1 w 76"/>
                <a:gd name="T31" fmla="*/ 2 h 42"/>
                <a:gd name="T32" fmla="*/ 1 w 76"/>
                <a:gd name="T33" fmla="*/ 2 h 42"/>
                <a:gd name="T34" fmla="*/ 1 w 76"/>
                <a:gd name="T35" fmla="*/ 2 h 42"/>
                <a:gd name="T36" fmla="*/ 1 w 76"/>
                <a:gd name="T37" fmla="*/ 2 h 42"/>
                <a:gd name="T38" fmla="*/ 2 w 76"/>
                <a:gd name="T39" fmla="*/ 2 h 42"/>
                <a:gd name="T40" fmla="*/ 2 w 76"/>
                <a:gd name="T41" fmla="*/ 2 h 42"/>
                <a:gd name="T42" fmla="*/ 2 w 76"/>
                <a:gd name="T43" fmla="*/ 2 h 42"/>
                <a:gd name="T44" fmla="*/ 3 w 76"/>
                <a:gd name="T45" fmla="*/ 1 h 42"/>
                <a:gd name="T46" fmla="*/ 3 w 76"/>
                <a:gd name="T47" fmla="*/ 1 h 42"/>
                <a:gd name="T48" fmla="*/ 3 w 76"/>
                <a:gd name="T49" fmla="*/ 1 h 42"/>
                <a:gd name="T50" fmla="*/ 4 w 76"/>
                <a:gd name="T51" fmla="*/ 1 h 42"/>
                <a:gd name="T52" fmla="*/ 4 w 76"/>
                <a:gd name="T53" fmla="*/ 0 h 42"/>
                <a:gd name="T54" fmla="*/ 5 w 76"/>
                <a:gd name="T55" fmla="*/ 0 h 42"/>
                <a:gd name="T56" fmla="*/ 5 w 76"/>
                <a:gd name="T57" fmla="*/ 0 h 42"/>
                <a:gd name="T58" fmla="*/ 5 w 76"/>
                <a:gd name="T59" fmla="*/ 0 h 42"/>
                <a:gd name="T60" fmla="*/ 5 w 76"/>
                <a:gd name="T61" fmla="*/ 0 h 42"/>
                <a:gd name="T62" fmla="*/ 5 w 76"/>
                <a:gd name="T63" fmla="*/ 0 h 42"/>
                <a:gd name="T64" fmla="*/ 5 w 76"/>
                <a:gd name="T65" fmla="*/ 0 h 42"/>
                <a:gd name="T66" fmla="*/ 5 w 76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2"/>
                <a:gd name="T104" fmla="*/ 76 w 7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2">
                  <a:moveTo>
                    <a:pt x="74" y="0"/>
                  </a:moveTo>
                  <a:lnTo>
                    <a:pt x="71" y="4"/>
                  </a:lnTo>
                  <a:lnTo>
                    <a:pt x="66" y="6"/>
                  </a:lnTo>
                  <a:lnTo>
                    <a:pt x="61" y="8"/>
                  </a:lnTo>
                  <a:lnTo>
                    <a:pt x="58" y="11"/>
                  </a:lnTo>
                  <a:lnTo>
                    <a:pt x="53" y="13"/>
                  </a:lnTo>
                  <a:lnTo>
                    <a:pt x="49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4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2"/>
                  </a:lnTo>
                  <a:lnTo>
                    <a:pt x="10" y="42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8" y="10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8" name="Freeform 423"/>
            <p:cNvSpPr>
              <a:spLocks/>
            </p:cNvSpPr>
            <p:nvPr/>
          </p:nvSpPr>
          <p:spPr bwMode="auto">
            <a:xfrm>
              <a:off x="3628" y="2430"/>
              <a:ext cx="18" cy="145"/>
            </a:xfrm>
            <a:custGeom>
              <a:avLst/>
              <a:gdLst>
                <a:gd name="T0" fmla="*/ 1 w 35"/>
                <a:gd name="T1" fmla="*/ 1 h 290"/>
                <a:gd name="T2" fmla="*/ 0 w 35"/>
                <a:gd name="T3" fmla="*/ 5 h 290"/>
                <a:gd name="T4" fmla="*/ 1 w 35"/>
                <a:gd name="T5" fmla="*/ 10 h 290"/>
                <a:gd name="T6" fmla="*/ 1 w 35"/>
                <a:gd name="T7" fmla="*/ 14 h 290"/>
                <a:gd name="T8" fmla="*/ 2 w 35"/>
                <a:gd name="T9" fmla="*/ 18 h 290"/>
                <a:gd name="T10" fmla="*/ 2 w 35"/>
                <a:gd name="T11" fmla="*/ 19 h 290"/>
                <a:gd name="T12" fmla="*/ 2 w 35"/>
                <a:gd name="T13" fmla="*/ 18 h 290"/>
                <a:gd name="T14" fmla="*/ 3 w 35"/>
                <a:gd name="T15" fmla="*/ 18 h 290"/>
                <a:gd name="T16" fmla="*/ 3 w 35"/>
                <a:gd name="T17" fmla="*/ 18 h 290"/>
                <a:gd name="T18" fmla="*/ 2 w 35"/>
                <a:gd name="T19" fmla="*/ 14 h 290"/>
                <a:gd name="T20" fmla="*/ 2 w 35"/>
                <a:gd name="T21" fmla="*/ 9 h 290"/>
                <a:gd name="T22" fmla="*/ 1 w 35"/>
                <a:gd name="T23" fmla="*/ 5 h 290"/>
                <a:gd name="T24" fmla="*/ 1 w 35"/>
                <a:gd name="T25" fmla="*/ 1 h 290"/>
                <a:gd name="T26" fmla="*/ 1 w 35"/>
                <a:gd name="T27" fmla="*/ 0 h 290"/>
                <a:gd name="T28" fmla="*/ 1 w 35"/>
                <a:gd name="T29" fmla="*/ 0 h 290"/>
                <a:gd name="T30" fmla="*/ 1 w 35"/>
                <a:gd name="T31" fmla="*/ 1 h 290"/>
                <a:gd name="T32" fmla="*/ 1 w 35"/>
                <a:gd name="T33" fmla="*/ 1 h 290"/>
                <a:gd name="T34" fmla="*/ 1 w 35"/>
                <a:gd name="T35" fmla="*/ 1 h 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90"/>
                <a:gd name="T56" fmla="*/ 35 w 35"/>
                <a:gd name="T57" fmla="*/ 290 h 2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90">
                  <a:moveTo>
                    <a:pt x="1" y="4"/>
                  </a:moveTo>
                  <a:lnTo>
                    <a:pt x="0" y="74"/>
                  </a:lnTo>
                  <a:lnTo>
                    <a:pt x="3" y="146"/>
                  </a:lnTo>
                  <a:lnTo>
                    <a:pt x="10" y="216"/>
                  </a:lnTo>
                  <a:lnTo>
                    <a:pt x="25" y="285"/>
                  </a:lnTo>
                  <a:lnTo>
                    <a:pt x="27" y="290"/>
                  </a:lnTo>
                  <a:lnTo>
                    <a:pt x="32" y="287"/>
                  </a:lnTo>
                  <a:lnTo>
                    <a:pt x="34" y="283"/>
                  </a:lnTo>
                  <a:lnTo>
                    <a:pt x="35" y="278"/>
                  </a:lnTo>
                  <a:lnTo>
                    <a:pt x="27" y="209"/>
                  </a:lnTo>
                  <a:lnTo>
                    <a:pt x="18" y="140"/>
                  </a:lnTo>
                  <a:lnTo>
                    <a:pt x="10" y="71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19" name="Freeform 424"/>
            <p:cNvSpPr>
              <a:spLocks/>
            </p:cNvSpPr>
            <p:nvPr/>
          </p:nvSpPr>
          <p:spPr bwMode="auto">
            <a:xfrm>
              <a:off x="3567" y="2471"/>
              <a:ext cx="14" cy="100"/>
            </a:xfrm>
            <a:custGeom>
              <a:avLst/>
              <a:gdLst>
                <a:gd name="T0" fmla="*/ 0 w 26"/>
                <a:gd name="T1" fmla="*/ 0 h 202"/>
                <a:gd name="T2" fmla="*/ 0 w 26"/>
                <a:gd name="T3" fmla="*/ 3 h 202"/>
                <a:gd name="T4" fmla="*/ 1 w 26"/>
                <a:gd name="T5" fmla="*/ 6 h 202"/>
                <a:gd name="T6" fmla="*/ 1 w 26"/>
                <a:gd name="T7" fmla="*/ 9 h 202"/>
                <a:gd name="T8" fmla="*/ 1 w 26"/>
                <a:gd name="T9" fmla="*/ 12 h 202"/>
                <a:gd name="T10" fmla="*/ 1 w 26"/>
                <a:gd name="T11" fmla="*/ 12 h 202"/>
                <a:gd name="T12" fmla="*/ 2 w 26"/>
                <a:gd name="T13" fmla="*/ 12 h 202"/>
                <a:gd name="T14" fmla="*/ 2 w 26"/>
                <a:gd name="T15" fmla="*/ 12 h 202"/>
                <a:gd name="T16" fmla="*/ 2 w 26"/>
                <a:gd name="T17" fmla="*/ 11 h 202"/>
                <a:gd name="T18" fmla="*/ 2 w 26"/>
                <a:gd name="T19" fmla="*/ 9 h 202"/>
                <a:gd name="T20" fmla="*/ 2 w 26"/>
                <a:gd name="T21" fmla="*/ 6 h 202"/>
                <a:gd name="T22" fmla="*/ 1 w 26"/>
                <a:gd name="T23" fmla="*/ 3 h 202"/>
                <a:gd name="T24" fmla="*/ 1 w 26"/>
                <a:gd name="T25" fmla="*/ 0 h 202"/>
                <a:gd name="T26" fmla="*/ 1 w 26"/>
                <a:gd name="T27" fmla="*/ 0 h 202"/>
                <a:gd name="T28" fmla="*/ 1 w 26"/>
                <a:gd name="T29" fmla="*/ 0 h 202"/>
                <a:gd name="T30" fmla="*/ 1 w 26"/>
                <a:gd name="T31" fmla="*/ 0 h 202"/>
                <a:gd name="T32" fmla="*/ 0 w 26"/>
                <a:gd name="T33" fmla="*/ 0 h 202"/>
                <a:gd name="T34" fmla="*/ 0 w 26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02"/>
                <a:gd name="T56" fmla="*/ 26 w 2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02">
                  <a:moveTo>
                    <a:pt x="0" y="4"/>
                  </a:moveTo>
                  <a:lnTo>
                    <a:pt x="0" y="52"/>
                  </a:lnTo>
                  <a:lnTo>
                    <a:pt x="2" y="101"/>
                  </a:lnTo>
                  <a:lnTo>
                    <a:pt x="5" y="151"/>
                  </a:lnTo>
                  <a:lnTo>
                    <a:pt x="12" y="199"/>
                  </a:lnTo>
                  <a:lnTo>
                    <a:pt x="15" y="202"/>
                  </a:lnTo>
                  <a:lnTo>
                    <a:pt x="19" y="201"/>
                  </a:lnTo>
                  <a:lnTo>
                    <a:pt x="24" y="197"/>
                  </a:lnTo>
                  <a:lnTo>
                    <a:pt x="26" y="192"/>
                  </a:lnTo>
                  <a:lnTo>
                    <a:pt x="23" y="145"/>
                  </a:lnTo>
                  <a:lnTo>
                    <a:pt x="17" y="97"/>
                  </a:lnTo>
                  <a:lnTo>
                    <a:pt x="10" y="5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0" name="Freeform 425"/>
            <p:cNvSpPr>
              <a:spLocks/>
            </p:cNvSpPr>
            <p:nvPr/>
          </p:nvSpPr>
          <p:spPr bwMode="auto">
            <a:xfrm>
              <a:off x="3577" y="2570"/>
              <a:ext cx="65" cy="28"/>
            </a:xfrm>
            <a:custGeom>
              <a:avLst/>
              <a:gdLst>
                <a:gd name="T0" fmla="*/ 8 w 129"/>
                <a:gd name="T1" fmla="*/ 0 h 57"/>
                <a:gd name="T2" fmla="*/ 8 w 129"/>
                <a:gd name="T3" fmla="*/ 0 h 57"/>
                <a:gd name="T4" fmla="*/ 8 w 129"/>
                <a:gd name="T5" fmla="*/ 0 h 57"/>
                <a:gd name="T6" fmla="*/ 7 w 129"/>
                <a:gd name="T7" fmla="*/ 1 h 57"/>
                <a:gd name="T8" fmla="*/ 7 w 129"/>
                <a:gd name="T9" fmla="*/ 1 h 57"/>
                <a:gd name="T10" fmla="*/ 7 w 129"/>
                <a:gd name="T11" fmla="*/ 1 h 57"/>
                <a:gd name="T12" fmla="*/ 6 w 129"/>
                <a:gd name="T13" fmla="*/ 1 h 57"/>
                <a:gd name="T14" fmla="*/ 6 w 129"/>
                <a:gd name="T15" fmla="*/ 1 h 57"/>
                <a:gd name="T16" fmla="*/ 5 w 129"/>
                <a:gd name="T17" fmla="*/ 1 h 57"/>
                <a:gd name="T18" fmla="*/ 5 w 129"/>
                <a:gd name="T19" fmla="*/ 1 h 57"/>
                <a:gd name="T20" fmla="*/ 4 w 129"/>
                <a:gd name="T21" fmla="*/ 1 h 57"/>
                <a:gd name="T22" fmla="*/ 4 w 129"/>
                <a:gd name="T23" fmla="*/ 1 h 57"/>
                <a:gd name="T24" fmla="*/ 3 w 129"/>
                <a:gd name="T25" fmla="*/ 1 h 57"/>
                <a:gd name="T26" fmla="*/ 3 w 129"/>
                <a:gd name="T27" fmla="*/ 1 h 57"/>
                <a:gd name="T28" fmla="*/ 2 w 129"/>
                <a:gd name="T29" fmla="*/ 1 h 57"/>
                <a:gd name="T30" fmla="*/ 2 w 129"/>
                <a:gd name="T31" fmla="*/ 0 h 57"/>
                <a:gd name="T32" fmla="*/ 1 w 129"/>
                <a:gd name="T33" fmla="*/ 0 h 57"/>
                <a:gd name="T34" fmla="*/ 1 w 129"/>
                <a:gd name="T35" fmla="*/ 0 h 57"/>
                <a:gd name="T36" fmla="*/ 1 w 129"/>
                <a:gd name="T37" fmla="*/ 1 h 57"/>
                <a:gd name="T38" fmla="*/ 0 w 129"/>
                <a:gd name="T39" fmla="*/ 1 h 57"/>
                <a:gd name="T40" fmla="*/ 0 w 129"/>
                <a:gd name="T41" fmla="*/ 1 h 57"/>
                <a:gd name="T42" fmla="*/ 1 w 129"/>
                <a:gd name="T43" fmla="*/ 2 h 57"/>
                <a:gd name="T44" fmla="*/ 1 w 129"/>
                <a:gd name="T45" fmla="*/ 3 h 57"/>
                <a:gd name="T46" fmla="*/ 2 w 129"/>
                <a:gd name="T47" fmla="*/ 3 h 57"/>
                <a:gd name="T48" fmla="*/ 2 w 129"/>
                <a:gd name="T49" fmla="*/ 3 h 57"/>
                <a:gd name="T50" fmla="*/ 3 w 129"/>
                <a:gd name="T51" fmla="*/ 3 h 57"/>
                <a:gd name="T52" fmla="*/ 4 w 129"/>
                <a:gd name="T53" fmla="*/ 3 h 57"/>
                <a:gd name="T54" fmla="*/ 5 w 129"/>
                <a:gd name="T55" fmla="*/ 3 h 57"/>
                <a:gd name="T56" fmla="*/ 5 w 129"/>
                <a:gd name="T57" fmla="*/ 3 h 57"/>
                <a:gd name="T58" fmla="*/ 6 w 129"/>
                <a:gd name="T59" fmla="*/ 2 h 57"/>
                <a:gd name="T60" fmla="*/ 6 w 129"/>
                <a:gd name="T61" fmla="*/ 2 h 57"/>
                <a:gd name="T62" fmla="*/ 7 w 129"/>
                <a:gd name="T63" fmla="*/ 2 h 57"/>
                <a:gd name="T64" fmla="*/ 7 w 129"/>
                <a:gd name="T65" fmla="*/ 2 h 57"/>
                <a:gd name="T66" fmla="*/ 8 w 129"/>
                <a:gd name="T67" fmla="*/ 1 h 57"/>
                <a:gd name="T68" fmla="*/ 8 w 129"/>
                <a:gd name="T69" fmla="*/ 1 h 57"/>
                <a:gd name="T70" fmla="*/ 8 w 129"/>
                <a:gd name="T71" fmla="*/ 0 h 57"/>
                <a:gd name="T72" fmla="*/ 9 w 129"/>
                <a:gd name="T73" fmla="*/ 0 h 57"/>
                <a:gd name="T74" fmla="*/ 9 w 129"/>
                <a:gd name="T75" fmla="*/ 0 h 57"/>
                <a:gd name="T76" fmla="*/ 9 w 129"/>
                <a:gd name="T77" fmla="*/ 0 h 57"/>
                <a:gd name="T78" fmla="*/ 8 w 129"/>
                <a:gd name="T79" fmla="*/ 0 h 57"/>
                <a:gd name="T80" fmla="*/ 8 w 129"/>
                <a:gd name="T81" fmla="*/ 0 h 57"/>
                <a:gd name="T82" fmla="*/ 8 w 129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57"/>
                <a:gd name="T128" fmla="*/ 129 w 129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57">
                  <a:moveTo>
                    <a:pt x="127" y="1"/>
                  </a:moveTo>
                  <a:lnTo>
                    <a:pt x="122" y="8"/>
                  </a:lnTo>
                  <a:lnTo>
                    <a:pt x="117" y="14"/>
                  </a:lnTo>
                  <a:lnTo>
                    <a:pt x="111" y="18"/>
                  </a:lnTo>
                  <a:lnTo>
                    <a:pt x="105" y="20"/>
                  </a:lnTo>
                  <a:lnTo>
                    <a:pt x="98" y="22"/>
                  </a:lnTo>
                  <a:lnTo>
                    <a:pt x="91" y="23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1" y="26"/>
                  </a:lnTo>
                  <a:lnTo>
                    <a:pt x="53" y="24"/>
                  </a:lnTo>
                  <a:lnTo>
                    <a:pt x="46" y="23"/>
                  </a:lnTo>
                  <a:lnTo>
                    <a:pt x="38" y="21"/>
                  </a:lnTo>
                  <a:lnTo>
                    <a:pt x="30" y="18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3" y="50"/>
                  </a:lnTo>
                  <a:lnTo>
                    <a:pt x="22" y="54"/>
                  </a:lnTo>
                  <a:lnTo>
                    <a:pt x="32" y="57"/>
                  </a:lnTo>
                  <a:lnTo>
                    <a:pt x="44" y="57"/>
                  </a:lnTo>
                  <a:lnTo>
                    <a:pt x="57" y="56"/>
                  </a:lnTo>
                  <a:lnTo>
                    <a:pt x="68" y="53"/>
                  </a:lnTo>
                  <a:lnTo>
                    <a:pt x="79" y="50"/>
                  </a:lnTo>
                  <a:lnTo>
                    <a:pt x="87" y="46"/>
                  </a:lnTo>
                  <a:lnTo>
                    <a:pt x="95" y="43"/>
                  </a:lnTo>
                  <a:lnTo>
                    <a:pt x="103" y="38"/>
                  </a:lnTo>
                  <a:lnTo>
                    <a:pt x="110" y="33"/>
                  </a:lnTo>
                  <a:lnTo>
                    <a:pt x="115" y="27"/>
                  </a:lnTo>
                  <a:lnTo>
                    <a:pt x="121" y="20"/>
                  </a:lnTo>
                  <a:lnTo>
                    <a:pt x="126" y="12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1" name="Freeform 426"/>
            <p:cNvSpPr>
              <a:spLocks/>
            </p:cNvSpPr>
            <p:nvPr/>
          </p:nvSpPr>
          <p:spPr bwMode="auto">
            <a:xfrm>
              <a:off x="3512" y="2445"/>
              <a:ext cx="63" cy="81"/>
            </a:xfrm>
            <a:custGeom>
              <a:avLst/>
              <a:gdLst>
                <a:gd name="T0" fmla="*/ 1 w 127"/>
                <a:gd name="T1" fmla="*/ 1 h 162"/>
                <a:gd name="T2" fmla="*/ 1 w 127"/>
                <a:gd name="T3" fmla="*/ 1 h 162"/>
                <a:gd name="T4" fmla="*/ 0 w 127"/>
                <a:gd name="T5" fmla="*/ 2 h 162"/>
                <a:gd name="T6" fmla="*/ 0 w 127"/>
                <a:gd name="T7" fmla="*/ 2 h 162"/>
                <a:gd name="T8" fmla="*/ 0 w 127"/>
                <a:gd name="T9" fmla="*/ 3 h 162"/>
                <a:gd name="T10" fmla="*/ 0 w 127"/>
                <a:gd name="T11" fmla="*/ 4 h 162"/>
                <a:gd name="T12" fmla="*/ 0 w 127"/>
                <a:gd name="T13" fmla="*/ 4 h 162"/>
                <a:gd name="T14" fmla="*/ 0 w 127"/>
                <a:gd name="T15" fmla="*/ 5 h 162"/>
                <a:gd name="T16" fmla="*/ 0 w 127"/>
                <a:gd name="T17" fmla="*/ 6 h 162"/>
                <a:gd name="T18" fmla="*/ 0 w 127"/>
                <a:gd name="T19" fmla="*/ 6 h 162"/>
                <a:gd name="T20" fmla="*/ 0 w 127"/>
                <a:gd name="T21" fmla="*/ 6 h 162"/>
                <a:gd name="T22" fmla="*/ 0 w 127"/>
                <a:gd name="T23" fmla="*/ 7 h 162"/>
                <a:gd name="T24" fmla="*/ 1 w 127"/>
                <a:gd name="T25" fmla="*/ 7 h 162"/>
                <a:gd name="T26" fmla="*/ 1 w 127"/>
                <a:gd name="T27" fmla="*/ 7 h 162"/>
                <a:gd name="T28" fmla="*/ 2 w 127"/>
                <a:gd name="T29" fmla="*/ 7 h 162"/>
                <a:gd name="T30" fmla="*/ 2 w 127"/>
                <a:gd name="T31" fmla="*/ 8 h 162"/>
                <a:gd name="T32" fmla="*/ 2 w 127"/>
                <a:gd name="T33" fmla="*/ 8 h 162"/>
                <a:gd name="T34" fmla="*/ 3 w 127"/>
                <a:gd name="T35" fmla="*/ 8 h 162"/>
                <a:gd name="T36" fmla="*/ 3 w 127"/>
                <a:gd name="T37" fmla="*/ 8 h 162"/>
                <a:gd name="T38" fmla="*/ 4 w 127"/>
                <a:gd name="T39" fmla="*/ 9 h 162"/>
                <a:gd name="T40" fmla="*/ 5 w 127"/>
                <a:gd name="T41" fmla="*/ 9 h 162"/>
                <a:gd name="T42" fmla="*/ 5 w 127"/>
                <a:gd name="T43" fmla="*/ 9 h 162"/>
                <a:gd name="T44" fmla="*/ 6 w 127"/>
                <a:gd name="T45" fmla="*/ 10 h 162"/>
                <a:gd name="T46" fmla="*/ 6 w 127"/>
                <a:gd name="T47" fmla="*/ 10 h 162"/>
                <a:gd name="T48" fmla="*/ 7 w 127"/>
                <a:gd name="T49" fmla="*/ 11 h 162"/>
                <a:gd name="T50" fmla="*/ 7 w 127"/>
                <a:gd name="T51" fmla="*/ 11 h 162"/>
                <a:gd name="T52" fmla="*/ 7 w 127"/>
                <a:gd name="T53" fmla="*/ 10 h 162"/>
                <a:gd name="T54" fmla="*/ 7 w 127"/>
                <a:gd name="T55" fmla="*/ 10 h 162"/>
                <a:gd name="T56" fmla="*/ 7 w 127"/>
                <a:gd name="T57" fmla="*/ 10 h 162"/>
                <a:gd name="T58" fmla="*/ 7 w 127"/>
                <a:gd name="T59" fmla="*/ 9 h 162"/>
                <a:gd name="T60" fmla="*/ 7 w 127"/>
                <a:gd name="T61" fmla="*/ 9 h 162"/>
                <a:gd name="T62" fmla="*/ 6 w 127"/>
                <a:gd name="T63" fmla="*/ 9 h 162"/>
                <a:gd name="T64" fmla="*/ 6 w 127"/>
                <a:gd name="T65" fmla="*/ 8 h 162"/>
                <a:gd name="T66" fmla="*/ 5 w 127"/>
                <a:gd name="T67" fmla="*/ 8 h 162"/>
                <a:gd name="T68" fmla="*/ 5 w 127"/>
                <a:gd name="T69" fmla="*/ 8 h 162"/>
                <a:gd name="T70" fmla="*/ 4 w 127"/>
                <a:gd name="T71" fmla="*/ 7 h 162"/>
                <a:gd name="T72" fmla="*/ 3 w 127"/>
                <a:gd name="T73" fmla="*/ 7 h 162"/>
                <a:gd name="T74" fmla="*/ 3 w 127"/>
                <a:gd name="T75" fmla="*/ 7 h 162"/>
                <a:gd name="T76" fmla="*/ 3 w 127"/>
                <a:gd name="T77" fmla="*/ 7 h 162"/>
                <a:gd name="T78" fmla="*/ 2 w 127"/>
                <a:gd name="T79" fmla="*/ 6 h 162"/>
                <a:gd name="T80" fmla="*/ 2 w 127"/>
                <a:gd name="T81" fmla="*/ 6 h 162"/>
                <a:gd name="T82" fmla="*/ 1 w 127"/>
                <a:gd name="T83" fmla="*/ 6 h 162"/>
                <a:gd name="T84" fmla="*/ 1 w 127"/>
                <a:gd name="T85" fmla="*/ 6 h 162"/>
                <a:gd name="T86" fmla="*/ 1 w 127"/>
                <a:gd name="T87" fmla="*/ 5 h 162"/>
                <a:gd name="T88" fmla="*/ 1 w 127"/>
                <a:gd name="T89" fmla="*/ 5 h 162"/>
                <a:gd name="T90" fmla="*/ 0 w 127"/>
                <a:gd name="T91" fmla="*/ 4 h 162"/>
                <a:gd name="T92" fmla="*/ 0 w 127"/>
                <a:gd name="T93" fmla="*/ 3 h 162"/>
                <a:gd name="T94" fmla="*/ 1 w 127"/>
                <a:gd name="T95" fmla="*/ 2 h 162"/>
                <a:gd name="T96" fmla="*/ 2 w 127"/>
                <a:gd name="T97" fmla="*/ 1 h 162"/>
                <a:gd name="T98" fmla="*/ 2 w 127"/>
                <a:gd name="T99" fmla="*/ 1 h 162"/>
                <a:gd name="T100" fmla="*/ 2 w 127"/>
                <a:gd name="T101" fmla="*/ 1 h 162"/>
                <a:gd name="T102" fmla="*/ 1 w 127"/>
                <a:gd name="T103" fmla="*/ 0 h 162"/>
                <a:gd name="T104" fmla="*/ 1 w 127"/>
                <a:gd name="T105" fmla="*/ 1 h 162"/>
                <a:gd name="T106" fmla="*/ 1 w 127"/>
                <a:gd name="T107" fmla="*/ 1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"/>
                <a:gd name="T163" fmla="*/ 0 h 162"/>
                <a:gd name="T164" fmla="*/ 127 w 127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" h="162">
                  <a:moveTo>
                    <a:pt x="28" y="3"/>
                  </a:moveTo>
                  <a:lnTo>
                    <a:pt x="21" y="11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6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2"/>
                  </a:lnTo>
                  <a:lnTo>
                    <a:pt x="38" y="116"/>
                  </a:lnTo>
                  <a:lnTo>
                    <a:pt x="44" y="118"/>
                  </a:lnTo>
                  <a:lnTo>
                    <a:pt x="53" y="123"/>
                  </a:lnTo>
                  <a:lnTo>
                    <a:pt x="62" y="128"/>
                  </a:lnTo>
                  <a:lnTo>
                    <a:pt x="70" y="133"/>
                  </a:lnTo>
                  <a:lnTo>
                    <a:pt x="80" y="139"/>
                  </a:lnTo>
                  <a:lnTo>
                    <a:pt x="88" y="144"/>
                  </a:lnTo>
                  <a:lnTo>
                    <a:pt x="97" y="150"/>
                  </a:lnTo>
                  <a:lnTo>
                    <a:pt x="105" y="156"/>
                  </a:lnTo>
                  <a:lnTo>
                    <a:pt x="114" y="162"/>
                  </a:lnTo>
                  <a:lnTo>
                    <a:pt x="119" y="162"/>
                  </a:lnTo>
                  <a:lnTo>
                    <a:pt x="123" y="159"/>
                  </a:lnTo>
                  <a:lnTo>
                    <a:pt x="127" y="155"/>
                  </a:lnTo>
                  <a:lnTo>
                    <a:pt x="126" y="150"/>
                  </a:lnTo>
                  <a:lnTo>
                    <a:pt x="119" y="142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4"/>
                  </a:lnTo>
                  <a:lnTo>
                    <a:pt x="89" y="118"/>
                  </a:lnTo>
                  <a:lnTo>
                    <a:pt x="80" y="113"/>
                  </a:lnTo>
                  <a:lnTo>
                    <a:pt x="70" y="109"/>
                  </a:lnTo>
                  <a:lnTo>
                    <a:pt x="61" y="104"/>
                  </a:lnTo>
                  <a:lnTo>
                    <a:pt x="55" y="101"/>
                  </a:lnTo>
                  <a:lnTo>
                    <a:pt x="48" y="98"/>
                  </a:lnTo>
                  <a:lnTo>
                    <a:pt x="43" y="95"/>
                  </a:lnTo>
                  <a:lnTo>
                    <a:pt x="37" y="93"/>
                  </a:lnTo>
                  <a:lnTo>
                    <a:pt x="31" y="89"/>
                  </a:lnTo>
                  <a:lnTo>
                    <a:pt x="25" y="84"/>
                  </a:lnTo>
                  <a:lnTo>
                    <a:pt x="21" y="80"/>
                  </a:lnTo>
                  <a:lnTo>
                    <a:pt x="16" y="74"/>
                  </a:lnTo>
                  <a:lnTo>
                    <a:pt x="12" y="57"/>
                  </a:lnTo>
                  <a:lnTo>
                    <a:pt x="15" y="38"/>
                  </a:lnTo>
                  <a:lnTo>
                    <a:pt x="23" y="2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2" name="Freeform 427"/>
            <p:cNvSpPr>
              <a:spLocks/>
            </p:cNvSpPr>
            <p:nvPr/>
          </p:nvSpPr>
          <p:spPr bwMode="auto">
            <a:xfrm>
              <a:off x="3528" y="2494"/>
              <a:ext cx="51" cy="51"/>
            </a:xfrm>
            <a:custGeom>
              <a:avLst/>
              <a:gdLst>
                <a:gd name="T0" fmla="*/ 1 w 102"/>
                <a:gd name="T1" fmla="*/ 0 h 103"/>
                <a:gd name="T2" fmla="*/ 1 w 102"/>
                <a:gd name="T3" fmla="*/ 1 h 103"/>
                <a:gd name="T4" fmla="*/ 0 w 102"/>
                <a:gd name="T5" fmla="*/ 2 h 103"/>
                <a:gd name="T6" fmla="*/ 0 w 102"/>
                <a:gd name="T7" fmla="*/ 3 h 103"/>
                <a:gd name="T8" fmla="*/ 1 w 102"/>
                <a:gd name="T9" fmla="*/ 4 h 103"/>
                <a:gd name="T10" fmla="*/ 1 w 102"/>
                <a:gd name="T11" fmla="*/ 4 h 103"/>
                <a:gd name="T12" fmla="*/ 1 w 102"/>
                <a:gd name="T13" fmla="*/ 4 h 103"/>
                <a:gd name="T14" fmla="*/ 2 w 102"/>
                <a:gd name="T15" fmla="*/ 4 h 103"/>
                <a:gd name="T16" fmla="*/ 2 w 102"/>
                <a:gd name="T17" fmla="*/ 4 h 103"/>
                <a:gd name="T18" fmla="*/ 2 w 102"/>
                <a:gd name="T19" fmla="*/ 5 h 103"/>
                <a:gd name="T20" fmla="*/ 3 w 102"/>
                <a:gd name="T21" fmla="*/ 5 h 103"/>
                <a:gd name="T22" fmla="*/ 3 w 102"/>
                <a:gd name="T23" fmla="*/ 5 h 103"/>
                <a:gd name="T24" fmla="*/ 3 w 102"/>
                <a:gd name="T25" fmla="*/ 5 h 103"/>
                <a:gd name="T26" fmla="*/ 4 w 102"/>
                <a:gd name="T27" fmla="*/ 5 h 103"/>
                <a:gd name="T28" fmla="*/ 4 w 102"/>
                <a:gd name="T29" fmla="*/ 5 h 103"/>
                <a:gd name="T30" fmla="*/ 4 w 102"/>
                <a:gd name="T31" fmla="*/ 6 h 103"/>
                <a:gd name="T32" fmla="*/ 5 w 102"/>
                <a:gd name="T33" fmla="*/ 6 h 103"/>
                <a:gd name="T34" fmla="*/ 5 w 102"/>
                <a:gd name="T35" fmla="*/ 6 h 103"/>
                <a:gd name="T36" fmla="*/ 5 w 102"/>
                <a:gd name="T37" fmla="*/ 6 h 103"/>
                <a:gd name="T38" fmla="*/ 6 w 102"/>
                <a:gd name="T39" fmla="*/ 6 h 103"/>
                <a:gd name="T40" fmla="*/ 6 w 102"/>
                <a:gd name="T41" fmla="*/ 6 h 103"/>
                <a:gd name="T42" fmla="*/ 6 w 102"/>
                <a:gd name="T43" fmla="*/ 6 h 103"/>
                <a:gd name="T44" fmla="*/ 7 w 102"/>
                <a:gd name="T45" fmla="*/ 6 h 103"/>
                <a:gd name="T46" fmla="*/ 7 w 102"/>
                <a:gd name="T47" fmla="*/ 5 h 103"/>
                <a:gd name="T48" fmla="*/ 7 w 102"/>
                <a:gd name="T49" fmla="*/ 5 h 103"/>
                <a:gd name="T50" fmla="*/ 6 w 102"/>
                <a:gd name="T51" fmla="*/ 5 h 103"/>
                <a:gd name="T52" fmla="*/ 6 w 102"/>
                <a:gd name="T53" fmla="*/ 4 h 103"/>
                <a:gd name="T54" fmla="*/ 5 w 102"/>
                <a:gd name="T55" fmla="*/ 4 h 103"/>
                <a:gd name="T56" fmla="*/ 5 w 102"/>
                <a:gd name="T57" fmla="*/ 4 h 103"/>
                <a:gd name="T58" fmla="*/ 4 w 102"/>
                <a:gd name="T59" fmla="*/ 4 h 103"/>
                <a:gd name="T60" fmla="*/ 4 w 102"/>
                <a:gd name="T61" fmla="*/ 4 h 103"/>
                <a:gd name="T62" fmla="*/ 3 w 102"/>
                <a:gd name="T63" fmla="*/ 3 h 103"/>
                <a:gd name="T64" fmla="*/ 3 w 102"/>
                <a:gd name="T65" fmla="*/ 3 h 103"/>
                <a:gd name="T66" fmla="*/ 2 w 102"/>
                <a:gd name="T67" fmla="*/ 3 h 103"/>
                <a:gd name="T68" fmla="*/ 2 w 102"/>
                <a:gd name="T69" fmla="*/ 3 h 103"/>
                <a:gd name="T70" fmla="*/ 1 w 102"/>
                <a:gd name="T71" fmla="*/ 2 h 103"/>
                <a:gd name="T72" fmla="*/ 1 w 102"/>
                <a:gd name="T73" fmla="*/ 1 h 103"/>
                <a:gd name="T74" fmla="*/ 1 w 102"/>
                <a:gd name="T75" fmla="*/ 1 h 103"/>
                <a:gd name="T76" fmla="*/ 1 w 102"/>
                <a:gd name="T77" fmla="*/ 1 h 103"/>
                <a:gd name="T78" fmla="*/ 1 w 102"/>
                <a:gd name="T79" fmla="*/ 0 h 103"/>
                <a:gd name="T80" fmla="*/ 2 w 102"/>
                <a:gd name="T81" fmla="*/ 0 h 103"/>
                <a:gd name="T82" fmla="*/ 2 w 102"/>
                <a:gd name="T83" fmla="*/ 0 h 103"/>
                <a:gd name="T84" fmla="*/ 1 w 102"/>
                <a:gd name="T85" fmla="*/ 0 h 103"/>
                <a:gd name="T86" fmla="*/ 1 w 102"/>
                <a:gd name="T87" fmla="*/ 0 h 103"/>
                <a:gd name="T88" fmla="*/ 1 w 102"/>
                <a:gd name="T89" fmla="*/ 0 h 103"/>
                <a:gd name="T90" fmla="*/ 1 w 102"/>
                <a:gd name="T91" fmla="*/ 0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3"/>
                <a:gd name="T140" fmla="*/ 102 w 102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3">
                  <a:moveTo>
                    <a:pt x="13" y="4"/>
                  </a:moveTo>
                  <a:lnTo>
                    <a:pt x="6" y="2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2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5" y="102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99" y="88"/>
                  </a:lnTo>
                  <a:lnTo>
                    <a:pt x="92" y="82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69" y="71"/>
                  </a:lnTo>
                  <a:lnTo>
                    <a:pt x="61" y="68"/>
                  </a:lnTo>
                  <a:lnTo>
                    <a:pt x="52" y="65"/>
                  </a:lnTo>
                  <a:lnTo>
                    <a:pt x="44" y="63"/>
                  </a:lnTo>
                  <a:lnTo>
                    <a:pt x="36" y="59"/>
                  </a:lnTo>
                  <a:lnTo>
                    <a:pt x="27" y="54"/>
                  </a:lnTo>
                  <a:lnTo>
                    <a:pt x="19" y="49"/>
                  </a:lnTo>
                  <a:lnTo>
                    <a:pt x="13" y="41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3" name="Freeform 428"/>
            <p:cNvSpPr>
              <a:spLocks/>
            </p:cNvSpPr>
            <p:nvPr/>
          </p:nvSpPr>
          <p:spPr bwMode="auto">
            <a:xfrm>
              <a:off x="3576" y="2449"/>
              <a:ext cx="61" cy="24"/>
            </a:xfrm>
            <a:custGeom>
              <a:avLst/>
              <a:gdLst>
                <a:gd name="T0" fmla="*/ 8 w 122"/>
                <a:gd name="T1" fmla="*/ 0 h 50"/>
                <a:gd name="T2" fmla="*/ 8 w 122"/>
                <a:gd name="T3" fmla="*/ 0 h 50"/>
                <a:gd name="T4" fmla="*/ 7 w 122"/>
                <a:gd name="T5" fmla="*/ 0 h 50"/>
                <a:gd name="T6" fmla="*/ 7 w 122"/>
                <a:gd name="T7" fmla="*/ 1 h 50"/>
                <a:gd name="T8" fmla="*/ 6 w 122"/>
                <a:gd name="T9" fmla="*/ 1 h 50"/>
                <a:gd name="T10" fmla="*/ 6 w 122"/>
                <a:gd name="T11" fmla="*/ 1 h 50"/>
                <a:gd name="T12" fmla="*/ 6 w 122"/>
                <a:gd name="T13" fmla="*/ 1 h 50"/>
                <a:gd name="T14" fmla="*/ 5 w 122"/>
                <a:gd name="T15" fmla="*/ 1 h 50"/>
                <a:gd name="T16" fmla="*/ 5 w 122"/>
                <a:gd name="T17" fmla="*/ 2 h 50"/>
                <a:gd name="T18" fmla="*/ 4 w 122"/>
                <a:gd name="T19" fmla="*/ 2 h 50"/>
                <a:gd name="T20" fmla="*/ 4 w 122"/>
                <a:gd name="T21" fmla="*/ 2 h 50"/>
                <a:gd name="T22" fmla="*/ 3 w 122"/>
                <a:gd name="T23" fmla="*/ 1 h 50"/>
                <a:gd name="T24" fmla="*/ 3 w 122"/>
                <a:gd name="T25" fmla="*/ 1 h 50"/>
                <a:gd name="T26" fmla="*/ 2 w 122"/>
                <a:gd name="T27" fmla="*/ 1 h 50"/>
                <a:gd name="T28" fmla="*/ 2 w 122"/>
                <a:gd name="T29" fmla="*/ 1 h 50"/>
                <a:gd name="T30" fmla="*/ 2 w 122"/>
                <a:gd name="T31" fmla="*/ 1 h 50"/>
                <a:gd name="T32" fmla="*/ 1 w 122"/>
                <a:gd name="T33" fmla="*/ 1 h 50"/>
                <a:gd name="T34" fmla="*/ 1 w 122"/>
                <a:gd name="T35" fmla="*/ 1 h 50"/>
                <a:gd name="T36" fmla="*/ 1 w 122"/>
                <a:gd name="T37" fmla="*/ 1 h 50"/>
                <a:gd name="T38" fmla="*/ 0 w 122"/>
                <a:gd name="T39" fmla="*/ 2 h 50"/>
                <a:gd name="T40" fmla="*/ 1 w 122"/>
                <a:gd name="T41" fmla="*/ 2 h 50"/>
                <a:gd name="T42" fmla="*/ 1 w 122"/>
                <a:gd name="T43" fmla="*/ 2 h 50"/>
                <a:gd name="T44" fmla="*/ 1 w 122"/>
                <a:gd name="T45" fmla="*/ 2 h 50"/>
                <a:gd name="T46" fmla="*/ 2 w 122"/>
                <a:gd name="T47" fmla="*/ 3 h 50"/>
                <a:gd name="T48" fmla="*/ 3 w 122"/>
                <a:gd name="T49" fmla="*/ 3 h 50"/>
                <a:gd name="T50" fmla="*/ 3 w 122"/>
                <a:gd name="T51" fmla="*/ 3 h 50"/>
                <a:gd name="T52" fmla="*/ 4 w 122"/>
                <a:gd name="T53" fmla="*/ 3 h 50"/>
                <a:gd name="T54" fmla="*/ 4 w 122"/>
                <a:gd name="T55" fmla="*/ 2 h 50"/>
                <a:gd name="T56" fmla="*/ 5 w 122"/>
                <a:gd name="T57" fmla="*/ 2 h 50"/>
                <a:gd name="T58" fmla="*/ 5 w 122"/>
                <a:gd name="T59" fmla="*/ 2 h 50"/>
                <a:gd name="T60" fmla="*/ 6 w 122"/>
                <a:gd name="T61" fmla="*/ 2 h 50"/>
                <a:gd name="T62" fmla="*/ 6 w 122"/>
                <a:gd name="T63" fmla="*/ 2 h 50"/>
                <a:gd name="T64" fmla="*/ 7 w 122"/>
                <a:gd name="T65" fmla="*/ 1 h 50"/>
                <a:gd name="T66" fmla="*/ 7 w 122"/>
                <a:gd name="T67" fmla="*/ 1 h 50"/>
                <a:gd name="T68" fmla="*/ 7 w 122"/>
                <a:gd name="T69" fmla="*/ 1 h 50"/>
                <a:gd name="T70" fmla="*/ 8 w 122"/>
                <a:gd name="T71" fmla="*/ 0 h 50"/>
                <a:gd name="T72" fmla="*/ 8 w 122"/>
                <a:gd name="T73" fmla="*/ 0 h 50"/>
                <a:gd name="T74" fmla="*/ 8 w 122"/>
                <a:gd name="T75" fmla="*/ 0 h 50"/>
                <a:gd name="T76" fmla="*/ 8 w 122"/>
                <a:gd name="T77" fmla="*/ 0 h 50"/>
                <a:gd name="T78" fmla="*/ 8 w 122"/>
                <a:gd name="T79" fmla="*/ 0 h 50"/>
                <a:gd name="T80" fmla="*/ 8 w 122"/>
                <a:gd name="T81" fmla="*/ 0 h 50"/>
                <a:gd name="T82" fmla="*/ 8 w 122"/>
                <a:gd name="T83" fmla="*/ 0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0"/>
                <a:gd name="T128" fmla="*/ 122 w 1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0">
                  <a:moveTo>
                    <a:pt x="117" y="1"/>
                  </a:moveTo>
                  <a:lnTo>
                    <a:pt x="113" y="8"/>
                  </a:lnTo>
                  <a:lnTo>
                    <a:pt x="107" y="14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2" y="29"/>
                  </a:lnTo>
                  <a:lnTo>
                    <a:pt x="75" y="31"/>
                  </a:lnTo>
                  <a:lnTo>
                    <a:pt x="67" y="33"/>
                  </a:lnTo>
                  <a:lnTo>
                    <a:pt x="59" y="33"/>
                  </a:lnTo>
                  <a:lnTo>
                    <a:pt x="52" y="33"/>
                  </a:lnTo>
                  <a:lnTo>
                    <a:pt x="45" y="31"/>
                  </a:lnTo>
                  <a:lnTo>
                    <a:pt x="39" y="29"/>
                  </a:lnTo>
                  <a:lnTo>
                    <a:pt x="32" y="27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5" y="49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52" y="50"/>
                  </a:lnTo>
                  <a:lnTo>
                    <a:pt x="61" y="48"/>
                  </a:lnTo>
                  <a:lnTo>
                    <a:pt x="69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05" y="24"/>
                  </a:lnTo>
                  <a:lnTo>
                    <a:pt x="110" y="18"/>
                  </a:lnTo>
                  <a:lnTo>
                    <a:pt x="116" y="11"/>
                  </a:lnTo>
                  <a:lnTo>
                    <a:pt x="121" y="4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4" name="Freeform 429"/>
            <p:cNvSpPr>
              <a:spLocks/>
            </p:cNvSpPr>
            <p:nvPr/>
          </p:nvSpPr>
          <p:spPr bwMode="auto">
            <a:xfrm>
              <a:off x="3561" y="2349"/>
              <a:ext cx="59" cy="28"/>
            </a:xfrm>
            <a:custGeom>
              <a:avLst/>
              <a:gdLst>
                <a:gd name="T0" fmla="*/ 7 w 119"/>
                <a:gd name="T1" fmla="*/ 4 h 55"/>
                <a:gd name="T2" fmla="*/ 6 w 119"/>
                <a:gd name="T3" fmla="*/ 3 h 55"/>
                <a:gd name="T4" fmla="*/ 5 w 119"/>
                <a:gd name="T5" fmla="*/ 3 h 55"/>
                <a:gd name="T6" fmla="*/ 5 w 119"/>
                <a:gd name="T7" fmla="*/ 2 h 55"/>
                <a:gd name="T8" fmla="*/ 4 w 119"/>
                <a:gd name="T9" fmla="*/ 2 h 55"/>
                <a:gd name="T10" fmla="*/ 3 w 119"/>
                <a:gd name="T11" fmla="*/ 1 h 55"/>
                <a:gd name="T12" fmla="*/ 2 w 119"/>
                <a:gd name="T13" fmla="*/ 1 h 55"/>
                <a:gd name="T14" fmla="*/ 1 w 119"/>
                <a:gd name="T15" fmla="*/ 1 h 55"/>
                <a:gd name="T16" fmla="*/ 0 w 119"/>
                <a:gd name="T17" fmla="*/ 0 h 55"/>
                <a:gd name="T18" fmla="*/ 0 w 119"/>
                <a:gd name="T19" fmla="*/ 1 h 55"/>
                <a:gd name="T20" fmla="*/ 0 w 119"/>
                <a:gd name="T21" fmla="*/ 1 h 55"/>
                <a:gd name="T22" fmla="*/ 0 w 119"/>
                <a:gd name="T23" fmla="*/ 1 h 55"/>
                <a:gd name="T24" fmla="*/ 0 w 119"/>
                <a:gd name="T25" fmla="*/ 2 h 55"/>
                <a:gd name="T26" fmla="*/ 0 w 119"/>
                <a:gd name="T27" fmla="*/ 2 h 55"/>
                <a:gd name="T28" fmla="*/ 1 w 119"/>
                <a:gd name="T29" fmla="*/ 2 h 55"/>
                <a:gd name="T30" fmla="*/ 1 w 119"/>
                <a:gd name="T31" fmla="*/ 2 h 55"/>
                <a:gd name="T32" fmla="*/ 1 w 119"/>
                <a:gd name="T33" fmla="*/ 2 h 55"/>
                <a:gd name="T34" fmla="*/ 2 w 119"/>
                <a:gd name="T35" fmla="*/ 2 h 55"/>
                <a:gd name="T36" fmla="*/ 2 w 119"/>
                <a:gd name="T37" fmla="*/ 2 h 55"/>
                <a:gd name="T38" fmla="*/ 3 w 119"/>
                <a:gd name="T39" fmla="*/ 3 h 55"/>
                <a:gd name="T40" fmla="*/ 3 w 119"/>
                <a:gd name="T41" fmla="*/ 3 h 55"/>
                <a:gd name="T42" fmla="*/ 4 w 119"/>
                <a:gd name="T43" fmla="*/ 3 h 55"/>
                <a:gd name="T44" fmla="*/ 4 w 119"/>
                <a:gd name="T45" fmla="*/ 3 h 55"/>
                <a:gd name="T46" fmla="*/ 4 w 119"/>
                <a:gd name="T47" fmla="*/ 3 h 55"/>
                <a:gd name="T48" fmla="*/ 5 w 119"/>
                <a:gd name="T49" fmla="*/ 3 h 55"/>
                <a:gd name="T50" fmla="*/ 5 w 119"/>
                <a:gd name="T51" fmla="*/ 4 h 55"/>
                <a:gd name="T52" fmla="*/ 6 w 119"/>
                <a:gd name="T53" fmla="*/ 4 h 55"/>
                <a:gd name="T54" fmla="*/ 6 w 119"/>
                <a:gd name="T55" fmla="*/ 4 h 55"/>
                <a:gd name="T56" fmla="*/ 7 w 119"/>
                <a:gd name="T57" fmla="*/ 4 h 55"/>
                <a:gd name="T58" fmla="*/ 7 w 119"/>
                <a:gd name="T59" fmla="*/ 4 h 55"/>
                <a:gd name="T60" fmla="*/ 7 w 119"/>
                <a:gd name="T61" fmla="*/ 4 h 55"/>
                <a:gd name="T62" fmla="*/ 7 w 119"/>
                <a:gd name="T63" fmla="*/ 4 h 55"/>
                <a:gd name="T64" fmla="*/ 7 w 119"/>
                <a:gd name="T65" fmla="*/ 4 h 55"/>
                <a:gd name="T66" fmla="*/ 7 w 119"/>
                <a:gd name="T67" fmla="*/ 4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55"/>
                <a:gd name="T104" fmla="*/ 119 w 119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55">
                  <a:moveTo>
                    <a:pt x="119" y="49"/>
                  </a:moveTo>
                  <a:lnTo>
                    <a:pt x="106" y="43"/>
                  </a:lnTo>
                  <a:lnTo>
                    <a:pt x="93" y="34"/>
                  </a:lnTo>
                  <a:lnTo>
                    <a:pt x="81" y="26"/>
                  </a:lnTo>
                  <a:lnTo>
                    <a:pt x="68" y="18"/>
                  </a:lnTo>
                  <a:lnTo>
                    <a:pt x="55" y="11"/>
                  </a:lnTo>
                  <a:lnTo>
                    <a:pt x="41" y="6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9" y="21"/>
                  </a:lnTo>
                  <a:lnTo>
                    <a:pt x="16" y="23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0"/>
                  </a:lnTo>
                  <a:lnTo>
                    <a:pt x="45" y="32"/>
                  </a:lnTo>
                  <a:lnTo>
                    <a:pt x="52" y="34"/>
                  </a:lnTo>
                  <a:lnTo>
                    <a:pt x="59" y="38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8" y="46"/>
                  </a:lnTo>
                  <a:lnTo>
                    <a:pt x="85" y="48"/>
                  </a:lnTo>
                  <a:lnTo>
                    <a:pt x="92" y="49"/>
                  </a:lnTo>
                  <a:lnTo>
                    <a:pt x="100" y="52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5" y="54"/>
                  </a:lnTo>
                  <a:lnTo>
                    <a:pt x="117" y="53"/>
                  </a:lnTo>
                  <a:lnTo>
                    <a:pt x="119" y="51"/>
                  </a:lnTo>
                  <a:lnTo>
                    <a:pt x="1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5" name="Freeform 430"/>
            <p:cNvSpPr>
              <a:spLocks/>
            </p:cNvSpPr>
            <p:nvPr/>
          </p:nvSpPr>
          <p:spPr bwMode="auto">
            <a:xfrm>
              <a:off x="3691" y="2417"/>
              <a:ext cx="17" cy="40"/>
            </a:xfrm>
            <a:custGeom>
              <a:avLst/>
              <a:gdLst>
                <a:gd name="T0" fmla="*/ 1 w 34"/>
                <a:gd name="T1" fmla="*/ 1 h 79"/>
                <a:gd name="T2" fmla="*/ 1 w 34"/>
                <a:gd name="T3" fmla="*/ 2 h 79"/>
                <a:gd name="T4" fmla="*/ 0 w 34"/>
                <a:gd name="T5" fmla="*/ 3 h 79"/>
                <a:gd name="T6" fmla="*/ 1 w 34"/>
                <a:gd name="T7" fmla="*/ 5 h 79"/>
                <a:gd name="T8" fmla="*/ 2 w 34"/>
                <a:gd name="T9" fmla="*/ 5 h 79"/>
                <a:gd name="T10" fmla="*/ 2 w 34"/>
                <a:gd name="T11" fmla="*/ 5 h 79"/>
                <a:gd name="T12" fmla="*/ 2 w 34"/>
                <a:gd name="T13" fmla="*/ 5 h 79"/>
                <a:gd name="T14" fmla="*/ 3 w 34"/>
                <a:gd name="T15" fmla="*/ 5 h 79"/>
                <a:gd name="T16" fmla="*/ 3 w 34"/>
                <a:gd name="T17" fmla="*/ 5 h 79"/>
                <a:gd name="T18" fmla="*/ 2 w 34"/>
                <a:gd name="T19" fmla="*/ 4 h 79"/>
                <a:gd name="T20" fmla="*/ 2 w 34"/>
                <a:gd name="T21" fmla="*/ 4 h 79"/>
                <a:gd name="T22" fmla="*/ 2 w 34"/>
                <a:gd name="T23" fmla="*/ 4 h 79"/>
                <a:gd name="T24" fmla="*/ 1 w 34"/>
                <a:gd name="T25" fmla="*/ 3 h 79"/>
                <a:gd name="T26" fmla="*/ 1 w 34"/>
                <a:gd name="T27" fmla="*/ 3 h 79"/>
                <a:gd name="T28" fmla="*/ 1 w 34"/>
                <a:gd name="T29" fmla="*/ 2 h 79"/>
                <a:gd name="T30" fmla="*/ 1 w 34"/>
                <a:gd name="T31" fmla="*/ 1 h 79"/>
                <a:gd name="T32" fmla="*/ 1 w 34"/>
                <a:gd name="T33" fmla="*/ 1 h 79"/>
                <a:gd name="T34" fmla="*/ 1 w 34"/>
                <a:gd name="T35" fmla="*/ 0 h 79"/>
                <a:gd name="T36" fmla="*/ 1 w 34"/>
                <a:gd name="T37" fmla="*/ 0 h 79"/>
                <a:gd name="T38" fmla="*/ 1 w 34"/>
                <a:gd name="T39" fmla="*/ 1 h 79"/>
                <a:gd name="T40" fmla="*/ 1 w 34"/>
                <a:gd name="T41" fmla="*/ 1 h 79"/>
                <a:gd name="T42" fmla="*/ 1 w 34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9"/>
                <a:gd name="T68" fmla="*/ 34 w 34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9">
                  <a:moveTo>
                    <a:pt x="8" y="2"/>
                  </a:moveTo>
                  <a:lnTo>
                    <a:pt x="3" y="23"/>
                  </a:lnTo>
                  <a:lnTo>
                    <a:pt x="0" y="46"/>
                  </a:lnTo>
                  <a:lnTo>
                    <a:pt x="6" y="67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7"/>
                  </a:lnTo>
                  <a:lnTo>
                    <a:pt x="29" y="60"/>
                  </a:lnTo>
                  <a:lnTo>
                    <a:pt x="23" y="55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4"/>
                  </a:lnTo>
                  <a:lnTo>
                    <a:pt x="8" y="23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6" name="Freeform 431"/>
            <p:cNvSpPr>
              <a:spLocks/>
            </p:cNvSpPr>
            <p:nvPr/>
          </p:nvSpPr>
          <p:spPr bwMode="auto">
            <a:xfrm>
              <a:off x="3624" y="2568"/>
              <a:ext cx="259" cy="87"/>
            </a:xfrm>
            <a:custGeom>
              <a:avLst/>
              <a:gdLst>
                <a:gd name="T0" fmla="*/ 32 w 518"/>
                <a:gd name="T1" fmla="*/ 0 h 175"/>
                <a:gd name="T2" fmla="*/ 30 w 518"/>
                <a:gd name="T3" fmla="*/ 2 h 175"/>
                <a:gd name="T4" fmla="*/ 28 w 518"/>
                <a:gd name="T5" fmla="*/ 3 h 175"/>
                <a:gd name="T6" fmla="*/ 26 w 518"/>
                <a:gd name="T7" fmla="*/ 5 h 175"/>
                <a:gd name="T8" fmla="*/ 24 w 518"/>
                <a:gd name="T9" fmla="*/ 6 h 175"/>
                <a:gd name="T10" fmla="*/ 22 w 518"/>
                <a:gd name="T11" fmla="*/ 8 h 175"/>
                <a:gd name="T12" fmla="*/ 20 w 518"/>
                <a:gd name="T13" fmla="*/ 9 h 175"/>
                <a:gd name="T14" fmla="*/ 17 w 518"/>
                <a:gd name="T15" fmla="*/ 10 h 175"/>
                <a:gd name="T16" fmla="*/ 15 w 518"/>
                <a:gd name="T17" fmla="*/ 9 h 175"/>
                <a:gd name="T18" fmla="*/ 13 w 518"/>
                <a:gd name="T19" fmla="*/ 8 h 175"/>
                <a:gd name="T20" fmla="*/ 11 w 518"/>
                <a:gd name="T21" fmla="*/ 7 h 175"/>
                <a:gd name="T22" fmla="*/ 9 w 518"/>
                <a:gd name="T23" fmla="*/ 6 h 175"/>
                <a:gd name="T24" fmla="*/ 7 w 518"/>
                <a:gd name="T25" fmla="*/ 5 h 175"/>
                <a:gd name="T26" fmla="*/ 5 w 518"/>
                <a:gd name="T27" fmla="*/ 4 h 175"/>
                <a:gd name="T28" fmla="*/ 4 w 518"/>
                <a:gd name="T29" fmla="*/ 2 h 175"/>
                <a:gd name="T30" fmla="*/ 2 w 518"/>
                <a:gd name="T31" fmla="*/ 1 h 175"/>
                <a:gd name="T32" fmla="*/ 1 w 518"/>
                <a:gd name="T33" fmla="*/ 0 h 175"/>
                <a:gd name="T34" fmla="*/ 1 w 518"/>
                <a:gd name="T35" fmla="*/ 0 h 175"/>
                <a:gd name="T36" fmla="*/ 1 w 518"/>
                <a:gd name="T37" fmla="*/ 2 h 175"/>
                <a:gd name="T38" fmla="*/ 2 w 518"/>
                <a:gd name="T39" fmla="*/ 3 h 175"/>
                <a:gd name="T40" fmla="*/ 3 w 518"/>
                <a:gd name="T41" fmla="*/ 5 h 175"/>
                <a:gd name="T42" fmla="*/ 5 w 518"/>
                <a:gd name="T43" fmla="*/ 6 h 175"/>
                <a:gd name="T44" fmla="*/ 7 w 518"/>
                <a:gd name="T45" fmla="*/ 7 h 175"/>
                <a:gd name="T46" fmla="*/ 9 w 518"/>
                <a:gd name="T47" fmla="*/ 8 h 175"/>
                <a:gd name="T48" fmla="*/ 12 w 518"/>
                <a:gd name="T49" fmla="*/ 9 h 175"/>
                <a:gd name="T50" fmla="*/ 14 w 518"/>
                <a:gd name="T51" fmla="*/ 10 h 175"/>
                <a:gd name="T52" fmla="*/ 16 w 518"/>
                <a:gd name="T53" fmla="*/ 10 h 175"/>
                <a:gd name="T54" fmla="*/ 19 w 518"/>
                <a:gd name="T55" fmla="*/ 10 h 175"/>
                <a:gd name="T56" fmla="*/ 21 w 518"/>
                <a:gd name="T57" fmla="*/ 9 h 175"/>
                <a:gd name="T58" fmla="*/ 23 w 518"/>
                <a:gd name="T59" fmla="*/ 8 h 175"/>
                <a:gd name="T60" fmla="*/ 25 w 518"/>
                <a:gd name="T61" fmla="*/ 6 h 175"/>
                <a:gd name="T62" fmla="*/ 28 w 518"/>
                <a:gd name="T63" fmla="*/ 5 h 175"/>
                <a:gd name="T64" fmla="*/ 30 w 518"/>
                <a:gd name="T65" fmla="*/ 3 h 175"/>
                <a:gd name="T66" fmla="*/ 32 w 518"/>
                <a:gd name="T67" fmla="*/ 1 h 175"/>
                <a:gd name="T68" fmla="*/ 33 w 518"/>
                <a:gd name="T69" fmla="*/ 0 h 175"/>
                <a:gd name="T70" fmla="*/ 33 w 518"/>
                <a:gd name="T71" fmla="*/ 0 h 175"/>
                <a:gd name="T72" fmla="*/ 33 w 518"/>
                <a:gd name="T73" fmla="*/ 0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175"/>
                <a:gd name="T113" fmla="*/ 518 w 518"/>
                <a:gd name="T114" fmla="*/ 175 h 1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175">
                  <a:moveTo>
                    <a:pt x="514" y="1"/>
                  </a:moveTo>
                  <a:lnTo>
                    <a:pt x="502" y="14"/>
                  </a:lnTo>
                  <a:lnTo>
                    <a:pt x="488" y="26"/>
                  </a:lnTo>
                  <a:lnTo>
                    <a:pt x="473" y="38"/>
                  </a:lnTo>
                  <a:lnTo>
                    <a:pt x="458" y="49"/>
                  </a:lnTo>
                  <a:lnTo>
                    <a:pt x="443" y="61"/>
                  </a:lnTo>
                  <a:lnTo>
                    <a:pt x="428" y="71"/>
                  </a:lnTo>
                  <a:lnTo>
                    <a:pt x="413" y="83"/>
                  </a:lnTo>
                  <a:lnTo>
                    <a:pt x="398" y="93"/>
                  </a:lnTo>
                  <a:lnTo>
                    <a:pt x="381" y="106"/>
                  </a:lnTo>
                  <a:lnTo>
                    <a:pt x="364" y="118"/>
                  </a:lnTo>
                  <a:lnTo>
                    <a:pt x="344" y="130"/>
                  </a:lnTo>
                  <a:lnTo>
                    <a:pt x="324" y="142"/>
                  </a:lnTo>
                  <a:lnTo>
                    <a:pt x="305" y="151"/>
                  </a:lnTo>
                  <a:lnTo>
                    <a:pt x="284" y="157"/>
                  </a:lnTo>
                  <a:lnTo>
                    <a:pt x="263" y="160"/>
                  </a:lnTo>
                  <a:lnTo>
                    <a:pt x="243" y="158"/>
                  </a:lnTo>
                  <a:lnTo>
                    <a:pt x="226" y="154"/>
                  </a:lnTo>
                  <a:lnTo>
                    <a:pt x="210" y="148"/>
                  </a:lnTo>
                  <a:lnTo>
                    <a:pt x="193" y="140"/>
                  </a:lnTo>
                  <a:lnTo>
                    <a:pt x="177" y="132"/>
                  </a:lnTo>
                  <a:lnTo>
                    <a:pt x="161" y="124"/>
                  </a:lnTo>
                  <a:lnTo>
                    <a:pt x="145" y="115"/>
                  </a:lnTo>
                  <a:lnTo>
                    <a:pt x="130" y="106"/>
                  </a:lnTo>
                  <a:lnTo>
                    <a:pt x="116" y="97"/>
                  </a:lnTo>
                  <a:lnTo>
                    <a:pt x="102" y="86"/>
                  </a:lnTo>
                  <a:lnTo>
                    <a:pt x="88" y="76"/>
                  </a:lnTo>
                  <a:lnTo>
                    <a:pt x="76" y="65"/>
                  </a:lnTo>
                  <a:lnTo>
                    <a:pt x="63" y="54"/>
                  </a:lnTo>
                  <a:lnTo>
                    <a:pt x="50" y="42"/>
                  </a:lnTo>
                  <a:lnTo>
                    <a:pt x="38" y="31"/>
                  </a:lnTo>
                  <a:lnTo>
                    <a:pt x="26" y="18"/>
                  </a:lnTo>
                  <a:lnTo>
                    <a:pt x="13" y="7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2" y="47"/>
                  </a:lnTo>
                  <a:lnTo>
                    <a:pt x="23" y="60"/>
                  </a:lnTo>
                  <a:lnTo>
                    <a:pt x="34" y="71"/>
                  </a:lnTo>
                  <a:lnTo>
                    <a:pt x="47" y="82"/>
                  </a:lnTo>
                  <a:lnTo>
                    <a:pt x="61" y="91"/>
                  </a:lnTo>
                  <a:lnTo>
                    <a:pt x="74" y="100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22" y="129"/>
                  </a:lnTo>
                  <a:lnTo>
                    <a:pt x="140" y="138"/>
                  </a:lnTo>
                  <a:lnTo>
                    <a:pt x="159" y="147"/>
                  </a:lnTo>
                  <a:lnTo>
                    <a:pt x="177" y="157"/>
                  </a:lnTo>
                  <a:lnTo>
                    <a:pt x="197" y="163"/>
                  </a:lnTo>
                  <a:lnTo>
                    <a:pt x="215" y="169"/>
                  </a:lnTo>
                  <a:lnTo>
                    <a:pt x="233" y="174"/>
                  </a:lnTo>
                  <a:lnTo>
                    <a:pt x="254" y="175"/>
                  </a:lnTo>
                  <a:lnTo>
                    <a:pt x="274" y="174"/>
                  </a:lnTo>
                  <a:lnTo>
                    <a:pt x="293" y="169"/>
                  </a:lnTo>
                  <a:lnTo>
                    <a:pt x="311" y="162"/>
                  </a:lnTo>
                  <a:lnTo>
                    <a:pt x="328" y="154"/>
                  </a:lnTo>
                  <a:lnTo>
                    <a:pt x="345" y="144"/>
                  </a:lnTo>
                  <a:lnTo>
                    <a:pt x="361" y="132"/>
                  </a:lnTo>
                  <a:lnTo>
                    <a:pt x="379" y="121"/>
                  </a:lnTo>
                  <a:lnTo>
                    <a:pt x="397" y="108"/>
                  </a:lnTo>
                  <a:lnTo>
                    <a:pt x="415" y="94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69" y="51"/>
                  </a:lnTo>
                  <a:lnTo>
                    <a:pt x="486" y="34"/>
                  </a:lnTo>
                  <a:lnTo>
                    <a:pt x="502" y="18"/>
                  </a:lnTo>
                  <a:lnTo>
                    <a:pt x="517" y="2"/>
                  </a:lnTo>
                  <a:lnTo>
                    <a:pt x="518" y="1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7" name="Freeform 432"/>
            <p:cNvSpPr>
              <a:spLocks/>
            </p:cNvSpPr>
            <p:nvPr/>
          </p:nvSpPr>
          <p:spPr bwMode="auto">
            <a:xfrm>
              <a:off x="3775" y="2542"/>
              <a:ext cx="34" cy="92"/>
            </a:xfrm>
            <a:custGeom>
              <a:avLst/>
              <a:gdLst>
                <a:gd name="T0" fmla="*/ 1 w 68"/>
                <a:gd name="T1" fmla="*/ 12 h 184"/>
                <a:gd name="T2" fmla="*/ 2 w 68"/>
                <a:gd name="T3" fmla="*/ 11 h 184"/>
                <a:gd name="T4" fmla="*/ 3 w 68"/>
                <a:gd name="T5" fmla="*/ 10 h 184"/>
                <a:gd name="T6" fmla="*/ 4 w 68"/>
                <a:gd name="T7" fmla="*/ 8 h 184"/>
                <a:gd name="T8" fmla="*/ 4 w 68"/>
                <a:gd name="T9" fmla="*/ 7 h 184"/>
                <a:gd name="T10" fmla="*/ 5 w 68"/>
                <a:gd name="T11" fmla="*/ 5 h 184"/>
                <a:gd name="T12" fmla="*/ 5 w 68"/>
                <a:gd name="T13" fmla="*/ 4 h 184"/>
                <a:gd name="T14" fmla="*/ 5 w 68"/>
                <a:gd name="T15" fmla="*/ 2 h 184"/>
                <a:gd name="T16" fmla="*/ 4 w 68"/>
                <a:gd name="T17" fmla="*/ 1 h 184"/>
                <a:gd name="T18" fmla="*/ 4 w 68"/>
                <a:gd name="T19" fmla="*/ 1 h 184"/>
                <a:gd name="T20" fmla="*/ 4 w 68"/>
                <a:gd name="T21" fmla="*/ 1 h 184"/>
                <a:gd name="T22" fmla="*/ 4 w 68"/>
                <a:gd name="T23" fmla="*/ 0 h 184"/>
                <a:gd name="T24" fmla="*/ 3 w 68"/>
                <a:gd name="T25" fmla="*/ 1 h 184"/>
                <a:gd name="T26" fmla="*/ 3 w 68"/>
                <a:gd name="T27" fmla="*/ 1 h 184"/>
                <a:gd name="T28" fmla="*/ 3 w 68"/>
                <a:gd name="T29" fmla="*/ 2 h 184"/>
                <a:gd name="T30" fmla="*/ 3 w 68"/>
                <a:gd name="T31" fmla="*/ 3 h 184"/>
                <a:gd name="T32" fmla="*/ 4 w 68"/>
                <a:gd name="T33" fmla="*/ 4 h 184"/>
                <a:gd name="T34" fmla="*/ 4 w 68"/>
                <a:gd name="T35" fmla="*/ 5 h 184"/>
                <a:gd name="T36" fmla="*/ 4 w 68"/>
                <a:gd name="T37" fmla="*/ 6 h 184"/>
                <a:gd name="T38" fmla="*/ 3 w 68"/>
                <a:gd name="T39" fmla="*/ 7 h 184"/>
                <a:gd name="T40" fmla="*/ 3 w 68"/>
                <a:gd name="T41" fmla="*/ 8 h 184"/>
                <a:gd name="T42" fmla="*/ 2 w 68"/>
                <a:gd name="T43" fmla="*/ 9 h 184"/>
                <a:gd name="T44" fmla="*/ 2 w 68"/>
                <a:gd name="T45" fmla="*/ 10 h 184"/>
                <a:gd name="T46" fmla="*/ 1 w 68"/>
                <a:gd name="T47" fmla="*/ 11 h 184"/>
                <a:gd name="T48" fmla="*/ 1 w 68"/>
                <a:gd name="T49" fmla="*/ 12 h 184"/>
                <a:gd name="T50" fmla="*/ 0 w 68"/>
                <a:gd name="T51" fmla="*/ 12 h 184"/>
                <a:gd name="T52" fmla="*/ 0 w 68"/>
                <a:gd name="T53" fmla="*/ 12 h 184"/>
                <a:gd name="T54" fmla="*/ 1 w 68"/>
                <a:gd name="T55" fmla="*/ 12 h 184"/>
                <a:gd name="T56" fmla="*/ 1 w 68"/>
                <a:gd name="T57" fmla="*/ 12 h 184"/>
                <a:gd name="T58" fmla="*/ 1 w 68"/>
                <a:gd name="T59" fmla="*/ 1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84"/>
                <a:gd name="T92" fmla="*/ 68 w 6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84">
                  <a:moveTo>
                    <a:pt x="3" y="184"/>
                  </a:moveTo>
                  <a:lnTo>
                    <a:pt x="20" y="166"/>
                  </a:lnTo>
                  <a:lnTo>
                    <a:pt x="36" y="146"/>
                  </a:lnTo>
                  <a:lnTo>
                    <a:pt x="49" y="124"/>
                  </a:lnTo>
                  <a:lnTo>
                    <a:pt x="59" y="101"/>
                  </a:lnTo>
                  <a:lnTo>
                    <a:pt x="66" y="78"/>
                  </a:lnTo>
                  <a:lnTo>
                    <a:pt x="68" y="54"/>
                  </a:lnTo>
                  <a:lnTo>
                    <a:pt x="65" y="29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6" y="13"/>
                  </a:lnTo>
                  <a:lnTo>
                    <a:pt x="38" y="30"/>
                  </a:lnTo>
                  <a:lnTo>
                    <a:pt x="45" y="48"/>
                  </a:lnTo>
                  <a:lnTo>
                    <a:pt x="51" y="63"/>
                  </a:lnTo>
                  <a:lnTo>
                    <a:pt x="53" y="78"/>
                  </a:lnTo>
                  <a:lnTo>
                    <a:pt x="51" y="94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0" y="142"/>
                  </a:lnTo>
                  <a:lnTo>
                    <a:pt x="21" y="157"/>
                  </a:lnTo>
                  <a:lnTo>
                    <a:pt x="11" y="169"/>
                  </a:lnTo>
                  <a:lnTo>
                    <a:pt x="1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8" name="Freeform 433"/>
            <p:cNvSpPr>
              <a:spLocks/>
            </p:cNvSpPr>
            <p:nvPr/>
          </p:nvSpPr>
          <p:spPr bwMode="auto">
            <a:xfrm>
              <a:off x="3750" y="2477"/>
              <a:ext cx="17" cy="23"/>
            </a:xfrm>
            <a:custGeom>
              <a:avLst/>
              <a:gdLst>
                <a:gd name="T0" fmla="*/ 2 w 33"/>
                <a:gd name="T1" fmla="*/ 1 h 46"/>
                <a:gd name="T2" fmla="*/ 2 w 33"/>
                <a:gd name="T3" fmla="*/ 1 h 46"/>
                <a:gd name="T4" fmla="*/ 2 w 33"/>
                <a:gd name="T5" fmla="*/ 1 h 46"/>
                <a:gd name="T6" fmla="*/ 2 w 33"/>
                <a:gd name="T7" fmla="*/ 2 h 46"/>
                <a:gd name="T8" fmla="*/ 2 w 33"/>
                <a:gd name="T9" fmla="*/ 2 h 46"/>
                <a:gd name="T10" fmla="*/ 1 w 33"/>
                <a:gd name="T11" fmla="*/ 2 h 46"/>
                <a:gd name="T12" fmla="*/ 1 w 33"/>
                <a:gd name="T13" fmla="*/ 2 h 46"/>
                <a:gd name="T14" fmla="*/ 1 w 33"/>
                <a:gd name="T15" fmla="*/ 3 h 46"/>
                <a:gd name="T16" fmla="*/ 1 w 33"/>
                <a:gd name="T17" fmla="*/ 3 h 46"/>
                <a:gd name="T18" fmla="*/ 0 w 33"/>
                <a:gd name="T19" fmla="*/ 3 h 46"/>
                <a:gd name="T20" fmla="*/ 0 w 33"/>
                <a:gd name="T21" fmla="*/ 3 h 46"/>
                <a:gd name="T22" fmla="*/ 1 w 33"/>
                <a:gd name="T23" fmla="*/ 3 h 46"/>
                <a:gd name="T24" fmla="*/ 1 w 33"/>
                <a:gd name="T25" fmla="*/ 3 h 46"/>
                <a:gd name="T26" fmla="*/ 1 w 33"/>
                <a:gd name="T27" fmla="*/ 3 h 46"/>
                <a:gd name="T28" fmla="*/ 2 w 33"/>
                <a:gd name="T29" fmla="*/ 3 h 46"/>
                <a:gd name="T30" fmla="*/ 2 w 33"/>
                <a:gd name="T31" fmla="*/ 3 h 46"/>
                <a:gd name="T32" fmla="*/ 2 w 33"/>
                <a:gd name="T33" fmla="*/ 2 h 46"/>
                <a:gd name="T34" fmla="*/ 2 w 33"/>
                <a:gd name="T35" fmla="*/ 2 h 46"/>
                <a:gd name="T36" fmla="*/ 3 w 33"/>
                <a:gd name="T37" fmla="*/ 1 h 46"/>
                <a:gd name="T38" fmla="*/ 2 w 33"/>
                <a:gd name="T39" fmla="*/ 1 h 46"/>
                <a:gd name="T40" fmla="*/ 2 w 33"/>
                <a:gd name="T41" fmla="*/ 0 h 46"/>
                <a:gd name="T42" fmla="*/ 2 w 33"/>
                <a:gd name="T43" fmla="*/ 0 h 46"/>
                <a:gd name="T44" fmla="*/ 2 w 33"/>
                <a:gd name="T45" fmla="*/ 0 h 46"/>
                <a:gd name="T46" fmla="*/ 2 w 33"/>
                <a:gd name="T47" fmla="*/ 1 h 46"/>
                <a:gd name="T48" fmla="*/ 2 w 33"/>
                <a:gd name="T49" fmla="*/ 1 h 46"/>
                <a:gd name="T50" fmla="*/ 2 w 33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6"/>
                <a:gd name="T80" fmla="*/ 33 w 3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6">
                  <a:moveTo>
                    <a:pt x="25" y="3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11" y="46"/>
                  </a:lnTo>
                  <a:lnTo>
                    <a:pt x="18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2" y="23"/>
                  </a:lnTo>
                  <a:lnTo>
                    <a:pt x="33" y="15"/>
                  </a:lnTo>
                  <a:lnTo>
                    <a:pt x="32" y="7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29" name="Freeform 434"/>
            <p:cNvSpPr>
              <a:spLocks/>
            </p:cNvSpPr>
            <p:nvPr/>
          </p:nvSpPr>
          <p:spPr bwMode="auto">
            <a:xfrm>
              <a:off x="3657" y="2375"/>
              <a:ext cx="40" cy="142"/>
            </a:xfrm>
            <a:custGeom>
              <a:avLst/>
              <a:gdLst>
                <a:gd name="T0" fmla="*/ 0 w 82"/>
                <a:gd name="T1" fmla="*/ 1 h 284"/>
                <a:gd name="T2" fmla="*/ 0 w 82"/>
                <a:gd name="T3" fmla="*/ 1 h 284"/>
                <a:gd name="T4" fmla="*/ 0 w 82"/>
                <a:gd name="T5" fmla="*/ 2 h 284"/>
                <a:gd name="T6" fmla="*/ 1 w 82"/>
                <a:gd name="T7" fmla="*/ 2 h 284"/>
                <a:gd name="T8" fmla="*/ 1 w 82"/>
                <a:gd name="T9" fmla="*/ 2 h 284"/>
                <a:gd name="T10" fmla="*/ 1 w 82"/>
                <a:gd name="T11" fmla="*/ 3 h 284"/>
                <a:gd name="T12" fmla="*/ 2 w 82"/>
                <a:gd name="T13" fmla="*/ 3 h 284"/>
                <a:gd name="T14" fmla="*/ 2 w 82"/>
                <a:gd name="T15" fmla="*/ 4 h 284"/>
                <a:gd name="T16" fmla="*/ 2 w 82"/>
                <a:gd name="T17" fmla="*/ 4 h 284"/>
                <a:gd name="T18" fmla="*/ 3 w 82"/>
                <a:gd name="T19" fmla="*/ 5 h 284"/>
                <a:gd name="T20" fmla="*/ 3 w 82"/>
                <a:gd name="T21" fmla="*/ 7 h 284"/>
                <a:gd name="T22" fmla="*/ 3 w 82"/>
                <a:gd name="T23" fmla="*/ 8 h 284"/>
                <a:gd name="T24" fmla="*/ 3 w 82"/>
                <a:gd name="T25" fmla="*/ 9 h 284"/>
                <a:gd name="T26" fmla="*/ 3 w 82"/>
                <a:gd name="T27" fmla="*/ 11 h 284"/>
                <a:gd name="T28" fmla="*/ 3 w 82"/>
                <a:gd name="T29" fmla="*/ 12 h 284"/>
                <a:gd name="T30" fmla="*/ 3 w 82"/>
                <a:gd name="T31" fmla="*/ 13 h 284"/>
                <a:gd name="T32" fmla="*/ 2 w 82"/>
                <a:gd name="T33" fmla="*/ 15 h 284"/>
                <a:gd name="T34" fmla="*/ 2 w 82"/>
                <a:gd name="T35" fmla="*/ 15 h 284"/>
                <a:gd name="T36" fmla="*/ 2 w 82"/>
                <a:gd name="T37" fmla="*/ 15 h 284"/>
                <a:gd name="T38" fmla="*/ 1 w 82"/>
                <a:gd name="T39" fmla="*/ 16 h 284"/>
                <a:gd name="T40" fmla="*/ 1 w 82"/>
                <a:gd name="T41" fmla="*/ 16 h 284"/>
                <a:gd name="T42" fmla="*/ 1 w 82"/>
                <a:gd name="T43" fmla="*/ 17 h 284"/>
                <a:gd name="T44" fmla="*/ 0 w 82"/>
                <a:gd name="T45" fmla="*/ 17 h 284"/>
                <a:gd name="T46" fmla="*/ 0 w 82"/>
                <a:gd name="T47" fmla="*/ 17 h 284"/>
                <a:gd name="T48" fmla="*/ 0 w 82"/>
                <a:gd name="T49" fmla="*/ 18 h 284"/>
                <a:gd name="T50" fmla="*/ 0 w 82"/>
                <a:gd name="T51" fmla="*/ 18 h 284"/>
                <a:gd name="T52" fmla="*/ 0 w 82"/>
                <a:gd name="T53" fmla="*/ 18 h 284"/>
                <a:gd name="T54" fmla="*/ 0 w 82"/>
                <a:gd name="T55" fmla="*/ 18 h 284"/>
                <a:gd name="T56" fmla="*/ 0 w 82"/>
                <a:gd name="T57" fmla="*/ 18 h 284"/>
                <a:gd name="T58" fmla="*/ 1 w 82"/>
                <a:gd name="T59" fmla="*/ 17 h 284"/>
                <a:gd name="T60" fmla="*/ 2 w 82"/>
                <a:gd name="T61" fmla="*/ 17 h 284"/>
                <a:gd name="T62" fmla="*/ 3 w 82"/>
                <a:gd name="T63" fmla="*/ 16 h 284"/>
                <a:gd name="T64" fmla="*/ 3 w 82"/>
                <a:gd name="T65" fmla="*/ 15 h 284"/>
                <a:gd name="T66" fmla="*/ 4 w 82"/>
                <a:gd name="T67" fmla="*/ 14 h 284"/>
                <a:gd name="T68" fmla="*/ 4 w 82"/>
                <a:gd name="T69" fmla="*/ 13 h 284"/>
                <a:gd name="T70" fmla="*/ 5 w 82"/>
                <a:gd name="T71" fmla="*/ 12 h 284"/>
                <a:gd name="T72" fmla="*/ 5 w 82"/>
                <a:gd name="T73" fmla="*/ 11 h 284"/>
                <a:gd name="T74" fmla="*/ 4 w 82"/>
                <a:gd name="T75" fmla="*/ 9 h 284"/>
                <a:gd name="T76" fmla="*/ 4 w 82"/>
                <a:gd name="T77" fmla="*/ 8 h 284"/>
                <a:gd name="T78" fmla="*/ 4 w 82"/>
                <a:gd name="T79" fmla="*/ 6 h 284"/>
                <a:gd name="T80" fmla="*/ 4 w 82"/>
                <a:gd name="T81" fmla="*/ 5 h 284"/>
                <a:gd name="T82" fmla="*/ 3 w 82"/>
                <a:gd name="T83" fmla="*/ 4 h 284"/>
                <a:gd name="T84" fmla="*/ 3 w 82"/>
                <a:gd name="T85" fmla="*/ 3 h 284"/>
                <a:gd name="T86" fmla="*/ 2 w 82"/>
                <a:gd name="T87" fmla="*/ 3 h 284"/>
                <a:gd name="T88" fmla="*/ 2 w 82"/>
                <a:gd name="T89" fmla="*/ 2 h 284"/>
                <a:gd name="T90" fmla="*/ 1 w 82"/>
                <a:gd name="T91" fmla="*/ 2 h 284"/>
                <a:gd name="T92" fmla="*/ 1 w 82"/>
                <a:gd name="T93" fmla="*/ 1 h 284"/>
                <a:gd name="T94" fmla="*/ 0 w 82"/>
                <a:gd name="T95" fmla="*/ 1 h 284"/>
                <a:gd name="T96" fmla="*/ 0 w 82"/>
                <a:gd name="T97" fmla="*/ 0 h 284"/>
                <a:gd name="T98" fmla="*/ 0 w 82"/>
                <a:gd name="T99" fmla="*/ 0 h 284"/>
                <a:gd name="T100" fmla="*/ 0 w 82"/>
                <a:gd name="T101" fmla="*/ 1 h 284"/>
                <a:gd name="T102" fmla="*/ 0 w 82"/>
                <a:gd name="T103" fmla="*/ 1 h 284"/>
                <a:gd name="T104" fmla="*/ 0 w 82"/>
                <a:gd name="T105" fmla="*/ 1 h 284"/>
                <a:gd name="T106" fmla="*/ 0 w 82"/>
                <a:gd name="T107" fmla="*/ 1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84"/>
                <a:gd name="T164" fmla="*/ 82 w 82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84">
                  <a:moveTo>
                    <a:pt x="0" y="3"/>
                  </a:moveTo>
                  <a:lnTo>
                    <a:pt x="6" y="10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23" y="30"/>
                  </a:lnTo>
                  <a:lnTo>
                    <a:pt x="29" y="37"/>
                  </a:lnTo>
                  <a:lnTo>
                    <a:pt x="35" y="44"/>
                  </a:lnTo>
                  <a:lnTo>
                    <a:pt x="40" y="50"/>
                  </a:lnTo>
                  <a:lnTo>
                    <a:pt x="45" y="57"/>
                  </a:lnTo>
                  <a:lnTo>
                    <a:pt x="55" y="78"/>
                  </a:lnTo>
                  <a:lnTo>
                    <a:pt x="60" y="99"/>
                  </a:lnTo>
                  <a:lnTo>
                    <a:pt x="61" y="121"/>
                  </a:lnTo>
                  <a:lnTo>
                    <a:pt x="62" y="144"/>
                  </a:lnTo>
                  <a:lnTo>
                    <a:pt x="62" y="167"/>
                  </a:lnTo>
                  <a:lnTo>
                    <a:pt x="62" y="186"/>
                  </a:lnTo>
                  <a:lnTo>
                    <a:pt x="58" y="205"/>
                  </a:lnTo>
                  <a:lnTo>
                    <a:pt x="45" y="226"/>
                  </a:lnTo>
                  <a:lnTo>
                    <a:pt x="40" y="233"/>
                  </a:lnTo>
                  <a:lnTo>
                    <a:pt x="35" y="238"/>
                  </a:lnTo>
                  <a:lnTo>
                    <a:pt x="30" y="244"/>
                  </a:lnTo>
                  <a:lnTo>
                    <a:pt x="24" y="250"/>
                  </a:lnTo>
                  <a:lnTo>
                    <a:pt x="20" y="257"/>
                  </a:lnTo>
                  <a:lnTo>
                    <a:pt x="14" y="263"/>
                  </a:lnTo>
                  <a:lnTo>
                    <a:pt x="9" y="268"/>
                  </a:lnTo>
                  <a:lnTo>
                    <a:pt x="5" y="275"/>
                  </a:lnTo>
                  <a:lnTo>
                    <a:pt x="4" y="279"/>
                  </a:lnTo>
                  <a:lnTo>
                    <a:pt x="4" y="282"/>
                  </a:lnTo>
                  <a:lnTo>
                    <a:pt x="6" y="284"/>
                  </a:lnTo>
                  <a:lnTo>
                    <a:pt x="9" y="283"/>
                  </a:lnTo>
                  <a:lnTo>
                    <a:pt x="23" y="272"/>
                  </a:lnTo>
                  <a:lnTo>
                    <a:pt x="37" y="259"/>
                  </a:lnTo>
                  <a:lnTo>
                    <a:pt x="50" y="245"/>
                  </a:lnTo>
                  <a:lnTo>
                    <a:pt x="62" y="230"/>
                  </a:lnTo>
                  <a:lnTo>
                    <a:pt x="72" y="215"/>
                  </a:lnTo>
                  <a:lnTo>
                    <a:pt x="78" y="198"/>
                  </a:lnTo>
                  <a:lnTo>
                    <a:pt x="82" y="181"/>
                  </a:lnTo>
                  <a:lnTo>
                    <a:pt x="81" y="162"/>
                  </a:lnTo>
                  <a:lnTo>
                    <a:pt x="80" y="139"/>
                  </a:lnTo>
                  <a:lnTo>
                    <a:pt x="80" y="114"/>
                  </a:lnTo>
                  <a:lnTo>
                    <a:pt x="77" y="90"/>
                  </a:lnTo>
                  <a:lnTo>
                    <a:pt x="70" y="68"/>
                  </a:lnTo>
                  <a:lnTo>
                    <a:pt x="63" y="57"/>
                  </a:lnTo>
                  <a:lnTo>
                    <a:pt x="57" y="48"/>
                  </a:lnTo>
                  <a:lnTo>
                    <a:pt x="48" y="39"/>
                  </a:lnTo>
                  <a:lnTo>
                    <a:pt x="39" y="31"/>
                  </a:lnTo>
                  <a:lnTo>
                    <a:pt x="30" y="23"/>
                  </a:lnTo>
                  <a:lnTo>
                    <a:pt x="22" y="16"/>
                  </a:lnTo>
                  <a:lnTo>
                    <a:pt x="13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0" name="Freeform 435"/>
            <p:cNvSpPr>
              <a:spLocks/>
            </p:cNvSpPr>
            <p:nvPr/>
          </p:nvSpPr>
          <p:spPr bwMode="auto">
            <a:xfrm>
              <a:off x="3472" y="2110"/>
              <a:ext cx="21" cy="37"/>
            </a:xfrm>
            <a:custGeom>
              <a:avLst/>
              <a:gdLst>
                <a:gd name="T0" fmla="*/ 0 w 43"/>
                <a:gd name="T1" fmla="*/ 1 h 73"/>
                <a:gd name="T2" fmla="*/ 0 w 43"/>
                <a:gd name="T3" fmla="*/ 1 h 73"/>
                <a:gd name="T4" fmla="*/ 0 w 43"/>
                <a:gd name="T5" fmla="*/ 1 h 73"/>
                <a:gd name="T6" fmla="*/ 0 w 43"/>
                <a:gd name="T7" fmla="*/ 2 h 73"/>
                <a:gd name="T8" fmla="*/ 0 w 43"/>
                <a:gd name="T9" fmla="*/ 2 h 73"/>
                <a:gd name="T10" fmla="*/ 0 w 43"/>
                <a:gd name="T11" fmla="*/ 3 h 73"/>
                <a:gd name="T12" fmla="*/ 0 w 43"/>
                <a:gd name="T13" fmla="*/ 3 h 73"/>
                <a:gd name="T14" fmla="*/ 0 w 43"/>
                <a:gd name="T15" fmla="*/ 3 h 73"/>
                <a:gd name="T16" fmla="*/ 0 w 43"/>
                <a:gd name="T17" fmla="*/ 4 h 73"/>
                <a:gd name="T18" fmla="*/ 0 w 43"/>
                <a:gd name="T19" fmla="*/ 4 h 73"/>
                <a:gd name="T20" fmla="*/ 0 w 43"/>
                <a:gd name="T21" fmla="*/ 5 h 73"/>
                <a:gd name="T22" fmla="*/ 0 w 43"/>
                <a:gd name="T23" fmla="*/ 5 h 73"/>
                <a:gd name="T24" fmla="*/ 0 w 43"/>
                <a:gd name="T25" fmla="*/ 5 h 73"/>
                <a:gd name="T26" fmla="*/ 1 w 43"/>
                <a:gd name="T27" fmla="*/ 5 h 73"/>
                <a:gd name="T28" fmla="*/ 1 w 43"/>
                <a:gd name="T29" fmla="*/ 5 h 73"/>
                <a:gd name="T30" fmla="*/ 2 w 43"/>
                <a:gd name="T31" fmla="*/ 4 h 73"/>
                <a:gd name="T32" fmla="*/ 2 w 43"/>
                <a:gd name="T33" fmla="*/ 4 h 73"/>
                <a:gd name="T34" fmla="*/ 2 w 43"/>
                <a:gd name="T35" fmla="*/ 3 h 73"/>
                <a:gd name="T36" fmla="*/ 2 w 43"/>
                <a:gd name="T37" fmla="*/ 3 h 73"/>
                <a:gd name="T38" fmla="*/ 2 w 43"/>
                <a:gd name="T39" fmla="*/ 2 h 73"/>
                <a:gd name="T40" fmla="*/ 1 w 43"/>
                <a:gd name="T41" fmla="*/ 1 h 73"/>
                <a:gd name="T42" fmla="*/ 1 w 43"/>
                <a:gd name="T43" fmla="*/ 1 h 73"/>
                <a:gd name="T44" fmla="*/ 1 w 43"/>
                <a:gd name="T45" fmla="*/ 1 h 73"/>
                <a:gd name="T46" fmla="*/ 1 w 43"/>
                <a:gd name="T47" fmla="*/ 2 h 73"/>
                <a:gd name="T48" fmla="*/ 1 w 43"/>
                <a:gd name="T49" fmla="*/ 2 h 73"/>
                <a:gd name="T50" fmla="*/ 1 w 43"/>
                <a:gd name="T51" fmla="*/ 2 h 73"/>
                <a:gd name="T52" fmla="*/ 1 w 43"/>
                <a:gd name="T53" fmla="*/ 3 h 73"/>
                <a:gd name="T54" fmla="*/ 1 w 43"/>
                <a:gd name="T55" fmla="*/ 3 h 73"/>
                <a:gd name="T56" fmla="*/ 1 w 43"/>
                <a:gd name="T57" fmla="*/ 4 h 73"/>
                <a:gd name="T58" fmla="*/ 1 w 43"/>
                <a:gd name="T59" fmla="*/ 4 h 73"/>
                <a:gd name="T60" fmla="*/ 1 w 43"/>
                <a:gd name="T61" fmla="*/ 4 h 73"/>
                <a:gd name="T62" fmla="*/ 1 w 43"/>
                <a:gd name="T63" fmla="*/ 4 h 73"/>
                <a:gd name="T64" fmla="*/ 1 w 43"/>
                <a:gd name="T65" fmla="*/ 4 h 73"/>
                <a:gd name="T66" fmla="*/ 1 w 43"/>
                <a:gd name="T67" fmla="*/ 4 h 73"/>
                <a:gd name="T68" fmla="*/ 1 w 43"/>
                <a:gd name="T69" fmla="*/ 4 h 73"/>
                <a:gd name="T70" fmla="*/ 0 w 43"/>
                <a:gd name="T71" fmla="*/ 4 h 73"/>
                <a:gd name="T72" fmla="*/ 0 w 43"/>
                <a:gd name="T73" fmla="*/ 4 h 73"/>
                <a:gd name="T74" fmla="*/ 0 w 43"/>
                <a:gd name="T75" fmla="*/ 3 h 73"/>
                <a:gd name="T76" fmla="*/ 0 w 43"/>
                <a:gd name="T77" fmla="*/ 3 h 73"/>
                <a:gd name="T78" fmla="*/ 0 w 43"/>
                <a:gd name="T79" fmla="*/ 3 h 73"/>
                <a:gd name="T80" fmla="*/ 0 w 43"/>
                <a:gd name="T81" fmla="*/ 2 h 73"/>
                <a:gd name="T82" fmla="*/ 0 w 43"/>
                <a:gd name="T83" fmla="*/ 2 h 73"/>
                <a:gd name="T84" fmla="*/ 0 w 43"/>
                <a:gd name="T85" fmla="*/ 2 h 73"/>
                <a:gd name="T86" fmla="*/ 0 w 43"/>
                <a:gd name="T87" fmla="*/ 2 h 73"/>
                <a:gd name="T88" fmla="*/ 0 w 43"/>
                <a:gd name="T89" fmla="*/ 1 h 73"/>
                <a:gd name="T90" fmla="*/ 0 w 43"/>
                <a:gd name="T91" fmla="*/ 1 h 73"/>
                <a:gd name="T92" fmla="*/ 0 w 43"/>
                <a:gd name="T93" fmla="*/ 1 h 73"/>
                <a:gd name="T94" fmla="*/ 0 w 43"/>
                <a:gd name="T95" fmla="*/ 1 h 73"/>
                <a:gd name="T96" fmla="*/ 0 w 43"/>
                <a:gd name="T97" fmla="*/ 1 h 73"/>
                <a:gd name="T98" fmla="*/ 0 w 43"/>
                <a:gd name="T99" fmla="*/ 0 h 73"/>
                <a:gd name="T100" fmla="*/ 0 w 43"/>
                <a:gd name="T101" fmla="*/ 1 h 73"/>
                <a:gd name="T102" fmla="*/ 0 w 43"/>
                <a:gd name="T103" fmla="*/ 1 h 73"/>
                <a:gd name="T104" fmla="*/ 0 w 43"/>
                <a:gd name="T105" fmla="*/ 1 h 73"/>
                <a:gd name="T106" fmla="*/ 0 w 43"/>
                <a:gd name="T107" fmla="*/ 1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73"/>
                <a:gd name="T164" fmla="*/ 43 w 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73">
                  <a:moveTo>
                    <a:pt x="0" y="4"/>
                  </a:moveTo>
                  <a:lnTo>
                    <a:pt x="2" y="10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6" y="39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4" y="57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23" y="72"/>
                  </a:lnTo>
                  <a:lnTo>
                    <a:pt x="29" y="69"/>
                  </a:lnTo>
                  <a:lnTo>
                    <a:pt x="35" y="64"/>
                  </a:lnTo>
                  <a:lnTo>
                    <a:pt x="40" y="58"/>
                  </a:lnTo>
                  <a:lnTo>
                    <a:pt x="43" y="48"/>
                  </a:lnTo>
                  <a:lnTo>
                    <a:pt x="41" y="37"/>
                  </a:lnTo>
                  <a:lnTo>
                    <a:pt x="36" y="25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3"/>
                  </a:lnTo>
                  <a:lnTo>
                    <a:pt x="22" y="30"/>
                  </a:lnTo>
                  <a:lnTo>
                    <a:pt x="25" y="37"/>
                  </a:lnTo>
                  <a:lnTo>
                    <a:pt x="27" y="45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60"/>
                  </a:lnTo>
                  <a:lnTo>
                    <a:pt x="23" y="62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7" y="55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1" name="Freeform 436"/>
            <p:cNvSpPr>
              <a:spLocks/>
            </p:cNvSpPr>
            <p:nvPr/>
          </p:nvSpPr>
          <p:spPr bwMode="auto">
            <a:xfrm>
              <a:off x="4075" y="1788"/>
              <a:ext cx="82" cy="16"/>
            </a:xfrm>
            <a:custGeom>
              <a:avLst/>
              <a:gdLst>
                <a:gd name="T0" fmla="*/ 10 w 165"/>
                <a:gd name="T1" fmla="*/ 1 h 32"/>
                <a:gd name="T2" fmla="*/ 8 w 165"/>
                <a:gd name="T3" fmla="*/ 1 h 32"/>
                <a:gd name="T4" fmla="*/ 7 w 165"/>
                <a:gd name="T5" fmla="*/ 1 h 32"/>
                <a:gd name="T6" fmla="*/ 6 w 165"/>
                <a:gd name="T7" fmla="*/ 1 h 32"/>
                <a:gd name="T8" fmla="*/ 5 w 165"/>
                <a:gd name="T9" fmla="*/ 1 h 32"/>
                <a:gd name="T10" fmla="*/ 4 w 165"/>
                <a:gd name="T11" fmla="*/ 1 h 32"/>
                <a:gd name="T12" fmla="*/ 3 w 165"/>
                <a:gd name="T13" fmla="*/ 1 h 32"/>
                <a:gd name="T14" fmla="*/ 2 w 165"/>
                <a:gd name="T15" fmla="*/ 1 h 32"/>
                <a:gd name="T16" fmla="*/ 0 w 165"/>
                <a:gd name="T17" fmla="*/ 0 h 32"/>
                <a:gd name="T18" fmla="*/ 0 w 165"/>
                <a:gd name="T19" fmla="*/ 0 h 32"/>
                <a:gd name="T20" fmla="*/ 0 w 165"/>
                <a:gd name="T21" fmla="*/ 1 h 32"/>
                <a:gd name="T22" fmla="*/ 0 w 165"/>
                <a:gd name="T23" fmla="*/ 1 h 32"/>
                <a:gd name="T24" fmla="*/ 0 w 165"/>
                <a:gd name="T25" fmla="*/ 1 h 32"/>
                <a:gd name="T26" fmla="*/ 1 w 165"/>
                <a:gd name="T27" fmla="*/ 2 h 32"/>
                <a:gd name="T28" fmla="*/ 2 w 165"/>
                <a:gd name="T29" fmla="*/ 2 h 32"/>
                <a:gd name="T30" fmla="*/ 3 w 165"/>
                <a:gd name="T31" fmla="*/ 2 h 32"/>
                <a:gd name="T32" fmla="*/ 5 w 165"/>
                <a:gd name="T33" fmla="*/ 2 h 32"/>
                <a:gd name="T34" fmla="*/ 6 w 165"/>
                <a:gd name="T35" fmla="*/ 2 h 32"/>
                <a:gd name="T36" fmla="*/ 7 w 165"/>
                <a:gd name="T37" fmla="*/ 2 h 32"/>
                <a:gd name="T38" fmla="*/ 9 w 165"/>
                <a:gd name="T39" fmla="*/ 2 h 32"/>
                <a:gd name="T40" fmla="*/ 10 w 165"/>
                <a:gd name="T41" fmla="*/ 1 h 32"/>
                <a:gd name="T42" fmla="*/ 10 w 165"/>
                <a:gd name="T43" fmla="*/ 1 h 32"/>
                <a:gd name="T44" fmla="*/ 10 w 165"/>
                <a:gd name="T45" fmla="*/ 1 h 32"/>
                <a:gd name="T46" fmla="*/ 10 w 165"/>
                <a:gd name="T47" fmla="*/ 1 h 32"/>
                <a:gd name="T48" fmla="*/ 10 w 165"/>
                <a:gd name="T49" fmla="*/ 1 h 32"/>
                <a:gd name="T50" fmla="*/ 10 w 165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32"/>
                <a:gd name="T80" fmla="*/ 165 w 165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32">
                  <a:moveTo>
                    <a:pt x="163" y="4"/>
                  </a:moveTo>
                  <a:lnTo>
                    <a:pt x="143" y="9"/>
                  </a:lnTo>
                  <a:lnTo>
                    <a:pt x="125" y="12"/>
                  </a:lnTo>
                  <a:lnTo>
                    <a:pt x="106" y="13"/>
                  </a:lnTo>
                  <a:lnTo>
                    <a:pt x="88" y="13"/>
                  </a:lnTo>
                  <a:lnTo>
                    <a:pt x="69" y="12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0" y="24"/>
                  </a:lnTo>
                  <a:lnTo>
                    <a:pt x="39" y="30"/>
                  </a:lnTo>
                  <a:lnTo>
                    <a:pt x="60" y="32"/>
                  </a:lnTo>
                  <a:lnTo>
                    <a:pt x="82" y="31"/>
                  </a:lnTo>
                  <a:lnTo>
                    <a:pt x="103" y="28"/>
                  </a:lnTo>
                  <a:lnTo>
                    <a:pt x="123" y="23"/>
                  </a:lnTo>
                  <a:lnTo>
                    <a:pt x="144" y="17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2" name="Freeform 437"/>
            <p:cNvSpPr>
              <a:spLocks/>
            </p:cNvSpPr>
            <p:nvPr/>
          </p:nvSpPr>
          <p:spPr bwMode="auto">
            <a:xfrm>
              <a:off x="3978" y="1771"/>
              <a:ext cx="42" cy="23"/>
            </a:xfrm>
            <a:custGeom>
              <a:avLst/>
              <a:gdLst>
                <a:gd name="T0" fmla="*/ 5 w 85"/>
                <a:gd name="T1" fmla="*/ 2 h 45"/>
                <a:gd name="T2" fmla="*/ 4 w 85"/>
                <a:gd name="T3" fmla="*/ 2 h 45"/>
                <a:gd name="T4" fmla="*/ 4 w 85"/>
                <a:gd name="T5" fmla="*/ 2 h 45"/>
                <a:gd name="T6" fmla="*/ 4 w 85"/>
                <a:gd name="T7" fmla="*/ 2 h 45"/>
                <a:gd name="T8" fmla="*/ 3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2 h 45"/>
                <a:gd name="T16" fmla="*/ 2 w 85"/>
                <a:gd name="T17" fmla="*/ 2 h 45"/>
                <a:gd name="T18" fmla="*/ 2 w 85"/>
                <a:gd name="T19" fmla="*/ 2 h 45"/>
                <a:gd name="T20" fmla="*/ 1 w 85"/>
                <a:gd name="T21" fmla="*/ 1 h 45"/>
                <a:gd name="T22" fmla="*/ 1 w 85"/>
                <a:gd name="T23" fmla="*/ 1 h 45"/>
                <a:gd name="T24" fmla="*/ 0 w 85"/>
                <a:gd name="T25" fmla="*/ 0 h 45"/>
                <a:gd name="T26" fmla="*/ 0 w 85"/>
                <a:gd name="T27" fmla="*/ 0 h 45"/>
                <a:gd name="T28" fmla="*/ 0 w 85"/>
                <a:gd name="T29" fmla="*/ 1 h 45"/>
                <a:gd name="T30" fmla="*/ 0 w 85"/>
                <a:gd name="T31" fmla="*/ 1 h 45"/>
                <a:gd name="T32" fmla="*/ 0 w 85"/>
                <a:gd name="T33" fmla="*/ 1 h 45"/>
                <a:gd name="T34" fmla="*/ 0 w 85"/>
                <a:gd name="T35" fmla="*/ 1 h 45"/>
                <a:gd name="T36" fmla="*/ 0 w 85"/>
                <a:gd name="T37" fmla="*/ 2 h 45"/>
                <a:gd name="T38" fmla="*/ 0 w 85"/>
                <a:gd name="T39" fmla="*/ 2 h 45"/>
                <a:gd name="T40" fmla="*/ 0 w 85"/>
                <a:gd name="T41" fmla="*/ 2 h 45"/>
                <a:gd name="T42" fmla="*/ 1 w 85"/>
                <a:gd name="T43" fmla="*/ 2 h 45"/>
                <a:gd name="T44" fmla="*/ 1 w 85"/>
                <a:gd name="T45" fmla="*/ 3 h 45"/>
                <a:gd name="T46" fmla="*/ 1 w 85"/>
                <a:gd name="T47" fmla="*/ 3 h 45"/>
                <a:gd name="T48" fmla="*/ 2 w 85"/>
                <a:gd name="T49" fmla="*/ 3 h 45"/>
                <a:gd name="T50" fmla="*/ 2 w 85"/>
                <a:gd name="T51" fmla="*/ 3 h 45"/>
                <a:gd name="T52" fmla="*/ 2 w 85"/>
                <a:gd name="T53" fmla="*/ 3 h 45"/>
                <a:gd name="T54" fmla="*/ 3 w 85"/>
                <a:gd name="T55" fmla="*/ 3 h 45"/>
                <a:gd name="T56" fmla="*/ 3 w 85"/>
                <a:gd name="T57" fmla="*/ 3 h 45"/>
                <a:gd name="T58" fmla="*/ 4 w 85"/>
                <a:gd name="T59" fmla="*/ 3 h 45"/>
                <a:gd name="T60" fmla="*/ 4 w 85"/>
                <a:gd name="T61" fmla="*/ 3 h 45"/>
                <a:gd name="T62" fmla="*/ 4 w 85"/>
                <a:gd name="T63" fmla="*/ 3 h 45"/>
                <a:gd name="T64" fmla="*/ 5 w 85"/>
                <a:gd name="T65" fmla="*/ 3 h 45"/>
                <a:gd name="T66" fmla="*/ 5 w 85"/>
                <a:gd name="T67" fmla="*/ 3 h 45"/>
                <a:gd name="T68" fmla="*/ 5 w 85"/>
                <a:gd name="T69" fmla="*/ 2 h 45"/>
                <a:gd name="T70" fmla="*/ 5 w 85"/>
                <a:gd name="T71" fmla="*/ 2 h 45"/>
                <a:gd name="T72" fmla="*/ 5 w 85"/>
                <a:gd name="T73" fmla="*/ 2 h 45"/>
                <a:gd name="T74" fmla="*/ 5 w 85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5"/>
                <a:gd name="T116" fmla="*/ 85 w 85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5">
                  <a:moveTo>
                    <a:pt x="81" y="30"/>
                  </a:moveTo>
                  <a:lnTo>
                    <a:pt x="76" y="31"/>
                  </a:lnTo>
                  <a:lnTo>
                    <a:pt x="71" y="31"/>
                  </a:lnTo>
                  <a:lnTo>
                    <a:pt x="65" y="30"/>
                  </a:lnTo>
                  <a:lnTo>
                    <a:pt x="61" y="29"/>
                  </a:lnTo>
                  <a:lnTo>
                    <a:pt x="55" y="28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0" y="38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4"/>
                  </a:lnTo>
                  <a:lnTo>
                    <a:pt x="53" y="45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70" y="43"/>
                  </a:lnTo>
                  <a:lnTo>
                    <a:pt x="76" y="40"/>
                  </a:lnTo>
                  <a:lnTo>
                    <a:pt x="81" y="38"/>
                  </a:lnTo>
                  <a:lnTo>
                    <a:pt x="84" y="36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3" name="Freeform 438"/>
            <p:cNvSpPr>
              <a:spLocks/>
            </p:cNvSpPr>
            <p:nvPr/>
          </p:nvSpPr>
          <p:spPr bwMode="auto">
            <a:xfrm>
              <a:off x="4036" y="1922"/>
              <a:ext cx="49" cy="19"/>
            </a:xfrm>
            <a:custGeom>
              <a:avLst/>
              <a:gdLst>
                <a:gd name="T0" fmla="*/ 0 w 98"/>
                <a:gd name="T1" fmla="*/ 1 h 38"/>
                <a:gd name="T2" fmla="*/ 1 w 98"/>
                <a:gd name="T3" fmla="*/ 1 h 38"/>
                <a:gd name="T4" fmla="*/ 1 w 98"/>
                <a:gd name="T5" fmla="*/ 2 h 38"/>
                <a:gd name="T6" fmla="*/ 2 w 98"/>
                <a:gd name="T7" fmla="*/ 2 h 38"/>
                <a:gd name="T8" fmla="*/ 2 w 98"/>
                <a:gd name="T9" fmla="*/ 2 h 38"/>
                <a:gd name="T10" fmla="*/ 3 w 98"/>
                <a:gd name="T11" fmla="*/ 2 h 38"/>
                <a:gd name="T12" fmla="*/ 3 w 98"/>
                <a:gd name="T13" fmla="*/ 2 h 38"/>
                <a:gd name="T14" fmla="*/ 3 w 98"/>
                <a:gd name="T15" fmla="*/ 2 h 38"/>
                <a:gd name="T16" fmla="*/ 3 w 98"/>
                <a:gd name="T17" fmla="*/ 2 h 38"/>
                <a:gd name="T18" fmla="*/ 4 w 98"/>
                <a:gd name="T19" fmla="*/ 2 h 38"/>
                <a:gd name="T20" fmla="*/ 4 w 98"/>
                <a:gd name="T21" fmla="*/ 2 h 38"/>
                <a:gd name="T22" fmla="*/ 4 w 98"/>
                <a:gd name="T23" fmla="*/ 2 h 38"/>
                <a:gd name="T24" fmla="*/ 5 w 98"/>
                <a:gd name="T25" fmla="*/ 2 h 38"/>
                <a:gd name="T26" fmla="*/ 5 w 98"/>
                <a:gd name="T27" fmla="*/ 2 h 38"/>
                <a:gd name="T28" fmla="*/ 5 w 98"/>
                <a:gd name="T29" fmla="*/ 3 h 38"/>
                <a:gd name="T30" fmla="*/ 6 w 98"/>
                <a:gd name="T31" fmla="*/ 3 h 38"/>
                <a:gd name="T32" fmla="*/ 6 w 98"/>
                <a:gd name="T33" fmla="*/ 3 h 38"/>
                <a:gd name="T34" fmla="*/ 7 w 98"/>
                <a:gd name="T35" fmla="*/ 3 h 38"/>
                <a:gd name="T36" fmla="*/ 7 w 98"/>
                <a:gd name="T37" fmla="*/ 3 h 38"/>
                <a:gd name="T38" fmla="*/ 7 w 98"/>
                <a:gd name="T39" fmla="*/ 3 h 38"/>
                <a:gd name="T40" fmla="*/ 7 w 98"/>
                <a:gd name="T41" fmla="*/ 2 h 38"/>
                <a:gd name="T42" fmla="*/ 6 w 98"/>
                <a:gd name="T43" fmla="*/ 2 h 38"/>
                <a:gd name="T44" fmla="*/ 6 w 98"/>
                <a:gd name="T45" fmla="*/ 2 h 38"/>
                <a:gd name="T46" fmla="*/ 6 w 98"/>
                <a:gd name="T47" fmla="*/ 2 h 38"/>
                <a:gd name="T48" fmla="*/ 5 w 98"/>
                <a:gd name="T49" fmla="*/ 2 h 38"/>
                <a:gd name="T50" fmla="*/ 5 w 98"/>
                <a:gd name="T51" fmla="*/ 2 h 38"/>
                <a:gd name="T52" fmla="*/ 4 w 98"/>
                <a:gd name="T53" fmla="*/ 2 h 38"/>
                <a:gd name="T54" fmla="*/ 4 w 98"/>
                <a:gd name="T55" fmla="*/ 1 h 38"/>
                <a:gd name="T56" fmla="*/ 4 w 98"/>
                <a:gd name="T57" fmla="*/ 1 h 38"/>
                <a:gd name="T58" fmla="*/ 3 w 98"/>
                <a:gd name="T59" fmla="*/ 1 h 38"/>
                <a:gd name="T60" fmla="*/ 3 w 98"/>
                <a:gd name="T61" fmla="*/ 1 h 38"/>
                <a:gd name="T62" fmla="*/ 2 w 98"/>
                <a:gd name="T63" fmla="*/ 1 h 38"/>
                <a:gd name="T64" fmla="*/ 2 w 98"/>
                <a:gd name="T65" fmla="*/ 1 h 38"/>
                <a:gd name="T66" fmla="*/ 2 w 98"/>
                <a:gd name="T67" fmla="*/ 1 h 38"/>
                <a:gd name="T68" fmla="*/ 1 w 98"/>
                <a:gd name="T69" fmla="*/ 1 h 38"/>
                <a:gd name="T70" fmla="*/ 1 w 98"/>
                <a:gd name="T71" fmla="*/ 1 h 38"/>
                <a:gd name="T72" fmla="*/ 1 w 98"/>
                <a:gd name="T73" fmla="*/ 1 h 38"/>
                <a:gd name="T74" fmla="*/ 1 w 98"/>
                <a:gd name="T75" fmla="*/ 0 h 38"/>
                <a:gd name="T76" fmla="*/ 0 w 98"/>
                <a:gd name="T77" fmla="*/ 1 h 38"/>
                <a:gd name="T78" fmla="*/ 0 w 98"/>
                <a:gd name="T79" fmla="*/ 1 h 38"/>
                <a:gd name="T80" fmla="*/ 0 w 98"/>
                <a:gd name="T81" fmla="*/ 1 h 38"/>
                <a:gd name="T82" fmla="*/ 0 w 98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8"/>
                <a:gd name="T128" fmla="*/ 98 w 98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8">
                  <a:moveTo>
                    <a:pt x="0" y="6"/>
                  </a:moveTo>
                  <a:lnTo>
                    <a:pt x="6" y="13"/>
                  </a:lnTo>
                  <a:lnTo>
                    <a:pt x="13" y="17"/>
                  </a:lnTo>
                  <a:lnTo>
                    <a:pt x="21" y="21"/>
                  </a:lnTo>
                  <a:lnTo>
                    <a:pt x="30" y="22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5" y="28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7" y="32"/>
                  </a:lnTo>
                  <a:lnTo>
                    <a:pt x="92" y="29"/>
                  </a:lnTo>
                  <a:lnTo>
                    <a:pt x="86" y="27"/>
                  </a:lnTo>
                  <a:lnTo>
                    <a:pt x="81" y="23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3" y="17"/>
                  </a:lnTo>
                  <a:lnTo>
                    <a:pt x="56" y="16"/>
                  </a:lnTo>
                  <a:lnTo>
                    <a:pt x="51" y="15"/>
                  </a:lnTo>
                  <a:lnTo>
                    <a:pt x="45" y="14"/>
                  </a:lnTo>
                  <a:lnTo>
                    <a:pt x="38" y="14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7" y="6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4" name="Freeform 439"/>
            <p:cNvSpPr>
              <a:spLocks/>
            </p:cNvSpPr>
            <p:nvPr/>
          </p:nvSpPr>
          <p:spPr bwMode="auto">
            <a:xfrm>
              <a:off x="4045" y="1941"/>
              <a:ext cx="22" cy="10"/>
            </a:xfrm>
            <a:custGeom>
              <a:avLst/>
              <a:gdLst>
                <a:gd name="T0" fmla="*/ 0 w 44"/>
                <a:gd name="T1" fmla="*/ 0 h 21"/>
                <a:gd name="T2" fmla="*/ 1 w 44"/>
                <a:gd name="T3" fmla="*/ 0 h 21"/>
                <a:gd name="T4" fmla="*/ 1 w 44"/>
                <a:gd name="T5" fmla="*/ 0 h 21"/>
                <a:gd name="T6" fmla="*/ 1 w 44"/>
                <a:gd name="T7" fmla="*/ 1 h 21"/>
                <a:gd name="T8" fmla="*/ 2 w 44"/>
                <a:gd name="T9" fmla="*/ 1 h 21"/>
                <a:gd name="T10" fmla="*/ 2 w 44"/>
                <a:gd name="T11" fmla="*/ 1 h 21"/>
                <a:gd name="T12" fmla="*/ 2 w 44"/>
                <a:gd name="T13" fmla="*/ 1 h 21"/>
                <a:gd name="T14" fmla="*/ 3 w 44"/>
                <a:gd name="T15" fmla="*/ 1 h 21"/>
                <a:gd name="T16" fmla="*/ 3 w 44"/>
                <a:gd name="T17" fmla="*/ 0 h 21"/>
                <a:gd name="T18" fmla="*/ 3 w 44"/>
                <a:gd name="T19" fmla="*/ 0 h 21"/>
                <a:gd name="T20" fmla="*/ 3 w 44"/>
                <a:gd name="T21" fmla="*/ 0 h 21"/>
                <a:gd name="T22" fmla="*/ 3 w 44"/>
                <a:gd name="T23" fmla="*/ 0 h 21"/>
                <a:gd name="T24" fmla="*/ 3 w 44"/>
                <a:gd name="T25" fmla="*/ 0 h 21"/>
                <a:gd name="T26" fmla="*/ 3 w 44"/>
                <a:gd name="T27" fmla="*/ 0 h 21"/>
                <a:gd name="T28" fmla="*/ 3 w 44"/>
                <a:gd name="T29" fmla="*/ 0 h 21"/>
                <a:gd name="T30" fmla="*/ 2 w 44"/>
                <a:gd name="T31" fmla="*/ 0 h 21"/>
                <a:gd name="T32" fmla="*/ 2 w 44"/>
                <a:gd name="T33" fmla="*/ 0 h 21"/>
                <a:gd name="T34" fmla="*/ 2 w 44"/>
                <a:gd name="T35" fmla="*/ 0 h 21"/>
                <a:gd name="T36" fmla="*/ 1 w 44"/>
                <a:gd name="T37" fmla="*/ 0 h 21"/>
                <a:gd name="T38" fmla="*/ 1 w 44"/>
                <a:gd name="T39" fmla="*/ 0 h 21"/>
                <a:gd name="T40" fmla="*/ 1 w 44"/>
                <a:gd name="T41" fmla="*/ 0 h 21"/>
                <a:gd name="T42" fmla="*/ 1 w 44"/>
                <a:gd name="T43" fmla="*/ 0 h 21"/>
                <a:gd name="T44" fmla="*/ 1 w 44"/>
                <a:gd name="T45" fmla="*/ 0 h 21"/>
                <a:gd name="T46" fmla="*/ 0 w 44"/>
                <a:gd name="T47" fmla="*/ 0 h 21"/>
                <a:gd name="T48" fmla="*/ 0 w 44"/>
                <a:gd name="T49" fmla="*/ 0 h 21"/>
                <a:gd name="T50" fmla="*/ 0 w 44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21"/>
                <a:gd name="T80" fmla="*/ 44 w 44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21">
                  <a:moveTo>
                    <a:pt x="0" y="6"/>
                  </a:moveTo>
                  <a:lnTo>
                    <a:pt x="4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20" y="20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4535" name="Group 440"/>
          <p:cNvGrpSpPr>
            <a:grpSpLocks/>
          </p:cNvGrpSpPr>
          <p:nvPr/>
        </p:nvGrpSpPr>
        <p:grpSpPr bwMode="auto">
          <a:xfrm>
            <a:off x="6132513" y="4173538"/>
            <a:ext cx="936625" cy="1008062"/>
            <a:chOff x="3472" y="1578"/>
            <a:chExt cx="1144" cy="1159"/>
          </a:xfrm>
        </p:grpSpPr>
        <p:sp>
          <p:nvSpPr>
            <p:cNvPr id="264536" name="Freeform 441"/>
            <p:cNvSpPr>
              <a:spLocks/>
            </p:cNvSpPr>
            <p:nvPr/>
          </p:nvSpPr>
          <p:spPr bwMode="auto">
            <a:xfrm>
              <a:off x="3529" y="2163"/>
              <a:ext cx="69" cy="74"/>
            </a:xfrm>
            <a:custGeom>
              <a:avLst/>
              <a:gdLst>
                <a:gd name="T0" fmla="*/ 9 w 137"/>
                <a:gd name="T1" fmla="*/ 5 h 147"/>
                <a:gd name="T2" fmla="*/ 9 w 137"/>
                <a:gd name="T3" fmla="*/ 6 h 147"/>
                <a:gd name="T4" fmla="*/ 9 w 137"/>
                <a:gd name="T5" fmla="*/ 7 h 147"/>
                <a:gd name="T6" fmla="*/ 8 w 137"/>
                <a:gd name="T7" fmla="*/ 8 h 147"/>
                <a:gd name="T8" fmla="*/ 8 w 137"/>
                <a:gd name="T9" fmla="*/ 8 h 147"/>
                <a:gd name="T10" fmla="*/ 7 w 137"/>
                <a:gd name="T11" fmla="*/ 9 h 147"/>
                <a:gd name="T12" fmla="*/ 6 w 137"/>
                <a:gd name="T13" fmla="*/ 9 h 147"/>
                <a:gd name="T14" fmla="*/ 6 w 137"/>
                <a:gd name="T15" fmla="*/ 10 h 147"/>
                <a:gd name="T16" fmla="*/ 5 w 137"/>
                <a:gd name="T17" fmla="*/ 10 h 147"/>
                <a:gd name="T18" fmla="*/ 4 w 137"/>
                <a:gd name="T19" fmla="*/ 10 h 147"/>
                <a:gd name="T20" fmla="*/ 3 w 137"/>
                <a:gd name="T21" fmla="*/ 9 h 147"/>
                <a:gd name="T22" fmla="*/ 2 w 137"/>
                <a:gd name="T23" fmla="*/ 9 h 147"/>
                <a:gd name="T24" fmla="*/ 2 w 137"/>
                <a:gd name="T25" fmla="*/ 8 h 147"/>
                <a:gd name="T26" fmla="*/ 1 w 137"/>
                <a:gd name="T27" fmla="*/ 8 h 147"/>
                <a:gd name="T28" fmla="*/ 1 w 137"/>
                <a:gd name="T29" fmla="*/ 7 h 147"/>
                <a:gd name="T30" fmla="*/ 1 w 137"/>
                <a:gd name="T31" fmla="*/ 6 h 147"/>
                <a:gd name="T32" fmla="*/ 0 w 137"/>
                <a:gd name="T33" fmla="*/ 5 h 147"/>
                <a:gd name="T34" fmla="*/ 1 w 137"/>
                <a:gd name="T35" fmla="*/ 4 h 147"/>
                <a:gd name="T36" fmla="*/ 1 w 137"/>
                <a:gd name="T37" fmla="*/ 3 h 147"/>
                <a:gd name="T38" fmla="*/ 1 w 137"/>
                <a:gd name="T39" fmla="*/ 2 h 147"/>
                <a:gd name="T40" fmla="*/ 2 w 137"/>
                <a:gd name="T41" fmla="*/ 2 h 147"/>
                <a:gd name="T42" fmla="*/ 2 w 137"/>
                <a:gd name="T43" fmla="*/ 1 h 147"/>
                <a:gd name="T44" fmla="*/ 3 w 137"/>
                <a:gd name="T45" fmla="*/ 1 h 147"/>
                <a:gd name="T46" fmla="*/ 4 w 137"/>
                <a:gd name="T47" fmla="*/ 1 h 147"/>
                <a:gd name="T48" fmla="*/ 5 w 137"/>
                <a:gd name="T49" fmla="*/ 0 h 147"/>
                <a:gd name="T50" fmla="*/ 6 w 137"/>
                <a:gd name="T51" fmla="*/ 1 h 147"/>
                <a:gd name="T52" fmla="*/ 6 w 137"/>
                <a:gd name="T53" fmla="*/ 1 h 147"/>
                <a:gd name="T54" fmla="*/ 7 w 137"/>
                <a:gd name="T55" fmla="*/ 1 h 147"/>
                <a:gd name="T56" fmla="*/ 8 w 137"/>
                <a:gd name="T57" fmla="*/ 2 h 147"/>
                <a:gd name="T58" fmla="*/ 8 w 137"/>
                <a:gd name="T59" fmla="*/ 2 h 147"/>
                <a:gd name="T60" fmla="*/ 9 w 137"/>
                <a:gd name="T61" fmla="*/ 3 h 147"/>
                <a:gd name="T62" fmla="*/ 9 w 137"/>
                <a:gd name="T63" fmla="*/ 4 h 147"/>
                <a:gd name="T64" fmla="*/ 9 w 137"/>
                <a:gd name="T65" fmla="*/ 5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47"/>
                <a:gd name="T101" fmla="*/ 137 w 137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47">
                  <a:moveTo>
                    <a:pt x="137" y="74"/>
                  </a:moveTo>
                  <a:lnTo>
                    <a:pt x="136" y="89"/>
                  </a:lnTo>
                  <a:lnTo>
                    <a:pt x="131" y="102"/>
                  </a:lnTo>
                  <a:lnTo>
                    <a:pt x="125" y="115"/>
                  </a:lnTo>
                  <a:lnTo>
                    <a:pt x="116" y="125"/>
                  </a:lnTo>
                  <a:lnTo>
                    <a:pt x="106" y="135"/>
                  </a:lnTo>
                  <a:lnTo>
                    <a:pt x="94" y="142"/>
                  </a:lnTo>
                  <a:lnTo>
                    <a:pt x="81" y="146"/>
                  </a:lnTo>
                  <a:lnTo>
                    <a:pt x="68" y="147"/>
                  </a:lnTo>
                  <a:lnTo>
                    <a:pt x="54" y="146"/>
                  </a:lnTo>
                  <a:lnTo>
                    <a:pt x="41" y="142"/>
                  </a:lnTo>
                  <a:lnTo>
                    <a:pt x="30" y="135"/>
                  </a:lnTo>
                  <a:lnTo>
                    <a:pt x="20" y="125"/>
                  </a:lnTo>
                  <a:lnTo>
                    <a:pt x="11" y="115"/>
                  </a:lnTo>
                  <a:lnTo>
                    <a:pt x="5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6" y="13"/>
                  </a:lnTo>
                  <a:lnTo>
                    <a:pt x="116" y="22"/>
                  </a:lnTo>
                  <a:lnTo>
                    <a:pt x="125" y="32"/>
                  </a:lnTo>
                  <a:lnTo>
                    <a:pt x="131" y="45"/>
                  </a:lnTo>
                  <a:lnTo>
                    <a:pt x="136" y="59"/>
                  </a:lnTo>
                  <a:lnTo>
                    <a:pt x="1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7" name="Freeform 442"/>
            <p:cNvSpPr>
              <a:spLocks/>
            </p:cNvSpPr>
            <p:nvPr/>
          </p:nvSpPr>
          <p:spPr bwMode="auto">
            <a:xfrm>
              <a:off x="3531" y="2166"/>
              <a:ext cx="65" cy="69"/>
            </a:xfrm>
            <a:custGeom>
              <a:avLst/>
              <a:gdLst>
                <a:gd name="T0" fmla="*/ 9 w 129"/>
                <a:gd name="T1" fmla="*/ 4 h 139"/>
                <a:gd name="T2" fmla="*/ 8 w 129"/>
                <a:gd name="T3" fmla="*/ 5 h 139"/>
                <a:gd name="T4" fmla="*/ 8 w 129"/>
                <a:gd name="T5" fmla="*/ 6 h 139"/>
                <a:gd name="T6" fmla="*/ 8 w 129"/>
                <a:gd name="T7" fmla="*/ 6 h 139"/>
                <a:gd name="T8" fmla="*/ 7 w 129"/>
                <a:gd name="T9" fmla="*/ 7 h 139"/>
                <a:gd name="T10" fmla="*/ 7 w 129"/>
                <a:gd name="T11" fmla="*/ 7 h 139"/>
                <a:gd name="T12" fmla="*/ 6 w 129"/>
                <a:gd name="T13" fmla="*/ 8 h 139"/>
                <a:gd name="T14" fmla="*/ 5 w 129"/>
                <a:gd name="T15" fmla="*/ 8 h 139"/>
                <a:gd name="T16" fmla="*/ 5 w 129"/>
                <a:gd name="T17" fmla="*/ 8 h 139"/>
                <a:gd name="T18" fmla="*/ 4 w 129"/>
                <a:gd name="T19" fmla="*/ 8 h 139"/>
                <a:gd name="T20" fmla="*/ 3 w 129"/>
                <a:gd name="T21" fmla="*/ 8 h 139"/>
                <a:gd name="T22" fmla="*/ 2 w 129"/>
                <a:gd name="T23" fmla="*/ 7 h 139"/>
                <a:gd name="T24" fmla="*/ 2 w 129"/>
                <a:gd name="T25" fmla="*/ 7 h 139"/>
                <a:gd name="T26" fmla="*/ 1 w 129"/>
                <a:gd name="T27" fmla="*/ 6 h 139"/>
                <a:gd name="T28" fmla="*/ 1 w 129"/>
                <a:gd name="T29" fmla="*/ 6 h 139"/>
                <a:gd name="T30" fmla="*/ 1 w 129"/>
                <a:gd name="T31" fmla="*/ 5 h 139"/>
                <a:gd name="T32" fmla="*/ 0 w 129"/>
                <a:gd name="T33" fmla="*/ 4 h 139"/>
                <a:gd name="T34" fmla="*/ 1 w 129"/>
                <a:gd name="T35" fmla="*/ 3 h 139"/>
                <a:gd name="T36" fmla="*/ 1 w 129"/>
                <a:gd name="T37" fmla="*/ 2 h 139"/>
                <a:gd name="T38" fmla="*/ 1 w 129"/>
                <a:gd name="T39" fmla="*/ 2 h 139"/>
                <a:gd name="T40" fmla="*/ 2 w 129"/>
                <a:gd name="T41" fmla="*/ 1 h 139"/>
                <a:gd name="T42" fmla="*/ 2 w 129"/>
                <a:gd name="T43" fmla="*/ 0 h 139"/>
                <a:gd name="T44" fmla="*/ 3 w 129"/>
                <a:gd name="T45" fmla="*/ 0 h 139"/>
                <a:gd name="T46" fmla="*/ 4 w 129"/>
                <a:gd name="T47" fmla="*/ 0 h 139"/>
                <a:gd name="T48" fmla="*/ 5 w 129"/>
                <a:gd name="T49" fmla="*/ 0 h 139"/>
                <a:gd name="T50" fmla="*/ 5 w 129"/>
                <a:gd name="T51" fmla="*/ 0 h 139"/>
                <a:gd name="T52" fmla="*/ 6 w 129"/>
                <a:gd name="T53" fmla="*/ 0 h 139"/>
                <a:gd name="T54" fmla="*/ 7 w 129"/>
                <a:gd name="T55" fmla="*/ 0 h 139"/>
                <a:gd name="T56" fmla="*/ 7 w 129"/>
                <a:gd name="T57" fmla="*/ 1 h 139"/>
                <a:gd name="T58" fmla="*/ 8 w 129"/>
                <a:gd name="T59" fmla="*/ 2 h 139"/>
                <a:gd name="T60" fmla="*/ 8 w 129"/>
                <a:gd name="T61" fmla="*/ 2 h 139"/>
                <a:gd name="T62" fmla="*/ 8 w 129"/>
                <a:gd name="T63" fmla="*/ 3 h 139"/>
                <a:gd name="T64" fmla="*/ 9 w 129"/>
                <a:gd name="T65" fmla="*/ 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9"/>
                <a:gd name="T101" fmla="*/ 129 w 12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9">
                  <a:moveTo>
                    <a:pt x="129" y="70"/>
                  </a:moveTo>
                  <a:lnTo>
                    <a:pt x="128" y="83"/>
                  </a:lnTo>
                  <a:lnTo>
                    <a:pt x="124" y="96"/>
                  </a:lnTo>
                  <a:lnTo>
                    <a:pt x="118" y="108"/>
                  </a:lnTo>
                  <a:lnTo>
                    <a:pt x="111" y="118"/>
                  </a:lnTo>
                  <a:lnTo>
                    <a:pt x="100" y="127"/>
                  </a:lnTo>
                  <a:lnTo>
                    <a:pt x="90" y="133"/>
                  </a:lnTo>
                  <a:lnTo>
                    <a:pt x="77" y="138"/>
                  </a:lnTo>
                  <a:lnTo>
                    <a:pt x="65" y="139"/>
                  </a:lnTo>
                  <a:lnTo>
                    <a:pt x="52" y="138"/>
                  </a:lnTo>
                  <a:lnTo>
                    <a:pt x="39" y="133"/>
                  </a:lnTo>
                  <a:lnTo>
                    <a:pt x="29" y="127"/>
                  </a:lnTo>
                  <a:lnTo>
                    <a:pt x="18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18" y="21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4" y="43"/>
                  </a:lnTo>
                  <a:lnTo>
                    <a:pt x="128" y="56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F2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8" name="Freeform 443"/>
            <p:cNvSpPr>
              <a:spLocks/>
            </p:cNvSpPr>
            <p:nvPr/>
          </p:nvSpPr>
          <p:spPr bwMode="auto">
            <a:xfrm>
              <a:off x="3533" y="2168"/>
              <a:ext cx="61" cy="65"/>
            </a:xfrm>
            <a:custGeom>
              <a:avLst/>
              <a:gdLst>
                <a:gd name="T0" fmla="*/ 8 w 121"/>
                <a:gd name="T1" fmla="*/ 5 h 130"/>
                <a:gd name="T2" fmla="*/ 8 w 121"/>
                <a:gd name="T3" fmla="*/ 5 h 130"/>
                <a:gd name="T4" fmla="*/ 8 w 121"/>
                <a:gd name="T5" fmla="*/ 6 h 130"/>
                <a:gd name="T6" fmla="*/ 7 w 121"/>
                <a:gd name="T7" fmla="*/ 7 h 130"/>
                <a:gd name="T8" fmla="*/ 7 w 121"/>
                <a:gd name="T9" fmla="*/ 7 h 130"/>
                <a:gd name="T10" fmla="*/ 6 w 121"/>
                <a:gd name="T11" fmla="*/ 8 h 130"/>
                <a:gd name="T12" fmla="*/ 6 w 121"/>
                <a:gd name="T13" fmla="*/ 8 h 130"/>
                <a:gd name="T14" fmla="*/ 5 w 121"/>
                <a:gd name="T15" fmla="*/ 9 h 130"/>
                <a:gd name="T16" fmla="*/ 4 w 121"/>
                <a:gd name="T17" fmla="*/ 9 h 130"/>
                <a:gd name="T18" fmla="*/ 3 w 121"/>
                <a:gd name="T19" fmla="*/ 9 h 130"/>
                <a:gd name="T20" fmla="*/ 3 w 121"/>
                <a:gd name="T21" fmla="*/ 8 h 130"/>
                <a:gd name="T22" fmla="*/ 2 w 121"/>
                <a:gd name="T23" fmla="*/ 8 h 130"/>
                <a:gd name="T24" fmla="*/ 2 w 121"/>
                <a:gd name="T25" fmla="*/ 7 h 130"/>
                <a:gd name="T26" fmla="*/ 1 w 121"/>
                <a:gd name="T27" fmla="*/ 7 h 130"/>
                <a:gd name="T28" fmla="*/ 1 w 121"/>
                <a:gd name="T29" fmla="*/ 6 h 130"/>
                <a:gd name="T30" fmla="*/ 1 w 121"/>
                <a:gd name="T31" fmla="*/ 5 h 130"/>
                <a:gd name="T32" fmla="*/ 0 w 121"/>
                <a:gd name="T33" fmla="*/ 5 h 130"/>
                <a:gd name="T34" fmla="*/ 1 w 121"/>
                <a:gd name="T35" fmla="*/ 4 h 130"/>
                <a:gd name="T36" fmla="*/ 1 w 121"/>
                <a:gd name="T37" fmla="*/ 3 h 130"/>
                <a:gd name="T38" fmla="*/ 1 w 121"/>
                <a:gd name="T39" fmla="*/ 2 h 130"/>
                <a:gd name="T40" fmla="*/ 2 w 121"/>
                <a:gd name="T41" fmla="*/ 2 h 130"/>
                <a:gd name="T42" fmla="*/ 2 w 121"/>
                <a:gd name="T43" fmla="*/ 1 h 130"/>
                <a:gd name="T44" fmla="*/ 3 w 121"/>
                <a:gd name="T45" fmla="*/ 1 h 130"/>
                <a:gd name="T46" fmla="*/ 3 w 121"/>
                <a:gd name="T47" fmla="*/ 1 h 130"/>
                <a:gd name="T48" fmla="*/ 4 w 121"/>
                <a:gd name="T49" fmla="*/ 0 h 130"/>
                <a:gd name="T50" fmla="*/ 5 w 121"/>
                <a:gd name="T51" fmla="*/ 1 h 130"/>
                <a:gd name="T52" fmla="*/ 6 w 121"/>
                <a:gd name="T53" fmla="*/ 1 h 130"/>
                <a:gd name="T54" fmla="*/ 6 w 121"/>
                <a:gd name="T55" fmla="*/ 1 h 130"/>
                <a:gd name="T56" fmla="*/ 7 w 121"/>
                <a:gd name="T57" fmla="*/ 2 h 130"/>
                <a:gd name="T58" fmla="*/ 7 w 121"/>
                <a:gd name="T59" fmla="*/ 2 h 130"/>
                <a:gd name="T60" fmla="*/ 8 w 121"/>
                <a:gd name="T61" fmla="*/ 3 h 130"/>
                <a:gd name="T62" fmla="*/ 8 w 121"/>
                <a:gd name="T63" fmla="*/ 4 h 130"/>
                <a:gd name="T64" fmla="*/ 8 w 121"/>
                <a:gd name="T65" fmla="*/ 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30"/>
                <a:gd name="T101" fmla="*/ 121 w 121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30">
                  <a:moveTo>
                    <a:pt x="121" y="65"/>
                  </a:moveTo>
                  <a:lnTo>
                    <a:pt x="119" y="77"/>
                  </a:lnTo>
                  <a:lnTo>
                    <a:pt x="116" y="90"/>
                  </a:lnTo>
                  <a:lnTo>
                    <a:pt x="110" y="102"/>
                  </a:lnTo>
                  <a:lnTo>
                    <a:pt x="102" y="111"/>
                  </a:lnTo>
                  <a:lnTo>
                    <a:pt x="94" y="119"/>
                  </a:lnTo>
                  <a:lnTo>
                    <a:pt x="84" y="125"/>
                  </a:lnTo>
                  <a:lnTo>
                    <a:pt x="72" y="129"/>
                  </a:lnTo>
                  <a:lnTo>
                    <a:pt x="60" y="130"/>
                  </a:lnTo>
                  <a:lnTo>
                    <a:pt x="47" y="129"/>
                  </a:lnTo>
                  <a:lnTo>
                    <a:pt x="37" y="125"/>
                  </a:lnTo>
                  <a:lnTo>
                    <a:pt x="26" y="119"/>
                  </a:lnTo>
                  <a:lnTo>
                    <a:pt x="17" y="111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3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7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2" y="1"/>
                  </a:lnTo>
                  <a:lnTo>
                    <a:pt x="84" y="5"/>
                  </a:lnTo>
                  <a:lnTo>
                    <a:pt x="94" y="12"/>
                  </a:lnTo>
                  <a:lnTo>
                    <a:pt x="102" y="19"/>
                  </a:lnTo>
                  <a:lnTo>
                    <a:pt x="110" y="29"/>
                  </a:lnTo>
                  <a:lnTo>
                    <a:pt x="116" y="39"/>
                  </a:lnTo>
                  <a:lnTo>
                    <a:pt x="119" y="52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E5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39" name="Freeform 444"/>
            <p:cNvSpPr>
              <a:spLocks/>
            </p:cNvSpPr>
            <p:nvPr/>
          </p:nvSpPr>
          <p:spPr bwMode="auto">
            <a:xfrm>
              <a:off x="3535" y="2170"/>
              <a:ext cx="57" cy="61"/>
            </a:xfrm>
            <a:custGeom>
              <a:avLst/>
              <a:gdLst>
                <a:gd name="T0" fmla="*/ 8 w 114"/>
                <a:gd name="T1" fmla="*/ 4 h 122"/>
                <a:gd name="T2" fmla="*/ 8 w 114"/>
                <a:gd name="T3" fmla="*/ 5 h 122"/>
                <a:gd name="T4" fmla="*/ 7 w 114"/>
                <a:gd name="T5" fmla="*/ 6 h 122"/>
                <a:gd name="T6" fmla="*/ 7 w 114"/>
                <a:gd name="T7" fmla="*/ 6 h 122"/>
                <a:gd name="T8" fmla="*/ 7 w 114"/>
                <a:gd name="T9" fmla="*/ 7 h 122"/>
                <a:gd name="T10" fmla="*/ 6 w 114"/>
                <a:gd name="T11" fmla="*/ 7 h 122"/>
                <a:gd name="T12" fmla="*/ 5 w 114"/>
                <a:gd name="T13" fmla="*/ 8 h 122"/>
                <a:gd name="T14" fmla="*/ 5 w 114"/>
                <a:gd name="T15" fmla="*/ 8 h 122"/>
                <a:gd name="T16" fmla="*/ 4 w 114"/>
                <a:gd name="T17" fmla="*/ 8 h 122"/>
                <a:gd name="T18" fmla="*/ 3 w 114"/>
                <a:gd name="T19" fmla="*/ 8 h 122"/>
                <a:gd name="T20" fmla="*/ 3 w 114"/>
                <a:gd name="T21" fmla="*/ 8 h 122"/>
                <a:gd name="T22" fmla="*/ 2 w 114"/>
                <a:gd name="T23" fmla="*/ 7 h 122"/>
                <a:gd name="T24" fmla="*/ 1 w 114"/>
                <a:gd name="T25" fmla="*/ 7 h 122"/>
                <a:gd name="T26" fmla="*/ 1 w 114"/>
                <a:gd name="T27" fmla="*/ 6 h 122"/>
                <a:gd name="T28" fmla="*/ 1 w 114"/>
                <a:gd name="T29" fmla="*/ 6 h 122"/>
                <a:gd name="T30" fmla="*/ 1 w 114"/>
                <a:gd name="T31" fmla="*/ 5 h 122"/>
                <a:gd name="T32" fmla="*/ 0 w 114"/>
                <a:gd name="T33" fmla="*/ 4 h 122"/>
                <a:gd name="T34" fmla="*/ 1 w 114"/>
                <a:gd name="T35" fmla="*/ 3 h 122"/>
                <a:gd name="T36" fmla="*/ 1 w 114"/>
                <a:gd name="T37" fmla="*/ 3 h 122"/>
                <a:gd name="T38" fmla="*/ 1 w 114"/>
                <a:gd name="T39" fmla="*/ 2 h 122"/>
                <a:gd name="T40" fmla="*/ 1 w 114"/>
                <a:gd name="T41" fmla="*/ 2 h 122"/>
                <a:gd name="T42" fmla="*/ 2 w 114"/>
                <a:gd name="T43" fmla="*/ 1 h 122"/>
                <a:gd name="T44" fmla="*/ 3 w 114"/>
                <a:gd name="T45" fmla="*/ 1 h 122"/>
                <a:gd name="T46" fmla="*/ 3 w 114"/>
                <a:gd name="T47" fmla="*/ 1 h 122"/>
                <a:gd name="T48" fmla="*/ 4 w 114"/>
                <a:gd name="T49" fmla="*/ 0 h 122"/>
                <a:gd name="T50" fmla="*/ 5 w 114"/>
                <a:gd name="T51" fmla="*/ 1 h 122"/>
                <a:gd name="T52" fmla="*/ 5 w 114"/>
                <a:gd name="T53" fmla="*/ 1 h 122"/>
                <a:gd name="T54" fmla="*/ 6 w 114"/>
                <a:gd name="T55" fmla="*/ 1 h 122"/>
                <a:gd name="T56" fmla="*/ 7 w 114"/>
                <a:gd name="T57" fmla="*/ 2 h 122"/>
                <a:gd name="T58" fmla="*/ 7 w 114"/>
                <a:gd name="T59" fmla="*/ 2 h 122"/>
                <a:gd name="T60" fmla="*/ 7 w 114"/>
                <a:gd name="T61" fmla="*/ 3 h 122"/>
                <a:gd name="T62" fmla="*/ 8 w 114"/>
                <a:gd name="T63" fmla="*/ 3 h 122"/>
                <a:gd name="T64" fmla="*/ 8 w 114"/>
                <a:gd name="T65" fmla="*/ 4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2"/>
                <a:gd name="T101" fmla="*/ 114 w 114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2">
                  <a:moveTo>
                    <a:pt x="114" y="61"/>
                  </a:moveTo>
                  <a:lnTo>
                    <a:pt x="113" y="73"/>
                  </a:lnTo>
                  <a:lnTo>
                    <a:pt x="110" y="85"/>
                  </a:lnTo>
                  <a:lnTo>
                    <a:pt x="105" y="95"/>
                  </a:lnTo>
                  <a:lnTo>
                    <a:pt x="98" y="103"/>
                  </a:lnTo>
                  <a:lnTo>
                    <a:pt x="89" y="111"/>
                  </a:lnTo>
                  <a:lnTo>
                    <a:pt x="80" y="117"/>
                  </a:lnTo>
                  <a:lnTo>
                    <a:pt x="68" y="121"/>
                  </a:lnTo>
                  <a:lnTo>
                    <a:pt x="57" y="122"/>
                  </a:lnTo>
                  <a:lnTo>
                    <a:pt x="45" y="121"/>
                  </a:lnTo>
                  <a:lnTo>
                    <a:pt x="35" y="117"/>
                  </a:lnTo>
                  <a:lnTo>
                    <a:pt x="25" y="111"/>
                  </a:lnTo>
                  <a:lnTo>
                    <a:pt x="16" y="103"/>
                  </a:lnTo>
                  <a:lnTo>
                    <a:pt x="9" y="95"/>
                  </a:lnTo>
                  <a:lnTo>
                    <a:pt x="5" y="85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8" y="18"/>
                  </a:lnTo>
                  <a:lnTo>
                    <a:pt x="105" y="26"/>
                  </a:lnTo>
                  <a:lnTo>
                    <a:pt x="110" y="36"/>
                  </a:lnTo>
                  <a:lnTo>
                    <a:pt x="113" y="48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0" name="Freeform 445"/>
            <p:cNvSpPr>
              <a:spLocks/>
            </p:cNvSpPr>
            <p:nvPr/>
          </p:nvSpPr>
          <p:spPr bwMode="auto">
            <a:xfrm>
              <a:off x="3537" y="2172"/>
              <a:ext cx="53" cy="57"/>
            </a:xfrm>
            <a:custGeom>
              <a:avLst/>
              <a:gdLst>
                <a:gd name="T0" fmla="*/ 6 w 107"/>
                <a:gd name="T1" fmla="*/ 4 h 114"/>
                <a:gd name="T2" fmla="*/ 6 w 107"/>
                <a:gd name="T3" fmla="*/ 5 h 114"/>
                <a:gd name="T4" fmla="*/ 6 w 107"/>
                <a:gd name="T5" fmla="*/ 5 h 114"/>
                <a:gd name="T6" fmla="*/ 6 w 107"/>
                <a:gd name="T7" fmla="*/ 6 h 114"/>
                <a:gd name="T8" fmla="*/ 5 w 107"/>
                <a:gd name="T9" fmla="*/ 7 h 114"/>
                <a:gd name="T10" fmla="*/ 5 w 107"/>
                <a:gd name="T11" fmla="*/ 7 h 114"/>
                <a:gd name="T12" fmla="*/ 4 w 107"/>
                <a:gd name="T13" fmla="*/ 7 h 114"/>
                <a:gd name="T14" fmla="*/ 3 w 107"/>
                <a:gd name="T15" fmla="*/ 8 h 114"/>
                <a:gd name="T16" fmla="*/ 3 w 107"/>
                <a:gd name="T17" fmla="*/ 8 h 114"/>
                <a:gd name="T18" fmla="*/ 2 w 107"/>
                <a:gd name="T19" fmla="*/ 8 h 114"/>
                <a:gd name="T20" fmla="*/ 2 w 107"/>
                <a:gd name="T21" fmla="*/ 7 h 114"/>
                <a:gd name="T22" fmla="*/ 1 w 107"/>
                <a:gd name="T23" fmla="*/ 7 h 114"/>
                <a:gd name="T24" fmla="*/ 1 w 107"/>
                <a:gd name="T25" fmla="*/ 7 h 114"/>
                <a:gd name="T26" fmla="*/ 0 w 107"/>
                <a:gd name="T27" fmla="*/ 6 h 114"/>
                <a:gd name="T28" fmla="*/ 0 w 107"/>
                <a:gd name="T29" fmla="*/ 5 h 114"/>
                <a:gd name="T30" fmla="*/ 0 w 107"/>
                <a:gd name="T31" fmla="*/ 5 h 114"/>
                <a:gd name="T32" fmla="*/ 0 w 107"/>
                <a:gd name="T33" fmla="*/ 4 h 114"/>
                <a:gd name="T34" fmla="*/ 0 w 107"/>
                <a:gd name="T35" fmla="*/ 3 h 114"/>
                <a:gd name="T36" fmla="*/ 0 w 107"/>
                <a:gd name="T37" fmla="*/ 3 h 114"/>
                <a:gd name="T38" fmla="*/ 0 w 107"/>
                <a:gd name="T39" fmla="*/ 2 h 114"/>
                <a:gd name="T40" fmla="*/ 1 w 107"/>
                <a:gd name="T41" fmla="*/ 1 h 114"/>
                <a:gd name="T42" fmla="*/ 1 w 107"/>
                <a:gd name="T43" fmla="*/ 1 h 114"/>
                <a:gd name="T44" fmla="*/ 2 w 107"/>
                <a:gd name="T45" fmla="*/ 1 h 114"/>
                <a:gd name="T46" fmla="*/ 2 w 107"/>
                <a:gd name="T47" fmla="*/ 1 h 114"/>
                <a:gd name="T48" fmla="*/ 3 w 107"/>
                <a:gd name="T49" fmla="*/ 0 h 114"/>
                <a:gd name="T50" fmla="*/ 3 w 107"/>
                <a:gd name="T51" fmla="*/ 1 h 114"/>
                <a:gd name="T52" fmla="*/ 4 w 107"/>
                <a:gd name="T53" fmla="*/ 1 h 114"/>
                <a:gd name="T54" fmla="*/ 5 w 107"/>
                <a:gd name="T55" fmla="*/ 1 h 114"/>
                <a:gd name="T56" fmla="*/ 5 w 107"/>
                <a:gd name="T57" fmla="*/ 1 h 114"/>
                <a:gd name="T58" fmla="*/ 6 w 107"/>
                <a:gd name="T59" fmla="*/ 2 h 114"/>
                <a:gd name="T60" fmla="*/ 6 w 107"/>
                <a:gd name="T61" fmla="*/ 3 h 114"/>
                <a:gd name="T62" fmla="*/ 6 w 107"/>
                <a:gd name="T63" fmla="*/ 3 h 114"/>
                <a:gd name="T64" fmla="*/ 6 w 10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14"/>
                <a:gd name="T101" fmla="*/ 107 w 10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14">
                  <a:moveTo>
                    <a:pt x="107" y="57"/>
                  </a:moveTo>
                  <a:lnTo>
                    <a:pt x="106" y="68"/>
                  </a:lnTo>
                  <a:lnTo>
                    <a:pt x="102" y="79"/>
                  </a:lnTo>
                  <a:lnTo>
                    <a:pt x="97" y="89"/>
                  </a:lnTo>
                  <a:lnTo>
                    <a:pt x="91" y="97"/>
                  </a:lnTo>
                  <a:lnTo>
                    <a:pt x="83" y="104"/>
                  </a:lnTo>
                  <a:lnTo>
                    <a:pt x="73" y="110"/>
                  </a:lnTo>
                  <a:lnTo>
                    <a:pt x="63" y="113"/>
                  </a:lnTo>
                  <a:lnTo>
                    <a:pt x="53" y="114"/>
                  </a:lnTo>
                  <a:lnTo>
                    <a:pt x="42" y="113"/>
                  </a:lnTo>
                  <a:lnTo>
                    <a:pt x="32" y="110"/>
                  </a:lnTo>
                  <a:lnTo>
                    <a:pt x="23" y="104"/>
                  </a:lnTo>
                  <a:lnTo>
                    <a:pt x="16" y="97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7" y="26"/>
                  </a:lnTo>
                  <a:lnTo>
                    <a:pt x="102" y="35"/>
                  </a:lnTo>
                  <a:lnTo>
                    <a:pt x="106" y="45"/>
                  </a:lnTo>
                  <a:lnTo>
                    <a:pt x="107" y="57"/>
                  </a:lnTo>
                  <a:close/>
                </a:path>
              </a:pathLst>
            </a:custGeom>
            <a:solidFill>
              <a:srgbClr val="CC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1" name="Freeform 446"/>
            <p:cNvSpPr>
              <a:spLocks/>
            </p:cNvSpPr>
            <p:nvPr/>
          </p:nvSpPr>
          <p:spPr bwMode="auto">
            <a:xfrm>
              <a:off x="3539" y="2174"/>
              <a:ext cx="49" cy="53"/>
            </a:xfrm>
            <a:custGeom>
              <a:avLst/>
              <a:gdLst>
                <a:gd name="T0" fmla="*/ 6 w 99"/>
                <a:gd name="T1" fmla="*/ 4 h 106"/>
                <a:gd name="T2" fmla="*/ 6 w 99"/>
                <a:gd name="T3" fmla="*/ 4 h 106"/>
                <a:gd name="T4" fmla="*/ 6 w 99"/>
                <a:gd name="T5" fmla="*/ 5 h 106"/>
                <a:gd name="T6" fmla="*/ 5 w 99"/>
                <a:gd name="T7" fmla="*/ 6 h 106"/>
                <a:gd name="T8" fmla="*/ 5 w 99"/>
                <a:gd name="T9" fmla="*/ 6 h 106"/>
                <a:gd name="T10" fmla="*/ 4 w 99"/>
                <a:gd name="T11" fmla="*/ 6 h 106"/>
                <a:gd name="T12" fmla="*/ 4 w 99"/>
                <a:gd name="T13" fmla="*/ 7 h 106"/>
                <a:gd name="T14" fmla="*/ 3 w 99"/>
                <a:gd name="T15" fmla="*/ 7 h 106"/>
                <a:gd name="T16" fmla="*/ 3 w 99"/>
                <a:gd name="T17" fmla="*/ 7 h 106"/>
                <a:gd name="T18" fmla="*/ 2 w 99"/>
                <a:gd name="T19" fmla="*/ 7 h 106"/>
                <a:gd name="T20" fmla="*/ 1 w 99"/>
                <a:gd name="T21" fmla="*/ 7 h 106"/>
                <a:gd name="T22" fmla="*/ 1 w 99"/>
                <a:gd name="T23" fmla="*/ 6 h 106"/>
                <a:gd name="T24" fmla="*/ 0 w 99"/>
                <a:gd name="T25" fmla="*/ 6 h 106"/>
                <a:gd name="T26" fmla="*/ 0 w 99"/>
                <a:gd name="T27" fmla="*/ 6 h 106"/>
                <a:gd name="T28" fmla="*/ 0 w 99"/>
                <a:gd name="T29" fmla="*/ 5 h 106"/>
                <a:gd name="T30" fmla="*/ 0 w 99"/>
                <a:gd name="T31" fmla="*/ 4 h 106"/>
                <a:gd name="T32" fmla="*/ 0 w 99"/>
                <a:gd name="T33" fmla="*/ 4 h 106"/>
                <a:gd name="T34" fmla="*/ 0 w 99"/>
                <a:gd name="T35" fmla="*/ 3 h 106"/>
                <a:gd name="T36" fmla="*/ 0 w 99"/>
                <a:gd name="T37" fmla="*/ 2 h 106"/>
                <a:gd name="T38" fmla="*/ 0 w 99"/>
                <a:gd name="T39" fmla="*/ 2 h 106"/>
                <a:gd name="T40" fmla="*/ 0 w 99"/>
                <a:gd name="T41" fmla="*/ 1 h 106"/>
                <a:gd name="T42" fmla="*/ 1 w 99"/>
                <a:gd name="T43" fmla="*/ 1 h 106"/>
                <a:gd name="T44" fmla="*/ 1 w 99"/>
                <a:gd name="T45" fmla="*/ 1 h 106"/>
                <a:gd name="T46" fmla="*/ 2 w 99"/>
                <a:gd name="T47" fmla="*/ 1 h 106"/>
                <a:gd name="T48" fmla="*/ 3 w 99"/>
                <a:gd name="T49" fmla="*/ 0 h 106"/>
                <a:gd name="T50" fmla="*/ 3 w 99"/>
                <a:gd name="T51" fmla="*/ 1 h 106"/>
                <a:gd name="T52" fmla="*/ 4 w 99"/>
                <a:gd name="T53" fmla="*/ 1 h 106"/>
                <a:gd name="T54" fmla="*/ 4 w 99"/>
                <a:gd name="T55" fmla="*/ 1 h 106"/>
                <a:gd name="T56" fmla="*/ 5 w 99"/>
                <a:gd name="T57" fmla="*/ 1 h 106"/>
                <a:gd name="T58" fmla="*/ 5 w 99"/>
                <a:gd name="T59" fmla="*/ 2 h 106"/>
                <a:gd name="T60" fmla="*/ 6 w 99"/>
                <a:gd name="T61" fmla="*/ 2 h 106"/>
                <a:gd name="T62" fmla="*/ 6 w 99"/>
                <a:gd name="T63" fmla="*/ 3 h 106"/>
                <a:gd name="T64" fmla="*/ 6 w 99"/>
                <a:gd name="T65" fmla="*/ 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06"/>
                <a:gd name="T101" fmla="*/ 99 w 99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06">
                  <a:moveTo>
                    <a:pt x="99" y="53"/>
                  </a:moveTo>
                  <a:lnTo>
                    <a:pt x="98" y="63"/>
                  </a:lnTo>
                  <a:lnTo>
                    <a:pt x="96" y="73"/>
                  </a:lnTo>
                  <a:lnTo>
                    <a:pt x="91" y="83"/>
                  </a:lnTo>
                  <a:lnTo>
                    <a:pt x="85" y="90"/>
                  </a:lnTo>
                  <a:lnTo>
                    <a:pt x="77" y="96"/>
                  </a:lnTo>
                  <a:lnTo>
                    <a:pt x="69" y="101"/>
                  </a:lnTo>
                  <a:lnTo>
                    <a:pt x="60" y="104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3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6"/>
                  </a:lnTo>
                  <a:lnTo>
                    <a:pt x="91" y="23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B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2" name="Freeform 447"/>
            <p:cNvSpPr>
              <a:spLocks/>
            </p:cNvSpPr>
            <p:nvPr/>
          </p:nvSpPr>
          <p:spPr bwMode="auto">
            <a:xfrm>
              <a:off x="3541" y="2176"/>
              <a:ext cx="45" cy="49"/>
            </a:xfrm>
            <a:custGeom>
              <a:avLst/>
              <a:gdLst>
                <a:gd name="T0" fmla="*/ 5 w 91"/>
                <a:gd name="T1" fmla="*/ 4 h 98"/>
                <a:gd name="T2" fmla="*/ 5 w 91"/>
                <a:gd name="T3" fmla="*/ 4 h 98"/>
                <a:gd name="T4" fmla="*/ 5 w 91"/>
                <a:gd name="T5" fmla="*/ 5 h 98"/>
                <a:gd name="T6" fmla="*/ 5 w 91"/>
                <a:gd name="T7" fmla="*/ 5 h 98"/>
                <a:gd name="T8" fmla="*/ 4 w 91"/>
                <a:gd name="T9" fmla="*/ 6 h 98"/>
                <a:gd name="T10" fmla="*/ 4 w 91"/>
                <a:gd name="T11" fmla="*/ 6 h 98"/>
                <a:gd name="T12" fmla="*/ 3 w 91"/>
                <a:gd name="T13" fmla="*/ 6 h 98"/>
                <a:gd name="T14" fmla="*/ 3 w 91"/>
                <a:gd name="T15" fmla="*/ 7 h 98"/>
                <a:gd name="T16" fmla="*/ 2 w 91"/>
                <a:gd name="T17" fmla="*/ 7 h 98"/>
                <a:gd name="T18" fmla="*/ 2 w 91"/>
                <a:gd name="T19" fmla="*/ 7 h 98"/>
                <a:gd name="T20" fmla="*/ 1 w 91"/>
                <a:gd name="T21" fmla="*/ 6 h 98"/>
                <a:gd name="T22" fmla="*/ 1 w 91"/>
                <a:gd name="T23" fmla="*/ 6 h 98"/>
                <a:gd name="T24" fmla="*/ 0 w 91"/>
                <a:gd name="T25" fmla="*/ 6 h 98"/>
                <a:gd name="T26" fmla="*/ 0 w 91"/>
                <a:gd name="T27" fmla="*/ 5 h 98"/>
                <a:gd name="T28" fmla="*/ 0 w 91"/>
                <a:gd name="T29" fmla="*/ 5 h 98"/>
                <a:gd name="T30" fmla="*/ 0 w 91"/>
                <a:gd name="T31" fmla="*/ 4 h 98"/>
                <a:gd name="T32" fmla="*/ 0 w 91"/>
                <a:gd name="T33" fmla="*/ 4 h 98"/>
                <a:gd name="T34" fmla="*/ 0 w 91"/>
                <a:gd name="T35" fmla="*/ 3 h 98"/>
                <a:gd name="T36" fmla="*/ 0 w 91"/>
                <a:gd name="T37" fmla="*/ 2 h 98"/>
                <a:gd name="T38" fmla="*/ 0 w 91"/>
                <a:gd name="T39" fmla="*/ 2 h 98"/>
                <a:gd name="T40" fmla="*/ 0 w 91"/>
                <a:gd name="T41" fmla="*/ 1 h 98"/>
                <a:gd name="T42" fmla="*/ 1 w 91"/>
                <a:gd name="T43" fmla="*/ 1 h 98"/>
                <a:gd name="T44" fmla="*/ 1 w 91"/>
                <a:gd name="T45" fmla="*/ 1 h 98"/>
                <a:gd name="T46" fmla="*/ 2 w 91"/>
                <a:gd name="T47" fmla="*/ 1 h 98"/>
                <a:gd name="T48" fmla="*/ 2 w 91"/>
                <a:gd name="T49" fmla="*/ 0 h 98"/>
                <a:gd name="T50" fmla="*/ 3 w 91"/>
                <a:gd name="T51" fmla="*/ 1 h 98"/>
                <a:gd name="T52" fmla="*/ 3 w 91"/>
                <a:gd name="T53" fmla="*/ 1 h 98"/>
                <a:gd name="T54" fmla="*/ 4 w 91"/>
                <a:gd name="T55" fmla="*/ 1 h 98"/>
                <a:gd name="T56" fmla="*/ 4 w 91"/>
                <a:gd name="T57" fmla="*/ 1 h 98"/>
                <a:gd name="T58" fmla="*/ 5 w 91"/>
                <a:gd name="T59" fmla="*/ 2 h 98"/>
                <a:gd name="T60" fmla="*/ 5 w 91"/>
                <a:gd name="T61" fmla="*/ 2 h 98"/>
                <a:gd name="T62" fmla="*/ 5 w 91"/>
                <a:gd name="T63" fmla="*/ 3 h 98"/>
                <a:gd name="T64" fmla="*/ 5 w 91"/>
                <a:gd name="T65" fmla="*/ 4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8"/>
                <a:gd name="T101" fmla="*/ 91 w 9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8">
                  <a:moveTo>
                    <a:pt x="91" y="49"/>
                  </a:moveTo>
                  <a:lnTo>
                    <a:pt x="89" y="59"/>
                  </a:lnTo>
                  <a:lnTo>
                    <a:pt x="87" y="68"/>
                  </a:lnTo>
                  <a:lnTo>
                    <a:pt x="83" y="76"/>
                  </a:lnTo>
                  <a:lnTo>
                    <a:pt x="77" y="83"/>
                  </a:lnTo>
                  <a:lnTo>
                    <a:pt x="70" y="90"/>
                  </a:lnTo>
                  <a:lnTo>
                    <a:pt x="63" y="95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5" y="97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8" y="76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4"/>
                  </a:lnTo>
                  <a:lnTo>
                    <a:pt x="83" y="22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A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3" name="Freeform 448"/>
            <p:cNvSpPr>
              <a:spLocks/>
            </p:cNvSpPr>
            <p:nvPr/>
          </p:nvSpPr>
          <p:spPr bwMode="auto">
            <a:xfrm>
              <a:off x="3543" y="2178"/>
              <a:ext cx="42" cy="45"/>
            </a:xfrm>
            <a:custGeom>
              <a:avLst/>
              <a:gdLst>
                <a:gd name="T0" fmla="*/ 6 w 84"/>
                <a:gd name="T1" fmla="*/ 3 h 90"/>
                <a:gd name="T2" fmla="*/ 6 w 84"/>
                <a:gd name="T3" fmla="*/ 4 h 90"/>
                <a:gd name="T4" fmla="*/ 6 w 84"/>
                <a:gd name="T5" fmla="*/ 4 h 90"/>
                <a:gd name="T6" fmla="*/ 5 w 84"/>
                <a:gd name="T7" fmla="*/ 5 h 90"/>
                <a:gd name="T8" fmla="*/ 5 w 84"/>
                <a:gd name="T9" fmla="*/ 5 h 90"/>
                <a:gd name="T10" fmla="*/ 5 w 84"/>
                <a:gd name="T11" fmla="*/ 6 h 90"/>
                <a:gd name="T12" fmla="*/ 4 w 84"/>
                <a:gd name="T13" fmla="*/ 6 h 90"/>
                <a:gd name="T14" fmla="*/ 4 w 84"/>
                <a:gd name="T15" fmla="*/ 6 h 90"/>
                <a:gd name="T16" fmla="*/ 3 w 84"/>
                <a:gd name="T17" fmla="*/ 6 h 90"/>
                <a:gd name="T18" fmla="*/ 3 w 84"/>
                <a:gd name="T19" fmla="*/ 6 h 90"/>
                <a:gd name="T20" fmla="*/ 2 w 84"/>
                <a:gd name="T21" fmla="*/ 6 h 90"/>
                <a:gd name="T22" fmla="*/ 2 w 84"/>
                <a:gd name="T23" fmla="*/ 6 h 90"/>
                <a:gd name="T24" fmla="*/ 1 w 84"/>
                <a:gd name="T25" fmla="*/ 5 h 90"/>
                <a:gd name="T26" fmla="*/ 1 w 84"/>
                <a:gd name="T27" fmla="*/ 5 h 90"/>
                <a:gd name="T28" fmla="*/ 1 w 84"/>
                <a:gd name="T29" fmla="*/ 4 h 90"/>
                <a:gd name="T30" fmla="*/ 1 w 84"/>
                <a:gd name="T31" fmla="*/ 4 h 90"/>
                <a:gd name="T32" fmla="*/ 0 w 84"/>
                <a:gd name="T33" fmla="*/ 3 h 90"/>
                <a:gd name="T34" fmla="*/ 1 w 84"/>
                <a:gd name="T35" fmla="*/ 3 h 90"/>
                <a:gd name="T36" fmla="*/ 1 w 84"/>
                <a:gd name="T37" fmla="*/ 2 h 90"/>
                <a:gd name="T38" fmla="*/ 1 w 84"/>
                <a:gd name="T39" fmla="*/ 2 h 90"/>
                <a:gd name="T40" fmla="*/ 1 w 84"/>
                <a:gd name="T41" fmla="*/ 1 h 90"/>
                <a:gd name="T42" fmla="*/ 2 w 84"/>
                <a:gd name="T43" fmla="*/ 1 h 90"/>
                <a:gd name="T44" fmla="*/ 2 w 84"/>
                <a:gd name="T45" fmla="*/ 1 h 90"/>
                <a:gd name="T46" fmla="*/ 3 w 84"/>
                <a:gd name="T47" fmla="*/ 1 h 90"/>
                <a:gd name="T48" fmla="*/ 3 w 84"/>
                <a:gd name="T49" fmla="*/ 0 h 90"/>
                <a:gd name="T50" fmla="*/ 4 w 84"/>
                <a:gd name="T51" fmla="*/ 1 h 90"/>
                <a:gd name="T52" fmla="*/ 4 w 84"/>
                <a:gd name="T53" fmla="*/ 1 h 90"/>
                <a:gd name="T54" fmla="*/ 5 w 84"/>
                <a:gd name="T55" fmla="*/ 1 h 90"/>
                <a:gd name="T56" fmla="*/ 5 w 84"/>
                <a:gd name="T57" fmla="*/ 1 h 90"/>
                <a:gd name="T58" fmla="*/ 5 w 84"/>
                <a:gd name="T59" fmla="*/ 2 h 90"/>
                <a:gd name="T60" fmla="*/ 6 w 84"/>
                <a:gd name="T61" fmla="*/ 2 h 90"/>
                <a:gd name="T62" fmla="*/ 6 w 84"/>
                <a:gd name="T63" fmla="*/ 3 h 90"/>
                <a:gd name="T64" fmla="*/ 6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84" y="45"/>
                  </a:moveTo>
                  <a:lnTo>
                    <a:pt x="83" y="54"/>
                  </a:lnTo>
                  <a:lnTo>
                    <a:pt x="81" y="62"/>
                  </a:lnTo>
                  <a:lnTo>
                    <a:pt x="77" y="70"/>
                  </a:lnTo>
                  <a:lnTo>
                    <a:pt x="72" y="77"/>
                  </a:lnTo>
                  <a:lnTo>
                    <a:pt x="65" y="82"/>
                  </a:lnTo>
                  <a:lnTo>
                    <a:pt x="58" y="86"/>
                  </a:lnTo>
                  <a:lnTo>
                    <a:pt x="50" y="88"/>
                  </a:lnTo>
                  <a:lnTo>
                    <a:pt x="42" y="90"/>
                  </a:lnTo>
                  <a:lnTo>
                    <a:pt x="33" y="88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7"/>
                  </a:lnTo>
                  <a:lnTo>
                    <a:pt x="7" y="70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3" y="3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A3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4" name="Freeform 449"/>
            <p:cNvSpPr>
              <a:spLocks/>
            </p:cNvSpPr>
            <p:nvPr/>
          </p:nvSpPr>
          <p:spPr bwMode="auto">
            <a:xfrm>
              <a:off x="3544" y="2180"/>
              <a:ext cx="38" cy="40"/>
            </a:xfrm>
            <a:custGeom>
              <a:avLst/>
              <a:gdLst>
                <a:gd name="T0" fmla="*/ 5 w 76"/>
                <a:gd name="T1" fmla="*/ 2 h 81"/>
                <a:gd name="T2" fmla="*/ 5 w 76"/>
                <a:gd name="T3" fmla="*/ 3 h 81"/>
                <a:gd name="T4" fmla="*/ 5 w 76"/>
                <a:gd name="T5" fmla="*/ 3 h 81"/>
                <a:gd name="T6" fmla="*/ 5 w 76"/>
                <a:gd name="T7" fmla="*/ 4 h 81"/>
                <a:gd name="T8" fmla="*/ 5 w 76"/>
                <a:gd name="T9" fmla="*/ 4 h 81"/>
                <a:gd name="T10" fmla="*/ 4 w 76"/>
                <a:gd name="T11" fmla="*/ 4 h 81"/>
                <a:gd name="T12" fmla="*/ 4 w 76"/>
                <a:gd name="T13" fmla="*/ 4 h 81"/>
                <a:gd name="T14" fmla="*/ 3 w 76"/>
                <a:gd name="T15" fmla="*/ 5 h 81"/>
                <a:gd name="T16" fmla="*/ 3 w 76"/>
                <a:gd name="T17" fmla="*/ 5 h 81"/>
                <a:gd name="T18" fmla="*/ 2 w 76"/>
                <a:gd name="T19" fmla="*/ 5 h 81"/>
                <a:gd name="T20" fmla="*/ 2 w 76"/>
                <a:gd name="T21" fmla="*/ 4 h 81"/>
                <a:gd name="T22" fmla="*/ 2 w 76"/>
                <a:gd name="T23" fmla="*/ 4 h 81"/>
                <a:gd name="T24" fmla="*/ 1 w 76"/>
                <a:gd name="T25" fmla="*/ 4 h 81"/>
                <a:gd name="T26" fmla="*/ 1 w 76"/>
                <a:gd name="T27" fmla="*/ 4 h 81"/>
                <a:gd name="T28" fmla="*/ 1 w 76"/>
                <a:gd name="T29" fmla="*/ 3 h 81"/>
                <a:gd name="T30" fmla="*/ 1 w 76"/>
                <a:gd name="T31" fmla="*/ 3 h 81"/>
                <a:gd name="T32" fmla="*/ 0 w 76"/>
                <a:gd name="T33" fmla="*/ 2 h 81"/>
                <a:gd name="T34" fmla="*/ 1 w 76"/>
                <a:gd name="T35" fmla="*/ 2 h 81"/>
                <a:gd name="T36" fmla="*/ 1 w 76"/>
                <a:gd name="T37" fmla="*/ 1 h 81"/>
                <a:gd name="T38" fmla="*/ 1 w 76"/>
                <a:gd name="T39" fmla="*/ 1 h 81"/>
                <a:gd name="T40" fmla="*/ 1 w 76"/>
                <a:gd name="T41" fmla="*/ 0 h 81"/>
                <a:gd name="T42" fmla="*/ 2 w 76"/>
                <a:gd name="T43" fmla="*/ 0 h 81"/>
                <a:gd name="T44" fmla="*/ 2 w 76"/>
                <a:gd name="T45" fmla="*/ 0 h 81"/>
                <a:gd name="T46" fmla="*/ 2 w 76"/>
                <a:gd name="T47" fmla="*/ 0 h 81"/>
                <a:gd name="T48" fmla="*/ 3 w 76"/>
                <a:gd name="T49" fmla="*/ 0 h 81"/>
                <a:gd name="T50" fmla="*/ 3 w 76"/>
                <a:gd name="T51" fmla="*/ 0 h 81"/>
                <a:gd name="T52" fmla="*/ 4 w 76"/>
                <a:gd name="T53" fmla="*/ 0 h 81"/>
                <a:gd name="T54" fmla="*/ 4 w 76"/>
                <a:gd name="T55" fmla="*/ 0 h 81"/>
                <a:gd name="T56" fmla="*/ 5 w 76"/>
                <a:gd name="T57" fmla="*/ 0 h 81"/>
                <a:gd name="T58" fmla="*/ 5 w 76"/>
                <a:gd name="T59" fmla="*/ 1 h 81"/>
                <a:gd name="T60" fmla="*/ 5 w 76"/>
                <a:gd name="T61" fmla="*/ 1 h 81"/>
                <a:gd name="T62" fmla="*/ 5 w 76"/>
                <a:gd name="T63" fmla="*/ 2 h 81"/>
                <a:gd name="T64" fmla="*/ 5 w 76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1"/>
                <a:gd name="T101" fmla="*/ 76 w 7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1">
                  <a:moveTo>
                    <a:pt x="76" y="41"/>
                  </a:moveTo>
                  <a:lnTo>
                    <a:pt x="74" y="49"/>
                  </a:lnTo>
                  <a:lnTo>
                    <a:pt x="73" y="57"/>
                  </a:lnTo>
                  <a:lnTo>
                    <a:pt x="70" y="64"/>
                  </a:lnTo>
                  <a:lnTo>
                    <a:pt x="65" y="69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6" y="80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8"/>
                  </a:lnTo>
                  <a:lnTo>
                    <a:pt x="17" y="74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33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rgbClr val="96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5" name="Freeform 450"/>
            <p:cNvSpPr>
              <a:spLocks/>
            </p:cNvSpPr>
            <p:nvPr/>
          </p:nvSpPr>
          <p:spPr bwMode="auto">
            <a:xfrm>
              <a:off x="3547" y="2182"/>
              <a:ext cx="34" cy="37"/>
            </a:xfrm>
            <a:custGeom>
              <a:avLst/>
              <a:gdLst>
                <a:gd name="T0" fmla="*/ 5 w 68"/>
                <a:gd name="T1" fmla="*/ 3 h 74"/>
                <a:gd name="T2" fmla="*/ 5 w 68"/>
                <a:gd name="T3" fmla="*/ 3 h 74"/>
                <a:gd name="T4" fmla="*/ 5 w 68"/>
                <a:gd name="T5" fmla="*/ 4 h 74"/>
                <a:gd name="T6" fmla="*/ 4 w 68"/>
                <a:gd name="T7" fmla="*/ 4 h 74"/>
                <a:gd name="T8" fmla="*/ 4 w 68"/>
                <a:gd name="T9" fmla="*/ 4 h 74"/>
                <a:gd name="T10" fmla="*/ 4 w 68"/>
                <a:gd name="T11" fmla="*/ 5 h 74"/>
                <a:gd name="T12" fmla="*/ 3 w 68"/>
                <a:gd name="T13" fmla="*/ 5 h 74"/>
                <a:gd name="T14" fmla="*/ 3 w 68"/>
                <a:gd name="T15" fmla="*/ 5 h 74"/>
                <a:gd name="T16" fmla="*/ 3 w 68"/>
                <a:gd name="T17" fmla="*/ 5 h 74"/>
                <a:gd name="T18" fmla="*/ 2 w 68"/>
                <a:gd name="T19" fmla="*/ 5 h 74"/>
                <a:gd name="T20" fmla="*/ 1 w 68"/>
                <a:gd name="T21" fmla="*/ 4 h 74"/>
                <a:gd name="T22" fmla="*/ 1 w 68"/>
                <a:gd name="T23" fmla="*/ 4 h 74"/>
                <a:gd name="T24" fmla="*/ 0 w 68"/>
                <a:gd name="T25" fmla="*/ 3 h 74"/>
                <a:gd name="T26" fmla="*/ 1 w 68"/>
                <a:gd name="T27" fmla="*/ 2 h 74"/>
                <a:gd name="T28" fmla="*/ 1 w 68"/>
                <a:gd name="T29" fmla="*/ 1 h 74"/>
                <a:gd name="T30" fmla="*/ 2 w 68"/>
                <a:gd name="T31" fmla="*/ 1 h 74"/>
                <a:gd name="T32" fmla="*/ 3 w 68"/>
                <a:gd name="T33" fmla="*/ 0 h 74"/>
                <a:gd name="T34" fmla="*/ 3 w 68"/>
                <a:gd name="T35" fmla="*/ 1 h 74"/>
                <a:gd name="T36" fmla="*/ 3 w 68"/>
                <a:gd name="T37" fmla="*/ 1 h 74"/>
                <a:gd name="T38" fmla="*/ 4 w 68"/>
                <a:gd name="T39" fmla="*/ 1 h 74"/>
                <a:gd name="T40" fmla="*/ 4 w 68"/>
                <a:gd name="T41" fmla="*/ 1 h 74"/>
                <a:gd name="T42" fmla="*/ 4 w 68"/>
                <a:gd name="T43" fmla="*/ 1 h 74"/>
                <a:gd name="T44" fmla="*/ 5 w 68"/>
                <a:gd name="T45" fmla="*/ 2 h 74"/>
                <a:gd name="T46" fmla="*/ 5 w 68"/>
                <a:gd name="T47" fmla="*/ 2 h 74"/>
                <a:gd name="T48" fmla="*/ 5 w 68"/>
                <a:gd name="T49" fmla="*/ 3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4"/>
                <a:gd name="T77" fmla="*/ 68 w 6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4">
                  <a:moveTo>
                    <a:pt x="68" y="37"/>
                  </a:moveTo>
                  <a:lnTo>
                    <a:pt x="67" y="45"/>
                  </a:lnTo>
                  <a:lnTo>
                    <a:pt x="66" y="52"/>
                  </a:lnTo>
                  <a:lnTo>
                    <a:pt x="62" y="57"/>
                  </a:lnTo>
                  <a:lnTo>
                    <a:pt x="58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1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89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6" name="Freeform 451"/>
            <p:cNvSpPr>
              <a:spLocks/>
            </p:cNvSpPr>
            <p:nvPr/>
          </p:nvSpPr>
          <p:spPr bwMode="auto">
            <a:xfrm>
              <a:off x="3986" y="1621"/>
              <a:ext cx="319" cy="516"/>
            </a:xfrm>
            <a:custGeom>
              <a:avLst/>
              <a:gdLst>
                <a:gd name="T0" fmla="*/ 5 w 639"/>
                <a:gd name="T1" fmla="*/ 4 h 1033"/>
                <a:gd name="T2" fmla="*/ 4 w 639"/>
                <a:gd name="T3" fmla="*/ 5 h 1033"/>
                <a:gd name="T4" fmla="*/ 1 w 639"/>
                <a:gd name="T5" fmla="*/ 9 h 1033"/>
                <a:gd name="T6" fmla="*/ 0 w 639"/>
                <a:gd name="T7" fmla="*/ 15 h 1033"/>
                <a:gd name="T8" fmla="*/ 0 w 639"/>
                <a:gd name="T9" fmla="*/ 24 h 1033"/>
                <a:gd name="T10" fmla="*/ 1 w 639"/>
                <a:gd name="T11" fmla="*/ 30 h 1033"/>
                <a:gd name="T12" fmla="*/ 2 w 639"/>
                <a:gd name="T13" fmla="*/ 35 h 1033"/>
                <a:gd name="T14" fmla="*/ 4 w 639"/>
                <a:gd name="T15" fmla="*/ 38 h 1033"/>
                <a:gd name="T16" fmla="*/ 5 w 639"/>
                <a:gd name="T17" fmla="*/ 41 h 1033"/>
                <a:gd name="T18" fmla="*/ 6 w 639"/>
                <a:gd name="T19" fmla="*/ 43 h 1033"/>
                <a:gd name="T20" fmla="*/ 7 w 639"/>
                <a:gd name="T21" fmla="*/ 45 h 1033"/>
                <a:gd name="T22" fmla="*/ 9 w 639"/>
                <a:gd name="T23" fmla="*/ 47 h 1033"/>
                <a:gd name="T24" fmla="*/ 11 w 639"/>
                <a:gd name="T25" fmla="*/ 47 h 1033"/>
                <a:gd name="T26" fmla="*/ 13 w 639"/>
                <a:gd name="T27" fmla="*/ 48 h 1033"/>
                <a:gd name="T28" fmla="*/ 15 w 639"/>
                <a:gd name="T29" fmla="*/ 50 h 1033"/>
                <a:gd name="T30" fmla="*/ 16 w 639"/>
                <a:gd name="T31" fmla="*/ 52 h 1033"/>
                <a:gd name="T32" fmla="*/ 17 w 639"/>
                <a:gd name="T33" fmla="*/ 55 h 1033"/>
                <a:gd name="T34" fmla="*/ 17 w 639"/>
                <a:gd name="T35" fmla="*/ 58 h 1033"/>
                <a:gd name="T36" fmla="*/ 17 w 639"/>
                <a:gd name="T37" fmla="*/ 61 h 1033"/>
                <a:gd name="T38" fmla="*/ 17 w 639"/>
                <a:gd name="T39" fmla="*/ 63 h 1033"/>
                <a:gd name="T40" fmla="*/ 19 w 639"/>
                <a:gd name="T41" fmla="*/ 64 h 1033"/>
                <a:gd name="T42" fmla="*/ 20 w 639"/>
                <a:gd name="T43" fmla="*/ 64 h 1033"/>
                <a:gd name="T44" fmla="*/ 22 w 639"/>
                <a:gd name="T45" fmla="*/ 63 h 1033"/>
                <a:gd name="T46" fmla="*/ 24 w 639"/>
                <a:gd name="T47" fmla="*/ 62 h 1033"/>
                <a:gd name="T48" fmla="*/ 26 w 639"/>
                <a:gd name="T49" fmla="*/ 61 h 1033"/>
                <a:gd name="T50" fmla="*/ 28 w 639"/>
                <a:gd name="T51" fmla="*/ 59 h 1033"/>
                <a:gd name="T52" fmla="*/ 30 w 639"/>
                <a:gd name="T53" fmla="*/ 58 h 1033"/>
                <a:gd name="T54" fmla="*/ 32 w 639"/>
                <a:gd name="T55" fmla="*/ 56 h 1033"/>
                <a:gd name="T56" fmla="*/ 34 w 639"/>
                <a:gd name="T57" fmla="*/ 55 h 1033"/>
                <a:gd name="T58" fmla="*/ 37 w 639"/>
                <a:gd name="T59" fmla="*/ 52 h 1033"/>
                <a:gd name="T60" fmla="*/ 39 w 639"/>
                <a:gd name="T61" fmla="*/ 48 h 1033"/>
                <a:gd name="T62" fmla="*/ 39 w 639"/>
                <a:gd name="T63" fmla="*/ 45 h 1033"/>
                <a:gd name="T64" fmla="*/ 38 w 639"/>
                <a:gd name="T65" fmla="*/ 42 h 1033"/>
                <a:gd name="T66" fmla="*/ 37 w 639"/>
                <a:gd name="T67" fmla="*/ 38 h 1033"/>
                <a:gd name="T68" fmla="*/ 35 w 639"/>
                <a:gd name="T69" fmla="*/ 34 h 1033"/>
                <a:gd name="T70" fmla="*/ 35 w 639"/>
                <a:gd name="T71" fmla="*/ 30 h 1033"/>
                <a:gd name="T72" fmla="*/ 36 w 639"/>
                <a:gd name="T73" fmla="*/ 28 h 1033"/>
                <a:gd name="T74" fmla="*/ 37 w 639"/>
                <a:gd name="T75" fmla="*/ 24 h 1033"/>
                <a:gd name="T76" fmla="*/ 37 w 639"/>
                <a:gd name="T77" fmla="*/ 21 h 1033"/>
                <a:gd name="T78" fmla="*/ 36 w 639"/>
                <a:gd name="T79" fmla="*/ 18 h 1033"/>
                <a:gd name="T80" fmla="*/ 33 w 639"/>
                <a:gd name="T81" fmla="*/ 18 h 1033"/>
                <a:gd name="T82" fmla="*/ 30 w 639"/>
                <a:gd name="T83" fmla="*/ 16 h 1033"/>
                <a:gd name="T84" fmla="*/ 27 w 639"/>
                <a:gd name="T85" fmla="*/ 14 h 1033"/>
                <a:gd name="T86" fmla="*/ 26 w 639"/>
                <a:gd name="T87" fmla="*/ 12 h 1033"/>
                <a:gd name="T88" fmla="*/ 25 w 639"/>
                <a:gd name="T89" fmla="*/ 9 h 1033"/>
                <a:gd name="T90" fmla="*/ 26 w 639"/>
                <a:gd name="T91" fmla="*/ 6 h 1033"/>
                <a:gd name="T92" fmla="*/ 26 w 639"/>
                <a:gd name="T93" fmla="*/ 2 h 1033"/>
                <a:gd name="T94" fmla="*/ 24 w 639"/>
                <a:gd name="T95" fmla="*/ 0 h 1033"/>
                <a:gd name="T96" fmla="*/ 22 w 639"/>
                <a:gd name="T97" fmla="*/ 0 h 1033"/>
                <a:gd name="T98" fmla="*/ 20 w 639"/>
                <a:gd name="T99" fmla="*/ 0 h 1033"/>
                <a:gd name="T100" fmla="*/ 17 w 639"/>
                <a:gd name="T101" fmla="*/ 0 h 1033"/>
                <a:gd name="T102" fmla="*/ 15 w 639"/>
                <a:gd name="T103" fmla="*/ 0 h 1033"/>
                <a:gd name="T104" fmla="*/ 13 w 639"/>
                <a:gd name="T105" fmla="*/ 1 h 1033"/>
                <a:gd name="T106" fmla="*/ 10 w 639"/>
                <a:gd name="T107" fmla="*/ 1 h 1033"/>
                <a:gd name="T108" fmla="*/ 8 w 639"/>
                <a:gd name="T109" fmla="*/ 2 h 1033"/>
                <a:gd name="T110" fmla="*/ 7 w 639"/>
                <a:gd name="T111" fmla="*/ 3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1033"/>
                <a:gd name="T170" fmla="*/ 639 w 639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1033">
                  <a:moveTo>
                    <a:pt x="99" y="70"/>
                  </a:moveTo>
                  <a:lnTo>
                    <a:pt x="94" y="72"/>
                  </a:lnTo>
                  <a:lnTo>
                    <a:pt x="84" y="79"/>
                  </a:lnTo>
                  <a:lnTo>
                    <a:pt x="68" y="93"/>
                  </a:lnTo>
                  <a:lnTo>
                    <a:pt x="49" y="114"/>
                  </a:lnTo>
                  <a:lnTo>
                    <a:pt x="31" y="147"/>
                  </a:lnTo>
                  <a:lnTo>
                    <a:pt x="15" y="189"/>
                  </a:lnTo>
                  <a:lnTo>
                    <a:pt x="4" y="245"/>
                  </a:lnTo>
                  <a:lnTo>
                    <a:pt x="0" y="314"/>
                  </a:lnTo>
                  <a:lnTo>
                    <a:pt x="2" y="384"/>
                  </a:lnTo>
                  <a:lnTo>
                    <a:pt x="9" y="443"/>
                  </a:lnTo>
                  <a:lnTo>
                    <a:pt x="19" y="491"/>
                  </a:lnTo>
                  <a:lnTo>
                    <a:pt x="32" y="532"/>
                  </a:lnTo>
                  <a:lnTo>
                    <a:pt x="45" y="564"/>
                  </a:lnTo>
                  <a:lnTo>
                    <a:pt x="57" y="592"/>
                  </a:lnTo>
                  <a:lnTo>
                    <a:pt x="69" y="615"/>
                  </a:lnTo>
                  <a:lnTo>
                    <a:pt x="77" y="636"/>
                  </a:lnTo>
                  <a:lnTo>
                    <a:pt x="84" y="658"/>
                  </a:lnTo>
                  <a:lnTo>
                    <a:pt x="92" y="679"/>
                  </a:lnTo>
                  <a:lnTo>
                    <a:pt x="102" y="700"/>
                  </a:lnTo>
                  <a:lnTo>
                    <a:pt x="114" y="717"/>
                  </a:lnTo>
                  <a:lnTo>
                    <a:pt x="127" y="733"/>
                  </a:lnTo>
                  <a:lnTo>
                    <a:pt x="140" y="746"/>
                  </a:lnTo>
                  <a:lnTo>
                    <a:pt x="155" y="755"/>
                  </a:lnTo>
                  <a:lnTo>
                    <a:pt x="171" y="760"/>
                  </a:lnTo>
                  <a:lnTo>
                    <a:pt x="188" y="763"/>
                  </a:lnTo>
                  <a:lnTo>
                    <a:pt x="205" y="771"/>
                  </a:lnTo>
                  <a:lnTo>
                    <a:pt x="221" y="781"/>
                  </a:lnTo>
                  <a:lnTo>
                    <a:pt x="236" y="793"/>
                  </a:lnTo>
                  <a:lnTo>
                    <a:pt x="249" y="809"/>
                  </a:lnTo>
                  <a:lnTo>
                    <a:pt x="260" y="827"/>
                  </a:lnTo>
                  <a:lnTo>
                    <a:pt x="267" y="845"/>
                  </a:lnTo>
                  <a:lnTo>
                    <a:pt x="272" y="866"/>
                  </a:lnTo>
                  <a:lnTo>
                    <a:pt x="273" y="888"/>
                  </a:lnTo>
                  <a:lnTo>
                    <a:pt x="272" y="913"/>
                  </a:lnTo>
                  <a:lnTo>
                    <a:pt x="272" y="938"/>
                  </a:lnTo>
                  <a:lnTo>
                    <a:pt x="270" y="963"/>
                  </a:lnTo>
                  <a:lnTo>
                    <a:pt x="273" y="986"/>
                  </a:lnTo>
                  <a:lnTo>
                    <a:pt x="277" y="1005"/>
                  </a:lnTo>
                  <a:lnTo>
                    <a:pt x="285" y="1021"/>
                  </a:lnTo>
                  <a:lnTo>
                    <a:pt x="299" y="1031"/>
                  </a:lnTo>
                  <a:lnTo>
                    <a:pt x="308" y="1033"/>
                  </a:lnTo>
                  <a:lnTo>
                    <a:pt x="320" y="1032"/>
                  </a:lnTo>
                  <a:lnTo>
                    <a:pt x="333" y="1028"/>
                  </a:lnTo>
                  <a:lnTo>
                    <a:pt x="346" y="1024"/>
                  </a:lnTo>
                  <a:lnTo>
                    <a:pt x="361" y="1017"/>
                  </a:lnTo>
                  <a:lnTo>
                    <a:pt x="378" y="1009"/>
                  </a:lnTo>
                  <a:lnTo>
                    <a:pt x="395" y="998"/>
                  </a:lnTo>
                  <a:lnTo>
                    <a:pt x="411" y="988"/>
                  </a:lnTo>
                  <a:lnTo>
                    <a:pt x="428" y="976"/>
                  </a:lnTo>
                  <a:lnTo>
                    <a:pt x="446" y="965"/>
                  </a:lnTo>
                  <a:lnTo>
                    <a:pt x="463" y="952"/>
                  </a:lnTo>
                  <a:lnTo>
                    <a:pt x="479" y="941"/>
                  </a:lnTo>
                  <a:lnTo>
                    <a:pt x="494" y="929"/>
                  </a:lnTo>
                  <a:lnTo>
                    <a:pt x="509" y="918"/>
                  </a:lnTo>
                  <a:lnTo>
                    <a:pt x="522" y="908"/>
                  </a:lnTo>
                  <a:lnTo>
                    <a:pt x="533" y="899"/>
                  </a:lnTo>
                  <a:lnTo>
                    <a:pt x="555" y="880"/>
                  </a:lnTo>
                  <a:lnTo>
                    <a:pt x="576" y="858"/>
                  </a:lnTo>
                  <a:lnTo>
                    <a:pt x="596" y="832"/>
                  </a:lnTo>
                  <a:lnTo>
                    <a:pt x="615" y="805"/>
                  </a:lnTo>
                  <a:lnTo>
                    <a:pt x="629" y="777"/>
                  </a:lnTo>
                  <a:lnTo>
                    <a:pt x="637" y="749"/>
                  </a:lnTo>
                  <a:lnTo>
                    <a:pt x="639" y="723"/>
                  </a:lnTo>
                  <a:lnTo>
                    <a:pt x="633" y="699"/>
                  </a:lnTo>
                  <a:lnTo>
                    <a:pt x="622" y="673"/>
                  </a:lnTo>
                  <a:lnTo>
                    <a:pt x="608" y="643"/>
                  </a:lnTo>
                  <a:lnTo>
                    <a:pt x="594" y="611"/>
                  </a:lnTo>
                  <a:lnTo>
                    <a:pt x="581" y="578"/>
                  </a:lnTo>
                  <a:lnTo>
                    <a:pt x="570" y="545"/>
                  </a:lnTo>
                  <a:lnTo>
                    <a:pt x="563" y="515"/>
                  </a:lnTo>
                  <a:lnTo>
                    <a:pt x="562" y="490"/>
                  </a:lnTo>
                  <a:lnTo>
                    <a:pt x="566" y="471"/>
                  </a:lnTo>
                  <a:lnTo>
                    <a:pt x="576" y="450"/>
                  </a:lnTo>
                  <a:lnTo>
                    <a:pt x="586" y="423"/>
                  </a:lnTo>
                  <a:lnTo>
                    <a:pt x="595" y="394"/>
                  </a:lnTo>
                  <a:lnTo>
                    <a:pt x="602" y="365"/>
                  </a:lnTo>
                  <a:lnTo>
                    <a:pt x="604" y="337"/>
                  </a:lnTo>
                  <a:lnTo>
                    <a:pt x="600" y="314"/>
                  </a:lnTo>
                  <a:lnTo>
                    <a:pt x="588" y="298"/>
                  </a:lnTo>
                  <a:lnTo>
                    <a:pt x="566" y="292"/>
                  </a:lnTo>
                  <a:lnTo>
                    <a:pt x="539" y="290"/>
                  </a:lnTo>
                  <a:lnTo>
                    <a:pt x="512" y="282"/>
                  </a:lnTo>
                  <a:lnTo>
                    <a:pt x="488" y="269"/>
                  </a:lnTo>
                  <a:lnTo>
                    <a:pt x="465" y="254"/>
                  </a:lnTo>
                  <a:lnTo>
                    <a:pt x="446" y="235"/>
                  </a:lnTo>
                  <a:lnTo>
                    <a:pt x="429" y="216"/>
                  </a:lnTo>
                  <a:lnTo>
                    <a:pt x="419" y="195"/>
                  </a:lnTo>
                  <a:lnTo>
                    <a:pt x="414" y="174"/>
                  </a:lnTo>
                  <a:lnTo>
                    <a:pt x="414" y="151"/>
                  </a:lnTo>
                  <a:lnTo>
                    <a:pt x="418" y="126"/>
                  </a:lnTo>
                  <a:lnTo>
                    <a:pt x="421" y="98"/>
                  </a:lnTo>
                  <a:lnTo>
                    <a:pt x="422" y="72"/>
                  </a:lnTo>
                  <a:lnTo>
                    <a:pt x="420" y="46"/>
                  </a:lnTo>
                  <a:lnTo>
                    <a:pt x="413" y="26"/>
                  </a:lnTo>
                  <a:lnTo>
                    <a:pt x="397" y="11"/>
                  </a:lnTo>
                  <a:lnTo>
                    <a:pt x="372" y="3"/>
                  </a:lnTo>
                  <a:lnTo>
                    <a:pt x="356" y="2"/>
                  </a:lnTo>
                  <a:lnTo>
                    <a:pt x="338" y="0"/>
                  </a:lnTo>
                  <a:lnTo>
                    <a:pt x="321" y="0"/>
                  </a:lnTo>
                  <a:lnTo>
                    <a:pt x="303" y="2"/>
                  </a:lnTo>
                  <a:lnTo>
                    <a:pt x="284" y="3"/>
                  </a:lnTo>
                  <a:lnTo>
                    <a:pt x="266" y="5"/>
                  </a:lnTo>
                  <a:lnTo>
                    <a:pt x="247" y="8"/>
                  </a:lnTo>
                  <a:lnTo>
                    <a:pt x="229" y="13"/>
                  </a:lnTo>
                  <a:lnTo>
                    <a:pt x="211" y="18"/>
                  </a:lnTo>
                  <a:lnTo>
                    <a:pt x="192" y="23"/>
                  </a:lnTo>
                  <a:lnTo>
                    <a:pt x="175" y="29"/>
                  </a:lnTo>
                  <a:lnTo>
                    <a:pt x="158" y="36"/>
                  </a:lnTo>
                  <a:lnTo>
                    <a:pt x="141" y="43"/>
                  </a:lnTo>
                  <a:lnTo>
                    <a:pt x="127" y="51"/>
                  </a:lnTo>
                  <a:lnTo>
                    <a:pt x="112" y="60"/>
                  </a:lnTo>
                  <a:lnTo>
                    <a:pt x="99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7" name="Freeform 452"/>
            <p:cNvSpPr>
              <a:spLocks/>
            </p:cNvSpPr>
            <p:nvPr/>
          </p:nvSpPr>
          <p:spPr bwMode="auto">
            <a:xfrm>
              <a:off x="3990" y="1626"/>
              <a:ext cx="311" cy="505"/>
            </a:xfrm>
            <a:custGeom>
              <a:avLst/>
              <a:gdLst>
                <a:gd name="T0" fmla="*/ 6 w 622"/>
                <a:gd name="T1" fmla="*/ 5 h 1010"/>
                <a:gd name="T2" fmla="*/ 4 w 622"/>
                <a:gd name="T3" fmla="*/ 6 h 1010"/>
                <a:gd name="T4" fmla="*/ 2 w 622"/>
                <a:gd name="T5" fmla="*/ 10 h 1010"/>
                <a:gd name="T6" fmla="*/ 1 w 622"/>
                <a:gd name="T7" fmla="*/ 16 h 1010"/>
                <a:gd name="T8" fmla="*/ 1 w 622"/>
                <a:gd name="T9" fmla="*/ 24 h 1010"/>
                <a:gd name="T10" fmla="*/ 2 w 622"/>
                <a:gd name="T11" fmla="*/ 31 h 1010"/>
                <a:gd name="T12" fmla="*/ 3 w 622"/>
                <a:gd name="T13" fmla="*/ 35 h 1010"/>
                <a:gd name="T14" fmla="*/ 5 w 622"/>
                <a:gd name="T15" fmla="*/ 38 h 1010"/>
                <a:gd name="T16" fmla="*/ 6 w 622"/>
                <a:gd name="T17" fmla="*/ 41 h 1010"/>
                <a:gd name="T18" fmla="*/ 7 w 622"/>
                <a:gd name="T19" fmla="*/ 43 h 1010"/>
                <a:gd name="T20" fmla="*/ 8 w 622"/>
                <a:gd name="T21" fmla="*/ 45 h 1010"/>
                <a:gd name="T22" fmla="*/ 10 w 622"/>
                <a:gd name="T23" fmla="*/ 47 h 1010"/>
                <a:gd name="T24" fmla="*/ 12 w 622"/>
                <a:gd name="T25" fmla="*/ 47 h 1010"/>
                <a:gd name="T26" fmla="*/ 14 w 622"/>
                <a:gd name="T27" fmla="*/ 48 h 1010"/>
                <a:gd name="T28" fmla="*/ 16 w 622"/>
                <a:gd name="T29" fmla="*/ 50 h 1010"/>
                <a:gd name="T30" fmla="*/ 17 w 622"/>
                <a:gd name="T31" fmla="*/ 52 h 1010"/>
                <a:gd name="T32" fmla="*/ 17 w 622"/>
                <a:gd name="T33" fmla="*/ 55 h 1010"/>
                <a:gd name="T34" fmla="*/ 17 w 622"/>
                <a:gd name="T35" fmla="*/ 58 h 1010"/>
                <a:gd name="T36" fmla="*/ 17 w 622"/>
                <a:gd name="T37" fmla="*/ 61 h 1010"/>
                <a:gd name="T38" fmla="*/ 18 w 622"/>
                <a:gd name="T39" fmla="*/ 63 h 1010"/>
                <a:gd name="T40" fmla="*/ 19 w 622"/>
                <a:gd name="T41" fmla="*/ 64 h 1010"/>
                <a:gd name="T42" fmla="*/ 21 w 622"/>
                <a:gd name="T43" fmla="*/ 63 h 1010"/>
                <a:gd name="T44" fmla="*/ 23 w 622"/>
                <a:gd name="T45" fmla="*/ 63 h 1010"/>
                <a:gd name="T46" fmla="*/ 25 w 622"/>
                <a:gd name="T47" fmla="*/ 62 h 1010"/>
                <a:gd name="T48" fmla="*/ 27 w 622"/>
                <a:gd name="T49" fmla="*/ 60 h 1010"/>
                <a:gd name="T50" fmla="*/ 29 w 622"/>
                <a:gd name="T51" fmla="*/ 59 h 1010"/>
                <a:gd name="T52" fmla="*/ 31 w 622"/>
                <a:gd name="T53" fmla="*/ 57 h 1010"/>
                <a:gd name="T54" fmla="*/ 32 w 622"/>
                <a:gd name="T55" fmla="*/ 56 h 1010"/>
                <a:gd name="T56" fmla="*/ 34 w 622"/>
                <a:gd name="T57" fmla="*/ 54 h 1010"/>
                <a:gd name="T58" fmla="*/ 37 w 622"/>
                <a:gd name="T59" fmla="*/ 51 h 1010"/>
                <a:gd name="T60" fmla="*/ 39 w 622"/>
                <a:gd name="T61" fmla="*/ 48 h 1010"/>
                <a:gd name="T62" fmla="*/ 39 w 622"/>
                <a:gd name="T63" fmla="*/ 45 h 1010"/>
                <a:gd name="T64" fmla="*/ 38 w 622"/>
                <a:gd name="T65" fmla="*/ 42 h 1010"/>
                <a:gd name="T66" fmla="*/ 37 w 622"/>
                <a:gd name="T67" fmla="*/ 38 h 1010"/>
                <a:gd name="T68" fmla="*/ 35 w 622"/>
                <a:gd name="T69" fmla="*/ 34 h 1010"/>
                <a:gd name="T70" fmla="*/ 35 w 622"/>
                <a:gd name="T71" fmla="*/ 30 h 1010"/>
                <a:gd name="T72" fmla="*/ 35 w 622"/>
                <a:gd name="T73" fmla="*/ 28 h 1010"/>
                <a:gd name="T74" fmla="*/ 37 w 622"/>
                <a:gd name="T75" fmla="*/ 24 h 1010"/>
                <a:gd name="T76" fmla="*/ 37 w 622"/>
                <a:gd name="T77" fmla="*/ 21 h 1010"/>
                <a:gd name="T78" fmla="*/ 36 w 622"/>
                <a:gd name="T79" fmla="*/ 19 h 1010"/>
                <a:gd name="T80" fmla="*/ 33 w 622"/>
                <a:gd name="T81" fmla="*/ 18 h 1010"/>
                <a:gd name="T82" fmla="*/ 30 w 622"/>
                <a:gd name="T83" fmla="*/ 17 h 1010"/>
                <a:gd name="T84" fmla="*/ 28 w 622"/>
                <a:gd name="T85" fmla="*/ 15 h 1010"/>
                <a:gd name="T86" fmla="*/ 26 w 622"/>
                <a:gd name="T87" fmla="*/ 12 h 1010"/>
                <a:gd name="T88" fmla="*/ 26 w 622"/>
                <a:gd name="T89" fmla="*/ 11 h 1010"/>
                <a:gd name="T90" fmla="*/ 26 w 622"/>
                <a:gd name="T91" fmla="*/ 11 h 1010"/>
                <a:gd name="T92" fmla="*/ 26 w 622"/>
                <a:gd name="T93" fmla="*/ 10 h 1010"/>
                <a:gd name="T94" fmla="*/ 26 w 622"/>
                <a:gd name="T95" fmla="*/ 6 h 1010"/>
                <a:gd name="T96" fmla="*/ 26 w 622"/>
                <a:gd name="T97" fmla="*/ 3 h 1010"/>
                <a:gd name="T98" fmla="*/ 24 w 622"/>
                <a:gd name="T99" fmla="*/ 1 h 1010"/>
                <a:gd name="T100" fmla="*/ 22 w 622"/>
                <a:gd name="T101" fmla="*/ 1 h 1010"/>
                <a:gd name="T102" fmla="*/ 20 w 622"/>
                <a:gd name="T103" fmla="*/ 0 h 1010"/>
                <a:gd name="T104" fmla="*/ 18 w 622"/>
                <a:gd name="T105" fmla="*/ 1 h 1010"/>
                <a:gd name="T106" fmla="*/ 15 w 622"/>
                <a:gd name="T107" fmla="*/ 1 h 1010"/>
                <a:gd name="T108" fmla="*/ 13 w 622"/>
                <a:gd name="T109" fmla="*/ 2 h 1010"/>
                <a:gd name="T110" fmla="*/ 11 w 622"/>
                <a:gd name="T111" fmla="*/ 2 h 1010"/>
                <a:gd name="T112" fmla="*/ 9 w 622"/>
                <a:gd name="T113" fmla="*/ 3 h 1010"/>
                <a:gd name="T114" fmla="*/ 7 w 622"/>
                <a:gd name="T115" fmla="*/ 4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2"/>
                <a:gd name="T175" fmla="*/ 0 h 1010"/>
                <a:gd name="T176" fmla="*/ 622 w 622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2" h="1010">
                  <a:moveTo>
                    <a:pt x="94" y="69"/>
                  </a:moveTo>
                  <a:lnTo>
                    <a:pt x="90" y="71"/>
                  </a:lnTo>
                  <a:lnTo>
                    <a:pt x="79" y="78"/>
                  </a:lnTo>
                  <a:lnTo>
                    <a:pt x="64" y="92"/>
                  </a:lnTo>
                  <a:lnTo>
                    <a:pt x="47" y="113"/>
                  </a:lnTo>
                  <a:lnTo>
                    <a:pt x="30" y="145"/>
                  </a:lnTo>
                  <a:lnTo>
                    <a:pt x="14" y="186"/>
                  </a:lnTo>
                  <a:lnTo>
                    <a:pt x="3" y="241"/>
                  </a:lnTo>
                  <a:lnTo>
                    <a:pt x="0" y="310"/>
                  </a:lnTo>
                  <a:lnTo>
                    <a:pt x="3" y="379"/>
                  </a:lnTo>
                  <a:lnTo>
                    <a:pt x="10" y="437"/>
                  </a:lnTo>
                  <a:lnTo>
                    <a:pt x="21" y="484"/>
                  </a:lnTo>
                  <a:lnTo>
                    <a:pt x="32" y="522"/>
                  </a:lnTo>
                  <a:lnTo>
                    <a:pt x="45" y="554"/>
                  </a:lnTo>
                  <a:lnTo>
                    <a:pt x="57" y="581"/>
                  </a:lnTo>
                  <a:lnTo>
                    <a:pt x="68" y="604"/>
                  </a:lnTo>
                  <a:lnTo>
                    <a:pt x="76" y="625"/>
                  </a:lnTo>
                  <a:lnTo>
                    <a:pt x="83" y="646"/>
                  </a:lnTo>
                  <a:lnTo>
                    <a:pt x="92" y="667"/>
                  </a:lnTo>
                  <a:lnTo>
                    <a:pt x="101" y="687"/>
                  </a:lnTo>
                  <a:lnTo>
                    <a:pt x="113" y="704"/>
                  </a:lnTo>
                  <a:lnTo>
                    <a:pt x="125" y="719"/>
                  </a:lnTo>
                  <a:lnTo>
                    <a:pt x="138" y="731"/>
                  </a:lnTo>
                  <a:lnTo>
                    <a:pt x="153" y="740"/>
                  </a:lnTo>
                  <a:lnTo>
                    <a:pt x="169" y="744"/>
                  </a:lnTo>
                  <a:lnTo>
                    <a:pt x="185" y="748"/>
                  </a:lnTo>
                  <a:lnTo>
                    <a:pt x="201" y="755"/>
                  </a:lnTo>
                  <a:lnTo>
                    <a:pt x="218" y="765"/>
                  </a:lnTo>
                  <a:lnTo>
                    <a:pt x="233" y="778"/>
                  </a:lnTo>
                  <a:lnTo>
                    <a:pt x="245" y="793"/>
                  </a:lnTo>
                  <a:lnTo>
                    <a:pt x="256" y="809"/>
                  </a:lnTo>
                  <a:lnTo>
                    <a:pt x="262" y="828"/>
                  </a:lnTo>
                  <a:lnTo>
                    <a:pt x="267" y="848"/>
                  </a:lnTo>
                  <a:lnTo>
                    <a:pt x="268" y="870"/>
                  </a:lnTo>
                  <a:lnTo>
                    <a:pt x="267" y="894"/>
                  </a:lnTo>
                  <a:lnTo>
                    <a:pt x="266" y="918"/>
                  </a:lnTo>
                  <a:lnTo>
                    <a:pt x="266" y="942"/>
                  </a:lnTo>
                  <a:lnTo>
                    <a:pt x="268" y="965"/>
                  </a:lnTo>
                  <a:lnTo>
                    <a:pt x="273" y="985"/>
                  </a:lnTo>
                  <a:lnTo>
                    <a:pt x="281" y="1000"/>
                  </a:lnTo>
                  <a:lnTo>
                    <a:pt x="295" y="1009"/>
                  </a:lnTo>
                  <a:lnTo>
                    <a:pt x="304" y="1010"/>
                  </a:lnTo>
                  <a:lnTo>
                    <a:pt x="314" y="1010"/>
                  </a:lnTo>
                  <a:lnTo>
                    <a:pt x="327" y="1007"/>
                  </a:lnTo>
                  <a:lnTo>
                    <a:pt x="341" y="1002"/>
                  </a:lnTo>
                  <a:lnTo>
                    <a:pt x="355" y="995"/>
                  </a:lnTo>
                  <a:lnTo>
                    <a:pt x="371" y="986"/>
                  </a:lnTo>
                  <a:lnTo>
                    <a:pt x="387" y="977"/>
                  </a:lnTo>
                  <a:lnTo>
                    <a:pt x="403" y="967"/>
                  </a:lnTo>
                  <a:lnTo>
                    <a:pt x="420" y="955"/>
                  </a:lnTo>
                  <a:lnTo>
                    <a:pt x="436" y="944"/>
                  </a:lnTo>
                  <a:lnTo>
                    <a:pt x="452" y="932"/>
                  </a:lnTo>
                  <a:lnTo>
                    <a:pt x="469" y="920"/>
                  </a:lnTo>
                  <a:lnTo>
                    <a:pt x="484" y="909"/>
                  </a:lnTo>
                  <a:lnTo>
                    <a:pt x="497" y="897"/>
                  </a:lnTo>
                  <a:lnTo>
                    <a:pt x="509" y="888"/>
                  </a:lnTo>
                  <a:lnTo>
                    <a:pt x="520" y="879"/>
                  </a:lnTo>
                  <a:lnTo>
                    <a:pt x="541" y="861"/>
                  </a:lnTo>
                  <a:lnTo>
                    <a:pt x="562" y="839"/>
                  </a:lnTo>
                  <a:lnTo>
                    <a:pt x="581" y="813"/>
                  </a:lnTo>
                  <a:lnTo>
                    <a:pt x="599" y="787"/>
                  </a:lnTo>
                  <a:lnTo>
                    <a:pt x="611" y="759"/>
                  </a:lnTo>
                  <a:lnTo>
                    <a:pt x="621" y="731"/>
                  </a:lnTo>
                  <a:lnTo>
                    <a:pt x="622" y="706"/>
                  </a:lnTo>
                  <a:lnTo>
                    <a:pt x="616" y="682"/>
                  </a:lnTo>
                  <a:lnTo>
                    <a:pt x="604" y="657"/>
                  </a:lnTo>
                  <a:lnTo>
                    <a:pt x="591" y="628"/>
                  </a:lnTo>
                  <a:lnTo>
                    <a:pt x="577" y="597"/>
                  </a:lnTo>
                  <a:lnTo>
                    <a:pt x="564" y="564"/>
                  </a:lnTo>
                  <a:lnTo>
                    <a:pt x="554" y="532"/>
                  </a:lnTo>
                  <a:lnTo>
                    <a:pt x="548" y="503"/>
                  </a:lnTo>
                  <a:lnTo>
                    <a:pt x="546" y="478"/>
                  </a:lnTo>
                  <a:lnTo>
                    <a:pt x="550" y="458"/>
                  </a:lnTo>
                  <a:lnTo>
                    <a:pt x="560" y="439"/>
                  </a:lnTo>
                  <a:lnTo>
                    <a:pt x="569" y="412"/>
                  </a:lnTo>
                  <a:lnTo>
                    <a:pt x="578" y="383"/>
                  </a:lnTo>
                  <a:lnTo>
                    <a:pt x="584" y="355"/>
                  </a:lnTo>
                  <a:lnTo>
                    <a:pt x="586" y="327"/>
                  </a:lnTo>
                  <a:lnTo>
                    <a:pt x="581" y="305"/>
                  </a:lnTo>
                  <a:lnTo>
                    <a:pt x="570" y="290"/>
                  </a:lnTo>
                  <a:lnTo>
                    <a:pt x="549" y="284"/>
                  </a:lnTo>
                  <a:lnTo>
                    <a:pt x="524" y="282"/>
                  </a:lnTo>
                  <a:lnTo>
                    <a:pt x="499" y="274"/>
                  </a:lnTo>
                  <a:lnTo>
                    <a:pt x="474" y="263"/>
                  </a:lnTo>
                  <a:lnTo>
                    <a:pt x="452" y="249"/>
                  </a:lnTo>
                  <a:lnTo>
                    <a:pt x="434" y="231"/>
                  </a:lnTo>
                  <a:lnTo>
                    <a:pt x="419" y="213"/>
                  </a:lnTo>
                  <a:lnTo>
                    <a:pt x="408" y="192"/>
                  </a:lnTo>
                  <a:lnTo>
                    <a:pt x="402" y="173"/>
                  </a:lnTo>
                  <a:lnTo>
                    <a:pt x="402" y="171"/>
                  </a:lnTo>
                  <a:lnTo>
                    <a:pt x="402" y="170"/>
                  </a:lnTo>
                  <a:lnTo>
                    <a:pt x="402" y="169"/>
                  </a:lnTo>
                  <a:lnTo>
                    <a:pt x="402" y="147"/>
                  </a:lnTo>
                  <a:lnTo>
                    <a:pt x="404" y="122"/>
                  </a:lnTo>
                  <a:lnTo>
                    <a:pt x="406" y="95"/>
                  </a:lnTo>
                  <a:lnTo>
                    <a:pt x="408" y="70"/>
                  </a:lnTo>
                  <a:lnTo>
                    <a:pt x="405" y="46"/>
                  </a:lnTo>
                  <a:lnTo>
                    <a:pt x="398" y="25"/>
                  </a:lnTo>
                  <a:lnTo>
                    <a:pt x="383" y="10"/>
                  </a:lnTo>
                  <a:lnTo>
                    <a:pt x="358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2" y="1"/>
                  </a:lnTo>
                  <a:lnTo>
                    <a:pt x="274" y="3"/>
                  </a:lnTo>
                  <a:lnTo>
                    <a:pt x="257" y="6"/>
                  </a:lnTo>
                  <a:lnTo>
                    <a:pt x="238" y="9"/>
                  </a:lnTo>
                  <a:lnTo>
                    <a:pt x="220" y="12"/>
                  </a:lnTo>
                  <a:lnTo>
                    <a:pt x="203" y="18"/>
                  </a:lnTo>
                  <a:lnTo>
                    <a:pt x="185" y="23"/>
                  </a:lnTo>
                  <a:lnTo>
                    <a:pt x="168" y="30"/>
                  </a:lnTo>
                  <a:lnTo>
                    <a:pt x="152" y="37"/>
                  </a:lnTo>
                  <a:lnTo>
                    <a:pt x="136" y="44"/>
                  </a:lnTo>
                  <a:lnTo>
                    <a:pt x="121" y="52"/>
                  </a:lnTo>
                  <a:lnTo>
                    <a:pt x="107" y="60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8" name="Freeform 453"/>
            <p:cNvSpPr>
              <a:spLocks/>
            </p:cNvSpPr>
            <p:nvPr/>
          </p:nvSpPr>
          <p:spPr bwMode="auto">
            <a:xfrm>
              <a:off x="3994" y="1631"/>
              <a:ext cx="303" cy="495"/>
            </a:xfrm>
            <a:custGeom>
              <a:avLst/>
              <a:gdLst>
                <a:gd name="T0" fmla="*/ 6 w 606"/>
                <a:gd name="T1" fmla="*/ 5 h 990"/>
                <a:gd name="T2" fmla="*/ 4 w 606"/>
                <a:gd name="T3" fmla="*/ 6 h 990"/>
                <a:gd name="T4" fmla="*/ 2 w 606"/>
                <a:gd name="T5" fmla="*/ 9 h 990"/>
                <a:gd name="T6" fmla="*/ 1 w 606"/>
                <a:gd name="T7" fmla="*/ 15 h 990"/>
                <a:gd name="T8" fmla="*/ 1 w 606"/>
                <a:gd name="T9" fmla="*/ 24 h 990"/>
                <a:gd name="T10" fmla="*/ 2 w 606"/>
                <a:gd name="T11" fmla="*/ 30 h 990"/>
                <a:gd name="T12" fmla="*/ 3 w 606"/>
                <a:gd name="T13" fmla="*/ 34 h 990"/>
                <a:gd name="T14" fmla="*/ 5 w 606"/>
                <a:gd name="T15" fmla="*/ 38 h 990"/>
                <a:gd name="T16" fmla="*/ 6 w 606"/>
                <a:gd name="T17" fmla="*/ 40 h 990"/>
                <a:gd name="T18" fmla="*/ 7 w 606"/>
                <a:gd name="T19" fmla="*/ 43 h 990"/>
                <a:gd name="T20" fmla="*/ 8 w 606"/>
                <a:gd name="T21" fmla="*/ 45 h 990"/>
                <a:gd name="T22" fmla="*/ 10 w 606"/>
                <a:gd name="T23" fmla="*/ 46 h 990"/>
                <a:gd name="T24" fmla="*/ 12 w 606"/>
                <a:gd name="T25" fmla="*/ 46 h 990"/>
                <a:gd name="T26" fmla="*/ 14 w 606"/>
                <a:gd name="T27" fmla="*/ 47 h 990"/>
                <a:gd name="T28" fmla="*/ 15 w 606"/>
                <a:gd name="T29" fmla="*/ 49 h 990"/>
                <a:gd name="T30" fmla="*/ 17 w 606"/>
                <a:gd name="T31" fmla="*/ 51 h 990"/>
                <a:gd name="T32" fmla="*/ 17 w 606"/>
                <a:gd name="T33" fmla="*/ 54 h 990"/>
                <a:gd name="T34" fmla="*/ 17 w 606"/>
                <a:gd name="T35" fmla="*/ 57 h 990"/>
                <a:gd name="T36" fmla="*/ 17 w 606"/>
                <a:gd name="T37" fmla="*/ 60 h 990"/>
                <a:gd name="T38" fmla="*/ 18 w 606"/>
                <a:gd name="T39" fmla="*/ 62 h 990"/>
                <a:gd name="T40" fmla="*/ 19 w 606"/>
                <a:gd name="T41" fmla="*/ 62 h 990"/>
                <a:gd name="T42" fmla="*/ 21 w 606"/>
                <a:gd name="T43" fmla="*/ 62 h 990"/>
                <a:gd name="T44" fmla="*/ 22 w 606"/>
                <a:gd name="T45" fmla="*/ 61 h 990"/>
                <a:gd name="T46" fmla="*/ 24 w 606"/>
                <a:gd name="T47" fmla="*/ 60 h 990"/>
                <a:gd name="T48" fmla="*/ 26 w 606"/>
                <a:gd name="T49" fmla="*/ 59 h 990"/>
                <a:gd name="T50" fmla="*/ 28 w 606"/>
                <a:gd name="T51" fmla="*/ 57 h 990"/>
                <a:gd name="T52" fmla="*/ 30 w 606"/>
                <a:gd name="T53" fmla="*/ 56 h 990"/>
                <a:gd name="T54" fmla="*/ 32 w 606"/>
                <a:gd name="T55" fmla="*/ 55 h 990"/>
                <a:gd name="T56" fmla="*/ 33 w 606"/>
                <a:gd name="T57" fmla="*/ 53 h 990"/>
                <a:gd name="T58" fmla="*/ 36 w 606"/>
                <a:gd name="T59" fmla="*/ 50 h 990"/>
                <a:gd name="T60" fmla="*/ 38 w 606"/>
                <a:gd name="T61" fmla="*/ 47 h 990"/>
                <a:gd name="T62" fmla="*/ 38 w 606"/>
                <a:gd name="T63" fmla="*/ 44 h 990"/>
                <a:gd name="T64" fmla="*/ 37 w 606"/>
                <a:gd name="T65" fmla="*/ 41 h 990"/>
                <a:gd name="T66" fmla="*/ 36 w 606"/>
                <a:gd name="T67" fmla="*/ 37 h 990"/>
                <a:gd name="T68" fmla="*/ 34 w 606"/>
                <a:gd name="T69" fmla="*/ 33 h 990"/>
                <a:gd name="T70" fmla="*/ 34 w 606"/>
                <a:gd name="T71" fmla="*/ 30 h 990"/>
                <a:gd name="T72" fmla="*/ 34 w 606"/>
                <a:gd name="T73" fmla="*/ 27 h 990"/>
                <a:gd name="T74" fmla="*/ 35 w 606"/>
                <a:gd name="T75" fmla="*/ 24 h 990"/>
                <a:gd name="T76" fmla="*/ 36 w 606"/>
                <a:gd name="T77" fmla="*/ 20 h 990"/>
                <a:gd name="T78" fmla="*/ 35 w 606"/>
                <a:gd name="T79" fmla="*/ 18 h 990"/>
                <a:gd name="T80" fmla="*/ 32 w 606"/>
                <a:gd name="T81" fmla="*/ 18 h 990"/>
                <a:gd name="T82" fmla="*/ 29 w 606"/>
                <a:gd name="T83" fmla="*/ 17 h 990"/>
                <a:gd name="T84" fmla="*/ 27 w 606"/>
                <a:gd name="T85" fmla="*/ 15 h 990"/>
                <a:gd name="T86" fmla="*/ 25 w 606"/>
                <a:gd name="T87" fmla="*/ 12 h 990"/>
                <a:gd name="T88" fmla="*/ 25 w 606"/>
                <a:gd name="T89" fmla="*/ 11 h 990"/>
                <a:gd name="T90" fmla="*/ 25 w 606"/>
                <a:gd name="T91" fmla="*/ 11 h 990"/>
                <a:gd name="T92" fmla="*/ 25 w 606"/>
                <a:gd name="T93" fmla="*/ 9 h 990"/>
                <a:gd name="T94" fmla="*/ 25 w 606"/>
                <a:gd name="T95" fmla="*/ 6 h 990"/>
                <a:gd name="T96" fmla="*/ 25 w 606"/>
                <a:gd name="T97" fmla="*/ 3 h 990"/>
                <a:gd name="T98" fmla="*/ 24 w 606"/>
                <a:gd name="T99" fmla="*/ 1 h 990"/>
                <a:gd name="T100" fmla="*/ 21 w 606"/>
                <a:gd name="T101" fmla="*/ 1 h 990"/>
                <a:gd name="T102" fmla="*/ 19 w 606"/>
                <a:gd name="T103" fmla="*/ 0 h 990"/>
                <a:gd name="T104" fmla="*/ 17 w 606"/>
                <a:gd name="T105" fmla="*/ 1 h 990"/>
                <a:gd name="T106" fmla="*/ 15 w 606"/>
                <a:gd name="T107" fmla="*/ 1 h 990"/>
                <a:gd name="T108" fmla="*/ 13 w 606"/>
                <a:gd name="T109" fmla="*/ 2 h 990"/>
                <a:gd name="T110" fmla="*/ 11 w 606"/>
                <a:gd name="T111" fmla="*/ 2 h 990"/>
                <a:gd name="T112" fmla="*/ 9 w 606"/>
                <a:gd name="T113" fmla="*/ 3 h 990"/>
                <a:gd name="T114" fmla="*/ 7 w 606"/>
                <a:gd name="T115" fmla="*/ 4 h 9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6"/>
                <a:gd name="T175" fmla="*/ 0 h 990"/>
                <a:gd name="T176" fmla="*/ 606 w 606"/>
                <a:gd name="T177" fmla="*/ 990 h 9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6" h="990">
                  <a:moveTo>
                    <a:pt x="90" y="69"/>
                  </a:moveTo>
                  <a:lnTo>
                    <a:pt x="86" y="72"/>
                  </a:lnTo>
                  <a:lnTo>
                    <a:pt x="76" y="79"/>
                  </a:lnTo>
                  <a:lnTo>
                    <a:pt x="61" y="92"/>
                  </a:lnTo>
                  <a:lnTo>
                    <a:pt x="44" y="113"/>
                  </a:lnTo>
                  <a:lnTo>
                    <a:pt x="28" y="144"/>
                  </a:lnTo>
                  <a:lnTo>
                    <a:pt x="13" y="185"/>
                  </a:lnTo>
                  <a:lnTo>
                    <a:pt x="3" y="239"/>
                  </a:lnTo>
                  <a:lnTo>
                    <a:pt x="0" y="306"/>
                  </a:lnTo>
                  <a:lnTo>
                    <a:pt x="3" y="373"/>
                  </a:lnTo>
                  <a:lnTo>
                    <a:pt x="10" y="429"/>
                  </a:lnTo>
                  <a:lnTo>
                    <a:pt x="21" y="475"/>
                  </a:lnTo>
                  <a:lnTo>
                    <a:pt x="33" y="513"/>
                  </a:lnTo>
                  <a:lnTo>
                    <a:pt x="45" y="544"/>
                  </a:lnTo>
                  <a:lnTo>
                    <a:pt x="58" y="571"/>
                  </a:lnTo>
                  <a:lnTo>
                    <a:pt x="68" y="594"/>
                  </a:lnTo>
                  <a:lnTo>
                    <a:pt x="76" y="614"/>
                  </a:lnTo>
                  <a:lnTo>
                    <a:pt x="83" y="635"/>
                  </a:lnTo>
                  <a:lnTo>
                    <a:pt x="91" y="655"/>
                  </a:lnTo>
                  <a:lnTo>
                    <a:pt x="100" y="673"/>
                  </a:lnTo>
                  <a:lnTo>
                    <a:pt x="112" y="690"/>
                  </a:lnTo>
                  <a:lnTo>
                    <a:pt x="123" y="705"/>
                  </a:lnTo>
                  <a:lnTo>
                    <a:pt x="137" y="718"/>
                  </a:lnTo>
                  <a:lnTo>
                    <a:pt x="151" y="726"/>
                  </a:lnTo>
                  <a:lnTo>
                    <a:pt x="166" y="731"/>
                  </a:lnTo>
                  <a:lnTo>
                    <a:pt x="182" y="734"/>
                  </a:lnTo>
                  <a:lnTo>
                    <a:pt x="198" y="741"/>
                  </a:lnTo>
                  <a:lnTo>
                    <a:pt x="213" y="750"/>
                  </a:lnTo>
                  <a:lnTo>
                    <a:pt x="228" y="762"/>
                  </a:lnTo>
                  <a:lnTo>
                    <a:pt x="239" y="777"/>
                  </a:lnTo>
                  <a:lnTo>
                    <a:pt x="250" y="793"/>
                  </a:lnTo>
                  <a:lnTo>
                    <a:pt x="258" y="811"/>
                  </a:lnTo>
                  <a:lnTo>
                    <a:pt x="261" y="831"/>
                  </a:lnTo>
                  <a:lnTo>
                    <a:pt x="263" y="853"/>
                  </a:lnTo>
                  <a:lnTo>
                    <a:pt x="263" y="876"/>
                  </a:lnTo>
                  <a:lnTo>
                    <a:pt x="261" y="900"/>
                  </a:lnTo>
                  <a:lnTo>
                    <a:pt x="263" y="924"/>
                  </a:lnTo>
                  <a:lnTo>
                    <a:pt x="264" y="946"/>
                  </a:lnTo>
                  <a:lnTo>
                    <a:pt x="268" y="966"/>
                  </a:lnTo>
                  <a:lnTo>
                    <a:pt x="277" y="980"/>
                  </a:lnTo>
                  <a:lnTo>
                    <a:pt x="290" y="989"/>
                  </a:lnTo>
                  <a:lnTo>
                    <a:pt x="299" y="990"/>
                  </a:lnTo>
                  <a:lnTo>
                    <a:pt x="310" y="990"/>
                  </a:lnTo>
                  <a:lnTo>
                    <a:pt x="321" y="987"/>
                  </a:lnTo>
                  <a:lnTo>
                    <a:pt x="334" y="982"/>
                  </a:lnTo>
                  <a:lnTo>
                    <a:pt x="349" y="975"/>
                  </a:lnTo>
                  <a:lnTo>
                    <a:pt x="364" y="966"/>
                  </a:lnTo>
                  <a:lnTo>
                    <a:pt x="379" y="957"/>
                  </a:lnTo>
                  <a:lnTo>
                    <a:pt x="395" y="946"/>
                  </a:lnTo>
                  <a:lnTo>
                    <a:pt x="411" y="935"/>
                  </a:lnTo>
                  <a:lnTo>
                    <a:pt x="427" y="923"/>
                  </a:lnTo>
                  <a:lnTo>
                    <a:pt x="442" y="912"/>
                  </a:lnTo>
                  <a:lnTo>
                    <a:pt x="458" y="900"/>
                  </a:lnTo>
                  <a:lnTo>
                    <a:pt x="472" y="889"/>
                  </a:lnTo>
                  <a:lnTo>
                    <a:pt x="485" y="878"/>
                  </a:lnTo>
                  <a:lnTo>
                    <a:pt x="497" y="869"/>
                  </a:lnTo>
                  <a:lnTo>
                    <a:pt x="508" y="860"/>
                  </a:lnTo>
                  <a:lnTo>
                    <a:pt x="527" y="841"/>
                  </a:lnTo>
                  <a:lnTo>
                    <a:pt x="548" y="819"/>
                  </a:lnTo>
                  <a:lnTo>
                    <a:pt x="567" y="795"/>
                  </a:lnTo>
                  <a:lnTo>
                    <a:pt x="584" y="769"/>
                  </a:lnTo>
                  <a:lnTo>
                    <a:pt x="596" y="742"/>
                  </a:lnTo>
                  <a:lnTo>
                    <a:pt x="605" y="715"/>
                  </a:lnTo>
                  <a:lnTo>
                    <a:pt x="606" y="689"/>
                  </a:lnTo>
                  <a:lnTo>
                    <a:pt x="600" y="666"/>
                  </a:lnTo>
                  <a:lnTo>
                    <a:pt x="588" y="642"/>
                  </a:lnTo>
                  <a:lnTo>
                    <a:pt x="575" y="613"/>
                  </a:lnTo>
                  <a:lnTo>
                    <a:pt x="562" y="583"/>
                  </a:lnTo>
                  <a:lnTo>
                    <a:pt x="549" y="551"/>
                  </a:lnTo>
                  <a:lnTo>
                    <a:pt x="539" y="521"/>
                  </a:lnTo>
                  <a:lnTo>
                    <a:pt x="532" y="492"/>
                  </a:lnTo>
                  <a:lnTo>
                    <a:pt x="530" y="468"/>
                  </a:lnTo>
                  <a:lnTo>
                    <a:pt x="534" y="448"/>
                  </a:lnTo>
                  <a:lnTo>
                    <a:pt x="542" y="429"/>
                  </a:lnTo>
                  <a:lnTo>
                    <a:pt x="552" y="403"/>
                  </a:lnTo>
                  <a:lnTo>
                    <a:pt x="560" y="376"/>
                  </a:lnTo>
                  <a:lnTo>
                    <a:pt x="567" y="347"/>
                  </a:lnTo>
                  <a:lnTo>
                    <a:pt x="568" y="320"/>
                  </a:lnTo>
                  <a:lnTo>
                    <a:pt x="564" y="297"/>
                  </a:lnTo>
                  <a:lnTo>
                    <a:pt x="553" y="284"/>
                  </a:lnTo>
                  <a:lnTo>
                    <a:pt x="532" y="278"/>
                  </a:lnTo>
                  <a:lnTo>
                    <a:pt x="507" y="276"/>
                  </a:lnTo>
                  <a:lnTo>
                    <a:pt x="482" y="267"/>
                  </a:lnTo>
                  <a:lnTo>
                    <a:pt x="459" y="257"/>
                  </a:lnTo>
                  <a:lnTo>
                    <a:pt x="438" y="242"/>
                  </a:lnTo>
                  <a:lnTo>
                    <a:pt x="419" y="226"/>
                  </a:lnTo>
                  <a:lnTo>
                    <a:pt x="404" y="208"/>
                  </a:lnTo>
                  <a:lnTo>
                    <a:pt x="394" y="189"/>
                  </a:lnTo>
                  <a:lnTo>
                    <a:pt x="388" y="170"/>
                  </a:lnTo>
                  <a:lnTo>
                    <a:pt x="388" y="168"/>
                  </a:lnTo>
                  <a:lnTo>
                    <a:pt x="388" y="167"/>
                  </a:lnTo>
                  <a:lnTo>
                    <a:pt x="388" y="166"/>
                  </a:lnTo>
                  <a:lnTo>
                    <a:pt x="388" y="144"/>
                  </a:lnTo>
                  <a:lnTo>
                    <a:pt x="390" y="120"/>
                  </a:lnTo>
                  <a:lnTo>
                    <a:pt x="393" y="93"/>
                  </a:lnTo>
                  <a:lnTo>
                    <a:pt x="395" y="68"/>
                  </a:lnTo>
                  <a:lnTo>
                    <a:pt x="393" y="44"/>
                  </a:lnTo>
                  <a:lnTo>
                    <a:pt x="385" y="24"/>
                  </a:lnTo>
                  <a:lnTo>
                    <a:pt x="370" y="11"/>
                  </a:lnTo>
                  <a:lnTo>
                    <a:pt x="345" y="2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1" y="1"/>
                  </a:lnTo>
                  <a:lnTo>
                    <a:pt x="264" y="4"/>
                  </a:lnTo>
                  <a:lnTo>
                    <a:pt x="246" y="6"/>
                  </a:lnTo>
                  <a:lnTo>
                    <a:pt x="228" y="9"/>
                  </a:lnTo>
                  <a:lnTo>
                    <a:pt x="211" y="14"/>
                  </a:lnTo>
                  <a:lnTo>
                    <a:pt x="193" y="19"/>
                  </a:lnTo>
                  <a:lnTo>
                    <a:pt x="177" y="24"/>
                  </a:lnTo>
                  <a:lnTo>
                    <a:pt x="161" y="30"/>
                  </a:lnTo>
                  <a:lnTo>
                    <a:pt x="145" y="37"/>
                  </a:lnTo>
                  <a:lnTo>
                    <a:pt x="130" y="44"/>
                  </a:lnTo>
                  <a:lnTo>
                    <a:pt x="115" y="52"/>
                  </a:lnTo>
                  <a:lnTo>
                    <a:pt x="102" y="60"/>
                  </a:lnTo>
                  <a:lnTo>
                    <a:pt x="90" y="69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49" name="Freeform 454"/>
            <p:cNvSpPr>
              <a:spLocks/>
            </p:cNvSpPr>
            <p:nvPr/>
          </p:nvSpPr>
          <p:spPr bwMode="auto">
            <a:xfrm>
              <a:off x="3998" y="1636"/>
              <a:ext cx="294" cy="485"/>
            </a:xfrm>
            <a:custGeom>
              <a:avLst/>
              <a:gdLst>
                <a:gd name="T0" fmla="*/ 6 w 588"/>
                <a:gd name="T1" fmla="*/ 5 h 969"/>
                <a:gd name="T2" fmla="*/ 4 w 588"/>
                <a:gd name="T3" fmla="*/ 6 h 969"/>
                <a:gd name="T4" fmla="*/ 2 w 588"/>
                <a:gd name="T5" fmla="*/ 9 h 969"/>
                <a:gd name="T6" fmla="*/ 1 w 588"/>
                <a:gd name="T7" fmla="*/ 15 h 969"/>
                <a:gd name="T8" fmla="*/ 1 w 588"/>
                <a:gd name="T9" fmla="*/ 23 h 969"/>
                <a:gd name="T10" fmla="*/ 2 w 588"/>
                <a:gd name="T11" fmla="*/ 30 h 969"/>
                <a:gd name="T12" fmla="*/ 3 w 588"/>
                <a:gd name="T13" fmla="*/ 34 h 969"/>
                <a:gd name="T14" fmla="*/ 5 w 588"/>
                <a:gd name="T15" fmla="*/ 37 h 969"/>
                <a:gd name="T16" fmla="*/ 6 w 588"/>
                <a:gd name="T17" fmla="*/ 39 h 969"/>
                <a:gd name="T18" fmla="*/ 7 w 588"/>
                <a:gd name="T19" fmla="*/ 42 h 969"/>
                <a:gd name="T20" fmla="*/ 8 w 588"/>
                <a:gd name="T21" fmla="*/ 44 h 969"/>
                <a:gd name="T22" fmla="*/ 10 w 588"/>
                <a:gd name="T23" fmla="*/ 45 h 969"/>
                <a:gd name="T24" fmla="*/ 12 w 588"/>
                <a:gd name="T25" fmla="*/ 45 h 969"/>
                <a:gd name="T26" fmla="*/ 14 w 588"/>
                <a:gd name="T27" fmla="*/ 46 h 969"/>
                <a:gd name="T28" fmla="*/ 15 w 588"/>
                <a:gd name="T29" fmla="*/ 48 h 969"/>
                <a:gd name="T30" fmla="*/ 16 w 588"/>
                <a:gd name="T31" fmla="*/ 50 h 969"/>
                <a:gd name="T32" fmla="*/ 17 w 588"/>
                <a:gd name="T33" fmla="*/ 53 h 969"/>
                <a:gd name="T34" fmla="*/ 17 w 588"/>
                <a:gd name="T35" fmla="*/ 56 h 969"/>
                <a:gd name="T36" fmla="*/ 17 w 588"/>
                <a:gd name="T37" fmla="*/ 58 h 969"/>
                <a:gd name="T38" fmla="*/ 18 w 588"/>
                <a:gd name="T39" fmla="*/ 60 h 969"/>
                <a:gd name="T40" fmla="*/ 19 w 588"/>
                <a:gd name="T41" fmla="*/ 61 h 969"/>
                <a:gd name="T42" fmla="*/ 20 w 588"/>
                <a:gd name="T43" fmla="*/ 61 h 969"/>
                <a:gd name="T44" fmla="*/ 22 w 588"/>
                <a:gd name="T45" fmla="*/ 60 h 969"/>
                <a:gd name="T46" fmla="*/ 24 w 588"/>
                <a:gd name="T47" fmla="*/ 59 h 969"/>
                <a:gd name="T48" fmla="*/ 26 w 588"/>
                <a:gd name="T49" fmla="*/ 58 h 969"/>
                <a:gd name="T50" fmla="*/ 28 w 588"/>
                <a:gd name="T51" fmla="*/ 56 h 969"/>
                <a:gd name="T52" fmla="*/ 29 w 588"/>
                <a:gd name="T53" fmla="*/ 55 h 969"/>
                <a:gd name="T54" fmla="*/ 31 w 588"/>
                <a:gd name="T55" fmla="*/ 53 h 969"/>
                <a:gd name="T56" fmla="*/ 33 w 588"/>
                <a:gd name="T57" fmla="*/ 52 h 969"/>
                <a:gd name="T58" fmla="*/ 35 w 588"/>
                <a:gd name="T59" fmla="*/ 49 h 969"/>
                <a:gd name="T60" fmla="*/ 37 w 588"/>
                <a:gd name="T61" fmla="*/ 46 h 969"/>
                <a:gd name="T62" fmla="*/ 37 w 588"/>
                <a:gd name="T63" fmla="*/ 42 h 969"/>
                <a:gd name="T64" fmla="*/ 36 w 588"/>
                <a:gd name="T65" fmla="*/ 40 h 969"/>
                <a:gd name="T66" fmla="*/ 35 w 588"/>
                <a:gd name="T67" fmla="*/ 36 h 969"/>
                <a:gd name="T68" fmla="*/ 33 w 588"/>
                <a:gd name="T69" fmla="*/ 32 h 969"/>
                <a:gd name="T70" fmla="*/ 33 w 588"/>
                <a:gd name="T71" fmla="*/ 29 h 969"/>
                <a:gd name="T72" fmla="*/ 33 w 588"/>
                <a:gd name="T73" fmla="*/ 27 h 969"/>
                <a:gd name="T74" fmla="*/ 34 w 588"/>
                <a:gd name="T75" fmla="*/ 23 h 969"/>
                <a:gd name="T76" fmla="*/ 35 w 588"/>
                <a:gd name="T77" fmla="*/ 20 h 969"/>
                <a:gd name="T78" fmla="*/ 34 w 588"/>
                <a:gd name="T79" fmla="*/ 18 h 969"/>
                <a:gd name="T80" fmla="*/ 31 w 588"/>
                <a:gd name="T81" fmla="*/ 17 h 969"/>
                <a:gd name="T82" fmla="*/ 28 w 588"/>
                <a:gd name="T83" fmla="*/ 16 h 969"/>
                <a:gd name="T84" fmla="*/ 26 w 588"/>
                <a:gd name="T85" fmla="*/ 14 h 969"/>
                <a:gd name="T86" fmla="*/ 24 w 588"/>
                <a:gd name="T87" fmla="*/ 12 h 969"/>
                <a:gd name="T88" fmla="*/ 24 w 588"/>
                <a:gd name="T89" fmla="*/ 11 h 969"/>
                <a:gd name="T90" fmla="*/ 24 w 588"/>
                <a:gd name="T91" fmla="*/ 11 h 969"/>
                <a:gd name="T92" fmla="*/ 24 w 588"/>
                <a:gd name="T93" fmla="*/ 9 h 969"/>
                <a:gd name="T94" fmla="*/ 24 w 588"/>
                <a:gd name="T95" fmla="*/ 6 h 969"/>
                <a:gd name="T96" fmla="*/ 24 w 588"/>
                <a:gd name="T97" fmla="*/ 3 h 969"/>
                <a:gd name="T98" fmla="*/ 23 w 588"/>
                <a:gd name="T99" fmla="*/ 1 h 969"/>
                <a:gd name="T100" fmla="*/ 20 w 588"/>
                <a:gd name="T101" fmla="*/ 1 h 969"/>
                <a:gd name="T102" fmla="*/ 18 w 588"/>
                <a:gd name="T103" fmla="*/ 1 h 969"/>
                <a:gd name="T104" fmla="*/ 16 w 588"/>
                <a:gd name="T105" fmla="*/ 1 h 969"/>
                <a:gd name="T106" fmla="*/ 14 w 588"/>
                <a:gd name="T107" fmla="*/ 1 h 969"/>
                <a:gd name="T108" fmla="*/ 12 w 588"/>
                <a:gd name="T109" fmla="*/ 2 h 969"/>
                <a:gd name="T110" fmla="*/ 10 w 588"/>
                <a:gd name="T111" fmla="*/ 2 h 969"/>
                <a:gd name="T112" fmla="*/ 8 w 588"/>
                <a:gd name="T113" fmla="*/ 3 h 969"/>
                <a:gd name="T114" fmla="*/ 7 w 588"/>
                <a:gd name="T115" fmla="*/ 4 h 9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969"/>
                <a:gd name="T176" fmla="*/ 588 w 588"/>
                <a:gd name="T177" fmla="*/ 969 h 9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969">
                  <a:moveTo>
                    <a:pt x="85" y="69"/>
                  </a:moveTo>
                  <a:lnTo>
                    <a:pt x="82" y="71"/>
                  </a:lnTo>
                  <a:lnTo>
                    <a:pt x="71" y="78"/>
                  </a:lnTo>
                  <a:lnTo>
                    <a:pt x="58" y="91"/>
                  </a:lnTo>
                  <a:lnTo>
                    <a:pt x="41" y="111"/>
                  </a:lnTo>
                  <a:lnTo>
                    <a:pt x="25" y="142"/>
                  </a:lnTo>
                  <a:lnTo>
                    <a:pt x="12" y="183"/>
                  </a:lnTo>
                  <a:lnTo>
                    <a:pt x="2" y="235"/>
                  </a:lnTo>
                  <a:lnTo>
                    <a:pt x="0" y="300"/>
                  </a:lnTo>
                  <a:lnTo>
                    <a:pt x="3" y="367"/>
                  </a:lnTo>
                  <a:lnTo>
                    <a:pt x="10" y="421"/>
                  </a:lnTo>
                  <a:lnTo>
                    <a:pt x="21" y="466"/>
                  </a:lnTo>
                  <a:lnTo>
                    <a:pt x="33" y="503"/>
                  </a:lnTo>
                  <a:lnTo>
                    <a:pt x="45" y="534"/>
                  </a:lnTo>
                  <a:lnTo>
                    <a:pt x="58" y="560"/>
                  </a:lnTo>
                  <a:lnTo>
                    <a:pt x="68" y="581"/>
                  </a:lnTo>
                  <a:lnTo>
                    <a:pt x="76" y="602"/>
                  </a:lnTo>
                  <a:lnTo>
                    <a:pt x="83" y="622"/>
                  </a:lnTo>
                  <a:lnTo>
                    <a:pt x="91" y="641"/>
                  </a:lnTo>
                  <a:lnTo>
                    <a:pt x="100" y="660"/>
                  </a:lnTo>
                  <a:lnTo>
                    <a:pt x="111" y="677"/>
                  </a:lnTo>
                  <a:lnTo>
                    <a:pt x="122" y="691"/>
                  </a:lnTo>
                  <a:lnTo>
                    <a:pt x="135" y="702"/>
                  </a:lnTo>
                  <a:lnTo>
                    <a:pt x="149" y="712"/>
                  </a:lnTo>
                  <a:lnTo>
                    <a:pt x="164" y="715"/>
                  </a:lnTo>
                  <a:lnTo>
                    <a:pt x="180" y="719"/>
                  </a:lnTo>
                  <a:lnTo>
                    <a:pt x="195" y="724"/>
                  </a:lnTo>
                  <a:lnTo>
                    <a:pt x="210" y="735"/>
                  </a:lnTo>
                  <a:lnTo>
                    <a:pt x="223" y="746"/>
                  </a:lnTo>
                  <a:lnTo>
                    <a:pt x="236" y="760"/>
                  </a:lnTo>
                  <a:lnTo>
                    <a:pt x="245" y="776"/>
                  </a:lnTo>
                  <a:lnTo>
                    <a:pt x="253" y="793"/>
                  </a:lnTo>
                  <a:lnTo>
                    <a:pt x="257" y="813"/>
                  </a:lnTo>
                  <a:lnTo>
                    <a:pt x="258" y="834"/>
                  </a:lnTo>
                  <a:lnTo>
                    <a:pt x="258" y="857"/>
                  </a:lnTo>
                  <a:lnTo>
                    <a:pt x="258" y="881"/>
                  </a:lnTo>
                  <a:lnTo>
                    <a:pt x="258" y="904"/>
                  </a:lnTo>
                  <a:lnTo>
                    <a:pt x="260" y="926"/>
                  </a:lnTo>
                  <a:lnTo>
                    <a:pt x="265" y="944"/>
                  </a:lnTo>
                  <a:lnTo>
                    <a:pt x="273" y="959"/>
                  </a:lnTo>
                  <a:lnTo>
                    <a:pt x="286" y="967"/>
                  </a:lnTo>
                  <a:lnTo>
                    <a:pt x="294" y="969"/>
                  </a:lnTo>
                  <a:lnTo>
                    <a:pt x="304" y="967"/>
                  </a:lnTo>
                  <a:lnTo>
                    <a:pt x="316" y="965"/>
                  </a:lnTo>
                  <a:lnTo>
                    <a:pt x="328" y="959"/>
                  </a:lnTo>
                  <a:lnTo>
                    <a:pt x="342" y="952"/>
                  </a:lnTo>
                  <a:lnTo>
                    <a:pt x="357" y="944"/>
                  </a:lnTo>
                  <a:lnTo>
                    <a:pt x="372" y="935"/>
                  </a:lnTo>
                  <a:lnTo>
                    <a:pt x="387" y="925"/>
                  </a:lnTo>
                  <a:lnTo>
                    <a:pt x="402" y="914"/>
                  </a:lnTo>
                  <a:lnTo>
                    <a:pt x="418" y="903"/>
                  </a:lnTo>
                  <a:lnTo>
                    <a:pt x="433" y="891"/>
                  </a:lnTo>
                  <a:lnTo>
                    <a:pt x="447" y="880"/>
                  </a:lnTo>
                  <a:lnTo>
                    <a:pt x="461" y="868"/>
                  </a:lnTo>
                  <a:lnTo>
                    <a:pt x="473" y="858"/>
                  </a:lnTo>
                  <a:lnTo>
                    <a:pt x="485" y="848"/>
                  </a:lnTo>
                  <a:lnTo>
                    <a:pt x="495" y="840"/>
                  </a:lnTo>
                  <a:lnTo>
                    <a:pt x="515" y="821"/>
                  </a:lnTo>
                  <a:lnTo>
                    <a:pt x="533" y="800"/>
                  </a:lnTo>
                  <a:lnTo>
                    <a:pt x="552" y="776"/>
                  </a:lnTo>
                  <a:lnTo>
                    <a:pt x="568" y="750"/>
                  </a:lnTo>
                  <a:lnTo>
                    <a:pt x="579" y="723"/>
                  </a:lnTo>
                  <a:lnTo>
                    <a:pt x="587" y="698"/>
                  </a:lnTo>
                  <a:lnTo>
                    <a:pt x="588" y="672"/>
                  </a:lnTo>
                  <a:lnTo>
                    <a:pt x="583" y="649"/>
                  </a:lnTo>
                  <a:lnTo>
                    <a:pt x="571" y="626"/>
                  </a:lnTo>
                  <a:lnTo>
                    <a:pt x="559" y="599"/>
                  </a:lnTo>
                  <a:lnTo>
                    <a:pt x="546" y="569"/>
                  </a:lnTo>
                  <a:lnTo>
                    <a:pt x="533" y="538"/>
                  </a:lnTo>
                  <a:lnTo>
                    <a:pt x="523" y="508"/>
                  </a:lnTo>
                  <a:lnTo>
                    <a:pt x="516" y="480"/>
                  </a:lnTo>
                  <a:lnTo>
                    <a:pt x="515" y="456"/>
                  </a:lnTo>
                  <a:lnTo>
                    <a:pt x="518" y="437"/>
                  </a:lnTo>
                  <a:lnTo>
                    <a:pt x="526" y="418"/>
                  </a:lnTo>
                  <a:lnTo>
                    <a:pt x="534" y="392"/>
                  </a:lnTo>
                  <a:lnTo>
                    <a:pt x="542" y="365"/>
                  </a:lnTo>
                  <a:lnTo>
                    <a:pt x="548" y="337"/>
                  </a:lnTo>
                  <a:lnTo>
                    <a:pt x="549" y="311"/>
                  </a:lnTo>
                  <a:lnTo>
                    <a:pt x="546" y="289"/>
                  </a:lnTo>
                  <a:lnTo>
                    <a:pt x="534" y="274"/>
                  </a:lnTo>
                  <a:lnTo>
                    <a:pt x="515" y="269"/>
                  </a:lnTo>
                  <a:lnTo>
                    <a:pt x="491" y="267"/>
                  </a:lnTo>
                  <a:lnTo>
                    <a:pt x="466" y="261"/>
                  </a:lnTo>
                  <a:lnTo>
                    <a:pt x="445" y="251"/>
                  </a:lnTo>
                  <a:lnTo>
                    <a:pt x="424" y="237"/>
                  </a:lnTo>
                  <a:lnTo>
                    <a:pt x="405" y="221"/>
                  </a:lnTo>
                  <a:lnTo>
                    <a:pt x="392" y="202"/>
                  </a:lnTo>
                  <a:lnTo>
                    <a:pt x="381" y="184"/>
                  </a:lnTo>
                  <a:lnTo>
                    <a:pt x="375" y="164"/>
                  </a:lnTo>
                  <a:lnTo>
                    <a:pt x="375" y="163"/>
                  </a:lnTo>
                  <a:lnTo>
                    <a:pt x="375" y="162"/>
                  </a:lnTo>
                  <a:lnTo>
                    <a:pt x="374" y="162"/>
                  </a:lnTo>
                  <a:lnTo>
                    <a:pt x="374" y="161"/>
                  </a:lnTo>
                  <a:lnTo>
                    <a:pt x="374" y="139"/>
                  </a:lnTo>
                  <a:lnTo>
                    <a:pt x="377" y="116"/>
                  </a:lnTo>
                  <a:lnTo>
                    <a:pt x="379" y="91"/>
                  </a:lnTo>
                  <a:lnTo>
                    <a:pt x="380" y="65"/>
                  </a:lnTo>
                  <a:lnTo>
                    <a:pt x="378" y="42"/>
                  </a:lnTo>
                  <a:lnTo>
                    <a:pt x="370" y="24"/>
                  </a:lnTo>
                  <a:lnTo>
                    <a:pt x="355" y="9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69" y="2"/>
                  </a:lnTo>
                  <a:lnTo>
                    <a:pt x="253" y="3"/>
                  </a:lnTo>
                  <a:lnTo>
                    <a:pt x="236" y="6"/>
                  </a:lnTo>
                  <a:lnTo>
                    <a:pt x="219" y="10"/>
                  </a:lnTo>
                  <a:lnTo>
                    <a:pt x="203" y="13"/>
                  </a:lnTo>
                  <a:lnTo>
                    <a:pt x="185" y="18"/>
                  </a:lnTo>
                  <a:lnTo>
                    <a:pt x="169" y="24"/>
                  </a:lnTo>
                  <a:lnTo>
                    <a:pt x="153" y="29"/>
                  </a:lnTo>
                  <a:lnTo>
                    <a:pt x="138" y="36"/>
                  </a:lnTo>
                  <a:lnTo>
                    <a:pt x="123" y="43"/>
                  </a:lnTo>
                  <a:lnTo>
                    <a:pt x="109" y="51"/>
                  </a:lnTo>
                  <a:lnTo>
                    <a:pt x="97" y="59"/>
                  </a:lnTo>
                  <a:lnTo>
                    <a:pt x="85" y="69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0" name="Freeform 455"/>
            <p:cNvSpPr>
              <a:spLocks/>
            </p:cNvSpPr>
            <p:nvPr/>
          </p:nvSpPr>
          <p:spPr bwMode="auto">
            <a:xfrm>
              <a:off x="4002" y="1642"/>
              <a:ext cx="286" cy="474"/>
            </a:xfrm>
            <a:custGeom>
              <a:avLst/>
              <a:gdLst>
                <a:gd name="T0" fmla="*/ 5 w 572"/>
                <a:gd name="T1" fmla="*/ 5 h 948"/>
                <a:gd name="T2" fmla="*/ 4 w 572"/>
                <a:gd name="T3" fmla="*/ 6 h 948"/>
                <a:gd name="T4" fmla="*/ 2 w 572"/>
                <a:gd name="T5" fmla="*/ 9 h 948"/>
                <a:gd name="T6" fmla="*/ 1 w 572"/>
                <a:gd name="T7" fmla="*/ 15 h 948"/>
                <a:gd name="T8" fmla="*/ 1 w 572"/>
                <a:gd name="T9" fmla="*/ 23 h 948"/>
                <a:gd name="T10" fmla="*/ 2 w 572"/>
                <a:gd name="T11" fmla="*/ 29 h 948"/>
                <a:gd name="T12" fmla="*/ 3 w 572"/>
                <a:gd name="T13" fmla="*/ 33 h 948"/>
                <a:gd name="T14" fmla="*/ 5 w 572"/>
                <a:gd name="T15" fmla="*/ 36 h 948"/>
                <a:gd name="T16" fmla="*/ 6 w 572"/>
                <a:gd name="T17" fmla="*/ 39 h 948"/>
                <a:gd name="T18" fmla="*/ 7 w 572"/>
                <a:gd name="T19" fmla="*/ 41 h 948"/>
                <a:gd name="T20" fmla="*/ 8 w 572"/>
                <a:gd name="T21" fmla="*/ 43 h 948"/>
                <a:gd name="T22" fmla="*/ 10 w 572"/>
                <a:gd name="T23" fmla="*/ 44 h 948"/>
                <a:gd name="T24" fmla="*/ 11 w 572"/>
                <a:gd name="T25" fmla="*/ 44 h 948"/>
                <a:gd name="T26" fmla="*/ 13 w 572"/>
                <a:gd name="T27" fmla="*/ 45 h 948"/>
                <a:gd name="T28" fmla="*/ 15 w 572"/>
                <a:gd name="T29" fmla="*/ 47 h 948"/>
                <a:gd name="T30" fmla="*/ 16 w 572"/>
                <a:gd name="T31" fmla="*/ 49 h 948"/>
                <a:gd name="T32" fmla="*/ 16 w 572"/>
                <a:gd name="T33" fmla="*/ 51 h 948"/>
                <a:gd name="T34" fmla="*/ 16 w 572"/>
                <a:gd name="T35" fmla="*/ 54 h 948"/>
                <a:gd name="T36" fmla="*/ 16 w 572"/>
                <a:gd name="T37" fmla="*/ 57 h 948"/>
                <a:gd name="T38" fmla="*/ 17 w 572"/>
                <a:gd name="T39" fmla="*/ 59 h 948"/>
                <a:gd name="T40" fmla="*/ 19 w 572"/>
                <a:gd name="T41" fmla="*/ 60 h 948"/>
                <a:gd name="T42" fmla="*/ 20 w 572"/>
                <a:gd name="T43" fmla="*/ 59 h 948"/>
                <a:gd name="T44" fmla="*/ 21 w 572"/>
                <a:gd name="T45" fmla="*/ 59 h 948"/>
                <a:gd name="T46" fmla="*/ 23 w 572"/>
                <a:gd name="T47" fmla="*/ 58 h 948"/>
                <a:gd name="T48" fmla="*/ 25 w 572"/>
                <a:gd name="T49" fmla="*/ 56 h 948"/>
                <a:gd name="T50" fmla="*/ 27 w 572"/>
                <a:gd name="T51" fmla="*/ 55 h 948"/>
                <a:gd name="T52" fmla="*/ 29 w 572"/>
                <a:gd name="T53" fmla="*/ 53 h 948"/>
                <a:gd name="T54" fmla="*/ 30 w 572"/>
                <a:gd name="T55" fmla="*/ 52 h 948"/>
                <a:gd name="T56" fmla="*/ 32 w 572"/>
                <a:gd name="T57" fmla="*/ 51 h 948"/>
                <a:gd name="T58" fmla="*/ 34 w 572"/>
                <a:gd name="T59" fmla="*/ 48 h 948"/>
                <a:gd name="T60" fmla="*/ 36 w 572"/>
                <a:gd name="T61" fmla="*/ 45 h 948"/>
                <a:gd name="T62" fmla="*/ 36 w 572"/>
                <a:gd name="T63" fmla="*/ 41 h 948"/>
                <a:gd name="T64" fmla="*/ 35 w 572"/>
                <a:gd name="T65" fmla="*/ 39 h 948"/>
                <a:gd name="T66" fmla="*/ 34 w 572"/>
                <a:gd name="T67" fmla="*/ 35 h 948"/>
                <a:gd name="T68" fmla="*/ 32 w 572"/>
                <a:gd name="T69" fmla="*/ 31 h 948"/>
                <a:gd name="T70" fmla="*/ 32 w 572"/>
                <a:gd name="T71" fmla="*/ 28 h 948"/>
                <a:gd name="T72" fmla="*/ 32 w 572"/>
                <a:gd name="T73" fmla="*/ 26 h 948"/>
                <a:gd name="T74" fmla="*/ 33 w 572"/>
                <a:gd name="T75" fmla="*/ 23 h 948"/>
                <a:gd name="T76" fmla="*/ 34 w 572"/>
                <a:gd name="T77" fmla="*/ 19 h 948"/>
                <a:gd name="T78" fmla="*/ 33 w 572"/>
                <a:gd name="T79" fmla="*/ 17 h 948"/>
                <a:gd name="T80" fmla="*/ 30 w 572"/>
                <a:gd name="T81" fmla="*/ 17 h 948"/>
                <a:gd name="T82" fmla="*/ 27 w 572"/>
                <a:gd name="T83" fmla="*/ 16 h 948"/>
                <a:gd name="T84" fmla="*/ 25 w 572"/>
                <a:gd name="T85" fmla="*/ 14 h 948"/>
                <a:gd name="T86" fmla="*/ 23 w 572"/>
                <a:gd name="T87" fmla="*/ 12 h 948"/>
                <a:gd name="T88" fmla="*/ 23 w 572"/>
                <a:gd name="T89" fmla="*/ 10 h 948"/>
                <a:gd name="T90" fmla="*/ 23 w 572"/>
                <a:gd name="T91" fmla="*/ 10 h 948"/>
                <a:gd name="T92" fmla="*/ 23 w 572"/>
                <a:gd name="T93" fmla="*/ 9 h 948"/>
                <a:gd name="T94" fmla="*/ 23 w 572"/>
                <a:gd name="T95" fmla="*/ 6 h 948"/>
                <a:gd name="T96" fmla="*/ 23 w 572"/>
                <a:gd name="T97" fmla="*/ 3 h 948"/>
                <a:gd name="T98" fmla="*/ 22 w 572"/>
                <a:gd name="T99" fmla="*/ 1 h 948"/>
                <a:gd name="T100" fmla="*/ 20 w 572"/>
                <a:gd name="T101" fmla="*/ 0 h 948"/>
                <a:gd name="T102" fmla="*/ 18 w 572"/>
                <a:gd name="T103" fmla="*/ 0 h 948"/>
                <a:gd name="T104" fmla="*/ 16 w 572"/>
                <a:gd name="T105" fmla="*/ 1 h 948"/>
                <a:gd name="T106" fmla="*/ 14 w 572"/>
                <a:gd name="T107" fmla="*/ 1 h 948"/>
                <a:gd name="T108" fmla="*/ 12 w 572"/>
                <a:gd name="T109" fmla="*/ 2 h 948"/>
                <a:gd name="T110" fmla="*/ 10 w 572"/>
                <a:gd name="T111" fmla="*/ 2 h 948"/>
                <a:gd name="T112" fmla="*/ 8 w 572"/>
                <a:gd name="T113" fmla="*/ 3 h 948"/>
                <a:gd name="T114" fmla="*/ 6 w 572"/>
                <a:gd name="T115" fmla="*/ 4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948"/>
                <a:gd name="T176" fmla="*/ 572 w 572"/>
                <a:gd name="T177" fmla="*/ 948 h 9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948">
                  <a:moveTo>
                    <a:pt x="81" y="68"/>
                  </a:moveTo>
                  <a:lnTo>
                    <a:pt x="77" y="70"/>
                  </a:lnTo>
                  <a:lnTo>
                    <a:pt x="67" y="77"/>
                  </a:lnTo>
                  <a:lnTo>
                    <a:pt x="54" y="90"/>
                  </a:lnTo>
                  <a:lnTo>
                    <a:pt x="38" y="111"/>
                  </a:lnTo>
                  <a:lnTo>
                    <a:pt x="23" y="141"/>
                  </a:lnTo>
                  <a:lnTo>
                    <a:pt x="10" y="180"/>
                  </a:lnTo>
                  <a:lnTo>
                    <a:pt x="2" y="231"/>
                  </a:lnTo>
                  <a:lnTo>
                    <a:pt x="0" y="295"/>
                  </a:lnTo>
                  <a:lnTo>
                    <a:pt x="4" y="360"/>
                  </a:lnTo>
                  <a:lnTo>
                    <a:pt x="12" y="414"/>
                  </a:lnTo>
                  <a:lnTo>
                    <a:pt x="22" y="458"/>
                  </a:lnTo>
                  <a:lnTo>
                    <a:pt x="33" y="494"/>
                  </a:lnTo>
                  <a:lnTo>
                    <a:pt x="45" y="523"/>
                  </a:lnTo>
                  <a:lnTo>
                    <a:pt x="58" y="549"/>
                  </a:lnTo>
                  <a:lnTo>
                    <a:pt x="67" y="570"/>
                  </a:lnTo>
                  <a:lnTo>
                    <a:pt x="75" y="590"/>
                  </a:lnTo>
                  <a:lnTo>
                    <a:pt x="82" y="610"/>
                  </a:lnTo>
                  <a:lnTo>
                    <a:pt x="90" y="628"/>
                  </a:lnTo>
                  <a:lnTo>
                    <a:pt x="99" y="646"/>
                  </a:lnTo>
                  <a:lnTo>
                    <a:pt x="109" y="663"/>
                  </a:lnTo>
                  <a:lnTo>
                    <a:pt x="121" y="676"/>
                  </a:lnTo>
                  <a:lnTo>
                    <a:pt x="134" y="688"/>
                  </a:lnTo>
                  <a:lnTo>
                    <a:pt x="147" y="696"/>
                  </a:lnTo>
                  <a:lnTo>
                    <a:pt x="161" y="699"/>
                  </a:lnTo>
                  <a:lnTo>
                    <a:pt x="176" y="703"/>
                  </a:lnTo>
                  <a:lnTo>
                    <a:pt x="191" y="709"/>
                  </a:lnTo>
                  <a:lnTo>
                    <a:pt x="205" y="718"/>
                  </a:lnTo>
                  <a:lnTo>
                    <a:pt x="219" y="729"/>
                  </a:lnTo>
                  <a:lnTo>
                    <a:pt x="230" y="743"/>
                  </a:lnTo>
                  <a:lnTo>
                    <a:pt x="241" y="759"/>
                  </a:lnTo>
                  <a:lnTo>
                    <a:pt x="248" y="777"/>
                  </a:lnTo>
                  <a:lnTo>
                    <a:pt x="252" y="795"/>
                  </a:lnTo>
                  <a:lnTo>
                    <a:pt x="253" y="816"/>
                  </a:lnTo>
                  <a:lnTo>
                    <a:pt x="253" y="838"/>
                  </a:lnTo>
                  <a:lnTo>
                    <a:pt x="253" y="862"/>
                  </a:lnTo>
                  <a:lnTo>
                    <a:pt x="253" y="885"/>
                  </a:lnTo>
                  <a:lnTo>
                    <a:pt x="256" y="907"/>
                  </a:lnTo>
                  <a:lnTo>
                    <a:pt x="260" y="924"/>
                  </a:lnTo>
                  <a:lnTo>
                    <a:pt x="268" y="939"/>
                  </a:lnTo>
                  <a:lnTo>
                    <a:pt x="281" y="947"/>
                  </a:lnTo>
                  <a:lnTo>
                    <a:pt x="289" y="948"/>
                  </a:lnTo>
                  <a:lnTo>
                    <a:pt x="300" y="947"/>
                  </a:lnTo>
                  <a:lnTo>
                    <a:pt x="310" y="944"/>
                  </a:lnTo>
                  <a:lnTo>
                    <a:pt x="323" y="938"/>
                  </a:lnTo>
                  <a:lnTo>
                    <a:pt x="335" y="932"/>
                  </a:lnTo>
                  <a:lnTo>
                    <a:pt x="350" y="923"/>
                  </a:lnTo>
                  <a:lnTo>
                    <a:pt x="364" y="914"/>
                  </a:lnTo>
                  <a:lnTo>
                    <a:pt x="379" y="903"/>
                  </a:lnTo>
                  <a:lnTo>
                    <a:pt x="394" y="893"/>
                  </a:lnTo>
                  <a:lnTo>
                    <a:pt x="409" y="882"/>
                  </a:lnTo>
                  <a:lnTo>
                    <a:pt x="423" y="870"/>
                  </a:lnTo>
                  <a:lnTo>
                    <a:pt x="437" y="859"/>
                  </a:lnTo>
                  <a:lnTo>
                    <a:pt x="450" y="848"/>
                  </a:lnTo>
                  <a:lnTo>
                    <a:pt x="462" y="838"/>
                  </a:lnTo>
                  <a:lnTo>
                    <a:pt x="473" y="827"/>
                  </a:lnTo>
                  <a:lnTo>
                    <a:pt x="483" y="819"/>
                  </a:lnTo>
                  <a:lnTo>
                    <a:pt x="501" y="802"/>
                  </a:lnTo>
                  <a:lnTo>
                    <a:pt x="519" y="780"/>
                  </a:lnTo>
                  <a:lnTo>
                    <a:pt x="537" y="757"/>
                  </a:lnTo>
                  <a:lnTo>
                    <a:pt x="553" y="732"/>
                  </a:lnTo>
                  <a:lnTo>
                    <a:pt x="564" y="706"/>
                  </a:lnTo>
                  <a:lnTo>
                    <a:pt x="571" y="680"/>
                  </a:lnTo>
                  <a:lnTo>
                    <a:pt x="572" y="656"/>
                  </a:lnTo>
                  <a:lnTo>
                    <a:pt x="567" y="634"/>
                  </a:lnTo>
                  <a:lnTo>
                    <a:pt x="555" y="611"/>
                  </a:lnTo>
                  <a:lnTo>
                    <a:pt x="542" y="583"/>
                  </a:lnTo>
                  <a:lnTo>
                    <a:pt x="530" y="554"/>
                  </a:lnTo>
                  <a:lnTo>
                    <a:pt x="517" y="524"/>
                  </a:lnTo>
                  <a:lnTo>
                    <a:pt x="508" y="494"/>
                  </a:lnTo>
                  <a:lnTo>
                    <a:pt x="501" y="468"/>
                  </a:lnTo>
                  <a:lnTo>
                    <a:pt x="499" y="444"/>
                  </a:lnTo>
                  <a:lnTo>
                    <a:pt x="502" y="425"/>
                  </a:lnTo>
                  <a:lnTo>
                    <a:pt x="510" y="407"/>
                  </a:lnTo>
                  <a:lnTo>
                    <a:pt x="518" y="381"/>
                  </a:lnTo>
                  <a:lnTo>
                    <a:pt x="525" y="355"/>
                  </a:lnTo>
                  <a:lnTo>
                    <a:pt x="531" y="327"/>
                  </a:lnTo>
                  <a:lnTo>
                    <a:pt x="532" y="302"/>
                  </a:lnTo>
                  <a:lnTo>
                    <a:pt x="528" y="281"/>
                  </a:lnTo>
                  <a:lnTo>
                    <a:pt x="517" y="266"/>
                  </a:lnTo>
                  <a:lnTo>
                    <a:pt x="498" y="262"/>
                  </a:lnTo>
                  <a:lnTo>
                    <a:pt x="473" y="260"/>
                  </a:lnTo>
                  <a:lnTo>
                    <a:pt x="450" y="254"/>
                  </a:lnTo>
                  <a:lnTo>
                    <a:pt x="428" y="243"/>
                  </a:lnTo>
                  <a:lnTo>
                    <a:pt x="409" y="229"/>
                  </a:lnTo>
                  <a:lnTo>
                    <a:pt x="390" y="214"/>
                  </a:lnTo>
                  <a:lnTo>
                    <a:pt x="377" y="196"/>
                  </a:lnTo>
                  <a:lnTo>
                    <a:pt x="367" y="177"/>
                  </a:lnTo>
                  <a:lnTo>
                    <a:pt x="362" y="159"/>
                  </a:lnTo>
                  <a:lnTo>
                    <a:pt x="362" y="158"/>
                  </a:lnTo>
                  <a:lnTo>
                    <a:pt x="362" y="157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3" y="112"/>
                  </a:lnTo>
                  <a:lnTo>
                    <a:pt x="365" y="88"/>
                  </a:lnTo>
                  <a:lnTo>
                    <a:pt x="365" y="62"/>
                  </a:lnTo>
                  <a:lnTo>
                    <a:pt x="363" y="40"/>
                  </a:lnTo>
                  <a:lnTo>
                    <a:pt x="356" y="22"/>
                  </a:lnTo>
                  <a:lnTo>
                    <a:pt x="341" y="8"/>
                  </a:lnTo>
                  <a:lnTo>
                    <a:pt x="319" y="1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3" y="3"/>
                  </a:lnTo>
                  <a:lnTo>
                    <a:pt x="227" y="6"/>
                  </a:lnTo>
                  <a:lnTo>
                    <a:pt x="210" y="9"/>
                  </a:lnTo>
                  <a:lnTo>
                    <a:pt x="194" y="14"/>
                  </a:lnTo>
                  <a:lnTo>
                    <a:pt x="177" y="18"/>
                  </a:lnTo>
                  <a:lnTo>
                    <a:pt x="162" y="24"/>
                  </a:lnTo>
                  <a:lnTo>
                    <a:pt x="146" y="30"/>
                  </a:lnTo>
                  <a:lnTo>
                    <a:pt x="131" y="37"/>
                  </a:lnTo>
                  <a:lnTo>
                    <a:pt x="118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1" name="Freeform 456"/>
            <p:cNvSpPr>
              <a:spLocks/>
            </p:cNvSpPr>
            <p:nvPr/>
          </p:nvSpPr>
          <p:spPr bwMode="auto">
            <a:xfrm>
              <a:off x="4005" y="1647"/>
              <a:ext cx="279" cy="464"/>
            </a:xfrm>
            <a:custGeom>
              <a:avLst/>
              <a:gdLst>
                <a:gd name="T0" fmla="*/ 5 w 556"/>
                <a:gd name="T1" fmla="*/ 5 h 928"/>
                <a:gd name="T2" fmla="*/ 4 w 556"/>
                <a:gd name="T3" fmla="*/ 6 h 928"/>
                <a:gd name="T4" fmla="*/ 2 w 556"/>
                <a:gd name="T5" fmla="*/ 9 h 928"/>
                <a:gd name="T6" fmla="*/ 1 w 556"/>
                <a:gd name="T7" fmla="*/ 15 h 928"/>
                <a:gd name="T8" fmla="*/ 1 w 556"/>
                <a:gd name="T9" fmla="*/ 23 h 928"/>
                <a:gd name="T10" fmla="*/ 2 w 556"/>
                <a:gd name="T11" fmla="*/ 29 h 928"/>
                <a:gd name="T12" fmla="*/ 3 w 556"/>
                <a:gd name="T13" fmla="*/ 33 h 928"/>
                <a:gd name="T14" fmla="*/ 5 w 556"/>
                <a:gd name="T15" fmla="*/ 35 h 928"/>
                <a:gd name="T16" fmla="*/ 6 w 556"/>
                <a:gd name="T17" fmla="*/ 38 h 928"/>
                <a:gd name="T18" fmla="*/ 7 w 556"/>
                <a:gd name="T19" fmla="*/ 40 h 928"/>
                <a:gd name="T20" fmla="*/ 8 w 556"/>
                <a:gd name="T21" fmla="*/ 42 h 928"/>
                <a:gd name="T22" fmla="*/ 10 w 556"/>
                <a:gd name="T23" fmla="*/ 43 h 928"/>
                <a:gd name="T24" fmla="*/ 11 w 556"/>
                <a:gd name="T25" fmla="*/ 43 h 928"/>
                <a:gd name="T26" fmla="*/ 13 w 556"/>
                <a:gd name="T27" fmla="*/ 44 h 928"/>
                <a:gd name="T28" fmla="*/ 15 w 556"/>
                <a:gd name="T29" fmla="*/ 46 h 928"/>
                <a:gd name="T30" fmla="*/ 16 w 556"/>
                <a:gd name="T31" fmla="*/ 48 h 928"/>
                <a:gd name="T32" fmla="*/ 16 w 556"/>
                <a:gd name="T33" fmla="*/ 50 h 928"/>
                <a:gd name="T34" fmla="*/ 16 w 556"/>
                <a:gd name="T35" fmla="*/ 53 h 928"/>
                <a:gd name="T36" fmla="*/ 16 w 556"/>
                <a:gd name="T37" fmla="*/ 56 h 928"/>
                <a:gd name="T38" fmla="*/ 17 w 556"/>
                <a:gd name="T39" fmla="*/ 58 h 928"/>
                <a:gd name="T40" fmla="*/ 18 w 556"/>
                <a:gd name="T41" fmla="*/ 58 h 928"/>
                <a:gd name="T42" fmla="*/ 20 w 556"/>
                <a:gd name="T43" fmla="*/ 58 h 928"/>
                <a:gd name="T44" fmla="*/ 21 w 556"/>
                <a:gd name="T45" fmla="*/ 57 h 928"/>
                <a:gd name="T46" fmla="*/ 23 w 556"/>
                <a:gd name="T47" fmla="*/ 56 h 928"/>
                <a:gd name="T48" fmla="*/ 25 w 556"/>
                <a:gd name="T49" fmla="*/ 55 h 928"/>
                <a:gd name="T50" fmla="*/ 26 w 556"/>
                <a:gd name="T51" fmla="*/ 54 h 928"/>
                <a:gd name="T52" fmla="*/ 28 w 556"/>
                <a:gd name="T53" fmla="*/ 52 h 928"/>
                <a:gd name="T54" fmla="*/ 29 w 556"/>
                <a:gd name="T55" fmla="*/ 51 h 928"/>
                <a:gd name="T56" fmla="*/ 31 w 556"/>
                <a:gd name="T57" fmla="*/ 49 h 928"/>
                <a:gd name="T58" fmla="*/ 33 w 556"/>
                <a:gd name="T59" fmla="*/ 47 h 928"/>
                <a:gd name="T60" fmla="*/ 35 w 556"/>
                <a:gd name="T61" fmla="*/ 43 h 928"/>
                <a:gd name="T62" fmla="*/ 35 w 556"/>
                <a:gd name="T63" fmla="*/ 40 h 928"/>
                <a:gd name="T64" fmla="*/ 34 w 556"/>
                <a:gd name="T65" fmla="*/ 38 h 928"/>
                <a:gd name="T66" fmla="*/ 33 w 556"/>
                <a:gd name="T67" fmla="*/ 34 h 928"/>
                <a:gd name="T68" fmla="*/ 31 w 556"/>
                <a:gd name="T69" fmla="*/ 31 h 928"/>
                <a:gd name="T70" fmla="*/ 31 w 556"/>
                <a:gd name="T71" fmla="*/ 28 h 928"/>
                <a:gd name="T72" fmla="*/ 31 w 556"/>
                <a:gd name="T73" fmla="*/ 25 h 928"/>
                <a:gd name="T74" fmla="*/ 32 w 556"/>
                <a:gd name="T75" fmla="*/ 22 h 928"/>
                <a:gd name="T76" fmla="*/ 33 w 556"/>
                <a:gd name="T77" fmla="*/ 19 h 928"/>
                <a:gd name="T78" fmla="*/ 32 w 556"/>
                <a:gd name="T79" fmla="*/ 17 h 928"/>
                <a:gd name="T80" fmla="*/ 29 w 556"/>
                <a:gd name="T81" fmla="*/ 16 h 928"/>
                <a:gd name="T82" fmla="*/ 26 w 556"/>
                <a:gd name="T83" fmla="*/ 15 h 928"/>
                <a:gd name="T84" fmla="*/ 24 w 556"/>
                <a:gd name="T85" fmla="*/ 14 h 928"/>
                <a:gd name="T86" fmla="*/ 23 w 556"/>
                <a:gd name="T87" fmla="*/ 11 h 928"/>
                <a:gd name="T88" fmla="*/ 22 w 556"/>
                <a:gd name="T89" fmla="*/ 10 h 928"/>
                <a:gd name="T90" fmla="*/ 22 w 556"/>
                <a:gd name="T91" fmla="*/ 10 h 928"/>
                <a:gd name="T92" fmla="*/ 22 w 556"/>
                <a:gd name="T93" fmla="*/ 9 h 928"/>
                <a:gd name="T94" fmla="*/ 23 w 556"/>
                <a:gd name="T95" fmla="*/ 6 h 928"/>
                <a:gd name="T96" fmla="*/ 22 w 556"/>
                <a:gd name="T97" fmla="*/ 3 h 928"/>
                <a:gd name="T98" fmla="*/ 21 w 556"/>
                <a:gd name="T99" fmla="*/ 1 h 928"/>
                <a:gd name="T100" fmla="*/ 19 w 556"/>
                <a:gd name="T101" fmla="*/ 0 h 928"/>
                <a:gd name="T102" fmla="*/ 17 w 556"/>
                <a:gd name="T103" fmla="*/ 0 h 928"/>
                <a:gd name="T104" fmla="*/ 15 w 556"/>
                <a:gd name="T105" fmla="*/ 1 h 928"/>
                <a:gd name="T106" fmla="*/ 13 w 556"/>
                <a:gd name="T107" fmla="*/ 1 h 928"/>
                <a:gd name="T108" fmla="*/ 11 w 556"/>
                <a:gd name="T109" fmla="*/ 2 h 928"/>
                <a:gd name="T110" fmla="*/ 9 w 556"/>
                <a:gd name="T111" fmla="*/ 2 h 928"/>
                <a:gd name="T112" fmla="*/ 8 w 556"/>
                <a:gd name="T113" fmla="*/ 3 h 928"/>
                <a:gd name="T114" fmla="*/ 6 w 556"/>
                <a:gd name="T115" fmla="*/ 4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928"/>
                <a:gd name="T176" fmla="*/ 556 w 556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928">
                  <a:moveTo>
                    <a:pt x="77" y="68"/>
                  </a:moveTo>
                  <a:lnTo>
                    <a:pt x="74" y="71"/>
                  </a:lnTo>
                  <a:lnTo>
                    <a:pt x="64" y="78"/>
                  </a:lnTo>
                  <a:lnTo>
                    <a:pt x="51" y="90"/>
                  </a:lnTo>
                  <a:lnTo>
                    <a:pt x="37" y="110"/>
                  </a:lnTo>
                  <a:lnTo>
                    <a:pt x="22" y="140"/>
                  </a:lnTo>
                  <a:lnTo>
                    <a:pt x="9" y="178"/>
                  </a:lnTo>
                  <a:lnTo>
                    <a:pt x="1" y="229"/>
                  </a:lnTo>
                  <a:lnTo>
                    <a:pt x="0" y="291"/>
                  </a:lnTo>
                  <a:lnTo>
                    <a:pt x="5" y="354"/>
                  </a:lnTo>
                  <a:lnTo>
                    <a:pt x="12" y="407"/>
                  </a:lnTo>
                  <a:lnTo>
                    <a:pt x="22" y="450"/>
                  </a:lnTo>
                  <a:lnTo>
                    <a:pt x="35" y="486"/>
                  </a:lnTo>
                  <a:lnTo>
                    <a:pt x="46" y="514"/>
                  </a:lnTo>
                  <a:lnTo>
                    <a:pt x="58" y="539"/>
                  </a:lnTo>
                  <a:lnTo>
                    <a:pt x="68" y="559"/>
                  </a:lnTo>
                  <a:lnTo>
                    <a:pt x="76" y="579"/>
                  </a:lnTo>
                  <a:lnTo>
                    <a:pt x="83" y="597"/>
                  </a:lnTo>
                  <a:lnTo>
                    <a:pt x="91" y="617"/>
                  </a:lnTo>
                  <a:lnTo>
                    <a:pt x="100" y="634"/>
                  </a:lnTo>
                  <a:lnTo>
                    <a:pt x="109" y="649"/>
                  </a:lnTo>
                  <a:lnTo>
                    <a:pt x="121" y="663"/>
                  </a:lnTo>
                  <a:lnTo>
                    <a:pt x="134" y="675"/>
                  </a:lnTo>
                  <a:lnTo>
                    <a:pt x="146" y="683"/>
                  </a:lnTo>
                  <a:lnTo>
                    <a:pt x="160" y="686"/>
                  </a:lnTo>
                  <a:lnTo>
                    <a:pt x="175" y="688"/>
                  </a:lnTo>
                  <a:lnTo>
                    <a:pt x="189" y="695"/>
                  </a:lnTo>
                  <a:lnTo>
                    <a:pt x="203" y="703"/>
                  </a:lnTo>
                  <a:lnTo>
                    <a:pt x="216" y="715"/>
                  </a:lnTo>
                  <a:lnTo>
                    <a:pt x="228" y="728"/>
                  </a:lnTo>
                  <a:lnTo>
                    <a:pt x="237" y="742"/>
                  </a:lnTo>
                  <a:lnTo>
                    <a:pt x="244" y="760"/>
                  </a:lnTo>
                  <a:lnTo>
                    <a:pt x="249" y="778"/>
                  </a:lnTo>
                  <a:lnTo>
                    <a:pt x="250" y="798"/>
                  </a:lnTo>
                  <a:lnTo>
                    <a:pt x="250" y="821"/>
                  </a:lnTo>
                  <a:lnTo>
                    <a:pt x="250" y="844"/>
                  </a:lnTo>
                  <a:lnTo>
                    <a:pt x="251" y="866"/>
                  </a:lnTo>
                  <a:lnTo>
                    <a:pt x="253" y="887"/>
                  </a:lnTo>
                  <a:lnTo>
                    <a:pt x="258" y="905"/>
                  </a:lnTo>
                  <a:lnTo>
                    <a:pt x="266" y="919"/>
                  </a:lnTo>
                  <a:lnTo>
                    <a:pt x="278" y="927"/>
                  </a:lnTo>
                  <a:lnTo>
                    <a:pt x="286" y="928"/>
                  </a:lnTo>
                  <a:lnTo>
                    <a:pt x="295" y="927"/>
                  </a:lnTo>
                  <a:lnTo>
                    <a:pt x="305" y="923"/>
                  </a:lnTo>
                  <a:lnTo>
                    <a:pt x="318" y="919"/>
                  </a:lnTo>
                  <a:lnTo>
                    <a:pt x="331" y="912"/>
                  </a:lnTo>
                  <a:lnTo>
                    <a:pt x="343" y="904"/>
                  </a:lnTo>
                  <a:lnTo>
                    <a:pt x="358" y="895"/>
                  </a:lnTo>
                  <a:lnTo>
                    <a:pt x="372" y="884"/>
                  </a:lnTo>
                  <a:lnTo>
                    <a:pt x="386" y="874"/>
                  </a:lnTo>
                  <a:lnTo>
                    <a:pt x="401" y="862"/>
                  </a:lnTo>
                  <a:lnTo>
                    <a:pt x="415" y="851"/>
                  </a:lnTo>
                  <a:lnTo>
                    <a:pt x="427" y="839"/>
                  </a:lnTo>
                  <a:lnTo>
                    <a:pt x="440" y="829"/>
                  </a:lnTo>
                  <a:lnTo>
                    <a:pt x="453" y="819"/>
                  </a:lnTo>
                  <a:lnTo>
                    <a:pt x="463" y="808"/>
                  </a:lnTo>
                  <a:lnTo>
                    <a:pt x="472" y="800"/>
                  </a:lnTo>
                  <a:lnTo>
                    <a:pt x="489" y="783"/>
                  </a:lnTo>
                  <a:lnTo>
                    <a:pt x="507" y="762"/>
                  </a:lnTo>
                  <a:lnTo>
                    <a:pt x="523" y="739"/>
                  </a:lnTo>
                  <a:lnTo>
                    <a:pt x="538" y="714"/>
                  </a:lnTo>
                  <a:lnTo>
                    <a:pt x="548" y="688"/>
                  </a:lnTo>
                  <a:lnTo>
                    <a:pt x="555" y="663"/>
                  </a:lnTo>
                  <a:lnTo>
                    <a:pt x="556" y="640"/>
                  </a:lnTo>
                  <a:lnTo>
                    <a:pt x="550" y="618"/>
                  </a:lnTo>
                  <a:lnTo>
                    <a:pt x="540" y="595"/>
                  </a:lnTo>
                  <a:lnTo>
                    <a:pt x="527" y="570"/>
                  </a:lnTo>
                  <a:lnTo>
                    <a:pt x="515" y="541"/>
                  </a:lnTo>
                  <a:lnTo>
                    <a:pt x="502" y="511"/>
                  </a:lnTo>
                  <a:lnTo>
                    <a:pt x="493" y="483"/>
                  </a:lnTo>
                  <a:lnTo>
                    <a:pt x="486" y="457"/>
                  </a:lnTo>
                  <a:lnTo>
                    <a:pt x="484" y="434"/>
                  </a:lnTo>
                  <a:lnTo>
                    <a:pt x="487" y="415"/>
                  </a:lnTo>
                  <a:lnTo>
                    <a:pt x="494" y="397"/>
                  </a:lnTo>
                  <a:lnTo>
                    <a:pt x="502" y="373"/>
                  </a:lnTo>
                  <a:lnTo>
                    <a:pt x="509" y="346"/>
                  </a:lnTo>
                  <a:lnTo>
                    <a:pt x="514" y="320"/>
                  </a:lnTo>
                  <a:lnTo>
                    <a:pt x="515" y="294"/>
                  </a:lnTo>
                  <a:lnTo>
                    <a:pt x="510" y="274"/>
                  </a:lnTo>
                  <a:lnTo>
                    <a:pt x="500" y="260"/>
                  </a:lnTo>
                  <a:lnTo>
                    <a:pt x="481" y="255"/>
                  </a:lnTo>
                  <a:lnTo>
                    <a:pt x="458" y="254"/>
                  </a:lnTo>
                  <a:lnTo>
                    <a:pt x="436" y="247"/>
                  </a:lnTo>
                  <a:lnTo>
                    <a:pt x="415" y="238"/>
                  </a:lnTo>
                  <a:lnTo>
                    <a:pt x="395" y="224"/>
                  </a:lnTo>
                  <a:lnTo>
                    <a:pt x="378" y="209"/>
                  </a:lnTo>
                  <a:lnTo>
                    <a:pt x="364" y="192"/>
                  </a:lnTo>
                  <a:lnTo>
                    <a:pt x="354" y="174"/>
                  </a:lnTo>
                  <a:lnTo>
                    <a:pt x="349" y="156"/>
                  </a:lnTo>
                  <a:lnTo>
                    <a:pt x="349" y="155"/>
                  </a:lnTo>
                  <a:lnTo>
                    <a:pt x="349" y="154"/>
                  </a:lnTo>
                  <a:lnTo>
                    <a:pt x="349" y="153"/>
                  </a:lnTo>
                  <a:lnTo>
                    <a:pt x="349" y="132"/>
                  </a:lnTo>
                  <a:lnTo>
                    <a:pt x="350" y="109"/>
                  </a:lnTo>
                  <a:lnTo>
                    <a:pt x="352" y="85"/>
                  </a:lnTo>
                  <a:lnTo>
                    <a:pt x="352" y="61"/>
                  </a:lnTo>
                  <a:lnTo>
                    <a:pt x="350" y="40"/>
                  </a:lnTo>
                  <a:lnTo>
                    <a:pt x="342" y="21"/>
                  </a:lnTo>
                  <a:lnTo>
                    <a:pt x="328" y="8"/>
                  </a:lnTo>
                  <a:lnTo>
                    <a:pt x="306" y="2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16" y="7"/>
                  </a:lnTo>
                  <a:lnTo>
                    <a:pt x="202" y="11"/>
                  </a:lnTo>
                  <a:lnTo>
                    <a:pt x="185" y="14"/>
                  </a:lnTo>
                  <a:lnTo>
                    <a:pt x="170" y="20"/>
                  </a:lnTo>
                  <a:lnTo>
                    <a:pt x="155" y="25"/>
                  </a:lnTo>
                  <a:lnTo>
                    <a:pt x="140" y="30"/>
                  </a:lnTo>
                  <a:lnTo>
                    <a:pt x="127" y="37"/>
                  </a:lnTo>
                  <a:lnTo>
                    <a:pt x="113" y="44"/>
                  </a:lnTo>
                  <a:lnTo>
                    <a:pt x="100" y="52"/>
                  </a:lnTo>
                  <a:lnTo>
                    <a:pt x="88" y="60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2" name="Freeform 457"/>
            <p:cNvSpPr>
              <a:spLocks/>
            </p:cNvSpPr>
            <p:nvPr/>
          </p:nvSpPr>
          <p:spPr bwMode="auto">
            <a:xfrm>
              <a:off x="4011" y="1652"/>
              <a:ext cx="270" cy="454"/>
            </a:xfrm>
            <a:custGeom>
              <a:avLst/>
              <a:gdLst>
                <a:gd name="T0" fmla="*/ 5 w 540"/>
                <a:gd name="T1" fmla="*/ 5 h 907"/>
                <a:gd name="T2" fmla="*/ 3 w 540"/>
                <a:gd name="T3" fmla="*/ 6 h 907"/>
                <a:gd name="T4" fmla="*/ 2 w 540"/>
                <a:gd name="T5" fmla="*/ 9 h 907"/>
                <a:gd name="T6" fmla="*/ 1 w 540"/>
                <a:gd name="T7" fmla="*/ 14 h 907"/>
                <a:gd name="T8" fmla="*/ 1 w 540"/>
                <a:gd name="T9" fmla="*/ 22 h 907"/>
                <a:gd name="T10" fmla="*/ 2 w 540"/>
                <a:gd name="T11" fmla="*/ 28 h 907"/>
                <a:gd name="T12" fmla="*/ 3 w 540"/>
                <a:gd name="T13" fmla="*/ 32 h 907"/>
                <a:gd name="T14" fmla="*/ 5 w 540"/>
                <a:gd name="T15" fmla="*/ 35 h 907"/>
                <a:gd name="T16" fmla="*/ 6 w 540"/>
                <a:gd name="T17" fmla="*/ 37 h 907"/>
                <a:gd name="T18" fmla="*/ 7 w 540"/>
                <a:gd name="T19" fmla="*/ 39 h 907"/>
                <a:gd name="T20" fmla="*/ 8 w 540"/>
                <a:gd name="T21" fmla="*/ 41 h 907"/>
                <a:gd name="T22" fmla="*/ 9 w 540"/>
                <a:gd name="T23" fmla="*/ 42 h 907"/>
                <a:gd name="T24" fmla="*/ 11 w 540"/>
                <a:gd name="T25" fmla="*/ 43 h 907"/>
                <a:gd name="T26" fmla="*/ 13 w 540"/>
                <a:gd name="T27" fmla="*/ 43 h 907"/>
                <a:gd name="T28" fmla="*/ 14 w 540"/>
                <a:gd name="T29" fmla="*/ 45 h 907"/>
                <a:gd name="T30" fmla="*/ 15 w 540"/>
                <a:gd name="T31" fmla="*/ 47 h 907"/>
                <a:gd name="T32" fmla="*/ 16 w 540"/>
                <a:gd name="T33" fmla="*/ 49 h 907"/>
                <a:gd name="T34" fmla="*/ 16 w 540"/>
                <a:gd name="T35" fmla="*/ 52 h 907"/>
                <a:gd name="T36" fmla="*/ 16 w 540"/>
                <a:gd name="T37" fmla="*/ 55 h 907"/>
                <a:gd name="T38" fmla="*/ 17 w 540"/>
                <a:gd name="T39" fmla="*/ 57 h 907"/>
                <a:gd name="T40" fmla="*/ 18 w 540"/>
                <a:gd name="T41" fmla="*/ 57 h 907"/>
                <a:gd name="T42" fmla="*/ 19 w 540"/>
                <a:gd name="T43" fmla="*/ 57 h 907"/>
                <a:gd name="T44" fmla="*/ 21 w 540"/>
                <a:gd name="T45" fmla="*/ 56 h 907"/>
                <a:gd name="T46" fmla="*/ 22 w 540"/>
                <a:gd name="T47" fmla="*/ 55 h 907"/>
                <a:gd name="T48" fmla="*/ 24 w 540"/>
                <a:gd name="T49" fmla="*/ 54 h 907"/>
                <a:gd name="T50" fmla="*/ 26 w 540"/>
                <a:gd name="T51" fmla="*/ 52 h 907"/>
                <a:gd name="T52" fmla="*/ 27 w 540"/>
                <a:gd name="T53" fmla="*/ 51 h 907"/>
                <a:gd name="T54" fmla="*/ 29 w 540"/>
                <a:gd name="T55" fmla="*/ 50 h 907"/>
                <a:gd name="T56" fmla="*/ 30 w 540"/>
                <a:gd name="T57" fmla="*/ 48 h 907"/>
                <a:gd name="T58" fmla="*/ 32 w 540"/>
                <a:gd name="T59" fmla="*/ 45 h 907"/>
                <a:gd name="T60" fmla="*/ 34 w 540"/>
                <a:gd name="T61" fmla="*/ 42 h 907"/>
                <a:gd name="T62" fmla="*/ 34 w 540"/>
                <a:gd name="T63" fmla="*/ 39 h 907"/>
                <a:gd name="T64" fmla="*/ 33 w 540"/>
                <a:gd name="T65" fmla="*/ 37 h 907"/>
                <a:gd name="T66" fmla="*/ 32 w 540"/>
                <a:gd name="T67" fmla="*/ 33 h 907"/>
                <a:gd name="T68" fmla="*/ 30 w 540"/>
                <a:gd name="T69" fmla="*/ 30 h 907"/>
                <a:gd name="T70" fmla="*/ 30 w 540"/>
                <a:gd name="T71" fmla="*/ 27 h 907"/>
                <a:gd name="T72" fmla="*/ 30 w 540"/>
                <a:gd name="T73" fmla="*/ 25 h 907"/>
                <a:gd name="T74" fmla="*/ 31 w 540"/>
                <a:gd name="T75" fmla="*/ 21 h 907"/>
                <a:gd name="T76" fmla="*/ 32 w 540"/>
                <a:gd name="T77" fmla="*/ 18 h 907"/>
                <a:gd name="T78" fmla="*/ 31 w 540"/>
                <a:gd name="T79" fmla="*/ 16 h 907"/>
                <a:gd name="T80" fmla="*/ 28 w 540"/>
                <a:gd name="T81" fmla="*/ 16 h 907"/>
                <a:gd name="T82" fmla="*/ 25 w 540"/>
                <a:gd name="T83" fmla="*/ 15 h 907"/>
                <a:gd name="T84" fmla="*/ 23 w 540"/>
                <a:gd name="T85" fmla="*/ 13 h 907"/>
                <a:gd name="T86" fmla="*/ 22 w 540"/>
                <a:gd name="T87" fmla="*/ 11 h 907"/>
                <a:gd name="T88" fmla="*/ 22 w 540"/>
                <a:gd name="T89" fmla="*/ 10 h 907"/>
                <a:gd name="T90" fmla="*/ 22 w 540"/>
                <a:gd name="T91" fmla="*/ 10 h 907"/>
                <a:gd name="T92" fmla="*/ 21 w 540"/>
                <a:gd name="T93" fmla="*/ 8 h 907"/>
                <a:gd name="T94" fmla="*/ 22 w 540"/>
                <a:gd name="T95" fmla="*/ 6 h 907"/>
                <a:gd name="T96" fmla="*/ 21 w 540"/>
                <a:gd name="T97" fmla="*/ 3 h 907"/>
                <a:gd name="T98" fmla="*/ 20 w 540"/>
                <a:gd name="T99" fmla="*/ 1 h 907"/>
                <a:gd name="T100" fmla="*/ 18 w 540"/>
                <a:gd name="T101" fmla="*/ 0 h 907"/>
                <a:gd name="T102" fmla="*/ 16 w 540"/>
                <a:gd name="T103" fmla="*/ 1 h 907"/>
                <a:gd name="T104" fmla="*/ 14 w 540"/>
                <a:gd name="T105" fmla="*/ 1 h 907"/>
                <a:gd name="T106" fmla="*/ 13 w 540"/>
                <a:gd name="T107" fmla="*/ 1 h 907"/>
                <a:gd name="T108" fmla="*/ 11 w 540"/>
                <a:gd name="T109" fmla="*/ 2 h 907"/>
                <a:gd name="T110" fmla="*/ 9 w 540"/>
                <a:gd name="T111" fmla="*/ 2 h 907"/>
                <a:gd name="T112" fmla="*/ 7 w 540"/>
                <a:gd name="T113" fmla="*/ 3 h 907"/>
                <a:gd name="T114" fmla="*/ 6 w 540"/>
                <a:gd name="T115" fmla="*/ 4 h 9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0"/>
                <a:gd name="T175" fmla="*/ 0 h 907"/>
                <a:gd name="T176" fmla="*/ 540 w 540"/>
                <a:gd name="T177" fmla="*/ 907 h 9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0" h="907">
                  <a:moveTo>
                    <a:pt x="73" y="68"/>
                  </a:moveTo>
                  <a:lnTo>
                    <a:pt x="69" y="70"/>
                  </a:lnTo>
                  <a:lnTo>
                    <a:pt x="60" y="77"/>
                  </a:lnTo>
                  <a:lnTo>
                    <a:pt x="48" y="90"/>
                  </a:lnTo>
                  <a:lnTo>
                    <a:pt x="34" y="109"/>
                  </a:lnTo>
                  <a:lnTo>
                    <a:pt x="20" y="138"/>
                  </a:lnTo>
                  <a:lnTo>
                    <a:pt x="8" y="176"/>
                  </a:lnTo>
                  <a:lnTo>
                    <a:pt x="2" y="224"/>
                  </a:lnTo>
                  <a:lnTo>
                    <a:pt x="0" y="286"/>
                  </a:lnTo>
                  <a:lnTo>
                    <a:pt x="5" y="348"/>
                  </a:lnTo>
                  <a:lnTo>
                    <a:pt x="13" y="398"/>
                  </a:lnTo>
                  <a:lnTo>
                    <a:pt x="23" y="441"/>
                  </a:lnTo>
                  <a:lnTo>
                    <a:pt x="35" y="476"/>
                  </a:lnTo>
                  <a:lnTo>
                    <a:pt x="48" y="503"/>
                  </a:lnTo>
                  <a:lnTo>
                    <a:pt x="59" y="528"/>
                  </a:lnTo>
                  <a:lnTo>
                    <a:pt x="68" y="548"/>
                  </a:lnTo>
                  <a:lnTo>
                    <a:pt x="76" y="567"/>
                  </a:lnTo>
                  <a:lnTo>
                    <a:pt x="83" y="585"/>
                  </a:lnTo>
                  <a:lnTo>
                    <a:pt x="91" y="602"/>
                  </a:lnTo>
                  <a:lnTo>
                    <a:pt x="99" y="620"/>
                  </a:lnTo>
                  <a:lnTo>
                    <a:pt x="110" y="636"/>
                  </a:lnTo>
                  <a:lnTo>
                    <a:pt x="120" y="649"/>
                  </a:lnTo>
                  <a:lnTo>
                    <a:pt x="132" y="660"/>
                  </a:lnTo>
                  <a:lnTo>
                    <a:pt x="144" y="667"/>
                  </a:lnTo>
                  <a:lnTo>
                    <a:pt x="158" y="670"/>
                  </a:lnTo>
                  <a:lnTo>
                    <a:pt x="172" y="673"/>
                  </a:lnTo>
                  <a:lnTo>
                    <a:pt x="186" y="678"/>
                  </a:lnTo>
                  <a:lnTo>
                    <a:pt x="200" y="688"/>
                  </a:lnTo>
                  <a:lnTo>
                    <a:pt x="212" y="698"/>
                  </a:lnTo>
                  <a:lnTo>
                    <a:pt x="224" y="711"/>
                  </a:lnTo>
                  <a:lnTo>
                    <a:pt x="233" y="726"/>
                  </a:lnTo>
                  <a:lnTo>
                    <a:pt x="240" y="742"/>
                  </a:lnTo>
                  <a:lnTo>
                    <a:pt x="244" y="760"/>
                  </a:lnTo>
                  <a:lnTo>
                    <a:pt x="246" y="780"/>
                  </a:lnTo>
                  <a:lnTo>
                    <a:pt x="247" y="802"/>
                  </a:lnTo>
                  <a:lnTo>
                    <a:pt x="247" y="824"/>
                  </a:lnTo>
                  <a:lnTo>
                    <a:pt x="248" y="846"/>
                  </a:lnTo>
                  <a:lnTo>
                    <a:pt x="250" y="866"/>
                  </a:lnTo>
                  <a:lnTo>
                    <a:pt x="254" y="884"/>
                  </a:lnTo>
                  <a:lnTo>
                    <a:pt x="262" y="897"/>
                  </a:lnTo>
                  <a:lnTo>
                    <a:pt x="273" y="905"/>
                  </a:lnTo>
                  <a:lnTo>
                    <a:pt x="281" y="907"/>
                  </a:lnTo>
                  <a:lnTo>
                    <a:pt x="291" y="905"/>
                  </a:lnTo>
                  <a:lnTo>
                    <a:pt x="301" y="902"/>
                  </a:lnTo>
                  <a:lnTo>
                    <a:pt x="311" y="897"/>
                  </a:lnTo>
                  <a:lnTo>
                    <a:pt x="324" y="891"/>
                  </a:lnTo>
                  <a:lnTo>
                    <a:pt x="337" y="882"/>
                  </a:lnTo>
                  <a:lnTo>
                    <a:pt x="350" y="873"/>
                  </a:lnTo>
                  <a:lnTo>
                    <a:pt x="364" y="863"/>
                  </a:lnTo>
                  <a:lnTo>
                    <a:pt x="378" y="852"/>
                  </a:lnTo>
                  <a:lnTo>
                    <a:pt x="391" y="841"/>
                  </a:lnTo>
                  <a:lnTo>
                    <a:pt x="405" y="829"/>
                  </a:lnTo>
                  <a:lnTo>
                    <a:pt x="417" y="819"/>
                  </a:lnTo>
                  <a:lnTo>
                    <a:pt x="430" y="808"/>
                  </a:lnTo>
                  <a:lnTo>
                    <a:pt x="440" y="797"/>
                  </a:lnTo>
                  <a:lnTo>
                    <a:pt x="451" y="788"/>
                  </a:lnTo>
                  <a:lnTo>
                    <a:pt x="460" y="780"/>
                  </a:lnTo>
                  <a:lnTo>
                    <a:pt x="477" y="763"/>
                  </a:lnTo>
                  <a:lnTo>
                    <a:pt x="493" y="742"/>
                  </a:lnTo>
                  <a:lnTo>
                    <a:pt x="509" y="720"/>
                  </a:lnTo>
                  <a:lnTo>
                    <a:pt x="523" y="696"/>
                  </a:lnTo>
                  <a:lnTo>
                    <a:pt x="534" y="670"/>
                  </a:lnTo>
                  <a:lnTo>
                    <a:pt x="539" y="646"/>
                  </a:lnTo>
                  <a:lnTo>
                    <a:pt x="540" y="622"/>
                  </a:lnTo>
                  <a:lnTo>
                    <a:pt x="535" y="601"/>
                  </a:lnTo>
                  <a:lnTo>
                    <a:pt x="524" y="579"/>
                  </a:lnTo>
                  <a:lnTo>
                    <a:pt x="512" y="554"/>
                  </a:lnTo>
                  <a:lnTo>
                    <a:pt x="499" y="526"/>
                  </a:lnTo>
                  <a:lnTo>
                    <a:pt x="487" y="498"/>
                  </a:lnTo>
                  <a:lnTo>
                    <a:pt x="477" y="470"/>
                  </a:lnTo>
                  <a:lnTo>
                    <a:pt x="470" y="443"/>
                  </a:lnTo>
                  <a:lnTo>
                    <a:pt x="468" y="422"/>
                  </a:lnTo>
                  <a:lnTo>
                    <a:pt x="471" y="403"/>
                  </a:lnTo>
                  <a:lnTo>
                    <a:pt x="478" y="385"/>
                  </a:lnTo>
                  <a:lnTo>
                    <a:pt x="485" y="362"/>
                  </a:lnTo>
                  <a:lnTo>
                    <a:pt x="492" y="336"/>
                  </a:lnTo>
                  <a:lnTo>
                    <a:pt x="497" y="310"/>
                  </a:lnTo>
                  <a:lnTo>
                    <a:pt x="497" y="286"/>
                  </a:lnTo>
                  <a:lnTo>
                    <a:pt x="493" y="265"/>
                  </a:lnTo>
                  <a:lnTo>
                    <a:pt x="483" y="252"/>
                  </a:lnTo>
                  <a:lnTo>
                    <a:pt x="464" y="248"/>
                  </a:lnTo>
                  <a:lnTo>
                    <a:pt x="443" y="246"/>
                  </a:lnTo>
                  <a:lnTo>
                    <a:pt x="421" y="239"/>
                  </a:lnTo>
                  <a:lnTo>
                    <a:pt x="400" y="230"/>
                  </a:lnTo>
                  <a:lnTo>
                    <a:pt x="380" y="218"/>
                  </a:lnTo>
                  <a:lnTo>
                    <a:pt x="364" y="203"/>
                  </a:lnTo>
                  <a:lnTo>
                    <a:pt x="350" y="186"/>
                  </a:lnTo>
                  <a:lnTo>
                    <a:pt x="341" y="168"/>
                  </a:lnTo>
                  <a:lnTo>
                    <a:pt x="337" y="151"/>
                  </a:lnTo>
                  <a:lnTo>
                    <a:pt x="337" y="150"/>
                  </a:lnTo>
                  <a:lnTo>
                    <a:pt x="337" y="148"/>
                  </a:lnTo>
                  <a:lnTo>
                    <a:pt x="337" y="147"/>
                  </a:lnTo>
                  <a:lnTo>
                    <a:pt x="335" y="128"/>
                  </a:lnTo>
                  <a:lnTo>
                    <a:pt x="337" y="105"/>
                  </a:lnTo>
                  <a:lnTo>
                    <a:pt x="339" y="82"/>
                  </a:lnTo>
                  <a:lnTo>
                    <a:pt x="339" y="59"/>
                  </a:lnTo>
                  <a:lnTo>
                    <a:pt x="335" y="38"/>
                  </a:lnTo>
                  <a:lnTo>
                    <a:pt x="329" y="19"/>
                  </a:lnTo>
                  <a:lnTo>
                    <a:pt x="315" y="7"/>
                  </a:lnTo>
                  <a:lnTo>
                    <a:pt x="294" y="1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3" y="1"/>
                  </a:lnTo>
                  <a:lnTo>
                    <a:pt x="238" y="2"/>
                  </a:lnTo>
                  <a:lnTo>
                    <a:pt x="223" y="4"/>
                  </a:lnTo>
                  <a:lnTo>
                    <a:pt x="208" y="7"/>
                  </a:lnTo>
                  <a:lnTo>
                    <a:pt x="193" y="10"/>
                  </a:lnTo>
                  <a:lnTo>
                    <a:pt x="178" y="15"/>
                  </a:lnTo>
                  <a:lnTo>
                    <a:pt x="163" y="19"/>
                  </a:lnTo>
                  <a:lnTo>
                    <a:pt x="148" y="24"/>
                  </a:lnTo>
                  <a:lnTo>
                    <a:pt x="134" y="31"/>
                  </a:lnTo>
                  <a:lnTo>
                    <a:pt x="120" y="37"/>
                  </a:lnTo>
                  <a:lnTo>
                    <a:pt x="107" y="44"/>
                  </a:lnTo>
                  <a:lnTo>
                    <a:pt x="95" y="52"/>
                  </a:lnTo>
                  <a:lnTo>
                    <a:pt x="83" y="6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3" name="Freeform 458"/>
            <p:cNvSpPr>
              <a:spLocks/>
            </p:cNvSpPr>
            <p:nvPr/>
          </p:nvSpPr>
          <p:spPr bwMode="auto">
            <a:xfrm>
              <a:off x="4015" y="1658"/>
              <a:ext cx="261" cy="442"/>
            </a:xfrm>
            <a:custGeom>
              <a:avLst/>
              <a:gdLst>
                <a:gd name="T0" fmla="*/ 4 w 523"/>
                <a:gd name="T1" fmla="*/ 4 h 885"/>
                <a:gd name="T2" fmla="*/ 2 w 523"/>
                <a:gd name="T3" fmla="*/ 5 h 885"/>
                <a:gd name="T4" fmla="*/ 1 w 523"/>
                <a:gd name="T5" fmla="*/ 8 h 885"/>
                <a:gd name="T6" fmla="*/ 0 w 523"/>
                <a:gd name="T7" fmla="*/ 13 h 885"/>
                <a:gd name="T8" fmla="*/ 0 w 523"/>
                <a:gd name="T9" fmla="*/ 21 h 885"/>
                <a:gd name="T10" fmla="*/ 1 w 523"/>
                <a:gd name="T11" fmla="*/ 27 h 885"/>
                <a:gd name="T12" fmla="*/ 3 w 523"/>
                <a:gd name="T13" fmla="*/ 30 h 885"/>
                <a:gd name="T14" fmla="*/ 4 w 523"/>
                <a:gd name="T15" fmla="*/ 33 h 885"/>
                <a:gd name="T16" fmla="*/ 5 w 523"/>
                <a:gd name="T17" fmla="*/ 35 h 885"/>
                <a:gd name="T18" fmla="*/ 6 w 523"/>
                <a:gd name="T19" fmla="*/ 37 h 885"/>
                <a:gd name="T20" fmla="*/ 7 w 523"/>
                <a:gd name="T21" fmla="*/ 39 h 885"/>
                <a:gd name="T22" fmla="*/ 8 w 523"/>
                <a:gd name="T23" fmla="*/ 40 h 885"/>
                <a:gd name="T24" fmla="*/ 10 w 523"/>
                <a:gd name="T25" fmla="*/ 41 h 885"/>
                <a:gd name="T26" fmla="*/ 12 w 523"/>
                <a:gd name="T27" fmla="*/ 42 h 885"/>
                <a:gd name="T28" fmla="*/ 13 w 523"/>
                <a:gd name="T29" fmla="*/ 43 h 885"/>
                <a:gd name="T30" fmla="*/ 14 w 523"/>
                <a:gd name="T31" fmla="*/ 45 h 885"/>
                <a:gd name="T32" fmla="*/ 15 w 523"/>
                <a:gd name="T33" fmla="*/ 47 h 885"/>
                <a:gd name="T34" fmla="*/ 15 w 523"/>
                <a:gd name="T35" fmla="*/ 50 h 885"/>
                <a:gd name="T36" fmla="*/ 15 w 523"/>
                <a:gd name="T37" fmla="*/ 52 h 885"/>
                <a:gd name="T38" fmla="*/ 16 w 523"/>
                <a:gd name="T39" fmla="*/ 54 h 885"/>
                <a:gd name="T40" fmla="*/ 17 w 523"/>
                <a:gd name="T41" fmla="*/ 55 h 885"/>
                <a:gd name="T42" fmla="*/ 20 w 523"/>
                <a:gd name="T43" fmla="*/ 53 h 885"/>
                <a:gd name="T44" fmla="*/ 23 w 523"/>
                <a:gd name="T45" fmla="*/ 51 h 885"/>
                <a:gd name="T46" fmla="*/ 26 w 523"/>
                <a:gd name="T47" fmla="*/ 48 h 885"/>
                <a:gd name="T48" fmla="*/ 28 w 523"/>
                <a:gd name="T49" fmla="*/ 46 h 885"/>
                <a:gd name="T50" fmla="*/ 30 w 523"/>
                <a:gd name="T51" fmla="*/ 43 h 885"/>
                <a:gd name="T52" fmla="*/ 32 w 523"/>
                <a:gd name="T53" fmla="*/ 40 h 885"/>
                <a:gd name="T54" fmla="*/ 32 w 523"/>
                <a:gd name="T55" fmla="*/ 37 h 885"/>
                <a:gd name="T56" fmla="*/ 31 w 523"/>
                <a:gd name="T57" fmla="*/ 35 h 885"/>
                <a:gd name="T58" fmla="*/ 30 w 523"/>
                <a:gd name="T59" fmla="*/ 32 h 885"/>
                <a:gd name="T60" fmla="*/ 28 w 523"/>
                <a:gd name="T61" fmla="*/ 28 h 885"/>
                <a:gd name="T62" fmla="*/ 28 w 523"/>
                <a:gd name="T63" fmla="*/ 25 h 885"/>
                <a:gd name="T64" fmla="*/ 28 w 523"/>
                <a:gd name="T65" fmla="*/ 23 h 885"/>
                <a:gd name="T66" fmla="*/ 29 w 523"/>
                <a:gd name="T67" fmla="*/ 20 h 885"/>
                <a:gd name="T68" fmla="*/ 29 w 523"/>
                <a:gd name="T69" fmla="*/ 17 h 885"/>
                <a:gd name="T70" fmla="*/ 29 w 523"/>
                <a:gd name="T71" fmla="*/ 15 h 885"/>
                <a:gd name="T72" fmla="*/ 26 w 523"/>
                <a:gd name="T73" fmla="*/ 15 h 885"/>
                <a:gd name="T74" fmla="*/ 24 w 523"/>
                <a:gd name="T75" fmla="*/ 14 h 885"/>
                <a:gd name="T76" fmla="*/ 21 w 523"/>
                <a:gd name="T77" fmla="*/ 12 h 885"/>
                <a:gd name="T78" fmla="*/ 20 w 523"/>
                <a:gd name="T79" fmla="*/ 10 h 885"/>
                <a:gd name="T80" fmla="*/ 20 w 523"/>
                <a:gd name="T81" fmla="*/ 9 h 885"/>
                <a:gd name="T82" fmla="*/ 20 w 523"/>
                <a:gd name="T83" fmla="*/ 9 h 885"/>
                <a:gd name="T84" fmla="*/ 20 w 523"/>
                <a:gd name="T85" fmla="*/ 7 h 885"/>
                <a:gd name="T86" fmla="*/ 20 w 523"/>
                <a:gd name="T87" fmla="*/ 5 h 885"/>
                <a:gd name="T88" fmla="*/ 20 w 523"/>
                <a:gd name="T89" fmla="*/ 2 h 885"/>
                <a:gd name="T90" fmla="*/ 18 w 523"/>
                <a:gd name="T91" fmla="*/ 0 h 885"/>
                <a:gd name="T92" fmla="*/ 16 w 523"/>
                <a:gd name="T93" fmla="*/ 0 h 885"/>
                <a:gd name="T94" fmla="*/ 15 w 523"/>
                <a:gd name="T95" fmla="*/ 0 h 885"/>
                <a:gd name="T96" fmla="*/ 13 w 523"/>
                <a:gd name="T97" fmla="*/ 0 h 885"/>
                <a:gd name="T98" fmla="*/ 11 w 523"/>
                <a:gd name="T99" fmla="*/ 0 h 885"/>
                <a:gd name="T100" fmla="*/ 9 w 523"/>
                <a:gd name="T101" fmla="*/ 1 h 885"/>
                <a:gd name="T102" fmla="*/ 7 w 523"/>
                <a:gd name="T103" fmla="*/ 1 h 885"/>
                <a:gd name="T104" fmla="*/ 6 w 523"/>
                <a:gd name="T105" fmla="*/ 2 h 885"/>
                <a:gd name="T106" fmla="*/ 4 w 523"/>
                <a:gd name="T107" fmla="*/ 3 h 8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3"/>
                <a:gd name="T163" fmla="*/ 0 h 885"/>
                <a:gd name="T164" fmla="*/ 523 w 523"/>
                <a:gd name="T165" fmla="*/ 885 h 8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3" h="885">
                  <a:moveTo>
                    <a:pt x="68" y="68"/>
                  </a:moveTo>
                  <a:lnTo>
                    <a:pt x="65" y="70"/>
                  </a:lnTo>
                  <a:lnTo>
                    <a:pt x="57" y="77"/>
                  </a:lnTo>
                  <a:lnTo>
                    <a:pt x="44" y="90"/>
                  </a:lnTo>
                  <a:lnTo>
                    <a:pt x="32" y="110"/>
                  </a:lnTo>
                  <a:lnTo>
                    <a:pt x="18" y="137"/>
                  </a:lnTo>
                  <a:lnTo>
                    <a:pt x="7" y="174"/>
                  </a:lnTo>
                  <a:lnTo>
                    <a:pt x="0" y="223"/>
                  </a:lnTo>
                  <a:lnTo>
                    <a:pt x="0" y="282"/>
                  </a:lnTo>
                  <a:lnTo>
                    <a:pt x="6" y="342"/>
                  </a:lnTo>
                  <a:lnTo>
                    <a:pt x="14" y="393"/>
                  </a:lnTo>
                  <a:lnTo>
                    <a:pt x="25" y="433"/>
                  </a:lnTo>
                  <a:lnTo>
                    <a:pt x="36" y="467"/>
                  </a:lnTo>
                  <a:lnTo>
                    <a:pt x="48" y="494"/>
                  </a:lnTo>
                  <a:lnTo>
                    <a:pt x="59" y="518"/>
                  </a:lnTo>
                  <a:lnTo>
                    <a:pt x="68" y="537"/>
                  </a:lnTo>
                  <a:lnTo>
                    <a:pt x="76" y="556"/>
                  </a:lnTo>
                  <a:lnTo>
                    <a:pt x="82" y="573"/>
                  </a:lnTo>
                  <a:lnTo>
                    <a:pt x="90" y="591"/>
                  </a:lnTo>
                  <a:lnTo>
                    <a:pt x="98" y="607"/>
                  </a:lnTo>
                  <a:lnTo>
                    <a:pt x="109" y="622"/>
                  </a:lnTo>
                  <a:lnTo>
                    <a:pt x="119" y="635"/>
                  </a:lnTo>
                  <a:lnTo>
                    <a:pt x="131" y="645"/>
                  </a:lnTo>
                  <a:lnTo>
                    <a:pt x="143" y="652"/>
                  </a:lnTo>
                  <a:lnTo>
                    <a:pt x="156" y="656"/>
                  </a:lnTo>
                  <a:lnTo>
                    <a:pt x="170" y="658"/>
                  </a:lnTo>
                  <a:lnTo>
                    <a:pt x="184" y="664"/>
                  </a:lnTo>
                  <a:lnTo>
                    <a:pt x="196" y="672"/>
                  </a:lnTo>
                  <a:lnTo>
                    <a:pt x="209" y="682"/>
                  </a:lnTo>
                  <a:lnTo>
                    <a:pt x="219" y="695"/>
                  </a:lnTo>
                  <a:lnTo>
                    <a:pt x="228" y="710"/>
                  </a:lnTo>
                  <a:lnTo>
                    <a:pt x="235" y="726"/>
                  </a:lnTo>
                  <a:lnTo>
                    <a:pt x="240" y="743"/>
                  </a:lnTo>
                  <a:lnTo>
                    <a:pt x="242" y="763"/>
                  </a:lnTo>
                  <a:lnTo>
                    <a:pt x="242" y="784"/>
                  </a:lnTo>
                  <a:lnTo>
                    <a:pt x="242" y="806"/>
                  </a:lnTo>
                  <a:lnTo>
                    <a:pt x="243" y="828"/>
                  </a:lnTo>
                  <a:lnTo>
                    <a:pt x="246" y="847"/>
                  </a:lnTo>
                  <a:lnTo>
                    <a:pt x="250" y="864"/>
                  </a:lnTo>
                  <a:lnTo>
                    <a:pt x="257" y="877"/>
                  </a:lnTo>
                  <a:lnTo>
                    <a:pt x="269" y="885"/>
                  </a:lnTo>
                  <a:lnTo>
                    <a:pt x="285" y="885"/>
                  </a:lnTo>
                  <a:lnTo>
                    <a:pt x="306" y="876"/>
                  </a:lnTo>
                  <a:lnTo>
                    <a:pt x="330" y="861"/>
                  </a:lnTo>
                  <a:lnTo>
                    <a:pt x="356" y="842"/>
                  </a:lnTo>
                  <a:lnTo>
                    <a:pt x="382" y="821"/>
                  </a:lnTo>
                  <a:lnTo>
                    <a:pt x="407" y="799"/>
                  </a:lnTo>
                  <a:lnTo>
                    <a:pt x="429" y="778"/>
                  </a:lnTo>
                  <a:lnTo>
                    <a:pt x="447" y="761"/>
                  </a:lnTo>
                  <a:lnTo>
                    <a:pt x="463" y="745"/>
                  </a:lnTo>
                  <a:lnTo>
                    <a:pt x="479" y="724"/>
                  </a:lnTo>
                  <a:lnTo>
                    <a:pt x="494" y="702"/>
                  </a:lnTo>
                  <a:lnTo>
                    <a:pt x="508" y="678"/>
                  </a:lnTo>
                  <a:lnTo>
                    <a:pt x="517" y="654"/>
                  </a:lnTo>
                  <a:lnTo>
                    <a:pt x="523" y="629"/>
                  </a:lnTo>
                  <a:lnTo>
                    <a:pt x="523" y="606"/>
                  </a:lnTo>
                  <a:lnTo>
                    <a:pt x="517" y="586"/>
                  </a:lnTo>
                  <a:lnTo>
                    <a:pt x="507" y="565"/>
                  </a:lnTo>
                  <a:lnTo>
                    <a:pt x="496" y="539"/>
                  </a:lnTo>
                  <a:lnTo>
                    <a:pt x="483" y="513"/>
                  </a:lnTo>
                  <a:lnTo>
                    <a:pt x="471" y="485"/>
                  </a:lnTo>
                  <a:lnTo>
                    <a:pt x="461" y="458"/>
                  </a:lnTo>
                  <a:lnTo>
                    <a:pt x="455" y="432"/>
                  </a:lnTo>
                  <a:lnTo>
                    <a:pt x="452" y="410"/>
                  </a:lnTo>
                  <a:lnTo>
                    <a:pt x="455" y="393"/>
                  </a:lnTo>
                  <a:lnTo>
                    <a:pt x="461" y="375"/>
                  </a:lnTo>
                  <a:lnTo>
                    <a:pt x="468" y="353"/>
                  </a:lnTo>
                  <a:lnTo>
                    <a:pt x="475" y="327"/>
                  </a:lnTo>
                  <a:lnTo>
                    <a:pt x="478" y="301"/>
                  </a:lnTo>
                  <a:lnTo>
                    <a:pt x="479" y="277"/>
                  </a:lnTo>
                  <a:lnTo>
                    <a:pt x="475" y="258"/>
                  </a:lnTo>
                  <a:lnTo>
                    <a:pt x="465" y="244"/>
                  </a:lnTo>
                  <a:lnTo>
                    <a:pt x="447" y="241"/>
                  </a:lnTo>
                  <a:lnTo>
                    <a:pt x="427" y="240"/>
                  </a:lnTo>
                  <a:lnTo>
                    <a:pt x="405" y="234"/>
                  </a:lnTo>
                  <a:lnTo>
                    <a:pt x="385" y="224"/>
                  </a:lnTo>
                  <a:lnTo>
                    <a:pt x="367" y="212"/>
                  </a:lnTo>
                  <a:lnTo>
                    <a:pt x="351" y="197"/>
                  </a:lnTo>
                  <a:lnTo>
                    <a:pt x="338" y="181"/>
                  </a:lnTo>
                  <a:lnTo>
                    <a:pt x="327" y="164"/>
                  </a:lnTo>
                  <a:lnTo>
                    <a:pt x="323" y="146"/>
                  </a:lnTo>
                  <a:lnTo>
                    <a:pt x="323" y="145"/>
                  </a:lnTo>
                  <a:lnTo>
                    <a:pt x="323" y="144"/>
                  </a:lnTo>
                  <a:lnTo>
                    <a:pt x="322" y="125"/>
                  </a:lnTo>
                  <a:lnTo>
                    <a:pt x="323" y="103"/>
                  </a:lnTo>
                  <a:lnTo>
                    <a:pt x="324" y="80"/>
                  </a:lnTo>
                  <a:lnTo>
                    <a:pt x="325" y="57"/>
                  </a:lnTo>
                  <a:lnTo>
                    <a:pt x="322" y="37"/>
                  </a:lnTo>
                  <a:lnTo>
                    <a:pt x="315" y="20"/>
                  </a:lnTo>
                  <a:lnTo>
                    <a:pt x="302" y="7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1"/>
                  </a:lnTo>
                  <a:lnTo>
                    <a:pt x="227" y="2"/>
                  </a:lnTo>
                  <a:lnTo>
                    <a:pt x="212" y="5"/>
                  </a:lnTo>
                  <a:lnTo>
                    <a:pt x="198" y="7"/>
                  </a:lnTo>
                  <a:lnTo>
                    <a:pt x="184" y="12"/>
                  </a:lnTo>
                  <a:lnTo>
                    <a:pt x="169" y="15"/>
                  </a:lnTo>
                  <a:lnTo>
                    <a:pt x="155" y="20"/>
                  </a:lnTo>
                  <a:lnTo>
                    <a:pt x="141" y="26"/>
                  </a:lnTo>
                  <a:lnTo>
                    <a:pt x="127" y="31"/>
                  </a:lnTo>
                  <a:lnTo>
                    <a:pt x="113" y="38"/>
                  </a:lnTo>
                  <a:lnTo>
                    <a:pt x="101" y="45"/>
                  </a:lnTo>
                  <a:lnTo>
                    <a:pt x="89" y="52"/>
                  </a:lnTo>
                  <a:lnTo>
                    <a:pt x="79" y="6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4" name="Freeform 459"/>
            <p:cNvSpPr>
              <a:spLocks/>
            </p:cNvSpPr>
            <p:nvPr/>
          </p:nvSpPr>
          <p:spPr bwMode="auto">
            <a:xfrm>
              <a:off x="4018" y="1663"/>
              <a:ext cx="252" cy="431"/>
            </a:xfrm>
            <a:custGeom>
              <a:avLst/>
              <a:gdLst>
                <a:gd name="T0" fmla="*/ 3 w 506"/>
                <a:gd name="T1" fmla="*/ 4 h 863"/>
                <a:gd name="T2" fmla="*/ 2 w 506"/>
                <a:gd name="T3" fmla="*/ 5 h 863"/>
                <a:gd name="T4" fmla="*/ 0 w 506"/>
                <a:gd name="T5" fmla="*/ 8 h 863"/>
                <a:gd name="T6" fmla="*/ 0 w 506"/>
                <a:gd name="T7" fmla="*/ 13 h 863"/>
                <a:gd name="T8" fmla="*/ 0 w 506"/>
                <a:gd name="T9" fmla="*/ 21 h 863"/>
                <a:gd name="T10" fmla="*/ 1 w 506"/>
                <a:gd name="T11" fmla="*/ 26 h 863"/>
                <a:gd name="T12" fmla="*/ 2 w 506"/>
                <a:gd name="T13" fmla="*/ 30 h 863"/>
                <a:gd name="T14" fmla="*/ 4 w 506"/>
                <a:gd name="T15" fmla="*/ 32 h 863"/>
                <a:gd name="T16" fmla="*/ 5 w 506"/>
                <a:gd name="T17" fmla="*/ 35 h 863"/>
                <a:gd name="T18" fmla="*/ 6 w 506"/>
                <a:gd name="T19" fmla="*/ 37 h 863"/>
                <a:gd name="T20" fmla="*/ 7 w 506"/>
                <a:gd name="T21" fmla="*/ 38 h 863"/>
                <a:gd name="T22" fmla="*/ 8 w 506"/>
                <a:gd name="T23" fmla="*/ 39 h 863"/>
                <a:gd name="T24" fmla="*/ 10 w 506"/>
                <a:gd name="T25" fmla="*/ 40 h 863"/>
                <a:gd name="T26" fmla="*/ 11 w 506"/>
                <a:gd name="T27" fmla="*/ 41 h 863"/>
                <a:gd name="T28" fmla="*/ 13 w 506"/>
                <a:gd name="T29" fmla="*/ 42 h 863"/>
                <a:gd name="T30" fmla="*/ 14 w 506"/>
                <a:gd name="T31" fmla="*/ 44 h 863"/>
                <a:gd name="T32" fmla="*/ 14 w 506"/>
                <a:gd name="T33" fmla="*/ 46 h 863"/>
                <a:gd name="T34" fmla="*/ 14 w 506"/>
                <a:gd name="T35" fmla="*/ 49 h 863"/>
                <a:gd name="T36" fmla="*/ 15 w 506"/>
                <a:gd name="T37" fmla="*/ 51 h 863"/>
                <a:gd name="T38" fmla="*/ 15 w 506"/>
                <a:gd name="T39" fmla="*/ 53 h 863"/>
                <a:gd name="T40" fmla="*/ 17 w 506"/>
                <a:gd name="T41" fmla="*/ 53 h 863"/>
                <a:gd name="T42" fmla="*/ 20 w 506"/>
                <a:gd name="T43" fmla="*/ 52 h 863"/>
                <a:gd name="T44" fmla="*/ 23 w 506"/>
                <a:gd name="T45" fmla="*/ 50 h 863"/>
                <a:gd name="T46" fmla="*/ 26 w 506"/>
                <a:gd name="T47" fmla="*/ 47 h 863"/>
                <a:gd name="T48" fmla="*/ 28 w 506"/>
                <a:gd name="T49" fmla="*/ 45 h 863"/>
                <a:gd name="T50" fmla="*/ 29 w 506"/>
                <a:gd name="T51" fmla="*/ 42 h 863"/>
                <a:gd name="T52" fmla="*/ 31 w 506"/>
                <a:gd name="T53" fmla="*/ 39 h 863"/>
                <a:gd name="T54" fmla="*/ 31 w 506"/>
                <a:gd name="T55" fmla="*/ 36 h 863"/>
                <a:gd name="T56" fmla="*/ 30 w 506"/>
                <a:gd name="T57" fmla="*/ 34 h 863"/>
                <a:gd name="T58" fmla="*/ 29 w 506"/>
                <a:gd name="T59" fmla="*/ 31 h 863"/>
                <a:gd name="T60" fmla="*/ 27 w 506"/>
                <a:gd name="T61" fmla="*/ 27 h 863"/>
                <a:gd name="T62" fmla="*/ 27 w 506"/>
                <a:gd name="T63" fmla="*/ 24 h 863"/>
                <a:gd name="T64" fmla="*/ 27 w 506"/>
                <a:gd name="T65" fmla="*/ 22 h 863"/>
                <a:gd name="T66" fmla="*/ 28 w 506"/>
                <a:gd name="T67" fmla="*/ 19 h 863"/>
                <a:gd name="T68" fmla="*/ 28 w 506"/>
                <a:gd name="T69" fmla="*/ 16 h 863"/>
                <a:gd name="T70" fmla="*/ 27 w 506"/>
                <a:gd name="T71" fmla="*/ 14 h 863"/>
                <a:gd name="T72" fmla="*/ 25 w 506"/>
                <a:gd name="T73" fmla="*/ 14 h 863"/>
                <a:gd name="T74" fmla="*/ 23 w 506"/>
                <a:gd name="T75" fmla="*/ 13 h 863"/>
                <a:gd name="T76" fmla="*/ 20 w 506"/>
                <a:gd name="T77" fmla="*/ 11 h 863"/>
                <a:gd name="T78" fmla="*/ 19 w 506"/>
                <a:gd name="T79" fmla="*/ 9 h 863"/>
                <a:gd name="T80" fmla="*/ 19 w 506"/>
                <a:gd name="T81" fmla="*/ 8 h 863"/>
                <a:gd name="T82" fmla="*/ 19 w 506"/>
                <a:gd name="T83" fmla="*/ 8 h 863"/>
                <a:gd name="T84" fmla="*/ 19 w 506"/>
                <a:gd name="T85" fmla="*/ 7 h 863"/>
                <a:gd name="T86" fmla="*/ 19 w 506"/>
                <a:gd name="T87" fmla="*/ 4 h 863"/>
                <a:gd name="T88" fmla="*/ 19 w 506"/>
                <a:gd name="T89" fmla="*/ 2 h 863"/>
                <a:gd name="T90" fmla="*/ 17 w 506"/>
                <a:gd name="T91" fmla="*/ 0 h 863"/>
                <a:gd name="T92" fmla="*/ 15 w 506"/>
                <a:gd name="T93" fmla="*/ 0 h 863"/>
                <a:gd name="T94" fmla="*/ 14 w 506"/>
                <a:gd name="T95" fmla="*/ 0 h 863"/>
                <a:gd name="T96" fmla="*/ 12 w 506"/>
                <a:gd name="T97" fmla="*/ 0 h 863"/>
                <a:gd name="T98" fmla="*/ 10 w 506"/>
                <a:gd name="T99" fmla="*/ 0 h 863"/>
                <a:gd name="T100" fmla="*/ 9 w 506"/>
                <a:gd name="T101" fmla="*/ 1 h 863"/>
                <a:gd name="T102" fmla="*/ 7 w 506"/>
                <a:gd name="T103" fmla="*/ 2 h 863"/>
                <a:gd name="T104" fmla="*/ 5 w 506"/>
                <a:gd name="T105" fmla="*/ 2 h 863"/>
                <a:gd name="T106" fmla="*/ 4 w 506"/>
                <a:gd name="T107" fmla="*/ 3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863"/>
                <a:gd name="T164" fmla="*/ 506 w 506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863">
                  <a:moveTo>
                    <a:pt x="64" y="68"/>
                  </a:moveTo>
                  <a:lnTo>
                    <a:pt x="60" y="70"/>
                  </a:lnTo>
                  <a:lnTo>
                    <a:pt x="52" y="76"/>
                  </a:lnTo>
                  <a:lnTo>
                    <a:pt x="40" y="88"/>
                  </a:lnTo>
                  <a:lnTo>
                    <a:pt x="28" y="108"/>
                  </a:lnTo>
                  <a:lnTo>
                    <a:pt x="15" y="135"/>
                  </a:lnTo>
                  <a:lnTo>
                    <a:pt x="6" y="172"/>
                  </a:lnTo>
                  <a:lnTo>
                    <a:pt x="0" y="218"/>
                  </a:lnTo>
                  <a:lnTo>
                    <a:pt x="0" y="277"/>
                  </a:lnTo>
                  <a:lnTo>
                    <a:pt x="6" y="336"/>
                  </a:lnTo>
                  <a:lnTo>
                    <a:pt x="14" y="384"/>
                  </a:lnTo>
                  <a:lnTo>
                    <a:pt x="23" y="425"/>
                  </a:lnTo>
                  <a:lnTo>
                    <a:pt x="35" y="457"/>
                  </a:lnTo>
                  <a:lnTo>
                    <a:pt x="46" y="483"/>
                  </a:lnTo>
                  <a:lnTo>
                    <a:pt x="58" y="507"/>
                  </a:lnTo>
                  <a:lnTo>
                    <a:pt x="68" y="525"/>
                  </a:lnTo>
                  <a:lnTo>
                    <a:pt x="75" y="543"/>
                  </a:lnTo>
                  <a:lnTo>
                    <a:pt x="81" y="561"/>
                  </a:lnTo>
                  <a:lnTo>
                    <a:pt x="89" y="578"/>
                  </a:lnTo>
                  <a:lnTo>
                    <a:pt x="97" y="594"/>
                  </a:lnTo>
                  <a:lnTo>
                    <a:pt x="107" y="608"/>
                  </a:lnTo>
                  <a:lnTo>
                    <a:pt x="118" y="621"/>
                  </a:lnTo>
                  <a:lnTo>
                    <a:pt x="129" y="631"/>
                  </a:lnTo>
                  <a:lnTo>
                    <a:pt x="141" y="638"/>
                  </a:lnTo>
                  <a:lnTo>
                    <a:pt x="153" y="641"/>
                  </a:lnTo>
                  <a:lnTo>
                    <a:pt x="166" y="644"/>
                  </a:lnTo>
                  <a:lnTo>
                    <a:pt x="179" y="648"/>
                  </a:lnTo>
                  <a:lnTo>
                    <a:pt x="191" y="656"/>
                  </a:lnTo>
                  <a:lnTo>
                    <a:pt x="204" y="667"/>
                  </a:lnTo>
                  <a:lnTo>
                    <a:pt x="214" y="678"/>
                  </a:lnTo>
                  <a:lnTo>
                    <a:pt x="224" y="693"/>
                  </a:lnTo>
                  <a:lnTo>
                    <a:pt x="229" y="708"/>
                  </a:lnTo>
                  <a:lnTo>
                    <a:pt x="234" y="725"/>
                  </a:lnTo>
                  <a:lnTo>
                    <a:pt x="236" y="744"/>
                  </a:lnTo>
                  <a:lnTo>
                    <a:pt x="236" y="765"/>
                  </a:lnTo>
                  <a:lnTo>
                    <a:pt x="237" y="787"/>
                  </a:lnTo>
                  <a:lnTo>
                    <a:pt x="239" y="807"/>
                  </a:lnTo>
                  <a:lnTo>
                    <a:pt x="241" y="826"/>
                  </a:lnTo>
                  <a:lnTo>
                    <a:pt x="245" y="843"/>
                  </a:lnTo>
                  <a:lnTo>
                    <a:pt x="254" y="856"/>
                  </a:lnTo>
                  <a:lnTo>
                    <a:pt x="264" y="863"/>
                  </a:lnTo>
                  <a:lnTo>
                    <a:pt x="280" y="863"/>
                  </a:lnTo>
                  <a:lnTo>
                    <a:pt x="300" y="855"/>
                  </a:lnTo>
                  <a:lnTo>
                    <a:pt x="323" y="841"/>
                  </a:lnTo>
                  <a:lnTo>
                    <a:pt x="347" y="821"/>
                  </a:lnTo>
                  <a:lnTo>
                    <a:pt x="372" y="800"/>
                  </a:lnTo>
                  <a:lnTo>
                    <a:pt x="395" y="778"/>
                  </a:lnTo>
                  <a:lnTo>
                    <a:pt x="417" y="759"/>
                  </a:lnTo>
                  <a:lnTo>
                    <a:pt x="434" y="742"/>
                  </a:lnTo>
                  <a:lnTo>
                    <a:pt x="449" y="724"/>
                  </a:lnTo>
                  <a:lnTo>
                    <a:pt x="465" y="705"/>
                  </a:lnTo>
                  <a:lnTo>
                    <a:pt x="479" y="683"/>
                  </a:lnTo>
                  <a:lnTo>
                    <a:pt x="492" y="659"/>
                  </a:lnTo>
                  <a:lnTo>
                    <a:pt x="500" y="636"/>
                  </a:lnTo>
                  <a:lnTo>
                    <a:pt x="506" y="611"/>
                  </a:lnTo>
                  <a:lnTo>
                    <a:pt x="506" y="590"/>
                  </a:lnTo>
                  <a:lnTo>
                    <a:pt x="500" y="570"/>
                  </a:lnTo>
                  <a:lnTo>
                    <a:pt x="490" y="549"/>
                  </a:lnTo>
                  <a:lnTo>
                    <a:pt x="478" y="525"/>
                  </a:lnTo>
                  <a:lnTo>
                    <a:pt x="467" y="498"/>
                  </a:lnTo>
                  <a:lnTo>
                    <a:pt x="455" y="471"/>
                  </a:lnTo>
                  <a:lnTo>
                    <a:pt x="446" y="444"/>
                  </a:lnTo>
                  <a:lnTo>
                    <a:pt x="439" y="420"/>
                  </a:lnTo>
                  <a:lnTo>
                    <a:pt x="437" y="399"/>
                  </a:lnTo>
                  <a:lnTo>
                    <a:pt x="439" y="382"/>
                  </a:lnTo>
                  <a:lnTo>
                    <a:pt x="445" y="365"/>
                  </a:lnTo>
                  <a:lnTo>
                    <a:pt x="452" y="342"/>
                  </a:lnTo>
                  <a:lnTo>
                    <a:pt x="456" y="318"/>
                  </a:lnTo>
                  <a:lnTo>
                    <a:pt x="461" y="292"/>
                  </a:lnTo>
                  <a:lnTo>
                    <a:pt x="461" y="269"/>
                  </a:lnTo>
                  <a:lnTo>
                    <a:pt x="456" y="250"/>
                  </a:lnTo>
                  <a:lnTo>
                    <a:pt x="447" y="237"/>
                  </a:lnTo>
                  <a:lnTo>
                    <a:pt x="430" y="233"/>
                  </a:lnTo>
                  <a:lnTo>
                    <a:pt x="409" y="232"/>
                  </a:lnTo>
                  <a:lnTo>
                    <a:pt x="388" y="227"/>
                  </a:lnTo>
                  <a:lnTo>
                    <a:pt x="369" y="217"/>
                  </a:lnTo>
                  <a:lnTo>
                    <a:pt x="351" y="206"/>
                  </a:lnTo>
                  <a:lnTo>
                    <a:pt x="335" y="191"/>
                  </a:lnTo>
                  <a:lnTo>
                    <a:pt x="323" y="176"/>
                  </a:lnTo>
                  <a:lnTo>
                    <a:pt x="313" y="159"/>
                  </a:lnTo>
                  <a:lnTo>
                    <a:pt x="309" y="141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09" y="121"/>
                  </a:lnTo>
                  <a:lnTo>
                    <a:pt x="309" y="99"/>
                  </a:lnTo>
                  <a:lnTo>
                    <a:pt x="310" y="76"/>
                  </a:lnTo>
                  <a:lnTo>
                    <a:pt x="310" y="54"/>
                  </a:lnTo>
                  <a:lnTo>
                    <a:pt x="308" y="34"/>
                  </a:lnTo>
                  <a:lnTo>
                    <a:pt x="300" y="17"/>
                  </a:lnTo>
                  <a:lnTo>
                    <a:pt x="287" y="5"/>
                  </a:lnTo>
                  <a:lnTo>
                    <a:pt x="267" y="0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28" y="1"/>
                  </a:lnTo>
                  <a:lnTo>
                    <a:pt x="216" y="2"/>
                  </a:lnTo>
                  <a:lnTo>
                    <a:pt x="202" y="4"/>
                  </a:lnTo>
                  <a:lnTo>
                    <a:pt x="187" y="8"/>
                  </a:lnTo>
                  <a:lnTo>
                    <a:pt x="173" y="11"/>
                  </a:lnTo>
                  <a:lnTo>
                    <a:pt x="159" y="16"/>
                  </a:lnTo>
                  <a:lnTo>
                    <a:pt x="145" y="20"/>
                  </a:lnTo>
                  <a:lnTo>
                    <a:pt x="133" y="26"/>
                  </a:lnTo>
                  <a:lnTo>
                    <a:pt x="119" y="32"/>
                  </a:lnTo>
                  <a:lnTo>
                    <a:pt x="107" y="38"/>
                  </a:lnTo>
                  <a:lnTo>
                    <a:pt x="95" y="44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5" name="Freeform 460"/>
            <p:cNvSpPr>
              <a:spLocks/>
            </p:cNvSpPr>
            <p:nvPr/>
          </p:nvSpPr>
          <p:spPr bwMode="auto">
            <a:xfrm>
              <a:off x="4022" y="1668"/>
              <a:ext cx="245" cy="421"/>
            </a:xfrm>
            <a:custGeom>
              <a:avLst/>
              <a:gdLst>
                <a:gd name="T0" fmla="*/ 3 w 491"/>
                <a:gd name="T1" fmla="*/ 5 h 842"/>
                <a:gd name="T2" fmla="*/ 2 w 491"/>
                <a:gd name="T3" fmla="*/ 6 h 842"/>
                <a:gd name="T4" fmla="*/ 0 w 491"/>
                <a:gd name="T5" fmla="*/ 9 h 842"/>
                <a:gd name="T6" fmla="*/ 0 w 491"/>
                <a:gd name="T7" fmla="*/ 14 h 842"/>
                <a:gd name="T8" fmla="*/ 0 w 491"/>
                <a:gd name="T9" fmla="*/ 21 h 842"/>
                <a:gd name="T10" fmla="*/ 1 w 491"/>
                <a:gd name="T11" fmla="*/ 27 h 842"/>
                <a:gd name="T12" fmla="*/ 3 w 491"/>
                <a:gd name="T13" fmla="*/ 30 h 842"/>
                <a:gd name="T14" fmla="*/ 4 w 491"/>
                <a:gd name="T15" fmla="*/ 33 h 842"/>
                <a:gd name="T16" fmla="*/ 5 w 491"/>
                <a:gd name="T17" fmla="*/ 35 h 842"/>
                <a:gd name="T18" fmla="*/ 6 w 491"/>
                <a:gd name="T19" fmla="*/ 37 h 842"/>
                <a:gd name="T20" fmla="*/ 7 w 491"/>
                <a:gd name="T21" fmla="*/ 38 h 842"/>
                <a:gd name="T22" fmla="*/ 8 w 491"/>
                <a:gd name="T23" fmla="*/ 39 h 842"/>
                <a:gd name="T24" fmla="*/ 10 w 491"/>
                <a:gd name="T25" fmla="*/ 40 h 842"/>
                <a:gd name="T26" fmla="*/ 11 w 491"/>
                <a:gd name="T27" fmla="*/ 41 h 842"/>
                <a:gd name="T28" fmla="*/ 13 w 491"/>
                <a:gd name="T29" fmla="*/ 42 h 842"/>
                <a:gd name="T30" fmla="*/ 14 w 491"/>
                <a:gd name="T31" fmla="*/ 44 h 842"/>
                <a:gd name="T32" fmla="*/ 14 w 491"/>
                <a:gd name="T33" fmla="*/ 47 h 842"/>
                <a:gd name="T34" fmla="*/ 15 w 491"/>
                <a:gd name="T35" fmla="*/ 52 h 842"/>
                <a:gd name="T36" fmla="*/ 17 w 491"/>
                <a:gd name="T37" fmla="*/ 53 h 842"/>
                <a:gd name="T38" fmla="*/ 19 w 491"/>
                <a:gd name="T39" fmla="*/ 52 h 842"/>
                <a:gd name="T40" fmla="*/ 22 w 491"/>
                <a:gd name="T41" fmla="*/ 49 h 842"/>
                <a:gd name="T42" fmla="*/ 25 w 491"/>
                <a:gd name="T43" fmla="*/ 47 h 842"/>
                <a:gd name="T44" fmla="*/ 27 w 491"/>
                <a:gd name="T45" fmla="*/ 45 h 842"/>
                <a:gd name="T46" fmla="*/ 29 w 491"/>
                <a:gd name="T47" fmla="*/ 42 h 842"/>
                <a:gd name="T48" fmla="*/ 30 w 491"/>
                <a:gd name="T49" fmla="*/ 39 h 842"/>
                <a:gd name="T50" fmla="*/ 30 w 491"/>
                <a:gd name="T51" fmla="*/ 36 h 842"/>
                <a:gd name="T52" fmla="*/ 29 w 491"/>
                <a:gd name="T53" fmla="*/ 34 h 842"/>
                <a:gd name="T54" fmla="*/ 28 w 491"/>
                <a:gd name="T55" fmla="*/ 31 h 842"/>
                <a:gd name="T56" fmla="*/ 26 w 491"/>
                <a:gd name="T57" fmla="*/ 28 h 842"/>
                <a:gd name="T58" fmla="*/ 26 w 491"/>
                <a:gd name="T59" fmla="*/ 25 h 842"/>
                <a:gd name="T60" fmla="*/ 26 w 491"/>
                <a:gd name="T61" fmla="*/ 23 h 842"/>
                <a:gd name="T62" fmla="*/ 27 w 491"/>
                <a:gd name="T63" fmla="*/ 20 h 842"/>
                <a:gd name="T64" fmla="*/ 27 w 491"/>
                <a:gd name="T65" fmla="*/ 17 h 842"/>
                <a:gd name="T66" fmla="*/ 26 w 491"/>
                <a:gd name="T67" fmla="*/ 15 h 842"/>
                <a:gd name="T68" fmla="*/ 24 w 491"/>
                <a:gd name="T69" fmla="*/ 15 h 842"/>
                <a:gd name="T70" fmla="*/ 22 w 491"/>
                <a:gd name="T71" fmla="*/ 14 h 842"/>
                <a:gd name="T72" fmla="*/ 20 w 491"/>
                <a:gd name="T73" fmla="*/ 12 h 842"/>
                <a:gd name="T74" fmla="*/ 18 w 491"/>
                <a:gd name="T75" fmla="*/ 10 h 842"/>
                <a:gd name="T76" fmla="*/ 18 w 491"/>
                <a:gd name="T77" fmla="*/ 8 h 842"/>
                <a:gd name="T78" fmla="*/ 18 w 491"/>
                <a:gd name="T79" fmla="*/ 5 h 842"/>
                <a:gd name="T80" fmla="*/ 18 w 491"/>
                <a:gd name="T81" fmla="*/ 3 h 842"/>
                <a:gd name="T82" fmla="*/ 17 w 491"/>
                <a:gd name="T83" fmla="*/ 1 h 842"/>
                <a:gd name="T84" fmla="*/ 15 w 491"/>
                <a:gd name="T85" fmla="*/ 0 h 842"/>
                <a:gd name="T86" fmla="*/ 13 w 491"/>
                <a:gd name="T87" fmla="*/ 1 h 842"/>
                <a:gd name="T88" fmla="*/ 12 w 491"/>
                <a:gd name="T89" fmla="*/ 1 h 842"/>
                <a:gd name="T90" fmla="*/ 10 w 491"/>
                <a:gd name="T91" fmla="*/ 1 h 842"/>
                <a:gd name="T92" fmla="*/ 8 w 491"/>
                <a:gd name="T93" fmla="*/ 2 h 842"/>
                <a:gd name="T94" fmla="*/ 7 w 491"/>
                <a:gd name="T95" fmla="*/ 2 h 842"/>
                <a:gd name="T96" fmla="*/ 5 w 491"/>
                <a:gd name="T97" fmla="*/ 3 h 842"/>
                <a:gd name="T98" fmla="*/ 4 w 491"/>
                <a:gd name="T99" fmla="*/ 4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1"/>
                <a:gd name="T151" fmla="*/ 0 h 842"/>
                <a:gd name="T152" fmla="*/ 491 w 491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1" h="842">
                  <a:moveTo>
                    <a:pt x="61" y="69"/>
                  </a:moveTo>
                  <a:lnTo>
                    <a:pt x="58" y="71"/>
                  </a:lnTo>
                  <a:lnTo>
                    <a:pt x="50" y="77"/>
                  </a:lnTo>
                  <a:lnTo>
                    <a:pt x="40" y="90"/>
                  </a:lnTo>
                  <a:lnTo>
                    <a:pt x="27" y="108"/>
                  </a:lnTo>
                  <a:lnTo>
                    <a:pt x="15" y="135"/>
                  </a:lnTo>
                  <a:lnTo>
                    <a:pt x="6" y="170"/>
                  </a:lnTo>
                  <a:lnTo>
                    <a:pt x="0" y="215"/>
                  </a:lnTo>
                  <a:lnTo>
                    <a:pt x="2" y="273"/>
                  </a:lnTo>
                  <a:lnTo>
                    <a:pt x="7" y="331"/>
                  </a:lnTo>
                  <a:lnTo>
                    <a:pt x="17" y="378"/>
                  </a:lnTo>
                  <a:lnTo>
                    <a:pt x="27" y="417"/>
                  </a:lnTo>
                  <a:lnTo>
                    <a:pt x="37" y="448"/>
                  </a:lnTo>
                  <a:lnTo>
                    <a:pt x="49" y="475"/>
                  </a:lnTo>
                  <a:lnTo>
                    <a:pt x="60" y="495"/>
                  </a:lnTo>
                  <a:lnTo>
                    <a:pt x="69" y="515"/>
                  </a:lnTo>
                  <a:lnTo>
                    <a:pt x="76" y="532"/>
                  </a:lnTo>
                  <a:lnTo>
                    <a:pt x="82" y="550"/>
                  </a:lnTo>
                  <a:lnTo>
                    <a:pt x="90" y="566"/>
                  </a:lnTo>
                  <a:lnTo>
                    <a:pt x="98" y="582"/>
                  </a:lnTo>
                  <a:lnTo>
                    <a:pt x="107" y="596"/>
                  </a:lnTo>
                  <a:lnTo>
                    <a:pt x="118" y="607"/>
                  </a:lnTo>
                  <a:lnTo>
                    <a:pt x="128" y="618"/>
                  </a:lnTo>
                  <a:lnTo>
                    <a:pt x="140" y="624"/>
                  </a:lnTo>
                  <a:lnTo>
                    <a:pt x="152" y="627"/>
                  </a:lnTo>
                  <a:lnTo>
                    <a:pt x="165" y="629"/>
                  </a:lnTo>
                  <a:lnTo>
                    <a:pt x="178" y="634"/>
                  </a:lnTo>
                  <a:lnTo>
                    <a:pt x="189" y="642"/>
                  </a:lnTo>
                  <a:lnTo>
                    <a:pt x="201" y="651"/>
                  </a:lnTo>
                  <a:lnTo>
                    <a:pt x="211" y="662"/>
                  </a:lnTo>
                  <a:lnTo>
                    <a:pt x="220" y="676"/>
                  </a:lnTo>
                  <a:lnTo>
                    <a:pt x="227" y="692"/>
                  </a:lnTo>
                  <a:lnTo>
                    <a:pt x="231" y="709"/>
                  </a:lnTo>
                  <a:lnTo>
                    <a:pt x="234" y="747"/>
                  </a:lnTo>
                  <a:lnTo>
                    <a:pt x="236" y="788"/>
                  </a:lnTo>
                  <a:lnTo>
                    <a:pt x="243" y="823"/>
                  </a:lnTo>
                  <a:lnTo>
                    <a:pt x="261" y="842"/>
                  </a:lnTo>
                  <a:lnTo>
                    <a:pt x="276" y="842"/>
                  </a:lnTo>
                  <a:lnTo>
                    <a:pt x="295" y="834"/>
                  </a:lnTo>
                  <a:lnTo>
                    <a:pt x="317" y="819"/>
                  </a:lnTo>
                  <a:lnTo>
                    <a:pt x="341" y="801"/>
                  </a:lnTo>
                  <a:lnTo>
                    <a:pt x="364" y="780"/>
                  </a:lnTo>
                  <a:lnTo>
                    <a:pt x="387" y="759"/>
                  </a:lnTo>
                  <a:lnTo>
                    <a:pt x="408" y="740"/>
                  </a:lnTo>
                  <a:lnTo>
                    <a:pt x="424" y="722"/>
                  </a:lnTo>
                  <a:lnTo>
                    <a:pt x="439" y="706"/>
                  </a:lnTo>
                  <a:lnTo>
                    <a:pt x="453" y="687"/>
                  </a:lnTo>
                  <a:lnTo>
                    <a:pt x="467" y="665"/>
                  </a:lnTo>
                  <a:lnTo>
                    <a:pt x="478" y="642"/>
                  </a:lnTo>
                  <a:lnTo>
                    <a:pt x="486" y="619"/>
                  </a:lnTo>
                  <a:lnTo>
                    <a:pt x="491" y="596"/>
                  </a:lnTo>
                  <a:lnTo>
                    <a:pt x="491" y="574"/>
                  </a:lnTo>
                  <a:lnTo>
                    <a:pt x="485" y="554"/>
                  </a:lnTo>
                  <a:lnTo>
                    <a:pt x="475" y="533"/>
                  </a:lnTo>
                  <a:lnTo>
                    <a:pt x="464" y="510"/>
                  </a:lnTo>
                  <a:lnTo>
                    <a:pt x="452" y="485"/>
                  </a:lnTo>
                  <a:lnTo>
                    <a:pt x="441" y="459"/>
                  </a:lnTo>
                  <a:lnTo>
                    <a:pt x="431" y="433"/>
                  </a:lnTo>
                  <a:lnTo>
                    <a:pt x="424" y="409"/>
                  </a:lnTo>
                  <a:lnTo>
                    <a:pt x="422" y="388"/>
                  </a:lnTo>
                  <a:lnTo>
                    <a:pt x="424" y="371"/>
                  </a:lnTo>
                  <a:lnTo>
                    <a:pt x="430" y="354"/>
                  </a:lnTo>
                  <a:lnTo>
                    <a:pt x="436" y="332"/>
                  </a:lnTo>
                  <a:lnTo>
                    <a:pt x="441" y="308"/>
                  </a:lnTo>
                  <a:lnTo>
                    <a:pt x="444" y="283"/>
                  </a:lnTo>
                  <a:lnTo>
                    <a:pt x="444" y="260"/>
                  </a:lnTo>
                  <a:lnTo>
                    <a:pt x="440" y="242"/>
                  </a:lnTo>
                  <a:lnTo>
                    <a:pt x="430" y="229"/>
                  </a:lnTo>
                  <a:lnTo>
                    <a:pt x="414" y="226"/>
                  </a:lnTo>
                  <a:lnTo>
                    <a:pt x="394" y="225"/>
                  </a:lnTo>
                  <a:lnTo>
                    <a:pt x="375" y="220"/>
                  </a:lnTo>
                  <a:lnTo>
                    <a:pt x="356" y="212"/>
                  </a:lnTo>
                  <a:lnTo>
                    <a:pt x="339" y="200"/>
                  </a:lnTo>
                  <a:lnTo>
                    <a:pt x="324" y="187"/>
                  </a:lnTo>
                  <a:lnTo>
                    <a:pt x="311" y="170"/>
                  </a:lnTo>
                  <a:lnTo>
                    <a:pt x="302" y="154"/>
                  </a:lnTo>
                  <a:lnTo>
                    <a:pt x="298" y="138"/>
                  </a:lnTo>
                  <a:lnTo>
                    <a:pt x="296" y="120"/>
                  </a:lnTo>
                  <a:lnTo>
                    <a:pt x="296" y="98"/>
                  </a:lnTo>
                  <a:lnTo>
                    <a:pt x="298" y="76"/>
                  </a:lnTo>
                  <a:lnTo>
                    <a:pt x="298" y="54"/>
                  </a:lnTo>
                  <a:lnTo>
                    <a:pt x="294" y="34"/>
                  </a:lnTo>
                  <a:lnTo>
                    <a:pt x="287" y="17"/>
                  </a:lnTo>
                  <a:lnTo>
                    <a:pt x="276" y="6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3" y="5"/>
                  </a:lnTo>
                  <a:lnTo>
                    <a:pt x="180" y="8"/>
                  </a:lnTo>
                  <a:lnTo>
                    <a:pt x="166" y="11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7" y="26"/>
                  </a:lnTo>
                  <a:lnTo>
                    <a:pt x="114" y="32"/>
                  </a:lnTo>
                  <a:lnTo>
                    <a:pt x="102" y="39"/>
                  </a:lnTo>
                  <a:lnTo>
                    <a:pt x="91" y="46"/>
                  </a:lnTo>
                  <a:lnTo>
                    <a:pt x="80" y="53"/>
                  </a:lnTo>
                  <a:lnTo>
                    <a:pt x="71" y="61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6" name="Freeform 461"/>
            <p:cNvSpPr>
              <a:spLocks/>
            </p:cNvSpPr>
            <p:nvPr/>
          </p:nvSpPr>
          <p:spPr bwMode="auto">
            <a:xfrm>
              <a:off x="3824" y="2038"/>
              <a:ext cx="769" cy="582"/>
            </a:xfrm>
            <a:custGeom>
              <a:avLst/>
              <a:gdLst>
                <a:gd name="T0" fmla="*/ 1 w 1539"/>
                <a:gd name="T1" fmla="*/ 38 h 1164"/>
                <a:gd name="T2" fmla="*/ 3 w 1539"/>
                <a:gd name="T3" fmla="*/ 36 h 1164"/>
                <a:gd name="T4" fmla="*/ 6 w 1539"/>
                <a:gd name="T5" fmla="*/ 33 h 1164"/>
                <a:gd name="T6" fmla="*/ 9 w 1539"/>
                <a:gd name="T7" fmla="*/ 29 h 1164"/>
                <a:gd name="T8" fmla="*/ 12 w 1539"/>
                <a:gd name="T9" fmla="*/ 24 h 1164"/>
                <a:gd name="T10" fmla="*/ 14 w 1539"/>
                <a:gd name="T11" fmla="*/ 19 h 1164"/>
                <a:gd name="T12" fmla="*/ 16 w 1539"/>
                <a:gd name="T13" fmla="*/ 15 h 1164"/>
                <a:gd name="T14" fmla="*/ 18 w 1539"/>
                <a:gd name="T15" fmla="*/ 11 h 1164"/>
                <a:gd name="T16" fmla="*/ 21 w 1539"/>
                <a:gd name="T17" fmla="*/ 8 h 1164"/>
                <a:gd name="T18" fmla="*/ 23 w 1539"/>
                <a:gd name="T19" fmla="*/ 6 h 1164"/>
                <a:gd name="T20" fmla="*/ 27 w 1539"/>
                <a:gd name="T21" fmla="*/ 5 h 1164"/>
                <a:gd name="T22" fmla="*/ 32 w 1539"/>
                <a:gd name="T23" fmla="*/ 4 h 1164"/>
                <a:gd name="T24" fmla="*/ 33 w 1539"/>
                <a:gd name="T25" fmla="*/ 7 h 1164"/>
                <a:gd name="T26" fmla="*/ 35 w 1539"/>
                <a:gd name="T27" fmla="*/ 12 h 1164"/>
                <a:gd name="T28" fmla="*/ 36 w 1539"/>
                <a:gd name="T29" fmla="*/ 17 h 1164"/>
                <a:gd name="T30" fmla="*/ 39 w 1539"/>
                <a:gd name="T31" fmla="*/ 17 h 1164"/>
                <a:gd name="T32" fmla="*/ 44 w 1539"/>
                <a:gd name="T33" fmla="*/ 13 h 1164"/>
                <a:gd name="T34" fmla="*/ 47 w 1539"/>
                <a:gd name="T35" fmla="*/ 10 h 1164"/>
                <a:gd name="T36" fmla="*/ 50 w 1539"/>
                <a:gd name="T37" fmla="*/ 7 h 1164"/>
                <a:gd name="T38" fmla="*/ 54 w 1539"/>
                <a:gd name="T39" fmla="*/ 5 h 1164"/>
                <a:gd name="T40" fmla="*/ 57 w 1539"/>
                <a:gd name="T41" fmla="*/ 3 h 1164"/>
                <a:gd name="T42" fmla="*/ 59 w 1539"/>
                <a:gd name="T43" fmla="*/ 1 h 1164"/>
                <a:gd name="T44" fmla="*/ 63 w 1539"/>
                <a:gd name="T45" fmla="*/ 0 h 1164"/>
                <a:gd name="T46" fmla="*/ 67 w 1539"/>
                <a:gd name="T47" fmla="*/ 1 h 1164"/>
                <a:gd name="T48" fmla="*/ 72 w 1539"/>
                <a:gd name="T49" fmla="*/ 3 h 1164"/>
                <a:gd name="T50" fmla="*/ 77 w 1539"/>
                <a:gd name="T51" fmla="*/ 5 h 1164"/>
                <a:gd name="T52" fmla="*/ 82 w 1539"/>
                <a:gd name="T53" fmla="*/ 8 h 1164"/>
                <a:gd name="T54" fmla="*/ 86 w 1539"/>
                <a:gd name="T55" fmla="*/ 11 h 1164"/>
                <a:gd name="T56" fmla="*/ 90 w 1539"/>
                <a:gd name="T57" fmla="*/ 14 h 1164"/>
                <a:gd name="T58" fmla="*/ 93 w 1539"/>
                <a:gd name="T59" fmla="*/ 19 h 1164"/>
                <a:gd name="T60" fmla="*/ 95 w 1539"/>
                <a:gd name="T61" fmla="*/ 23 h 1164"/>
                <a:gd name="T62" fmla="*/ 96 w 1539"/>
                <a:gd name="T63" fmla="*/ 28 h 1164"/>
                <a:gd name="T64" fmla="*/ 94 w 1539"/>
                <a:gd name="T65" fmla="*/ 33 h 1164"/>
                <a:gd name="T66" fmla="*/ 92 w 1539"/>
                <a:gd name="T67" fmla="*/ 41 h 1164"/>
                <a:gd name="T68" fmla="*/ 88 w 1539"/>
                <a:gd name="T69" fmla="*/ 51 h 1164"/>
                <a:gd name="T70" fmla="*/ 84 w 1539"/>
                <a:gd name="T71" fmla="*/ 60 h 1164"/>
                <a:gd name="T72" fmla="*/ 81 w 1539"/>
                <a:gd name="T73" fmla="*/ 68 h 1164"/>
                <a:gd name="T74" fmla="*/ 78 w 1539"/>
                <a:gd name="T75" fmla="*/ 72 h 1164"/>
                <a:gd name="T76" fmla="*/ 76 w 1539"/>
                <a:gd name="T77" fmla="*/ 73 h 1164"/>
                <a:gd name="T78" fmla="*/ 74 w 1539"/>
                <a:gd name="T79" fmla="*/ 72 h 1164"/>
                <a:gd name="T80" fmla="*/ 72 w 1539"/>
                <a:gd name="T81" fmla="*/ 70 h 1164"/>
                <a:gd name="T82" fmla="*/ 69 w 1539"/>
                <a:gd name="T83" fmla="*/ 67 h 1164"/>
                <a:gd name="T84" fmla="*/ 65 w 1539"/>
                <a:gd name="T85" fmla="*/ 65 h 1164"/>
                <a:gd name="T86" fmla="*/ 60 w 1539"/>
                <a:gd name="T87" fmla="*/ 64 h 1164"/>
                <a:gd name="T88" fmla="*/ 55 w 1539"/>
                <a:gd name="T89" fmla="*/ 62 h 1164"/>
                <a:gd name="T90" fmla="*/ 50 w 1539"/>
                <a:gd name="T91" fmla="*/ 60 h 1164"/>
                <a:gd name="T92" fmla="*/ 45 w 1539"/>
                <a:gd name="T93" fmla="*/ 59 h 1164"/>
                <a:gd name="T94" fmla="*/ 40 w 1539"/>
                <a:gd name="T95" fmla="*/ 58 h 1164"/>
                <a:gd name="T96" fmla="*/ 34 w 1539"/>
                <a:gd name="T97" fmla="*/ 58 h 1164"/>
                <a:gd name="T98" fmla="*/ 28 w 1539"/>
                <a:gd name="T99" fmla="*/ 58 h 1164"/>
                <a:gd name="T100" fmla="*/ 23 w 1539"/>
                <a:gd name="T101" fmla="*/ 57 h 1164"/>
                <a:gd name="T102" fmla="*/ 17 w 1539"/>
                <a:gd name="T103" fmla="*/ 56 h 1164"/>
                <a:gd name="T104" fmla="*/ 13 w 1539"/>
                <a:gd name="T105" fmla="*/ 56 h 1164"/>
                <a:gd name="T106" fmla="*/ 9 w 1539"/>
                <a:gd name="T107" fmla="*/ 55 h 1164"/>
                <a:gd name="T108" fmla="*/ 6 w 1539"/>
                <a:gd name="T109" fmla="*/ 53 h 1164"/>
                <a:gd name="T110" fmla="*/ 3 w 1539"/>
                <a:gd name="T111" fmla="*/ 50 h 1164"/>
                <a:gd name="T112" fmla="*/ 0 w 1539"/>
                <a:gd name="T113" fmla="*/ 47 h 1164"/>
                <a:gd name="T114" fmla="*/ 0 w 1539"/>
                <a:gd name="T115" fmla="*/ 43 h 1164"/>
                <a:gd name="T116" fmla="*/ 1 w 1539"/>
                <a:gd name="T117" fmla="*/ 39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9"/>
                <a:gd name="T178" fmla="*/ 0 h 1164"/>
                <a:gd name="T179" fmla="*/ 1539 w 1539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9" h="1164">
                  <a:moveTo>
                    <a:pt x="18" y="613"/>
                  </a:moveTo>
                  <a:lnTo>
                    <a:pt x="19" y="611"/>
                  </a:lnTo>
                  <a:lnTo>
                    <a:pt x="24" y="606"/>
                  </a:lnTo>
                  <a:lnTo>
                    <a:pt x="31" y="598"/>
                  </a:lnTo>
                  <a:lnTo>
                    <a:pt x="42" y="588"/>
                  </a:lnTo>
                  <a:lnTo>
                    <a:pt x="54" y="574"/>
                  </a:lnTo>
                  <a:lnTo>
                    <a:pt x="68" y="558"/>
                  </a:lnTo>
                  <a:lnTo>
                    <a:pt x="83" y="540"/>
                  </a:lnTo>
                  <a:lnTo>
                    <a:pt x="100" y="520"/>
                  </a:lnTo>
                  <a:lnTo>
                    <a:pt x="117" y="499"/>
                  </a:lnTo>
                  <a:lnTo>
                    <a:pt x="134" y="476"/>
                  </a:lnTo>
                  <a:lnTo>
                    <a:pt x="151" y="452"/>
                  </a:lnTo>
                  <a:lnTo>
                    <a:pt x="168" y="427"/>
                  </a:lnTo>
                  <a:lnTo>
                    <a:pt x="184" y="402"/>
                  </a:lnTo>
                  <a:lnTo>
                    <a:pt x="199" y="375"/>
                  </a:lnTo>
                  <a:lnTo>
                    <a:pt x="212" y="350"/>
                  </a:lnTo>
                  <a:lnTo>
                    <a:pt x="224" y="324"/>
                  </a:lnTo>
                  <a:lnTo>
                    <a:pt x="234" y="298"/>
                  </a:lnTo>
                  <a:lnTo>
                    <a:pt x="244" y="274"/>
                  </a:lnTo>
                  <a:lnTo>
                    <a:pt x="255" y="251"/>
                  </a:lnTo>
                  <a:lnTo>
                    <a:pt x="265" y="229"/>
                  </a:lnTo>
                  <a:lnTo>
                    <a:pt x="275" y="210"/>
                  </a:lnTo>
                  <a:lnTo>
                    <a:pt x="287" y="190"/>
                  </a:lnTo>
                  <a:lnTo>
                    <a:pt x="299" y="173"/>
                  </a:lnTo>
                  <a:lnTo>
                    <a:pt x="310" y="155"/>
                  </a:lnTo>
                  <a:lnTo>
                    <a:pt x="323" y="140"/>
                  </a:lnTo>
                  <a:lnTo>
                    <a:pt x="337" y="127"/>
                  </a:lnTo>
                  <a:lnTo>
                    <a:pt x="350" y="114"/>
                  </a:lnTo>
                  <a:lnTo>
                    <a:pt x="365" y="102"/>
                  </a:lnTo>
                  <a:lnTo>
                    <a:pt x="380" y="92"/>
                  </a:lnTo>
                  <a:lnTo>
                    <a:pt x="398" y="83"/>
                  </a:lnTo>
                  <a:lnTo>
                    <a:pt x="415" y="75"/>
                  </a:lnTo>
                  <a:lnTo>
                    <a:pt x="434" y="68"/>
                  </a:lnTo>
                  <a:lnTo>
                    <a:pt x="469" y="60"/>
                  </a:lnTo>
                  <a:lnTo>
                    <a:pt x="494" y="59"/>
                  </a:lnTo>
                  <a:lnTo>
                    <a:pt x="514" y="64"/>
                  </a:lnTo>
                  <a:lnTo>
                    <a:pt x="527" y="75"/>
                  </a:lnTo>
                  <a:lnTo>
                    <a:pt x="536" y="91"/>
                  </a:lnTo>
                  <a:lnTo>
                    <a:pt x="543" y="110"/>
                  </a:lnTo>
                  <a:lnTo>
                    <a:pt x="550" y="133"/>
                  </a:lnTo>
                  <a:lnTo>
                    <a:pt x="556" y="158"/>
                  </a:lnTo>
                  <a:lnTo>
                    <a:pt x="563" y="184"/>
                  </a:lnTo>
                  <a:lnTo>
                    <a:pt x="569" y="212"/>
                  </a:lnTo>
                  <a:lnTo>
                    <a:pt x="576" y="238"/>
                  </a:lnTo>
                  <a:lnTo>
                    <a:pt x="584" y="260"/>
                  </a:lnTo>
                  <a:lnTo>
                    <a:pt x="597" y="275"/>
                  </a:lnTo>
                  <a:lnTo>
                    <a:pt x="613" y="279"/>
                  </a:lnTo>
                  <a:lnTo>
                    <a:pt x="636" y="267"/>
                  </a:lnTo>
                  <a:lnTo>
                    <a:pt x="667" y="240"/>
                  </a:lnTo>
                  <a:lnTo>
                    <a:pt x="685" y="221"/>
                  </a:lnTo>
                  <a:lnTo>
                    <a:pt x="704" y="204"/>
                  </a:lnTo>
                  <a:lnTo>
                    <a:pt x="722" y="187"/>
                  </a:lnTo>
                  <a:lnTo>
                    <a:pt x="741" y="170"/>
                  </a:lnTo>
                  <a:lnTo>
                    <a:pt x="759" y="154"/>
                  </a:lnTo>
                  <a:lnTo>
                    <a:pt x="778" y="139"/>
                  </a:lnTo>
                  <a:lnTo>
                    <a:pt x="796" y="124"/>
                  </a:lnTo>
                  <a:lnTo>
                    <a:pt x="814" y="110"/>
                  </a:lnTo>
                  <a:lnTo>
                    <a:pt x="832" y="97"/>
                  </a:lnTo>
                  <a:lnTo>
                    <a:pt x="849" y="84"/>
                  </a:lnTo>
                  <a:lnTo>
                    <a:pt x="866" y="71"/>
                  </a:lnTo>
                  <a:lnTo>
                    <a:pt x="882" y="60"/>
                  </a:lnTo>
                  <a:lnTo>
                    <a:pt x="898" y="48"/>
                  </a:lnTo>
                  <a:lnTo>
                    <a:pt x="913" y="38"/>
                  </a:lnTo>
                  <a:lnTo>
                    <a:pt x="927" y="27"/>
                  </a:lnTo>
                  <a:lnTo>
                    <a:pt x="940" y="18"/>
                  </a:lnTo>
                  <a:lnTo>
                    <a:pt x="954" y="10"/>
                  </a:lnTo>
                  <a:lnTo>
                    <a:pt x="970" y="4"/>
                  </a:lnTo>
                  <a:lnTo>
                    <a:pt x="987" y="1"/>
                  </a:lnTo>
                  <a:lnTo>
                    <a:pt x="1008" y="0"/>
                  </a:lnTo>
                  <a:lnTo>
                    <a:pt x="1029" y="1"/>
                  </a:lnTo>
                  <a:lnTo>
                    <a:pt x="1052" y="4"/>
                  </a:lnTo>
                  <a:lnTo>
                    <a:pt x="1076" y="9"/>
                  </a:lnTo>
                  <a:lnTo>
                    <a:pt x="1101" y="15"/>
                  </a:lnTo>
                  <a:lnTo>
                    <a:pt x="1128" y="24"/>
                  </a:lnTo>
                  <a:lnTo>
                    <a:pt x="1154" y="33"/>
                  </a:lnTo>
                  <a:lnTo>
                    <a:pt x="1181" y="44"/>
                  </a:lnTo>
                  <a:lnTo>
                    <a:pt x="1208" y="56"/>
                  </a:lnTo>
                  <a:lnTo>
                    <a:pt x="1235" y="69"/>
                  </a:lnTo>
                  <a:lnTo>
                    <a:pt x="1261" y="83"/>
                  </a:lnTo>
                  <a:lnTo>
                    <a:pt x="1288" y="98"/>
                  </a:lnTo>
                  <a:lnTo>
                    <a:pt x="1313" y="113"/>
                  </a:lnTo>
                  <a:lnTo>
                    <a:pt x="1338" y="129"/>
                  </a:lnTo>
                  <a:lnTo>
                    <a:pt x="1363" y="146"/>
                  </a:lnTo>
                  <a:lnTo>
                    <a:pt x="1386" y="163"/>
                  </a:lnTo>
                  <a:lnTo>
                    <a:pt x="1408" y="183"/>
                  </a:lnTo>
                  <a:lnTo>
                    <a:pt x="1429" y="203"/>
                  </a:lnTo>
                  <a:lnTo>
                    <a:pt x="1449" y="223"/>
                  </a:lnTo>
                  <a:lnTo>
                    <a:pt x="1467" y="245"/>
                  </a:lnTo>
                  <a:lnTo>
                    <a:pt x="1485" y="268"/>
                  </a:lnTo>
                  <a:lnTo>
                    <a:pt x="1500" y="291"/>
                  </a:lnTo>
                  <a:lnTo>
                    <a:pt x="1512" y="314"/>
                  </a:lnTo>
                  <a:lnTo>
                    <a:pt x="1523" y="339"/>
                  </a:lnTo>
                  <a:lnTo>
                    <a:pt x="1531" y="363"/>
                  </a:lnTo>
                  <a:lnTo>
                    <a:pt x="1536" y="387"/>
                  </a:lnTo>
                  <a:lnTo>
                    <a:pt x="1539" y="412"/>
                  </a:lnTo>
                  <a:lnTo>
                    <a:pt x="1539" y="437"/>
                  </a:lnTo>
                  <a:lnTo>
                    <a:pt x="1535" y="462"/>
                  </a:lnTo>
                  <a:lnTo>
                    <a:pt x="1528" y="491"/>
                  </a:lnTo>
                  <a:lnTo>
                    <a:pt x="1519" y="525"/>
                  </a:lnTo>
                  <a:lnTo>
                    <a:pt x="1508" y="564"/>
                  </a:lnTo>
                  <a:lnTo>
                    <a:pt x="1493" y="608"/>
                  </a:lnTo>
                  <a:lnTo>
                    <a:pt x="1477" y="655"/>
                  </a:lnTo>
                  <a:lnTo>
                    <a:pt x="1459" y="706"/>
                  </a:lnTo>
                  <a:lnTo>
                    <a:pt x="1441" y="757"/>
                  </a:lnTo>
                  <a:lnTo>
                    <a:pt x="1421" y="809"/>
                  </a:lnTo>
                  <a:lnTo>
                    <a:pt x="1401" y="859"/>
                  </a:lnTo>
                  <a:lnTo>
                    <a:pt x="1380" y="910"/>
                  </a:lnTo>
                  <a:lnTo>
                    <a:pt x="1359" y="957"/>
                  </a:lnTo>
                  <a:lnTo>
                    <a:pt x="1340" y="1002"/>
                  </a:lnTo>
                  <a:lnTo>
                    <a:pt x="1320" y="1043"/>
                  </a:lnTo>
                  <a:lnTo>
                    <a:pt x="1302" y="1078"/>
                  </a:lnTo>
                  <a:lnTo>
                    <a:pt x="1284" y="1107"/>
                  </a:lnTo>
                  <a:lnTo>
                    <a:pt x="1268" y="1130"/>
                  </a:lnTo>
                  <a:lnTo>
                    <a:pt x="1254" y="1146"/>
                  </a:lnTo>
                  <a:lnTo>
                    <a:pt x="1242" y="1157"/>
                  </a:lnTo>
                  <a:lnTo>
                    <a:pt x="1231" y="1163"/>
                  </a:lnTo>
                  <a:lnTo>
                    <a:pt x="1221" y="1164"/>
                  </a:lnTo>
                  <a:lnTo>
                    <a:pt x="1211" y="1160"/>
                  </a:lnTo>
                  <a:lnTo>
                    <a:pt x="1201" y="1154"/>
                  </a:lnTo>
                  <a:lnTo>
                    <a:pt x="1191" y="1146"/>
                  </a:lnTo>
                  <a:lnTo>
                    <a:pt x="1181" y="1135"/>
                  </a:lnTo>
                  <a:lnTo>
                    <a:pt x="1170" y="1123"/>
                  </a:lnTo>
                  <a:lnTo>
                    <a:pt x="1159" y="1110"/>
                  </a:lnTo>
                  <a:lnTo>
                    <a:pt x="1146" y="1096"/>
                  </a:lnTo>
                  <a:lnTo>
                    <a:pt x="1131" y="1081"/>
                  </a:lnTo>
                  <a:lnTo>
                    <a:pt x="1115" y="1068"/>
                  </a:lnTo>
                  <a:lnTo>
                    <a:pt x="1097" y="1055"/>
                  </a:lnTo>
                  <a:lnTo>
                    <a:pt x="1075" y="1044"/>
                  </a:lnTo>
                  <a:lnTo>
                    <a:pt x="1052" y="1036"/>
                  </a:lnTo>
                  <a:lnTo>
                    <a:pt x="1026" y="1028"/>
                  </a:lnTo>
                  <a:lnTo>
                    <a:pt x="1001" y="1020"/>
                  </a:lnTo>
                  <a:lnTo>
                    <a:pt x="974" y="1012"/>
                  </a:lnTo>
                  <a:lnTo>
                    <a:pt x="948" y="1002"/>
                  </a:lnTo>
                  <a:lnTo>
                    <a:pt x="922" y="993"/>
                  </a:lnTo>
                  <a:lnTo>
                    <a:pt x="895" y="984"/>
                  </a:lnTo>
                  <a:lnTo>
                    <a:pt x="867" y="975"/>
                  </a:lnTo>
                  <a:lnTo>
                    <a:pt x="840" y="965"/>
                  </a:lnTo>
                  <a:lnTo>
                    <a:pt x="812" y="957"/>
                  </a:lnTo>
                  <a:lnTo>
                    <a:pt x="784" y="950"/>
                  </a:lnTo>
                  <a:lnTo>
                    <a:pt x="757" y="944"/>
                  </a:lnTo>
                  <a:lnTo>
                    <a:pt x="728" y="938"/>
                  </a:lnTo>
                  <a:lnTo>
                    <a:pt x="700" y="933"/>
                  </a:lnTo>
                  <a:lnTo>
                    <a:pt x="672" y="930"/>
                  </a:lnTo>
                  <a:lnTo>
                    <a:pt x="643" y="927"/>
                  </a:lnTo>
                  <a:lnTo>
                    <a:pt x="614" y="927"/>
                  </a:lnTo>
                  <a:lnTo>
                    <a:pt x="585" y="927"/>
                  </a:lnTo>
                  <a:lnTo>
                    <a:pt x="555" y="926"/>
                  </a:lnTo>
                  <a:lnTo>
                    <a:pt x="524" y="925"/>
                  </a:lnTo>
                  <a:lnTo>
                    <a:pt x="493" y="923"/>
                  </a:lnTo>
                  <a:lnTo>
                    <a:pt x="462" y="919"/>
                  </a:lnTo>
                  <a:lnTo>
                    <a:pt x="431" y="916"/>
                  </a:lnTo>
                  <a:lnTo>
                    <a:pt x="400" y="912"/>
                  </a:lnTo>
                  <a:lnTo>
                    <a:pt x="370" y="908"/>
                  </a:lnTo>
                  <a:lnTo>
                    <a:pt x="340" y="903"/>
                  </a:lnTo>
                  <a:lnTo>
                    <a:pt x="311" y="899"/>
                  </a:lnTo>
                  <a:lnTo>
                    <a:pt x="284" y="894"/>
                  </a:lnTo>
                  <a:lnTo>
                    <a:pt x="257" y="889"/>
                  </a:lnTo>
                  <a:lnTo>
                    <a:pt x="232" y="886"/>
                  </a:lnTo>
                  <a:lnTo>
                    <a:pt x="209" y="881"/>
                  </a:lnTo>
                  <a:lnTo>
                    <a:pt x="187" y="878"/>
                  </a:lnTo>
                  <a:lnTo>
                    <a:pt x="168" y="874"/>
                  </a:lnTo>
                  <a:lnTo>
                    <a:pt x="150" y="870"/>
                  </a:lnTo>
                  <a:lnTo>
                    <a:pt x="133" y="863"/>
                  </a:lnTo>
                  <a:lnTo>
                    <a:pt x="114" y="854"/>
                  </a:lnTo>
                  <a:lnTo>
                    <a:pt x="96" y="842"/>
                  </a:lnTo>
                  <a:lnTo>
                    <a:pt x="80" y="828"/>
                  </a:lnTo>
                  <a:lnTo>
                    <a:pt x="64" y="813"/>
                  </a:lnTo>
                  <a:lnTo>
                    <a:pt x="49" y="796"/>
                  </a:lnTo>
                  <a:lnTo>
                    <a:pt x="35" y="779"/>
                  </a:lnTo>
                  <a:lnTo>
                    <a:pt x="23" y="759"/>
                  </a:lnTo>
                  <a:lnTo>
                    <a:pt x="14" y="740"/>
                  </a:lnTo>
                  <a:lnTo>
                    <a:pt x="6" y="719"/>
                  </a:lnTo>
                  <a:lnTo>
                    <a:pt x="3" y="698"/>
                  </a:lnTo>
                  <a:lnTo>
                    <a:pt x="0" y="676"/>
                  </a:lnTo>
                  <a:lnTo>
                    <a:pt x="3" y="655"/>
                  </a:lnTo>
                  <a:lnTo>
                    <a:pt x="8" y="634"/>
                  </a:lnTo>
                  <a:lnTo>
                    <a:pt x="18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7" name="Freeform 462"/>
            <p:cNvSpPr>
              <a:spLocks/>
            </p:cNvSpPr>
            <p:nvPr/>
          </p:nvSpPr>
          <p:spPr bwMode="auto">
            <a:xfrm>
              <a:off x="3829" y="2046"/>
              <a:ext cx="755" cy="563"/>
            </a:xfrm>
            <a:custGeom>
              <a:avLst/>
              <a:gdLst>
                <a:gd name="T0" fmla="*/ 94 w 1508"/>
                <a:gd name="T1" fmla="*/ 32 h 1125"/>
                <a:gd name="T2" fmla="*/ 91 w 1508"/>
                <a:gd name="T3" fmla="*/ 40 h 1125"/>
                <a:gd name="T4" fmla="*/ 88 w 1508"/>
                <a:gd name="T5" fmla="*/ 49 h 1125"/>
                <a:gd name="T6" fmla="*/ 84 w 1508"/>
                <a:gd name="T7" fmla="*/ 58 h 1125"/>
                <a:gd name="T8" fmla="*/ 80 w 1508"/>
                <a:gd name="T9" fmla="*/ 66 h 1125"/>
                <a:gd name="T10" fmla="*/ 78 w 1508"/>
                <a:gd name="T11" fmla="*/ 70 h 1125"/>
                <a:gd name="T12" fmla="*/ 76 w 1508"/>
                <a:gd name="T13" fmla="*/ 71 h 1125"/>
                <a:gd name="T14" fmla="*/ 74 w 1508"/>
                <a:gd name="T15" fmla="*/ 70 h 1125"/>
                <a:gd name="T16" fmla="*/ 72 w 1508"/>
                <a:gd name="T17" fmla="*/ 68 h 1125"/>
                <a:gd name="T18" fmla="*/ 69 w 1508"/>
                <a:gd name="T19" fmla="*/ 65 h 1125"/>
                <a:gd name="T20" fmla="*/ 65 w 1508"/>
                <a:gd name="T21" fmla="*/ 63 h 1125"/>
                <a:gd name="T22" fmla="*/ 60 w 1508"/>
                <a:gd name="T23" fmla="*/ 62 h 1125"/>
                <a:gd name="T24" fmla="*/ 55 w 1508"/>
                <a:gd name="T25" fmla="*/ 60 h 1125"/>
                <a:gd name="T26" fmla="*/ 50 w 1508"/>
                <a:gd name="T27" fmla="*/ 59 h 1125"/>
                <a:gd name="T28" fmla="*/ 45 w 1508"/>
                <a:gd name="T29" fmla="*/ 57 h 1125"/>
                <a:gd name="T30" fmla="*/ 40 w 1508"/>
                <a:gd name="T31" fmla="*/ 57 h 1125"/>
                <a:gd name="T32" fmla="*/ 34 w 1508"/>
                <a:gd name="T33" fmla="*/ 57 h 1125"/>
                <a:gd name="T34" fmla="*/ 29 w 1508"/>
                <a:gd name="T35" fmla="*/ 56 h 1125"/>
                <a:gd name="T36" fmla="*/ 23 w 1508"/>
                <a:gd name="T37" fmla="*/ 56 h 1125"/>
                <a:gd name="T38" fmla="*/ 18 w 1508"/>
                <a:gd name="T39" fmla="*/ 55 h 1125"/>
                <a:gd name="T40" fmla="*/ 13 w 1508"/>
                <a:gd name="T41" fmla="*/ 54 h 1125"/>
                <a:gd name="T42" fmla="*/ 10 w 1508"/>
                <a:gd name="T43" fmla="*/ 53 h 1125"/>
                <a:gd name="T44" fmla="*/ 6 w 1508"/>
                <a:gd name="T45" fmla="*/ 52 h 1125"/>
                <a:gd name="T46" fmla="*/ 3 w 1508"/>
                <a:gd name="T47" fmla="*/ 49 h 1125"/>
                <a:gd name="T48" fmla="*/ 1 w 1508"/>
                <a:gd name="T49" fmla="*/ 45 h 1125"/>
                <a:gd name="T50" fmla="*/ 0 w 1508"/>
                <a:gd name="T51" fmla="*/ 42 h 1125"/>
                <a:gd name="T52" fmla="*/ 1 w 1508"/>
                <a:gd name="T53" fmla="*/ 38 h 1125"/>
                <a:gd name="T54" fmla="*/ 2 w 1508"/>
                <a:gd name="T55" fmla="*/ 37 h 1125"/>
                <a:gd name="T56" fmla="*/ 5 w 1508"/>
                <a:gd name="T57" fmla="*/ 34 h 1125"/>
                <a:gd name="T58" fmla="*/ 7 w 1508"/>
                <a:gd name="T59" fmla="*/ 31 h 1125"/>
                <a:gd name="T60" fmla="*/ 11 w 1508"/>
                <a:gd name="T61" fmla="*/ 26 h 1125"/>
                <a:gd name="T62" fmla="*/ 13 w 1508"/>
                <a:gd name="T63" fmla="*/ 22 h 1125"/>
                <a:gd name="T64" fmla="*/ 16 w 1508"/>
                <a:gd name="T65" fmla="*/ 16 h 1125"/>
                <a:gd name="T66" fmla="*/ 18 w 1508"/>
                <a:gd name="T67" fmla="*/ 11 h 1125"/>
                <a:gd name="T68" fmla="*/ 21 w 1508"/>
                <a:gd name="T69" fmla="*/ 8 h 1125"/>
                <a:gd name="T70" fmla="*/ 24 w 1508"/>
                <a:gd name="T71" fmla="*/ 6 h 1125"/>
                <a:gd name="T72" fmla="*/ 26 w 1508"/>
                <a:gd name="T73" fmla="*/ 6 h 1125"/>
                <a:gd name="T74" fmla="*/ 28 w 1508"/>
                <a:gd name="T75" fmla="*/ 5 h 1125"/>
                <a:gd name="T76" fmla="*/ 28 w 1508"/>
                <a:gd name="T77" fmla="*/ 5 h 1125"/>
                <a:gd name="T78" fmla="*/ 32 w 1508"/>
                <a:gd name="T79" fmla="*/ 6 h 1125"/>
                <a:gd name="T80" fmla="*/ 34 w 1508"/>
                <a:gd name="T81" fmla="*/ 8 h 1125"/>
                <a:gd name="T82" fmla="*/ 36 w 1508"/>
                <a:gd name="T83" fmla="*/ 12 h 1125"/>
                <a:gd name="T84" fmla="*/ 37 w 1508"/>
                <a:gd name="T85" fmla="*/ 16 h 1125"/>
                <a:gd name="T86" fmla="*/ 40 w 1508"/>
                <a:gd name="T87" fmla="*/ 16 h 1125"/>
                <a:gd name="T88" fmla="*/ 44 w 1508"/>
                <a:gd name="T89" fmla="*/ 13 h 1125"/>
                <a:gd name="T90" fmla="*/ 48 w 1508"/>
                <a:gd name="T91" fmla="*/ 10 h 1125"/>
                <a:gd name="T92" fmla="*/ 51 w 1508"/>
                <a:gd name="T93" fmla="*/ 7 h 1125"/>
                <a:gd name="T94" fmla="*/ 54 w 1508"/>
                <a:gd name="T95" fmla="*/ 5 h 1125"/>
                <a:gd name="T96" fmla="*/ 57 w 1508"/>
                <a:gd name="T97" fmla="*/ 3 h 1125"/>
                <a:gd name="T98" fmla="*/ 60 w 1508"/>
                <a:gd name="T99" fmla="*/ 1 h 1125"/>
                <a:gd name="T100" fmla="*/ 63 w 1508"/>
                <a:gd name="T101" fmla="*/ 0 h 1125"/>
                <a:gd name="T102" fmla="*/ 67 w 1508"/>
                <a:gd name="T103" fmla="*/ 1 h 1125"/>
                <a:gd name="T104" fmla="*/ 71 w 1508"/>
                <a:gd name="T105" fmla="*/ 2 h 1125"/>
                <a:gd name="T106" fmla="*/ 76 w 1508"/>
                <a:gd name="T107" fmla="*/ 5 h 1125"/>
                <a:gd name="T108" fmla="*/ 81 w 1508"/>
                <a:gd name="T109" fmla="*/ 7 h 1125"/>
                <a:gd name="T110" fmla="*/ 85 w 1508"/>
                <a:gd name="T111" fmla="*/ 10 h 1125"/>
                <a:gd name="T112" fmla="*/ 89 w 1508"/>
                <a:gd name="T113" fmla="*/ 14 h 1125"/>
                <a:gd name="T114" fmla="*/ 92 w 1508"/>
                <a:gd name="T115" fmla="*/ 18 h 1125"/>
                <a:gd name="T116" fmla="*/ 94 w 1508"/>
                <a:gd name="T117" fmla="*/ 23 h 1125"/>
                <a:gd name="T118" fmla="*/ 95 w 1508"/>
                <a:gd name="T119" fmla="*/ 27 h 1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8"/>
                <a:gd name="T181" fmla="*/ 0 h 1125"/>
                <a:gd name="T182" fmla="*/ 1508 w 1508"/>
                <a:gd name="T183" fmla="*/ 1125 h 1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8" h="1125">
                  <a:moveTo>
                    <a:pt x="1505" y="449"/>
                  </a:moveTo>
                  <a:lnTo>
                    <a:pt x="1498" y="477"/>
                  </a:lnTo>
                  <a:lnTo>
                    <a:pt x="1489" y="510"/>
                  </a:lnTo>
                  <a:lnTo>
                    <a:pt x="1477" y="548"/>
                  </a:lnTo>
                  <a:lnTo>
                    <a:pt x="1463" y="591"/>
                  </a:lnTo>
                  <a:lnTo>
                    <a:pt x="1448" y="636"/>
                  </a:lnTo>
                  <a:lnTo>
                    <a:pt x="1431" y="684"/>
                  </a:lnTo>
                  <a:lnTo>
                    <a:pt x="1414" y="733"/>
                  </a:lnTo>
                  <a:lnTo>
                    <a:pt x="1394" y="782"/>
                  </a:lnTo>
                  <a:lnTo>
                    <a:pt x="1375" y="832"/>
                  </a:lnTo>
                  <a:lnTo>
                    <a:pt x="1355" y="880"/>
                  </a:lnTo>
                  <a:lnTo>
                    <a:pt x="1335" y="926"/>
                  </a:lnTo>
                  <a:lnTo>
                    <a:pt x="1316" y="969"/>
                  </a:lnTo>
                  <a:lnTo>
                    <a:pt x="1296" y="1008"/>
                  </a:lnTo>
                  <a:lnTo>
                    <a:pt x="1279" y="1042"/>
                  </a:lnTo>
                  <a:lnTo>
                    <a:pt x="1262" y="1070"/>
                  </a:lnTo>
                  <a:lnTo>
                    <a:pt x="1247" y="1092"/>
                  </a:lnTo>
                  <a:lnTo>
                    <a:pt x="1233" y="1107"/>
                  </a:lnTo>
                  <a:lnTo>
                    <a:pt x="1221" y="1118"/>
                  </a:lnTo>
                  <a:lnTo>
                    <a:pt x="1210" y="1123"/>
                  </a:lnTo>
                  <a:lnTo>
                    <a:pt x="1200" y="1125"/>
                  </a:lnTo>
                  <a:lnTo>
                    <a:pt x="1189" y="1122"/>
                  </a:lnTo>
                  <a:lnTo>
                    <a:pt x="1180" y="1117"/>
                  </a:lnTo>
                  <a:lnTo>
                    <a:pt x="1170" y="1108"/>
                  </a:lnTo>
                  <a:lnTo>
                    <a:pt x="1160" y="1098"/>
                  </a:lnTo>
                  <a:lnTo>
                    <a:pt x="1149" y="1087"/>
                  </a:lnTo>
                  <a:lnTo>
                    <a:pt x="1137" y="1074"/>
                  </a:lnTo>
                  <a:lnTo>
                    <a:pt x="1125" y="1060"/>
                  </a:lnTo>
                  <a:lnTo>
                    <a:pt x="1110" y="1046"/>
                  </a:lnTo>
                  <a:lnTo>
                    <a:pt x="1094" y="1034"/>
                  </a:lnTo>
                  <a:lnTo>
                    <a:pt x="1075" y="1021"/>
                  </a:lnTo>
                  <a:lnTo>
                    <a:pt x="1054" y="1011"/>
                  </a:lnTo>
                  <a:lnTo>
                    <a:pt x="1031" y="1002"/>
                  </a:lnTo>
                  <a:lnTo>
                    <a:pt x="1007" y="996"/>
                  </a:lnTo>
                  <a:lnTo>
                    <a:pt x="982" y="987"/>
                  </a:lnTo>
                  <a:lnTo>
                    <a:pt x="957" y="979"/>
                  </a:lnTo>
                  <a:lnTo>
                    <a:pt x="930" y="970"/>
                  </a:lnTo>
                  <a:lnTo>
                    <a:pt x="905" y="962"/>
                  </a:lnTo>
                  <a:lnTo>
                    <a:pt x="878" y="953"/>
                  </a:lnTo>
                  <a:lnTo>
                    <a:pt x="851" y="945"/>
                  </a:lnTo>
                  <a:lnTo>
                    <a:pt x="824" y="937"/>
                  </a:lnTo>
                  <a:lnTo>
                    <a:pt x="797" y="930"/>
                  </a:lnTo>
                  <a:lnTo>
                    <a:pt x="769" y="923"/>
                  </a:lnTo>
                  <a:lnTo>
                    <a:pt x="741" y="917"/>
                  </a:lnTo>
                  <a:lnTo>
                    <a:pt x="714" y="911"/>
                  </a:lnTo>
                  <a:lnTo>
                    <a:pt x="685" y="907"/>
                  </a:lnTo>
                  <a:lnTo>
                    <a:pt x="657" y="905"/>
                  </a:lnTo>
                  <a:lnTo>
                    <a:pt x="630" y="902"/>
                  </a:lnTo>
                  <a:lnTo>
                    <a:pt x="601" y="902"/>
                  </a:lnTo>
                  <a:lnTo>
                    <a:pt x="572" y="902"/>
                  </a:lnTo>
                  <a:lnTo>
                    <a:pt x="543" y="901"/>
                  </a:lnTo>
                  <a:lnTo>
                    <a:pt x="513" y="900"/>
                  </a:lnTo>
                  <a:lnTo>
                    <a:pt x="482" y="898"/>
                  </a:lnTo>
                  <a:lnTo>
                    <a:pt x="452" y="894"/>
                  </a:lnTo>
                  <a:lnTo>
                    <a:pt x="421" y="891"/>
                  </a:lnTo>
                  <a:lnTo>
                    <a:pt x="391" y="887"/>
                  </a:lnTo>
                  <a:lnTo>
                    <a:pt x="361" y="883"/>
                  </a:lnTo>
                  <a:lnTo>
                    <a:pt x="331" y="879"/>
                  </a:lnTo>
                  <a:lnTo>
                    <a:pt x="304" y="875"/>
                  </a:lnTo>
                  <a:lnTo>
                    <a:pt x="276" y="870"/>
                  </a:lnTo>
                  <a:lnTo>
                    <a:pt x="250" y="865"/>
                  </a:lnTo>
                  <a:lnTo>
                    <a:pt x="225" y="862"/>
                  </a:lnTo>
                  <a:lnTo>
                    <a:pt x="202" y="857"/>
                  </a:lnTo>
                  <a:lnTo>
                    <a:pt x="182" y="854"/>
                  </a:lnTo>
                  <a:lnTo>
                    <a:pt x="163" y="850"/>
                  </a:lnTo>
                  <a:lnTo>
                    <a:pt x="146" y="846"/>
                  </a:lnTo>
                  <a:lnTo>
                    <a:pt x="127" y="839"/>
                  </a:lnTo>
                  <a:lnTo>
                    <a:pt x="110" y="830"/>
                  </a:lnTo>
                  <a:lnTo>
                    <a:pt x="93" y="819"/>
                  </a:lnTo>
                  <a:lnTo>
                    <a:pt x="76" y="805"/>
                  </a:lnTo>
                  <a:lnTo>
                    <a:pt x="61" y="792"/>
                  </a:lnTo>
                  <a:lnTo>
                    <a:pt x="46" y="775"/>
                  </a:lnTo>
                  <a:lnTo>
                    <a:pt x="33" y="757"/>
                  </a:lnTo>
                  <a:lnTo>
                    <a:pt x="21" y="739"/>
                  </a:lnTo>
                  <a:lnTo>
                    <a:pt x="12" y="720"/>
                  </a:lnTo>
                  <a:lnTo>
                    <a:pt x="5" y="699"/>
                  </a:lnTo>
                  <a:lnTo>
                    <a:pt x="1" y="679"/>
                  </a:lnTo>
                  <a:lnTo>
                    <a:pt x="0" y="658"/>
                  </a:lnTo>
                  <a:lnTo>
                    <a:pt x="1" y="637"/>
                  </a:lnTo>
                  <a:lnTo>
                    <a:pt x="7" y="616"/>
                  </a:lnTo>
                  <a:lnTo>
                    <a:pt x="16" y="596"/>
                  </a:lnTo>
                  <a:lnTo>
                    <a:pt x="17" y="595"/>
                  </a:lnTo>
                  <a:lnTo>
                    <a:pt x="23" y="589"/>
                  </a:lnTo>
                  <a:lnTo>
                    <a:pt x="30" y="582"/>
                  </a:lnTo>
                  <a:lnTo>
                    <a:pt x="40" y="570"/>
                  </a:lnTo>
                  <a:lnTo>
                    <a:pt x="51" y="558"/>
                  </a:lnTo>
                  <a:lnTo>
                    <a:pt x="65" y="543"/>
                  </a:lnTo>
                  <a:lnTo>
                    <a:pt x="80" y="524"/>
                  </a:lnTo>
                  <a:lnTo>
                    <a:pt x="96" y="506"/>
                  </a:lnTo>
                  <a:lnTo>
                    <a:pt x="112" y="485"/>
                  </a:lnTo>
                  <a:lnTo>
                    <a:pt x="130" y="462"/>
                  </a:lnTo>
                  <a:lnTo>
                    <a:pt x="147" y="439"/>
                  </a:lnTo>
                  <a:lnTo>
                    <a:pt x="163" y="415"/>
                  </a:lnTo>
                  <a:lnTo>
                    <a:pt x="179" y="389"/>
                  </a:lnTo>
                  <a:lnTo>
                    <a:pt x="194" y="364"/>
                  </a:lnTo>
                  <a:lnTo>
                    <a:pt x="207" y="339"/>
                  </a:lnTo>
                  <a:lnTo>
                    <a:pt x="218" y="313"/>
                  </a:lnTo>
                  <a:lnTo>
                    <a:pt x="231" y="281"/>
                  </a:lnTo>
                  <a:lnTo>
                    <a:pt x="245" y="252"/>
                  </a:lnTo>
                  <a:lnTo>
                    <a:pt x="258" y="225"/>
                  </a:lnTo>
                  <a:lnTo>
                    <a:pt x="271" y="199"/>
                  </a:lnTo>
                  <a:lnTo>
                    <a:pt x="286" y="175"/>
                  </a:lnTo>
                  <a:lnTo>
                    <a:pt x="301" y="154"/>
                  </a:lnTo>
                  <a:lnTo>
                    <a:pt x="319" y="136"/>
                  </a:lnTo>
                  <a:lnTo>
                    <a:pt x="336" y="120"/>
                  </a:lnTo>
                  <a:lnTo>
                    <a:pt x="347" y="111"/>
                  </a:lnTo>
                  <a:lnTo>
                    <a:pt x="359" y="103"/>
                  </a:lnTo>
                  <a:lnTo>
                    <a:pt x="370" y="96"/>
                  </a:lnTo>
                  <a:lnTo>
                    <a:pt x="382" y="90"/>
                  </a:lnTo>
                  <a:lnTo>
                    <a:pt x="393" y="85"/>
                  </a:lnTo>
                  <a:lnTo>
                    <a:pt x="405" y="81"/>
                  </a:lnTo>
                  <a:lnTo>
                    <a:pt x="418" y="77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7" y="74"/>
                  </a:lnTo>
                  <a:lnTo>
                    <a:pt x="441" y="74"/>
                  </a:lnTo>
                  <a:lnTo>
                    <a:pt x="443" y="74"/>
                  </a:lnTo>
                  <a:lnTo>
                    <a:pt x="472" y="71"/>
                  </a:lnTo>
                  <a:lnTo>
                    <a:pt x="494" y="75"/>
                  </a:lnTo>
                  <a:lnTo>
                    <a:pt x="510" y="83"/>
                  </a:lnTo>
                  <a:lnTo>
                    <a:pt x="522" y="94"/>
                  </a:lnTo>
                  <a:lnTo>
                    <a:pt x="533" y="111"/>
                  </a:lnTo>
                  <a:lnTo>
                    <a:pt x="541" y="128"/>
                  </a:lnTo>
                  <a:lnTo>
                    <a:pt x="549" y="146"/>
                  </a:lnTo>
                  <a:lnTo>
                    <a:pt x="557" y="165"/>
                  </a:lnTo>
                  <a:lnTo>
                    <a:pt x="566" y="187"/>
                  </a:lnTo>
                  <a:lnTo>
                    <a:pt x="573" y="211"/>
                  </a:lnTo>
                  <a:lnTo>
                    <a:pt x="580" y="233"/>
                  </a:lnTo>
                  <a:lnTo>
                    <a:pt x="589" y="252"/>
                  </a:lnTo>
                  <a:lnTo>
                    <a:pt x="601" y="264"/>
                  </a:lnTo>
                  <a:lnTo>
                    <a:pt x="617" y="266"/>
                  </a:lnTo>
                  <a:lnTo>
                    <a:pt x="639" y="255"/>
                  </a:lnTo>
                  <a:lnTo>
                    <a:pt x="668" y="229"/>
                  </a:lnTo>
                  <a:lnTo>
                    <a:pt x="685" y="212"/>
                  </a:lnTo>
                  <a:lnTo>
                    <a:pt x="703" y="195"/>
                  </a:lnTo>
                  <a:lnTo>
                    <a:pt x="721" y="179"/>
                  </a:lnTo>
                  <a:lnTo>
                    <a:pt x="739" y="162"/>
                  </a:lnTo>
                  <a:lnTo>
                    <a:pt x="756" y="147"/>
                  </a:lnTo>
                  <a:lnTo>
                    <a:pt x="775" y="134"/>
                  </a:lnTo>
                  <a:lnTo>
                    <a:pt x="792" y="119"/>
                  </a:lnTo>
                  <a:lnTo>
                    <a:pt x="809" y="106"/>
                  </a:lnTo>
                  <a:lnTo>
                    <a:pt x="826" y="92"/>
                  </a:lnTo>
                  <a:lnTo>
                    <a:pt x="844" y="81"/>
                  </a:lnTo>
                  <a:lnTo>
                    <a:pt x="860" y="68"/>
                  </a:lnTo>
                  <a:lnTo>
                    <a:pt x="875" y="58"/>
                  </a:lnTo>
                  <a:lnTo>
                    <a:pt x="890" y="46"/>
                  </a:lnTo>
                  <a:lnTo>
                    <a:pt x="905" y="36"/>
                  </a:lnTo>
                  <a:lnTo>
                    <a:pt x="917" y="26"/>
                  </a:lnTo>
                  <a:lnTo>
                    <a:pt x="930" y="17"/>
                  </a:lnTo>
                  <a:lnTo>
                    <a:pt x="944" y="9"/>
                  </a:lnTo>
                  <a:lnTo>
                    <a:pt x="959" y="3"/>
                  </a:lnTo>
                  <a:lnTo>
                    <a:pt x="976" y="1"/>
                  </a:lnTo>
                  <a:lnTo>
                    <a:pt x="995" y="0"/>
                  </a:lnTo>
                  <a:lnTo>
                    <a:pt x="1015" y="1"/>
                  </a:lnTo>
                  <a:lnTo>
                    <a:pt x="1037" y="3"/>
                  </a:lnTo>
                  <a:lnTo>
                    <a:pt x="1060" y="8"/>
                  </a:lnTo>
                  <a:lnTo>
                    <a:pt x="1084" y="14"/>
                  </a:lnTo>
                  <a:lnTo>
                    <a:pt x="1109" y="22"/>
                  </a:lnTo>
                  <a:lnTo>
                    <a:pt x="1134" y="31"/>
                  </a:lnTo>
                  <a:lnTo>
                    <a:pt x="1159" y="41"/>
                  </a:lnTo>
                  <a:lnTo>
                    <a:pt x="1185" y="53"/>
                  </a:lnTo>
                  <a:lnTo>
                    <a:pt x="1210" y="66"/>
                  </a:lnTo>
                  <a:lnTo>
                    <a:pt x="1236" y="79"/>
                  </a:lnTo>
                  <a:lnTo>
                    <a:pt x="1262" y="93"/>
                  </a:lnTo>
                  <a:lnTo>
                    <a:pt x="1286" y="108"/>
                  </a:lnTo>
                  <a:lnTo>
                    <a:pt x="1310" y="124"/>
                  </a:lnTo>
                  <a:lnTo>
                    <a:pt x="1334" y="141"/>
                  </a:lnTo>
                  <a:lnTo>
                    <a:pt x="1357" y="159"/>
                  </a:lnTo>
                  <a:lnTo>
                    <a:pt x="1379" y="177"/>
                  </a:lnTo>
                  <a:lnTo>
                    <a:pt x="1400" y="197"/>
                  </a:lnTo>
                  <a:lnTo>
                    <a:pt x="1420" y="218"/>
                  </a:lnTo>
                  <a:lnTo>
                    <a:pt x="1438" y="238"/>
                  </a:lnTo>
                  <a:lnTo>
                    <a:pt x="1454" y="260"/>
                  </a:lnTo>
                  <a:lnTo>
                    <a:pt x="1469" y="282"/>
                  </a:lnTo>
                  <a:lnTo>
                    <a:pt x="1482" y="305"/>
                  </a:lnTo>
                  <a:lnTo>
                    <a:pt x="1492" y="328"/>
                  </a:lnTo>
                  <a:lnTo>
                    <a:pt x="1500" y="353"/>
                  </a:lnTo>
                  <a:lnTo>
                    <a:pt x="1506" y="377"/>
                  </a:lnTo>
                  <a:lnTo>
                    <a:pt x="1508" y="401"/>
                  </a:lnTo>
                  <a:lnTo>
                    <a:pt x="1508" y="425"/>
                  </a:lnTo>
                  <a:lnTo>
                    <a:pt x="1505" y="449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8" name="Freeform 463"/>
            <p:cNvSpPr>
              <a:spLocks/>
            </p:cNvSpPr>
            <p:nvPr/>
          </p:nvSpPr>
          <p:spPr bwMode="auto">
            <a:xfrm>
              <a:off x="3834" y="2054"/>
              <a:ext cx="740" cy="544"/>
            </a:xfrm>
            <a:custGeom>
              <a:avLst/>
              <a:gdLst>
                <a:gd name="T0" fmla="*/ 92 w 1480"/>
                <a:gd name="T1" fmla="*/ 31 h 1088"/>
                <a:gd name="T2" fmla="*/ 89 w 1480"/>
                <a:gd name="T3" fmla="*/ 39 h 1088"/>
                <a:gd name="T4" fmla="*/ 86 w 1480"/>
                <a:gd name="T5" fmla="*/ 48 h 1088"/>
                <a:gd name="T6" fmla="*/ 83 w 1480"/>
                <a:gd name="T7" fmla="*/ 56 h 1088"/>
                <a:gd name="T8" fmla="*/ 79 w 1480"/>
                <a:gd name="T9" fmla="*/ 63 h 1088"/>
                <a:gd name="T10" fmla="*/ 76 w 1480"/>
                <a:gd name="T11" fmla="*/ 67 h 1088"/>
                <a:gd name="T12" fmla="*/ 74 w 1480"/>
                <a:gd name="T13" fmla="*/ 68 h 1088"/>
                <a:gd name="T14" fmla="*/ 72 w 1480"/>
                <a:gd name="T15" fmla="*/ 68 h 1088"/>
                <a:gd name="T16" fmla="*/ 70 w 1480"/>
                <a:gd name="T17" fmla="*/ 65 h 1088"/>
                <a:gd name="T18" fmla="*/ 68 w 1480"/>
                <a:gd name="T19" fmla="*/ 63 h 1088"/>
                <a:gd name="T20" fmla="*/ 64 w 1480"/>
                <a:gd name="T21" fmla="*/ 61 h 1088"/>
                <a:gd name="T22" fmla="*/ 59 w 1480"/>
                <a:gd name="T23" fmla="*/ 60 h 1088"/>
                <a:gd name="T24" fmla="*/ 54 w 1480"/>
                <a:gd name="T25" fmla="*/ 58 h 1088"/>
                <a:gd name="T26" fmla="*/ 49 w 1480"/>
                <a:gd name="T27" fmla="*/ 57 h 1088"/>
                <a:gd name="T28" fmla="*/ 44 w 1480"/>
                <a:gd name="T29" fmla="*/ 56 h 1088"/>
                <a:gd name="T30" fmla="*/ 39 w 1480"/>
                <a:gd name="T31" fmla="*/ 55 h 1088"/>
                <a:gd name="T32" fmla="*/ 34 w 1480"/>
                <a:gd name="T33" fmla="*/ 55 h 1088"/>
                <a:gd name="T34" fmla="*/ 28 w 1480"/>
                <a:gd name="T35" fmla="*/ 55 h 1088"/>
                <a:gd name="T36" fmla="*/ 23 w 1480"/>
                <a:gd name="T37" fmla="*/ 54 h 1088"/>
                <a:gd name="T38" fmla="*/ 17 w 1480"/>
                <a:gd name="T39" fmla="*/ 53 h 1088"/>
                <a:gd name="T40" fmla="*/ 13 w 1480"/>
                <a:gd name="T41" fmla="*/ 53 h 1088"/>
                <a:gd name="T42" fmla="*/ 9 w 1480"/>
                <a:gd name="T43" fmla="*/ 52 h 1088"/>
                <a:gd name="T44" fmla="*/ 6 w 1480"/>
                <a:gd name="T45" fmla="*/ 50 h 1088"/>
                <a:gd name="T46" fmla="*/ 3 w 1480"/>
                <a:gd name="T47" fmla="*/ 48 h 1088"/>
                <a:gd name="T48" fmla="*/ 1 w 1480"/>
                <a:gd name="T49" fmla="*/ 44 h 1088"/>
                <a:gd name="T50" fmla="*/ 0 w 1480"/>
                <a:gd name="T51" fmla="*/ 40 h 1088"/>
                <a:gd name="T52" fmla="*/ 1 w 1480"/>
                <a:gd name="T53" fmla="*/ 37 h 1088"/>
                <a:gd name="T54" fmla="*/ 2 w 1480"/>
                <a:gd name="T55" fmla="*/ 36 h 1088"/>
                <a:gd name="T56" fmla="*/ 4 w 1480"/>
                <a:gd name="T57" fmla="*/ 33 h 1088"/>
                <a:gd name="T58" fmla="*/ 7 w 1480"/>
                <a:gd name="T59" fmla="*/ 30 h 1088"/>
                <a:gd name="T60" fmla="*/ 11 w 1480"/>
                <a:gd name="T61" fmla="*/ 26 h 1088"/>
                <a:gd name="T62" fmla="*/ 13 w 1480"/>
                <a:gd name="T63" fmla="*/ 21 h 1088"/>
                <a:gd name="T64" fmla="*/ 16 w 1480"/>
                <a:gd name="T65" fmla="*/ 16 h 1088"/>
                <a:gd name="T66" fmla="*/ 18 w 1480"/>
                <a:gd name="T67" fmla="*/ 11 h 1088"/>
                <a:gd name="T68" fmla="*/ 22 w 1480"/>
                <a:gd name="T69" fmla="*/ 7 h 1088"/>
                <a:gd name="T70" fmla="*/ 24 w 1480"/>
                <a:gd name="T71" fmla="*/ 6 h 1088"/>
                <a:gd name="T72" fmla="*/ 26 w 1480"/>
                <a:gd name="T73" fmla="*/ 6 h 1088"/>
                <a:gd name="T74" fmla="*/ 28 w 1480"/>
                <a:gd name="T75" fmla="*/ 6 h 1088"/>
                <a:gd name="T76" fmla="*/ 28 w 1480"/>
                <a:gd name="T77" fmla="*/ 6 h 1088"/>
                <a:gd name="T78" fmla="*/ 32 w 1480"/>
                <a:gd name="T79" fmla="*/ 6 h 1088"/>
                <a:gd name="T80" fmla="*/ 34 w 1480"/>
                <a:gd name="T81" fmla="*/ 9 h 1088"/>
                <a:gd name="T82" fmla="*/ 36 w 1480"/>
                <a:gd name="T83" fmla="*/ 12 h 1088"/>
                <a:gd name="T84" fmla="*/ 38 w 1480"/>
                <a:gd name="T85" fmla="*/ 16 h 1088"/>
                <a:gd name="T86" fmla="*/ 41 w 1480"/>
                <a:gd name="T87" fmla="*/ 16 h 1088"/>
                <a:gd name="T88" fmla="*/ 44 w 1480"/>
                <a:gd name="T89" fmla="*/ 12 h 1088"/>
                <a:gd name="T90" fmla="*/ 48 w 1480"/>
                <a:gd name="T91" fmla="*/ 9 h 1088"/>
                <a:gd name="T92" fmla="*/ 51 w 1480"/>
                <a:gd name="T93" fmla="*/ 7 h 1088"/>
                <a:gd name="T94" fmla="*/ 54 w 1480"/>
                <a:gd name="T95" fmla="*/ 5 h 1088"/>
                <a:gd name="T96" fmla="*/ 57 w 1480"/>
                <a:gd name="T97" fmla="*/ 3 h 1088"/>
                <a:gd name="T98" fmla="*/ 59 w 1480"/>
                <a:gd name="T99" fmla="*/ 1 h 1088"/>
                <a:gd name="T100" fmla="*/ 62 w 1480"/>
                <a:gd name="T101" fmla="*/ 0 h 1088"/>
                <a:gd name="T102" fmla="*/ 66 w 1480"/>
                <a:gd name="T103" fmla="*/ 1 h 1088"/>
                <a:gd name="T104" fmla="*/ 70 w 1480"/>
                <a:gd name="T105" fmla="*/ 2 h 1088"/>
                <a:gd name="T106" fmla="*/ 75 w 1480"/>
                <a:gd name="T107" fmla="*/ 4 h 1088"/>
                <a:gd name="T108" fmla="*/ 79 w 1480"/>
                <a:gd name="T109" fmla="*/ 7 h 1088"/>
                <a:gd name="T110" fmla="*/ 84 w 1480"/>
                <a:gd name="T111" fmla="*/ 10 h 1088"/>
                <a:gd name="T112" fmla="*/ 88 w 1480"/>
                <a:gd name="T113" fmla="*/ 14 h 1088"/>
                <a:gd name="T114" fmla="*/ 91 w 1480"/>
                <a:gd name="T115" fmla="*/ 18 h 1088"/>
                <a:gd name="T116" fmla="*/ 92 w 1480"/>
                <a:gd name="T117" fmla="*/ 22 h 1088"/>
                <a:gd name="T118" fmla="*/ 93 w 1480"/>
                <a:gd name="T119" fmla="*/ 26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0"/>
                <a:gd name="T181" fmla="*/ 0 h 1088"/>
                <a:gd name="T182" fmla="*/ 1480 w 1480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0" h="1088">
                  <a:moveTo>
                    <a:pt x="1476" y="437"/>
                  </a:moveTo>
                  <a:lnTo>
                    <a:pt x="1469" y="463"/>
                  </a:lnTo>
                  <a:lnTo>
                    <a:pt x="1461" y="495"/>
                  </a:lnTo>
                  <a:lnTo>
                    <a:pt x="1450" y="532"/>
                  </a:lnTo>
                  <a:lnTo>
                    <a:pt x="1436" y="574"/>
                  </a:lnTo>
                  <a:lnTo>
                    <a:pt x="1422" y="618"/>
                  </a:lnTo>
                  <a:lnTo>
                    <a:pt x="1406" y="663"/>
                  </a:lnTo>
                  <a:lnTo>
                    <a:pt x="1389" y="710"/>
                  </a:lnTo>
                  <a:lnTo>
                    <a:pt x="1370" y="758"/>
                  </a:lnTo>
                  <a:lnTo>
                    <a:pt x="1352" y="805"/>
                  </a:lnTo>
                  <a:lnTo>
                    <a:pt x="1332" y="851"/>
                  </a:lnTo>
                  <a:lnTo>
                    <a:pt x="1314" y="895"/>
                  </a:lnTo>
                  <a:lnTo>
                    <a:pt x="1295" y="937"/>
                  </a:lnTo>
                  <a:lnTo>
                    <a:pt x="1277" y="974"/>
                  </a:lnTo>
                  <a:lnTo>
                    <a:pt x="1260" y="1007"/>
                  </a:lnTo>
                  <a:lnTo>
                    <a:pt x="1244" y="1034"/>
                  </a:lnTo>
                  <a:lnTo>
                    <a:pt x="1229" y="1055"/>
                  </a:lnTo>
                  <a:lnTo>
                    <a:pt x="1215" y="1070"/>
                  </a:lnTo>
                  <a:lnTo>
                    <a:pt x="1203" y="1081"/>
                  </a:lnTo>
                  <a:lnTo>
                    <a:pt x="1192" y="1085"/>
                  </a:lnTo>
                  <a:lnTo>
                    <a:pt x="1181" y="1088"/>
                  </a:lnTo>
                  <a:lnTo>
                    <a:pt x="1171" y="1085"/>
                  </a:lnTo>
                  <a:lnTo>
                    <a:pt x="1162" y="1080"/>
                  </a:lnTo>
                  <a:lnTo>
                    <a:pt x="1151" y="1073"/>
                  </a:lnTo>
                  <a:lnTo>
                    <a:pt x="1141" y="1062"/>
                  </a:lnTo>
                  <a:lnTo>
                    <a:pt x="1131" y="1051"/>
                  </a:lnTo>
                  <a:lnTo>
                    <a:pt x="1118" y="1039"/>
                  </a:lnTo>
                  <a:lnTo>
                    <a:pt x="1105" y="1027"/>
                  </a:lnTo>
                  <a:lnTo>
                    <a:pt x="1092" y="1013"/>
                  </a:lnTo>
                  <a:lnTo>
                    <a:pt x="1075" y="1001"/>
                  </a:lnTo>
                  <a:lnTo>
                    <a:pt x="1057" y="990"/>
                  </a:lnTo>
                  <a:lnTo>
                    <a:pt x="1037" y="979"/>
                  </a:lnTo>
                  <a:lnTo>
                    <a:pt x="1014" y="971"/>
                  </a:lnTo>
                  <a:lnTo>
                    <a:pt x="990" y="964"/>
                  </a:lnTo>
                  <a:lnTo>
                    <a:pt x="965" y="956"/>
                  </a:lnTo>
                  <a:lnTo>
                    <a:pt x="940" y="948"/>
                  </a:lnTo>
                  <a:lnTo>
                    <a:pt x="914" y="941"/>
                  </a:lnTo>
                  <a:lnTo>
                    <a:pt x="889" y="933"/>
                  </a:lnTo>
                  <a:lnTo>
                    <a:pt x="862" y="925"/>
                  </a:lnTo>
                  <a:lnTo>
                    <a:pt x="836" y="917"/>
                  </a:lnTo>
                  <a:lnTo>
                    <a:pt x="809" y="910"/>
                  </a:lnTo>
                  <a:lnTo>
                    <a:pt x="782" y="903"/>
                  </a:lnTo>
                  <a:lnTo>
                    <a:pt x="755" y="896"/>
                  </a:lnTo>
                  <a:lnTo>
                    <a:pt x="728" y="891"/>
                  </a:lnTo>
                  <a:lnTo>
                    <a:pt x="700" y="886"/>
                  </a:lnTo>
                  <a:lnTo>
                    <a:pt x="674" y="883"/>
                  </a:lnTo>
                  <a:lnTo>
                    <a:pt x="646" y="880"/>
                  </a:lnTo>
                  <a:lnTo>
                    <a:pt x="618" y="878"/>
                  </a:lnTo>
                  <a:lnTo>
                    <a:pt x="591" y="878"/>
                  </a:lnTo>
                  <a:lnTo>
                    <a:pt x="563" y="878"/>
                  </a:lnTo>
                  <a:lnTo>
                    <a:pt x="533" y="877"/>
                  </a:lnTo>
                  <a:lnTo>
                    <a:pt x="504" y="875"/>
                  </a:lnTo>
                  <a:lnTo>
                    <a:pt x="474" y="872"/>
                  </a:lnTo>
                  <a:lnTo>
                    <a:pt x="444" y="870"/>
                  </a:lnTo>
                  <a:lnTo>
                    <a:pt x="414" y="866"/>
                  </a:lnTo>
                  <a:lnTo>
                    <a:pt x="384" y="863"/>
                  </a:lnTo>
                  <a:lnTo>
                    <a:pt x="355" y="858"/>
                  </a:lnTo>
                  <a:lnTo>
                    <a:pt x="326" y="855"/>
                  </a:lnTo>
                  <a:lnTo>
                    <a:pt x="298" y="850"/>
                  </a:lnTo>
                  <a:lnTo>
                    <a:pt x="272" y="846"/>
                  </a:lnTo>
                  <a:lnTo>
                    <a:pt x="246" y="841"/>
                  </a:lnTo>
                  <a:lnTo>
                    <a:pt x="222" y="838"/>
                  </a:lnTo>
                  <a:lnTo>
                    <a:pt x="199" y="834"/>
                  </a:lnTo>
                  <a:lnTo>
                    <a:pt x="179" y="831"/>
                  </a:lnTo>
                  <a:lnTo>
                    <a:pt x="161" y="827"/>
                  </a:lnTo>
                  <a:lnTo>
                    <a:pt x="144" y="823"/>
                  </a:lnTo>
                  <a:lnTo>
                    <a:pt x="126" y="816"/>
                  </a:lnTo>
                  <a:lnTo>
                    <a:pt x="109" y="808"/>
                  </a:lnTo>
                  <a:lnTo>
                    <a:pt x="92" y="796"/>
                  </a:lnTo>
                  <a:lnTo>
                    <a:pt x="75" y="784"/>
                  </a:lnTo>
                  <a:lnTo>
                    <a:pt x="60" y="770"/>
                  </a:lnTo>
                  <a:lnTo>
                    <a:pt x="45" y="754"/>
                  </a:lnTo>
                  <a:lnTo>
                    <a:pt x="32" y="736"/>
                  </a:lnTo>
                  <a:lnTo>
                    <a:pt x="22" y="719"/>
                  </a:lnTo>
                  <a:lnTo>
                    <a:pt x="12" y="699"/>
                  </a:lnTo>
                  <a:lnTo>
                    <a:pt x="6" y="680"/>
                  </a:lnTo>
                  <a:lnTo>
                    <a:pt x="1" y="660"/>
                  </a:lnTo>
                  <a:lnTo>
                    <a:pt x="0" y="639"/>
                  </a:lnTo>
                  <a:lnTo>
                    <a:pt x="2" y="620"/>
                  </a:lnTo>
                  <a:lnTo>
                    <a:pt x="7" y="599"/>
                  </a:lnTo>
                  <a:lnTo>
                    <a:pt x="16" y="580"/>
                  </a:lnTo>
                  <a:lnTo>
                    <a:pt x="17" y="578"/>
                  </a:lnTo>
                  <a:lnTo>
                    <a:pt x="23" y="573"/>
                  </a:lnTo>
                  <a:lnTo>
                    <a:pt x="30" y="566"/>
                  </a:lnTo>
                  <a:lnTo>
                    <a:pt x="39" y="555"/>
                  </a:lnTo>
                  <a:lnTo>
                    <a:pt x="52" y="543"/>
                  </a:lnTo>
                  <a:lnTo>
                    <a:pt x="64" y="528"/>
                  </a:lnTo>
                  <a:lnTo>
                    <a:pt x="79" y="510"/>
                  </a:lnTo>
                  <a:lnTo>
                    <a:pt x="95" y="492"/>
                  </a:lnTo>
                  <a:lnTo>
                    <a:pt x="112" y="471"/>
                  </a:lnTo>
                  <a:lnTo>
                    <a:pt x="128" y="449"/>
                  </a:lnTo>
                  <a:lnTo>
                    <a:pt x="145" y="427"/>
                  </a:lnTo>
                  <a:lnTo>
                    <a:pt x="161" y="403"/>
                  </a:lnTo>
                  <a:lnTo>
                    <a:pt x="176" y="379"/>
                  </a:lnTo>
                  <a:lnTo>
                    <a:pt x="190" y="355"/>
                  </a:lnTo>
                  <a:lnTo>
                    <a:pt x="202" y="330"/>
                  </a:lnTo>
                  <a:lnTo>
                    <a:pt x="214" y="305"/>
                  </a:lnTo>
                  <a:lnTo>
                    <a:pt x="228" y="272"/>
                  </a:lnTo>
                  <a:lnTo>
                    <a:pt x="242" y="242"/>
                  </a:lnTo>
                  <a:lnTo>
                    <a:pt x="255" y="214"/>
                  </a:lnTo>
                  <a:lnTo>
                    <a:pt x="270" y="188"/>
                  </a:lnTo>
                  <a:lnTo>
                    <a:pt x="285" y="165"/>
                  </a:lnTo>
                  <a:lnTo>
                    <a:pt x="302" y="144"/>
                  </a:lnTo>
                  <a:lnTo>
                    <a:pt x="320" y="126"/>
                  </a:lnTo>
                  <a:lnTo>
                    <a:pt x="340" y="111"/>
                  </a:lnTo>
                  <a:lnTo>
                    <a:pt x="353" y="101"/>
                  </a:lnTo>
                  <a:lnTo>
                    <a:pt x="365" y="96"/>
                  </a:lnTo>
                  <a:lnTo>
                    <a:pt x="376" y="91"/>
                  </a:lnTo>
                  <a:lnTo>
                    <a:pt x="387" y="88"/>
                  </a:lnTo>
                  <a:lnTo>
                    <a:pt x="397" y="86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3"/>
                  </a:lnTo>
                  <a:lnTo>
                    <a:pt x="439" y="83"/>
                  </a:lnTo>
                  <a:lnTo>
                    <a:pt x="441" y="83"/>
                  </a:lnTo>
                  <a:lnTo>
                    <a:pt x="466" y="82"/>
                  </a:lnTo>
                  <a:lnTo>
                    <a:pt x="487" y="86"/>
                  </a:lnTo>
                  <a:lnTo>
                    <a:pt x="504" y="96"/>
                  </a:lnTo>
                  <a:lnTo>
                    <a:pt x="518" y="109"/>
                  </a:lnTo>
                  <a:lnTo>
                    <a:pt x="530" y="126"/>
                  </a:lnTo>
                  <a:lnTo>
                    <a:pt x="540" y="142"/>
                  </a:lnTo>
                  <a:lnTo>
                    <a:pt x="549" y="159"/>
                  </a:lnTo>
                  <a:lnTo>
                    <a:pt x="559" y="174"/>
                  </a:lnTo>
                  <a:lnTo>
                    <a:pt x="570" y="191"/>
                  </a:lnTo>
                  <a:lnTo>
                    <a:pt x="578" y="211"/>
                  </a:lnTo>
                  <a:lnTo>
                    <a:pt x="586" y="228"/>
                  </a:lnTo>
                  <a:lnTo>
                    <a:pt x="595" y="243"/>
                  </a:lnTo>
                  <a:lnTo>
                    <a:pt x="607" y="252"/>
                  </a:lnTo>
                  <a:lnTo>
                    <a:pt x="622" y="253"/>
                  </a:lnTo>
                  <a:lnTo>
                    <a:pt x="642" y="243"/>
                  </a:lnTo>
                  <a:lnTo>
                    <a:pt x="670" y="219"/>
                  </a:lnTo>
                  <a:lnTo>
                    <a:pt x="687" y="203"/>
                  </a:lnTo>
                  <a:lnTo>
                    <a:pt x="703" y="187"/>
                  </a:lnTo>
                  <a:lnTo>
                    <a:pt x="721" y="170"/>
                  </a:lnTo>
                  <a:lnTo>
                    <a:pt x="738" y="156"/>
                  </a:lnTo>
                  <a:lnTo>
                    <a:pt x="755" y="142"/>
                  </a:lnTo>
                  <a:lnTo>
                    <a:pt x="773" y="128"/>
                  </a:lnTo>
                  <a:lnTo>
                    <a:pt x="790" y="114"/>
                  </a:lnTo>
                  <a:lnTo>
                    <a:pt x="807" y="101"/>
                  </a:lnTo>
                  <a:lnTo>
                    <a:pt x="823" y="89"/>
                  </a:lnTo>
                  <a:lnTo>
                    <a:pt x="839" y="77"/>
                  </a:lnTo>
                  <a:lnTo>
                    <a:pt x="855" y="66"/>
                  </a:lnTo>
                  <a:lnTo>
                    <a:pt x="870" y="55"/>
                  </a:lnTo>
                  <a:lnTo>
                    <a:pt x="884" y="45"/>
                  </a:lnTo>
                  <a:lnTo>
                    <a:pt x="898" y="36"/>
                  </a:lnTo>
                  <a:lnTo>
                    <a:pt x="911" y="26"/>
                  </a:lnTo>
                  <a:lnTo>
                    <a:pt x="922" y="17"/>
                  </a:lnTo>
                  <a:lnTo>
                    <a:pt x="935" y="9"/>
                  </a:lnTo>
                  <a:lnTo>
                    <a:pt x="950" y="5"/>
                  </a:lnTo>
                  <a:lnTo>
                    <a:pt x="966" y="1"/>
                  </a:lnTo>
                  <a:lnTo>
                    <a:pt x="984" y="0"/>
                  </a:lnTo>
                  <a:lnTo>
                    <a:pt x="1003" y="1"/>
                  </a:lnTo>
                  <a:lnTo>
                    <a:pt x="1024" y="3"/>
                  </a:lnTo>
                  <a:lnTo>
                    <a:pt x="1045" y="8"/>
                  </a:lnTo>
                  <a:lnTo>
                    <a:pt x="1067" y="14"/>
                  </a:lnTo>
                  <a:lnTo>
                    <a:pt x="1090" y="22"/>
                  </a:lnTo>
                  <a:lnTo>
                    <a:pt x="1115" y="31"/>
                  </a:lnTo>
                  <a:lnTo>
                    <a:pt x="1139" y="40"/>
                  </a:lnTo>
                  <a:lnTo>
                    <a:pt x="1163" y="52"/>
                  </a:lnTo>
                  <a:lnTo>
                    <a:pt x="1188" y="64"/>
                  </a:lnTo>
                  <a:lnTo>
                    <a:pt x="1212" y="77"/>
                  </a:lnTo>
                  <a:lnTo>
                    <a:pt x="1238" y="91"/>
                  </a:lnTo>
                  <a:lnTo>
                    <a:pt x="1262" y="106"/>
                  </a:lnTo>
                  <a:lnTo>
                    <a:pt x="1286" y="121"/>
                  </a:lnTo>
                  <a:lnTo>
                    <a:pt x="1309" y="137"/>
                  </a:lnTo>
                  <a:lnTo>
                    <a:pt x="1331" y="154"/>
                  </a:lnTo>
                  <a:lnTo>
                    <a:pt x="1353" y="173"/>
                  </a:lnTo>
                  <a:lnTo>
                    <a:pt x="1374" y="191"/>
                  </a:lnTo>
                  <a:lnTo>
                    <a:pt x="1393" y="211"/>
                  </a:lnTo>
                  <a:lnTo>
                    <a:pt x="1411" y="232"/>
                  </a:lnTo>
                  <a:lnTo>
                    <a:pt x="1427" y="252"/>
                  </a:lnTo>
                  <a:lnTo>
                    <a:pt x="1442" y="274"/>
                  </a:lnTo>
                  <a:lnTo>
                    <a:pt x="1454" y="297"/>
                  </a:lnTo>
                  <a:lnTo>
                    <a:pt x="1464" y="319"/>
                  </a:lnTo>
                  <a:lnTo>
                    <a:pt x="1472" y="342"/>
                  </a:lnTo>
                  <a:lnTo>
                    <a:pt x="1477" y="365"/>
                  </a:lnTo>
                  <a:lnTo>
                    <a:pt x="1480" y="389"/>
                  </a:lnTo>
                  <a:lnTo>
                    <a:pt x="1480" y="412"/>
                  </a:lnTo>
                  <a:lnTo>
                    <a:pt x="1476" y="437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59" name="Freeform 464"/>
            <p:cNvSpPr>
              <a:spLocks/>
            </p:cNvSpPr>
            <p:nvPr/>
          </p:nvSpPr>
          <p:spPr bwMode="auto">
            <a:xfrm>
              <a:off x="3839" y="2062"/>
              <a:ext cx="724" cy="524"/>
            </a:xfrm>
            <a:custGeom>
              <a:avLst/>
              <a:gdLst>
                <a:gd name="T0" fmla="*/ 89 w 1450"/>
                <a:gd name="T1" fmla="*/ 30 h 1049"/>
                <a:gd name="T2" fmla="*/ 87 w 1450"/>
                <a:gd name="T3" fmla="*/ 37 h 1049"/>
                <a:gd name="T4" fmla="*/ 84 w 1450"/>
                <a:gd name="T5" fmla="*/ 45 h 1049"/>
                <a:gd name="T6" fmla="*/ 80 w 1450"/>
                <a:gd name="T7" fmla="*/ 53 h 1049"/>
                <a:gd name="T8" fmla="*/ 77 w 1450"/>
                <a:gd name="T9" fmla="*/ 60 h 1049"/>
                <a:gd name="T10" fmla="*/ 74 w 1450"/>
                <a:gd name="T11" fmla="*/ 64 h 1049"/>
                <a:gd name="T12" fmla="*/ 72 w 1450"/>
                <a:gd name="T13" fmla="*/ 65 h 1049"/>
                <a:gd name="T14" fmla="*/ 70 w 1450"/>
                <a:gd name="T15" fmla="*/ 64 h 1049"/>
                <a:gd name="T16" fmla="*/ 68 w 1450"/>
                <a:gd name="T17" fmla="*/ 62 h 1049"/>
                <a:gd name="T18" fmla="*/ 66 w 1450"/>
                <a:gd name="T19" fmla="*/ 60 h 1049"/>
                <a:gd name="T20" fmla="*/ 62 w 1450"/>
                <a:gd name="T21" fmla="*/ 58 h 1049"/>
                <a:gd name="T22" fmla="*/ 57 w 1450"/>
                <a:gd name="T23" fmla="*/ 57 h 1049"/>
                <a:gd name="T24" fmla="*/ 52 w 1450"/>
                <a:gd name="T25" fmla="*/ 55 h 1049"/>
                <a:gd name="T26" fmla="*/ 47 w 1450"/>
                <a:gd name="T27" fmla="*/ 54 h 1049"/>
                <a:gd name="T28" fmla="*/ 43 w 1450"/>
                <a:gd name="T29" fmla="*/ 53 h 1049"/>
                <a:gd name="T30" fmla="*/ 37 w 1450"/>
                <a:gd name="T31" fmla="*/ 53 h 1049"/>
                <a:gd name="T32" fmla="*/ 32 w 1450"/>
                <a:gd name="T33" fmla="*/ 53 h 1049"/>
                <a:gd name="T34" fmla="*/ 27 w 1450"/>
                <a:gd name="T35" fmla="*/ 52 h 1049"/>
                <a:gd name="T36" fmla="*/ 21 w 1450"/>
                <a:gd name="T37" fmla="*/ 52 h 1049"/>
                <a:gd name="T38" fmla="*/ 16 w 1450"/>
                <a:gd name="T39" fmla="*/ 51 h 1049"/>
                <a:gd name="T40" fmla="*/ 12 w 1450"/>
                <a:gd name="T41" fmla="*/ 50 h 1049"/>
                <a:gd name="T42" fmla="*/ 8 w 1450"/>
                <a:gd name="T43" fmla="*/ 49 h 1049"/>
                <a:gd name="T44" fmla="*/ 5 w 1450"/>
                <a:gd name="T45" fmla="*/ 48 h 1049"/>
                <a:gd name="T46" fmla="*/ 2 w 1450"/>
                <a:gd name="T47" fmla="*/ 45 h 1049"/>
                <a:gd name="T48" fmla="*/ 0 w 1450"/>
                <a:gd name="T49" fmla="*/ 42 h 1049"/>
                <a:gd name="T50" fmla="*/ 0 w 1450"/>
                <a:gd name="T51" fmla="*/ 38 h 1049"/>
                <a:gd name="T52" fmla="*/ 1 w 1450"/>
                <a:gd name="T53" fmla="*/ 35 h 1049"/>
                <a:gd name="T54" fmla="*/ 1 w 1450"/>
                <a:gd name="T55" fmla="*/ 34 h 1049"/>
                <a:gd name="T56" fmla="*/ 3 w 1450"/>
                <a:gd name="T57" fmla="*/ 32 h 1049"/>
                <a:gd name="T58" fmla="*/ 6 w 1450"/>
                <a:gd name="T59" fmla="*/ 28 h 1049"/>
                <a:gd name="T60" fmla="*/ 9 w 1450"/>
                <a:gd name="T61" fmla="*/ 24 h 1049"/>
                <a:gd name="T62" fmla="*/ 12 w 1450"/>
                <a:gd name="T63" fmla="*/ 19 h 1049"/>
                <a:gd name="T64" fmla="*/ 15 w 1450"/>
                <a:gd name="T65" fmla="*/ 14 h 1049"/>
                <a:gd name="T66" fmla="*/ 17 w 1450"/>
                <a:gd name="T67" fmla="*/ 9 h 1049"/>
                <a:gd name="T68" fmla="*/ 21 w 1450"/>
                <a:gd name="T69" fmla="*/ 6 h 1049"/>
                <a:gd name="T70" fmla="*/ 23 w 1450"/>
                <a:gd name="T71" fmla="*/ 5 h 1049"/>
                <a:gd name="T72" fmla="*/ 25 w 1450"/>
                <a:gd name="T73" fmla="*/ 5 h 1049"/>
                <a:gd name="T74" fmla="*/ 27 w 1450"/>
                <a:gd name="T75" fmla="*/ 5 h 1049"/>
                <a:gd name="T76" fmla="*/ 27 w 1450"/>
                <a:gd name="T77" fmla="*/ 5 h 1049"/>
                <a:gd name="T78" fmla="*/ 31 w 1450"/>
                <a:gd name="T79" fmla="*/ 7 h 1049"/>
                <a:gd name="T80" fmla="*/ 33 w 1450"/>
                <a:gd name="T81" fmla="*/ 10 h 1049"/>
                <a:gd name="T82" fmla="*/ 35 w 1450"/>
                <a:gd name="T83" fmla="*/ 12 h 1049"/>
                <a:gd name="T84" fmla="*/ 37 w 1450"/>
                <a:gd name="T85" fmla="*/ 14 h 1049"/>
                <a:gd name="T86" fmla="*/ 40 w 1450"/>
                <a:gd name="T87" fmla="*/ 14 h 1049"/>
                <a:gd name="T88" fmla="*/ 44 w 1450"/>
                <a:gd name="T89" fmla="*/ 11 h 1049"/>
                <a:gd name="T90" fmla="*/ 47 w 1450"/>
                <a:gd name="T91" fmla="*/ 8 h 1049"/>
                <a:gd name="T92" fmla="*/ 50 w 1450"/>
                <a:gd name="T93" fmla="*/ 6 h 1049"/>
                <a:gd name="T94" fmla="*/ 53 w 1450"/>
                <a:gd name="T95" fmla="*/ 3 h 1049"/>
                <a:gd name="T96" fmla="*/ 55 w 1450"/>
                <a:gd name="T97" fmla="*/ 2 h 1049"/>
                <a:gd name="T98" fmla="*/ 57 w 1450"/>
                <a:gd name="T99" fmla="*/ 0 h 1049"/>
                <a:gd name="T100" fmla="*/ 60 w 1450"/>
                <a:gd name="T101" fmla="*/ 0 h 1049"/>
                <a:gd name="T102" fmla="*/ 64 w 1450"/>
                <a:gd name="T103" fmla="*/ 0 h 1049"/>
                <a:gd name="T104" fmla="*/ 68 w 1450"/>
                <a:gd name="T105" fmla="*/ 1 h 1049"/>
                <a:gd name="T106" fmla="*/ 72 w 1450"/>
                <a:gd name="T107" fmla="*/ 3 h 1049"/>
                <a:gd name="T108" fmla="*/ 77 w 1450"/>
                <a:gd name="T109" fmla="*/ 6 h 1049"/>
                <a:gd name="T110" fmla="*/ 81 w 1450"/>
                <a:gd name="T111" fmla="*/ 9 h 1049"/>
                <a:gd name="T112" fmla="*/ 85 w 1450"/>
                <a:gd name="T113" fmla="*/ 12 h 1049"/>
                <a:gd name="T114" fmla="*/ 88 w 1450"/>
                <a:gd name="T115" fmla="*/ 16 h 1049"/>
                <a:gd name="T116" fmla="*/ 90 w 1450"/>
                <a:gd name="T117" fmla="*/ 20 h 1049"/>
                <a:gd name="T118" fmla="*/ 90 w 1450"/>
                <a:gd name="T119" fmla="*/ 25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0"/>
                <a:gd name="T181" fmla="*/ 0 h 1049"/>
                <a:gd name="T182" fmla="*/ 1450 w 1450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0" h="1049">
                  <a:moveTo>
                    <a:pt x="1446" y="424"/>
                  </a:moveTo>
                  <a:lnTo>
                    <a:pt x="1441" y="449"/>
                  </a:lnTo>
                  <a:lnTo>
                    <a:pt x="1431" y="481"/>
                  </a:lnTo>
                  <a:lnTo>
                    <a:pt x="1421" y="516"/>
                  </a:lnTo>
                  <a:lnTo>
                    <a:pt x="1410" y="555"/>
                  </a:lnTo>
                  <a:lnTo>
                    <a:pt x="1395" y="597"/>
                  </a:lnTo>
                  <a:lnTo>
                    <a:pt x="1380" y="641"/>
                  </a:lnTo>
                  <a:lnTo>
                    <a:pt x="1364" y="687"/>
                  </a:lnTo>
                  <a:lnTo>
                    <a:pt x="1346" y="732"/>
                  </a:lnTo>
                  <a:lnTo>
                    <a:pt x="1328" y="778"/>
                  </a:lnTo>
                  <a:lnTo>
                    <a:pt x="1311" y="822"/>
                  </a:lnTo>
                  <a:lnTo>
                    <a:pt x="1292" y="863"/>
                  </a:lnTo>
                  <a:lnTo>
                    <a:pt x="1274" y="903"/>
                  </a:lnTo>
                  <a:lnTo>
                    <a:pt x="1256" y="939"/>
                  </a:lnTo>
                  <a:lnTo>
                    <a:pt x="1239" y="970"/>
                  </a:lnTo>
                  <a:lnTo>
                    <a:pt x="1224" y="997"/>
                  </a:lnTo>
                  <a:lnTo>
                    <a:pt x="1209" y="1018"/>
                  </a:lnTo>
                  <a:lnTo>
                    <a:pt x="1197" y="1033"/>
                  </a:lnTo>
                  <a:lnTo>
                    <a:pt x="1184" y="1042"/>
                  </a:lnTo>
                  <a:lnTo>
                    <a:pt x="1174" y="1048"/>
                  </a:lnTo>
                  <a:lnTo>
                    <a:pt x="1163" y="1049"/>
                  </a:lnTo>
                  <a:lnTo>
                    <a:pt x="1153" y="1048"/>
                  </a:lnTo>
                  <a:lnTo>
                    <a:pt x="1142" y="1042"/>
                  </a:lnTo>
                  <a:lnTo>
                    <a:pt x="1133" y="1035"/>
                  </a:lnTo>
                  <a:lnTo>
                    <a:pt x="1123" y="1026"/>
                  </a:lnTo>
                  <a:lnTo>
                    <a:pt x="1111" y="1015"/>
                  </a:lnTo>
                  <a:lnTo>
                    <a:pt x="1100" y="1004"/>
                  </a:lnTo>
                  <a:lnTo>
                    <a:pt x="1087" y="991"/>
                  </a:lnTo>
                  <a:lnTo>
                    <a:pt x="1073" y="978"/>
                  </a:lnTo>
                  <a:lnTo>
                    <a:pt x="1057" y="967"/>
                  </a:lnTo>
                  <a:lnTo>
                    <a:pt x="1040" y="955"/>
                  </a:lnTo>
                  <a:lnTo>
                    <a:pt x="1019" y="946"/>
                  </a:lnTo>
                  <a:lnTo>
                    <a:pt x="997" y="938"/>
                  </a:lnTo>
                  <a:lnTo>
                    <a:pt x="973" y="931"/>
                  </a:lnTo>
                  <a:lnTo>
                    <a:pt x="949" y="924"/>
                  </a:lnTo>
                  <a:lnTo>
                    <a:pt x="924" y="916"/>
                  </a:lnTo>
                  <a:lnTo>
                    <a:pt x="898" y="909"/>
                  </a:lnTo>
                  <a:lnTo>
                    <a:pt x="873" y="901"/>
                  </a:lnTo>
                  <a:lnTo>
                    <a:pt x="848" y="894"/>
                  </a:lnTo>
                  <a:lnTo>
                    <a:pt x="821" y="887"/>
                  </a:lnTo>
                  <a:lnTo>
                    <a:pt x="795" y="880"/>
                  </a:lnTo>
                  <a:lnTo>
                    <a:pt x="768" y="875"/>
                  </a:lnTo>
                  <a:lnTo>
                    <a:pt x="742" y="869"/>
                  </a:lnTo>
                  <a:lnTo>
                    <a:pt x="714" y="863"/>
                  </a:lnTo>
                  <a:lnTo>
                    <a:pt x="688" y="860"/>
                  </a:lnTo>
                  <a:lnTo>
                    <a:pt x="660" y="856"/>
                  </a:lnTo>
                  <a:lnTo>
                    <a:pt x="633" y="853"/>
                  </a:lnTo>
                  <a:lnTo>
                    <a:pt x="606" y="852"/>
                  </a:lnTo>
                  <a:lnTo>
                    <a:pt x="579" y="852"/>
                  </a:lnTo>
                  <a:lnTo>
                    <a:pt x="552" y="852"/>
                  </a:lnTo>
                  <a:lnTo>
                    <a:pt x="524" y="850"/>
                  </a:lnTo>
                  <a:lnTo>
                    <a:pt x="494" y="849"/>
                  </a:lnTo>
                  <a:lnTo>
                    <a:pt x="465" y="847"/>
                  </a:lnTo>
                  <a:lnTo>
                    <a:pt x="435" y="845"/>
                  </a:lnTo>
                  <a:lnTo>
                    <a:pt x="407" y="841"/>
                  </a:lnTo>
                  <a:lnTo>
                    <a:pt x="377" y="838"/>
                  </a:lnTo>
                  <a:lnTo>
                    <a:pt x="348" y="834"/>
                  </a:lnTo>
                  <a:lnTo>
                    <a:pt x="320" y="830"/>
                  </a:lnTo>
                  <a:lnTo>
                    <a:pt x="293" y="826"/>
                  </a:lnTo>
                  <a:lnTo>
                    <a:pt x="266" y="822"/>
                  </a:lnTo>
                  <a:lnTo>
                    <a:pt x="242" y="817"/>
                  </a:lnTo>
                  <a:lnTo>
                    <a:pt x="218" y="814"/>
                  </a:lnTo>
                  <a:lnTo>
                    <a:pt x="196" y="810"/>
                  </a:lnTo>
                  <a:lnTo>
                    <a:pt x="176" y="807"/>
                  </a:lnTo>
                  <a:lnTo>
                    <a:pt x="158" y="803"/>
                  </a:lnTo>
                  <a:lnTo>
                    <a:pt x="141" y="799"/>
                  </a:lnTo>
                  <a:lnTo>
                    <a:pt x="124" y="793"/>
                  </a:lnTo>
                  <a:lnTo>
                    <a:pt x="107" y="784"/>
                  </a:lnTo>
                  <a:lnTo>
                    <a:pt x="90" y="773"/>
                  </a:lnTo>
                  <a:lnTo>
                    <a:pt x="74" y="761"/>
                  </a:lnTo>
                  <a:lnTo>
                    <a:pt x="59" y="747"/>
                  </a:lnTo>
                  <a:lnTo>
                    <a:pt x="45" y="732"/>
                  </a:lnTo>
                  <a:lnTo>
                    <a:pt x="32" y="716"/>
                  </a:lnTo>
                  <a:lnTo>
                    <a:pt x="21" y="697"/>
                  </a:lnTo>
                  <a:lnTo>
                    <a:pt x="13" y="680"/>
                  </a:lnTo>
                  <a:lnTo>
                    <a:pt x="6" y="660"/>
                  </a:lnTo>
                  <a:lnTo>
                    <a:pt x="1" y="641"/>
                  </a:lnTo>
                  <a:lnTo>
                    <a:pt x="0" y="621"/>
                  </a:lnTo>
                  <a:lnTo>
                    <a:pt x="2" y="602"/>
                  </a:lnTo>
                  <a:lnTo>
                    <a:pt x="7" y="582"/>
                  </a:lnTo>
                  <a:lnTo>
                    <a:pt x="16" y="562"/>
                  </a:lnTo>
                  <a:lnTo>
                    <a:pt x="17" y="561"/>
                  </a:lnTo>
                  <a:lnTo>
                    <a:pt x="22" y="557"/>
                  </a:lnTo>
                  <a:lnTo>
                    <a:pt x="30" y="549"/>
                  </a:lnTo>
                  <a:lnTo>
                    <a:pt x="39" y="538"/>
                  </a:lnTo>
                  <a:lnTo>
                    <a:pt x="51" y="527"/>
                  </a:lnTo>
                  <a:lnTo>
                    <a:pt x="63" y="512"/>
                  </a:lnTo>
                  <a:lnTo>
                    <a:pt x="78" y="496"/>
                  </a:lnTo>
                  <a:lnTo>
                    <a:pt x="93" y="477"/>
                  </a:lnTo>
                  <a:lnTo>
                    <a:pt x="109" y="458"/>
                  </a:lnTo>
                  <a:lnTo>
                    <a:pt x="126" y="437"/>
                  </a:lnTo>
                  <a:lnTo>
                    <a:pt x="142" y="414"/>
                  </a:lnTo>
                  <a:lnTo>
                    <a:pt x="158" y="391"/>
                  </a:lnTo>
                  <a:lnTo>
                    <a:pt x="173" y="368"/>
                  </a:lnTo>
                  <a:lnTo>
                    <a:pt x="188" y="343"/>
                  </a:lnTo>
                  <a:lnTo>
                    <a:pt x="200" y="319"/>
                  </a:lnTo>
                  <a:lnTo>
                    <a:pt x="211" y="295"/>
                  </a:lnTo>
                  <a:lnTo>
                    <a:pt x="225" y="262"/>
                  </a:lnTo>
                  <a:lnTo>
                    <a:pt x="240" y="231"/>
                  </a:lnTo>
                  <a:lnTo>
                    <a:pt x="253" y="203"/>
                  </a:lnTo>
                  <a:lnTo>
                    <a:pt x="268" y="178"/>
                  </a:lnTo>
                  <a:lnTo>
                    <a:pt x="284" y="154"/>
                  </a:lnTo>
                  <a:lnTo>
                    <a:pt x="302" y="134"/>
                  </a:lnTo>
                  <a:lnTo>
                    <a:pt x="321" y="116"/>
                  </a:lnTo>
                  <a:lnTo>
                    <a:pt x="342" y="101"/>
                  </a:lnTo>
                  <a:lnTo>
                    <a:pt x="357" y="92"/>
                  </a:lnTo>
                  <a:lnTo>
                    <a:pt x="370" y="88"/>
                  </a:lnTo>
                  <a:lnTo>
                    <a:pt x="381" y="84"/>
                  </a:lnTo>
                  <a:lnTo>
                    <a:pt x="392" y="83"/>
                  </a:lnTo>
                  <a:lnTo>
                    <a:pt x="401" y="84"/>
                  </a:lnTo>
                  <a:lnTo>
                    <a:pt x="410" y="85"/>
                  </a:lnTo>
                  <a:lnTo>
                    <a:pt x="419" y="89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8" y="92"/>
                  </a:lnTo>
                  <a:lnTo>
                    <a:pt x="440" y="92"/>
                  </a:lnTo>
                  <a:lnTo>
                    <a:pt x="463" y="97"/>
                  </a:lnTo>
                  <a:lnTo>
                    <a:pt x="483" y="106"/>
                  </a:lnTo>
                  <a:lnTo>
                    <a:pt x="498" y="119"/>
                  </a:lnTo>
                  <a:lnTo>
                    <a:pt x="511" y="134"/>
                  </a:lnTo>
                  <a:lnTo>
                    <a:pt x="524" y="148"/>
                  </a:lnTo>
                  <a:lnTo>
                    <a:pt x="536" y="163"/>
                  </a:lnTo>
                  <a:lnTo>
                    <a:pt x="548" y="174"/>
                  </a:lnTo>
                  <a:lnTo>
                    <a:pt x="562" y="182"/>
                  </a:lnTo>
                  <a:lnTo>
                    <a:pt x="570" y="197"/>
                  </a:lnTo>
                  <a:lnTo>
                    <a:pt x="578" y="212"/>
                  </a:lnTo>
                  <a:lnTo>
                    <a:pt x="587" y="226"/>
                  </a:lnTo>
                  <a:lnTo>
                    <a:pt x="597" y="237"/>
                  </a:lnTo>
                  <a:lnTo>
                    <a:pt x="609" y="243"/>
                  </a:lnTo>
                  <a:lnTo>
                    <a:pt x="625" y="241"/>
                  </a:lnTo>
                  <a:lnTo>
                    <a:pt x="646" y="231"/>
                  </a:lnTo>
                  <a:lnTo>
                    <a:pt x="671" y="207"/>
                  </a:lnTo>
                  <a:lnTo>
                    <a:pt x="688" y="191"/>
                  </a:lnTo>
                  <a:lnTo>
                    <a:pt x="705" y="176"/>
                  </a:lnTo>
                  <a:lnTo>
                    <a:pt x="721" y="161"/>
                  </a:lnTo>
                  <a:lnTo>
                    <a:pt x="738" y="148"/>
                  </a:lnTo>
                  <a:lnTo>
                    <a:pt x="754" y="134"/>
                  </a:lnTo>
                  <a:lnTo>
                    <a:pt x="772" y="121"/>
                  </a:lnTo>
                  <a:lnTo>
                    <a:pt x="788" y="108"/>
                  </a:lnTo>
                  <a:lnTo>
                    <a:pt x="804" y="96"/>
                  </a:lnTo>
                  <a:lnTo>
                    <a:pt x="820" y="84"/>
                  </a:lnTo>
                  <a:lnTo>
                    <a:pt x="835" y="74"/>
                  </a:lnTo>
                  <a:lnTo>
                    <a:pt x="850" y="62"/>
                  </a:lnTo>
                  <a:lnTo>
                    <a:pt x="864" y="53"/>
                  </a:lnTo>
                  <a:lnTo>
                    <a:pt x="878" y="43"/>
                  </a:lnTo>
                  <a:lnTo>
                    <a:pt x="890" y="33"/>
                  </a:lnTo>
                  <a:lnTo>
                    <a:pt x="903" y="25"/>
                  </a:lnTo>
                  <a:lnTo>
                    <a:pt x="913" y="17"/>
                  </a:lnTo>
                  <a:lnTo>
                    <a:pt x="926" y="10"/>
                  </a:lnTo>
                  <a:lnTo>
                    <a:pt x="940" y="5"/>
                  </a:lnTo>
                  <a:lnTo>
                    <a:pt x="956" y="1"/>
                  </a:lnTo>
                  <a:lnTo>
                    <a:pt x="973" y="0"/>
                  </a:lnTo>
                  <a:lnTo>
                    <a:pt x="992" y="1"/>
                  </a:lnTo>
                  <a:lnTo>
                    <a:pt x="1010" y="4"/>
                  </a:lnTo>
                  <a:lnTo>
                    <a:pt x="1031" y="8"/>
                  </a:lnTo>
                  <a:lnTo>
                    <a:pt x="1051" y="14"/>
                  </a:lnTo>
                  <a:lnTo>
                    <a:pt x="1073" y="21"/>
                  </a:lnTo>
                  <a:lnTo>
                    <a:pt x="1096" y="29"/>
                  </a:lnTo>
                  <a:lnTo>
                    <a:pt x="1119" y="39"/>
                  </a:lnTo>
                  <a:lnTo>
                    <a:pt x="1142" y="50"/>
                  </a:lnTo>
                  <a:lnTo>
                    <a:pt x="1165" y="61"/>
                  </a:lnTo>
                  <a:lnTo>
                    <a:pt x="1190" y="74"/>
                  </a:lnTo>
                  <a:lnTo>
                    <a:pt x="1213" y="88"/>
                  </a:lnTo>
                  <a:lnTo>
                    <a:pt x="1237" y="101"/>
                  </a:lnTo>
                  <a:lnTo>
                    <a:pt x="1260" y="116"/>
                  </a:lnTo>
                  <a:lnTo>
                    <a:pt x="1283" y="133"/>
                  </a:lnTo>
                  <a:lnTo>
                    <a:pt x="1305" y="149"/>
                  </a:lnTo>
                  <a:lnTo>
                    <a:pt x="1327" y="167"/>
                  </a:lnTo>
                  <a:lnTo>
                    <a:pt x="1346" y="186"/>
                  </a:lnTo>
                  <a:lnTo>
                    <a:pt x="1366" y="204"/>
                  </a:lnTo>
                  <a:lnTo>
                    <a:pt x="1383" y="225"/>
                  </a:lnTo>
                  <a:lnTo>
                    <a:pt x="1399" y="246"/>
                  </a:lnTo>
                  <a:lnTo>
                    <a:pt x="1413" y="266"/>
                  </a:lnTo>
                  <a:lnTo>
                    <a:pt x="1425" y="288"/>
                  </a:lnTo>
                  <a:lnTo>
                    <a:pt x="1435" y="310"/>
                  </a:lnTo>
                  <a:lnTo>
                    <a:pt x="1443" y="332"/>
                  </a:lnTo>
                  <a:lnTo>
                    <a:pt x="1448" y="355"/>
                  </a:lnTo>
                  <a:lnTo>
                    <a:pt x="1450" y="378"/>
                  </a:lnTo>
                  <a:lnTo>
                    <a:pt x="1450" y="401"/>
                  </a:lnTo>
                  <a:lnTo>
                    <a:pt x="1446" y="424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0" name="Freeform 465"/>
            <p:cNvSpPr>
              <a:spLocks/>
            </p:cNvSpPr>
            <p:nvPr/>
          </p:nvSpPr>
          <p:spPr bwMode="auto">
            <a:xfrm>
              <a:off x="3843" y="2070"/>
              <a:ext cx="711" cy="505"/>
            </a:xfrm>
            <a:custGeom>
              <a:avLst/>
              <a:gdLst>
                <a:gd name="T0" fmla="*/ 88 w 1421"/>
                <a:gd name="T1" fmla="*/ 29 h 1012"/>
                <a:gd name="T2" fmla="*/ 86 w 1421"/>
                <a:gd name="T3" fmla="*/ 36 h 1012"/>
                <a:gd name="T4" fmla="*/ 83 w 1421"/>
                <a:gd name="T5" fmla="*/ 44 h 1012"/>
                <a:gd name="T6" fmla="*/ 80 w 1421"/>
                <a:gd name="T7" fmla="*/ 52 h 1012"/>
                <a:gd name="T8" fmla="*/ 77 w 1421"/>
                <a:gd name="T9" fmla="*/ 58 h 1012"/>
                <a:gd name="T10" fmla="*/ 74 w 1421"/>
                <a:gd name="T11" fmla="*/ 62 h 1012"/>
                <a:gd name="T12" fmla="*/ 72 w 1421"/>
                <a:gd name="T13" fmla="*/ 63 h 1012"/>
                <a:gd name="T14" fmla="*/ 70 w 1421"/>
                <a:gd name="T15" fmla="*/ 62 h 1012"/>
                <a:gd name="T16" fmla="*/ 68 w 1421"/>
                <a:gd name="T17" fmla="*/ 60 h 1012"/>
                <a:gd name="T18" fmla="*/ 65 w 1421"/>
                <a:gd name="T19" fmla="*/ 58 h 1012"/>
                <a:gd name="T20" fmla="*/ 62 w 1421"/>
                <a:gd name="T21" fmla="*/ 56 h 1012"/>
                <a:gd name="T22" fmla="*/ 57 w 1421"/>
                <a:gd name="T23" fmla="*/ 55 h 1012"/>
                <a:gd name="T24" fmla="*/ 52 w 1421"/>
                <a:gd name="T25" fmla="*/ 54 h 1012"/>
                <a:gd name="T26" fmla="*/ 48 w 1421"/>
                <a:gd name="T27" fmla="*/ 52 h 1012"/>
                <a:gd name="T28" fmla="*/ 43 w 1421"/>
                <a:gd name="T29" fmla="*/ 52 h 1012"/>
                <a:gd name="T30" fmla="*/ 38 w 1421"/>
                <a:gd name="T31" fmla="*/ 51 h 1012"/>
                <a:gd name="T32" fmla="*/ 33 w 1421"/>
                <a:gd name="T33" fmla="*/ 51 h 1012"/>
                <a:gd name="T34" fmla="*/ 27 w 1421"/>
                <a:gd name="T35" fmla="*/ 51 h 1012"/>
                <a:gd name="T36" fmla="*/ 22 w 1421"/>
                <a:gd name="T37" fmla="*/ 50 h 1012"/>
                <a:gd name="T38" fmla="*/ 17 w 1421"/>
                <a:gd name="T39" fmla="*/ 49 h 1012"/>
                <a:gd name="T40" fmla="*/ 13 w 1421"/>
                <a:gd name="T41" fmla="*/ 49 h 1012"/>
                <a:gd name="T42" fmla="*/ 9 w 1421"/>
                <a:gd name="T43" fmla="*/ 48 h 1012"/>
                <a:gd name="T44" fmla="*/ 6 w 1421"/>
                <a:gd name="T45" fmla="*/ 46 h 1012"/>
                <a:gd name="T46" fmla="*/ 3 w 1421"/>
                <a:gd name="T47" fmla="*/ 44 h 1012"/>
                <a:gd name="T48" fmla="*/ 1 w 1421"/>
                <a:gd name="T49" fmla="*/ 41 h 1012"/>
                <a:gd name="T50" fmla="*/ 0 w 1421"/>
                <a:gd name="T51" fmla="*/ 37 h 1012"/>
                <a:gd name="T52" fmla="*/ 1 w 1421"/>
                <a:gd name="T53" fmla="*/ 34 h 1012"/>
                <a:gd name="T54" fmla="*/ 2 w 1421"/>
                <a:gd name="T55" fmla="*/ 33 h 1012"/>
                <a:gd name="T56" fmla="*/ 4 w 1421"/>
                <a:gd name="T57" fmla="*/ 31 h 1012"/>
                <a:gd name="T58" fmla="*/ 7 w 1421"/>
                <a:gd name="T59" fmla="*/ 27 h 1012"/>
                <a:gd name="T60" fmla="*/ 10 w 1421"/>
                <a:gd name="T61" fmla="*/ 23 h 1012"/>
                <a:gd name="T62" fmla="*/ 13 w 1421"/>
                <a:gd name="T63" fmla="*/ 19 h 1012"/>
                <a:gd name="T64" fmla="*/ 15 w 1421"/>
                <a:gd name="T65" fmla="*/ 13 h 1012"/>
                <a:gd name="T66" fmla="*/ 18 w 1421"/>
                <a:gd name="T67" fmla="*/ 9 h 1012"/>
                <a:gd name="T68" fmla="*/ 22 w 1421"/>
                <a:gd name="T69" fmla="*/ 5 h 1012"/>
                <a:gd name="T70" fmla="*/ 25 w 1421"/>
                <a:gd name="T71" fmla="*/ 5 h 1012"/>
                <a:gd name="T72" fmla="*/ 26 w 1421"/>
                <a:gd name="T73" fmla="*/ 5 h 1012"/>
                <a:gd name="T74" fmla="*/ 27 w 1421"/>
                <a:gd name="T75" fmla="*/ 6 h 1012"/>
                <a:gd name="T76" fmla="*/ 28 w 1421"/>
                <a:gd name="T77" fmla="*/ 6 h 1012"/>
                <a:gd name="T78" fmla="*/ 31 w 1421"/>
                <a:gd name="T79" fmla="*/ 8 h 1012"/>
                <a:gd name="T80" fmla="*/ 34 w 1421"/>
                <a:gd name="T81" fmla="*/ 11 h 1012"/>
                <a:gd name="T82" fmla="*/ 36 w 1421"/>
                <a:gd name="T83" fmla="*/ 12 h 1012"/>
                <a:gd name="T84" fmla="*/ 38 w 1421"/>
                <a:gd name="T85" fmla="*/ 14 h 1012"/>
                <a:gd name="T86" fmla="*/ 41 w 1421"/>
                <a:gd name="T87" fmla="*/ 13 h 1012"/>
                <a:gd name="T88" fmla="*/ 45 w 1421"/>
                <a:gd name="T89" fmla="*/ 10 h 1012"/>
                <a:gd name="T90" fmla="*/ 48 w 1421"/>
                <a:gd name="T91" fmla="*/ 8 h 1012"/>
                <a:gd name="T92" fmla="*/ 51 w 1421"/>
                <a:gd name="T93" fmla="*/ 5 h 1012"/>
                <a:gd name="T94" fmla="*/ 53 w 1421"/>
                <a:gd name="T95" fmla="*/ 3 h 1012"/>
                <a:gd name="T96" fmla="*/ 56 w 1421"/>
                <a:gd name="T97" fmla="*/ 2 h 1012"/>
                <a:gd name="T98" fmla="*/ 58 w 1421"/>
                <a:gd name="T99" fmla="*/ 0 h 1012"/>
                <a:gd name="T100" fmla="*/ 61 w 1421"/>
                <a:gd name="T101" fmla="*/ 0 h 1012"/>
                <a:gd name="T102" fmla="*/ 64 w 1421"/>
                <a:gd name="T103" fmla="*/ 0 h 1012"/>
                <a:gd name="T104" fmla="*/ 68 w 1421"/>
                <a:gd name="T105" fmla="*/ 1 h 1012"/>
                <a:gd name="T106" fmla="*/ 72 w 1421"/>
                <a:gd name="T107" fmla="*/ 3 h 1012"/>
                <a:gd name="T108" fmla="*/ 76 w 1421"/>
                <a:gd name="T109" fmla="*/ 6 h 1012"/>
                <a:gd name="T110" fmla="*/ 80 w 1421"/>
                <a:gd name="T111" fmla="*/ 9 h 1012"/>
                <a:gd name="T112" fmla="*/ 84 w 1421"/>
                <a:gd name="T113" fmla="*/ 12 h 1012"/>
                <a:gd name="T114" fmla="*/ 87 w 1421"/>
                <a:gd name="T115" fmla="*/ 16 h 1012"/>
                <a:gd name="T116" fmla="*/ 89 w 1421"/>
                <a:gd name="T117" fmla="*/ 20 h 1012"/>
                <a:gd name="T118" fmla="*/ 89 w 1421"/>
                <a:gd name="T119" fmla="*/ 24 h 10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1"/>
                <a:gd name="T181" fmla="*/ 0 h 1012"/>
                <a:gd name="T182" fmla="*/ 1421 w 1421"/>
                <a:gd name="T183" fmla="*/ 1012 h 10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1" h="1012">
                  <a:moveTo>
                    <a:pt x="1418" y="411"/>
                  </a:moveTo>
                  <a:lnTo>
                    <a:pt x="1412" y="437"/>
                  </a:lnTo>
                  <a:lnTo>
                    <a:pt x="1404" y="467"/>
                  </a:lnTo>
                  <a:lnTo>
                    <a:pt x="1394" y="501"/>
                  </a:lnTo>
                  <a:lnTo>
                    <a:pt x="1382" y="538"/>
                  </a:lnTo>
                  <a:lnTo>
                    <a:pt x="1368" y="579"/>
                  </a:lnTo>
                  <a:lnTo>
                    <a:pt x="1353" y="620"/>
                  </a:lnTo>
                  <a:lnTo>
                    <a:pt x="1338" y="664"/>
                  </a:lnTo>
                  <a:lnTo>
                    <a:pt x="1321" y="708"/>
                  </a:lnTo>
                  <a:lnTo>
                    <a:pt x="1305" y="750"/>
                  </a:lnTo>
                  <a:lnTo>
                    <a:pt x="1288" y="793"/>
                  </a:lnTo>
                  <a:lnTo>
                    <a:pt x="1269" y="833"/>
                  </a:lnTo>
                  <a:lnTo>
                    <a:pt x="1252" y="871"/>
                  </a:lnTo>
                  <a:lnTo>
                    <a:pt x="1236" y="905"/>
                  </a:lnTo>
                  <a:lnTo>
                    <a:pt x="1220" y="936"/>
                  </a:lnTo>
                  <a:lnTo>
                    <a:pt x="1204" y="961"/>
                  </a:lnTo>
                  <a:lnTo>
                    <a:pt x="1190" y="981"/>
                  </a:lnTo>
                  <a:lnTo>
                    <a:pt x="1177" y="994"/>
                  </a:lnTo>
                  <a:lnTo>
                    <a:pt x="1166" y="1005"/>
                  </a:lnTo>
                  <a:lnTo>
                    <a:pt x="1154" y="1009"/>
                  </a:lnTo>
                  <a:lnTo>
                    <a:pt x="1144" y="1012"/>
                  </a:lnTo>
                  <a:lnTo>
                    <a:pt x="1135" y="1009"/>
                  </a:lnTo>
                  <a:lnTo>
                    <a:pt x="1124" y="1005"/>
                  </a:lnTo>
                  <a:lnTo>
                    <a:pt x="1114" y="999"/>
                  </a:lnTo>
                  <a:lnTo>
                    <a:pt x="1103" y="990"/>
                  </a:lnTo>
                  <a:lnTo>
                    <a:pt x="1093" y="980"/>
                  </a:lnTo>
                  <a:lnTo>
                    <a:pt x="1082" y="969"/>
                  </a:lnTo>
                  <a:lnTo>
                    <a:pt x="1068" y="958"/>
                  </a:lnTo>
                  <a:lnTo>
                    <a:pt x="1054" y="945"/>
                  </a:lnTo>
                  <a:lnTo>
                    <a:pt x="1038" y="935"/>
                  </a:lnTo>
                  <a:lnTo>
                    <a:pt x="1021" y="924"/>
                  </a:lnTo>
                  <a:lnTo>
                    <a:pt x="1001" y="915"/>
                  </a:lnTo>
                  <a:lnTo>
                    <a:pt x="979" y="907"/>
                  </a:lnTo>
                  <a:lnTo>
                    <a:pt x="956" y="900"/>
                  </a:lnTo>
                  <a:lnTo>
                    <a:pt x="932" y="893"/>
                  </a:lnTo>
                  <a:lnTo>
                    <a:pt x="908" y="886"/>
                  </a:lnTo>
                  <a:lnTo>
                    <a:pt x="882" y="879"/>
                  </a:lnTo>
                  <a:lnTo>
                    <a:pt x="857" y="872"/>
                  </a:lnTo>
                  <a:lnTo>
                    <a:pt x="832" y="865"/>
                  </a:lnTo>
                  <a:lnTo>
                    <a:pt x="806" y="859"/>
                  </a:lnTo>
                  <a:lnTo>
                    <a:pt x="780" y="853"/>
                  </a:lnTo>
                  <a:lnTo>
                    <a:pt x="753" y="847"/>
                  </a:lnTo>
                  <a:lnTo>
                    <a:pt x="727" y="842"/>
                  </a:lnTo>
                  <a:lnTo>
                    <a:pt x="700" y="838"/>
                  </a:lnTo>
                  <a:lnTo>
                    <a:pt x="674" y="834"/>
                  </a:lnTo>
                  <a:lnTo>
                    <a:pt x="647" y="831"/>
                  </a:lnTo>
                  <a:lnTo>
                    <a:pt x="621" y="829"/>
                  </a:lnTo>
                  <a:lnTo>
                    <a:pt x="594" y="827"/>
                  </a:lnTo>
                  <a:lnTo>
                    <a:pt x="568" y="827"/>
                  </a:lnTo>
                  <a:lnTo>
                    <a:pt x="541" y="827"/>
                  </a:lnTo>
                  <a:lnTo>
                    <a:pt x="513" y="826"/>
                  </a:lnTo>
                  <a:lnTo>
                    <a:pt x="485" y="825"/>
                  </a:lnTo>
                  <a:lnTo>
                    <a:pt x="456" y="823"/>
                  </a:lnTo>
                  <a:lnTo>
                    <a:pt x="427" y="820"/>
                  </a:lnTo>
                  <a:lnTo>
                    <a:pt x="398" y="817"/>
                  </a:lnTo>
                  <a:lnTo>
                    <a:pt x="370" y="814"/>
                  </a:lnTo>
                  <a:lnTo>
                    <a:pt x="341" y="810"/>
                  </a:lnTo>
                  <a:lnTo>
                    <a:pt x="313" y="807"/>
                  </a:lnTo>
                  <a:lnTo>
                    <a:pt x="287" y="802"/>
                  </a:lnTo>
                  <a:lnTo>
                    <a:pt x="261" y="799"/>
                  </a:lnTo>
                  <a:lnTo>
                    <a:pt x="236" y="794"/>
                  </a:lnTo>
                  <a:lnTo>
                    <a:pt x="213" y="791"/>
                  </a:lnTo>
                  <a:lnTo>
                    <a:pt x="193" y="787"/>
                  </a:lnTo>
                  <a:lnTo>
                    <a:pt x="173" y="784"/>
                  </a:lnTo>
                  <a:lnTo>
                    <a:pt x="156" y="780"/>
                  </a:lnTo>
                  <a:lnTo>
                    <a:pt x="140" y="777"/>
                  </a:lnTo>
                  <a:lnTo>
                    <a:pt x="122" y="770"/>
                  </a:lnTo>
                  <a:lnTo>
                    <a:pt x="105" y="762"/>
                  </a:lnTo>
                  <a:lnTo>
                    <a:pt x="89" y="751"/>
                  </a:lnTo>
                  <a:lnTo>
                    <a:pt x="73" y="739"/>
                  </a:lnTo>
                  <a:lnTo>
                    <a:pt x="58" y="726"/>
                  </a:lnTo>
                  <a:lnTo>
                    <a:pt x="44" y="711"/>
                  </a:lnTo>
                  <a:lnTo>
                    <a:pt x="32" y="695"/>
                  </a:lnTo>
                  <a:lnTo>
                    <a:pt x="21" y="678"/>
                  </a:lnTo>
                  <a:lnTo>
                    <a:pt x="13" y="660"/>
                  </a:lnTo>
                  <a:lnTo>
                    <a:pt x="6" y="642"/>
                  </a:lnTo>
                  <a:lnTo>
                    <a:pt x="3" y="622"/>
                  </a:lnTo>
                  <a:lnTo>
                    <a:pt x="0" y="604"/>
                  </a:lnTo>
                  <a:lnTo>
                    <a:pt x="3" y="584"/>
                  </a:lnTo>
                  <a:lnTo>
                    <a:pt x="7" y="565"/>
                  </a:lnTo>
                  <a:lnTo>
                    <a:pt x="16" y="546"/>
                  </a:lnTo>
                  <a:lnTo>
                    <a:pt x="18" y="545"/>
                  </a:lnTo>
                  <a:lnTo>
                    <a:pt x="22" y="540"/>
                  </a:lnTo>
                  <a:lnTo>
                    <a:pt x="29" y="532"/>
                  </a:lnTo>
                  <a:lnTo>
                    <a:pt x="39" y="523"/>
                  </a:lnTo>
                  <a:lnTo>
                    <a:pt x="50" y="512"/>
                  </a:lnTo>
                  <a:lnTo>
                    <a:pt x="64" y="497"/>
                  </a:lnTo>
                  <a:lnTo>
                    <a:pt x="77" y="481"/>
                  </a:lnTo>
                  <a:lnTo>
                    <a:pt x="92" y="463"/>
                  </a:lnTo>
                  <a:lnTo>
                    <a:pt x="108" y="444"/>
                  </a:lnTo>
                  <a:lnTo>
                    <a:pt x="123" y="424"/>
                  </a:lnTo>
                  <a:lnTo>
                    <a:pt x="140" y="402"/>
                  </a:lnTo>
                  <a:lnTo>
                    <a:pt x="156" y="380"/>
                  </a:lnTo>
                  <a:lnTo>
                    <a:pt x="170" y="357"/>
                  </a:lnTo>
                  <a:lnTo>
                    <a:pt x="183" y="334"/>
                  </a:lnTo>
                  <a:lnTo>
                    <a:pt x="196" y="310"/>
                  </a:lnTo>
                  <a:lnTo>
                    <a:pt x="206" y="287"/>
                  </a:lnTo>
                  <a:lnTo>
                    <a:pt x="221" y="252"/>
                  </a:lnTo>
                  <a:lnTo>
                    <a:pt x="236" y="221"/>
                  </a:lnTo>
                  <a:lnTo>
                    <a:pt x="251" y="192"/>
                  </a:lnTo>
                  <a:lnTo>
                    <a:pt x="267" y="167"/>
                  </a:lnTo>
                  <a:lnTo>
                    <a:pt x="284" y="144"/>
                  </a:lnTo>
                  <a:lnTo>
                    <a:pt x="302" y="125"/>
                  </a:lnTo>
                  <a:lnTo>
                    <a:pt x="322" y="107"/>
                  </a:lnTo>
                  <a:lnTo>
                    <a:pt x="345" y="92"/>
                  </a:lnTo>
                  <a:lnTo>
                    <a:pt x="362" y="84"/>
                  </a:lnTo>
                  <a:lnTo>
                    <a:pt x="376" y="81"/>
                  </a:lnTo>
                  <a:lnTo>
                    <a:pt x="386" y="80"/>
                  </a:lnTo>
                  <a:lnTo>
                    <a:pt x="396" y="81"/>
                  </a:lnTo>
                  <a:lnTo>
                    <a:pt x="404" y="84"/>
                  </a:lnTo>
                  <a:lnTo>
                    <a:pt x="413" y="88"/>
                  </a:lnTo>
                  <a:lnTo>
                    <a:pt x="421" y="93"/>
                  </a:lnTo>
                  <a:lnTo>
                    <a:pt x="430" y="98"/>
                  </a:lnTo>
                  <a:lnTo>
                    <a:pt x="432" y="99"/>
                  </a:lnTo>
                  <a:lnTo>
                    <a:pt x="434" y="99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59" y="108"/>
                  </a:lnTo>
                  <a:lnTo>
                    <a:pt x="476" y="121"/>
                  </a:lnTo>
                  <a:lnTo>
                    <a:pt x="492" y="136"/>
                  </a:lnTo>
                  <a:lnTo>
                    <a:pt x="506" y="151"/>
                  </a:lnTo>
                  <a:lnTo>
                    <a:pt x="518" y="166"/>
                  </a:lnTo>
                  <a:lnTo>
                    <a:pt x="532" y="180"/>
                  </a:lnTo>
                  <a:lnTo>
                    <a:pt x="547" y="189"/>
                  </a:lnTo>
                  <a:lnTo>
                    <a:pt x="563" y="192"/>
                  </a:lnTo>
                  <a:lnTo>
                    <a:pt x="573" y="203"/>
                  </a:lnTo>
                  <a:lnTo>
                    <a:pt x="582" y="213"/>
                  </a:lnTo>
                  <a:lnTo>
                    <a:pt x="591" y="224"/>
                  </a:lnTo>
                  <a:lnTo>
                    <a:pt x="601" y="231"/>
                  </a:lnTo>
                  <a:lnTo>
                    <a:pt x="614" y="233"/>
                  </a:lnTo>
                  <a:lnTo>
                    <a:pt x="630" y="229"/>
                  </a:lnTo>
                  <a:lnTo>
                    <a:pt x="650" y="219"/>
                  </a:lnTo>
                  <a:lnTo>
                    <a:pt x="674" y="198"/>
                  </a:lnTo>
                  <a:lnTo>
                    <a:pt x="690" y="183"/>
                  </a:lnTo>
                  <a:lnTo>
                    <a:pt x="705" y="169"/>
                  </a:lnTo>
                  <a:lnTo>
                    <a:pt x="721" y="154"/>
                  </a:lnTo>
                  <a:lnTo>
                    <a:pt x="737" y="142"/>
                  </a:lnTo>
                  <a:lnTo>
                    <a:pt x="753" y="128"/>
                  </a:lnTo>
                  <a:lnTo>
                    <a:pt x="770" y="116"/>
                  </a:lnTo>
                  <a:lnTo>
                    <a:pt x="786" y="104"/>
                  </a:lnTo>
                  <a:lnTo>
                    <a:pt x="801" y="92"/>
                  </a:lnTo>
                  <a:lnTo>
                    <a:pt x="816" y="81"/>
                  </a:lnTo>
                  <a:lnTo>
                    <a:pt x="831" y="70"/>
                  </a:lnTo>
                  <a:lnTo>
                    <a:pt x="846" y="60"/>
                  </a:lnTo>
                  <a:lnTo>
                    <a:pt x="858" y="51"/>
                  </a:lnTo>
                  <a:lnTo>
                    <a:pt x="872" y="42"/>
                  </a:lnTo>
                  <a:lnTo>
                    <a:pt x="884" y="33"/>
                  </a:lnTo>
                  <a:lnTo>
                    <a:pt x="895" y="25"/>
                  </a:lnTo>
                  <a:lnTo>
                    <a:pt x="905" y="17"/>
                  </a:lnTo>
                  <a:lnTo>
                    <a:pt x="918" y="10"/>
                  </a:lnTo>
                  <a:lnTo>
                    <a:pt x="932" y="5"/>
                  </a:lnTo>
                  <a:lnTo>
                    <a:pt x="947" y="1"/>
                  </a:lnTo>
                  <a:lnTo>
                    <a:pt x="962" y="0"/>
                  </a:lnTo>
                  <a:lnTo>
                    <a:pt x="979" y="1"/>
                  </a:lnTo>
                  <a:lnTo>
                    <a:pt x="998" y="4"/>
                  </a:lnTo>
                  <a:lnTo>
                    <a:pt x="1016" y="8"/>
                  </a:lnTo>
                  <a:lnTo>
                    <a:pt x="1037" y="13"/>
                  </a:lnTo>
                  <a:lnTo>
                    <a:pt x="1056" y="20"/>
                  </a:lnTo>
                  <a:lnTo>
                    <a:pt x="1078" y="28"/>
                  </a:lnTo>
                  <a:lnTo>
                    <a:pt x="1100" y="38"/>
                  </a:lnTo>
                  <a:lnTo>
                    <a:pt x="1122" y="48"/>
                  </a:lnTo>
                  <a:lnTo>
                    <a:pt x="1144" y="59"/>
                  </a:lnTo>
                  <a:lnTo>
                    <a:pt x="1167" y="71"/>
                  </a:lnTo>
                  <a:lnTo>
                    <a:pt x="1190" y="84"/>
                  </a:lnTo>
                  <a:lnTo>
                    <a:pt x="1213" y="98"/>
                  </a:lnTo>
                  <a:lnTo>
                    <a:pt x="1236" y="113"/>
                  </a:lnTo>
                  <a:lnTo>
                    <a:pt x="1258" y="128"/>
                  </a:lnTo>
                  <a:lnTo>
                    <a:pt x="1280" y="144"/>
                  </a:lnTo>
                  <a:lnTo>
                    <a:pt x="1300" y="161"/>
                  </a:lnTo>
                  <a:lnTo>
                    <a:pt x="1320" y="180"/>
                  </a:lnTo>
                  <a:lnTo>
                    <a:pt x="1338" y="198"/>
                  </a:lnTo>
                  <a:lnTo>
                    <a:pt x="1356" y="218"/>
                  </a:lnTo>
                  <a:lnTo>
                    <a:pt x="1371" y="237"/>
                  </a:lnTo>
                  <a:lnTo>
                    <a:pt x="1384" y="258"/>
                  </a:lnTo>
                  <a:lnTo>
                    <a:pt x="1397" y="279"/>
                  </a:lnTo>
                  <a:lnTo>
                    <a:pt x="1406" y="301"/>
                  </a:lnTo>
                  <a:lnTo>
                    <a:pt x="1414" y="323"/>
                  </a:lnTo>
                  <a:lnTo>
                    <a:pt x="1419" y="345"/>
                  </a:lnTo>
                  <a:lnTo>
                    <a:pt x="1421" y="366"/>
                  </a:lnTo>
                  <a:lnTo>
                    <a:pt x="1421" y="390"/>
                  </a:lnTo>
                  <a:lnTo>
                    <a:pt x="1418" y="41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1" name="Freeform 466"/>
            <p:cNvSpPr>
              <a:spLocks/>
            </p:cNvSpPr>
            <p:nvPr/>
          </p:nvSpPr>
          <p:spPr bwMode="auto">
            <a:xfrm>
              <a:off x="3848" y="2078"/>
              <a:ext cx="696" cy="486"/>
            </a:xfrm>
            <a:custGeom>
              <a:avLst/>
              <a:gdLst>
                <a:gd name="T0" fmla="*/ 86 w 1391"/>
                <a:gd name="T1" fmla="*/ 28 h 973"/>
                <a:gd name="T2" fmla="*/ 84 w 1391"/>
                <a:gd name="T3" fmla="*/ 34 h 973"/>
                <a:gd name="T4" fmla="*/ 81 w 1391"/>
                <a:gd name="T5" fmla="*/ 42 h 973"/>
                <a:gd name="T6" fmla="*/ 78 w 1391"/>
                <a:gd name="T7" fmla="*/ 50 h 973"/>
                <a:gd name="T8" fmla="*/ 75 w 1391"/>
                <a:gd name="T9" fmla="*/ 56 h 973"/>
                <a:gd name="T10" fmla="*/ 73 w 1391"/>
                <a:gd name="T11" fmla="*/ 59 h 973"/>
                <a:gd name="T12" fmla="*/ 71 w 1391"/>
                <a:gd name="T13" fmla="*/ 60 h 973"/>
                <a:gd name="T14" fmla="*/ 69 w 1391"/>
                <a:gd name="T15" fmla="*/ 60 h 973"/>
                <a:gd name="T16" fmla="*/ 67 w 1391"/>
                <a:gd name="T17" fmla="*/ 58 h 973"/>
                <a:gd name="T18" fmla="*/ 64 w 1391"/>
                <a:gd name="T19" fmla="*/ 56 h 973"/>
                <a:gd name="T20" fmla="*/ 60 w 1391"/>
                <a:gd name="T21" fmla="*/ 54 h 973"/>
                <a:gd name="T22" fmla="*/ 56 w 1391"/>
                <a:gd name="T23" fmla="*/ 53 h 973"/>
                <a:gd name="T24" fmla="*/ 51 w 1391"/>
                <a:gd name="T25" fmla="*/ 52 h 973"/>
                <a:gd name="T26" fmla="*/ 47 w 1391"/>
                <a:gd name="T27" fmla="*/ 51 h 973"/>
                <a:gd name="T28" fmla="*/ 42 w 1391"/>
                <a:gd name="T29" fmla="*/ 50 h 973"/>
                <a:gd name="T30" fmla="*/ 37 w 1391"/>
                <a:gd name="T31" fmla="*/ 50 h 973"/>
                <a:gd name="T32" fmla="*/ 32 w 1391"/>
                <a:gd name="T33" fmla="*/ 50 h 973"/>
                <a:gd name="T34" fmla="*/ 26 w 1391"/>
                <a:gd name="T35" fmla="*/ 49 h 973"/>
                <a:gd name="T36" fmla="*/ 21 w 1391"/>
                <a:gd name="T37" fmla="*/ 49 h 973"/>
                <a:gd name="T38" fmla="*/ 16 w 1391"/>
                <a:gd name="T39" fmla="*/ 48 h 973"/>
                <a:gd name="T40" fmla="*/ 12 w 1391"/>
                <a:gd name="T41" fmla="*/ 47 h 973"/>
                <a:gd name="T42" fmla="*/ 9 w 1391"/>
                <a:gd name="T43" fmla="*/ 47 h 973"/>
                <a:gd name="T44" fmla="*/ 6 w 1391"/>
                <a:gd name="T45" fmla="*/ 45 h 973"/>
                <a:gd name="T46" fmla="*/ 3 w 1391"/>
                <a:gd name="T47" fmla="*/ 43 h 973"/>
                <a:gd name="T48" fmla="*/ 1 w 1391"/>
                <a:gd name="T49" fmla="*/ 39 h 973"/>
                <a:gd name="T50" fmla="*/ 0 w 1391"/>
                <a:gd name="T51" fmla="*/ 36 h 973"/>
                <a:gd name="T52" fmla="*/ 1 w 1391"/>
                <a:gd name="T53" fmla="*/ 33 h 973"/>
                <a:gd name="T54" fmla="*/ 2 w 1391"/>
                <a:gd name="T55" fmla="*/ 32 h 973"/>
                <a:gd name="T56" fmla="*/ 4 w 1391"/>
                <a:gd name="T57" fmla="*/ 30 h 973"/>
                <a:gd name="T58" fmla="*/ 7 w 1391"/>
                <a:gd name="T59" fmla="*/ 26 h 973"/>
                <a:gd name="T60" fmla="*/ 10 w 1391"/>
                <a:gd name="T61" fmla="*/ 23 h 973"/>
                <a:gd name="T62" fmla="*/ 12 w 1391"/>
                <a:gd name="T63" fmla="*/ 18 h 973"/>
                <a:gd name="T64" fmla="*/ 15 w 1391"/>
                <a:gd name="T65" fmla="*/ 13 h 973"/>
                <a:gd name="T66" fmla="*/ 18 w 1391"/>
                <a:gd name="T67" fmla="*/ 8 h 973"/>
                <a:gd name="T68" fmla="*/ 22 w 1391"/>
                <a:gd name="T69" fmla="*/ 5 h 973"/>
                <a:gd name="T70" fmla="*/ 25 w 1391"/>
                <a:gd name="T71" fmla="*/ 4 h 973"/>
                <a:gd name="T72" fmla="*/ 26 w 1391"/>
                <a:gd name="T73" fmla="*/ 5 h 973"/>
                <a:gd name="T74" fmla="*/ 27 w 1391"/>
                <a:gd name="T75" fmla="*/ 6 h 973"/>
                <a:gd name="T76" fmla="*/ 28 w 1391"/>
                <a:gd name="T77" fmla="*/ 6 h 973"/>
                <a:gd name="T78" fmla="*/ 31 w 1391"/>
                <a:gd name="T79" fmla="*/ 9 h 973"/>
                <a:gd name="T80" fmla="*/ 33 w 1391"/>
                <a:gd name="T81" fmla="*/ 12 h 973"/>
                <a:gd name="T82" fmla="*/ 36 w 1391"/>
                <a:gd name="T83" fmla="*/ 12 h 973"/>
                <a:gd name="T84" fmla="*/ 38 w 1391"/>
                <a:gd name="T85" fmla="*/ 13 h 973"/>
                <a:gd name="T86" fmla="*/ 41 w 1391"/>
                <a:gd name="T87" fmla="*/ 12 h 973"/>
                <a:gd name="T88" fmla="*/ 44 w 1391"/>
                <a:gd name="T89" fmla="*/ 9 h 973"/>
                <a:gd name="T90" fmla="*/ 47 w 1391"/>
                <a:gd name="T91" fmla="*/ 7 h 973"/>
                <a:gd name="T92" fmla="*/ 50 w 1391"/>
                <a:gd name="T93" fmla="*/ 5 h 973"/>
                <a:gd name="T94" fmla="*/ 53 w 1391"/>
                <a:gd name="T95" fmla="*/ 3 h 973"/>
                <a:gd name="T96" fmla="*/ 55 w 1391"/>
                <a:gd name="T97" fmla="*/ 1 h 973"/>
                <a:gd name="T98" fmla="*/ 57 w 1391"/>
                <a:gd name="T99" fmla="*/ 0 h 973"/>
                <a:gd name="T100" fmla="*/ 60 w 1391"/>
                <a:gd name="T101" fmla="*/ 0 h 973"/>
                <a:gd name="T102" fmla="*/ 63 w 1391"/>
                <a:gd name="T103" fmla="*/ 0 h 973"/>
                <a:gd name="T104" fmla="*/ 67 w 1391"/>
                <a:gd name="T105" fmla="*/ 1 h 973"/>
                <a:gd name="T106" fmla="*/ 70 w 1391"/>
                <a:gd name="T107" fmla="*/ 3 h 973"/>
                <a:gd name="T108" fmla="*/ 75 w 1391"/>
                <a:gd name="T109" fmla="*/ 5 h 973"/>
                <a:gd name="T110" fmla="*/ 79 w 1391"/>
                <a:gd name="T111" fmla="*/ 8 h 973"/>
                <a:gd name="T112" fmla="*/ 82 w 1391"/>
                <a:gd name="T113" fmla="*/ 11 h 973"/>
                <a:gd name="T114" fmla="*/ 85 w 1391"/>
                <a:gd name="T115" fmla="*/ 15 h 973"/>
                <a:gd name="T116" fmla="*/ 87 w 1391"/>
                <a:gd name="T117" fmla="*/ 19 h 973"/>
                <a:gd name="T118" fmla="*/ 87 w 1391"/>
                <a:gd name="T119" fmla="*/ 23 h 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1"/>
                <a:gd name="T181" fmla="*/ 0 h 973"/>
                <a:gd name="T182" fmla="*/ 1391 w 1391"/>
                <a:gd name="T183" fmla="*/ 973 h 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1" h="973">
                  <a:moveTo>
                    <a:pt x="1387" y="398"/>
                  </a:moveTo>
                  <a:lnTo>
                    <a:pt x="1382" y="422"/>
                  </a:lnTo>
                  <a:lnTo>
                    <a:pt x="1373" y="451"/>
                  </a:lnTo>
                  <a:lnTo>
                    <a:pt x="1364" y="484"/>
                  </a:lnTo>
                  <a:lnTo>
                    <a:pt x="1353" y="520"/>
                  </a:lnTo>
                  <a:lnTo>
                    <a:pt x="1340" y="558"/>
                  </a:lnTo>
                  <a:lnTo>
                    <a:pt x="1326" y="598"/>
                  </a:lnTo>
                  <a:lnTo>
                    <a:pt x="1311" y="640"/>
                  </a:lnTo>
                  <a:lnTo>
                    <a:pt x="1295" y="681"/>
                  </a:lnTo>
                  <a:lnTo>
                    <a:pt x="1279" y="722"/>
                  </a:lnTo>
                  <a:lnTo>
                    <a:pt x="1263" y="762"/>
                  </a:lnTo>
                  <a:lnTo>
                    <a:pt x="1246" y="801"/>
                  </a:lnTo>
                  <a:lnTo>
                    <a:pt x="1230" y="837"/>
                  </a:lnTo>
                  <a:lnTo>
                    <a:pt x="1213" y="869"/>
                  </a:lnTo>
                  <a:lnTo>
                    <a:pt x="1198" y="898"/>
                  </a:lnTo>
                  <a:lnTo>
                    <a:pt x="1183" y="922"/>
                  </a:lnTo>
                  <a:lnTo>
                    <a:pt x="1170" y="942"/>
                  </a:lnTo>
                  <a:lnTo>
                    <a:pt x="1157" y="955"/>
                  </a:lnTo>
                  <a:lnTo>
                    <a:pt x="1145" y="965"/>
                  </a:lnTo>
                  <a:lnTo>
                    <a:pt x="1134" y="970"/>
                  </a:lnTo>
                  <a:lnTo>
                    <a:pt x="1124" y="973"/>
                  </a:lnTo>
                  <a:lnTo>
                    <a:pt x="1113" y="972"/>
                  </a:lnTo>
                  <a:lnTo>
                    <a:pt x="1104" y="967"/>
                  </a:lnTo>
                  <a:lnTo>
                    <a:pt x="1094" y="961"/>
                  </a:lnTo>
                  <a:lnTo>
                    <a:pt x="1083" y="953"/>
                  </a:lnTo>
                  <a:lnTo>
                    <a:pt x="1073" y="944"/>
                  </a:lnTo>
                  <a:lnTo>
                    <a:pt x="1060" y="932"/>
                  </a:lnTo>
                  <a:lnTo>
                    <a:pt x="1048" y="922"/>
                  </a:lnTo>
                  <a:lnTo>
                    <a:pt x="1034" y="911"/>
                  </a:lnTo>
                  <a:lnTo>
                    <a:pt x="1018" y="900"/>
                  </a:lnTo>
                  <a:lnTo>
                    <a:pt x="1000" y="890"/>
                  </a:lnTo>
                  <a:lnTo>
                    <a:pt x="982" y="881"/>
                  </a:lnTo>
                  <a:lnTo>
                    <a:pt x="960" y="874"/>
                  </a:lnTo>
                  <a:lnTo>
                    <a:pt x="937" y="868"/>
                  </a:lnTo>
                  <a:lnTo>
                    <a:pt x="914" y="861"/>
                  </a:lnTo>
                  <a:lnTo>
                    <a:pt x="890" y="854"/>
                  </a:lnTo>
                  <a:lnTo>
                    <a:pt x="866" y="848"/>
                  </a:lnTo>
                  <a:lnTo>
                    <a:pt x="840" y="841"/>
                  </a:lnTo>
                  <a:lnTo>
                    <a:pt x="815" y="836"/>
                  </a:lnTo>
                  <a:lnTo>
                    <a:pt x="790" y="830"/>
                  </a:lnTo>
                  <a:lnTo>
                    <a:pt x="764" y="824"/>
                  </a:lnTo>
                  <a:lnTo>
                    <a:pt x="738" y="819"/>
                  </a:lnTo>
                  <a:lnTo>
                    <a:pt x="711" y="815"/>
                  </a:lnTo>
                  <a:lnTo>
                    <a:pt x="686" y="811"/>
                  </a:lnTo>
                  <a:lnTo>
                    <a:pt x="659" y="808"/>
                  </a:lnTo>
                  <a:lnTo>
                    <a:pt x="633" y="804"/>
                  </a:lnTo>
                  <a:lnTo>
                    <a:pt x="607" y="803"/>
                  </a:lnTo>
                  <a:lnTo>
                    <a:pt x="581" y="802"/>
                  </a:lnTo>
                  <a:lnTo>
                    <a:pt x="555" y="802"/>
                  </a:lnTo>
                  <a:lnTo>
                    <a:pt x="528" y="802"/>
                  </a:lnTo>
                  <a:lnTo>
                    <a:pt x="502" y="801"/>
                  </a:lnTo>
                  <a:lnTo>
                    <a:pt x="473" y="800"/>
                  </a:lnTo>
                  <a:lnTo>
                    <a:pt x="445" y="798"/>
                  </a:lnTo>
                  <a:lnTo>
                    <a:pt x="416" y="795"/>
                  </a:lnTo>
                  <a:lnTo>
                    <a:pt x="389" y="792"/>
                  </a:lnTo>
                  <a:lnTo>
                    <a:pt x="360" y="788"/>
                  </a:lnTo>
                  <a:lnTo>
                    <a:pt x="332" y="785"/>
                  </a:lnTo>
                  <a:lnTo>
                    <a:pt x="306" y="781"/>
                  </a:lnTo>
                  <a:lnTo>
                    <a:pt x="279" y="777"/>
                  </a:lnTo>
                  <a:lnTo>
                    <a:pt x="254" y="773"/>
                  </a:lnTo>
                  <a:lnTo>
                    <a:pt x="230" y="770"/>
                  </a:lnTo>
                  <a:lnTo>
                    <a:pt x="208" y="765"/>
                  </a:lnTo>
                  <a:lnTo>
                    <a:pt x="186" y="762"/>
                  </a:lnTo>
                  <a:lnTo>
                    <a:pt x="168" y="758"/>
                  </a:lnTo>
                  <a:lnTo>
                    <a:pt x="150" y="756"/>
                  </a:lnTo>
                  <a:lnTo>
                    <a:pt x="134" y="753"/>
                  </a:lnTo>
                  <a:lnTo>
                    <a:pt x="118" y="746"/>
                  </a:lnTo>
                  <a:lnTo>
                    <a:pt x="102" y="738"/>
                  </a:lnTo>
                  <a:lnTo>
                    <a:pt x="86" y="727"/>
                  </a:lnTo>
                  <a:lnTo>
                    <a:pt x="70" y="716"/>
                  </a:lnTo>
                  <a:lnTo>
                    <a:pt x="55" y="703"/>
                  </a:lnTo>
                  <a:lnTo>
                    <a:pt x="42" y="688"/>
                  </a:lnTo>
                  <a:lnTo>
                    <a:pt x="30" y="673"/>
                  </a:lnTo>
                  <a:lnTo>
                    <a:pt x="19" y="656"/>
                  </a:lnTo>
                  <a:lnTo>
                    <a:pt x="11" y="639"/>
                  </a:lnTo>
                  <a:lnTo>
                    <a:pt x="4" y="621"/>
                  </a:lnTo>
                  <a:lnTo>
                    <a:pt x="1" y="603"/>
                  </a:lnTo>
                  <a:lnTo>
                    <a:pt x="0" y="584"/>
                  </a:lnTo>
                  <a:lnTo>
                    <a:pt x="1" y="566"/>
                  </a:lnTo>
                  <a:lnTo>
                    <a:pt x="7" y="548"/>
                  </a:lnTo>
                  <a:lnTo>
                    <a:pt x="15" y="529"/>
                  </a:lnTo>
                  <a:lnTo>
                    <a:pt x="16" y="528"/>
                  </a:lnTo>
                  <a:lnTo>
                    <a:pt x="20" y="523"/>
                  </a:lnTo>
                  <a:lnTo>
                    <a:pt x="27" y="516"/>
                  </a:lnTo>
                  <a:lnTo>
                    <a:pt x="36" y="507"/>
                  </a:lnTo>
                  <a:lnTo>
                    <a:pt x="48" y="495"/>
                  </a:lnTo>
                  <a:lnTo>
                    <a:pt x="61" y="481"/>
                  </a:lnTo>
                  <a:lnTo>
                    <a:pt x="74" y="466"/>
                  </a:lnTo>
                  <a:lnTo>
                    <a:pt x="89" y="448"/>
                  </a:lnTo>
                  <a:lnTo>
                    <a:pt x="104" y="430"/>
                  </a:lnTo>
                  <a:lnTo>
                    <a:pt x="119" y="409"/>
                  </a:lnTo>
                  <a:lnTo>
                    <a:pt x="135" y="389"/>
                  </a:lnTo>
                  <a:lnTo>
                    <a:pt x="150" y="368"/>
                  </a:lnTo>
                  <a:lnTo>
                    <a:pt x="165" y="345"/>
                  </a:lnTo>
                  <a:lnTo>
                    <a:pt x="178" y="323"/>
                  </a:lnTo>
                  <a:lnTo>
                    <a:pt x="191" y="300"/>
                  </a:lnTo>
                  <a:lnTo>
                    <a:pt x="201" y="277"/>
                  </a:lnTo>
                  <a:lnTo>
                    <a:pt x="216" y="242"/>
                  </a:lnTo>
                  <a:lnTo>
                    <a:pt x="231" y="210"/>
                  </a:lnTo>
                  <a:lnTo>
                    <a:pt x="247" y="181"/>
                  </a:lnTo>
                  <a:lnTo>
                    <a:pt x="263" y="155"/>
                  </a:lnTo>
                  <a:lnTo>
                    <a:pt x="281" y="133"/>
                  </a:lnTo>
                  <a:lnTo>
                    <a:pt x="300" y="112"/>
                  </a:lnTo>
                  <a:lnTo>
                    <a:pt x="322" y="96"/>
                  </a:lnTo>
                  <a:lnTo>
                    <a:pt x="346" y="82"/>
                  </a:lnTo>
                  <a:lnTo>
                    <a:pt x="365" y="75"/>
                  </a:lnTo>
                  <a:lnTo>
                    <a:pt x="380" y="72"/>
                  </a:lnTo>
                  <a:lnTo>
                    <a:pt x="390" y="73"/>
                  </a:lnTo>
                  <a:lnTo>
                    <a:pt x="399" y="76"/>
                  </a:lnTo>
                  <a:lnTo>
                    <a:pt x="406" y="82"/>
                  </a:lnTo>
                  <a:lnTo>
                    <a:pt x="413" y="89"/>
                  </a:lnTo>
                  <a:lnTo>
                    <a:pt x="420" y="97"/>
                  </a:lnTo>
                  <a:lnTo>
                    <a:pt x="428" y="105"/>
                  </a:lnTo>
                  <a:lnTo>
                    <a:pt x="430" y="106"/>
                  </a:lnTo>
                  <a:lnTo>
                    <a:pt x="431" y="107"/>
                  </a:lnTo>
                  <a:lnTo>
                    <a:pt x="434" y="109"/>
                  </a:lnTo>
                  <a:lnTo>
                    <a:pt x="435" y="110"/>
                  </a:lnTo>
                  <a:lnTo>
                    <a:pt x="452" y="121"/>
                  </a:lnTo>
                  <a:lnTo>
                    <a:pt x="468" y="135"/>
                  </a:lnTo>
                  <a:lnTo>
                    <a:pt x="483" y="152"/>
                  </a:lnTo>
                  <a:lnTo>
                    <a:pt x="498" y="168"/>
                  </a:lnTo>
                  <a:lnTo>
                    <a:pt x="513" y="185"/>
                  </a:lnTo>
                  <a:lnTo>
                    <a:pt x="528" y="196"/>
                  </a:lnTo>
                  <a:lnTo>
                    <a:pt x="545" y="202"/>
                  </a:lnTo>
                  <a:lnTo>
                    <a:pt x="564" y="201"/>
                  </a:lnTo>
                  <a:lnTo>
                    <a:pt x="573" y="206"/>
                  </a:lnTo>
                  <a:lnTo>
                    <a:pt x="583" y="213"/>
                  </a:lnTo>
                  <a:lnTo>
                    <a:pt x="593" y="219"/>
                  </a:lnTo>
                  <a:lnTo>
                    <a:pt x="604" y="223"/>
                  </a:lnTo>
                  <a:lnTo>
                    <a:pt x="617" y="223"/>
                  </a:lnTo>
                  <a:lnTo>
                    <a:pt x="633" y="217"/>
                  </a:lnTo>
                  <a:lnTo>
                    <a:pt x="651" y="206"/>
                  </a:lnTo>
                  <a:lnTo>
                    <a:pt x="673" y="187"/>
                  </a:lnTo>
                  <a:lnTo>
                    <a:pt x="688" y="173"/>
                  </a:lnTo>
                  <a:lnTo>
                    <a:pt x="704" y="159"/>
                  </a:lnTo>
                  <a:lnTo>
                    <a:pt x="719" y="147"/>
                  </a:lnTo>
                  <a:lnTo>
                    <a:pt x="735" y="134"/>
                  </a:lnTo>
                  <a:lnTo>
                    <a:pt x="750" y="121"/>
                  </a:lnTo>
                  <a:lnTo>
                    <a:pt x="765" y="110"/>
                  </a:lnTo>
                  <a:lnTo>
                    <a:pt x="782" y="98"/>
                  </a:lnTo>
                  <a:lnTo>
                    <a:pt x="797" y="87"/>
                  </a:lnTo>
                  <a:lnTo>
                    <a:pt x="810" y="76"/>
                  </a:lnTo>
                  <a:lnTo>
                    <a:pt x="824" y="66"/>
                  </a:lnTo>
                  <a:lnTo>
                    <a:pt x="838" y="57"/>
                  </a:lnTo>
                  <a:lnTo>
                    <a:pt x="852" y="47"/>
                  </a:lnTo>
                  <a:lnTo>
                    <a:pt x="863" y="39"/>
                  </a:lnTo>
                  <a:lnTo>
                    <a:pt x="875" y="31"/>
                  </a:lnTo>
                  <a:lnTo>
                    <a:pt x="886" y="23"/>
                  </a:lnTo>
                  <a:lnTo>
                    <a:pt x="896" y="16"/>
                  </a:lnTo>
                  <a:lnTo>
                    <a:pt x="907" y="9"/>
                  </a:lnTo>
                  <a:lnTo>
                    <a:pt x="920" y="5"/>
                  </a:lnTo>
                  <a:lnTo>
                    <a:pt x="935" y="1"/>
                  </a:lnTo>
                  <a:lnTo>
                    <a:pt x="950" y="0"/>
                  </a:lnTo>
                  <a:lnTo>
                    <a:pt x="965" y="1"/>
                  </a:lnTo>
                  <a:lnTo>
                    <a:pt x="982" y="4"/>
                  </a:lnTo>
                  <a:lnTo>
                    <a:pt x="999" y="7"/>
                  </a:lnTo>
                  <a:lnTo>
                    <a:pt x="1018" y="12"/>
                  </a:lnTo>
                  <a:lnTo>
                    <a:pt x="1037" y="19"/>
                  </a:lnTo>
                  <a:lnTo>
                    <a:pt x="1057" y="27"/>
                  </a:lnTo>
                  <a:lnTo>
                    <a:pt x="1076" y="36"/>
                  </a:lnTo>
                  <a:lnTo>
                    <a:pt x="1098" y="45"/>
                  </a:lnTo>
                  <a:lnTo>
                    <a:pt x="1119" y="57"/>
                  </a:lnTo>
                  <a:lnTo>
                    <a:pt x="1141" y="68"/>
                  </a:lnTo>
                  <a:lnTo>
                    <a:pt x="1163" y="81"/>
                  </a:lnTo>
                  <a:lnTo>
                    <a:pt x="1186" y="94"/>
                  </a:lnTo>
                  <a:lnTo>
                    <a:pt x="1209" y="107"/>
                  </a:lnTo>
                  <a:lnTo>
                    <a:pt x="1231" y="122"/>
                  </a:lnTo>
                  <a:lnTo>
                    <a:pt x="1251" y="138"/>
                  </a:lnTo>
                  <a:lnTo>
                    <a:pt x="1272" y="156"/>
                  </a:lnTo>
                  <a:lnTo>
                    <a:pt x="1292" y="173"/>
                  </a:lnTo>
                  <a:lnTo>
                    <a:pt x="1309" y="191"/>
                  </a:lnTo>
                  <a:lnTo>
                    <a:pt x="1326" y="210"/>
                  </a:lnTo>
                  <a:lnTo>
                    <a:pt x="1341" y="229"/>
                  </a:lnTo>
                  <a:lnTo>
                    <a:pt x="1355" y="249"/>
                  </a:lnTo>
                  <a:lnTo>
                    <a:pt x="1367" y="270"/>
                  </a:lnTo>
                  <a:lnTo>
                    <a:pt x="1376" y="291"/>
                  </a:lnTo>
                  <a:lnTo>
                    <a:pt x="1384" y="311"/>
                  </a:lnTo>
                  <a:lnTo>
                    <a:pt x="1388" y="333"/>
                  </a:lnTo>
                  <a:lnTo>
                    <a:pt x="1391" y="355"/>
                  </a:lnTo>
                  <a:lnTo>
                    <a:pt x="1391" y="376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2" name="Freeform 467"/>
            <p:cNvSpPr>
              <a:spLocks/>
            </p:cNvSpPr>
            <p:nvPr/>
          </p:nvSpPr>
          <p:spPr bwMode="auto">
            <a:xfrm>
              <a:off x="3853" y="2086"/>
              <a:ext cx="681" cy="466"/>
            </a:xfrm>
            <a:custGeom>
              <a:avLst/>
              <a:gdLst>
                <a:gd name="T0" fmla="*/ 85 w 1362"/>
                <a:gd name="T1" fmla="*/ 27 h 934"/>
                <a:gd name="T2" fmla="*/ 83 w 1362"/>
                <a:gd name="T3" fmla="*/ 33 h 934"/>
                <a:gd name="T4" fmla="*/ 80 w 1362"/>
                <a:gd name="T5" fmla="*/ 40 h 934"/>
                <a:gd name="T6" fmla="*/ 77 w 1362"/>
                <a:gd name="T7" fmla="*/ 48 h 934"/>
                <a:gd name="T8" fmla="*/ 74 w 1362"/>
                <a:gd name="T9" fmla="*/ 53 h 934"/>
                <a:gd name="T10" fmla="*/ 72 w 1362"/>
                <a:gd name="T11" fmla="*/ 57 h 934"/>
                <a:gd name="T12" fmla="*/ 70 w 1362"/>
                <a:gd name="T13" fmla="*/ 58 h 934"/>
                <a:gd name="T14" fmla="*/ 68 w 1362"/>
                <a:gd name="T15" fmla="*/ 57 h 934"/>
                <a:gd name="T16" fmla="*/ 66 w 1362"/>
                <a:gd name="T17" fmla="*/ 56 h 934"/>
                <a:gd name="T18" fmla="*/ 63 w 1362"/>
                <a:gd name="T19" fmla="*/ 54 h 934"/>
                <a:gd name="T20" fmla="*/ 59 w 1362"/>
                <a:gd name="T21" fmla="*/ 52 h 934"/>
                <a:gd name="T22" fmla="*/ 55 w 1362"/>
                <a:gd name="T23" fmla="*/ 51 h 934"/>
                <a:gd name="T24" fmla="*/ 50 w 1362"/>
                <a:gd name="T25" fmla="*/ 50 h 934"/>
                <a:gd name="T26" fmla="*/ 46 w 1362"/>
                <a:gd name="T27" fmla="*/ 49 h 934"/>
                <a:gd name="T28" fmla="*/ 41 w 1362"/>
                <a:gd name="T29" fmla="*/ 48 h 934"/>
                <a:gd name="T30" fmla="*/ 36 w 1362"/>
                <a:gd name="T31" fmla="*/ 48 h 934"/>
                <a:gd name="T32" fmla="*/ 31 w 1362"/>
                <a:gd name="T33" fmla="*/ 48 h 934"/>
                <a:gd name="T34" fmla="*/ 26 w 1362"/>
                <a:gd name="T35" fmla="*/ 48 h 934"/>
                <a:gd name="T36" fmla="*/ 21 w 1362"/>
                <a:gd name="T37" fmla="*/ 47 h 934"/>
                <a:gd name="T38" fmla="*/ 16 w 1362"/>
                <a:gd name="T39" fmla="*/ 46 h 934"/>
                <a:gd name="T40" fmla="*/ 12 w 1362"/>
                <a:gd name="T41" fmla="*/ 46 h 934"/>
                <a:gd name="T42" fmla="*/ 9 w 1362"/>
                <a:gd name="T43" fmla="*/ 45 h 934"/>
                <a:gd name="T44" fmla="*/ 6 w 1362"/>
                <a:gd name="T45" fmla="*/ 43 h 934"/>
                <a:gd name="T46" fmla="*/ 3 w 1362"/>
                <a:gd name="T47" fmla="*/ 41 h 934"/>
                <a:gd name="T48" fmla="*/ 1 w 1362"/>
                <a:gd name="T49" fmla="*/ 38 h 934"/>
                <a:gd name="T50" fmla="*/ 0 w 1362"/>
                <a:gd name="T51" fmla="*/ 35 h 934"/>
                <a:gd name="T52" fmla="*/ 1 w 1362"/>
                <a:gd name="T53" fmla="*/ 31 h 934"/>
                <a:gd name="T54" fmla="*/ 4 w 1362"/>
                <a:gd name="T55" fmla="*/ 29 h 934"/>
                <a:gd name="T56" fmla="*/ 10 w 1362"/>
                <a:gd name="T57" fmla="*/ 22 h 934"/>
                <a:gd name="T58" fmla="*/ 14 w 1362"/>
                <a:gd name="T59" fmla="*/ 14 h 934"/>
                <a:gd name="T60" fmla="*/ 17 w 1362"/>
                <a:gd name="T61" fmla="*/ 9 h 934"/>
                <a:gd name="T62" fmla="*/ 21 w 1362"/>
                <a:gd name="T63" fmla="*/ 5 h 934"/>
                <a:gd name="T64" fmla="*/ 25 w 1362"/>
                <a:gd name="T65" fmla="*/ 4 h 934"/>
                <a:gd name="T66" fmla="*/ 26 w 1362"/>
                <a:gd name="T67" fmla="*/ 5 h 934"/>
                <a:gd name="T68" fmla="*/ 27 w 1362"/>
                <a:gd name="T69" fmla="*/ 7 h 934"/>
                <a:gd name="T70" fmla="*/ 28 w 1362"/>
                <a:gd name="T71" fmla="*/ 7 h 934"/>
                <a:gd name="T72" fmla="*/ 29 w 1362"/>
                <a:gd name="T73" fmla="*/ 9 h 934"/>
                <a:gd name="T74" fmla="*/ 32 w 1362"/>
                <a:gd name="T75" fmla="*/ 12 h 934"/>
                <a:gd name="T76" fmla="*/ 36 w 1362"/>
                <a:gd name="T77" fmla="*/ 13 h 934"/>
                <a:gd name="T78" fmla="*/ 38 w 1362"/>
                <a:gd name="T79" fmla="*/ 13 h 934"/>
                <a:gd name="T80" fmla="*/ 40 w 1362"/>
                <a:gd name="T81" fmla="*/ 12 h 934"/>
                <a:gd name="T82" fmla="*/ 44 w 1362"/>
                <a:gd name="T83" fmla="*/ 10 h 934"/>
                <a:gd name="T84" fmla="*/ 46 w 1362"/>
                <a:gd name="T85" fmla="*/ 7 h 934"/>
                <a:gd name="T86" fmla="*/ 49 w 1362"/>
                <a:gd name="T87" fmla="*/ 5 h 934"/>
                <a:gd name="T88" fmla="*/ 52 w 1362"/>
                <a:gd name="T89" fmla="*/ 3 h 934"/>
                <a:gd name="T90" fmla="*/ 54 w 1362"/>
                <a:gd name="T91" fmla="*/ 2 h 934"/>
                <a:gd name="T92" fmla="*/ 56 w 1362"/>
                <a:gd name="T93" fmla="*/ 1 h 934"/>
                <a:gd name="T94" fmla="*/ 58 w 1362"/>
                <a:gd name="T95" fmla="*/ 0 h 934"/>
                <a:gd name="T96" fmla="*/ 61 w 1362"/>
                <a:gd name="T97" fmla="*/ 0 h 934"/>
                <a:gd name="T98" fmla="*/ 64 w 1362"/>
                <a:gd name="T99" fmla="*/ 1 h 934"/>
                <a:gd name="T100" fmla="*/ 68 w 1362"/>
                <a:gd name="T101" fmla="*/ 2 h 934"/>
                <a:gd name="T102" fmla="*/ 72 w 1362"/>
                <a:gd name="T103" fmla="*/ 4 h 934"/>
                <a:gd name="T104" fmla="*/ 76 w 1362"/>
                <a:gd name="T105" fmla="*/ 7 h 934"/>
                <a:gd name="T106" fmla="*/ 79 w 1362"/>
                <a:gd name="T107" fmla="*/ 10 h 934"/>
                <a:gd name="T108" fmla="*/ 83 w 1362"/>
                <a:gd name="T109" fmla="*/ 13 h 934"/>
                <a:gd name="T110" fmla="*/ 85 w 1362"/>
                <a:gd name="T111" fmla="*/ 17 h 934"/>
                <a:gd name="T112" fmla="*/ 86 w 1362"/>
                <a:gd name="T113" fmla="*/ 21 h 9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2"/>
                <a:gd name="T172" fmla="*/ 0 h 934"/>
                <a:gd name="T173" fmla="*/ 1362 w 1362"/>
                <a:gd name="T174" fmla="*/ 934 h 9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2" h="934">
                  <a:moveTo>
                    <a:pt x="1359" y="385"/>
                  </a:moveTo>
                  <a:lnTo>
                    <a:pt x="1353" y="408"/>
                  </a:lnTo>
                  <a:lnTo>
                    <a:pt x="1345" y="436"/>
                  </a:lnTo>
                  <a:lnTo>
                    <a:pt x="1336" y="467"/>
                  </a:lnTo>
                  <a:lnTo>
                    <a:pt x="1325" y="502"/>
                  </a:lnTo>
                  <a:lnTo>
                    <a:pt x="1313" y="538"/>
                  </a:lnTo>
                  <a:lnTo>
                    <a:pt x="1300" y="576"/>
                  </a:lnTo>
                  <a:lnTo>
                    <a:pt x="1286" y="616"/>
                  </a:lnTo>
                  <a:lnTo>
                    <a:pt x="1271" y="655"/>
                  </a:lnTo>
                  <a:lnTo>
                    <a:pt x="1255" y="694"/>
                  </a:lnTo>
                  <a:lnTo>
                    <a:pt x="1240" y="732"/>
                  </a:lnTo>
                  <a:lnTo>
                    <a:pt x="1224" y="769"/>
                  </a:lnTo>
                  <a:lnTo>
                    <a:pt x="1209" y="803"/>
                  </a:lnTo>
                  <a:lnTo>
                    <a:pt x="1193" y="835"/>
                  </a:lnTo>
                  <a:lnTo>
                    <a:pt x="1178" y="862"/>
                  </a:lnTo>
                  <a:lnTo>
                    <a:pt x="1164" y="885"/>
                  </a:lnTo>
                  <a:lnTo>
                    <a:pt x="1150" y="904"/>
                  </a:lnTo>
                  <a:lnTo>
                    <a:pt x="1138" y="918"/>
                  </a:lnTo>
                  <a:lnTo>
                    <a:pt x="1126" y="927"/>
                  </a:lnTo>
                  <a:lnTo>
                    <a:pt x="1116" y="933"/>
                  </a:lnTo>
                  <a:lnTo>
                    <a:pt x="1105" y="934"/>
                  </a:lnTo>
                  <a:lnTo>
                    <a:pt x="1095" y="933"/>
                  </a:lnTo>
                  <a:lnTo>
                    <a:pt x="1086" y="929"/>
                  </a:lnTo>
                  <a:lnTo>
                    <a:pt x="1075" y="923"/>
                  </a:lnTo>
                  <a:lnTo>
                    <a:pt x="1065" y="916"/>
                  </a:lnTo>
                  <a:lnTo>
                    <a:pt x="1054" y="907"/>
                  </a:lnTo>
                  <a:lnTo>
                    <a:pt x="1042" y="897"/>
                  </a:lnTo>
                  <a:lnTo>
                    <a:pt x="1029" y="886"/>
                  </a:lnTo>
                  <a:lnTo>
                    <a:pt x="1014" y="876"/>
                  </a:lnTo>
                  <a:lnTo>
                    <a:pt x="999" y="866"/>
                  </a:lnTo>
                  <a:lnTo>
                    <a:pt x="982" y="856"/>
                  </a:lnTo>
                  <a:lnTo>
                    <a:pt x="963" y="847"/>
                  </a:lnTo>
                  <a:lnTo>
                    <a:pt x="942" y="840"/>
                  </a:lnTo>
                  <a:lnTo>
                    <a:pt x="920" y="835"/>
                  </a:lnTo>
                  <a:lnTo>
                    <a:pt x="897" y="829"/>
                  </a:lnTo>
                  <a:lnTo>
                    <a:pt x="873" y="822"/>
                  </a:lnTo>
                  <a:lnTo>
                    <a:pt x="849" y="816"/>
                  </a:lnTo>
                  <a:lnTo>
                    <a:pt x="824" y="810"/>
                  </a:lnTo>
                  <a:lnTo>
                    <a:pt x="800" y="806"/>
                  </a:lnTo>
                  <a:lnTo>
                    <a:pt x="775" y="800"/>
                  </a:lnTo>
                  <a:lnTo>
                    <a:pt x="750" y="795"/>
                  </a:lnTo>
                  <a:lnTo>
                    <a:pt x="723" y="791"/>
                  </a:lnTo>
                  <a:lnTo>
                    <a:pt x="698" y="787"/>
                  </a:lnTo>
                  <a:lnTo>
                    <a:pt x="672" y="784"/>
                  </a:lnTo>
                  <a:lnTo>
                    <a:pt x="646" y="782"/>
                  </a:lnTo>
                  <a:lnTo>
                    <a:pt x="621" y="779"/>
                  </a:lnTo>
                  <a:lnTo>
                    <a:pt x="594" y="778"/>
                  </a:lnTo>
                  <a:lnTo>
                    <a:pt x="569" y="777"/>
                  </a:lnTo>
                  <a:lnTo>
                    <a:pt x="543" y="777"/>
                  </a:lnTo>
                  <a:lnTo>
                    <a:pt x="517" y="777"/>
                  </a:lnTo>
                  <a:lnTo>
                    <a:pt x="490" y="776"/>
                  </a:lnTo>
                  <a:lnTo>
                    <a:pt x="464" y="775"/>
                  </a:lnTo>
                  <a:lnTo>
                    <a:pt x="436" y="772"/>
                  </a:lnTo>
                  <a:lnTo>
                    <a:pt x="409" y="770"/>
                  </a:lnTo>
                  <a:lnTo>
                    <a:pt x="381" y="767"/>
                  </a:lnTo>
                  <a:lnTo>
                    <a:pt x="353" y="763"/>
                  </a:lnTo>
                  <a:lnTo>
                    <a:pt x="326" y="760"/>
                  </a:lnTo>
                  <a:lnTo>
                    <a:pt x="299" y="756"/>
                  </a:lnTo>
                  <a:lnTo>
                    <a:pt x="274" y="753"/>
                  </a:lnTo>
                  <a:lnTo>
                    <a:pt x="250" y="749"/>
                  </a:lnTo>
                  <a:lnTo>
                    <a:pt x="226" y="745"/>
                  </a:lnTo>
                  <a:lnTo>
                    <a:pt x="204" y="741"/>
                  </a:lnTo>
                  <a:lnTo>
                    <a:pt x="184" y="738"/>
                  </a:lnTo>
                  <a:lnTo>
                    <a:pt x="164" y="734"/>
                  </a:lnTo>
                  <a:lnTo>
                    <a:pt x="148" y="732"/>
                  </a:lnTo>
                  <a:lnTo>
                    <a:pt x="132" y="729"/>
                  </a:lnTo>
                  <a:lnTo>
                    <a:pt x="116" y="722"/>
                  </a:lnTo>
                  <a:lnTo>
                    <a:pt x="100" y="714"/>
                  </a:lnTo>
                  <a:lnTo>
                    <a:pt x="84" y="704"/>
                  </a:lnTo>
                  <a:lnTo>
                    <a:pt x="69" y="693"/>
                  </a:lnTo>
                  <a:lnTo>
                    <a:pt x="55" y="680"/>
                  </a:lnTo>
                  <a:lnTo>
                    <a:pt x="41" y="666"/>
                  </a:lnTo>
                  <a:lnTo>
                    <a:pt x="30" y="651"/>
                  </a:lnTo>
                  <a:lnTo>
                    <a:pt x="19" y="635"/>
                  </a:lnTo>
                  <a:lnTo>
                    <a:pt x="11" y="619"/>
                  </a:lnTo>
                  <a:lnTo>
                    <a:pt x="4" y="602"/>
                  </a:lnTo>
                  <a:lnTo>
                    <a:pt x="1" y="583"/>
                  </a:lnTo>
                  <a:lnTo>
                    <a:pt x="0" y="566"/>
                  </a:lnTo>
                  <a:lnTo>
                    <a:pt x="1" y="548"/>
                  </a:lnTo>
                  <a:lnTo>
                    <a:pt x="7" y="529"/>
                  </a:lnTo>
                  <a:lnTo>
                    <a:pt x="15" y="512"/>
                  </a:lnTo>
                  <a:lnTo>
                    <a:pt x="21" y="506"/>
                  </a:lnTo>
                  <a:lnTo>
                    <a:pt x="37" y="490"/>
                  </a:lnTo>
                  <a:lnTo>
                    <a:pt x="60" y="466"/>
                  </a:lnTo>
                  <a:lnTo>
                    <a:pt x="87" y="434"/>
                  </a:lnTo>
                  <a:lnTo>
                    <a:pt x="118" y="397"/>
                  </a:lnTo>
                  <a:lnTo>
                    <a:pt x="148" y="355"/>
                  </a:lnTo>
                  <a:lnTo>
                    <a:pt x="175" y="311"/>
                  </a:lnTo>
                  <a:lnTo>
                    <a:pt x="197" y="268"/>
                  </a:lnTo>
                  <a:lnTo>
                    <a:pt x="213" y="232"/>
                  </a:lnTo>
                  <a:lnTo>
                    <a:pt x="229" y="200"/>
                  </a:lnTo>
                  <a:lnTo>
                    <a:pt x="245" y="171"/>
                  </a:lnTo>
                  <a:lnTo>
                    <a:pt x="262" y="144"/>
                  </a:lnTo>
                  <a:lnTo>
                    <a:pt x="281" y="121"/>
                  </a:lnTo>
                  <a:lnTo>
                    <a:pt x="302" y="102"/>
                  </a:lnTo>
                  <a:lnTo>
                    <a:pt x="325" y="86"/>
                  </a:lnTo>
                  <a:lnTo>
                    <a:pt x="350" y="73"/>
                  </a:lnTo>
                  <a:lnTo>
                    <a:pt x="371" y="66"/>
                  </a:lnTo>
                  <a:lnTo>
                    <a:pt x="386" y="65"/>
                  </a:lnTo>
                  <a:lnTo>
                    <a:pt x="396" y="67"/>
                  </a:lnTo>
                  <a:lnTo>
                    <a:pt x="404" y="73"/>
                  </a:lnTo>
                  <a:lnTo>
                    <a:pt x="410" y="81"/>
                  </a:lnTo>
                  <a:lnTo>
                    <a:pt x="414" y="90"/>
                  </a:lnTo>
                  <a:lnTo>
                    <a:pt x="420" y="102"/>
                  </a:lnTo>
                  <a:lnTo>
                    <a:pt x="427" y="112"/>
                  </a:lnTo>
                  <a:lnTo>
                    <a:pt x="429" y="113"/>
                  </a:lnTo>
                  <a:lnTo>
                    <a:pt x="431" y="116"/>
                  </a:lnTo>
                  <a:lnTo>
                    <a:pt x="433" y="117"/>
                  </a:lnTo>
                  <a:lnTo>
                    <a:pt x="434" y="119"/>
                  </a:lnTo>
                  <a:lnTo>
                    <a:pt x="449" y="133"/>
                  </a:lnTo>
                  <a:lnTo>
                    <a:pt x="463" y="150"/>
                  </a:lnTo>
                  <a:lnTo>
                    <a:pt x="478" y="169"/>
                  </a:lnTo>
                  <a:lnTo>
                    <a:pt x="493" y="186"/>
                  </a:lnTo>
                  <a:lnTo>
                    <a:pt x="509" y="202"/>
                  </a:lnTo>
                  <a:lnTo>
                    <a:pt x="526" y="211"/>
                  </a:lnTo>
                  <a:lnTo>
                    <a:pt x="546" y="215"/>
                  </a:lnTo>
                  <a:lnTo>
                    <a:pt x="566" y="209"/>
                  </a:lnTo>
                  <a:lnTo>
                    <a:pt x="577" y="211"/>
                  </a:lnTo>
                  <a:lnTo>
                    <a:pt x="586" y="213"/>
                  </a:lnTo>
                  <a:lnTo>
                    <a:pt x="596" y="215"/>
                  </a:lnTo>
                  <a:lnTo>
                    <a:pt x="609" y="215"/>
                  </a:lnTo>
                  <a:lnTo>
                    <a:pt x="622" y="211"/>
                  </a:lnTo>
                  <a:lnTo>
                    <a:pt x="637" y="204"/>
                  </a:lnTo>
                  <a:lnTo>
                    <a:pt x="655" y="194"/>
                  </a:lnTo>
                  <a:lnTo>
                    <a:pt x="676" y="177"/>
                  </a:lnTo>
                  <a:lnTo>
                    <a:pt x="691" y="164"/>
                  </a:lnTo>
                  <a:lnTo>
                    <a:pt x="706" y="151"/>
                  </a:lnTo>
                  <a:lnTo>
                    <a:pt x="720" y="139"/>
                  </a:lnTo>
                  <a:lnTo>
                    <a:pt x="735" y="126"/>
                  </a:lnTo>
                  <a:lnTo>
                    <a:pt x="750" y="114"/>
                  </a:lnTo>
                  <a:lnTo>
                    <a:pt x="764" y="104"/>
                  </a:lnTo>
                  <a:lnTo>
                    <a:pt x="779" y="93"/>
                  </a:lnTo>
                  <a:lnTo>
                    <a:pt x="793" y="82"/>
                  </a:lnTo>
                  <a:lnTo>
                    <a:pt x="807" y="72"/>
                  </a:lnTo>
                  <a:lnTo>
                    <a:pt x="821" y="63"/>
                  </a:lnTo>
                  <a:lnTo>
                    <a:pt x="834" y="53"/>
                  </a:lnTo>
                  <a:lnTo>
                    <a:pt x="846" y="45"/>
                  </a:lnTo>
                  <a:lnTo>
                    <a:pt x="858" y="37"/>
                  </a:lnTo>
                  <a:lnTo>
                    <a:pt x="868" y="30"/>
                  </a:lnTo>
                  <a:lnTo>
                    <a:pt x="878" y="23"/>
                  </a:lnTo>
                  <a:lnTo>
                    <a:pt x="888" y="16"/>
                  </a:lnTo>
                  <a:lnTo>
                    <a:pt x="899" y="10"/>
                  </a:lnTo>
                  <a:lnTo>
                    <a:pt x="912" y="5"/>
                  </a:lnTo>
                  <a:lnTo>
                    <a:pt x="925" y="1"/>
                  </a:lnTo>
                  <a:lnTo>
                    <a:pt x="938" y="0"/>
                  </a:lnTo>
                  <a:lnTo>
                    <a:pt x="953" y="0"/>
                  </a:lnTo>
                  <a:lnTo>
                    <a:pt x="969" y="3"/>
                  </a:lnTo>
                  <a:lnTo>
                    <a:pt x="986" y="6"/>
                  </a:lnTo>
                  <a:lnTo>
                    <a:pt x="1003" y="12"/>
                  </a:lnTo>
                  <a:lnTo>
                    <a:pt x="1020" y="18"/>
                  </a:lnTo>
                  <a:lnTo>
                    <a:pt x="1039" y="26"/>
                  </a:lnTo>
                  <a:lnTo>
                    <a:pt x="1057" y="34"/>
                  </a:lnTo>
                  <a:lnTo>
                    <a:pt x="1078" y="43"/>
                  </a:lnTo>
                  <a:lnTo>
                    <a:pt x="1097" y="54"/>
                  </a:lnTo>
                  <a:lnTo>
                    <a:pt x="1118" y="66"/>
                  </a:lnTo>
                  <a:lnTo>
                    <a:pt x="1140" y="78"/>
                  </a:lnTo>
                  <a:lnTo>
                    <a:pt x="1162" y="90"/>
                  </a:lnTo>
                  <a:lnTo>
                    <a:pt x="1184" y="104"/>
                  </a:lnTo>
                  <a:lnTo>
                    <a:pt x="1204" y="118"/>
                  </a:lnTo>
                  <a:lnTo>
                    <a:pt x="1225" y="134"/>
                  </a:lnTo>
                  <a:lnTo>
                    <a:pt x="1246" y="150"/>
                  </a:lnTo>
                  <a:lnTo>
                    <a:pt x="1264" y="167"/>
                  </a:lnTo>
                  <a:lnTo>
                    <a:pt x="1282" y="185"/>
                  </a:lnTo>
                  <a:lnTo>
                    <a:pt x="1299" y="203"/>
                  </a:lnTo>
                  <a:lnTo>
                    <a:pt x="1314" y="222"/>
                  </a:lnTo>
                  <a:lnTo>
                    <a:pt x="1326" y="241"/>
                  </a:lnTo>
                  <a:lnTo>
                    <a:pt x="1338" y="261"/>
                  </a:lnTo>
                  <a:lnTo>
                    <a:pt x="1347" y="280"/>
                  </a:lnTo>
                  <a:lnTo>
                    <a:pt x="1354" y="301"/>
                  </a:lnTo>
                  <a:lnTo>
                    <a:pt x="1360" y="322"/>
                  </a:lnTo>
                  <a:lnTo>
                    <a:pt x="1362" y="343"/>
                  </a:lnTo>
                  <a:lnTo>
                    <a:pt x="1362" y="364"/>
                  </a:lnTo>
                  <a:lnTo>
                    <a:pt x="1359" y="385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3" name="Freeform 468"/>
            <p:cNvSpPr>
              <a:spLocks/>
            </p:cNvSpPr>
            <p:nvPr/>
          </p:nvSpPr>
          <p:spPr bwMode="auto">
            <a:xfrm>
              <a:off x="3858" y="2093"/>
              <a:ext cx="666" cy="448"/>
            </a:xfrm>
            <a:custGeom>
              <a:avLst/>
              <a:gdLst>
                <a:gd name="T0" fmla="*/ 83 w 1331"/>
                <a:gd name="T1" fmla="*/ 26 h 897"/>
                <a:gd name="T2" fmla="*/ 81 w 1331"/>
                <a:gd name="T3" fmla="*/ 32 h 897"/>
                <a:gd name="T4" fmla="*/ 78 w 1331"/>
                <a:gd name="T5" fmla="*/ 39 h 897"/>
                <a:gd name="T6" fmla="*/ 76 w 1331"/>
                <a:gd name="T7" fmla="*/ 46 h 897"/>
                <a:gd name="T8" fmla="*/ 73 w 1331"/>
                <a:gd name="T9" fmla="*/ 51 h 897"/>
                <a:gd name="T10" fmla="*/ 70 w 1331"/>
                <a:gd name="T11" fmla="*/ 55 h 897"/>
                <a:gd name="T12" fmla="*/ 68 w 1331"/>
                <a:gd name="T13" fmla="*/ 56 h 897"/>
                <a:gd name="T14" fmla="*/ 66 w 1331"/>
                <a:gd name="T15" fmla="*/ 55 h 897"/>
                <a:gd name="T16" fmla="*/ 64 w 1331"/>
                <a:gd name="T17" fmla="*/ 53 h 897"/>
                <a:gd name="T18" fmla="*/ 62 w 1331"/>
                <a:gd name="T19" fmla="*/ 52 h 897"/>
                <a:gd name="T20" fmla="*/ 58 w 1331"/>
                <a:gd name="T21" fmla="*/ 50 h 897"/>
                <a:gd name="T22" fmla="*/ 54 w 1331"/>
                <a:gd name="T23" fmla="*/ 49 h 897"/>
                <a:gd name="T24" fmla="*/ 49 w 1331"/>
                <a:gd name="T25" fmla="*/ 48 h 897"/>
                <a:gd name="T26" fmla="*/ 45 w 1331"/>
                <a:gd name="T27" fmla="*/ 47 h 897"/>
                <a:gd name="T28" fmla="*/ 40 w 1331"/>
                <a:gd name="T29" fmla="*/ 47 h 897"/>
                <a:gd name="T30" fmla="*/ 35 w 1331"/>
                <a:gd name="T31" fmla="*/ 47 h 897"/>
                <a:gd name="T32" fmla="*/ 30 w 1331"/>
                <a:gd name="T33" fmla="*/ 46 h 897"/>
                <a:gd name="T34" fmla="*/ 25 w 1331"/>
                <a:gd name="T35" fmla="*/ 46 h 897"/>
                <a:gd name="T36" fmla="*/ 20 w 1331"/>
                <a:gd name="T37" fmla="*/ 45 h 897"/>
                <a:gd name="T38" fmla="*/ 16 w 1331"/>
                <a:gd name="T39" fmla="*/ 45 h 897"/>
                <a:gd name="T40" fmla="*/ 12 w 1331"/>
                <a:gd name="T41" fmla="*/ 44 h 897"/>
                <a:gd name="T42" fmla="*/ 8 w 1331"/>
                <a:gd name="T43" fmla="*/ 43 h 897"/>
                <a:gd name="T44" fmla="*/ 2 w 1331"/>
                <a:gd name="T45" fmla="*/ 39 h 897"/>
                <a:gd name="T46" fmla="*/ 1 w 1331"/>
                <a:gd name="T47" fmla="*/ 33 h 897"/>
                <a:gd name="T48" fmla="*/ 3 w 1331"/>
                <a:gd name="T49" fmla="*/ 29 h 897"/>
                <a:gd name="T50" fmla="*/ 8 w 1331"/>
                <a:gd name="T51" fmla="*/ 24 h 897"/>
                <a:gd name="T52" fmla="*/ 13 w 1331"/>
                <a:gd name="T53" fmla="*/ 16 h 897"/>
                <a:gd name="T54" fmla="*/ 16 w 1331"/>
                <a:gd name="T55" fmla="*/ 10 h 897"/>
                <a:gd name="T56" fmla="*/ 19 w 1331"/>
                <a:gd name="T57" fmla="*/ 5 h 897"/>
                <a:gd name="T58" fmla="*/ 24 w 1331"/>
                <a:gd name="T59" fmla="*/ 3 h 897"/>
                <a:gd name="T60" fmla="*/ 26 w 1331"/>
                <a:gd name="T61" fmla="*/ 4 h 897"/>
                <a:gd name="T62" fmla="*/ 27 w 1331"/>
                <a:gd name="T63" fmla="*/ 6 h 897"/>
                <a:gd name="T64" fmla="*/ 27 w 1331"/>
                <a:gd name="T65" fmla="*/ 7 h 897"/>
                <a:gd name="T66" fmla="*/ 28 w 1331"/>
                <a:gd name="T67" fmla="*/ 9 h 897"/>
                <a:gd name="T68" fmla="*/ 31 w 1331"/>
                <a:gd name="T69" fmla="*/ 12 h 897"/>
                <a:gd name="T70" fmla="*/ 35 w 1331"/>
                <a:gd name="T71" fmla="*/ 14 h 897"/>
                <a:gd name="T72" fmla="*/ 37 w 1331"/>
                <a:gd name="T73" fmla="*/ 13 h 897"/>
                <a:gd name="T74" fmla="*/ 40 w 1331"/>
                <a:gd name="T75" fmla="*/ 12 h 897"/>
                <a:gd name="T76" fmla="*/ 43 w 1331"/>
                <a:gd name="T77" fmla="*/ 10 h 897"/>
                <a:gd name="T78" fmla="*/ 45 w 1331"/>
                <a:gd name="T79" fmla="*/ 8 h 897"/>
                <a:gd name="T80" fmla="*/ 48 w 1331"/>
                <a:gd name="T81" fmla="*/ 6 h 897"/>
                <a:gd name="T82" fmla="*/ 51 w 1331"/>
                <a:gd name="T83" fmla="*/ 4 h 897"/>
                <a:gd name="T84" fmla="*/ 53 w 1331"/>
                <a:gd name="T85" fmla="*/ 2 h 897"/>
                <a:gd name="T86" fmla="*/ 55 w 1331"/>
                <a:gd name="T87" fmla="*/ 1 h 897"/>
                <a:gd name="T88" fmla="*/ 57 w 1331"/>
                <a:gd name="T89" fmla="*/ 0 h 897"/>
                <a:gd name="T90" fmla="*/ 59 w 1331"/>
                <a:gd name="T91" fmla="*/ 0 h 897"/>
                <a:gd name="T92" fmla="*/ 62 w 1331"/>
                <a:gd name="T93" fmla="*/ 0 h 897"/>
                <a:gd name="T94" fmla="*/ 65 w 1331"/>
                <a:gd name="T95" fmla="*/ 2 h 897"/>
                <a:gd name="T96" fmla="*/ 69 w 1331"/>
                <a:gd name="T97" fmla="*/ 3 h 897"/>
                <a:gd name="T98" fmla="*/ 73 w 1331"/>
                <a:gd name="T99" fmla="*/ 6 h 897"/>
                <a:gd name="T100" fmla="*/ 77 w 1331"/>
                <a:gd name="T101" fmla="*/ 9 h 897"/>
                <a:gd name="T102" fmla="*/ 80 w 1331"/>
                <a:gd name="T103" fmla="*/ 12 h 897"/>
                <a:gd name="T104" fmla="*/ 82 w 1331"/>
                <a:gd name="T105" fmla="*/ 15 h 897"/>
                <a:gd name="T106" fmla="*/ 84 w 1331"/>
                <a:gd name="T107" fmla="*/ 19 h 897"/>
                <a:gd name="T108" fmla="*/ 83 w 1331"/>
                <a:gd name="T109" fmla="*/ 23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1"/>
                <a:gd name="T166" fmla="*/ 0 h 897"/>
                <a:gd name="T167" fmla="*/ 1331 w 1331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1" h="897">
                  <a:moveTo>
                    <a:pt x="1328" y="372"/>
                  </a:moveTo>
                  <a:lnTo>
                    <a:pt x="1322" y="396"/>
                  </a:lnTo>
                  <a:lnTo>
                    <a:pt x="1315" y="422"/>
                  </a:lnTo>
                  <a:lnTo>
                    <a:pt x="1306" y="452"/>
                  </a:lnTo>
                  <a:lnTo>
                    <a:pt x="1297" y="484"/>
                  </a:lnTo>
                  <a:lnTo>
                    <a:pt x="1285" y="519"/>
                  </a:lnTo>
                  <a:lnTo>
                    <a:pt x="1273" y="556"/>
                  </a:lnTo>
                  <a:lnTo>
                    <a:pt x="1259" y="593"/>
                  </a:lnTo>
                  <a:lnTo>
                    <a:pt x="1245" y="629"/>
                  </a:lnTo>
                  <a:lnTo>
                    <a:pt x="1231" y="667"/>
                  </a:lnTo>
                  <a:lnTo>
                    <a:pt x="1216" y="703"/>
                  </a:lnTo>
                  <a:lnTo>
                    <a:pt x="1201" y="738"/>
                  </a:lnTo>
                  <a:lnTo>
                    <a:pt x="1186" y="770"/>
                  </a:lnTo>
                  <a:lnTo>
                    <a:pt x="1171" y="800"/>
                  </a:lnTo>
                  <a:lnTo>
                    <a:pt x="1156" y="827"/>
                  </a:lnTo>
                  <a:lnTo>
                    <a:pt x="1143" y="850"/>
                  </a:lnTo>
                  <a:lnTo>
                    <a:pt x="1130" y="867"/>
                  </a:lnTo>
                  <a:lnTo>
                    <a:pt x="1117" y="880"/>
                  </a:lnTo>
                  <a:lnTo>
                    <a:pt x="1106" y="889"/>
                  </a:lnTo>
                  <a:lnTo>
                    <a:pt x="1095" y="894"/>
                  </a:lnTo>
                  <a:lnTo>
                    <a:pt x="1085" y="897"/>
                  </a:lnTo>
                  <a:lnTo>
                    <a:pt x="1075" y="896"/>
                  </a:lnTo>
                  <a:lnTo>
                    <a:pt x="1065" y="892"/>
                  </a:lnTo>
                  <a:lnTo>
                    <a:pt x="1055" y="888"/>
                  </a:lnTo>
                  <a:lnTo>
                    <a:pt x="1045" y="881"/>
                  </a:lnTo>
                  <a:lnTo>
                    <a:pt x="1033" y="871"/>
                  </a:lnTo>
                  <a:lnTo>
                    <a:pt x="1022" y="862"/>
                  </a:lnTo>
                  <a:lnTo>
                    <a:pt x="1009" y="853"/>
                  </a:lnTo>
                  <a:lnTo>
                    <a:pt x="995" y="843"/>
                  </a:lnTo>
                  <a:lnTo>
                    <a:pt x="980" y="833"/>
                  </a:lnTo>
                  <a:lnTo>
                    <a:pt x="963" y="824"/>
                  </a:lnTo>
                  <a:lnTo>
                    <a:pt x="945" y="816"/>
                  </a:lnTo>
                  <a:lnTo>
                    <a:pt x="924" y="809"/>
                  </a:lnTo>
                  <a:lnTo>
                    <a:pt x="902" y="803"/>
                  </a:lnTo>
                  <a:lnTo>
                    <a:pt x="879" y="798"/>
                  </a:lnTo>
                  <a:lnTo>
                    <a:pt x="856" y="792"/>
                  </a:lnTo>
                  <a:lnTo>
                    <a:pt x="832" y="786"/>
                  </a:lnTo>
                  <a:lnTo>
                    <a:pt x="807" y="782"/>
                  </a:lnTo>
                  <a:lnTo>
                    <a:pt x="783" y="777"/>
                  </a:lnTo>
                  <a:lnTo>
                    <a:pt x="759" y="772"/>
                  </a:lnTo>
                  <a:lnTo>
                    <a:pt x="734" y="768"/>
                  </a:lnTo>
                  <a:lnTo>
                    <a:pt x="708" y="764"/>
                  </a:lnTo>
                  <a:lnTo>
                    <a:pt x="683" y="761"/>
                  </a:lnTo>
                  <a:lnTo>
                    <a:pt x="658" y="759"/>
                  </a:lnTo>
                  <a:lnTo>
                    <a:pt x="632" y="755"/>
                  </a:lnTo>
                  <a:lnTo>
                    <a:pt x="607" y="754"/>
                  </a:lnTo>
                  <a:lnTo>
                    <a:pt x="582" y="753"/>
                  </a:lnTo>
                  <a:lnTo>
                    <a:pt x="556" y="752"/>
                  </a:lnTo>
                  <a:lnTo>
                    <a:pt x="531" y="752"/>
                  </a:lnTo>
                  <a:lnTo>
                    <a:pt x="506" y="752"/>
                  </a:lnTo>
                  <a:lnTo>
                    <a:pt x="479" y="750"/>
                  </a:lnTo>
                  <a:lnTo>
                    <a:pt x="453" y="749"/>
                  </a:lnTo>
                  <a:lnTo>
                    <a:pt x="426" y="748"/>
                  </a:lnTo>
                  <a:lnTo>
                    <a:pt x="399" y="746"/>
                  </a:lnTo>
                  <a:lnTo>
                    <a:pt x="372" y="742"/>
                  </a:lnTo>
                  <a:lnTo>
                    <a:pt x="346" y="739"/>
                  </a:lnTo>
                  <a:lnTo>
                    <a:pt x="319" y="735"/>
                  </a:lnTo>
                  <a:lnTo>
                    <a:pt x="293" y="732"/>
                  </a:lnTo>
                  <a:lnTo>
                    <a:pt x="267" y="729"/>
                  </a:lnTo>
                  <a:lnTo>
                    <a:pt x="243" y="725"/>
                  </a:lnTo>
                  <a:lnTo>
                    <a:pt x="220" y="722"/>
                  </a:lnTo>
                  <a:lnTo>
                    <a:pt x="199" y="718"/>
                  </a:lnTo>
                  <a:lnTo>
                    <a:pt x="179" y="715"/>
                  </a:lnTo>
                  <a:lnTo>
                    <a:pt x="160" y="711"/>
                  </a:lnTo>
                  <a:lnTo>
                    <a:pt x="144" y="709"/>
                  </a:lnTo>
                  <a:lnTo>
                    <a:pt x="113" y="700"/>
                  </a:lnTo>
                  <a:lnTo>
                    <a:pt x="82" y="682"/>
                  </a:lnTo>
                  <a:lnTo>
                    <a:pt x="53" y="659"/>
                  </a:lnTo>
                  <a:lnTo>
                    <a:pt x="29" y="631"/>
                  </a:lnTo>
                  <a:lnTo>
                    <a:pt x="11" y="598"/>
                  </a:lnTo>
                  <a:lnTo>
                    <a:pt x="0" y="565"/>
                  </a:lnTo>
                  <a:lnTo>
                    <a:pt x="1" y="529"/>
                  </a:lnTo>
                  <a:lnTo>
                    <a:pt x="14" y="495"/>
                  </a:lnTo>
                  <a:lnTo>
                    <a:pt x="20" y="489"/>
                  </a:lnTo>
                  <a:lnTo>
                    <a:pt x="35" y="474"/>
                  </a:lnTo>
                  <a:lnTo>
                    <a:pt x="58" y="450"/>
                  </a:lnTo>
                  <a:lnTo>
                    <a:pt x="85" y="420"/>
                  </a:lnTo>
                  <a:lnTo>
                    <a:pt x="115" y="384"/>
                  </a:lnTo>
                  <a:lnTo>
                    <a:pt x="144" y="344"/>
                  </a:lnTo>
                  <a:lnTo>
                    <a:pt x="171" y="302"/>
                  </a:lnTo>
                  <a:lnTo>
                    <a:pt x="193" y="260"/>
                  </a:lnTo>
                  <a:lnTo>
                    <a:pt x="209" y="223"/>
                  </a:lnTo>
                  <a:lnTo>
                    <a:pt x="225" y="189"/>
                  </a:lnTo>
                  <a:lnTo>
                    <a:pt x="242" y="160"/>
                  </a:lnTo>
                  <a:lnTo>
                    <a:pt x="260" y="134"/>
                  </a:lnTo>
                  <a:lnTo>
                    <a:pt x="280" y="111"/>
                  </a:lnTo>
                  <a:lnTo>
                    <a:pt x="301" y="92"/>
                  </a:lnTo>
                  <a:lnTo>
                    <a:pt x="325" y="76"/>
                  </a:lnTo>
                  <a:lnTo>
                    <a:pt x="353" y="64"/>
                  </a:lnTo>
                  <a:lnTo>
                    <a:pt x="374" y="58"/>
                  </a:lnTo>
                  <a:lnTo>
                    <a:pt x="391" y="57"/>
                  </a:lnTo>
                  <a:lnTo>
                    <a:pt x="401" y="61"/>
                  </a:lnTo>
                  <a:lnTo>
                    <a:pt x="408" y="69"/>
                  </a:lnTo>
                  <a:lnTo>
                    <a:pt x="412" y="80"/>
                  </a:lnTo>
                  <a:lnTo>
                    <a:pt x="417" y="92"/>
                  </a:lnTo>
                  <a:lnTo>
                    <a:pt x="421" y="106"/>
                  </a:lnTo>
                  <a:lnTo>
                    <a:pt x="426" y="120"/>
                  </a:lnTo>
                  <a:lnTo>
                    <a:pt x="427" y="122"/>
                  </a:lnTo>
                  <a:lnTo>
                    <a:pt x="429" y="124"/>
                  </a:lnTo>
                  <a:lnTo>
                    <a:pt x="430" y="126"/>
                  </a:lnTo>
                  <a:lnTo>
                    <a:pt x="431" y="128"/>
                  </a:lnTo>
                  <a:lnTo>
                    <a:pt x="444" y="144"/>
                  </a:lnTo>
                  <a:lnTo>
                    <a:pt x="456" y="164"/>
                  </a:lnTo>
                  <a:lnTo>
                    <a:pt x="471" y="185"/>
                  </a:lnTo>
                  <a:lnTo>
                    <a:pt x="487" y="204"/>
                  </a:lnTo>
                  <a:lnTo>
                    <a:pt x="505" y="220"/>
                  </a:lnTo>
                  <a:lnTo>
                    <a:pt x="523" y="230"/>
                  </a:lnTo>
                  <a:lnTo>
                    <a:pt x="545" y="230"/>
                  </a:lnTo>
                  <a:lnTo>
                    <a:pt x="568" y="219"/>
                  </a:lnTo>
                  <a:lnTo>
                    <a:pt x="578" y="217"/>
                  </a:lnTo>
                  <a:lnTo>
                    <a:pt x="589" y="215"/>
                  </a:lnTo>
                  <a:lnTo>
                    <a:pt x="600" y="211"/>
                  </a:lnTo>
                  <a:lnTo>
                    <a:pt x="613" y="208"/>
                  </a:lnTo>
                  <a:lnTo>
                    <a:pt x="626" y="202"/>
                  </a:lnTo>
                  <a:lnTo>
                    <a:pt x="640" y="193"/>
                  </a:lnTo>
                  <a:lnTo>
                    <a:pt x="658" y="181"/>
                  </a:lnTo>
                  <a:lnTo>
                    <a:pt x="676" y="166"/>
                  </a:lnTo>
                  <a:lnTo>
                    <a:pt x="690" y="155"/>
                  </a:lnTo>
                  <a:lnTo>
                    <a:pt x="705" y="142"/>
                  </a:lnTo>
                  <a:lnTo>
                    <a:pt x="720" y="131"/>
                  </a:lnTo>
                  <a:lnTo>
                    <a:pt x="734" y="120"/>
                  </a:lnTo>
                  <a:lnTo>
                    <a:pt x="749" y="109"/>
                  </a:lnTo>
                  <a:lnTo>
                    <a:pt x="763" y="98"/>
                  </a:lnTo>
                  <a:lnTo>
                    <a:pt x="776" y="88"/>
                  </a:lnTo>
                  <a:lnTo>
                    <a:pt x="790" y="79"/>
                  </a:lnTo>
                  <a:lnTo>
                    <a:pt x="803" y="69"/>
                  </a:lnTo>
                  <a:lnTo>
                    <a:pt x="816" y="60"/>
                  </a:lnTo>
                  <a:lnTo>
                    <a:pt x="828" y="51"/>
                  </a:lnTo>
                  <a:lnTo>
                    <a:pt x="840" y="43"/>
                  </a:lnTo>
                  <a:lnTo>
                    <a:pt x="850" y="36"/>
                  </a:lnTo>
                  <a:lnTo>
                    <a:pt x="860" y="29"/>
                  </a:lnTo>
                  <a:lnTo>
                    <a:pt x="870" y="22"/>
                  </a:lnTo>
                  <a:lnTo>
                    <a:pt x="878" y="16"/>
                  </a:lnTo>
                  <a:lnTo>
                    <a:pt x="889" y="10"/>
                  </a:lnTo>
                  <a:lnTo>
                    <a:pt x="901" y="5"/>
                  </a:lnTo>
                  <a:lnTo>
                    <a:pt x="913" y="1"/>
                  </a:lnTo>
                  <a:lnTo>
                    <a:pt x="926" y="0"/>
                  </a:lnTo>
                  <a:lnTo>
                    <a:pt x="940" y="1"/>
                  </a:lnTo>
                  <a:lnTo>
                    <a:pt x="955" y="3"/>
                  </a:lnTo>
                  <a:lnTo>
                    <a:pt x="970" y="6"/>
                  </a:lnTo>
                  <a:lnTo>
                    <a:pt x="986" y="11"/>
                  </a:lnTo>
                  <a:lnTo>
                    <a:pt x="1002" y="16"/>
                  </a:lnTo>
                  <a:lnTo>
                    <a:pt x="1019" y="24"/>
                  </a:lnTo>
                  <a:lnTo>
                    <a:pt x="1037" y="33"/>
                  </a:lnTo>
                  <a:lnTo>
                    <a:pt x="1055" y="42"/>
                  </a:lnTo>
                  <a:lnTo>
                    <a:pt x="1075" y="52"/>
                  </a:lnTo>
                  <a:lnTo>
                    <a:pt x="1094" y="63"/>
                  </a:lnTo>
                  <a:lnTo>
                    <a:pt x="1115" y="74"/>
                  </a:lnTo>
                  <a:lnTo>
                    <a:pt x="1136" y="87"/>
                  </a:lnTo>
                  <a:lnTo>
                    <a:pt x="1158" y="99"/>
                  </a:lnTo>
                  <a:lnTo>
                    <a:pt x="1178" y="114"/>
                  </a:lnTo>
                  <a:lnTo>
                    <a:pt x="1198" y="129"/>
                  </a:lnTo>
                  <a:lnTo>
                    <a:pt x="1217" y="144"/>
                  </a:lnTo>
                  <a:lnTo>
                    <a:pt x="1236" y="162"/>
                  </a:lnTo>
                  <a:lnTo>
                    <a:pt x="1253" y="179"/>
                  </a:lnTo>
                  <a:lnTo>
                    <a:pt x="1269" y="196"/>
                  </a:lnTo>
                  <a:lnTo>
                    <a:pt x="1284" y="215"/>
                  </a:lnTo>
                  <a:lnTo>
                    <a:pt x="1297" y="233"/>
                  </a:lnTo>
                  <a:lnTo>
                    <a:pt x="1308" y="253"/>
                  </a:lnTo>
                  <a:lnTo>
                    <a:pt x="1318" y="272"/>
                  </a:lnTo>
                  <a:lnTo>
                    <a:pt x="1325" y="292"/>
                  </a:lnTo>
                  <a:lnTo>
                    <a:pt x="1329" y="311"/>
                  </a:lnTo>
                  <a:lnTo>
                    <a:pt x="1331" y="332"/>
                  </a:lnTo>
                  <a:lnTo>
                    <a:pt x="1331" y="352"/>
                  </a:lnTo>
                  <a:lnTo>
                    <a:pt x="1328" y="372"/>
                  </a:lnTo>
                  <a:close/>
                </a:path>
              </a:pathLst>
            </a:custGeom>
            <a:solidFill>
              <a:srgbClr val="F2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4" name="Freeform 469"/>
            <p:cNvSpPr>
              <a:spLocks/>
            </p:cNvSpPr>
            <p:nvPr/>
          </p:nvSpPr>
          <p:spPr bwMode="auto">
            <a:xfrm>
              <a:off x="3863" y="2101"/>
              <a:ext cx="651" cy="429"/>
            </a:xfrm>
            <a:custGeom>
              <a:avLst/>
              <a:gdLst>
                <a:gd name="T0" fmla="*/ 81 w 1301"/>
                <a:gd name="T1" fmla="*/ 25 h 859"/>
                <a:gd name="T2" fmla="*/ 79 w 1301"/>
                <a:gd name="T3" fmla="*/ 31 h 859"/>
                <a:gd name="T4" fmla="*/ 77 w 1301"/>
                <a:gd name="T5" fmla="*/ 37 h 859"/>
                <a:gd name="T6" fmla="*/ 74 w 1301"/>
                <a:gd name="T7" fmla="*/ 44 h 859"/>
                <a:gd name="T8" fmla="*/ 71 w 1301"/>
                <a:gd name="T9" fmla="*/ 49 h 859"/>
                <a:gd name="T10" fmla="*/ 69 w 1301"/>
                <a:gd name="T11" fmla="*/ 52 h 859"/>
                <a:gd name="T12" fmla="*/ 67 w 1301"/>
                <a:gd name="T13" fmla="*/ 53 h 859"/>
                <a:gd name="T14" fmla="*/ 65 w 1301"/>
                <a:gd name="T15" fmla="*/ 53 h 859"/>
                <a:gd name="T16" fmla="*/ 63 w 1301"/>
                <a:gd name="T17" fmla="*/ 51 h 859"/>
                <a:gd name="T18" fmla="*/ 60 w 1301"/>
                <a:gd name="T19" fmla="*/ 49 h 859"/>
                <a:gd name="T20" fmla="*/ 57 w 1301"/>
                <a:gd name="T21" fmla="*/ 48 h 859"/>
                <a:gd name="T22" fmla="*/ 53 w 1301"/>
                <a:gd name="T23" fmla="*/ 47 h 859"/>
                <a:gd name="T24" fmla="*/ 48 w 1301"/>
                <a:gd name="T25" fmla="*/ 46 h 859"/>
                <a:gd name="T26" fmla="*/ 44 w 1301"/>
                <a:gd name="T27" fmla="*/ 46 h 859"/>
                <a:gd name="T28" fmla="*/ 39 w 1301"/>
                <a:gd name="T29" fmla="*/ 45 h 859"/>
                <a:gd name="T30" fmla="*/ 34 w 1301"/>
                <a:gd name="T31" fmla="*/ 45 h 859"/>
                <a:gd name="T32" fmla="*/ 30 w 1301"/>
                <a:gd name="T33" fmla="*/ 45 h 859"/>
                <a:gd name="T34" fmla="*/ 25 w 1301"/>
                <a:gd name="T35" fmla="*/ 45 h 859"/>
                <a:gd name="T36" fmla="*/ 20 w 1301"/>
                <a:gd name="T37" fmla="*/ 44 h 859"/>
                <a:gd name="T38" fmla="*/ 15 w 1301"/>
                <a:gd name="T39" fmla="*/ 43 h 859"/>
                <a:gd name="T40" fmla="*/ 11 w 1301"/>
                <a:gd name="T41" fmla="*/ 43 h 859"/>
                <a:gd name="T42" fmla="*/ 7 w 1301"/>
                <a:gd name="T43" fmla="*/ 42 h 859"/>
                <a:gd name="T44" fmla="*/ 2 w 1301"/>
                <a:gd name="T45" fmla="*/ 38 h 859"/>
                <a:gd name="T46" fmla="*/ 0 w 1301"/>
                <a:gd name="T47" fmla="*/ 31 h 859"/>
                <a:gd name="T48" fmla="*/ 3 w 1301"/>
                <a:gd name="T49" fmla="*/ 28 h 859"/>
                <a:gd name="T50" fmla="*/ 7 w 1301"/>
                <a:gd name="T51" fmla="*/ 23 h 859"/>
                <a:gd name="T52" fmla="*/ 12 w 1301"/>
                <a:gd name="T53" fmla="*/ 15 h 859"/>
                <a:gd name="T54" fmla="*/ 15 w 1301"/>
                <a:gd name="T55" fmla="*/ 9 h 859"/>
                <a:gd name="T56" fmla="*/ 19 w 1301"/>
                <a:gd name="T57" fmla="*/ 5 h 859"/>
                <a:gd name="T58" fmla="*/ 24 w 1301"/>
                <a:gd name="T59" fmla="*/ 3 h 859"/>
                <a:gd name="T60" fmla="*/ 26 w 1301"/>
                <a:gd name="T61" fmla="*/ 4 h 859"/>
                <a:gd name="T62" fmla="*/ 27 w 1301"/>
                <a:gd name="T63" fmla="*/ 6 h 859"/>
                <a:gd name="T64" fmla="*/ 27 w 1301"/>
                <a:gd name="T65" fmla="*/ 8 h 859"/>
                <a:gd name="T66" fmla="*/ 28 w 1301"/>
                <a:gd name="T67" fmla="*/ 9 h 859"/>
                <a:gd name="T68" fmla="*/ 30 w 1301"/>
                <a:gd name="T69" fmla="*/ 13 h 859"/>
                <a:gd name="T70" fmla="*/ 34 w 1301"/>
                <a:gd name="T71" fmla="*/ 15 h 859"/>
                <a:gd name="T72" fmla="*/ 37 w 1301"/>
                <a:gd name="T73" fmla="*/ 13 h 859"/>
                <a:gd name="T74" fmla="*/ 40 w 1301"/>
                <a:gd name="T75" fmla="*/ 11 h 859"/>
                <a:gd name="T76" fmla="*/ 43 w 1301"/>
                <a:gd name="T77" fmla="*/ 9 h 859"/>
                <a:gd name="T78" fmla="*/ 45 w 1301"/>
                <a:gd name="T79" fmla="*/ 7 h 859"/>
                <a:gd name="T80" fmla="*/ 48 w 1301"/>
                <a:gd name="T81" fmla="*/ 5 h 859"/>
                <a:gd name="T82" fmla="*/ 50 w 1301"/>
                <a:gd name="T83" fmla="*/ 4 h 859"/>
                <a:gd name="T84" fmla="*/ 52 w 1301"/>
                <a:gd name="T85" fmla="*/ 2 h 859"/>
                <a:gd name="T86" fmla="*/ 54 w 1301"/>
                <a:gd name="T87" fmla="*/ 1 h 859"/>
                <a:gd name="T88" fmla="*/ 56 w 1301"/>
                <a:gd name="T89" fmla="*/ 0 h 859"/>
                <a:gd name="T90" fmla="*/ 58 w 1301"/>
                <a:gd name="T91" fmla="*/ 0 h 859"/>
                <a:gd name="T92" fmla="*/ 61 w 1301"/>
                <a:gd name="T93" fmla="*/ 0 h 859"/>
                <a:gd name="T94" fmla="*/ 64 w 1301"/>
                <a:gd name="T95" fmla="*/ 1 h 859"/>
                <a:gd name="T96" fmla="*/ 67 w 1301"/>
                <a:gd name="T97" fmla="*/ 3 h 859"/>
                <a:gd name="T98" fmla="*/ 71 w 1301"/>
                <a:gd name="T99" fmla="*/ 5 h 859"/>
                <a:gd name="T100" fmla="*/ 75 w 1301"/>
                <a:gd name="T101" fmla="*/ 8 h 859"/>
                <a:gd name="T102" fmla="*/ 78 w 1301"/>
                <a:gd name="T103" fmla="*/ 11 h 859"/>
                <a:gd name="T104" fmla="*/ 80 w 1301"/>
                <a:gd name="T105" fmla="*/ 15 h 859"/>
                <a:gd name="T106" fmla="*/ 82 w 1301"/>
                <a:gd name="T107" fmla="*/ 18 h 859"/>
                <a:gd name="T108" fmla="*/ 82 w 1301"/>
                <a:gd name="T109" fmla="*/ 22 h 8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1"/>
                <a:gd name="T166" fmla="*/ 0 h 859"/>
                <a:gd name="T167" fmla="*/ 1301 w 1301"/>
                <a:gd name="T168" fmla="*/ 859 h 8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1" h="859">
                  <a:moveTo>
                    <a:pt x="1297" y="360"/>
                  </a:moveTo>
                  <a:lnTo>
                    <a:pt x="1292" y="382"/>
                  </a:lnTo>
                  <a:lnTo>
                    <a:pt x="1286" y="407"/>
                  </a:lnTo>
                  <a:lnTo>
                    <a:pt x="1277" y="435"/>
                  </a:lnTo>
                  <a:lnTo>
                    <a:pt x="1267" y="466"/>
                  </a:lnTo>
                  <a:lnTo>
                    <a:pt x="1257" y="499"/>
                  </a:lnTo>
                  <a:lnTo>
                    <a:pt x="1246" y="534"/>
                  </a:lnTo>
                  <a:lnTo>
                    <a:pt x="1233" y="569"/>
                  </a:lnTo>
                  <a:lnTo>
                    <a:pt x="1219" y="604"/>
                  </a:lnTo>
                  <a:lnTo>
                    <a:pt x="1205" y="639"/>
                  </a:lnTo>
                  <a:lnTo>
                    <a:pt x="1191" y="673"/>
                  </a:lnTo>
                  <a:lnTo>
                    <a:pt x="1178" y="706"/>
                  </a:lnTo>
                  <a:lnTo>
                    <a:pt x="1163" y="737"/>
                  </a:lnTo>
                  <a:lnTo>
                    <a:pt x="1149" y="766"/>
                  </a:lnTo>
                  <a:lnTo>
                    <a:pt x="1135" y="790"/>
                  </a:lnTo>
                  <a:lnTo>
                    <a:pt x="1121" y="812"/>
                  </a:lnTo>
                  <a:lnTo>
                    <a:pt x="1109" y="829"/>
                  </a:lnTo>
                  <a:lnTo>
                    <a:pt x="1097" y="842"/>
                  </a:lnTo>
                  <a:lnTo>
                    <a:pt x="1086" y="851"/>
                  </a:lnTo>
                  <a:lnTo>
                    <a:pt x="1075" y="857"/>
                  </a:lnTo>
                  <a:lnTo>
                    <a:pt x="1065" y="859"/>
                  </a:lnTo>
                  <a:lnTo>
                    <a:pt x="1054" y="858"/>
                  </a:lnTo>
                  <a:lnTo>
                    <a:pt x="1045" y="855"/>
                  </a:lnTo>
                  <a:lnTo>
                    <a:pt x="1035" y="851"/>
                  </a:lnTo>
                  <a:lnTo>
                    <a:pt x="1024" y="844"/>
                  </a:lnTo>
                  <a:lnTo>
                    <a:pt x="1013" y="836"/>
                  </a:lnTo>
                  <a:lnTo>
                    <a:pt x="1001" y="828"/>
                  </a:lnTo>
                  <a:lnTo>
                    <a:pt x="989" y="819"/>
                  </a:lnTo>
                  <a:lnTo>
                    <a:pt x="975" y="808"/>
                  </a:lnTo>
                  <a:lnTo>
                    <a:pt x="959" y="799"/>
                  </a:lnTo>
                  <a:lnTo>
                    <a:pt x="943" y="791"/>
                  </a:lnTo>
                  <a:lnTo>
                    <a:pt x="924" y="783"/>
                  </a:lnTo>
                  <a:lnTo>
                    <a:pt x="904" y="776"/>
                  </a:lnTo>
                  <a:lnTo>
                    <a:pt x="882" y="770"/>
                  </a:lnTo>
                  <a:lnTo>
                    <a:pt x="860" y="766"/>
                  </a:lnTo>
                  <a:lnTo>
                    <a:pt x="837" y="760"/>
                  </a:lnTo>
                  <a:lnTo>
                    <a:pt x="814" y="755"/>
                  </a:lnTo>
                  <a:lnTo>
                    <a:pt x="790" y="751"/>
                  </a:lnTo>
                  <a:lnTo>
                    <a:pt x="765" y="746"/>
                  </a:lnTo>
                  <a:lnTo>
                    <a:pt x="741" y="743"/>
                  </a:lnTo>
                  <a:lnTo>
                    <a:pt x="717" y="739"/>
                  </a:lnTo>
                  <a:lnTo>
                    <a:pt x="692" y="736"/>
                  </a:lnTo>
                  <a:lnTo>
                    <a:pt x="666" y="733"/>
                  </a:lnTo>
                  <a:lnTo>
                    <a:pt x="642" y="731"/>
                  </a:lnTo>
                  <a:lnTo>
                    <a:pt x="617" y="729"/>
                  </a:lnTo>
                  <a:lnTo>
                    <a:pt x="591" y="728"/>
                  </a:lnTo>
                  <a:lnTo>
                    <a:pt x="567" y="726"/>
                  </a:lnTo>
                  <a:lnTo>
                    <a:pt x="542" y="726"/>
                  </a:lnTo>
                  <a:lnTo>
                    <a:pt x="518" y="726"/>
                  </a:lnTo>
                  <a:lnTo>
                    <a:pt x="492" y="726"/>
                  </a:lnTo>
                  <a:lnTo>
                    <a:pt x="467" y="725"/>
                  </a:lnTo>
                  <a:lnTo>
                    <a:pt x="442" y="724"/>
                  </a:lnTo>
                  <a:lnTo>
                    <a:pt x="415" y="723"/>
                  </a:lnTo>
                  <a:lnTo>
                    <a:pt x="389" y="721"/>
                  </a:lnTo>
                  <a:lnTo>
                    <a:pt x="362" y="717"/>
                  </a:lnTo>
                  <a:lnTo>
                    <a:pt x="336" y="715"/>
                  </a:lnTo>
                  <a:lnTo>
                    <a:pt x="310" y="711"/>
                  </a:lnTo>
                  <a:lnTo>
                    <a:pt x="285" y="708"/>
                  </a:lnTo>
                  <a:lnTo>
                    <a:pt x="260" y="704"/>
                  </a:lnTo>
                  <a:lnTo>
                    <a:pt x="237" y="701"/>
                  </a:lnTo>
                  <a:lnTo>
                    <a:pt x="214" y="698"/>
                  </a:lnTo>
                  <a:lnTo>
                    <a:pt x="193" y="694"/>
                  </a:lnTo>
                  <a:lnTo>
                    <a:pt x="173" y="691"/>
                  </a:lnTo>
                  <a:lnTo>
                    <a:pt x="156" y="687"/>
                  </a:lnTo>
                  <a:lnTo>
                    <a:pt x="140" y="685"/>
                  </a:lnTo>
                  <a:lnTo>
                    <a:pt x="109" y="676"/>
                  </a:lnTo>
                  <a:lnTo>
                    <a:pt x="79" y="660"/>
                  </a:lnTo>
                  <a:lnTo>
                    <a:pt x="50" y="637"/>
                  </a:lnTo>
                  <a:lnTo>
                    <a:pt x="26" y="609"/>
                  </a:lnTo>
                  <a:lnTo>
                    <a:pt x="9" y="579"/>
                  </a:lnTo>
                  <a:lnTo>
                    <a:pt x="0" y="545"/>
                  </a:lnTo>
                  <a:lnTo>
                    <a:pt x="0" y="511"/>
                  </a:lnTo>
                  <a:lnTo>
                    <a:pt x="12" y="477"/>
                  </a:lnTo>
                  <a:lnTo>
                    <a:pt x="18" y="472"/>
                  </a:lnTo>
                  <a:lnTo>
                    <a:pt x="33" y="458"/>
                  </a:lnTo>
                  <a:lnTo>
                    <a:pt x="55" y="435"/>
                  </a:lnTo>
                  <a:lnTo>
                    <a:pt x="82" y="405"/>
                  </a:lnTo>
                  <a:lnTo>
                    <a:pt x="111" y="370"/>
                  </a:lnTo>
                  <a:lnTo>
                    <a:pt x="140" y="331"/>
                  </a:lnTo>
                  <a:lnTo>
                    <a:pt x="167" y="291"/>
                  </a:lnTo>
                  <a:lnTo>
                    <a:pt x="187" y="249"/>
                  </a:lnTo>
                  <a:lnTo>
                    <a:pt x="203" y="212"/>
                  </a:lnTo>
                  <a:lnTo>
                    <a:pt x="221" y="179"/>
                  </a:lnTo>
                  <a:lnTo>
                    <a:pt x="238" y="149"/>
                  </a:lnTo>
                  <a:lnTo>
                    <a:pt x="256" y="123"/>
                  </a:lnTo>
                  <a:lnTo>
                    <a:pt x="276" y="101"/>
                  </a:lnTo>
                  <a:lnTo>
                    <a:pt x="299" y="81"/>
                  </a:lnTo>
                  <a:lnTo>
                    <a:pt x="324" y="66"/>
                  </a:lnTo>
                  <a:lnTo>
                    <a:pt x="353" y="55"/>
                  </a:lnTo>
                  <a:lnTo>
                    <a:pt x="377" y="49"/>
                  </a:lnTo>
                  <a:lnTo>
                    <a:pt x="393" y="50"/>
                  </a:lnTo>
                  <a:lnTo>
                    <a:pt x="405" y="56"/>
                  </a:lnTo>
                  <a:lnTo>
                    <a:pt x="411" y="66"/>
                  </a:lnTo>
                  <a:lnTo>
                    <a:pt x="415" y="79"/>
                  </a:lnTo>
                  <a:lnTo>
                    <a:pt x="418" y="95"/>
                  </a:lnTo>
                  <a:lnTo>
                    <a:pt x="420" y="111"/>
                  </a:lnTo>
                  <a:lnTo>
                    <a:pt x="423" y="127"/>
                  </a:lnTo>
                  <a:lnTo>
                    <a:pt x="424" y="129"/>
                  </a:lnTo>
                  <a:lnTo>
                    <a:pt x="426" y="132"/>
                  </a:lnTo>
                  <a:lnTo>
                    <a:pt x="427" y="135"/>
                  </a:lnTo>
                  <a:lnTo>
                    <a:pt x="428" y="138"/>
                  </a:lnTo>
                  <a:lnTo>
                    <a:pt x="438" y="156"/>
                  </a:lnTo>
                  <a:lnTo>
                    <a:pt x="450" y="178"/>
                  </a:lnTo>
                  <a:lnTo>
                    <a:pt x="462" y="200"/>
                  </a:lnTo>
                  <a:lnTo>
                    <a:pt x="479" y="219"/>
                  </a:lnTo>
                  <a:lnTo>
                    <a:pt x="497" y="234"/>
                  </a:lnTo>
                  <a:lnTo>
                    <a:pt x="518" y="242"/>
                  </a:lnTo>
                  <a:lnTo>
                    <a:pt x="542" y="241"/>
                  </a:lnTo>
                  <a:lnTo>
                    <a:pt x="568" y="227"/>
                  </a:lnTo>
                  <a:lnTo>
                    <a:pt x="579" y="221"/>
                  </a:lnTo>
                  <a:lnTo>
                    <a:pt x="590" y="214"/>
                  </a:lnTo>
                  <a:lnTo>
                    <a:pt x="602" y="207"/>
                  </a:lnTo>
                  <a:lnTo>
                    <a:pt x="615" y="199"/>
                  </a:lnTo>
                  <a:lnTo>
                    <a:pt x="628" y="191"/>
                  </a:lnTo>
                  <a:lnTo>
                    <a:pt x="643" y="180"/>
                  </a:lnTo>
                  <a:lnTo>
                    <a:pt x="659" y="169"/>
                  </a:lnTo>
                  <a:lnTo>
                    <a:pt x="677" y="156"/>
                  </a:lnTo>
                  <a:lnTo>
                    <a:pt x="691" y="144"/>
                  </a:lnTo>
                  <a:lnTo>
                    <a:pt x="704" y="134"/>
                  </a:lnTo>
                  <a:lnTo>
                    <a:pt x="718" y="123"/>
                  </a:lnTo>
                  <a:lnTo>
                    <a:pt x="732" y="112"/>
                  </a:lnTo>
                  <a:lnTo>
                    <a:pt x="746" y="102"/>
                  </a:lnTo>
                  <a:lnTo>
                    <a:pt x="758" y="93"/>
                  </a:lnTo>
                  <a:lnTo>
                    <a:pt x="772" y="82"/>
                  </a:lnTo>
                  <a:lnTo>
                    <a:pt x="785" y="73"/>
                  </a:lnTo>
                  <a:lnTo>
                    <a:pt x="798" y="64"/>
                  </a:lnTo>
                  <a:lnTo>
                    <a:pt x="809" y="56"/>
                  </a:lnTo>
                  <a:lnTo>
                    <a:pt x="821" y="48"/>
                  </a:lnTo>
                  <a:lnTo>
                    <a:pt x="832" y="40"/>
                  </a:lnTo>
                  <a:lnTo>
                    <a:pt x="841" y="33"/>
                  </a:lnTo>
                  <a:lnTo>
                    <a:pt x="852" y="27"/>
                  </a:lnTo>
                  <a:lnTo>
                    <a:pt x="860" y="21"/>
                  </a:lnTo>
                  <a:lnTo>
                    <a:pt x="868" y="15"/>
                  </a:lnTo>
                  <a:lnTo>
                    <a:pt x="878" y="8"/>
                  </a:lnTo>
                  <a:lnTo>
                    <a:pt x="890" y="4"/>
                  </a:lnTo>
                  <a:lnTo>
                    <a:pt x="901" y="2"/>
                  </a:lnTo>
                  <a:lnTo>
                    <a:pt x="914" y="0"/>
                  </a:lnTo>
                  <a:lnTo>
                    <a:pt x="925" y="0"/>
                  </a:lnTo>
                  <a:lnTo>
                    <a:pt x="939" y="3"/>
                  </a:lnTo>
                  <a:lnTo>
                    <a:pt x="953" y="5"/>
                  </a:lnTo>
                  <a:lnTo>
                    <a:pt x="967" y="10"/>
                  </a:lnTo>
                  <a:lnTo>
                    <a:pt x="982" y="15"/>
                  </a:lnTo>
                  <a:lnTo>
                    <a:pt x="998" y="22"/>
                  </a:lnTo>
                  <a:lnTo>
                    <a:pt x="1014" y="30"/>
                  </a:lnTo>
                  <a:lnTo>
                    <a:pt x="1031" y="40"/>
                  </a:lnTo>
                  <a:lnTo>
                    <a:pt x="1050" y="49"/>
                  </a:lnTo>
                  <a:lnTo>
                    <a:pt x="1068" y="59"/>
                  </a:lnTo>
                  <a:lnTo>
                    <a:pt x="1088" y="71"/>
                  </a:lnTo>
                  <a:lnTo>
                    <a:pt x="1109" y="82"/>
                  </a:lnTo>
                  <a:lnTo>
                    <a:pt x="1129" y="95"/>
                  </a:lnTo>
                  <a:lnTo>
                    <a:pt x="1150" y="109"/>
                  </a:lnTo>
                  <a:lnTo>
                    <a:pt x="1171" y="124"/>
                  </a:lnTo>
                  <a:lnTo>
                    <a:pt x="1189" y="139"/>
                  </a:lnTo>
                  <a:lnTo>
                    <a:pt x="1208" y="155"/>
                  </a:lnTo>
                  <a:lnTo>
                    <a:pt x="1225" y="171"/>
                  </a:lnTo>
                  <a:lnTo>
                    <a:pt x="1241" y="188"/>
                  </a:lnTo>
                  <a:lnTo>
                    <a:pt x="1255" y="207"/>
                  </a:lnTo>
                  <a:lnTo>
                    <a:pt x="1267" y="225"/>
                  </a:lnTo>
                  <a:lnTo>
                    <a:pt x="1278" y="244"/>
                  </a:lnTo>
                  <a:lnTo>
                    <a:pt x="1287" y="262"/>
                  </a:lnTo>
                  <a:lnTo>
                    <a:pt x="1294" y="282"/>
                  </a:lnTo>
                  <a:lnTo>
                    <a:pt x="1299" y="301"/>
                  </a:lnTo>
                  <a:lnTo>
                    <a:pt x="1301" y="321"/>
                  </a:lnTo>
                  <a:lnTo>
                    <a:pt x="1301" y="340"/>
                  </a:lnTo>
                  <a:lnTo>
                    <a:pt x="1297" y="360"/>
                  </a:lnTo>
                  <a:close/>
                </a:path>
              </a:pathLst>
            </a:cu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5" name="Freeform 470"/>
            <p:cNvSpPr>
              <a:spLocks/>
            </p:cNvSpPr>
            <p:nvPr/>
          </p:nvSpPr>
          <p:spPr bwMode="auto">
            <a:xfrm>
              <a:off x="3868" y="2109"/>
              <a:ext cx="636" cy="410"/>
            </a:xfrm>
            <a:custGeom>
              <a:avLst/>
              <a:gdLst>
                <a:gd name="T0" fmla="*/ 3 w 1272"/>
                <a:gd name="T1" fmla="*/ 27 h 821"/>
                <a:gd name="T2" fmla="*/ 7 w 1272"/>
                <a:gd name="T3" fmla="*/ 22 h 821"/>
                <a:gd name="T4" fmla="*/ 12 w 1272"/>
                <a:gd name="T5" fmla="*/ 15 h 821"/>
                <a:gd name="T6" fmla="*/ 15 w 1272"/>
                <a:gd name="T7" fmla="*/ 8 h 821"/>
                <a:gd name="T8" fmla="*/ 19 w 1272"/>
                <a:gd name="T9" fmla="*/ 4 h 821"/>
                <a:gd name="T10" fmla="*/ 24 w 1272"/>
                <a:gd name="T11" fmla="*/ 2 h 821"/>
                <a:gd name="T12" fmla="*/ 27 w 1272"/>
                <a:gd name="T13" fmla="*/ 4 h 821"/>
                <a:gd name="T14" fmla="*/ 27 w 1272"/>
                <a:gd name="T15" fmla="*/ 7 h 821"/>
                <a:gd name="T16" fmla="*/ 28 w 1272"/>
                <a:gd name="T17" fmla="*/ 12 h 821"/>
                <a:gd name="T18" fmla="*/ 31 w 1272"/>
                <a:gd name="T19" fmla="*/ 15 h 821"/>
                <a:gd name="T20" fmla="*/ 36 w 1272"/>
                <a:gd name="T21" fmla="*/ 14 h 821"/>
                <a:gd name="T22" fmla="*/ 39 w 1272"/>
                <a:gd name="T23" fmla="*/ 12 h 821"/>
                <a:gd name="T24" fmla="*/ 43 w 1272"/>
                <a:gd name="T25" fmla="*/ 8 h 821"/>
                <a:gd name="T26" fmla="*/ 47 w 1272"/>
                <a:gd name="T27" fmla="*/ 6 h 821"/>
                <a:gd name="T28" fmla="*/ 51 w 1272"/>
                <a:gd name="T29" fmla="*/ 3 h 821"/>
                <a:gd name="T30" fmla="*/ 53 w 1272"/>
                <a:gd name="T31" fmla="*/ 1 h 821"/>
                <a:gd name="T32" fmla="*/ 56 w 1272"/>
                <a:gd name="T33" fmla="*/ 0 h 821"/>
                <a:gd name="T34" fmla="*/ 58 w 1272"/>
                <a:gd name="T35" fmla="*/ 0 h 821"/>
                <a:gd name="T36" fmla="*/ 60 w 1272"/>
                <a:gd name="T37" fmla="*/ 0 h 821"/>
                <a:gd name="T38" fmla="*/ 63 w 1272"/>
                <a:gd name="T39" fmla="*/ 1 h 821"/>
                <a:gd name="T40" fmla="*/ 66 w 1272"/>
                <a:gd name="T41" fmla="*/ 3 h 821"/>
                <a:gd name="T42" fmla="*/ 70 w 1272"/>
                <a:gd name="T43" fmla="*/ 5 h 821"/>
                <a:gd name="T44" fmla="*/ 73 w 1272"/>
                <a:gd name="T45" fmla="*/ 8 h 821"/>
                <a:gd name="T46" fmla="*/ 76 w 1272"/>
                <a:gd name="T47" fmla="*/ 11 h 821"/>
                <a:gd name="T48" fmla="*/ 79 w 1272"/>
                <a:gd name="T49" fmla="*/ 14 h 821"/>
                <a:gd name="T50" fmla="*/ 80 w 1272"/>
                <a:gd name="T51" fmla="*/ 18 h 821"/>
                <a:gd name="T52" fmla="*/ 80 w 1272"/>
                <a:gd name="T53" fmla="*/ 21 h 821"/>
                <a:gd name="T54" fmla="*/ 77 w 1272"/>
                <a:gd name="T55" fmla="*/ 32 h 821"/>
                <a:gd name="T56" fmla="*/ 72 w 1272"/>
                <a:gd name="T57" fmla="*/ 44 h 821"/>
                <a:gd name="T58" fmla="*/ 68 w 1272"/>
                <a:gd name="T59" fmla="*/ 50 h 821"/>
                <a:gd name="T60" fmla="*/ 66 w 1272"/>
                <a:gd name="T61" fmla="*/ 51 h 821"/>
                <a:gd name="T62" fmla="*/ 64 w 1272"/>
                <a:gd name="T63" fmla="*/ 50 h 821"/>
                <a:gd name="T64" fmla="*/ 62 w 1272"/>
                <a:gd name="T65" fmla="*/ 49 h 821"/>
                <a:gd name="T66" fmla="*/ 59 w 1272"/>
                <a:gd name="T67" fmla="*/ 47 h 821"/>
                <a:gd name="T68" fmla="*/ 56 w 1272"/>
                <a:gd name="T69" fmla="*/ 46 h 821"/>
                <a:gd name="T70" fmla="*/ 52 w 1272"/>
                <a:gd name="T71" fmla="*/ 45 h 821"/>
                <a:gd name="T72" fmla="*/ 47 w 1272"/>
                <a:gd name="T73" fmla="*/ 44 h 821"/>
                <a:gd name="T74" fmla="*/ 43 w 1272"/>
                <a:gd name="T75" fmla="*/ 44 h 821"/>
                <a:gd name="T76" fmla="*/ 38 w 1272"/>
                <a:gd name="T77" fmla="*/ 43 h 821"/>
                <a:gd name="T78" fmla="*/ 34 w 1272"/>
                <a:gd name="T79" fmla="*/ 43 h 821"/>
                <a:gd name="T80" fmla="*/ 29 w 1272"/>
                <a:gd name="T81" fmla="*/ 43 h 821"/>
                <a:gd name="T82" fmla="*/ 24 w 1272"/>
                <a:gd name="T83" fmla="*/ 43 h 821"/>
                <a:gd name="T84" fmla="*/ 19 w 1272"/>
                <a:gd name="T85" fmla="*/ 42 h 821"/>
                <a:gd name="T86" fmla="*/ 15 w 1272"/>
                <a:gd name="T87" fmla="*/ 42 h 821"/>
                <a:gd name="T88" fmla="*/ 11 w 1272"/>
                <a:gd name="T89" fmla="*/ 41 h 821"/>
                <a:gd name="T90" fmla="*/ 7 w 1272"/>
                <a:gd name="T91" fmla="*/ 40 h 821"/>
                <a:gd name="T92" fmla="*/ 2 w 1272"/>
                <a:gd name="T93" fmla="*/ 36 h 821"/>
                <a:gd name="T94" fmla="*/ 0 w 1272"/>
                <a:gd name="T95" fmla="*/ 30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2"/>
                <a:gd name="T145" fmla="*/ 0 h 821"/>
                <a:gd name="T146" fmla="*/ 1272 w 1272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2" h="821">
                  <a:moveTo>
                    <a:pt x="12" y="461"/>
                  </a:moveTo>
                  <a:lnTo>
                    <a:pt x="18" y="457"/>
                  </a:lnTo>
                  <a:lnTo>
                    <a:pt x="33" y="442"/>
                  </a:lnTo>
                  <a:lnTo>
                    <a:pt x="54" y="420"/>
                  </a:lnTo>
                  <a:lnTo>
                    <a:pt x="80" y="391"/>
                  </a:lnTo>
                  <a:lnTo>
                    <a:pt x="109" y="358"/>
                  </a:lnTo>
                  <a:lnTo>
                    <a:pt x="137" y="321"/>
                  </a:lnTo>
                  <a:lnTo>
                    <a:pt x="162" y="282"/>
                  </a:lnTo>
                  <a:lnTo>
                    <a:pt x="183" y="241"/>
                  </a:lnTo>
                  <a:lnTo>
                    <a:pt x="200" y="203"/>
                  </a:lnTo>
                  <a:lnTo>
                    <a:pt x="217" y="170"/>
                  </a:lnTo>
                  <a:lnTo>
                    <a:pt x="236" y="140"/>
                  </a:lnTo>
                  <a:lnTo>
                    <a:pt x="254" y="113"/>
                  </a:lnTo>
                  <a:lnTo>
                    <a:pt x="276" y="90"/>
                  </a:lnTo>
                  <a:lnTo>
                    <a:pt x="299" y="72"/>
                  </a:lnTo>
                  <a:lnTo>
                    <a:pt x="327" y="57"/>
                  </a:lnTo>
                  <a:lnTo>
                    <a:pt x="357" y="45"/>
                  </a:lnTo>
                  <a:lnTo>
                    <a:pt x="384" y="41"/>
                  </a:lnTo>
                  <a:lnTo>
                    <a:pt x="402" y="43"/>
                  </a:lnTo>
                  <a:lnTo>
                    <a:pt x="412" y="53"/>
                  </a:lnTo>
                  <a:lnTo>
                    <a:pt x="418" y="67"/>
                  </a:lnTo>
                  <a:lnTo>
                    <a:pt x="420" y="86"/>
                  </a:lnTo>
                  <a:lnTo>
                    <a:pt x="420" y="106"/>
                  </a:lnTo>
                  <a:lnTo>
                    <a:pt x="422" y="127"/>
                  </a:lnTo>
                  <a:lnTo>
                    <a:pt x="427" y="147"/>
                  </a:lnTo>
                  <a:lnTo>
                    <a:pt x="435" y="169"/>
                  </a:lnTo>
                  <a:lnTo>
                    <a:pt x="447" y="193"/>
                  </a:lnTo>
                  <a:lnTo>
                    <a:pt x="460" y="218"/>
                  </a:lnTo>
                  <a:lnTo>
                    <a:pt x="477" y="240"/>
                  </a:lnTo>
                  <a:lnTo>
                    <a:pt x="496" y="255"/>
                  </a:lnTo>
                  <a:lnTo>
                    <a:pt x="518" y="262"/>
                  </a:lnTo>
                  <a:lnTo>
                    <a:pt x="543" y="257"/>
                  </a:lnTo>
                  <a:lnTo>
                    <a:pt x="571" y="237"/>
                  </a:lnTo>
                  <a:lnTo>
                    <a:pt x="586" y="222"/>
                  </a:lnTo>
                  <a:lnTo>
                    <a:pt x="603" y="207"/>
                  </a:lnTo>
                  <a:lnTo>
                    <a:pt x="622" y="192"/>
                  </a:lnTo>
                  <a:lnTo>
                    <a:pt x="641" y="176"/>
                  </a:lnTo>
                  <a:lnTo>
                    <a:pt x="662" y="159"/>
                  </a:lnTo>
                  <a:lnTo>
                    <a:pt x="683" y="143"/>
                  </a:lnTo>
                  <a:lnTo>
                    <a:pt x="703" y="127"/>
                  </a:lnTo>
                  <a:lnTo>
                    <a:pt x="724" y="112"/>
                  </a:lnTo>
                  <a:lnTo>
                    <a:pt x="745" y="96"/>
                  </a:lnTo>
                  <a:lnTo>
                    <a:pt x="764" y="82"/>
                  </a:lnTo>
                  <a:lnTo>
                    <a:pt x="784" y="68"/>
                  </a:lnTo>
                  <a:lnTo>
                    <a:pt x="802" y="56"/>
                  </a:lnTo>
                  <a:lnTo>
                    <a:pt x="820" y="43"/>
                  </a:lnTo>
                  <a:lnTo>
                    <a:pt x="835" y="33"/>
                  </a:lnTo>
                  <a:lnTo>
                    <a:pt x="848" y="23"/>
                  </a:lnTo>
                  <a:lnTo>
                    <a:pt x="860" y="15"/>
                  </a:lnTo>
                  <a:lnTo>
                    <a:pt x="870" y="10"/>
                  </a:lnTo>
                  <a:lnTo>
                    <a:pt x="881" y="5"/>
                  </a:lnTo>
                  <a:lnTo>
                    <a:pt x="892" y="2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6" y="3"/>
                  </a:lnTo>
                  <a:lnTo>
                    <a:pt x="938" y="5"/>
                  </a:lnTo>
                  <a:lnTo>
                    <a:pt x="952" y="10"/>
                  </a:lnTo>
                  <a:lnTo>
                    <a:pt x="965" y="15"/>
                  </a:lnTo>
                  <a:lnTo>
                    <a:pt x="980" y="21"/>
                  </a:lnTo>
                  <a:lnTo>
                    <a:pt x="995" y="29"/>
                  </a:lnTo>
                  <a:lnTo>
                    <a:pt x="1011" y="37"/>
                  </a:lnTo>
                  <a:lnTo>
                    <a:pt x="1027" y="48"/>
                  </a:lnTo>
                  <a:lnTo>
                    <a:pt x="1045" y="57"/>
                  </a:lnTo>
                  <a:lnTo>
                    <a:pt x="1065" y="68"/>
                  </a:lnTo>
                  <a:lnTo>
                    <a:pt x="1085" y="80"/>
                  </a:lnTo>
                  <a:lnTo>
                    <a:pt x="1105" y="93"/>
                  </a:lnTo>
                  <a:lnTo>
                    <a:pt x="1125" y="105"/>
                  </a:lnTo>
                  <a:lnTo>
                    <a:pt x="1144" y="119"/>
                  </a:lnTo>
                  <a:lnTo>
                    <a:pt x="1163" y="134"/>
                  </a:lnTo>
                  <a:lnTo>
                    <a:pt x="1181" y="149"/>
                  </a:lnTo>
                  <a:lnTo>
                    <a:pt x="1197" y="165"/>
                  </a:lnTo>
                  <a:lnTo>
                    <a:pt x="1212" y="181"/>
                  </a:lnTo>
                  <a:lnTo>
                    <a:pt x="1227" y="199"/>
                  </a:lnTo>
                  <a:lnTo>
                    <a:pt x="1239" y="216"/>
                  </a:lnTo>
                  <a:lnTo>
                    <a:pt x="1249" y="234"/>
                  </a:lnTo>
                  <a:lnTo>
                    <a:pt x="1258" y="253"/>
                  </a:lnTo>
                  <a:lnTo>
                    <a:pt x="1265" y="271"/>
                  </a:lnTo>
                  <a:lnTo>
                    <a:pt x="1270" y="290"/>
                  </a:lnTo>
                  <a:lnTo>
                    <a:pt x="1272" y="309"/>
                  </a:lnTo>
                  <a:lnTo>
                    <a:pt x="1272" y="328"/>
                  </a:lnTo>
                  <a:lnTo>
                    <a:pt x="1269" y="347"/>
                  </a:lnTo>
                  <a:lnTo>
                    <a:pt x="1257" y="392"/>
                  </a:lnTo>
                  <a:lnTo>
                    <a:pt x="1240" y="449"/>
                  </a:lnTo>
                  <a:lnTo>
                    <a:pt x="1219" y="512"/>
                  </a:lnTo>
                  <a:lnTo>
                    <a:pt x="1195" y="579"/>
                  </a:lnTo>
                  <a:lnTo>
                    <a:pt x="1169" y="645"/>
                  </a:lnTo>
                  <a:lnTo>
                    <a:pt x="1142" y="704"/>
                  </a:lnTo>
                  <a:lnTo>
                    <a:pt x="1116" y="755"/>
                  </a:lnTo>
                  <a:lnTo>
                    <a:pt x="1090" y="792"/>
                  </a:lnTo>
                  <a:lnTo>
                    <a:pt x="1079" y="805"/>
                  </a:lnTo>
                  <a:lnTo>
                    <a:pt x="1067" y="813"/>
                  </a:lnTo>
                  <a:lnTo>
                    <a:pt x="1057" y="819"/>
                  </a:lnTo>
                  <a:lnTo>
                    <a:pt x="1047" y="821"/>
                  </a:lnTo>
                  <a:lnTo>
                    <a:pt x="1036" y="821"/>
                  </a:lnTo>
                  <a:lnTo>
                    <a:pt x="1027" y="819"/>
                  </a:lnTo>
                  <a:lnTo>
                    <a:pt x="1017" y="814"/>
                  </a:lnTo>
                  <a:lnTo>
                    <a:pt x="1006" y="808"/>
                  </a:lnTo>
                  <a:lnTo>
                    <a:pt x="995" y="800"/>
                  </a:lnTo>
                  <a:lnTo>
                    <a:pt x="982" y="792"/>
                  </a:lnTo>
                  <a:lnTo>
                    <a:pt x="969" y="784"/>
                  </a:lnTo>
                  <a:lnTo>
                    <a:pt x="956" y="775"/>
                  </a:lnTo>
                  <a:lnTo>
                    <a:pt x="941" y="767"/>
                  </a:lnTo>
                  <a:lnTo>
                    <a:pt x="925" y="759"/>
                  </a:lnTo>
                  <a:lnTo>
                    <a:pt x="906" y="751"/>
                  </a:lnTo>
                  <a:lnTo>
                    <a:pt x="886" y="745"/>
                  </a:lnTo>
                  <a:lnTo>
                    <a:pt x="866" y="739"/>
                  </a:lnTo>
                  <a:lnTo>
                    <a:pt x="844" y="734"/>
                  </a:lnTo>
                  <a:lnTo>
                    <a:pt x="821" y="730"/>
                  </a:lnTo>
                  <a:lnTo>
                    <a:pt x="798" y="725"/>
                  </a:lnTo>
                  <a:lnTo>
                    <a:pt x="775" y="721"/>
                  </a:lnTo>
                  <a:lnTo>
                    <a:pt x="751" y="717"/>
                  </a:lnTo>
                  <a:lnTo>
                    <a:pt x="726" y="715"/>
                  </a:lnTo>
                  <a:lnTo>
                    <a:pt x="702" y="711"/>
                  </a:lnTo>
                  <a:lnTo>
                    <a:pt x="678" y="709"/>
                  </a:lnTo>
                  <a:lnTo>
                    <a:pt x="653" y="707"/>
                  </a:lnTo>
                  <a:lnTo>
                    <a:pt x="629" y="704"/>
                  </a:lnTo>
                  <a:lnTo>
                    <a:pt x="603" y="703"/>
                  </a:lnTo>
                  <a:lnTo>
                    <a:pt x="579" y="702"/>
                  </a:lnTo>
                  <a:lnTo>
                    <a:pt x="555" y="702"/>
                  </a:lnTo>
                  <a:lnTo>
                    <a:pt x="531" y="702"/>
                  </a:lnTo>
                  <a:lnTo>
                    <a:pt x="506" y="702"/>
                  </a:lnTo>
                  <a:lnTo>
                    <a:pt x="482" y="702"/>
                  </a:lnTo>
                  <a:lnTo>
                    <a:pt x="457" y="701"/>
                  </a:lnTo>
                  <a:lnTo>
                    <a:pt x="432" y="700"/>
                  </a:lnTo>
                  <a:lnTo>
                    <a:pt x="406" y="698"/>
                  </a:lnTo>
                  <a:lnTo>
                    <a:pt x="381" y="696"/>
                  </a:lnTo>
                  <a:lnTo>
                    <a:pt x="354" y="693"/>
                  </a:lnTo>
                  <a:lnTo>
                    <a:pt x="329" y="691"/>
                  </a:lnTo>
                  <a:lnTo>
                    <a:pt x="304" y="687"/>
                  </a:lnTo>
                  <a:lnTo>
                    <a:pt x="278" y="684"/>
                  </a:lnTo>
                  <a:lnTo>
                    <a:pt x="254" y="680"/>
                  </a:lnTo>
                  <a:lnTo>
                    <a:pt x="231" y="677"/>
                  </a:lnTo>
                  <a:lnTo>
                    <a:pt x="209" y="673"/>
                  </a:lnTo>
                  <a:lnTo>
                    <a:pt x="189" y="670"/>
                  </a:lnTo>
                  <a:lnTo>
                    <a:pt x="170" y="668"/>
                  </a:lnTo>
                  <a:lnTo>
                    <a:pt x="153" y="664"/>
                  </a:lnTo>
                  <a:lnTo>
                    <a:pt x="137" y="662"/>
                  </a:lnTo>
                  <a:lnTo>
                    <a:pt x="107" y="653"/>
                  </a:lnTo>
                  <a:lnTo>
                    <a:pt x="77" y="638"/>
                  </a:lnTo>
                  <a:lnTo>
                    <a:pt x="49" y="616"/>
                  </a:lnTo>
                  <a:lnTo>
                    <a:pt x="26" y="589"/>
                  </a:lnTo>
                  <a:lnTo>
                    <a:pt x="9" y="559"/>
                  </a:lnTo>
                  <a:lnTo>
                    <a:pt x="0" y="527"/>
                  </a:lnTo>
                  <a:lnTo>
                    <a:pt x="0" y="494"/>
                  </a:lnTo>
                  <a:lnTo>
                    <a:pt x="12" y="461"/>
                  </a:lnTo>
                  <a:close/>
                </a:path>
              </a:pathLst>
            </a:custGeom>
            <a:solidFill>
              <a:srgbClr val="ED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6" name="Freeform 471"/>
            <p:cNvSpPr>
              <a:spLocks/>
            </p:cNvSpPr>
            <p:nvPr/>
          </p:nvSpPr>
          <p:spPr bwMode="auto">
            <a:xfrm>
              <a:off x="3523" y="2322"/>
              <a:ext cx="882" cy="414"/>
            </a:xfrm>
            <a:custGeom>
              <a:avLst/>
              <a:gdLst>
                <a:gd name="T0" fmla="*/ 17 w 1763"/>
                <a:gd name="T1" fmla="*/ 34 h 828"/>
                <a:gd name="T2" fmla="*/ 14 w 1763"/>
                <a:gd name="T3" fmla="*/ 32 h 828"/>
                <a:gd name="T4" fmla="*/ 11 w 1763"/>
                <a:gd name="T5" fmla="*/ 30 h 828"/>
                <a:gd name="T6" fmla="*/ 7 w 1763"/>
                <a:gd name="T7" fmla="*/ 28 h 828"/>
                <a:gd name="T8" fmla="*/ 3 w 1763"/>
                <a:gd name="T9" fmla="*/ 24 h 828"/>
                <a:gd name="T10" fmla="*/ 1 w 1763"/>
                <a:gd name="T11" fmla="*/ 20 h 828"/>
                <a:gd name="T12" fmla="*/ 1 w 1763"/>
                <a:gd name="T13" fmla="*/ 13 h 828"/>
                <a:gd name="T14" fmla="*/ 3 w 1763"/>
                <a:gd name="T15" fmla="*/ 8 h 828"/>
                <a:gd name="T16" fmla="*/ 6 w 1763"/>
                <a:gd name="T17" fmla="*/ 7 h 828"/>
                <a:gd name="T18" fmla="*/ 8 w 1763"/>
                <a:gd name="T19" fmla="*/ 6 h 828"/>
                <a:gd name="T20" fmla="*/ 11 w 1763"/>
                <a:gd name="T21" fmla="*/ 7 h 828"/>
                <a:gd name="T22" fmla="*/ 14 w 1763"/>
                <a:gd name="T23" fmla="*/ 8 h 828"/>
                <a:gd name="T24" fmla="*/ 17 w 1763"/>
                <a:gd name="T25" fmla="*/ 9 h 828"/>
                <a:gd name="T26" fmla="*/ 19 w 1763"/>
                <a:gd name="T27" fmla="*/ 10 h 828"/>
                <a:gd name="T28" fmla="*/ 23 w 1763"/>
                <a:gd name="T29" fmla="*/ 9 h 828"/>
                <a:gd name="T30" fmla="*/ 27 w 1763"/>
                <a:gd name="T31" fmla="*/ 7 h 828"/>
                <a:gd name="T32" fmla="*/ 29 w 1763"/>
                <a:gd name="T33" fmla="*/ 5 h 828"/>
                <a:gd name="T34" fmla="*/ 31 w 1763"/>
                <a:gd name="T35" fmla="*/ 2 h 828"/>
                <a:gd name="T36" fmla="*/ 33 w 1763"/>
                <a:gd name="T37" fmla="*/ 1 h 828"/>
                <a:gd name="T38" fmla="*/ 36 w 1763"/>
                <a:gd name="T39" fmla="*/ 5 h 828"/>
                <a:gd name="T40" fmla="*/ 39 w 1763"/>
                <a:gd name="T41" fmla="*/ 12 h 828"/>
                <a:gd name="T42" fmla="*/ 42 w 1763"/>
                <a:gd name="T43" fmla="*/ 17 h 828"/>
                <a:gd name="T44" fmla="*/ 45 w 1763"/>
                <a:gd name="T45" fmla="*/ 19 h 828"/>
                <a:gd name="T46" fmla="*/ 49 w 1763"/>
                <a:gd name="T47" fmla="*/ 21 h 828"/>
                <a:gd name="T48" fmla="*/ 55 w 1763"/>
                <a:gd name="T49" fmla="*/ 23 h 828"/>
                <a:gd name="T50" fmla="*/ 60 w 1763"/>
                <a:gd name="T51" fmla="*/ 24 h 828"/>
                <a:gd name="T52" fmla="*/ 66 w 1763"/>
                <a:gd name="T53" fmla="*/ 25 h 828"/>
                <a:gd name="T54" fmla="*/ 72 w 1763"/>
                <a:gd name="T55" fmla="*/ 25 h 828"/>
                <a:gd name="T56" fmla="*/ 79 w 1763"/>
                <a:gd name="T57" fmla="*/ 26 h 828"/>
                <a:gd name="T58" fmla="*/ 87 w 1763"/>
                <a:gd name="T59" fmla="*/ 27 h 828"/>
                <a:gd name="T60" fmla="*/ 94 w 1763"/>
                <a:gd name="T61" fmla="*/ 28 h 828"/>
                <a:gd name="T62" fmla="*/ 99 w 1763"/>
                <a:gd name="T63" fmla="*/ 30 h 828"/>
                <a:gd name="T64" fmla="*/ 103 w 1763"/>
                <a:gd name="T65" fmla="*/ 33 h 828"/>
                <a:gd name="T66" fmla="*/ 107 w 1763"/>
                <a:gd name="T67" fmla="*/ 37 h 828"/>
                <a:gd name="T68" fmla="*/ 110 w 1763"/>
                <a:gd name="T69" fmla="*/ 42 h 828"/>
                <a:gd name="T70" fmla="*/ 111 w 1763"/>
                <a:gd name="T71" fmla="*/ 46 h 828"/>
                <a:gd name="T72" fmla="*/ 108 w 1763"/>
                <a:gd name="T73" fmla="*/ 50 h 828"/>
                <a:gd name="T74" fmla="*/ 102 w 1763"/>
                <a:gd name="T75" fmla="*/ 52 h 828"/>
                <a:gd name="T76" fmla="*/ 93 w 1763"/>
                <a:gd name="T77" fmla="*/ 52 h 828"/>
                <a:gd name="T78" fmla="*/ 84 w 1763"/>
                <a:gd name="T79" fmla="*/ 50 h 828"/>
                <a:gd name="T80" fmla="*/ 76 w 1763"/>
                <a:gd name="T81" fmla="*/ 47 h 828"/>
                <a:gd name="T82" fmla="*/ 67 w 1763"/>
                <a:gd name="T83" fmla="*/ 44 h 828"/>
                <a:gd name="T84" fmla="*/ 61 w 1763"/>
                <a:gd name="T85" fmla="*/ 41 h 828"/>
                <a:gd name="T86" fmla="*/ 55 w 1763"/>
                <a:gd name="T87" fmla="*/ 38 h 828"/>
                <a:gd name="T88" fmla="*/ 51 w 1763"/>
                <a:gd name="T89" fmla="*/ 37 h 828"/>
                <a:gd name="T90" fmla="*/ 46 w 1763"/>
                <a:gd name="T91" fmla="*/ 36 h 828"/>
                <a:gd name="T92" fmla="*/ 43 w 1763"/>
                <a:gd name="T93" fmla="*/ 36 h 828"/>
                <a:gd name="T94" fmla="*/ 40 w 1763"/>
                <a:gd name="T95" fmla="*/ 37 h 828"/>
                <a:gd name="T96" fmla="*/ 37 w 1763"/>
                <a:gd name="T97" fmla="*/ 38 h 828"/>
                <a:gd name="T98" fmla="*/ 35 w 1763"/>
                <a:gd name="T99" fmla="*/ 40 h 828"/>
                <a:gd name="T100" fmla="*/ 31 w 1763"/>
                <a:gd name="T101" fmla="*/ 41 h 828"/>
                <a:gd name="T102" fmla="*/ 27 w 1763"/>
                <a:gd name="T103" fmla="*/ 40 h 828"/>
                <a:gd name="T104" fmla="*/ 22 w 1763"/>
                <a:gd name="T105" fmla="*/ 37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3"/>
                <a:gd name="T160" fmla="*/ 0 h 828"/>
                <a:gd name="T161" fmla="*/ 1763 w 1763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3" h="828">
                  <a:moveTo>
                    <a:pt x="269" y="536"/>
                  </a:moveTo>
                  <a:lnTo>
                    <a:pt x="267" y="534"/>
                  </a:lnTo>
                  <a:lnTo>
                    <a:pt x="260" y="531"/>
                  </a:lnTo>
                  <a:lnTo>
                    <a:pt x="251" y="526"/>
                  </a:lnTo>
                  <a:lnTo>
                    <a:pt x="237" y="519"/>
                  </a:lnTo>
                  <a:lnTo>
                    <a:pt x="222" y="511"/>
                  </a:lnTo>
                  <a:lnTo>
                    <a:pt x="204" y="501"/>
                  </a:lnTo>
                  <a:lnTo>
                    <a:pt x="184" y="491"/>
                  </a:lnTo>
                  <a:lnTo>
                    <a:pt x="163" y="478"/>
                  </a:lnTo>
                  <a:lnTo>
                    <a:pt x="143" y="464"/>
                  </a:lnTo>
                  <a:lnTo>
                    <a:pt x="122" y="449"/>
                  </a:lnTo>
                  <a:lnTo>
                    <a:pt x="101" y="434"/>
                  </a:lnTo>
                  <a:lnTo>
                    <a:pt x="82" y="417"/>
                  </a:lnTo>
                  <a:lnTo>
                    <a:pt x="63" y="401"/>
                  </a:lnTo>
                  <a:lnTo>
                    <a:pt x="47" y="383"/>
                  </a:lnTo>
                  <a:lnTo>
                    <a:pt x="33" y="366"/>
                  </a:lnTo>
                  <a:lnTo>
                    <a:pt x="23" y="348"/>
                  </a:lnTo>
                  <a:lnTo>
                    <a:pt x="8" y="311"/>
                  </a:lnTo>
                  <a:lnTo>
                    <a:pt x="1" y="274"/>
                  </a:lnTo>
                  <a:lnTo>
                    <a:pt x="0" y="238"/>
                  </a:lnTo>
                  <a:lnTo>
                    <a:pt x="5" y="204"/>
                  </a:lnTo>
                  <a:lnTo>
                    <a:pt x="14" y="173"/>
                  </a:lnTo>
                  <a:lnTo>
                    <a:pt x="26" y="145"/>
                  </a:lnTo>
                  <a:lnTo>
                    <a:pt x="44" y="123"/>
                  </a:lnTo>
                  <a:lnTo>
                    <a:pt x="63" y="107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9" y="95"/>
                  </a:lnTo>
                  <a:lnTo>
                    <a:pt x="113" y="95"/>
                  </a:lnTo>
                  <a:lnTo>
                    <a:pt x="127" y="95"/>
                  </a:lnTo>
                  <a:lnTo>
                    <a:pt x="142" y="98"/>
                  </a:lnTo>
                  <a:lnTo>
                    <a:pt x="157" y="100"/>
                  </a:lnTo>
                  <a:lnTo>
                    <a:pt x="172" y="103"/>
                  </a:lnTo>
                  <a:lnTo>
                    <a:pt x="187" y="108"/>
                  </a:lnTo>
                  <a:lnTo>
                    <a:pt x="201" y="113"/>
                  </a:lnTo>
                  <a:lnTo>
                    <a:pt x="216" y="118"/>
                  </a:lnTo>
                  <a:lnTo>
                    <a:pt x="230" y="123"/>
                  </a:lnTo>
                  <a:lnTo>
                    <a:pt x="244" y="129"/>
                  </a:lnTo>
                  <a:lnTo>
                    <a:pt x="258" y="135"/>
                  </a:lnTo>
                  <a:lnTo>
                    <a:pt x="269" y="140"/>
                  </a:lnTo>
                  <a:lnTo>
                    <a:pt x="281" y="146"/>
                  </a:lnTo>
                  <a:lnTo>
                    <a:pt x="302" y="152"/>
                  </a:lnTo>
                  <a:lnTo>
                    <a:pt x="322" y="152"/>
                  </a:lnTo>
                  <a:lnTo>
                    <a:pt x="343" y="146"/>
                  </a:lnTo>
                  <a:lnTo>
                    <a:pt x="363" y="137"/>
                  </a:lnTo>
                  <a:lnTo>
                    <a:pt x="382" y="125"/>
                  </a:lnTo>
                  <a:lnTo>
                    <a:pt x="401" y="115"/>
                  </a:lnTo>
                  <a:lnTo>
                    <a:pt x="418" y="106"/>
                  </a:lnTo>
                  <a:lnTo>
                    <a:pt x="434" y="100"/>
                  </a:lnTo>
                  <a:lnTo>
                    <a:pt x="448" y="92"/>
                  </a:lnTo>
                  <a:lnTo>
                    <a:pt x="459" y="78"/>
                  </a:lnTo>
                  <a:lnTo>
                    <a:pt x="470" y="60"/>
                  </a:lnTo>
                  <a:lnTo>
                    <a:pt x="478" y="40"/>
                  </a:lnTo>
                  <a:lnTo>
                    <a:pt x="487" y="23"/>
                  </a:lnTo>
                  <a:lnTo>
                    <a:pt x="496" y="8"/>
                  </a:lnTo>
                  <a:lnTo>
                    <a:pt x="507" y="0"/>
                  </a:lnTo>
                  <a:lnTo>
                    <a:pt x="519" y="1"/>
                  </a:lnTo>
                  <a:lnTo>
                    <a:pt x="534" y="14"/>
                  </a:lnTo>
                  <a:lnTo>
                    <a:pt x="550" y="35"/>
                  </a:lnTo>
                  <a:lnTo>
                    <a:pt x="567" y="65"/>
                  </a:lnTo>
                  <a:lnTo>
                    <a:pt x="584" y="101"/>
                  </a:lnTo>
                  <a:lnTo>
                    <a:pt x="600" y="139"/>
                  </a:lnTo>
                  <a:lnTo>
                    <a:pt x="617" y="177"/>
                  </a:lnTo>
                  <a:lnTo>
                    <a:pt x="633" y="213"/>
                  </a:lnTo>
                  <a:lnTo>
                    <a:pt x="649" y="244"/>
                  </a:lnTo>
                  <a:lnTo>
                    <a:pt x="659" y="258"/>
                  </a:lnTo>
                  <a:lnTo>
                    <a:pt x="672" y="272"/>
                  </a:lnTo>
                  <a:lnTo>
                    <a:pt x="689" y="284"/>
                  </a:lnTo>
                  <a:lnTo>
                    <a:pt x="708" y="297"/>
                  </a:lnTo>
                  <a:lnTo>
                    <a:pt x="729" y="310"/>
                  </a:lnTo>
                  <a:lnTo>
                    <a:pt x="753" y="321"/>
                  </a:lnTo>
                  <a:lnTo>
                    <a:pt x="778" y="333"/>
                  </a:lnTo>
                  <a:lnTo>
                    <a:pt x="806" y="343"/>
                  </a:lnTo>
                  <a:lnTo>
                    <a:pt x="835" y="352"/>
                  </a:lnTo>
                  <a:lnTo>
                    <a:pt x="865" y="360"/>
                  </a:lnTo>
                  <a:lnTo>
                    <a:pt x="895" y="369"/>
                  </a:lnTo>
                  <a:lnTo>
                    <a:pt x="926" y="375"/>
                  </a:lnTo>
                  <a:lnTo>
                    <a:pt x="957" y="381"/>
                  </a:lnTo>
                  <a:lnTo>
                    <a:pt x="987" y="386"/>
                  </a:lnTo>
                  <a:lnTo>
                    <a:pt x="1017" y="388"/>
                  </a:lnTo>
                  <a:lnTo>
                    <a:pt x="1047" y="390"/>
                  </a:lnTo>
                  <a:lnTo>
                    <a:pt x="1078" y="392"/>
                  </a:lnTo>
                  <a:lnTo>
                    <a:pt x="1111" y="394"/>
                  </a:lnTo>
                  <a:lnTo>
                    <a:pt x="1147" y="395"/>
                  </a:lnTo>
                  <a:lnTo>
                    <a:pt x="1184" y="398"/>
                  </a:lnTo>
                  <a:lnTo>
                    <a:pt x="1223" y="402"/>
                  </a:lnTo>
                  <a:lnTo>
                    <a:pt x="1262" y="405"/>
                  </a:lnTo>
                  <a:lnTo>
                    <a:pt x="1302" y="410"/>
                  </a:lnTo>
                  <a:lnTo>
                    <a:pt x="1343" y="415"/>
                  </a:lnTo>
                  <a:lnTo>
                    <a:pt x="1382" y="420"/>
                  </a:lnTo>
                  <a:lnTo>
                    <a:pt x="1420" y="427"/>
                  </a:lnTo>
                  <a:lnTo>
                    <a:pt x="1457" y="434"/>
                  </a:lnTo>
                  <a:lnTo>
                    <a:pt x="1491" y="442"/>
                  </a:lnTo>
                  <a:lnTo>
                    <a:pt x="1524" y="451"/>
                  </a:lnTo>
                  <a:lnTo>
                    <a:pt x="1553" y="462"/>
                  </a:lnTo>
                  <a:lnTo>
                    <a:pt x="1580" y="473"/>
                  </a:lnTo>
                  <a:lnTo>
                    <a:pt x="1603" y="485"/>
                  </a:lnTo>
                  <a:lnTo>
                    <a:pt x="1625" y="499"/>
                  </a:lnTo>
                  <a:lnTo>
                    <a:pt x="1646" y="517"/>
                  </a:lnTo>
                  <a:lnTo>
                    <a:pt x="1667" y="537"/>
                  </a:lnTo>
                  <a:lnTo>
                    <a:pt x="1688" y="559"/>
                  </a:lnTo>
                  <a:lnTo>
                    <a:pt x="1708" y="583"/>
                  </a:lnTo>
                  <a:lnTo>
                    <a:pt x="1725" y="608"/>
                  </a:lnTo>
                  <a:lnTo>
                    <a:pt x="1740" y="635"/>
                  </a:lnTo>
                  <a:lnTo>
                    <a:pt x="1753" y="660"/>
                  </a:lnTo>
                  <a:lnTo>
                    <a:pt x="1760" y="687"/>
                  </a:lnTo>
                  <a:lnTo>
                    <a:pt x="1763" y="712"/>
                  </a:lnTo>
                  <a:lnTo>
                    <a:pt x="1762" y="736"/>
                  </a:lnTo>
                  <a:lnTo>
                    <a:pt x="1755" y="758"/>
                  </a:lnTo>
                  <a:lnTo>
                    <a:pt x="1742" y="778"/>
                  </a:lnTo>
                  <a:lnTo>
                    <a:pt x="1722" y="795"/>
                  </a:lnTo>
                  <a:lnTo>
                    <a:pt x="1695" y="809"/>
                  </a:lnTo>
                  <a:lnTo>
                    <a:pt x="1659" y="819"/>
                  </a:lnTo>
                  <a:lnTo>
                    <a:pt x="1618" y="826"/>
                  </a:lnTo>
                  <a:lnTo>
                    <a:pt x="1575" y="828"/>
                  </a:lnTo>
                  <a:lnTo>
                    <a:pt x="1530" y="827"/>
                  </a:lnTo>
                  <a:lnTo>
                    <a:pt x="1484" y="823"/>
                  </a:lnTo>
                  <a:lnTo>
                    <a:pt x="1438" y="816"/>
                  </a:lnTo>
                  <a:lnTo>
                    <a:pt x="1390" y="806"/>
                  </a:lnTo>
                  <a:lnTo>
                    <a:pt x="1343" y="795"/>
                  </a:lnTo>
                  <a:lnTo>
                    <a:pt x="1294" y="781"/>
                  </a:lnTo>
                  <a:lnTo>
                    <a:pt x="1247" y="766"/>
                  </a:lnTo>
                  <a:lnTo>
                    <a:pt x="1201" y="750"/>
                  </a:lnTo>
                  <a:lnTo>
                    <a:pt x="1156" y="733"/>
                  </a:lnTo>
                  <a:lnTo>
                    <a:pt x="1114" y="715"/>
                  </a:lnTo>
                  <a:lnTo>
                    <a:pt x="1072" y="697"/>
                  </a:lnTo>
                  <a:lnTo>
                    <a:pt x="1033" y="680"/>
                  </a:lnTo>
                  <a:lnTo>
                    <a:pt x="997" y="662"/>
                  </a:lnTo>
                  <a:lnTo>
                    <a:pt x="964" y="646"/>
                  </a:lnTo>
                  <a:lnTo>
                    <a:pt x="934" y="631"/>
                  </a:lnTo>
                  <a:lnTo>
                    <a:pt x="904" y="619"/>
                  </a:lnTo>
                  <a:lnTo>
                    <a:pt x="876" y="607"/>
                  </a:lnTo>
                  <a:lnTo>
                    <a:pt x="850" y="597"/>
                  </a:lnTo>
                  <a:lnTo>
                    <a:pt x="826" y="589"/>
                  </a:lnTo>
                  <a:lnTo>
                    <a:pt x="801" y="582"/>
                  </a:lnTo>
                  <a:lnTo>
                    <a:pt x="778" y="577"/>
                  </a:lnTo>
                  <a:lnTo>
                    <a:pt x="757" y="572"/>
                  </a:lnTo>
                  <a:lnTo>
                    <a:pt x="736" y="570"/>
                  </a:lnTo>
                  <a:lnTo>
                    <a:pt x="716" y="569"/>
                  </a:lnTo>
                  <a:lnTo>
                    <a:pt x="698" y="570"/>
                  </a:lnTo>
                  <a:lnTo>
                    <a:pt x="681" y="571"/>
                  </a:lnTo>
                  <a:lnTo>
                    <a:pt x="664" y="575"/>
                  </a:lnTo>
                  <a:lnTo>
                    <a:pt x="648" y="578"/>
                  </a:lnTo>
                  <a:lnTo>
                    <a:pt x="633" y="584"/>
                  </a:lnTo>
                  <a:lnTo>
                    <a:pt x="620" y="591"/>
                  </a:lnTo>
                  <a:lnTo>
                    <a:pt x="606" y="599"/>
                  </a:lnTo>
                  <a:lnTo>
                    <a:pt x="592" y="607"/>
                  </a:lnTo>
                  <a:lnTo>
                    <a:pt x="578" y="615"/>
                  </a:lnTo>
                  <a:lnTo>
                    <a:pt x="563" y="623"/>
                  </a:lnTo>
                  <a:lnTo>
                    <a:pt x="548" y="630"/>
                  </a:lnTo>
                  <a:lnTo>
                    <a:pt x="531" y="636"/>
                  </a:lnTo>
                  <a:lnTo>
                    <a:pt x="514" y="640"/>
                  </a:lnTo>
                  <a:lnTo>
                    <a:pt x="495" y="643"/>
                  </a:lnTo>
                  <a:lnTo>
                    <a:pt x="474" y="643"/>
                  </a:lnTo>
                  <a:lnTo>
                    <a:pt x="451" y="639"/>
                  </a:lnTo>
                  <a:lnTo>
                    <a:pt x="427" y="632"/>
                  </a:lnTo>
                  <a:lnTo>
                    <a:pt x="401" y="623"/>
                  </a:lnTo>
                  <a:lnTo>
                    <a:pt x="372" y="608"/>
                  </a:lnTo>
                  <a:lnTo>
                    <a:pt x="341" y="590"/>
                  </a:lnTo>
                  <a:lnTo>
                    <a:pt x="306" y="566"/>
                  </a:lnTo>
                  <a:lnTo>
                    <a:pt x="269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7" name="Freeform 472"/>
            <p:cNvSpPr>
              <a:spLocks/>
            </p:cNvSpPr>
            <p:nvPr/>
          </p:nvSpPr>
          <p:spPr bwMode="auto">
            <a:xfrm>
              <a:off x="3526" y="2332"/>
              <a:ext cx="868" cy="398"/>
            </a:xfrm>
            <a:custGeom>
              <a:avLst/>
              <a:gdLst>
                <a:gd name="T0" fmla="*/ 102 w 1735"/>
                <a:gd name="T1" fmla="*/ 31 h 798"/>
                <a:gd name="T2" fmla="*/ 106 w 1735"/>
                <a:gd name="T3" fmla="*/ 35 h 798"/>
                <a:gd name="T4" fmla="*/ 108 w 1735"/>
                <a:gd name="T5" fmla="*/ 39 h 798"/>
                <a:gd name="T6" fmla="*/ 109 w 1735"/>
                <a:gd name="T7" fmla="*/ 44 h 798"/>
                <a:gd name="T8" fmla="*/ 106 w 1735"/>
                <a:gd name="T9" fmla="*/ 47 h 798"/>
                <a:gd name="T10" fmla="*/ 100 w 1735"/>
                <a:gd name="T11" fmla="*/ 49 h 798"/>
                <a:gd name="T12" fmla="*/ 92 w 1735"/>
                <a:gd name="T13" fmla="*/ 49 h 798"/>
                <a:gd name="T14" fmla="*/ 84 w 1735"/>
                <a:gd name="T15" fmla="*/ 47 h 798"/>
                <a:gd name="T16" fmla="*/ 75 w 1735"/>
                <a:gd name="T17" fmla="*/ 45 h 798"/>
                <a:gd name="T18" fmla="*/ 68 w 1735"/>
                <a:gd name="T19" fmla="*/ 42 h 798"/>
                <a:gd name="T20" fmla="*/ 61 w 1735"/>
                <a:gd name="T21" fmla="*/ 39 h 798"/>
                <a:gd name="T22" fmla="*/ 56 w 1735"/>
                <a:gd name="T23" fmla="*/ 36 h 798"/>
                <a:gd name="T24" fmla="*/ 51 w 1735"/>
                <a:gd name="T25" fmla="*/ 35 h 798"/>
                <a:gd name="T26" fmla="*/ 48 w 1735"/>
                <a:gd name="T27" fmla="*/ 34 h 798"/>
                <a:gd name="T28" fmla="*/ 44 w 1735"/>
                <a:gd name="T29" fmla="*/ 34 h 798"/>
                <a:gd name="T30" fmla="*/ 41 w 1735"/>
                <a:gd name="T31" fmla="*/ 35 h 798"/>
                <a:gd name="T32" fmla="*/ 39 w 1735"/>
                <a:gd name="T33" fmla="*/ 36 h 798"/>
                <a:gd name="T34" fmla="*/ 37 w 1735"/>
                <a:gd name="T35" fmla="*/ 37 h 798"/>
                <a:gd name="T36" fmla="*/ 34 w 1735"/>
                <a:gd name="T37" fmla="*/ 37 h 798"/>
                <a:gd name="T38" fmla="*/ 32 w 1735"/>
                <a:gd name="T39" fmla="*/ 37 h 798"/>
                <a:gd name="T40" fmla="*/ 28 w 1735"/>
                <a:gd name="T41" fmla="*/ 37 h 798"/>
                <a:gd name="T42" fmla="*/ 25 w 1735"/>
                <a:gd name="T43" fmla="*/ 36 h 798"/>
                <a:gd name="T44" fmla="*/ 22 w 1735"/>
                <a:gd name="T45" fmla="*/ 35 h 798"/>
                <a:gd name="T46" fmla="*/ 19 w 1735"/>
                <a:gd name="T47" fmla="*/ 33 h 798"/>
                <a:gd name="T48" fmla="*/ 17 w 1735"/>
                <a:gd name="T49" fmla="*/ 32 h 798"/>
                <a:gd name="T50" fmla="*/ 15 w 1735"/>
                <a:gd name="T51" fmla="*/ 30 h 798"/>
                <a:gd name="T52" fmla="*/ 12 w 1735"/>
                <a:gd name="T53" fmla="*/ 29 h 798"/>
                <a:gd name="T54" fmla="*/ 8 w 1735"/>
                <a:gd name="T55" fmla="*/ 26 h 798"/>
                <a:gd name="T56" fmla="*/ 4 w 1735"/>
                <a:gd name="T57" fmla="*/ 23 h 798"/>
                <a:gd name="T58" fmla="*/ 1 w 1735"/>
                <a:gd name="T59" fmla="*/ 18 h 798"/>
                <a:gd name="T60" fmla="*/ 1 w 1735"/>
                <a:gd name="T61" fmla="*/ 12 h 798"/>
                <a:gd name="T62" fmla="*/ 3 w 1735"/>
                <a:gd name="T63" fmla="*/ 7 h 798"/>
                <a:gd name="T64" fmla="*/ 6 w 1735"/>
                <a:gd name="T65" fmla="*/ 5 h 798"/>
                <a:gd name="T66" fmla="*/ 8 w 1735"/>
                <a:gd name="T67" fmla="*/ 5 h 798"/>
                <a:gd name="T68" fmla="*/ 11 w 1735"/>
                <a:gd name="T69" fmla="*/ 6 h 798"/>
                <a:gd name="T70" fmla="*/ 14 w 1735"/>
                <a:gd name="T71" fmla="*/ 7 h 798"/>
                <a:gd name="T72" fmla="*/ 16 w 1735"/>
                <a:gd name="T73" fmla="*/ 8 h 798"/>
                <a:gd name="T74" fmla="*/ 18 w 1735"/>
                <a:gd name="T75" fmla="*/ 8 h 798"/>
                <a:gd name="T76" fmla="*/ 19 w 1735"/>
                <a:gd name="T77" fmla="*/ 9 h 798"/>
                <a:gd name="T78" fmla="*/ 22 w 1735"/>
                <a:gd name="T79" fmla="*/ 8 h 798"/>
                <a:gd name="T80" fmla="*/ 25 w 1735"/>
                <a:gd name="T81" fmla="*/ 6 h 798"/>
                <a:gd name="T82" fmla="*/ 27 w 1735"/>
                <a:gd name="T83" fmla="*/ 5 h 798"/>
                <a:gd name="T84" fmla="*/ 28 w 1735"/>
                <a:gd name="T85" fmla="*/ 5 h 798"/>
                <a:gd name="T86" fmla="*/ 30 w 1735"/>
                <a:gd name="T87" fmla="*/ 2 h 798"/>
                <a:gd name="T88" fmla="*/ 31 w 1735"/>
                <a:gd name="T89" fmla="*/ 0 h 798"/>
                <a:gd name="T90" fmla="*/ 32 w 1735"/>
                <a:gd name="T91" fmla="*/ 0 h 798"/>
                <a:gd name="T92" fmla="*/ 33 w 1735"/>
                <a:gd name="T93" fmla="*/ 0 h 798"/>
                <a:gd name="T94" fmla="*/ 35 w 1735"/>
                <a:gd name="T95" fmla="*/ 4 h 798"/>
                <a:gd name="T96" fmla="*/ 38 w 1735"/>
                <a:gd name="T97" fmla="*/ 10 h 798"/>
                <a:gd name="T98" fmla="*/ 41 w 1735"/>
                <a:gd name="T99" fmla="*/ 15 h 798"/>
                <a:gd name="T100" fmla="*/ 44 w 1735"/>
                <a:gd name="T101" fmla="*/ 17 h 798"/>
                <a:gd name="T102" fmla="*/ 48 w 1735"/>
                <a:gd name="T103" fmla="*/ 20 h 798"/>
                <a:gd name="T104" fmla="*/ 54 w 1735"/>
                <a:gd name="T105" fmla="*/ 21 h 798"/>
                <a:gd name="T106" fmla="*/ 59 w 1735"/>
                <a:gd name="T107" fmla="*/ 23 h 798"/>
                <a:gd name="T108" fmla="*/ 65 w 1735"/>
                <a:gd name="T109" fmla="*/ 23 h 798"/>
                <a:gd name="T110" fmla="*/ 71 w 1735"/>
                <a:gd name="T111" fmla="*/ 24 h 798"/>
                <a:gd name="T112" fmla="*/ 78 w 1735"/>
                <a:gd name="T113" fmla="*/ 24 h 798"/>
                <a:gd name="T114" fmla="*/ 85 w 1735"/>
                <a:gd name="T115" fmla="*/ 25 h 798"/>
                <a:gd name="T116" fmla="*/ 92 w 1735"/>
                <a:gd name="T117" fmla="*/ 27 h 798"/>
                <a:gd name="T118" fmla="*/ 98 w 1735"/>
                <a:gd name="T119" fmla="*/ 28 h 7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798"/>
                <a:gd name="T182" fmla="*/ 1735 w 1735"/>
                <a:gd name="T183" fmla="*/ 798 h 7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798">
                  <a:moveTo>
                    <a:pt x="1580" y="474"/>
                  </a:moveTo>
                  <a:lnTo>
                    <a:pt x="1601" y="488"/>
                  </a:lnTo>
                  <a:lnTo>
                    <a:pt x="1622" y="504"/>
                  </a:lnTo>
                  <a:lnTo>
                    <a:pt x="1643" y="524"/>
                  </a:lnTo>
                  <a:lnTo>
                    <a:pt x="1663" y="544"/>
                  </a:lnTo>
                  <a:lnTo>
                    <a:pt x="1682" y="566"/>
                  </a:lnTo>
                  <a:lnTo>
                    <a:pt x="1700" y="590"/>
                  </a:lnTo>
                  <a:lnTo>
                    <a:pt x="1713" y="615"/>
                  </a:lnTo>
                  <a:lnTo>
                    <a:pt x="1725" y="640"/>
                  </a:lnTo>
                  <a:lnTo>
                    <a:pt x="1732" y="664"/>
                  </a:lnTo>
                  <a:lnTo>
                    <a:pt x="1735" y="688"/>
                  </a:lnTo>
                  <a:lnTo>
                    <a:pt x="1734" y="710"/>
                  </a:lnTo>
                  <a:lnTo>
                    <a:pt x="1727" y="731"/>
                  </a:lnTo>
                  <a:lnTo>
                    <a:pt x="1713" y="751"/>
                  </a:lnTo>
                  <a:lnTo>
                    <a:pt x="1694" y="767"/>
                  </a:lnTo>
                  <a:lnTo>
                    <a:pt x="1667" y="779"/>
                  </a:lnTo>
                  <a:lnTo>
                    <a:pt x="1633" y="790"/>
                  </a:lnTo>
                  <a:lnTo>
                    <a:pt x="1594" y="795"/>
                  </a:lnTo>
                  <a:lnTo>
                    <a:pt x="1553" y="798"/>
                  </a:lnTo>
                  <a:lnTo>
                    <a:pt x="1511" y="797"/>
                  </a:lnTo>
                  <a:lnTo>
                    <a:pt x="1467" y="793"/>
                  </a:lnTo>
                  <a:lnTo>
                    <a:pt x="1423" y="786"/>
                  </a:lnTo>
                  <a:lnTo>
                    <a:pt x="1377" y="777"/>
                  </a:lnTo>
                  <a:lnTo>
                    <a:pt x="1332" y="765"/>
                  </a:lnTo>
                  <a:lnTo>
                    <a:pt x="1286" y="753"/>
                  </a:lnTo>
                  <a:lnTo>
                    <a:pt x="1241" y="739"/>
                  </a:lnTo>
                  <a:lnTo>
                    <a:pt x="1198" y="723"/>
                  </a:lnTo>
                  <a:lnTo>
                    <a:pt x="1154" y="707"/>
                  </a:lnTo>
                  <a:lnTo>
                    <a:pt x="1112" y="691"/>
                  </a:lnTo>
                  <a:lnTo>
                    <a:pt x="1073" y="673"/>
                  </a:lnTo>
                  <a:lnTo>
                    <a:pt x="1035" y="657"/>
                  </a:lnTo>
                  <a:lnTo>
                    <a:pt x="999" y="641"/>
                  </a:lnTo>
                  <a:lnTo>
                    <a:pt x="967" y="625"/>
                  </a:lnTo>
                  <a:lnTo>
                    <a:pt x="938" y="611"/>
                  </a:lnTo>
                  <a:lnTo>
                    <a:pt x="912" y="600"/>
                  </a:lnTo>
                  <a:lnTo>
                    <a:pt x="887" y="588"/>
                  </a:lnTo>
                  <a:lnTo>
                    <a:pt x="861" y="579"/>
                  </a:lnTo>
                  <a:lnTo>
                    <a:pt x="838" y="572"/>
                  </a:lnTo>
                  <a:lnTo>
                    <a:pt x="815" y="565"/>
                  </a:lnTo>
                  <a:lnTo>
                    <a:pt x="794" y="560"/>
                  </a:lnTo>
                  <a:lnTo>
                    <a:pt x="774" y="556"/>
                  </a:lnTo>
                  <a:lnTo>
                    <a:pt x="754" y="553"/>
                  </a:lnTo>
                  <a:lnTo>
                    <a:pt x="736" y="552"/>
                  </a:lnTo>
                  <a:lnTo>
                    <a:pt x="718" y="552"/>
                  </a:lnTo>
                  <a:lnTo>
                    <a:pt x="701" y="553"/>
                  </a:lnTo>
                  <a:lnTo>
                    <a:pt x="686" y="556"/>
                  </a:lnTo>
                  <a:lnTo>
                    <a:pt x="670" y="558"/>
                  </a:lnTo>
                  <a:lnTo>
                    <a:pt x="656" y="563"/>
                  </a:lnTo>
                  <a:lnTo>
                    <a:pt x="642" y="567"/>
                  </a:lnTo>
                  <a:lnTo>
                    <a:pt x="631" y="572"/>
                  </a:lnTo>
                  <a:lnTo>
                    <a:pt x="618" y="578"/>
                  </a:lnTo>
                  <a:lnTo>
                    <a:pt x="607" y="582"/>
                  </a:lnTo>
                  <a:lnTo>
                    <a:pt x="594" y="587"/>
                  </a:lnTo>
                  <a:lnTo>
                    <a:pt x="581" y="593"/>
                  </a:lnTo>
                  <a:lnTo>
                    <a:pt x="569" y="596"/>
                  </a:lnTo>
                  <a:lnTo>
                    <a:pt x="556" y="601"/>
                  </a:lnTo>
                  <a:lnTo>
                    <a:pt x="542" y="603"/>
                  </a:lnTo>
                  <a:lnTo>
                    <a:pt x="528" y="606"/>
                  </a:lnTo>
                  <a:lnTo>
                    <a:pt x="513" y="608"/>
                  </a:lnTo>
                  <a:lnTo>
                    <a:pt x="499" y="608"/>
                  </a:lnTo>
                  <a:lnTo>
                    <a:pt x="482" y="606"/>
                  </a:lnTo>
                  <a:lnTo>
                    <a:pt x="465" y="604"/>
                  </a:lnTo>
                  <a:lnTo>
                    <a:pt x="447" y="601"/>
                  </a:lnTo>
                  <a:lnTo>
                    <a:pt x="428" y="595"/>
                  </a:lnTo>
                  <a:lnTo>
                    <a:pt x="408" y="588"/>
                  </a:lnTo>
                  <a:lnTo>
                    <a:pt x="394" y="582"/>
                  </a:lnTo>
                  <a:lnTo>
                    <a:pt x="380" y="577"/>
                  </a:lnTo>
                  <a:lnTo>
                    <a:pt x="366" y="570"/>
                  </a:lnTo>
                  <a:lnTo>
                    <a:pt x="350" y="562"/>
                  </a:lnTo>
                  <a:lnTo>
                    <a:pt x="334" y="552"/>
                  </a:lnTo>
                  <a:lnTo>
                    <a:pt x="317" y="542"/>
                  </a:lnTo>
                  <a:lnTo>
                    <a:pt x="298" y="530"/>
                  </a:lnTo>
                  <a:lnTo>
                    <a:pt x="280" y="517"/>
                  </a:lnTo>
                  <a:lnTo>
                    <a:pt x="276" y="515"/>
                  </a:lnTo>
                  <a:lnTo>
                    <a:pt x="270" y="513"/>
                  </a:lnTo>
                  <a:lnTo>
                    <a:pt x="261" y="509"/>
                  </a:lnTo>
                  <a:lnTo>
                    <a:pt x="250" y="503"/>
                  </a:lnTo>
                  <a:lnTo>
                    <a:pt x="235" y="496"/>
                  </a:lnTo>
                  <a:lnTo>
                    <a:pt x="220" y="488"/>
                  </a:lnTo>
                  <a:lnTo>
                    <a:pt x="203" y="477"/>
                  </a:lnTo>
                  <a:lnTo>
                    <a:pt x="184" y="467"/>
                  </a:lnTo>
                  <a:lnTo>
                    <a:pt x="163" y="454"/>
                  </a:lnTo>
                  <a:lnTo>
                    <a:pt x="140" y="439"/>
                  </a:lnTo>
                  <a:lnTo>
                    <a:pt x="117" y="424"/>
                  </a:lnTo>
                  <a:lnTo>
                    <a:pt x="94" y="407"/>
                  </a:lnTo>
                  <a:lnTo>
                    <a:pt x="72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3" y="332"/>
                  </a:lnTo>
                  <a:lnTo>
                    <a:pt x="8" y="298"/>
                  </a:lnTo>
                  <a:lnTo>
                    <a:pt x="1" y="263"/>
                  </a:lnTo>
                  <a:lnTo>
                    <a:pt x="0" y="229"/>
                  </a:lnTo>
                  <a:lnTo>
                    <a:pt x="3" y="195"/>
                  </a:lnTo>
                  <a:lnTo>
                    <a:pt x="13" y="165"/>
                  </a:lnTo>
                  <a:lnTo>
                    <a:pt x="25" y="140"/>
                  </a:lnTo>
                  <a:lnTo>
                    <a:pt x="41" y="118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3" y="95"/>
                  </a:lnTo>
                  <a:lnTo>
                    <a:pt x="95" y="93"/>
                  </a:lnTo>
                  <a:lnTo>
                    <a:pt x="109" y="91"/>
                  </a:lnTo>
                  <a:lnTo>
                    <a:pt x="123" y="93"/>
                  </a:lnTo>
                  <a:lnTo>
                    <a:pt x="137" y="94"/>
                  </a:lnTo>
                  <a:lnTo>
                    <a:pt x="152" y="96"/>
                  </a:lnTo>
                  <a:lnTo>
                    <a:pt x="166" y="99"/>
                  </a:lnTo>
                  <a:lnTo>
                    <a:pt x="181" y="104"/>
                  </a:lnTo>
                  <a:lnTo>
                    <a:pt x="196" y="109"/>
                  </a:lnTo>
                  <a:lnTo>
                    <a:pt x="209" y="113"/>
                  </a:lnTo>
                  <a:lnTo>
                    <a:pt x="223" y="118"/>
                  </a:lnTo>
                  <a:lnTo>
                    <a:pt x="237" y="124"/>
                  </a:lnTo>
                  <a:lnTo>
                    <a:pt x="250" y="129"/>
                  </a:lnTo>
                  <a:lnTo>
                    <a:pt x="261" y="135"/>
                  </a:lnTo>
                  <a:lnTo>
                    <a:pt x="273" y="140"/>
                  </a:lnTo>
                  <a:lnTo>
                    <a:pt x="279" y="142"/>
                  </a:lnTo>
                  <a:lnTo>
                    <a:pt x="283" y="143"/>
                  </a:lnTo>
                  <a:lnTo>
                    <a:pt x="289" y="144"/>
                  </a:lnTo>
                  <a:lnTo>
                    <a:pt x="294" y="146"/>
                  </a:lnTo>
                  <a:lnTo>
                    <a:pt x="312" y="146"/>
                  </a:lnTo>
                  <a:lnTo>
                    <a:pt x="329" y="142"/>
                  </a:lnTo>
                  <a:lnTo>
                    <a:pt x="346" y="135"/>
                  </a:lnTo>
                  <a:lnTo>
                    <a:pt x="363" y="127"/>
                  </a:lnTo>
                  <a:lnTo>
                    <a:pt x="379" y="118"/>
                  </a:lnTo>
                  <a:lnTo>
                    <a:pt x="394" y="109"/>
                  </a:lnTo>
                  <a:lnTo>
                    <a:pt x="409" y="101"/>
                  </a:lnTo>
                  <a:lnTo>
                    <a:pt x="422" y="96"/>
                  </a:lnTo>
                  <a:lnTo>
                    <a:pt x="428" y="95"/>
                  </a:lnTo>
                  <a:lnTo>
                    <a:pt x="434" y="91"/>
                  </a:lnTo>
                  <a:lnTo>
                    <a:pt x="439" y="87"/>
                  </a:lnTo>
                  <a:lnTo>
                    <a:pt x="443" y="82"/>
                  </a:lnTo>
                  <a:lnTo>
                    <a:pt x="451" y="69"/>
                  </a:lnTo>
                  <a:lnTo>
                    <a:pt x="459" y="56"/>
                  </a:lnTo>
                  <a:lnTo>
                    <a:pt x="466" y="41"/>
                  </a:lnTo>
                  <a:lnTo>
                    <a:pt x="472" y="27"/>
                  </a:lnTo>
                  <a:lnTo>
                    <a:pt x="479" y="15"/>
                  </a:lnTo>
                  <a:lnTo>
                    <a:pt x="487" y="6"/>
                  </a:lnTo>
                  <a:lnTo>
                    <a:pt x="496" y="0"/>
                  </a:lnTo>
                  <a:lnTo>
                    <a:pt x="507" y="2"/>
                  </a:lnTo>
                  <a:lnTo>
                    <a:pt x="509" y="3"/>
                  </a:lnTo>
                  <a:lnTo>
                    <a:pt x="510" y="4"/>
                  </a:lnTo>
                  <a:lnTo>
                    <a:pt x="512" y="5"/>
                  </a:lnTo>
                  <a:lnTo>
                    <a:pt x="515" y="6"/>
                  </a:lnTo>
                  <a:lnTo>
                    <a:pt x="528" y="21"/>
                  </a:lnTo>
                  <a:lnTo>
                    <a:pt x="543" y="44"/>
                  </a:lnTo>
                  <a:lnTo>
                    <a:pt x="560" y="73"/>
                  </a:lnTo>
                  <a:lnTo>
                    <a:pt x="575" y="106"/>
                  </a:lnTo>
                  <a:lnTo>
                    <a:pt x="591" y="140"/>
                  </a:lnTo>
                  <a:lnTo>
                    <a:pt x="607" y="174"/>
                  </a:lnTo>
                  <a:lnTo>
                    <a:pt x="622" y="207"/>
                  </a:lnTo>
                  <a:lnTo>
                    <a:pt x="637" y="234"/>
                  </a:lnTo>
                  <a:lnTo>
                    <a:pt x="646" y="247"/>
                  </a:lnTo>
                  <a:lnTo>
                    <a:pt x="660" y="261"/>
                  </a:lnTo>
                  <a:lnTo>
                    <a:pt x="676" y="273"/>
                  </a:lnTo>
                  <a:lnTo>
                    <a:pt x="694" y="286"/>
                  </a:lnTo>
                  <a:lnTo>
                    <a:pt x="716" y="298"/>
                  </a:lnTo>
                  <a:lnTo>
                    <a:pt x="739" y="310"/>
                  </a:lnTo>
                  <a:lnTo>
                    <a:pt x="765" y="321"/>
                  </a:lnTo>
                  <a:lnTo>
                    <a:pt x="792" y="332"/>
                  </a:lnTo>
                  <a:lnTo>
                    <a:pt x="820" y="341"/>
                  </a:lnTo>
                  <a:lnTo>
                    <a:pt x="850" y="351"/>
                  </a:lnTo>
                  <a:lnTo>
                    <a:pt x="880" y="359"/>
                  </a:lnTo>
                  <a:lnTo>
                    <a:pt x="910" y="366"/>
                  </a:lnTo>
                  <a:lnTo>
                    <a:pt x="941" y="371"/>
                  </a:lnTo>
                  <a:lnTo>
                    <a:pt x="971" y="377"/>
                  </a:lnTo>
                  <a:lnTo>
                    <a:pt x="1001" y="379"/>
                  </a:lnTo>
                  <a:lnTo>
                    <a:pt x="1029" y="382"/>
                  </a:lnTo>
                  <a:lnTo>
                    <a:pt x="1059" y="383"/>
                  </a:lnTo>
                  <a:lnTo>
                    <a:pt x="1093" y="384"/>
                  </a:lnTo>
                  <a:lnTo>
                    <a:pt x="1127" y="386"/>
                  </a:lnTo>
                  <a:lnTo>
                    <a:pt x="1164" y="389"/>
                  </a:lnTo>
                  <a:lnTo>
                    <a:pt x="1202" y="392"/>
                  </a:lnTo>
                  <a:lnTo>
                    <a:pt x="1241" y="397"/>
                  </a:lnTo>
                  <a:lnTo>
                    <a:pt x="1282" y="400"/>
                  </a:lnTo>
                  <a:lnTo>
                    <a:pt x="1321" y="406"/>
                  </a:lnTo>
                  <a:lnTo>
                    <a:pt x="1360" y="412"/>
                  </a:lnTo>
                  <a:lnTo>
                    <a:pt x="1398" y="419"/>
                  </a:lnTo>
                  <a:lnTo>
                    <a:pt x="1435" y="426"/>
                  </a:lnTo>
                  <a:lnTo>
                    <a:pt x="1469" y="434"/>
                  </a:lnTo>
                  <a:lnTo>
                    <a:pt x="1502" y="443"/>
                  </a:lnTo>
                  <a:lnTo>
                    <a:pt x="1531" y="452"/>
                  </a:lnTo>
                  <a:lnTo>
                    <a:pt x="1557" y="462"/>
                  </a:lnTo>
                  <a:lnTo>
                    <a:pt x="1580" y="47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8" name="Freeform 473"/>
            <p:cNvSpPr>
              <a:spLocks/>
            </p:cNvSpPr>
            <p:nvPr/>
          </p:nvSpPr>
          <p:spPr bwMode="auto">
            <a:xfrm>
              <a:off x="3534" y="2342"/>
              <a:ext cx="854" cy="383"/>
            </a:xfrm>
            <a:custGeom>
              <a:avLst/>
              <a:gdLst>
                <a:gd name="T0" fmla="*/ 99 w 1709"/>
                <a:gd name="T1" fmla="*/ 31 h 766"/>
                <a:gd name="T2" fmla="*/ 103 w 1709"/>
                <a:gd name="T3" fmla="*/ 35 h 766"/>
                <a:gd name="T4" fmla="*/ 106 w 1709"/>
                <a:gd name="T5" fmla="*/ 39 h 766"/>
                <a:gd name="T6" fmla="*/ 106 w 1709"/>
                <a:gd name="T7" fmla="*/ 43 h 766"/>
                <a:gd name="T8" fmla="*/ 104 w 1709"/>
                <a:gd name="T9" fmla="*/ 46 h 766"/>
                <a:gd name="T10" fmla="*/ 98 w 1709"/>
                <a:gd name="T11" fmla="*/ 48 h 766"/>
                <a:gd name="T12" fmla="*/ 90 w 1709"/>
                <a:gd name="T13" fmla="*/ 48 h 766"/>
                <a:gd name="T14" fmla="*/ 82 w 1709"/>
                <a:gd name="T15" fmla="*/ 46 h 766"/>
                <a:gd name="T16" fmla="*/ 74 w 1709"/>
                <a:gd name="T17" fmla="*/ 44 h 766"/>
                <a:gd name="T18" fmla="*/ 67 w 1709"/>
                <a:gd name="T19" fmla="*/ 41 h 766"/>
                <a:gd name="T20" fmla="*/ 60 w 1709"/>
                <a:gd name="T21" fmla="*/ 38 h 766"/>
                <a:gd name="T22" fmla="*/ 56 w 1709"/>
                <a:gd name="T23" fmla="*/ 36 h 766"/>
                <a:gd name="T24" fmla="*/ 51 w 1709"/>
                <a:gd name="T25" fmla="*/ 35 h 766"/>
                <a:gd name="T26" fmla="*/ 48 w 1709"/>
                <a:gd name="T27" fmla="*/ 34 h 766"/>
                <a:gd name="T28" fmla="*/ 45 w 1709"/>
                <a:gd name="T29" fmla="*/ 34 h 766"/>
                <a:gd name="T30" fmla="*/ 42 w 1709"/>
                <a:gd name="T31" fmla="*/ 34 h 766"/>
                <a:gd name="T32" fmla="*/ 39 w 1709"/>
                <a:gd name="T33" fmla="*/ 35 h 766"/>
                <a:gd name="T34" fmla="*/ 37 w 1709"/>
                <a:gd name="T35" fmla="*/ 36 h 766"/>
                <a:gd name="T36" fmla="*/ 34 w 1709"/>
                <a:gd name="T37" fmla="*/ 36 h 766"/>
                <a:gd name="T38" fmla="*/ 31 w 1709"/>
                <a:gd name="T39" fmla="*/ 36 h 766"/>
                <a:gd name="T40" fmla="*/ 28 w 1709"/>
                <a:gd name="T41" fmla="*/ 36 h 766"/>
                <a:gd name="T42" fmla="*/ 25 w 1709"/>
                <a:gd name="T43" fmla="*/ 35 h 766"/>
                <a:gd name="T44" fmla="*/ 22 w 1709"/>
                <a:gd name="T45" fmla="*/ 34 h 766"/>
                <a:gd name="T46" fmla="*/ 19 w 1709"/>
                <a:gd name="T47" fmla="*/ 32 h 766"/>
                <a:gd name="T48" fmla="*/ 17 w 1709"/>
                <a:gd name="T49" fmla="*/ 31 h 766"/>
                <a:gd name="T50" fmla="*/ 15 w 1709"/>
                <a:gd name="T51" fmla="*/ 30 h 766"/>
                <a:gd name="T52" fmla="*/ 12 w 1709"/>
                <a:gd name="T53" fmla="*/ 28 h 766"/>
                <a:gd name="T54" fmla="*/ 7 w 1709"/>
                <a:gd name="T55" fmla="*/ 26 h 766"/>
                <a:gd name="T56" fmla="*/ 3 w 1709"/>
                <a:gd name="T57" fmla="*/ 23 h 766"/>
                <a:gd name="T58" fmla="*/ 0 w 1709"/>
                <a:gd name="T59" fmla="*/ 18 h 766"/>
                <a:gd name="T60" fmla="*/ 0 w 1709"/>
                <a:gd name="T61" fmla="*/ 12 h 766"/>
                <a:gd name="T62" fmla="*/ 2 w 1709"/>
                <a:gd name="T63" fmla="*/ 7 h 766"/>
                <a:gd name="T64" fmla="*/ 5 w 1709"/>
                <a:gd name="T65" fmla="*/ 6 h 766"/>
                <a:gd name="T66" fmla="*/ 7 w 1709"/>
                <a:gd name="T67" fmla="*/ 6 h 766"/>
                <a:gd name="T68" fmla="*/ 10 w 1709"/>
                <a:gd name="T69" fmla="*/ 6 h 766"/>
                <a:gd name="T70" fmla="*/ 12 w 1709"/>
                <a:gd name="T71" fmla="*/ 7 h 766"/>
                <a:gd name="T72" fmla="*/ 15 w 1709"/>
                <a:gd name="T73" fmla="*/ 8 h 766"/>
                <a:gd name="T74" fmla="*/ 16 w 1709"/>
                <a:gd name="T75" fmla="*/ 9 h 766"/>
                <a:gd name="T76" fmla="*/ 17 w 1709"/>
                <a:gd name="T77" fmla="*/ 9 h 766"/>
                <a:gd name="T78" fmla="*/ 21 w 1709"/>
                <a:gd name="T79" fmla="*/ 8 h 766"/>
                <a:gd name="T80" fmla="*/ 23 w 1709"/>
                <a:gd name="T81" fmla="*/ 7 h 766"/>
                <a:gd name="T82" fmla="*/ 26 w 1709"/>
                <a:gd name="T83" fmla="*/ 6 h 766"/>
                <a:gd name="T84" fmla="*/ 27 w 1709"/>
                <a:gd name="T85" fmla="*/ 5 h 766"/>
                <a:gd name="T86" fmla="*/ 28 w 1709"/>
                <a:gd name="T87" fmla="*/ 3 h 766"/>
                <a:gd name="T88" fmla="*/ 29 w 1709"/>
                <a:gd name="T89" fmla="*/ 1 h 766"/>
                <a:gd name="T90" fmla="*/ 31 w 1709"/>
                <a:gd name="T91" fmla="*/ 1 h 766"/>
                <a:gd name="T92" fmla="*/ 31 w 1709"/>
                <a:gd name="T93" fmla="*/ 1 h 766"/>
                <a:gd name="T94" fmla="*/ 34 w 1709"/>
                <a:gd name="T95" fmla="*/ 5 h 766"/>
                <a:gd name="T96" fmla="*/ 37 w 1709"/>
                <a:gd name="T97" fmla="*/ 11 h 766"/>
                <a:gd name="T98" fmla="*/ 39 w 1709"/>
                <a:gd name="T99" fmla="*/ 15 h 766"/>
                <a:gd name="T100" fmla="*/ 42 w 1709"/>
                <a:gd name="T101" fmla="*/ 17 h 766"/>
                <a:gd name="T102" fmla="*/ 47 w 1709"/>
                <a:gd name="T103" fmla="*/ 20 h 766"/>
                <a:gd name="T104" fmla="*/ 52 w 1709"/>
                <a:gd name="T105" fmla="*/ 22 h 766"/>
                <a:gd name="T106" fmla="*/ 57 w 1709"/>
                <a:gd name="T107" fmla="*/ 23 h 766"/>
                <a:gd name="T108" fmla="*/ 63 w 1709"/>
                <a:gd name="T109" fmla="*/ 24 h 766"/>
                <a:gd name="T110" fmla="*/ 69 w 1709"/>
                <a:gd name="T111" fmla="*/ 24 h 766"/>
                <a:gd name="T112" fmla="*/ 76 w 1709"/>
                <a:gd name="T113" fmla="*/ 25 h 766"/>
                <a:gd name="T114" fmla="*/ 83 w 1709"/>
                <a:gd name="T115" fmla="*/ 26 h 766"/>
                <a:gd name="T116" fmla="*/ 90 w 1709"/>
                <a:gd name="T117" fmla="*/ 27 h 766"/>
                <a:gd name="T118" fmla="*/ 95 w 1709"/>
                <a:gd name="T119" fmla="*/ 29 h 7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9"/>
                <a:gd name="T181" fmla="*/ 0 h 766"/>
                <a:gd name="T182" fmla="*/ 1709 w 1709"/>
                <a:gd name="T183" fmla="*/ 766 h 7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9" h="766">
                  <a:moveTo>
                    <a:pt x="1557" y="461"/>
                  </a:moveTo>
                  <a:lnTo>
                    <a:pt x="1578" y="474"/>
                  </a:lnTo>
                  <a:lnTo>
                    <a:pt x="1598" y="490"/>
                  </a:lnTo>
                  <a:lnTo>
                    <a:pt x="1619" y="507"/>
                  </a:lnTo>
                  <a:lnTo>
                    <a:pt x="1639" y="528"/>
                  </a:lnTo>
                  <a:lnTo>
                    <a:pt x="1657" y="549"/>
                  </a:lnTo>
                  <a:lnTo>
                    <a:pt x="1673" y="572"/>
                  </a:lnTo>
                  <a:lnTo>
                    <a:pt x="1687" y="595"/>
                  </a:lnTo>
                  <a:lnTo>
                    <a:pt x="1698" y="618"/>
                  </a:lnTo>
                  <a:lnTo>
                    <a:pt x="1705" y="641"/>
                  </a:lnTo>
                  <a:lnTo>
                    <a:pt x="1709" y="663"/>
                  </a:lnTo>
                  <a:lnTo>
                    <a:pt x="1707" y="683"/>
                  </a:lnTo>
                  <a:lnTo>
                    <a:pt x="1700" y="703"/>
                  </a:lnTo>
                  <a:lnTo>
                    <a:pt x="1686" y="721"/>
                  </a:lnTo>
                  <a:lnTo>
                    <a:pt x="1667" y="736"/>
                  </a:lnTo>
                  <a:lnTo>
                    <a:pt x="1641" y="749"/>
                  </a:lnTo>
                  <a:lnTo>
                    <a:pt x="1606" y="758"/>
                  </a:lnTo>
                  <a:lnTo>
                    <a:pt x="1569" y="764"/>
                  </a:lnTo>
                  <a:lnTo>
                    <a:pt x="1531" y="766"/>
                  </a:lnTo>
                  <a:lnTo>
                    <a:pt x="1491" y="765"/>
                  </a:lnTo>
                  <a:lnTo>
                    <a:pt x="1450" y="761"/>
                  </a:lnTo>
                  <a:lnTo>
                    <a:pt x="1408" y="755"/>
                  </a:lnTo>
                  <a:lnTo>
                    <a:pt x="1366" y="747"/>
                  </a:lnTo>
                  <a:lnTo>
                    <a:pt x="1322" y="735"/>
                  </a:lnTo>
                  <a:lnTo>
                    <a:pt x="1279" y="724"/>
                  </a:lnTo>
                  <a:lnTo>
                    <a:pt x="1236" y="710"/>
                  </a:lnTo>
                  <a:lnTo>
                    <a:pt x="1194" y="695"/>
                  </a:lnTo>
                  <a:lnTo>
                    <a:pt x="1153" y="680"/>
                  </a:lnTo>
                  <a:lnTo>
                    <a:pt x="1112" y="664"/>
                  </a:lnTo>
                  <a:lnTo>
                    <a:pt x="1074" y="648"/>
                  </a:lnTo>
                  <a:lnTo>
                    <a:pt x="1037" y="632"/>
                  </a:lnTo>
                  <a:lnTo>
                    <a:pt x="1003" y="615"/>
                  </a:lnTo>
                  <a:lnTo>
                    <a:pt x="972" y="600"/>
                  </a:lnTo>
                  <a:lnTo>
                    <a:pt x="945" y="588"/>
                  </a:lnTo>
                  <a:lnTo>
                    <a:pt x="920" y="577"/>
                  </a:lnTo>
                  <a:lnTo>
                    <a:pt x="896" y="567"/>
                  </a:lnTo>
                  <a:lnTo>
                    <a:pt x="873" y="559"/>
                  </a:lnTo>
                  <a:lnTo>
                    <a:pt x="851" y="552"/>
                  </a:lnTo>
                  <a:lnTo>
                    <a:pt x="829" y="545"/>
                  </a:lnTo>
                  <a:lnTo>
                    <a:pt x="809" y="541"/>
                  </a:lnTo>
                  <a:lnTo>
                    <a:pt x="790" y="537"/>
                  </a:lnTo>
                  <a:lnTo>
                    <a:pt x="771" y="535"/>
                  </a:lnTo>
                  <a:lnTo>
                    <a:pt x="754" y="532"/>
                  </a:lnTo>
                  <a:lnTo>
                    <a:pt x="737" y="532"/>
                  </a:lnTo>
                  <a:lnTo>
                    <a:pt x="721" y="532"/>
                  </a:lnTo>
                  <a:lnTo>
                    <a:pt x="706" y="534"/>
                  </a:lnTo>
                  <a:lnTo>
                    <a:pt x="692" y="536"/>
                  </a:lnTo>
                  <a:lnTo>
                    <a:pt x="678" y="538"/>
                  </a:lnTo>
                  <a:lnTo>
                    <a:pt x="664" y="542"/>
                  </a:lnTo>
                  <a:lnTo>
                    <a:pt x="650" y="545"/>
                  </a:lnTo>
                  <a:lnTo>
                    <a:pt x="638" y="550"/>
                  </a:lnTo>
                  <a:lnTo>
                    <a:pt x="624" y="553"/>
                  </a:lnTo>
                  <a:lnTo>
                    <a:pt x="611" y="558"/>
                  </a:lnTo>
                  <a:lnTo>
                    <a:pt x="598" y="561"/>
                  </a:lnTo>
                  <a:lnTo>
                    <a:pt x="584" y="564"/>
                  </a:lnTo>
                  <a:lnTo>
                    <a:pt x="570" y="567"/>
                  </a:lnTo>
                  <a:lnTo>
                    <a:pt x="556" y="569"/>
                  </a:lnTo>
                  <a:lnTo>
                    <a:pt x="541" y="570"/>
                  </a:lnTo>
                  <a:lnTo>
                    <a:pt x="527" y="572"/>
                  </a:lnTo>
                  <a:lnTo>
                    <a:pt x="511" y="572"/>
                  </a:lnTo>
                  <a:lnTo>
                    <a:pt x="495" y="570"/>
                  </a:lnTo>
                  <a:lnTo>
                    <a:pt x="479" y="568"/>
                  </a:lnTo>
                  <a:lnTo>
                    <a:pt x="462" y="566"/>
                  </a:lnTo>
                  <a:lnTo>
                    <a:pt x="443" y="561"/>
                  </a:lnTo>
                  <a:lnTo>
                    <a:pt x="424" y="556"/>
                  </a:lnTo>
                  <a:lnTo>
                    <a:pt x="410" y="551"/>
                  </a:lnTo>
                  <a:lnTo>
                    <a:pt x="396" y="545"/>
                  </a:lnTo>
                  <a:lnTo>
                    <a:pt x="382" y="539"/>
                  </a:lnTo>
                  <a:lnTo>
                    <a:pt x="367" y="532"/>
                  </a:lnTo>
                  <a:lnTo>
                    <a:pt x="351" y="524"/>
                  </a:lnTo>
                  <a:lnTo>
                    <a:pt x="333" y="515"/>
                  </a:lnTo>
                  <a:lnTo>
                    <a:pt x="313" y="506"/>
                  </a:lnTo>
                  <a:lnTo>
                    <a:pt x="291" y="497"/>
                  </a:lnTo>
                  <a:lnTo>
                    <a:pt x="287" y="494"/>
                  </a:lnTo>
                  <a:lnTo>
                    <a:pt x="280" y="492"/>
                  </a:lnTo>
                  <a:lnTo>
                    <a:pt x="269" y="488"/>
                  </a:lnTo>
                  <a:lnTo>
                    <a:pt x="258" y="482"/>
                  </a:lnTo>
                  <a:lnTo>
                    <a:pt x="244" y="475"/>
                  </a:lnTo>
                  <a:lnTo>
                    <a:pt x="228" y="466"/>
                  </a:lnTo>
                  <a:lnTo>
                    <a:pt x="211" y="456"/>
                  </a:lnTo>
                  <a:lnTo>
                    <a:pt x="192" y="446"/>
                  </a:lnTo>
                  <a:lnTo>
                    <a:pt x="173" y="435"/>
                  </a:lnTo>
                  <a:lnTo>
                    <a:pt x="151" y="422"/>
                  </a:lnTo>
                  <a:lnTo>
                    <a:pt x="127" y="407"/>
                  </a:lnTo>
                  <a:lnTo>
                    <a:pt x="102" y="390"/>
                  </a:lnTo>
                  <a:lnTo>
                    <a:pt x="78" y="372"/>
                  </a:lnTo>
                  <a:lnTo>
                    <a:pt x="56" y="354"/>
                  </a:lnTo>
                  <a:lnTo>
                    <a:pt x="38" y="335"/>
                  </a:lnTo>
                  <a:lnTo>
                    <a:pt x="24" y="316"/>
                  </a:lnTo>
                  <a:lnTo>
                    <a:pt x="9" y="282"/>
                  </a:lnTo>
                  <a:lnTo>
                    <a:pt x="2" y="249"/>
                  </a:lnTo>
                  <a:lnTo>
                    <a:pt x="0" y="217"/>
                  </a:lnTo>
                  <a:lnTo>
                    <a:pt x="4" y="186"/>
                  </a:lnTo>
                  <a:lnTo>
                    <a:pt x="12" y="157"/>
                  </a:lnTo>
                  <a:lnTo>
                    <a:pt x="25" y="133"/>
                  </a:lnTo>
                  <a:lnTo>
                    <a:pt x="41" y="112"/>
                  </a:lnTo>
                  <a:lnTo>
                    <a:pt x="60" y="97"/>
                  </a:lnTo>
                  <a:lnTo>
                    <a:pt x="70" y="92"/>
                  </a:lnTo>
                  <a:lnTo>
                    <a:pt x="82" y="89"/>
                  </a:lnTo>
                  <a:lnTo>
                    <a:pt x="93" y="87"/>
                  </a:lnTo>
                  <a:lnTo>
                    <a:pt x="106" y="87"/>
                  </a:lnTo>
                  <a:lnTo>
                    <a:pt x="120" y="87"/>
                  </a:lnTo>
                  <a:lnTo>
                    <a:pt x="133" y="88"/>
                  </a:lnTo>
                  <a:lnTo>
                    <a:pt x="147" y="90"/>
                  </a:lnTo>
                  <a:lnTo>
                    <a:pt x="161" y="93"/>
                  </a:lnTo>
                  <a:lnTo>
                    <a:pt x="176" y="97"/>
                  </a:lnTo>
                  <a:lnTo>
                    <a:pt x="190" y="102"/>
                  </a:lnTo>
                  <a:lnTo>
                    <a:pt x="204" y="106"/>
                  </a:lnTo>
                  <a:lnTo>
                    <a:pt x="217" y="111"/>
                  </a:lnTo>
                  <a:lnTo>
                    <a:pt x="230" y="116"/>
                  </a:lnTo>
                  <a:lnTo>
                    <a:pt x="243" y="121"/>
                  </a:lnTo>
                  <a:lnTo>
                    <a:pt x="254" y="127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5" y="135"/>
                  </a:lnTo>
                  <a:lnTo>
                    <a:pt x="281" y="136"/>
                  </a:lnTo>
                  <a:lnTo>
                    <a:pt x="285" y="137"/>
                  </a:lnTo>
                  <a:lnTo>
                    <a:pt x="303" y="137"/>
                  </a:lnTo>
                  <a:lnTo>
                    <a:pt x="320" y="134"/>
                  </a:lnTo>
                  <a:lnTo>
                    <a:pt x="337" y="128"/>
                  </a:lnTo>
                  <a:lnTo>
                    <a:pt x="353" y="120"/>
                  </a:lnTo>
                  <a:lnTo>
                    <a:pt x="368" y="112"/>
                  </a:lnTo>
                  <a:lnTo>
                    <a:pt x="383" y="103"/>
                  </a:lnTo>
                  <a:lnTo>
                    <a:pt x="397" y="96"/>
                  </a:lnTo>
                  <a:lnTo>
                    <a:pt x="411" y="91"/>
                  </a:lnTo>
                  <a:lnTo>
                    <a:pt x="417" y="89"/>
                  </a:lnTo>
                  <a:lnTo>
                    <a:pt x="422" y="85"/>
                  </a:lnTo>
                  <a:lnTo>
                    <a:pt x="427" y="82"/>
                  </a:lnTo>
                  <a:lnTo>
                    <a:pt x="432" y="77"/>
                  </a:lnTo>
                  <a:lnTo>
                    <a:pt x="440" y="67"/>
                  </a:lnTo>
                  <a:lnTo>
                    <a:pt x="448" y="53"/>
                  </a:lnTo>
                  <a:lnTo>
                    <a:pt x="454" y="39"/>
                  </a:lnTo>
                  <a:lnTo>
                    <a:pt x="460" y="27"/>
                  </a:lnTo>
                  <a:lnTo>
                    <a:pt x="467" y="14"/>
                  </a:lnTo>
                  <a:lnTo>
                    <a:pt x="475" y="5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500" y="4"/>
                  </a:lnTo>
                  <a:lnTo>
                    <a:pt x="502" y="5"/>
                  </a:lnTo>
                  <a:lnTo>
                    <a:pt x="516" y="19"/>
                  </a:lnTo>
                  <a:lnTo>
                    <a:pt x="531" y="40"/>
                  </a:lnTo>
                  <a:lnTo>
                    <a:pt x="547" y="68"/>
                  </a:lnTo>
                  <a:lnTo>
                    <a:pt x="562" y="99"/>
                  </a:lnTo>
                  <a:lnTo>
                    <a:pt x="578" y="131"/>
                  </a:lnTo>
                  <a:lnTo>
                    <a:pt x="594" y="165"/>
                  </a:lnTo>
                  <a:lnTo>
                    <a:pt x="609" y="195"/>
                  </a:lnTo>
                  <a:lnTo>
                    <a:pt x="624" y="221"/>
                  </a:lnTo>
                  <a:lnTo>
                    <a:pt x="633" y="234"/>
                  </a:lnTo>
                  <a:lnTo>
                    <a:pt x="647" y="247"/>
                  </a:lnTo>
                  <a:lnTo>
                    <a:pt x="663" y="259"/>
                  </a:lnTo>
                  <a:lnTo>
                    <a:pt x="682" y="272"/>
                  </a:lnTo>
                  <a:lnTo>
                    <a:pt x="703" y="284"/>
                  </a:lnTo>
                  <a:lnTo>
                    <a:pt x="726" y="296"/>
                  </a:lnTo>
                  <a:lnTo>
                    <a:pt x="752" y="308"/>
                  </a:lnTo>
                  <a:lnTo>
                    <a:pt x="778" y="318"/>
                  </a:lnTo>
                  <a:lnTo>
                    <a:pt x="806" y="329"/>
                  </a:lnTo>
                  <a:lnTo>
                    <a:pt x="835" y="338"/>
                  </a:lnTo>
                  <a:lnTo>
                    <a:pt x="865" y="347"/>
                  </a:lnTo>
                  <a:lnTo>
                    <a:pt x="895" y="354"/>
                  </a:lnTo>
                  <a:lnTo>
                    <a:pt x="925" y="360"/>
                  </a:lnTo>
                  <a:lnTo>
                    <a:pt x="955" y="365"/>
                  </a:lnTo>
                  <a:lnTo>
                    <a:pt x="983" y="369"/>
                  </a:lnTo>
                  <a:lnTo>
                    <a:pt x="1012" y="370"/>
                  </a:lnTo>
                  <a:lnTo>
                    <a:pt x="1042" y="371"/>
                  </a:lnTo>
                  <a:lnTo>
                    <a:pt x="1074" y="373"/>
                  </a:lnTo>
                  <a:lnTo>
                    <a:pt x="1109" y="376"/>
                  </a:lnTo>
                  <a:lnTo>
                    <a:pt x="1146" y="378"/>
                  </a:lnTo>
                  <a:lnTo>
                    <a:pt x="1184" y="382"/>
                  </a:lnTo>
                  <a:lnTo>
                    <a:pt x="1222" y="385"/>
                  </a:lnTo>
                  <a:lnTo>
                    <a:pt x="1261" y="390"/>
                  </a:lnTo>
                  <a:lnTo>
                    <a:pt x="1300" y="395"/>
                  </a:lnTo>
                  <a:lnTo>
                    <a:pt x="1339" y="401"/>
                  </a:lnTo>
                  <a:lnTo>
                    <a:pt x="1377" y="407"/>
                  </a:lnTo>
                  <a:lnTo>
                    <a:pt x="1413" y="415"/>
                  </a:lnTo>
                  <a:lnTo>
                    <a:pt x="1447" y="422"/>
                  </a:lnTo>
                  <a:lnTo>
                    <a:pt x="1480" y="431"/>
                  </a:lnTo>
                  <a:lnTo>
                    <a:pt x="1508" y="440"/>
                  </a:lnTo>
                  <a:lnTo>
                    <a:pt x="1535" y="451"/>
                  </a:lnTo>
                  <a:lnTo>
                    <a:pt x="1557" y="461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69" name="Freeform 474"/>
            <p:cNvSpPr>
              <a:spLocks/>
            </p:cNvSpPr>
            <p:nvPr/>
          </p:nvSpPr>
          <p:spPr bwMode="auto">
            <a:xfrm>
              <a:off x="3540" y="2352"/>
              <a:ext cx="840" cy="367"/>
            </a:xfrm>
            <a:custGeom>
              <a:avLst/>
              <a:gdLst>
                <a:gd name="T0" fmla="*/ 98 w 1681"/>
                <a:gd name="T1" fmla="*/ 30 h 734"/>
                <a:gd name="T2" fmla="*/ 101 w 1681"/>
                <a:gd name="T3" fmla="*/ 34 h 734"/>
                <a:gd name="T4" fmla="*/ 104 w 1681"/>
                <a:gd name="T5" fmla="*/ 38 h 734"/>
                <a:gd name="T6" fmla="*/ 104 w 1681"/>
                <a:gd name="T7" fmla="*/ 42 h 734"/>
                <a:gd name="T8" fmla="*/ 102 w 1681"/>
                <a:gd name="T9" fmla="*/ 45 h 734"/>
                <a:gd name="T10" fmla="*/ 96 w 1681"/>
                <a:gd name="T11" fmla="*/ 46 h 734"/>
                <a:gd name="T12" fmla="*/ 89 w 1681"/>
                <a:gd name="T13" fmla="*/ 46 h 734"/>
                <a:gd name="T14" fmla="*/ 82 w 1681"/>
                <a:gd name="T15" fmla="*/ 45 h 734"/>
                <a:gd name="T16" fmla="*/ 74 w 1681"/>
                <a:gd name="T17" fmla="*/ 42 h 734"/>
                <a:gd name="T18" fmla="*/ 67 w 1681"/>
                <a:gd name="T19" fmla="*/ 39 h 734"/>
                <a:gd name="T20" fmla="*/ 61 w 1681"/>
                <a:gd name="T21" fmla="*/ 37 h 734"/>
                <a:gd name="T22" fmla="*/ 56 w 1681"/>
                <a:gd name="T23" fmla="*/ 35 h 734"/>
                <a:gd name="T24" fmla="*/ 52 w 1681"/>
                <a:gd name="T25" fmla="*/ 33 h 734"/>
                <a:gd name="T26" fmla="*/ 49 w 1681"/>
                <a:gd name="T27" fmla="*/ 33 h 734"/>
                <a:gd name="T28" fmla="*/ 46 w 1681"/>
                <a:gd name="T29" fmla="*/ 32 h 734"/>
                <a:gd name="T30" fmla="*/ 43 w 1681"/>
                <a:gd name="T31" fmla="*/ 33 h 734"/>
                <a:gd name="T32" fmla="*/ 41 w 1681"/>
                <a:gd name="T33" fmla="*/ 33 h 734"/>
                <a:gd name="T34" fmla="*/ 38 w 1681"/>
                <a:gd name="T35" fmla="*/ 34 h 734"/>
                <a:gd name="T36" fmla="*/ 35 w 1681"/>
                <a:gd name="T37" fmla="*/ 34 h 734"/>
                <a:gd name="T38" fmla="*/ 32 w 1681"/>
                <a:gd name="T39" fmla="*/ 34 h 734"/>
                <a:gd name="T40" fmla="*/ 29 w 1681"/>
                <a:gd name="T41" fmla="*/ 34 h 734"/>
                <a:gd name="T42" fmla="*/ 26 w 1681"/>
                <a:gd name="T43" fmla="*/ 33 h 734"/>
                <a:gd name="T44" fmla="*/ 23 w 1681"/>
                <a:gd name="T45" fmla="*/ 32 h 734"/>
                <a:gd name="T46" fmla="*/ 20 w 1681"/>
                <a:gd name="T47" fmla="*/ 31 h 734"/>
                <a:gd name="T48" fmla="*/ 18 w 1681"/>
                <a:gd name="T49" fmla="*/ 30 h 734"/>
                <a:gd name="T50" fmla="*/ 15 w 1681"/>
                <a:gd name="T51" fmla="*/ 29 h 734"/>
                <a:gd name="T52" fmla="*/ 12 w 1681"/>
                <a:gd name="T53" fmla="*/ 27 h 734"/>
                <a:gd name="T54" fmla="*/ 8 w 1681"/>
                <a:gd name="T55" fmla="*/ 25 h 734"/>
                <a:gd name="T56" fmla="*/ 3 w 1681"/>
                <a:gd name="T57" fmla="*/ 22 h 734"/>
                <a:gd name="T58" fmla="*/ 0 w 1681"/>
                <a:gd name="T59" fmla="*/ 17 h 734"/>
                <a:gd name="T60" fmla="*/ 0 w 1681"/>
                <a:gd name="T61" fmla="*/ 11 h 734"/>
                <a:gd name="T62" fmla="*/ 2 w 1681"/>
                <a:gd name="T63" fmla="*/ 7 h 734"/>
                <a:gd name="T64" fmla="*/ 4 w 1681"/>
                <a:gd name="T65" fmla="*/ 6 h 734"/>
                <a:gd name="T66" fmla="*/ 7 w 1681"/>
                <a:gd name="T67" fmla="*/ 6 h 734"/>
                <a:gd name="T68" fmla="*/ 9 w 1681"/>
                <a:gd name="T69" fmla="*/ 6 h 734"/>
                <a:gd name="T70" fmla="*/ 12 w 1681"/>
                <a:gd name="T71" fmla="*/ 7 h 734"/>
                <a:gd name="T72" fmla="*/ 14 w 1681"/>
                <a:gd name="T73" fmla="*/ 8 h 734"/>
                <a:gd name="T74" fmla="*/ 16 w 1681"/>
                <a:gd name="T75" fmla="*/ 8 h 734"/>
                <a:gd name="T76" fmla="*/ 17 w 1681"/>
                <a:gd name="T77" fmla="*/ 9 h 734"/>
                <a:gd name="T78" fmla="*/ 20 w 1681"/>
                <a:gd name="T79" fmla="*/ 8 h 734"/>
                <a:gd name="T80" fmla="*/ 23 w 1681"/>
                <a:gd name="T81" fmla="*/ 7 h 734"/>
                <a:gd name="T82" fmla="*/ 25 w 1681"/>
                <a:gd name="T83" fmla="*/ 6 h 734"/>
                <a:gd name="T84" fmla="*/ 26 w 1681"/>
                <a:gd name="T85" fmla="*/ 5 h 734"/>
                <a:gd name="T86" fmla="*/ 27 w 1681"/>
                <a:gd name="T87" fmla="*/ 3 h 734"/>
                <a:gd name="T88" fmla="*/ 28 w 1681"/>
                <a:gd name="T89" fmla="*/ 1 h 734"/>
                <a:gd name="T90" fmla="*/ 30 w 1681"/>
                <a:gd name="T91" fmla="*/ 0 h 734"/>
                <a:gd name="T92" fmla="*/ 30 w 1681"/>
                <a:gd name="T93" fmla="*/ 1 h 734"/>
                <a:gd name="T94" fmla="*/ 33 w 1681"/>
                <a:gd name="T95" fmla="*/ 4 h 734"/>
                <a:gd name="T96" fmla="*/ 36 w 1681"/>
                <a:gd name="T97" fmla="*/ 10 h 734"/>
                <a:gd name="T98" fmla="*/ 38 w 1681"/>
                <a:gd name="T99" fmla="*/ 14 h 734"/>
                <a:gd name="T100" fmla="*/ 41 w 1681"/>
                <a:gd name="T101" fmla="*/ 17 h 734"/>
                <a:gd name="T102" fmla="*/ 46 w 1681"/>
                <a:gd name="T103" fmla="*/ 19 h 734"/>
                <a:gd name="T104" fmla="*/ 51 w 1681"/>
                <a:gd name="T105" fmla="*/ 21 h 734"/>
                <a:gd name="T106" fmla="*/ 56 w 1681"/>
                <a:gd name="T107" fmla="*/ 22 h 734"/>
                <a:gd name="T108" fmla="*/ 62 w 1681"/>
                <a:gd name="T109" fmla="*/ 23 h 734"/>
                <a:gd name="T110" fmla="*/ 68 w 1681"/>
                <a:gd name="T111" fmla="*/ 23 h 734"/>
                <a:gd name="T112" fmla="*/ 75 w 1681"/>
                <a:gd name="T113" fmla="*/ 24 h 734"/>
                <a:gd name="T114" fmla="*/ 82 w 1681"/>
                <a:gd name="T115" fmla="*/ 25 h 734"/>
                <a:gd name="T116" fmla="*/ 89 w 1681"/>
                <a:gd name="T117" fmla="*/ 26 h 734"/>
                <a:gd name="T118" fmla="*/ 94 w 1681"/>
                <a:gd name="T119" fmla="*/ 28 h 7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1"/>
                <a:gd name="T181" fmla="*/ 0 h 734"/>
                <a:gd name="T182" fmla="*/ 1681 w 1681"/>
                <a:gd name="T183" fmla="*/ 734 h 7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1" h="734">
                  <a:moveTo>
                    <a:pt x="1534" y="448"/>
                  </a:moveTo>
                  <a:lnTo>
                    <a:pt x="1554" y="461"/>
                  </a:lnTo>
                  <a:lnTo>
                    <a:pt x="1575" y="475"/>
                  </a:lnTo>
                  <a:lnTo>
                    <a:pt x="1595" y="492"/>
                  </a:lnTo>
                  <a:lnTo>
                    <a:pt x="1614" y="510"/>
                  </a:lnTo>
                  <a:lnTo>
                    <a:pt x="1631" y="530"/>
                  </a:lnTo>
                  <a:lnTo>
                    <a:pt x="1647" y="552"/>
                  </a:lnTo>
                  <a:lnTo>
                    <a:pt x="1661" y="573"/>
                  </a:lnTo>
                  <a:lnTo>
                    <a:pt x="1671" y="594"/>
                  </a:lnTo>
                  <a:lnTo>
                    <a:pt x="1677" y="616"/>
                  </a:lnTo>
                  <a:lnTo>
                    <a:pt x="1681" y="637"/>
                  </a:lnTo>
                  <a:lnTo>
                    <a:pt x="1678" y="657"/>
                  </a:lnTo>
                  <a:lnTo>
                    <a:pt x="1671" y="675"/>
                  </a:lnTo>
                  <a:lnTo>
                    <a:pt x="1659" y="691"/>
                  </a:lnTo>
                  <a:lnTo>
                    <a:pt x="1639" y="706"/>
                  </a:lnTo>
                  <a:lnTo>
                    <a:pt x="1614" y="718"/>
                  </a:lnTo>
                  <a:lnTo>
                    <a:pt x="1580" y="727"/>
                  </a:lnTo>
                  <a:lnTo>
                    <a:pt x="1546" y="732"/>
                  </a:lnTo>
                  <a:lnTo>
                    <a:pt x="1510" y="734"/>
                  </a:lnTo>
                  <a:lnTo>
                    <a:pt x="1472" y="733"/>
                  </a:lnTo>
                  <a:lnTo>
                    <a:pt x="1433" y="729"/>
                  </a:lnTo>
                  <a:lnTo>
                    <a:pt x="1393" y="723"/>
                  </a:lnTo>
                  <a:lnTo>
                    <a:pt x="1352" y="715"/>
                  </a:lnTo>
                  <a:lnTo>
                    <a:pt x="1312" y="705"/>
                  </a:lnTo>
                  <a:lnTo>
                    <a:pt x="1271" y="694"/>
                  </a:lnTo>
                  <a:lnTo>
                    <a:pt x="1230" y="681"/>
                  </a:lnTo>
                  <a:lnTo>
                    <a:pt x="1190" y="667"/>
                  </a:lnTo>
                  <a:lnTo>
                    <a:pt x="1151" y="653"/>
                  </a:lnTo>
                  <a:lnTo>
                    <a:pt x="1113" y="638"/>
                  </a:lnTo>
                  <a:lnTo>
                    <a:pt x="1076" y="622"/>
                  </a:lnTo>
                  <a:lnTo>
                    <a:pt x="1040" y="607"/>
                  </a:lnTo>
                  <a:lnTo>
                    <a:pt x="1008" y="592"/>
                  </a:lnTo>
                  <a:lnTo>
                    <a:pt x="977" y="577"/>
                  </a:lnTo>
                  <a:lnTo>
                    <a:pt x="953" y="566"/>
                  </a:lnTo>
                  <a:lnTo>
                    <a:pt x="929" y="555"/>
                  </a:lnTo>
                  <a:lnTo>
                    <a:pt x="906" y="546"/>
                  </a:lnTo>
                  <a:lnTo>
                    <a:pt x="884" y="538"/>
                  </a:lnTo>
                  <a:lnTo>
                    <a:pt x="863" y="531"/>
                  </a:lnTo>
                  <a:lnTo>
                    <a:pt x="843" y="525"/>
                  </a:lnTo>
                  <a:lnTo>
                    <a:pt x="825" y="521"/>
                  </a:lnTo>
                  <a:lnTo>
                    <a:pt x="806" y="517"/>
                  </a:lnTo>
                  <a:lnTo>
                    <a:pt x="789" y="514"/>
                  </a:lnTo>
                  <a:lnTo>
                    <a:pt x="772" y="513"/>
                  </a:lnTo>
                  <a:lnTo>
                    <a:pt x="757" y="511"/>
                  </a:lnTo>
                  <a:lnTo>
                    <a:pt x="741" y="510"/>
                  </a:lnTo>
                  <a:lnTo>
                    <a:pt x="727" y="510"/>
                  </a:lnTo>
                  <a:lnTo>
                    <a:pt x="713" y="511"/>
                  </a:lnTo>
                  <a:lnTo>
                    <a:pt x="699" y="513"/>
                  </a:lnTo>
                  <a:lnTo>
                    <a:pt x="687" y="515"/>
                  </a:lnTo>
                  <a:lnTo>
                    <a:pt x="672" y="518"/>
                  </a:lnTo>
                  <a:lnTo>
                    <a:pt x="657" y="521"/>
                  </a:lnTo>
                  <a:lnTo>
                    <a:pt x="642" y="524"/>
                  </a:lnTo>
                  <a:lnTo>
                    <a:pt x="627" y="526"/>
                  </a:lnTo>
                  <a:lnTo>
                    <a:pt x="613" y="529"/>
                  </a:lnTo>
                  <a:lnTo>
                    <a:pt x="598" y="531"/>
                  </a:lnTo>
                  <a:lnTo>
                    <a:pt x="584" y="532"/>
                  </a:lnTo>
                  <a:lnTo>
                    <a:pt x="569" y="533"/>
                  </a:lnTo>
                  <a:lnTo>
                    <a:pt x="554" y="535"/>
                  </a:lnTo>
                  <a:lnTo>
                    <a:pt x="539" y="536"/>
                  </a:lnTo>
                  <a:lnTo>
                    <a:pt x="524" y="535"/>
                  </a:lnTo>
                  <a:lnTo>
                    <a:pt x="508" y="535"/>
                  </a:lnTo>
                  <a:lnTo>
                    <a:pt x="492" y="533"/>
                  </a:lnTo>
                  <a:lnTo>
                    <a:pt x="476" y="531"/>
                  </a:lnTo>
                  <a:lnTo>
                    <a:pt x="459" y="528"/>
                  </a:lnTo>
                  <a:lnTo>
                    <a:pt x="440" y="524"/>
                  </a:lnTo>
                  <a:lnTo>
                    <a:pt x="426" y="521"/>
                  </a:lnTo>
                  <a:lnTo>
                    <a:pt x="413" y="516"/>
                  </a:lnTo>
                  <a:lnTo>
                    <a:pt x="398" y="511"/>
                  </a:lnTo>
                  <a:lnTo>
                    <a:pt x="382" y="507"/>
                  </a:lnTo>
                  <a:lnTo>
                    <a:pt x="364" y="500"/>
                  </a:lnTo>
                  <a:lnTo>
                    <a:pt x="346" y="493"/>
                  </a:lnTo>
                  <a:lnTo>
                    <a:pt x="325" y="485"/>
                  </a:lnTo>
                  <a:lnTo>
                    <a:pt x="302" y="476"/>
                  </a:lnTo>
                  <a:lnTo>
                    <a:pt x="296" y="473"/>
                  </a:lnTo>
                  <a:lnTo>
                    <a:pt x="288" y="470"/>
                  </a:lnTo>
                  <a:lnTo>
                    <a:pt x="278" y="465"/>
                  </a:lnTo>
                  <a:lnTo>
                    <a:pt x="265" y="460"/>
                  </a:lnTo>
                  <a:lnTo>
                    <a:pt x="251" y="453"/>
                  </a:lnTo>
                  <a:lnTo>
                    <a:pt x="235" y="445"/>
                  </a:lnTo>
                  <a:lnTo>
                    <a:pt x="218" y="435"/>
                  </a:lnTo>
                  <a:lnTo>
                    <a:pt x="200" y="425"/>
                  </a:lnTo>
                  <a:lnTo>
                    <a:pt x="182" y="415"/>
                  </a:lnTo>
                  <a:lnTo>
                    <a:pt x="160" y="403"/>
                  </a:lnTo>
                  <a:lnTo>
                    <a:pt x="135" y="389"/>
                  </a:lnTo>
                  <a:lnTo>
                    <a:pt x="110" y="373"/>
                  </a:lnTo>
                  <a:lnTo>
                    <a:pt x="83" y="356"/>
                  </a:lnTo>
                  <a:lnTo>
                    <a:pt x="60" y="337"/>
                  </a:lnTo>
                  <a:lnTo>
                    <a:pt x="39" y="318"/>
                  </a:lnTo>
                  <a:lnTo>
                    <a:pt x="25" y="298"/>
                  </a:lnTo>
                  <a:lnTo>
                    <a:pt x="10" y="267"/>
                  </a:lnTo>
                  <a:lnTo>
                    <a:pt x="1" y="235"/>
                  </a:lnTo>
                  <a:lnTo>
                    <a:pt x="0" y="204"/>
                  </a:lnTo>
                  <a:lnTo>
                    <a:pt x="4" y="175"/>
                  </a:lnTo>
                  <a:lnTo>
                    <a:pt x="12" y="147"/>
                  </a:lnTo>
                  <a:lnTo>
                    <a:pt x="25" y="124"/>
                  </a:lnTo>
                  <a:lnTo>
                    <a:pt x="39" y="105"/>
                  </a:lnTo>
                  <a:lnTo>
                    <a:pt x="58" y="91"/>
                  </a:lnTo>
                  <a:lnTo>
                    <a:pt x="68" y="86"/>
                  </a:lnTo>
                  <a:lnTo>
                    <a:pt x="79" y="83"/>
                  </a:lnTo>
                  <a:lnTo>
                    <a:pt x="90" y="82"/>
                  </a:lnTo>
                  <a:lnTo>
                    <a:pt x="103" y="81"/>
                  </a:lnTo>
                  <a:lnTo>
                    <a:pt x="116" y="82"/>
                  </a:lnTo>
                  <a:lnTo>
                    <a:pt x="128" y="83"/>
                  </a:lnTo>
                  <a:lnTo>
                    <a:pt x="142" y="85"/>
                  </a:lnTo>
                  <a:lnTo>
                    <a:pt x="156" y="87"/>
                  </a:lnTo>
                  <a:lnTo>
                    <a:pt x="170" y="91"/>
                  </a:lnTo>
                  <a:lnTo>
                    <a:pt x="183" y="95"/>
                  </a:lnTo>
                  <a:lnTo>
                    <a:pt x="197" y="99"/>
                  </a:lnTo>
                  <a:lnTo>
                    <a:pt x="210" y="104"/>
                  </a:lnTo>
                  <a:lnTo>
                    <a:pt x="223" y="109"/>
                  </a:lnTo>
                  <a:lnTo>
                    <a:pt x="235" y="114"/>
                  </a:lnTo>
                  <a:lnTo>
                    <a:pt x="247" y="119"/>
                  </a:lnTo>
                  <a:lnTo>
                    <a:pt x="257" y="123"/>
                  </a:lnTo>
                  <a:lnTo>
                    <a:pt x="262" y="124"/>
                  </a:lnTo>
                  <a:lnTo>
                    <a:pt x="268" y="127"/>
                  </a:lnTo>
                  <a:lnTo>
                    <a:pt x="272" y="128"/>
                  </a:lnTo>
                  <a:lnTo>
                    <a:pt x="277" y="129"/>
                  </a:lnTo>
                  <a:lnTo>
                    <a:pt x="294" y="129"/>
                  </a:lnTo>
                  <a:lnTo>
                    <a:pt x="310" y="127"/>
                  </a:lnTo>
                  <a:lnTo>
                    <a:pt x="326" y="121"/>
                  </a:lnTo>
                  <a:lnTo>
                    <a:pt x="342" y="114"/>
                  </a:lnTo>
                  <a:lnTo>
                    <a:pt x="357" y="106"/>
                  </a:lnTo>
                  <a:lnTo>
                    <a:pt x="372" y="98"/>
                  </a:lnTo>
                  <a:lnTo>
                    <a:pt x="386" y="91"/>
                  </a:lnTo>
                  <a:lnTo>
                    <a:pt x="399" y="86"/>
                  </a:lnTo>
                  <a:lnTo>
                    <a:pt x="405" y="84"/>
                  </a:lnTo>
                  <a:lnTo>
                    <a:pt x="410" y="82"/>
                  </a:lnTo>
                  <a:lnTo>
                    <a:pt x="415" y="78"/>
                  </a:lnTo>
                  <a:lnTo>
                    <a:pt x="420" y="74"/>
                  </a:lnTo>
                  <a:lnTo>
                    <a:pt x="429" y="63"/>
                  </a:lnTo>
                  <a:lnTo>
                    <a:pt x="436" y="52"/>
                  </a:lnTo>
                  <a:lnTo>
                    <a:pt x="443" y="38"/>
                  </a:lnTo>
                  <a:lnTo>
                    <a:pt x="448" y="25"/>
                  </a:lnTo>
                  <a:lnTo>
                    <a:pt x="455" y="14"/>
                  </a:lnTo>
                  <a:lnTo>
                    <a:pt x="462" y="6"/>
                  </a:lnTo>
                  <a:lnTo>
                    <a:pt x="47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9" y="2"/>
                  </a:lnTo>
                  <a:lnTo>
                    <a:pt x="502" y="15"/>
                  </a:lnTo>
                  <a:lnTo>
                    <a:pt x="517" y="36"/>
                  </a:lnTo>
                  <a:lnTo>
                    <a:pt x="534" y="62"/>
                  </a:lnTo>
                  <a:lnTo>
                    <a:pt x="550" y="91"/>
                  </a:lnTo>
                  <a:lnTo>
                    <a:pt x="566" y="123"/>
                  </a:lnTo>
                  <a:lnTo>
                    <a:pt x="581" y="154"/>
                  </a:lnTo>
                  <a:lnTo>
                    <a:pt x="597" y="183"/>
                  </a:lnTo>
                  <a:lnTo>
                    <a:pt x="612" y="208"/>
                  </a:lnTo>
                  <a:lnTo>
                    <a:pt x="621" y="220"/>
                  </a:lnTo>
                  <a:lnTo>
                    <a:pt x="634" y="233"/>
                  </a:lnTo>
                  <a:lnTo>
                    <a:pt x="650" y="245"/>
                  </a:lnTo>
                  <a:lnTo>
                    <a:pt x="668" y="258"/>
                  </a:lnTo>
                  <a:lnTo>
                    <a:pt x="690" y="271"/>
                  </a:lnTo>
                  <a:lnTo>
                    <a:pt x="713" y="282"/>
                  </a:lnTo>
                  <a:lnTo>
                    <a:pt x="737" y="294"/>
                  </a:lnTo>
                  <a:lnTo>
                    <a:pt x="764" y="305"/>
                  </a:lnTo>
                  <a:lnTo>
                    <a:pt x="791" y="316"/>
                  </a:lnTo>
                  <a:lnTo>
                    <a:pt x="820" y="326"/>
                  </a:lnTo>
                  <a:lnTo>
                    <a:pt x="849" y="335"/>
                  </a:lnTo>
                  <a:lnTo>
                    <a:pt x="879" y="342"/>
                  </a:lnTo>
                  <a:lnTo>
                    <a:pt x="909" y="349"/>
                  </a:lnTo>
                  <a:lnTo>
                    <a:pt x="938" y="354"/>
                  </a:lnTo>
                  <a:lnTo>
                    <a:pt x="967" y="357"/>
                  </a:lnTo>
                  <a:lnTo>
                    <a:pt x="994" y="359"/>
                  </a:lnTo>
                  <a:lnTo>
                    <a:pt x="1023" y="361"/>
                  </a:lnTo>
                  <a:lnTo>
                    <a:pt x="1055" y="362"/>
                  </a:lnTo>
                  <a:lnTo>
                    <a:pt x="1090" y="364"/>
                  </a:lnTo>
                  <a:lnTo>
                    <a:pt x="1125" y="367"/>
                  </a:lnTo>
                  <a:lnTo>
                    <a:pt x="1163" y="371"/>
                  </a:lnTo>
                  <a:lnTo>
                    <a:pt x="1201" y="374"/>
                  </a:lnTo>
                  <a:lnTo>
                    <a:pt x="1241" y="379"/>
                  </a:lnTo>
                  <a:lnTo>
                    <a:pt x="1280" y="385"/>
                  </a:lnTo>
                  <a:lnTo>
                    <a:pt x="1318" y="390"/>
                  </a:lnTo>
                  <a:lnTo>
                    <a:pt x="1356" y="396"/>
                  </a:lnTo>
                  <a:lnTo>
                    <a:pt x="1391" y="403"/>
                  </a:lnTo>
                  <a:lnTo>
                    <a:pt x="1426" y="411"/>
                  </a:lnTo>
                  <a:lnTo>
                    <a:pt x="1457" y="419"/>
                  </a:lnTo>
                  <a:lnTo>
                    <a:pt x="1487" y="428"/>
                  </a:lnTo>
                  <a:lnTo>
                    <a:pt x="1512" y="438"/>
                  </a:lnTo>
                  <a:lnTo>
                    <a:pt x="1534" y="44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0" name="Freeform 475"/>
            <p:cNvSpPr>
              <a:spLocks/>
            </p:cNvSpPr>
            <p:nvPr/>
          </p:nvSpPr>
          <p:spPr bwMode="auto">
            <a:xfrm>
              <a:off x="3545" y="2362"/>
              <a:ext cx="826" cy="352"/>
            </a:xfrm>
            <a:custGeom>
              <a:avLst/>
              <a:gdLst>
                <a:gd name="T0" fmla="*/ 97 w 1652"/>
                <a:gd name="T1" fmla="*/ 29 h 703"/>
                <a:gd name="T2" fmla="*/ 101 w 1652"/>
                <a:gd name="T3" fmla="*/ 33 h 703"/>
                <a:gd name="T4" fmla="*/ 103 w 1652"/>
                <a:gd name="T5" fmla="*/ 36 h 703"/>
                <a:gd name="T6" fmla="*/ 104 w 1652"/>
                <a:gd name="T7" fmla="*/ 40 h 703"/>
                <a:gd name="T8" fmla="*/ 101 w 1652"/>
                <a:gd name="T9" fmla="*/ 43 h 703"/>
                <a:gd name="T10" fmla="*/ 96 w 1652"/>
                <a:gd name="T11" fmla="*/ 44 h 703"/>
                <a:gd name="T12" fmla="*/ 89 w 1652"/>
                <a:gd name="T13" fmla="*/ 44 h 703"/>
                <a:gd name="T14" fmla="*/ 82 w 1652"/>
                <a:gd name="T15" fmla="*/ 43 h 703"/>
                <a:gd name="T16" fmla="*/ 75 w 1652"/>
                <a:gd name="T17" fmla="*/ 41 h 703"/>
                <a:gd name="T18" fmla="*/ 68 w 1652"/>
                <a:gd name="T19" fmla="*/ 38 h 703"/>
                <a:gd name="T20" fmla="*/ 62 w 1652"/>
                <a:gd name="T21" fmla="*/ 35 h 703"/>
                <a:gd name="T22" fmla="*/ 58 w 1652"/>
                <a:gd name="T23" fmla="*/ 33 h 703"/>
                <a:gd name="T24" fmla="*/ 54 w 1652"/>
                <a:gd name="T25" fmla="*/ 32 h 703"/>
                <a:gd name="T26" fmla="*/ 51 w 1652"/>
                <a:gd name="T27" fmla="*/ 31 h 703"/>
                <a:gd name="T28" fmla="*/ 48 w 1652"/>
                <a:gd name="T29" fmla="*/ 31 h 703"/>
                <a:gd name="T30" fmla="*/ 46 w 1652"/>
                <a:gd name="T31" fmla="*/ 31 h 703"/>
                <a:gd name="T32" fmla="*/ 43 w 1652"/>
                <a:gd name="T33" fmla="*/ 31 h 703"/>
                <a:gd name="T34" fmla="*/ 40 w 1652"/>
                <a:gd name="T35" fmla="*/ 32 h 703"/>
                <a:gd name="T36" fmla="*/ 37 w 1652"/>
                <a:gd name="T37" fmla="*/ 32 h 703"/>
                <a:gd name="T38" fmla="*/ 34 w 1652"/>
                <a:gd name="T39" fmla="*/ 32 h 703"/>
                <a:gd name="T40" fmla="*/ 31 w 1652"/>
                <a:gd name="T41" fmla="*/ 32 h 703"/>
                <a:gd name="T42" fmla="*/ 28 w 1652"/>
                <a:gd name="T43" fmla="*/ 31 h 703"/>
                <a:gd name="T44" fmla="*/ 25 w 1652"/>
                <a:gd name="T45" fmla="*/ 31 h 703"/>
                <a:gd name="T46" fmla="*/ 21 w 1652"/>
                <a:gd name="T47" fmla="*/ 30 h 703"/>
                <a:gd name="T48" fmla="*/ 19 w 1652"/>
                <a:gd name="T49" fmla="*/ 29 h 703"/>
                <a:gd name="T50" fmla="*/ 17 w 1652"/>
                <a:gd name="T51" fmla="*/ 28 h 703"/>
                <a:gd name="T52" fmla="*/ 13 w 1652"/>
                <a:gd name="T53" fmla="*/ 26 h 703"/>
                <a:gd name="T54" fmla="*/ 9 w 1652"/>
                <a:gd name="T55" fmla="*/ 24 h 703"/>
                <a:gd name="T56" fmla="*/ 4 w 1652"/>
                <a:gd name="T57" fmla="*/ 21 h 703"/>
                <a:gd name="T58" fmla="*/ 1 w 1652"/>
                <a:gd name="T59" fmla="*/ 16 h 703"/>
                <a:gd name="T60" fmla="*/ 1 w 1652"/>
                <a:gd name="T61" fmla="*/ 11 h 703"/>
                <a:gd name="T62" fmla="*/ 3 w 1652"/>
                <a:gd name="T63" fmla="*/ 7 h 703"/>
                <a:gd name="T64" fmla="*/ 5 w 1652"/>
                <a:gd name="T65" fmla="*/ 6 h 703"/>
                <a:gd name="T66" fmla="*/ 7 w 1652"/>
                <a:gd name="T67" fmla="*/ 5 h 703"/>
                <a:gd name="T68" fmla="*/ 10 w 1652"/>
                <a:gd name="T69" fmla="*/ 6 h 703"/>
                <a:gd name="T70" fmla="*/ 12 w 1652"/>
                <a:gd name="T71" fmla="*/ 6 h 703"/>
                <a:gd name="T72" fmla="*/ 15 w 1652"/>
                <a:gd name="T73" fmla="*/ 7 h 703"/>
                <a:gd name="T74" fmla="*/ 16 w 1652"/>
                <a:gd name="T75" fmla="*/ 8 h 703"/>
                <a:gd name="T76" fmla="*/ 17 w 1652"/>
                <a:gd name="T77" fmla="*/ 8 h 703"/>
                <a:gd name="T78" fmla="*/ 20 w 1652"/>
                <a:gd name="T79" fmla="*/ 8 h 703"/>
                <a:gd name="T80" fmla="*/ 23 w 1652"/>
                <a:gd name="T81" fmla="*/ 6 h 703"/>
                <a:gd name="T82" fmla="*/ 25 w 1652"/>
                <a:gd name="T83" fmla="*/ 6 h 703"/>
                <a:gd name="T84" fmla="*/ 26 w 1652"/>
                <a:gd name="T85" fmla="*/ 5 h 703"/>
                <a:gd name="T86" fmla="*/ 27 w 1652"/>
                <a:gd name="T87" fmla="*/ 3 h 703"/>
                <a:gd name="T88" fmla="*/ 29 w 1652"/>
                <a:gd name="T89" fmla="*/ 1 h 703"/>
                <a:gd name="T90" fmla="*/ 30 w 1652"/>
                <a:gd name="T91" fmla="*/ 0 h 703"/>
                <a:gd name="T92" fmla="*/ 30 w 1652"/>
                <a:gd name="T93" fmla="*/ 1 h 703"/>
                <a:gd name="T94" fmla="*/ 33 w 1652"/>
                <a:gd name="T95" fmla="*/ 4 h 703"/>
                <a:gd name="T96" fmla="*/ 36 w 1652"/>
                <a:gd name="T97" fmla="*/ 10 h 703"/>
                <a:gd name="T98" fmla="*/ 38 w 1652"/>
                <a:gd name="T99" fmla="*/ 14 h 703"/>
                <a:gd name="T100" fmla="*/ 41 w 1652"/>
                <a:gd name="T101" fmla="*/ 16 h 703"/>
                <a:gd name="T102" fmla="*/ 46 w 1652"/>
                <a:gd name="T103" fmla="*/ 18 h 703"/>
                <a:gd name="T104" fmla="*/ 51 w 1652"/>
                <a:gd name="T105" fmla="*/ 20 h 703"/>
                <a:gd name="T106" fmla="*/ 56 w 1652"/>
                <a:gd name="T107" fmla="*/ 22 h 703"/>
                <a:gd name="T108" fmla="*/ 61 w 1652"/>
                <a:gd name="T109" fmla="*/ 22 h 703"/>
                <a:gd name="T110" fmla="*/ 67 w 1652"/>
                <a:gd name="T111" fmla="*/ 23 h 703"/>
                <a:gd name="T112" fmla="*/ 74 w 1652"/>
                <a:gd name="T113" fmla="*/ 23 h 703"/>
                <a:gd name="T114" fmla="*/ 81 w 1652"/>
                <a:gd name="T115" fmla="*/ 24 h 703"/>
                <a:gd name="T116" fmla="*/ 88 w 1652"/>
                <a:gd name="T117" fmla="*/ 26 h 703"/>
                <a:gd name="T118" fmla="*/ 94 w 1652"/>
                <a:gd name="T119" fmla="*/ 27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703"/>
                <a:gd name="T182" fmla="*/ 1652 w 1652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703">
                  <a:moveTo>
                    <a:pt x="1511" y="437"/>
                  </a:moveTo>
                  <a:lnTo>
                    <a:pt x="1530" y="449"/>
                  </a:lnTo>
                  <a:lnTo>
                    <a:pt x="1550" y="463"/>
                  </a:lnTo>
                  <a:lnTo>
                    <a:pt x="1569" y="479"/>
                  </a:lnTo>
                  <a:lnTo>
                    <a:pt x="1588" y="496"/>
                  </a:lnTo>
                  <a:lnTo>
                    <a:pt x="1605" y="514"/>
                  </a:lnTo>
                  <a:lnTo>
                    <a:pt x="1621" y="534"/>
                  </a:lnTo>
                  <a:lnTo>
                    <a:pt x="1634" y="554"/>
                  </a:lnTo>
                  <a:lnTo>
                    <a:pt x="1643" y="574"/>
                  </a:lnTo>
                  <a:lnTo>
                    <a:pt x="1650" y="594"/>
                  </a:lnTo>
                  <a:lnTo>
                    <a:pt x="1652" y="613"/>
                  </a:lnTo>
                  <a:lnTo>
                    <a:pt x="1650" y="632"/>
                  </a:lnTo>
                  <a:lnTo>
                    <a:pt x="1643" y="649"/>
                  </a:lnTo>
                  <a:lnTo>
                    <a:pt x="1630" y="664"/>
                  </a:lnTo>
                  <a:lnTo>
                    <a:pt x="1611" y="678"/>
                  </a:lnTo>
                  <a:lnTo>
                    <a:pt x="1585" y="690"/>
                  </a:lnTo>
                  <a:lnTo>
                    <a:pt x="1553" y="698"/>
                  </a:lnTo>
                  <a:lnTo>
                    <a:pt x="1521" y="702"/>
                  </a:lnTo>
                  <a:lnTo>
                    <a:pt x="1486" y="703"/>
                  </a:lnTo>
                  <a:lnTo>
                    <a:pt x="1451" y="702"/>
                  </a:lnTo>
                  <a:lnTo>
                    <a:pt x="1415" y="699"/>
                  </a:lnTo>
                  <a:lnTo>
                    <a:pt x="1377" y="694"/>
                  </a:lnTo>
                  <a:lnTo>
                    <a:pt x="1339" y="686"/>
                  </a:lnTo>
                  <a:lnTo>
                    <a:pt x="1300" y="677"/>
                  </a:lnTo>
                  <a:lnTo>
                    <a:pt x="1262" y="665"/>
                  </a:lnTo>
                  <a:lnTo>
                    <a:pt x="1223" y="654"/>
                  </a:lnTo>
                  <a:lnTo>
                    <a:pt x="1185" y="641"/>
                  </a:lnTo>
                  <a:lnTo>
                    <a:pt x="1148" y="627"/>
                  </a:lnTo>
                  <a:lnTo>
                    <a:pt x="1111" y="612"/>
                  </a:lnTo>
                  <a:lnTo>
                    <a:pt x="1076" y="598"/>
                  </a:lnTo>
                  <a:lnTo>
                    <a:pt x="1042" y="583"/>
                  </a:lnTo>
                  <a:lnTo>
                    <a:pt x="1010" y="569"/>
                  </a:lnTo>
                  <a:lnTo>
                    <a:pt x="980" y="555"/>
                  </a:lnTo>
                  <a:lnTo>
                    <a:pt x="957" y="544"/>
                  </a:lnTo>
                  <a:lnTo>
                    <a:pt x="935" y="535"/>
                  </a:lnTo>
                  <a:lnTo>
                    <a:pt x="914" y="527"/>
                  </a:lnTo>
                  <a:lnTo>
                    <a:pt x="895" y="519"/>
                  </a:lnTo>
                  <a:lnTo>
                    <a:pt x="875" y="513"/>
                  </a:lnTo>
                  <a:lnTo>
                    <a:pt x="857" y="507"/>
                  </a:lnTo>
                  <a:lnTo>
                    <a:pt x="838" y="503"/>
                  </a:lnTo>
                  <a:lnTo>
                    <a:pt x="822" y="498"/>
                  </a:lnTo>
                  <a:lnTo>
                    <a:pt x="805" y="496"/>
                  </a:lnTo>
                  <a:lnTo>
                    <a:pt x="790" y="494"/>
                  </a:lnTo>
                  <a:lnTo>
                    <a:pt x="775" y="491"/>
                  </a:lnTo>
                  <a:lnTo>
                    <a:pt x="760" y="490"/>
                  </a:lnTo>
                  <a:lnTo>
                    <a:pt x="746" y="490"/>
                  </a:lnTo>
                  <a:lnTo>
                    <a:pt x="733" y="490"/>
                  </a:lnTo>
                  <a:lnTo>
                    <a:pt x="721" y="490"/>
                  </a:lnTo>
                  <a:lnTo>
                    <a:pt x="708" y="491"/>
                  </a:lnTo>
                  <a:lnTo>
                    <a:pt x="691" y="492"/>
                  </a:lnTo>
                  <a:lnTo>
                    <a:pt x="675" y="495"/>
                  </a:lnTo>
                  <a:lnTo>
                    <a:pt x="657" y="496"/>
                  </a:lnTo>
                  <a:lnTo>
                    <a:pt x="642" y="497"/>
                  </a:lnTo>
                  <a:lnTo>
                    <a:pt x="626" y="498"/>
                  </a:lnTo>
                  <a:lnTo>
                    <a:pt x="611" y="499"/>
                  </a:lnTo>
                  <a:lnTo>
                    <a:pt x="595" y="501"/>
                  </a:lnTo>
                  <a:lnTo>
                    <a:pt x="580" y="501"/>
                  </a:lnTo>
                  <a:lnTo>
                    <a:pt x="565" y="501"/>
                  </a:lnTo>
                  <a:lnTo>
                    <a:pt x="550" y="501"/>
                  </a:lnTo>
                  <a:lnTo>
                    <a:pt x="535" y="501"/>
                  </a:lnTo>
                  <a:lnTo>
                    <a:pt x="519" y="499"/>
                  </a:lnTo>
                  <a:lnTo>
                    <a:pt x="504" y="499"/>
                  </a:lnTo>
                  <a:lnTo>
                    <a:pt x="488" y="497"/>
                  </a:lnTo>
                  <a:lnTo>
                    <a:pt x="472" y="496"/>
                  </a:lnTo>
                  <a:lnTo>
                    <a:pt x="455" y="494"/>
                  </a:lnTo>
                  <a:lnTo>
                    <a:pt x="441" y="491"/>
                  </a:lnTo>
                  <a:lnTo>
                    <a:pt x="426" y="489"/>
                  </a:lnTo>
                  <a:lnTo>
                    <a:pt x="411" y="487"/>
                  </a:lnTo>
                  <a:lnTo>
                    <a:pt x="395" y="483"/>
                  </a:lnTo>
                  <a:lnTo>
                    <a:pt x="377" y="479"/>
                  </a:lnTo>
                  <a:lnTo>
                    <a:pt x="358" y="473"/>
                  </a:lnTo>
                  <a:lnTo>
                    <a:pt x="336" y="466"/>
                  </a:lnTo>
                  <a:lnTo>
                    <a:pt x="312" y="457"/>
                  </a:lnTo>
                  <a:lnTo>
                    <a:pt x="305" y="454"/>
                  </a:lnTo>
                  <a:lnTo>
                    <a:pt x="297" y="451"/>
                  </a:lnTo>
                  <a:lnTo>
                    <a:pt x="285" y="446"/>
                  </a:lnTo>
                  <a:lnTo>
                    <a:pt x="273" y="441"/>
                  </a:lnTo>
                  <a:lnTo>
                    <a:pt x="258" y="435"/>
                  </a:lnTo>
                  <a:lnTo>
                    <a:pt x="242" y="427"/>
                  </a:lnTo>
                  <a:lnTo>
                    <a:pt x="224" y="418"/>
                  </a:lnTo>
                  <a:lnTo>
                    <a:pt x="206" y="407"/>
                  </a:lnTo>
                  <a:lnTo>
                    <a:pt x="190" y="398"/>
                  </a:lnTo>
                  <a:lnTo>
                    <a:pt x="169" y="388"/>
                  </a:lnTo>
                  <a:lnTo>
                    <a:pt x="144" y="374"/>
                  </a:lnTo>
                  <a:lnTo>
                    <a:pt x="116" y="358"/>
                  </a:lnTo>
                  <a:lnTo>
                    <a:pt x="88" y="340"/>
                  </a:lnTo>
                  <a:lnTo>
                    <a:pt x="63" y="322"/>
                  </a:lnTo>
                  <a:lnTo>
                    <a:pt x="41" y="302"/>
                  </a:lnTo>
                  <a:lnTo>
                    <a:pt x="25" y="283"/>
                  </a:lnTo>
                  <a:lnTo>
                    <a:pt x="10" y="254"/>
                  </a:lnTo>
                  <a:lnTo>
                    <a:pt x="2" y="224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1" y="141"/>
                  </a:lnTo>
                  <a:lnTo>
                    <a:pt x="23" y="119"/>
                  </a:lnTo>
                  <a:lnTo>
                    <a:pt x="38" y="101"/>
                  </a:lnTo>
                  <a:lnTo>
                    <a:pt x="55" y="88"/>
                  </a:lnTo>
                  <a:lnTo>
                    <a:pt x="64" y="83"/>
                  </a:lnTo>
                  <a:lnTo>
                    <a:pt x="75" y="81"/>
                  </a:lnTo>
                  <a:lnTo>
                    <a:pt x="86" y="79"/>
                  </a:lnTo>
                  <a:lnTo>
                    <a:pt x="99" y="78"/>
                  </a:lnTo>
                  <a:lnTo>
                    <a:pt x="110" y="79"/>
                  </a:lnTo>
                  <a:lnTo>
                    <a:pt x="124" y="80"/>
                  </a:lnTo>
                  <a:lnTo>
                    <a:pt x="137" y="81"/>
                  </a:lnTo>
                  <a:lnTo>
                    <a:pt x="151" y="83"/>
                  </a:lnTo>
                  <a:lnTo>
                    <a:pt x="163" y="87"/>
                  </a:lnTo>
                  <a:lnTo>
                    <a:pt x="177" y="90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6" y="103"/>
                  </a:lnTo>
                  <a:lnTo>
                    <a:pt x="228" y="108"/>
                  </a:lnTo>
                  <a:lnTo>
                    <a:pt x="239" y="112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8" y="123"/>
                  </a:lnTo>
                  <a:lnTo>
                    <a:pt x="284" y="124"/>
                  </a:lnTo>
                  <a:lnTo>
                    <a:pt x="300" y="121"/>
                  </a:lnTo>
                  <a:lnTo>
                    <a:pt x="316" y="116"/>
                  </a:lnTo>
                  <a:lnTo>
                    <a:pt x="331" y="110"/>
                  </a:lnTo>
                  <a:lnTo>
                    <a:pt x="346" y="102"/>
                  </a:lnTo>
                  <a:lnTo>
                    <a:pt x="360" y="95"/>
                  </a:lnTo>
                  <a:lnTo>
                    <a:pt x="374" y="88"/>
                  </a:lnTo>
                  <a:lnTo>
                    <a:pt x="387" y="83"/>
                  </a:lnTo>
                  <a:lnTo>
                    <a:pt x="392" y="81"/>
                  </a:lnTo>
                  <a:lnTo>
                    <a:pt x="397" y="79"/>
                  </a:lnTo>
                  <a:lnTo>
                    <a:pt x="403" y="75"/>
                  </a:lnTo>
                  <a:lnTo>
                    <a:pt x="407" y="72"/>
                  </a:lnTo>
                  <a:lnTo>
                    <a:pt x="417" y="63"/>
                  </a:lnTo>
                  <a:lnTo>
                    <a:pt x="424" y="51"/>
                  </a:lnTo>
                  <a:lnTo>
                    <a:pt x="430" y="38"/>
                  </a:lnTo>
                  <a:lnTo>
                    <a:pt x="436" y="27"/>
                  </a:lnTo>
                  <a:lnTo>
                    <a:pt x="443" y="15"/>
                  </a:lnTo>
                  <a:lnTo>
                    <a:pt x="449" y="6"/>
                  </a:lnTo>
                  <a:lnTo>
                    <a:pt x="457" y="2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1" y="2"/>
                  </a:lnTo>
                  <a:lnTo>
                    <a:pt x="473" y="2"/>
                  </a:lnTo>
                  <a:lnTo>
                    <a:pt x="475" y="3"/>
                  </a:lnTo>
                  <a:lnTo>
                    <a:pt x="489" y="14"/>
                  </a:lnTo>
                  <a:lnTo>
                    <a:pt x="504" y="34"/>
                  </a:lnTo>
                  <a:lnTo>
                    <a:pt x="519" y="58"/>
                  </a:lnTo>
                  <a:lnTo>
                    <a:pt x="535" y="86"/>
                  </a:lnTo>
                  <a:lnTo>
                    <a:pt x="551" y="116"/>
                  </a:lnTo>
                  <a:lnTo>
                    <a:pt x="567" y="146"/>
                  </a:lnTo>
                  <a:lnTo>
                    <a:pt x="584" y="173"/>
                  </a:lnTo>
                  <a:lnTo>
                    <a:pt x="599" y="197"/>
                  </a:lnTo>
                  <a:lnTo>
                    <a:pt x="608" y="209"/>
                  </a:lnTo>
                  <a:lnTo>
                    <a:pt x="620" y="221"/>
                  </a:lnTo>
                  <a:lnTo>
                    <a:pt x="637" y="233"/>
                  </a:lnTo>
                  <a:lnTo>
                    <a:pt x="655" y="246"/>
                  </a:lnTo>
                  <a:lnTo>
                    <a:pt x="676" y="259"/>
                  </a:lnTo>
                  <a:lnTo>
                    <a:pt x="699" y="271"/>
                  </a:lnTo>
                  <a:lnTo>
                    <a:pt x="723" y="283"/>
                  </a:lnTo>
                  <a:lnTo>
                    <a:pt x="749" y="294"/>
                  </a:lnTo>
                  <a:lnTo>
                    <a:pt x="777" y="306"/>
                  </a:lnTo>
                  <a:lnTo>
                    <a:pt x="805" y="316"/>
                  </a:lnTo>
                  <a:lnTo>
                    <a:pt x="833" y="325"/>
                  </a:lnTo>
                  <a:lnTo>
                    <a:pt x="863" y="333"/>
                  </a:lnTo>
                  <a:lnTo>
                    <a:pt x="892" y="340"/>
                  </a:lnTo>
                  <a:lnTo>
                    <a:pt x="921" y="345"/>
                  </a:lnTo>
                  <a:lnTo>
                    <a:pt x="949" y="348"/>
                  </a:lnTo>
                  <a:lnTo>
                    <a:pt x="976" y="351"/>
                  </a:lnTo>
                  <a:lnTo>
                    <a:pt x="1005" y="352"/>
                  </a:lnTo>
                  <a:lnTo>
                    <a:pt x="1036" y="353"/>
                  </a:lnTo>
                  <a:lnTo>
                    <a:pt x="1070" y="355"/>
                  </a:lnTo>
                  <a:lnTo>
                    <a:pt x="1105" y="359"/>
                  </a:lnTo>
                  <a:lnTo>
                    <a:pt x="1142" y="361"/>
                  </a:lnTo>
                  <a:lnTo>
                    <a:pt x="1180" y="366"/>
                  </a:lnTo>
                  <a:lnTo>
                    <a:pt x="1219" y="370"/>
                  </a:lnTo>
                  <a:lnTo>
                    <a:pt x="1257" y="375"/>
                  </a:lnTo>
                  <a:lnTo>
                    <a:pt x="1296" y="381"/>
                  </a:lnTo>
                  <a:lnTo>
                    <a:pt x="1333" y="388"/>
                  </a:lnTo>
                  <a:lnTo>
                    <a:pt x="1369" y="395"/>
                  </a:lnTo>
                  <a:lnTo>
                    <a:pt x="1404" y="401"/>
                  </a:lnTo>
                  <a:lnTo>
                    <a:pt x="1435" y="409"/>
                  </a:lnTo>
                  <a:lnTo>
                    <a:pt x="1463" y="419"/>
                  </a:lnTo>
                  <a:lnTo>
                    <a:pt x="1489" y="428"/>
                  </a:lnTo>
                  <a:lnTo>
                    <a:pt x="1511" y="437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1" name="Freeform 476"/>
            <p:cNvSpPr>
              <a:spLocks/>
            </p:cNvSpPr>
            <p:nvPr/>
          </p:nvSpPr>
          <p:spPr bwMode="auto">
            <a:xfrm>
              <a:off x="3551" y="2372"/>
              <a:ext cx="811" cy="336"/>
            </a:xfrm>
            <a:custGeom>
              <a:avLst/>
              <a:gdLst>
                <a:gd name="T0" fmla="*/ 95 w 1624"/>
                <a:gd name="T1" fmla="*/ 28 h 673"/>
                <a:gd name="T2" fmla="*/ 98 w 1624"/>
                <a:gd name="T3" fmla="*/ 31 h 673"/>
                <a:gd name="T4" fmla="*/ 100 w 1624"/>
                <a:gd name="T5" fmla="*/ 34 h 673"/>
                <a:gd name="T6" fmla="*/ 101 w 1624"/>
                <a:gd name="T7" fmla="*/ 37 h 673"/>
                <a:gd name="T8" fmla="*/ 98 w 1624"/>
                <a:gd name="T9" fmla="*/ 40 h 673"/>
                <a:gd name="T10" fmla="*/ 93 w 1624"/>
                <a:gd name="T11" fmla="*/ 41 h 673"/>
                <a:gd name="T12" fmla="*/ 87 w 1624"/>
                <a:gd name="T13" fmla="*/ 41 h 673"/>
                <a:gd name="T14" fmla="*/ 80 w 1624"/>
                <a:gd name="T15" fmla="*/ 40 h 673"/>
                <a:gd name="T16" fmla="*/ 73 w 1624"/>
                <a:gd name="T17" fmla="*/ 38 h 673"/>
                <a:gd name="T18" fmla="*/ 67 w 1624"/>
                <a:gd name="T19" fmla="*/ 35 h 673"/>
                <a:gd name="T20" fmla="*/ 61 w 1624"/>
                <a:gd name="T21" fmla="*/ 33 h 673"/>
                <a:gd name="T22" fmla="*/ 57 w 1624"/>
                <a:gd name="T23" fmla="*/ 31 h 673"/>
                <a:gd name="T24" fmla="*/ 54 w 1624"/>
                <a:gd name="T25" fmla="*/ 30 h 673"/>
                <a:gd name="T26" fmla="*/ 51 w 1624"/>
                <a:gd name="T27" fmla="*/ 29 h 673"/>
                <a:gd name="T28" fmla="*/ 48 w 1624"/>
                <a:gd name="T29" fmla="*/ 29 h 673"/>
                <a:gd name="T30" fmla="*/ 46 w 1624"/>
                <a:gd name="T31" fmla="*/ 29 h 673"/>
                <a:gd name="T32" fmla="*/ 43 w 1624"/>
                <a:gd name="T33" fmla="*/ 29 h 673"/>
                <a:gd name="T34" fmla="*/ 40 w 1624"/>
                <a:gd name="T35" fmla="*/ 29 h 673"/>
                <a:gd name="T36" fmla="*/ 37 w 1624"/>
                <a:gd name="T37" fmla="*/ 29 h 673"/>
                <a:gd name="T38" fmla="*/ 34 w 1624"/>
                <a:gd name="T39" fmla="*/ 29 h 673"/>
                <a:gd name="T40" fmla="*/ 31 w 1624"/>
                <a:gd name="T41" fmla="*/ 28 h 673"/>
                <a:gd name="T42" fmla="*/ 28 w 1624"/>
                <a:gd name="T43" fmla="*/ 28 h 673"/>
                <a:gd name="T44" fmla="*/ 25 w 1624"/>
                <a:gd name="T45" fmla="*/ 28 h 673"/>
                <a:gd name="T46" fmla="*/ 21 w 1624"/>
                <a:gd name="T47" fmla="*/ 27 h 673"/>
                <a:gd name="T48" fmla="*/ 19 w 1624"/>
                <a:gd name="T49" fmla="*/ 26 h 673"/>
                <a:gd name="T50" fmla="*/ 16 w 1624"/>
                <a:gd name="T51" fmla="*/ 25 h 673"/>
                <a:gd name="T52" fmla="*/ 13 w 1624"/>
                <a:gd name="T53" fmla="*/ 24 h 673"/>
                <a:gd name="T54" fmla="*/ 11 w 1624"/>
                <a:gd name="T55" fmla="*/ 23 h 673"/>
                <a:gd name="T56" fmla="*/ 9 w 1624"/>
                <a:gd name="T57" fmla="*/ 22 h 673"/>
                <a:gd name="T58" fmla="*/ 6 w 1624"/>
                <a:gd name="T59" fmla="*/ 20 h 673"/>
                <a:gd name="T60" fmla="*/ 4 w 1624"/>
                <a:gd name="T61" fmla="*/ 19 h 673"/>
                <a:gd name="T62" fmla="*/ 2 w 1624"/>
                <a:gd name="T63" fmla="*/ 17 h 673"/>
                <a:gd name="T64" fmla="*/ 0 w 1624"/>
                <a:gd name="T65" fmla="*/ 13 h 673"/>
                <a:gd name="T66" fmla="*/ 0 w 1624"/>
                <a:gd name="T67" fmla="*/ 8 h 673"/>
                <a:gd name="T68" fmla="*/ 3 w 1624"/>
                <a:gd name="T69" fmla="*/ 5 h 673"/>
                <a:gd name="T70" fmla="*/ 5 w 1624"/>
                <a:gd name="T71" fmla="*/ 4 h 673"/>
                <a:gd name="T72" fmla="*/ 7 w 1624"/>
                <a:gd name="T73" fmla="*/ 4 h 673"/>
                <a:gd name="T74" fmla="*/ 9 w 1624"/>
                <a:gd name="T75" fmla="*/ 5 h 673"/>
                <a:gd name="T76" fmla="*/ 12 w 1624"/>
                <a:gd name="T77" fmla="*/ 5 h 673"/>
                <a:gd name="T78" fmla="*/ 14 w 1624"/>
                <a:gd name="T79" fmla="*/ 6 h 673"/>
                <a:gd name="T80" fmla="*/ 15 w 1624"/>
                <a:gd name="T81" fmla="*/ 7 h 673"/>
                <a:gd name="T82" fmla="*/ 17 w 1624"/>
                <a:gd name="T83" fmla="*/ 7 h 673"/>
                <a:gd name="T84" fmla="*/ 20 w 1624"/>
                <a:gd name="T85" fmla="*/ 6 h 673"/>
                <a:gd name="T86" fmla="*/ 22 w 1624"/>
                <a:gd name="T87" fmla="*/ 5 h 673"/>
                <a:gd name="T88" fmla="*/ 24 w 1624"/>
                <a:gd name="T89" fmla="*/ 4 h 673"/>
                <a:gd name="T90" fmla="*/ 25 w 1624"/>
                <a:gd name="T91" fmla="*/ 3 h 673"/>
                <a:gd name="T92" fmla="*/ 26 w 1624"/>
                <a:gd name="T93" fmla="*/ 1 h 673"/>
                <a:gd name="T94" fmla="*/ 27 w 1624"/>
                <a:gd name="T95" fmla="*/ 0 h 673"/>
                <a:gd name="T96" fmla="*/ 28 w 1624"/>
                <a:gd name="T97" fmla="*/ 0 h 673"/>
                <a:gd name="T98" fmla="*/ 29 w 1624"/>
                <a:gd name="T99" fmla="*/ 0 h 673"/>
                <a:gd name="T100" fmla="*/ 32 w 1624"/>
                <a:gd name="T101" fmla="*/ 5 h 673"/>
                <a:gd name="T102" fmla="*/ 35 w 1624"/>
                <a:gd name="T103" fmla="*/ 10 h 673"/>
                <a:gd name="T104" fmla="*/ 37 w 1624"/>
                <a:gd name="T105" fmla="*/ 13 h 673"/>
                <a:gd name="T106" fmla="*/ 41 w 1624"/>
                <a:gd name="T107" fmla="*/ 15 h 673"/>
                <a:gd name="T108" fmla="*/ 45 w 1624"/>
                <a:gd name="T109" fmla="*/ 17 h 673"/>
                <a:gd name="T110" fmla="*/ 51 w 1624"/>
                <a:gd name="T111" fmla="*/ 19 h 673"/>
                <a:gd name="T112" fmla="*/ 56 w 1624"/>
                <a:gd name="T113" fmla="*/ 20 h 673"/>
                <a:gd name="T114" fmla="*/ 61 w 1624"/>
                <a:gd name="T115" fmla="*/ 21 h 673"/>
                <a:gd name="T116" fmla="*/ 67 w 1624"/>
                <a:gd name="T117" fmla="*/ 21 h 673"/>
                <a:gd name="T118" fmla="*/ 74 w 1624"/>
                <a:gd name="T119" fmla="*/ 22 h 673"/>
                <a:gd name="T120" fmla="*/ 81 w 1624"/>
                <a:gd name="T121" fmla="*/ 23 h 673"/>
                <a:gd name="T122" fmla="*/ 88 w 1624"/>
                <a:gd name="T123" fmla="*/ 24 h 673"/>
                <a:gd name="T124" fmla="*/ 92 w 1624"/>
                <a:gd name="T125" fmla="*/ 26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"/>
                <a:gd name="T190" fmla="*/ 0 h 673"/>
                <a:gd name="T191" fmla="*/ 1624 w 1624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" h="673">
                  <a:moveTo>
                    <a:pt x="1487" y="425"/>
                  </a:moveTo>
                  <a:lnTo>
                    <a:pt x="1507" y="436"/>
                  </a:lnTo>
                  <a:lnTo>
                    <a:pt x="1526" y="448"/>
                  </a:lnTo>
                  <a:lnTo>
                    <a:pt x="1545" y="463"/>
                  </a:lnTo>
                  <a:lnTo>
                    <a:pt x="1563" y="479"/>
                  </a:lnTo>
                  <a:lnTo>
                    <a:pt x="1579" y="497"/>
                  </a:lnTo>
                  <a:lnTo>
                    <a:pt x="1594" y="515"/>
                  </a:lnTo>
                  <a:lnTo>
                    <a:pt x="1607" y="534"/>
                  </a:lnTo>
                  <a:lnTo>
                    <a:pt x="1616" y="552"/>
                  </a:lnTo>
                  <a:lnTo>
                    <a:pt x="1622" y="570"/>
                  </a:lnTo>
                  <a:lnTo>
                    <a:pt x="1624" y="589"/>
                  </a:lnTo>
                  <a:lnTo>
                    <a:pt x="1622" y="605"/>
                  </a:lnTo>
                  <a:lnTo>
                    <a:pt x="1615" y="621"/>
                  </a:lnTo>
                  <a:lnTo>
                    <a:pt x="1602" y="636"/>
                  </a:lnTo>
                  <a:lnTo>
                    <a:pt x="1584" y="649"/>
                  </a:lnTo>
                  <a:lnTo>
                    <a:pt x="1558" y="659"/>
                  </a:lnTo>
                  <a:lnTo>
                    <a:pt x="1527" y="667"/>
                  </a:lnTo>
                  <a:lnTo>
                    <a:pt x="1497" y="671"/>
                  </a:lnTo>
                  <a:lnTo>
                    <a:pt x="1465" y="673"/>
                  </a:lnTo>
                  <a:lnTo>
                    <a:pt x="1432" y="672"/>
                  </a:lnTo>
                  <a:lnTo>
                    <a:pt x="1397" y="668"/>
                  </a:lnTo>
                  <a:lnTo>
                    <a:pt x="1363" y="663"/>
                  </a:lnTo>
                  <a:lnTo>
                    <a:pt x="1327" y="656"/>
                  </a:lnTo>
                  <a:lnTo>
                    <a:pt x="1290" y="646"/>
                  </a:lnTo>
                  <a:lnTo>
                    <a:pt x="1254" y="637"/>
                  </a:lnTo>
                  <a:lnTo>
                    <a:pt x="1217" y="626"/>
                  </a:lnTo>
                  <a:lnTo>
                    <a:pt x="1181" y="613"/>
                  </a:lnTo>
                  <a:lnTo>
                    <a:pt x="1146" y="600"/>
                  </a:lnTo>
                  <a:lnTo>
                    <a:pt x="1110" y="587"/>
                  </a:lnTo>
                  <a:lnTo>
                    <a:pt x="1077" y="573"/>
                  </a:lnTo>
                  <a:lnTo>
                    <a:pt x="1045" y="559"/>
                  </a:lnTo>
                  <a:lnTo>
                    <a:pt x="1014" y="545"/>
                  </a:lnTo>
                  <a:lnTo>
                    <a:pt x="984" y="531"/>
                  </a:lnTo>
                  <a:lnTo>
                    <a:pt x="963" y="522"/>
                  </a:lnTo>
                  <a:lnTo>
                    <a:pt x="943" y="514"/>
                  </a:lnTo>
                  <a:lnTo>
                    <a:pt x="924" y="506"/>
                  </a:lnTo>
                  <a:lnTo>
                    <a:pt x="905" y="499"/>
                  </a:lnTo>
                  <a:lnTo>
                    <a:pt x="887" y="493"/>
                  </a:lnTo>
                  <a:lnTo>
                    <a:pt x="870" y="487"/>
                  </a:lnTo>
                  <a:lnTo>
                    <a:pt x="854" y="483"/>
                  </a:lnTo>
                  <a:lnTo>
                    <a:pt x="837" y="479"/>
                  </a:lnTo>
                  <a:lnTo>
                    <a:pt x="822" y="476"/>
                  </a:lnTo>
                  <a:lnTo>
                    <a:pt x="808" y="472"/>
                  </a:lnTo>
                  <a:lnTo>
                    <a:pt x="794" y="470"/>
                  </a:lnTo>
                  <a:lnTo>
                    <a:pt x="780" y="469"/>
                  </a:lnTo>
                  <a:lnTo>
                    <a:pt x="766" y="468"/>
                  </a:lnTo>
                  <a:lnTo>
                    <a:pt x="753" y="467"/>
                  </a:lnTo>
                  <a:lnTo>
                    <a:pt x="742" y="467"/>
                  </a:lnTo>
                  <a:lnTo>
                    <a:pt x="730" y="467"/>
                  </a:lnTo>
                  <a:lnTo>
                    <a:pt x="711" y="467"/>
                  </a:lnTo>
                  <a:lnTo>
                    <a:pt x="692" y="467"/>
                  </a:lnTo>
                  <a:lnTo>
                    <a:pt x="675" y="467"/>
                  </a:lnTo>
                  <a:lnTo>
                    <a:pt x="658" y="467"/>
                  </a:lnTo>
                  <a:lnTo>
                    <a:pt x="641" y="467"/>
                  </a:lnTo>
                  <a:lnTo>
                    <a:pt x="624" y="467"/>
                  </a:lnTo>
                  <a:lnTo>
                    <a:pt x="608" y="467"/>
                  </a:lnTo>
                  <a:lnTo>
                    <a:pt x="593" y="467"/>
                  </a:lnTo>
                  <a:lnTo>
                    <a:pt x="577" y="467"/>
                  </a:lnTo>
                  <a:lnTo>
                    <a:pt x="562" y="466"/>
                  </a:lnTo>
                  <a:lnTo>
                    <a:pt x="547" y="466"/>
                  </a:lnTo>
                  <a:lnTo>
                    <a:pt x="532" y="464"/>
                  </a:lnTo>
                  <a:lnTo>
                    <a:pt x="517" y="464"/>
                  </a:lnTo>
                  <a:lnTo>
                    <a:pt x="502" y="463"/>
                  </a:lnTo>
                  <a:lnTo>
                    <a:pt x="486" y="463"/>
                  </a:lnTo>
                  <a:lnTo>
                    <a:pt x="471" y="462"/>
                  </a:lnTo>
                  <a:lnTo>
                    <a:pt x="456" y="462"/>
                  </a:lnTo>
                  <a:lnTo>
                    <a:pt x="441" y="461"/>
                  </a:lnTo>
                  <a:lnTo>
                    <a:pt x="426" y="461"/>
                  </a:lnTo>
                  <a:lnTo>
                    <a:pt x="409" y="459"/>
                  </a:lnTo>
                  <a:lnTo>
                    <a:pt x="391" y="456"/>
                  </a:lnTo>
                  <a:lnTo>
                    <a:pt x="371" y="452"/>
                  </a:lnTo>
                  <a:lnTo>
                    <a:pt x="348" y="446"/>
                  </a:lnTo>
                  <a:lnTo>
                    <a:pt x="323" y="438"/>
                  </a:lnTo>
                  <a:lnTo>
                    <a:pt x="315" y="434"/>
                  </a:lnTo>
                  <a:lnTo>
                    <a:pt x="304" y="431"/>
                  </a:lnTo>
                  <a:lnTo>
                    <a:pt x="293" y="426"/>
                  </a:lnTo>
                  <a:lnTo>
                    <a:pt x="280" y="421"/>
                  </a:lnTo>
                  <a:lnTo>
                    <a:pt x="265" y="414"/>
                  </a:lnTo>
                  <a:lnTo>
                    <a:pt x="249" y="407"/>
                  </a:lnTo>
                  <a:lnTo>
                    <a:pt x="232" y="398"/>
                  </a:lnTo>
                  <a:lnTo>
                    <a:pt x="213" y="387"/>
                  </a:lnTo>
                  <a:lnTo>
                    <a:pt x="208" y="384"/>
                  </a:lnTo>
                  <a:lnTo>
                    <a:pt x="199" y="379"/>
                  </a:lnTo>
                  <a:lnTo>
                    <a:pt x="189" y="375"/>
                  </a:lnTo>
                  <a:lnTo>
                    <a:pt x="178" y="369"/>
                  </a:lnTo>
                  <a:lnTo>
                    <a:pt x="165" y="363"/>
                  </a:lnTo>
                  <a:lnTo>
                    <a:pt x="151" y="356"/>
                  </a:lnTo>
                  <a:lnTo>
                    <a:pt x="137" y="349"/>
                  </a:lnTo>
                  <a:lnTo>
                    <a:pt x="123" y="341"/>
                  </a:lnTo>
                  <a:lnTo>
                    <a:pt x="108" y="333"/>
                  </a:lnTo>
                  <a:lnTo>
                    <a:pt x="94" y="325"/>
                  </a:lnTo>
                  <a:lnTo>
                    <a:pt x="80" y="316"/>
                  </a:lnTo>
                  <a:lnTo>
                    <a:pt x="66" y="307"/>
                  </a:lnTo>
                  <a:lnTo>
                    <a:pt x="54" y="297"/>
                  </a:lnTo>
                  <a:lnTo>
                    <a:pt x="43" y="287"/>
                  </a:lnTo>
                  <a:lnTo>
                    <a:pt x="34" y="278"/>
                  </a:lnTo>
                  <a:lnTo>
                    <a:pt x="26" y="267"/>
                  </a:lnTo>
                  <a:lnTo>
                    <a:pt x="11" y="240"/>
                  </a:lnTo>
                  <a:lnTo>
                    <a:pt x="3" y="212"/>
                  </a:lnTo>
                  <a:lnTo>
                    <a:pt x="0" y="183"/>
                  </a:lnTo>
                  <a:lnTo>
                    <a:pt x="4" y="158"/>
                  </a:lnTo>
                  <a:lnTo>
                    <a:pt x="11" y="134"/>
                  </a:lnTo>
                  <a:lnTo>
                    <a:pt x="22" y="112"/>
                  </a:lnTo>
                  <a:lnTo>
                    <a:pt x="36" y="96"/>
                  </a:lnTo>
                  <a:lnTo>
                    <a:pt x="53" y="83"/>
                  </a:lnTo>
                  <a:lnTo>
                    <a:pt x="62" y="80"/>
                  </a:lnTo>
                  <a:lnTo>
                    <a:pt x="73" y="76"/>
                  </a:lnTo>
                  <a:lnTo>
                    <a:pt x="83" y="75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19" y="75"/>
                  </a:lnTo>
                  <a:lnTo>
                    <a:pt x="132" y="77"/>
                  </a:lnTo>
                  <a:lnTo>
                    <a:pt x="144" y="80"/>
                  </a:lnTo>
                  <a:lnTo>
                    <a:pt x="158" y="82"/>
                  </a:lnTo>
                  <a:lnTo>
                    <a:pt x="171" y="85"/>
                  </a:lnTo>
                  <a:lnTo>
                    <a:pt x="183" y="89"/>
                  </a:lnTo>
                  <a:lnTo>
                    <a:pt x="196" y="93"/>
                  </a:lnTo>
                  <a:lnTo>
                    <a:pt x="208" y="97"/>
                  </a:lnTo>
                  <a:lnTo>
                    <a:pt x="219" y="101"/>
                  </a:lnTo>
                  <a:lnTo>
                    <a:pt x="231" y="106"/>
                  </a:lnTo>
                  <a:lnTo>
                    <a:pt x="241" y="109"/>
                  </a:lnTo>
                  <a:lnTo>
                    <a:pt x="246" y="111"/>
                  </a:lnTo>
                  <a:lnTo>
                    <a:pt x="250" y="112"/>
                  </a:lnTo>
                  <a:lnTo>
                    <a:pt x="255" y="113"/>
                  </a:lnTo>
                  <a:lnTo>
                    <a:pt x="259" y="114"/>
                  </a:lnTo>
                  <a:lnTo>
                    <a:pt x="275" y="115"/>
                  </a:lnTo>
                  <a:lnTo>
                    <a:pt x="292" y="114"/>
                  </a:lnTo>
                  <a:lnTo>
                    <a:pt x="307" y="109"/>
                  </a:lnTo>
                  <a:lnTo>
                    <a:pt x="322" y="104"/>
                  </a:lnTo>
                  <a:lnTo>
                    <a:pt x="335" y="98"/>
                  </a:lnTo>
                  <a:lnTo>
                    <a:pt x="349" y="91"/>
                  </a:lnTo>
                  <a:lnTo>
                    <a:pt x="362" y="84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5"/>
                  </a:lnTo>
                  <a:lnTo>
                    <a:pt x="391" y="71"/>
                  </a:lnTo>
                  <a:lnTo>
                    <a:pt x="395" y="69"/>
                  </a:lnTo>
                  <a:lnTo>
                    <a:pt x="404" y="61"/>
                  </a:lnTo>
                  <a:lnTo>
                    <a:pt x="411" y="51"/>
                  </a:lnTo>
                  <a:lnTo>
                    <a:pt x="418" y="39"/>
                  </a:lnTo>
                  <a:lnTo>
                    <a:pt x="424" y="28"/>
                  </a:lnTo>
                  <a:lnTo>
                    <a:pt x="431" y="16"/>
                  </a:lnTo>
                  <a:lnTo>
                    <a:pt x="437" y="7"/>
                  </a:lnTo>
                  <a:lnTo>
                    <a:pt x="444" y="1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1"/>
                  </a:lnTo>
                  <a:lnTo>
                    <a:pt x="462" y="2"/>
                  </a:lnTo>
                  <a:lnTo>
                    <a:pt x="476" y="13"/>
                  </a:lnTo>
                  <a:lnTo>
                    <a:pt x="491" y="31"/>
                  </a:lnTo>
                  <a:lnTo>
                    <a:pt x="507" y="54"/>
                  </a:lnTo>
                  <a:lnTo>
                    <a:pt x="522" y="80"/>
                  </a:lnTo>
                  <a:lnTo>
                    <a:pt x="538" y="108"/>
                  </a:lnTo>
                  <a:lnTo>
                    <a:pt x="554" y="136"/>
                  </a:lnTo>
                  <a:lnTo>
                    <a:pt x="570" y="162"/>
                  </a:lnTo>
                  <a:lnTo>
                    <a:pt x="585" y="186"/>
                  </a:lnTo>
                  <a:lnTo>
                    <a:pt x="594" y="197"/>
                  </a:lnTo>
                  <a:lnTo>
                    <a:pt x="607" y="209"/>
                  </a:lnTo>
                  <a:lnTo>
                    <a:pt x="623" y="220"/>
                  </a:lnTo>
                  <a:lnTo>
                    <a:pt x="642" y="233"/>
                  </a:lnTo>
                  <a:lnTo>
                    <a:pt x="662" y="245"/>
                  </a:lnTo>
                  <a:lnTo>
                    <a:pt x="684" y="258"/>
                  </a:lnTo>
                  <a:lnTo>
                    <a:pt x="710" y="271"/>
                  </a:lnTo>
                  <a:lnTo>
                    <a:pt x="735" y="282"/>
                  </a:lnTo>
                  <a:lnTo>
                    <a:pt x="763" y="294"/>
                  </a:lnTo>
                  <a:lnTo>
                    <a:pt x="790" y="304"/>
                  </a:lnTo>
                  <a:lnTo>
                    <a:pt x="818" y="313"/>
                  </a:lnTo>
                  <a:lnTo>
                    <a:pt x="847" y="323"/>
                  </a:lnTo>
                  <a:lnTo>
                    <a:pt x="875" y="330"/>
                  </a:lnTo>
                  <a:lnTo>
                    <a:pt x="904" y="334"/>
                  </a:lnTo>
                  <a:lnTo>
                    <a:pt x="932" y="339"/>
                  </a:lnTo>
                  <a:lnTo>
                    <a:pt x="958" y="340"/>
                  </a:lnTo>
                  <a:lnTo>
                    <a:pt x="986" y="341"/>
                  </a:lnTo>
                  <a:lnTo>
                    <a:pt x="1017" y="342"/>
                  </a:lnTo>
                  <a:lnTo>
                    <a:pt x="1050" y="345"/>
                  </a:lnTo>
                  <a:lnTo>
                    <a:pt x="1086" y="348"/>
                  </a:lnTo>
                  <a:lnTo>
                    <a:pt x="1123" y="351"/>
                  </a:lnTo>
                  <a:lnTo>
                    <a:pt x="1160" y="355"/>
                  </a:lnTo>
                  <a:lnTo>
                    <a:pt x="1199" y="360"/>
                  </a:lnTo>
                  <a:lnTo>
                    <a:pt x="1237" y="365"/>
                  </a:lnTo>
                  <a:lnTo>
                    <a:pt x="1275" y="371"/>
                  </a:lnTo>
                  <a:lnTo>
                    <a:pt x="1312" y="377"/>
                  </a:lnTo>
                  <a:lnTo>
                    <a:pt x="1348" y="384"/>
                  </a:lnTo>
                  <a:lnTo>
                    <a:pt x="1381" y="392"/>
                  </a:lnTo>
                  <a:lnTo>
                    <a:pt x="1412" y="399"/>
                  </a:lnTo>
                  <a:lnTo>
                    <a:pt x="1441" y="408"/>
                  </a:lnTo>
                  <a:lnTo>
                    <a:pt x="1466" y="416"/>
                  </a:lnTo>
                  <a:lnTo>
                    <a:pt x="1487" y="425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2" name="Freeform 477"/>
            <p:cNvSpPr>
              <a:spLocks/>
            </p:cNvSpPr>
            <p:nvPr/>
          </p:nvSpPr>
          <p:spPr bwMode="auto">
            <a:xfrm>
              <a:off x="3556" y="2382"/>
              <a:ext cx="798" cy="321"/>
            </a:xfrm>
            <a:custGeom>
              <a:avLst/>
              <a:gdLst>
                <a:gd name="T0" fmla="*/ 94 w 1595"/>
                <a:gd name="T1" fmla="*/ 28 h 641"/>
                <a:gd name="T2" fmla="*/ 98 w 1595"/>
                <a:gd name="T3" fmla="*/ 30 h 641"/>
                <a:gd name="T4" fmla="*/ 100 w 1595"/>
                <a:gd name="T5" fmla="*/ 34 h 641"/>
                <a:gd name="T6" fmla="*/ 100 w 1595"/>
                <a:gd name="T7" fmla="*/ 37 h 641"/>
                <a:gd name="T8" fmla="*/ 98 w 1595"/>
                <a:gd name="T9" fmla="*/ 39 h 641"/>
                <a:gd name="T10" fmla="*/ 92 w 1595"/>
                <a:gd name="T11" fmla="*/ 40 h 641"/>
                <a:gd name="T12" fmla="*/ 87 w 1595"/>
                <a:gd name="T13" fmla="*/ 40 h 641"/>
                <a:gd name="T14" fmla="*/ 80 w 1595"/>
                <a:gd name="T15" fmla="*/ 39 h 641"/>
                <a:gd name="T16" fmla="*/ 74 w 1595"/>
                <a:gd name="T17" fmla="*/ 37 h 641"/>
                <a:gd name="T18" fmla="*/ 68 w 1595"/>
                <a:gd name="T19" fmla="*/ 35 h 641"/>
                <a:gd name="T20" fmla="*/ 62 w 1595"/>
                <a:gd name="T21" fmla="*/ 32 h 641"/>
                <a:gd name="T22" fmla="*/ 59 w 1595"/>
                <a:gd name="T23" fmla="*/ 31 h 641"/>
                <a:gd name="T24" fmla="*/ 56 w 1595"/>
                <a:gd name="T25" fmla="*/ 30 h 641"/>
                <a:gd name="T26" fmla="*/ 53 w 1595"/>
                <a:gd name="T27" fmla="*/ 29 h 641"/>
                <a:gd name="T28" fmla="*/ 50 w 1595"/>
                <a:gd name="T29" fmla="*/ 28 h 641"/>
                <a:gd name="T30" fmla="*/ 48 w 1595"/>
                <a:gd name="T31" fmla="*/ 28 h 641"/>
                <a:gd name="T32" fmla="*/ 45 w 1595"/>
                <a:gd name="T33" fmla="*/ 28 h 641"/>
                <a:gd name="T34" fmla="*/ 41 w 1595"/>
                <a:gd name="T35" fmla="*/ 28 h 641"/>
                <a:gd name="T36" fmla="*/ 38 w 1595"/>
                <a:gd name="T37" fmla="*/ 27 h 641"/>
                <a:gd name="T38" fmla="*/ 35 w 1595"/>
                <a:gd name="T39" fmla="*/ 27 h 641"/>
                <a:gd name="T40" fmla="*/ 33 w 1595"/>
                <a:gd name="T41" fmla="*/ 27 h 641"/>
                <a:gd name="T42" fmla="*/ 30 w 1595"/>
                <a:gd name="T43" fmla="*/ 27 h 641"/>
                <a:gd name="T44" fmla="*/ 27 w 1595"/>
                <a:gd name="T45" fmla="*/ 28 h 641"/>
                <a:gd name="T46" fmla="*/ 23 w 1595"/>
                <a:gd name="T47" fmla="*/ 27 h 641"/>
                <a:gd name="T48" fmla="*/ 20 w 1595"/>
                <a:gd name="T49" fmla="*/ 26 h 641"/>
                <a:gd name="T50" fmla="*/ 17 w 1595"/>
                <a:gd name="T51" fmla="*/ 25 h 641"/>
                <a:gd name="T52" fmla="*/ 14 w 1595"/>
                <a:gd name="T53" fmla="*/ 23 h 641"/>
                <a:gd name="T54" fmla="*/ 13 w 1595"/>
                <a:gd name="T55" fmla="*/ 23 h 641"/>
                <a:gd name="T56" fmla="*/ 10 w 1595"/>
                <a:gd name="T57" fmla="*/ 22 h 641"/>
                <a:gd name="T58" fmla="*/ 8 w 1595"/>
                <a:gd name="T59" fmla="*/ 20 h 641"/>
                <a:gd name="T60" fmla="*/ 5 w 1595"/>
                <a:gd name="T61" fmla="*/ 19 h 641"/>
                <a:gd name="T62" fmla="*/ 3 w 1595"/>
                <a:gd name="T63" fmla="*/ 17 h 641"/>
                <a:gd name="T64" fmla="*/ 1 w 1595"/>
                <a:gd name="T65" fmla="*/ 13 h 641"/>
                <a:gd name="T66" fmla="*/ 1 w 1595"/>
                <a:gd name="T67" fmla="*/ 8 h 641"/>
                <a:gd name="T68" fmla="*/ 4 w 1595"/>
                <a:gd name="T69" fmla="*/ 5 h 641"/>
                <a:gd name="T70" fmla="*/ 8 w 1595"/>
                <a:gd name="T71" fmla="*/ 5 h 641"/>
                <a:gd name="T72" fmla="*/ 12 w 1595"/>
                <a:gd name="T73" fmla="*/ 6 h 641"/>
                <a:gd name="T74" fmla="*/ 15 w 1595"/>
                <a:gd name="T75" fmla="*/ 7 h 641"/>
                <a:gd name="T76" fmla="*/ 16 w 1595"/>
                <a:gd name="T77" fmla="*/ 7 h 641"/>
                <a:gd name="T78" fmla="*/ 19 w 1595"/>
                <a:gd name="T79" fmla="*/ 7 h 641"/>
                <a:gd name="T80" fmla="*/ 22 w 1595"/>
                <a:gd name="T81" fmla="*/ 6 h 641"/>
                <a:gd name="T82" fmla="*/ 23 w 1595"/>
                <a:gd name="T83" fmla="*/ 5 h 641"/>
                <a:gd name="T84" fmla="*/ 24 w 1595"/>
                <a:gd name="T85" fmla="*/ 5 h 641"/>
                <a:gd name="T86" fmla="*/ 26 w 1595"/>
                <a:gd name="T87" fmla="*/ 3 h 641"/>
                <a:gd name="T88" fmla="*/ 27 w 1595"/>
                <a:gd name="T89" fmla="*/ 1 h 641"/>
                <a:gd name="T90" fmla="*/ 28 w 1595"/>
                <a:gd name="T91" fmla="*/ 0 h 641"/>
                <a:gd name="T92" fmla="*/ 29 w 1595"/>
                <a:gd name="T93" fmla="*/ 1 h 641"/>
                <a:gd name="T94" fmla="*/ 31 w 1595"/>
                <a:gd name="T95" fmla="*/ 4 h 641"/>
                <a:gd name="T96" fmla="*/ 34 w 1595"/>
                <a:gd name="T97" fmla="*/ 8 h 641"/>
                <a:gd name="T98" fmla="*/ 37 w 1595"/>
                <a:gd name="T99" fmla="*/ 12 h 641"/>
                <a:gd name="T100" fmla="*/ 40 w 1595"/>
                <a:gd name="T101" fmla="*/ 14 h 641"/>
                <a:gd name="T102" fmla="*/ 44 w 1595"/>
                <a:gd name="T103" fmla="*/ 17 h 641"/>
                <a:gd name="T104" fmla="*/ 49 w 1595"/>
                <a:gd name="T105" fmla="*/ 19 h 641"/>
                <a:gd name="T106" fmla="*/ 54 w 1595"/>
                <a:gd name="T107" fmla="*/ 20 h 641"/>
                <a:gd name="T108" fmla="*/ 59 w 1595"/>
                <a:gd name="T109" fmla="*/ 21 h 641"/>
                <a:gd name="T110" fmla="*/ 65 w 1595"/>
                <a:gd name="T111" fmla="*/ 21 h 641"/>
                <a:gd name="T112" fmla="*/ 72 w 1595"/>
                <a:gd name="T113" fmla="*/ 22 h 641"/>
                <a:gd name="T114" fmla="*/ 79 w 1595"/>
                <a:gd name="T115" fmla="*/ 23 h 641"/>
                <a:gd name="T116" fmla="*/ 85 w 1595"/>
                <a:gd name="T117" fmla="*/ 24 h 641"/>
                <a:gd name="T118" fmla="*/ 91 w 1595"/>
                <a:gd name="T119" fmla="*/ 26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"/>
                <a:gd name="T181" fmla="*/ 0 h 641"/>
                <a:gd name="T182" fmla="*/ 1595 w 15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" h="641">
                  <a:moveTo>
                    <a:pt x="1462" y="413"/>
                  </a:moveTo>
                  <a:lnTo>
                    <a:pt x="1482" y="424"/>
                  </a:lnTo>
                  <a:lnTo>
                    <a:pt x="1500" y="435"/>
                  </a:lnTo>
                  <a:lnTo>
                    <a:pt x="1519" y="449"/>
                  </a:lnTo>
                  <a:lnTo>
                    <a:pt x="1537" y="464"/>
                  </a:lnTo>
                  <a:lnTo>
                    <a:pt x="1553" y="479"/>
                  </a:lnTo>
                  <a:lnTo>
                    <a:pt x="1567" y="496"/>
                  </a:lnTo>
                  <a:lnTo>
                    <a:pt x="1579" y="514"/>
                  </a:lnTo>
                  <a:lnTo>
                    <a:pt x="1588" y="530"/>
                  </a:lnTo>
                  <a:lnTo>
                    <a:pt x="1594" y="547"/>
                  </a:lnTo>
                  <a:lnTo>
                    <a:pt x="1595" y="564"/>
                  </a:lnTo>
                  <a:lnTo>
                    <a:pt x="1592" y="579"/>
                  </a:lnTo>
                  <a:lnTo>
                    <a:pt x="1586" y="594"/>
                  </a:lnTo>
                  <a:lnTo>
                    <a:pt x="1573" y="608"/>
                  </a:lnTo>
                  <a:lnTo>
                    <a:pt x="1554" y="620"/>
                  </a:lnTo>
                  <a:lnTo>
                    <a:pt x="1530" y="629"/>
                  </a:lnTo>
                  <a:lnTo>
                    <a:pt x="1499" y="637"/>
                  </a:lnTo>
                  <a:lnTo>
                    <a:pt x="1471" y="640"/>
                  </a:lnTo>
                  <a:lnTo>
                    <a:pt x="1442" y="641"/>
                  </a:lnTo>
                  <a:lnTo>
                    <a:pt x="1410" y="640"/>
                  </a:lnTo>
                  <a:lnTo>
                    <a:pt x="1379" y="638"/>
                  </a:lnTo>
                  <a:lnTo>
                    <a:pt x="1346" y="632"/>
                  </a:lnTo>
                  <a:lnTo>
                    <a:pt x="1313" y="626"/>
                  </a:lnTo>
                  <a:lnTo>
                    <a:pt x="1279" y="617"/>
                  </a:lnTo>
                  <a:lnTo>
                    <a:pt x="1245" y="608"/>
                  </a:lnTo>
                  <a:lnTo>
                    <a:pt x="1210" y="598"/>
                  </a:lnTo>
                  <a:lnTo>
                    <a:pt x="1177" y="586"/>
                  </a:lnTo>
                  <a:lnTo>
                    <a:pt x="1142" y="575"/>
                  </a:lnTo>
                  <a:lnTo>
                    <a:pt x="1110" y="561"/>
                  </a:lnTo>
                  <a:lnTo>
                    <a:pt x="1078" y="548"/>
                  </a:lnTo>
                  <a:lnTo>
                    <a:pt x="1045" y="535"/>
                  </a:lnTo>
                  <a:lnTo>
                    <a:pt x="1015" y="522"/>
                  </a:lnTo>
                  <a:lnTo>
                    <a:pt x="987" y="509"/>
                  </a:lnTo>
                  <a:lnTo>
                    <a:pt x="968" y="501"/>
                  </a:lnTo>
                  <a:lnTo>
                    <a:pt x="950" y="493"/>
                  </a:lnTo>
                  <a:lnTo>
                    <a:pt x="933" y="486"/>
                  </a:lnTo>
                  <a:lnTo>
                    <a:pt x="915" y="479"/>
                  </a:lnTo>
                  <a:lnTo>
                    <a:pt x="898" y="473"/>
                  </a:lnTo>
                  <a:lnTo>
                    <a:pt x="882" y="467"/>
                  </a:lnTo>
                  <a:lnTo>
                    <a:pt x="867" y="463"/>
                  </a:lnTo>
                  <a:lnTo>
                    <a:pt x="852" y="459"/>
                  </a:lnTo>
                  <a:lnTo>
                    <a:pt x="837" y="455"/>
                  </a:lnTo>
                  <a:lnTo>
                    <a:pt x="823" y="452"/>
                  </a:lnTo>
                  <a:lnTo>
                    <a:pt x="810" y="449"/>
                  </a:lnTo>
                  <a:lnTo>
                    <a:pt x="798" y="447"/>
                  </a:lnTo>
                  <a:lnTo>
                    <a:pt x="785" y="444"/>
                  </a:lnTo>
                  <a:lnTo>
                    <a:pt x="774" y="443"/>
                  </a:lnTo>
                  <a:lnTo>
                    <a:pt x="762" y="442"/>
                  </a:lnTo>
                  <a:lnTo>
                    <a:pt x="752" y="441"/>
                  </a:lnTo>
                  <a:lnTo>
                    <a:pt x="731" y="440"/>
                  </a:lnTo>
                  <a:lnTo>
                    <a:pt x="710" y="439"/>
                  </a:lnTo>
                  <a:lnTo>
                    <a:pt x="691" y="437"/>
                  </a:lnTo>
                  <a:lnTo>
                    <a:pt x="672" y="436"/>
                  </a:lnTo>
                  <a:lnTo>
                    <a:pt x="654" y="435"/>
                  </a:lnTo>
                  <a:lnTo>
                    <a:pt x="637" y="434"/>
                  </a:lnTo>
                  <a:lnTo>
                    <a:pt x="620" y="433"/>
                  </a:lnTo>
                  <a:lnTo>
                    <a:pt x="604" y="432"/>
                  </a:lnTo>
                  <a:lnTo>
                    <a:pt x="588" y="431"/>
                  </a:lnTo>
                  <a:lnTo>
                    <a:pt x="573" y="431"/>
                  </a:lnTo>
                  <a:lnTo>
                    <a:pt x="558" y="431"/>
                  </a:lnTo>
                  <a:lnTo>
                    <a:pt x="543" y="429"/>
                  </a:lnTo>
                  <a:lnTo>
                    <a:pt x="528" y="429"/>
                  </a:lnTo>
                  <a:lnTo>
                    <a:pt x="515" y="429"/>
                  </a:lnTo>
                  <a:lnTo>
                    <a:pt x="500" y="431"/>
                  </a:lnTo>
                  <a:lnTo>
                    <a:pt x="486" y="431"/>
                  </a:lnTo>
                  <a:lnTo>
                    <a:pt x="471" y="432"/>
                  </a:lnTo>
                  <a:lnTo>
                    <a:pt x="456" y="433"/>
                  </a:lnTo>
                  <a:lnTo>
                    <a:pt x="440" y="434"/>
                  </a:lnTo>
                  <a:lnTo>
                    <a:pt x="422" y="434"/>
                  </a:lnTo>
                  <a:lnTo>
                    <a:pt x="403" y="434"/>
                  </a:lnTo>
                  <a:lnTo>
                    <a:pt x="382" y="431"/>
                  </a:lnTo>
                  <a:lnTo>
                    <a:pt x="358" y="426"/>
                  </a:lnTo>
                  <a:lnTo>
                    <a:pt x="331" y="418"/>
                  </a:lnTo>
                  <a:lnTo>
                    <a:pt x="322" y="414"/>
                  </a:lnTo>
                  <a:lnTo>
                    <a:pt x="312" y="411"/>
                  </a:lnTo>
                  <a:lnTo>
                    <a:pt x="300" y="406"/>
                  </a:lnTo>
                  <a:lnTo>
                    <a:pt x="286" y="401"/>
                  </a:lnTo>
                  <a:lnTo>
                    <a:pt x="272" y="394"/>
                  </a:lnTo>
                  <a:lnTo>
                    <a:pt x="255" y="387"/>
                  </a:lnTo>
                  <a:lnTo>
                    <a:pt x="238" y="378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7" y="361"/>
                  </a:lnTo>
                  <a:lnTo>
                    <a:pt x="198" y="357"/>
                  </a:lnTo>
                  <a:lnTo>
                    <a:pt x="186" y="352"/>
                  </a:lnTo>
                  <a:lnTo>
                    <a:pt x="174" y="346"/>
                  </a:lnTo>
                  <a:lnTo>
                    <a:pt x="160" y="340"/>
                  </a:lnTo>
                  <a:lnTo>
                    <a:pt x="145" y="333"/>
                  </a:lnTo>
                  <a:lnTo>
                    <a:pt x="130" y="325"/>
                  </a:lnTo>
                  <a:lnTo>
                    <a:pt x="114" y="316"/>
                  </a:lnTo>
                  <a:lnTo>
                    <a:pt x="98" y="308"/>
                  </a:lnTo>
                  <a:lnTo>
                    <a:pt x="83" y="299"/>
                  </a:lnTo>
                  <a:lnTo>
                    <a:pt x="69" y="290"/>
                  </a:lnTo>
                  <a:lnTo>
                    <a:pt x="55" y="281"/>
                  </a:lnTo>
                  <a:lnTo>
                    <a:pt x="44" y="270"/>
                  </a:lnTo>
                  <a:lnTo>
                    <a:pt x="33" y="261"/>
                  </a:lnTo>
                  <a:lnTo>
                    <a:pt x="25" y="251"/>
                  </a:lnTo>
                  <a:lnTo>
                    <a:pt x="10" y="224"/>
                  </a:lnTo>
                  <a:lnTo>
                    <a:pt x="2" y="199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9" y="125"/>
                  </a:lnTo>
                  <a:lnTo>
                    <a:pt x="19" y="106"/>
                  </a:lnTo>
                  <a:lnTo>
                    <a:pt x="33" y="89"/>
                  </a:lnTo>
                  <a:lnTo>
                    <a:pt x="50" y="78"/>
                  </a:lnTo>
                  <a:lnTo>
                    <a:pt x="69" y="71"/>
                  </a:lnTo>
                  <a:lnTo>
                    <a:pt x="90" y="69"/>
                  </a:lnTo>
                  <a:lnTo>
                    <a:pt x="114" y="70"/>
                  </a:lnTo>
                  <a:lnTo>
                    <a:pt x="138" y="75"/>
                  </a:lnTo>
                  <a:lnTo>
                    <a:pt x="163" y="80"/>
                  </a:lnTo>
                  <a:lnTo>
                    <a:pt x="189" y="87"/>
                  </a:lnTo>
                  <a:lnTo>
                    <a:pt x="212" y="94"/>
                  </a:lnTo>
                  <a:lnTo>
                    <a:pt x="232" y="102"/>
                  </a:lnTo>
                  <a:lnTo>
                    <a:pt x="237" y="103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50" y="107"/>
                  </a:lnTo>
                  <a:lnTo>
                    <a:pt x="266" y="109"/>
                  </a:lnTo>
                  <a:lnTo>
                    <a:pt x="281" y="108"/>
                  </a:lnTo>
                  <a:lnTo>
                    <a:pt x="296" y="104"/>
                  </a:lnTo>
                  <a:lnTo>
                    <a:pt x="310" y="99"/>
                  </a:lnTo>
                  <a:lnTo>
                    <a:pt x="323" y="93"/>
                  </a:lnTo>
                  <a:lnTo>
                    <a:pt x="337" y="86"/>
                  </a:lnTo>
                  <a:lnTo>
                    <a:pt x="350" y="80"/>
                  </a:lnTo>
                  <a:lnTo>
                    <a:pt x="361" y="76"/>
                  </a:lnTo>
                  <a:lnTo>
                    <a:pt x="367" y="73"/>
                  </a:lnTo>
                  <a:lnTo>
                    <a:pt x="372" y="70"/>
                  </a:lnTo>
                  <a:lnTo>
                    <a:pt x="377" y="68"/>
                  </a:lnTo>
                  <a:lnTo>
                    <a:pt x="382" y="65"/>
                  </a:lnTo>
                  <a:lnTo>
                    <a:pt x="391" y="58"/>
                  </a:lnTo>
                  <a:lnTo>
                    <a:pt x="398" y="49"/>
                  </a:lnTo>
                  <a:lnTo>
                    <a:pt x="405" y="39"/>
                  </a:lnTo>
                  <a:lnTo>
                    <a:pt x="411" y="28"/>
                  </a:lnTo>
                  <a:lnTo>
                    <a:pt x="417" y="18"/>
                  </a:lnTo>
                  <a:lnTo>
                    <a:pt x="422" y="9"/>
                  </a:lnTo>
                  <a:lnTo>
                    <a:pt x="430" y="3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1"/>
                  </a:lnTo>
                  <a:lnTo>
                    <a:pt x="449" y="2"/>
                  </a:lnTo>
                  <a:lnTo>
                    <a:pt x="463" y="11"/>
                  </a:lnTo>
                  <a:lnTo>
                    <a:pt x="477" y="28"/>
                  </a:lnTo>
                  <a:lnTo>
                    <a:pt x="493" y="49"/>
                  </a:lnTo>
                  <a:lnTo>
                    <a:pt x="509" y="75"/>
                  </a:lnTo>
                  <a:lnTo>
                    <a:pt x="524" y="101"/>
                  </a:lnTo>
                  <a:lnTo>
                    <a:pt x="540" y="128"/>
                  </a:lnTo>
                  <a:lnTo>
                    <a:pt x="556" y="152"/>
                  </a:lnTo>
                  <a:lnTo>
                    <a:pt x="571" y="174"/>
                  </a:lnTo>
                  <a:lnTo>
                    <a:pt x="580" y="184"/>
                  </a:lnTo>
                  <a:lnTo>
                    <a:pt x="593" y="195"/>
                  </a:lnTo>
                  <a:lnTo>
                    <a:pt x="609" y="207"/>
                  </a:lnTo>
                  <a:lnTo>
                    <a:pt x="627" y="220"/>
                  </a:lnTo>
                  <a:lnTo>
                    <a:pt x="647" y="232"/>
                  </a:lnTo>
                  <a:lnTo>
                    <a:pt x="670" y="245"/>
                  </a:lnTo>
                  <a:lnTo>
                    <a:pt x="694" y="258"/>
                  </a:lnTo>
                  <a:lnTo>
                    <a:pt x="719" y="270"/>
                  </a:lnTo>
                  <a:lnTo>
                    <a:pt x="746" y="282"/>
                  </a:lnTo>
                  <a:lnTo>
                    <a:pt x="774" y="293"/>
                  </a:lnTo>
                  <a:lnTo>
                    <a:pt x="802" y="303"/>
                  </a:lnTo>
                  <a:lnTo>
                    <a:pt x="830" y="312"/>
                  </a:lnTo>
                  <a:lnTo>
                    <a:pt x="859" y="319"/>
                  </a:lnTo>
                  <a:lnTo>
                    <a:pt x="886" y="325"/>
                  </a:lnTo>
                  <a:lnTo>
                    <a:pt x="913" y="328"/>
                  </a:lnTo>
                  <a:lnTo>
                    <a:pt x="939" y="330"/>
                  </a:lnTo>
                  <a:lnTo>
                    <a:pt x="967" y="331"/>
                  </a:lnTo>
                  <a:lnTo>
                    <a:pt x="997" y="333"/>
                  </a:lnTo>
                  <a:lnTo>
                    <a:pt x="1030" y="335"/>
                  </a:lnTo>
                  <a:lnTo>
                    <a:pt x="1065" y="338"/>
                  </a:lnTo>
                  <a:lnTo>
                    <a:pt x="1101" y="342"/>
                  </a:lnTo>
                  <a:lnTo>
                    <a:pt x="1139" y="346"/>
                  </a:lnTo>
                  <a:lnTo>
                    <a:pt x="1177" y="351"/>
                  </a:lnTo>
                  <a:lnTo>
                    <a:pt x="1215" y="356"/>
                  </a:lnTo>
                  <a:lnTo>
                    <a:pt x="1252" y="361"/>
                  </a:lnTo>
                  <a:lnTo>
                    <a:pt x="1288" y="367"/>
                  </a:lnTo>
                  <a:lnTo>
                    <a:pt x="1324" y="374"/>
                  </a:lnTo>
                  <a:lnTo>
                    <a:pt x="1357" y="381"/>
                  </a:lnTo>
                  <a:lnTo>
                    <a:pt x="1389" y="389"/>
                  </a:lnTo>
                  <a:lnTo>
                    <a:pt x="1416" y="397"/>
                  </a:lnTo>
                  <a:lnTo>
                    <a:pt x="1442" y="405"/>
                  </a:lnTo>
                  <a:lnTo>
                    <a:pt x="1462" y="413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3" name="Freeform 478"/>
            <p:cNvSpPr>
              <a:spLocks/>
            </p:cNvSpPr>
            <p:nvPr/>
          </p:nvSpPr>
          <p:spPr bwMode="auto">
            <a:xfrm>
              <a:off x="3562" y="2392"/>
              <a:ext cx="783" cy="306"/>
            </a:xfrm>
            <a:custGeom>
              <a:avLst/>
              <a:gdLst>
                <a:gd name="T0" fmla="*/ 92 w 1567"/>
                <a:gd name="T1" fmla="*/ 27 h 612"/>
                <a:gd name="T2" fmla="*/ 95 w 1567"/>
                <a:gd name="T3" fmla="*/ 29 h 612"/>
                <a:gd name="T4" fmla="*/ 97 w 1567"/>
                <a:gd name="T5" fmla="*/ 32 h 612"/>
                <a:gd name="T6" fmla="*/ 97 w 1567"/>
                <a:gd name="T7" fmla="*/ 35 h 612"/>
                <a:gd name="T8" fmla="*/ 95 w 1567"/>
                <a:gd name="T9" fmla="*/ 37 h 612"/>
                <a:gd name="T10" fmla="*/ 90 w 1567"/>
                <a:gd name="T11" fmla="*/ 39 h 612"/>
                <a:gd name="T12" fmla="*/ 85 w 1567"/>
                <a:gd name="T13" fmla="*/ 38 h 612"/>
                <a:gd name="T14" fmla="*/ 79 w 1567"/>
                <a:gd name="T15" fmla="*/ 37 h 612"/>
                <a:gd name="T16" fmla="*/ 73 w 1567"/>
                <a:gd name="T17" fmla="*/ 35 h 612"/>
                <a:gd name="T18" fmla="*/ 67 w 1567"/>
                <a:gd name="T19" fmla="*/ 33 h 612"/>
                <a:gd name="T20" fmla="*/ 62 w 1567"/>
                <a:gd name="T21" fmla="*/ 31 h 612"/>
                <a:gd name="T22" fmla="*/ 58 w 1567"/>
                <a:gd name="T23" fmla="*/ 30 h 612"/>
                <a:gd name="T24" fmla="*/ 56 w 1567"/>
                <a:gd name="T25" fmla="*/ 28 h 612"/>
                <a:gd name="T26" fmla="*/ 53 w 1567"/>
                <a:gd name="T27" fmla="*/ 28 h 612"/>
                <a:gd name="T28" fmla="*/ 51 w 1567"/>
                <a:gd name="T29" fmla="*/ 27 h 612"/>
                <a:gd name="T30" fmla="*/ 49 w 1567"/>
                <a:gd name="T31" fmla="*/ 27 h 612"/>
                <a:gd name="T32" fmla="*/ 45 w 1567"/>
                <a:gd name="T33" fmla="*/ 26 h 612"/>
                <a:gd name="T34" fmla="*/ 41 w 1567"/>
                <a:gd name="T35" fmla="*/ 26 h 612"/>
                <a:gd name="T36" fmla="*/ 38 w 1567"/>
                <a:gd name="T37" fmla="*/ 25 h 612"/>
                <a:gd name="T38" fmla="*/ 35 w 1567"/>
                <a:gd name="T39" fmla="*/ 25 h 612"/>
                <a:gd name="T40" fmla="*/ 33 w 1567"/>
                <a:gd name="T41" fmla="*/ 25 h 612"/>
                <a:gd name="T42" fmla="*/ 30 w 1567"/>
                <a:gd name="T43" fmla="*/ 26 h 612"/>
                <a:gd name="T44" fmla="*/ 27 w 1567"/>
                <a:gd name="T45" fmla="*/ 26 h 612"/>
                <a:gd name="T46" fmla="*/ 23 w 1567"/>
                <a:gd name="T47" fmla="*/ 26 h 612"/>
                <a:gd name="T48" fmla="*/ 20 w 1567"/>
                <a:gd name="T49" fmla="*/ 25 h 612"/>
                <a:gd name="T50" fmla="*/ 17 w 1567"/>
                <a:gd name="T51" fmla="*/ 24 h 612"/>
                <a:gd name="T52" fmla="*/ 14 w 1567"/>
                <a:gd name="T53" fmla="*/ 22 h 612"/>
                <a:gd name="T54" fmla="*/ 12 w 1567"/>
                <a:gd name="T55" fmla="*/ 22 h 612"/>
                <a:gd name="T56" fmla="*/ 10 w 1567"/>
                <a:gd name="T57" fmla="*/ 21 h 612"/>
                <a:gd name="T58" fmla="*/ 7 w 1567"/>
                <a:gd name="T59" fmla="*/ 19 h 612"/>
                <a:gd name="T60" fmla="*/ 4 w 1567"/>
                <a:gd name="T61" fmla="*/ 18 h 612"/>
                <a:gd name="T62" fmla="*/ 2 w 1567"/>
                <a:gd name="T63" fmla="*/ 16 h 612"/>
                <a:gd name="T64" fmla="*/ 0 w 1567"/>
                <a:gd name="T65" fmla="*/ 12 h 612"/>
                <a:gd name="T66" fmla="*/ 0 w 1567"/>
                <a:gd name="T67" fmla="*/ 8 h 612"/>
                <a:gd name="T68" fmla="*/ 3 w 1567"/>
                <a:gd name="T69" fmla="*/ 5 h 612"/>
                <a:gd name="T70" fmla="*/ 6 w 1567"/>
                <a:gd name="T71" fmla="*/ 5 h 612"/>
                <a:gd name="T72" fmla="*/ 11 w 1567"/>
                <a:gd name="T73" fmla="*/ 6 h 612"/>
                <a:gd name="T74" fmla="*/ 14 w 1567"/>
                <a:gd name="T75" fmla="*/ 7 h 612"/>
                <a:gd name="T76" fmla="*/ 15 w 1567"/>
                <a:gd name="T77" fmla="*/ 7 h 612"/>
                <a:gd name="T78" fmla="*/ 17 w 1567"/>
                <a:gd name="T79" fmla="*/ 7 h 612"/>
                <a:gd name="T80" fmla="*/ 20 w 1567"/>
                <a:gd name="T81" fmla="*/ 6 h 612"/>
                <a:gd name="T82" fmla="*/ 22 w 1567"/>
                <a:gd name="T83" fmla="*/ 5 h 612"/>
                <a:gd name="T84" fmla="*/ 23 w 1567"/>
                <a:gd name="T85" fmla="*/ 4 h 612"/>
                <a:gd name="T86" fmla="*/ 24 w 1567"/>
                <a:gd name="T87" fmla="*/ 3 h 612"/>
                <a:gd name="T88" fmla="*/ 25 w 1567"/>
                <a:gd name="T89" fmla="*/ 1 h 612"/>
                <a:gd name="T90" fmla="*/ 26 w 1567"/>
                <a:gd name="T91" fmla="*/ 0 h 612"/>
                <a:gd name="T92" fmla="*/ 27 w 1567"/>
                <a:gd name="T93" fmla="*/ 1 h 612"/>
                <a:gd name="T94" fmla="*/ 30 w 1567"/>
                <a:gd name="T95" fmla="*/ 3 h 612"/>
                <a:gd name="T96" fmla="*/ 33 w 1567"/>
                <a:gd name="T97" fmla="*/ 8 h 612"/>
                <a:gd name="T98" fmla="*/ 35 w 1567"/>
                <a:gd name="T99" fmla="*/ 11 h 612"/>
                <a:gd name="T100" fmla="*/ 38 w 1567"/>
                <a:gd name="T101" fmla="*/ 13 h 612"/>
                <a:gd name="T102" fmla="*/ 42 w 1567"/>
                <a:gd name="T103" fmla="*/ 16 h 612"/>
                <a:gd name="T104" fmla="*/ 47 w 1567"/>
                <a:gd name="T105" fmla="*/ 18 h 612"/>
                <a:gd name="T106" fmla="*/ 52 w 1567"/>
                <a:gd name="T107" fmla="*/ 20 h 612"/>
                <a:gd name="T108" fmla="*/ 57 w 1567"/>
                <a:gd name="T109" fmla="*/ 21 h 612"/>
                <a:gd name="T110" fmla="*/ 63 w 1567"/>
                <a:gd name="T111" fmla="*/ 21 h 612"/>
                <a:gd name="T112" fmla="*/ 69 w 1567"/>
                <a:gd name="T113" fmla="*/ 22 h 612"/>
                <a:gd name="T114" fmla="*/ 76 w 1567"/>
                <a:gd name="T115" fmla="*/ 23 h 612"/>
                <a:gd name="T116" fmla="*/ 83 w 1567"/>
                <a:gd name="T117" fmla="*/ 24 h 612"/>
                <a:gd name="T118" fmla="*/ 88 w 1567"/>
                <a:gd name="T119" fmla="*/ 25 h 6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612"/>
                <a:gd name="T182" fmla="*/ 1567 w 1567"/>
                <a:gd name="T183" fmla="*/ 612 h 6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612">
                  <a:moveTo>
                    <a:pt x="1440" y="404"/>
                  </a:moveTo>
                  <a:lnTo>
                    <a:pt x="1458" y="413"/>
                  </a:lnTo>
                  <a:lnTo>
                    <a:pt x="1476" y="423"/>
                  </a:lnTo>
                  <a:lnTo>
                    <a:pt x="1495" y="436"/>
                  </a:lnTo>
                  <a:lnTo>
                    <a:pt x="1512" y="450"/>
                  </a:lnTo>
                  <a:lnTo>
                    <a:pt x="1527" y="463"/>
                  </a:lnTo>
                  <a:lnTo>
                    <a:pt x="1541" y="478"/>
                  </a:lnTo>
                  <a:lnTo>
                    <a:pt x="1552" y="495"/>
                  </a:lnTo>
                  <a:lnTo>
                    <a:pt x="1561" y="510"/>
                  </a:lnTo>
                  <a:lnTo>
                    <a:pt x="1566" y="526"/>
                  </a:lnTo>
                  <a:lnTo>
                    <a:pt x="1567" y="541"/>
                  </a:lnTo>
                  <a:lnTo>
                    <a:pt x="1565" y="554"/>
                  </a:lnTo>
                  <a:lnTo>
                    <a:pt x="1558" y="568"/>
                  </a:lnTo>
                  <a:lnTo>
                    <a:pt x="1546" y="581"/>
                  </a:lnTo>
                  <a:lnTo>
                    <a:pt x="1528" y="591"/>
                  </a:lnTo>
                  <a:lnTo>
                    <a:pt x="1504" y="601"/>
                  </a:lnTo>
                  <a:lnTo>
                    <a:pt x="1474" y="607"/>
                  </a:lnTo>
                  <a:lnTo>
                    <a:pt x="1448" y="611"/>
                  </a:lnTo>
                  <a:lnTo>
                    <a:pt x="1421" y="612"/>
                  </a:lnTo>
                  <a:lnTo>
                    <a:pt x="1392" y="611"/>
                  </a:lnTo>
                  <a:lnTo>
                    <a:pt x="1362" y="607"/>
                  </a:lnTo>
                  <a:lnTo>
                    <a:pt x="1333" y="603"/>
                  </a:lnTo>
                  <a:lnTo>
                    <a:pt x="1300" y="597"/>
                  </a:lnTo>
                  <a:lnTo>
                    <a:pt x="1269" y="589"/>
                  </a:lnTo>
                  <a:lnTo>
                    <a:pt x="1237" y="580"/>
                  </a:lnTo>
                  <a:lnTo>
                    <a:pt x="1205" y="571"/>
                  </a:lnTo>
                  <a:lnTo>
                    <a:pt x="1174" y="560"/>
                  </a:lnTo>
                  <a:lnTo>
                    <a:pt x="1141" y="549"/>
                  </a:lnTo>
                  <a:lnTo>
                    <a:pt x="1110" y="536"/>
                  </a:lnTo>
                  <a:lnTo>
                    <a:pt x="1079" y="524"/>
                  </a:lnTo>
                  <a:lnTo>
                    <a:pt x="1049" y="512"/>
                  </a:lnTo>
                  <a:lnTo>
                    <a:pt x="1019" y="499"/>
                  </a:lnTo>
                  <a:lnTo>
                    <a:pt x="992" y="486"/>
                  </a:lnTo>
                  <a:lnTo>
                    <a:pt x="974" y="480"/>
                  </a:lnTo>
                  <a:lnTo>
                    <a:pt x="958" y="473"/>
                  </a:lnTo>
                  <a:lnTo>
                    <a:pt x="942" y="466"/>
                  </a:lnTo>
                  <a:lnTo>
                    <a:pt x="926" y="460"/>
                  </a:lnTo>
                  <a:lnTo>
                    <a:pt x="911" y="454"/>
                  </a:lnTo>
                  <a:lnTo>
                    <a:pt x="896" y="448"/>
                  </a:lnTo>
                  <a:lnTo>
                    <a:pt x="882" y="444"/>
                  </a:lnTo>
                  <a:lnTo>
                    <a:pt x="868" y="439"/>
                  </a:lnTo>
                  <a:lnTo>
                    <a:pt x="855" y="436"/>
                  </a:lnTo>
                  <a:lnTo>
                    <a:pt x="842" y="432"/>
                  </a:lnTo>
                  <a:lnTo>
                    <a:pt x="829" y="429"/>
                  </a:lnTo>
                  <a:lnTo>
                    <a:pt x="818" y="425"/>
                  </a:lnTo>
                  <a:lnTo>
                    <a:pt x="806" y="423"/>
                  </a:lnTo>
                  <a:lnTo>
                    <a:pt x="796" y="421"/>
                  </a:lnTo>
                  <a:lnTo>
                    <a:pt x="786" y="418"/>
                  </a:lnTo>
                  <a:lnTo>
                    <a:pt x="775" y="417"/>
                  </a:lnTo>
                  <a:lnTo>
                    <a:pt x="752" y="414"/>
                  </a:lnTo>
                  <a:lnTo>
                    <a:pt x="730" y="410"/>
                  </a:lnTo>
                  <a:lnTo>
                    <a:pt x="709" y="408"/>
                  </a:lnTo>
                  <a:lnTo>
                    <a:pt x="689" y="406"/>
                  </a:lnTo>
                  <a:lnTo>
                    <a:pt x="670" y="404"/>
                  </a:lnTo>
                  <a:lnTo>
                    <a:pt x="652" y="401"/>
                  </a:lnTo>
                  <a:lnTo>
                    <a:pt x="635" y="399"/>
                  </a:lnTo>
                  <a:lnTo>
                    <a:pt x="617" y="398"/>
                  </a:lnTo>
                  <a:lnTo>
                    <a:pt x="601" y="397"/>
                  </a:lnTo>
                  <a:lnTo>
                    <a:pt x="586" y="397"/>
                  </a:lnTo>
                  <a:lnTo>
                    <a:pt x="571" y="397"/>
                  </a:lnTo>
                  <a:lnTo>
                    <a:pt x="556" y="397"/>
                  </a:lnTo>
                  <a:lnTo>
                    <a:pt x="543" y="397"/>
                  </a:lnTo>
                  <a:lnTo>
                    <a:pt x="529" y="398"/>
                  </a:lnTo>
                  <a:lnTo>
                    <a:pt x="515" y="399"/>
                  </a:lnTo>
                  <a:lnTo>
                    <a:pt x="502" y="401"/>
                  </a:lnTo>
                  <a:lnTo>
                    <a:pt x="487" y="404"/>
                  </a:lnTo>
                  <a:lnTo>
                    <a:pt x="471" y="407"/>
                  </a:lnTo>
                  <a:lnTo>
                    <a:pt x="455" y="409"/>
                  </a:lnTo>
                  <a:lnTo>
                    <a:pt x="438" y="412"/>
                  </a:lnTo>
                  <a:lnTo>
                    <a:pt x="418" y="413"/>
                  </a:lnTo>
                  <a:lnTo>
                    <a:pt x="396" y="412"/>
                  </a:lnTo>
                  <a:lnTo>
                    <a:pt x="371" y="407"/>
                  </a:lnTo>
                  <a:lnTo>
                    <a:pt x="343" y="400"/>
                  </a:lnTo>
                  <a:lnTo>
                    <a:pt x="333" y="397"/>
                  </a:lnTo>
                  <a:lnTo>
                    <a:pt x="321" y="393"/>
                  </a:lnTo>
                  <a:lnTo>
                    <a:pt x="309" y="387"/>
                  </a:lnTo>
                  <a:lnTo>
                    <a:pt x="295" y="382"/>
                  </a:lnTo>
                  <a:lnTo>
                    <a:pt x="279" y="375"/>
                  </a:lnTo>
                  <a:lnTo>
                    <a:pt x="263" y="368"/>
                  </a:lnTo>
                  <a:lnTo>
                    <a:pt x="245" y="359"/>
                  </a:lnTo>
                  <a:lnTo>
                    <a:pt x="228" y="348"/>
                  </a:lnTo>
                  <a:lnTo>
                    <a:pt x="224" y="346"/>
                  </a:lnTo>
                  <a:lnTo>
                    <a:pt x="217" y="344"/>
                  </a:lnTo>
                  <a:lnTo>
                    <a:pt x="207" y="340"/>
                  </a:lnTo>
                  <a:lnTo>
                    <a:pt x="197" y="336"/>
                  </a:lnTo>
                  <a:lnTo>
                    <a:pt x="183" y="330"/>
                  </a:lnTo>
                  <a:lnTo>
                    <a:pt x="169" y="324"/>
                  </a:lnTo>
                  <a:lnTo>
                    <a:pt x="153" y="317"/>
                  </a:lnTo>
                  <a:lnTo>
                    <a:pt x="137" y="310"/>
                  </a:lnTo>
                  <a:lnTo>
                    <a:pt x="121" y="302"/>
                  </a:lnTo>
                  <a:lnTo>
                    <a:pt x="105" y="294"/>
                  </a:lnTo>
                  <a:lnTo>
                    <a:pt x="89" y="285"/>
                  </a:lnTo>
                  <a:lnTo>
                    <a:pt x="73" y="276"/>
                  </a:lnTo>
                  <a:lnTo>
                    <a:pt x="59" y="265"/>
                  </a:lnTo>
                  <a:lnTo>
                    <a:pt x="46" y="256"/>
                  </a:lnTo>
                  <a:lnTo>
                    <a:pt x="36" y="246"/>
                  </a:lnTo>
                  <a:lnTo>
                    <a:pt x="27" y="235"/>
                  </a:lnTo>
                  <a:lnTo>
                    <a:pt x="12" y="211"/>
                  </a:lnTo>
                  <a:lnTo>
                    <a:pt x="4" y="187"/>
                  </a:lnTo>
                  <a:lnTo>
                    <a:pt x="0" y="163"/>
                  </a:lnTo>
                  <a:lnTo>
                    <a:pt x="2" y="140"/>
                  </a:lnTo>
                  <a:lnTo>
                    <a:pt x="9" y="119"/>
                  </a:lnTo>
                  <a:lnTo>
                    <a:pt x="19" y="100"/>
                  </a:lnTo>
                  <a:lnTo>
                    <a:pt x="32" y="85"/>
                  </a:lnTo>
                  <a:lnTo>
                    <a:pt x="48" y="74"/>
                  </a:lnTo>
                  <a:lnTo>
                    <a:pt x="66" y="68"/>
                  </a:lnTo>
                  <a:lnTo>
                    <a:pt x="86" y="66"/>
                  </a:lnTo>
                  <a:lnTo>
                    <a:pt x="110" y="67"/>
                  </a:lnTo>
                  <a:lnTo>
                    <a:pt x="134" y="70"/>
                  </a:lnTo>
                  <a:lnTo>
                    <a:pt x="158" y="75"/>
                  </a:lnTo>
                  <a:lnTo>
                    <a:pt x="182" y="82"/>
                  </a:lnTo>
                  <a:lnTo>
                    <a:pt x="205" y="89"/>
                  </a:lnTo>
                  <a:lnTo>
                    <a:pt x="226" y="96"/>
                  </a:lnTo>
                  <a:lnTo>
                    <a:pt x="230" y="97"/>
                  </a:lnTo>
                  <a:lnTo>
                    <a:pt x="234" y="98"/>
                  </a:lnTo>
                  <a:lnTo>
                    <a:pt x="237" y="99"/>
                  </a:lnTo>
                  <a:lnTo>
                    <a:pt x="242" y="100"/>
                  </a:lnTo>
                  <a:lnTo>
                    <a:pt x="257" y="103"/>
                  </a:lnTo>
                  <a:lnTo>
                    <a:pt x="272" y="102"/>
                  </a:lnTo>
                  <a:lnTo>
                    <a:pt x="287" y="99"/>
                  </a:lnTo>
                  <a:lnTo>
                    <a:pt x="301" y="95"/>
                  </a:lnTo>
                  <a:lnTo>
                    <a:pt x="313" y="89"/>
                  </a:lnTo>
                  <a:lnTo>
                    <a:pt x="326" y="82"/>
                  </a:lnTo>
                  <a:lnTo>
                    <a:pt x="339" y="76"/>
                  </a:lnTo>
                  <a:lnTo>
                    <a:pt x="350" y="72"/>
                  </a:lnTo>
                  <a:lnTo>
                    <a:pt x="356" y="69"/>
                  </a:lnTo>
                  <a:lnTo>
                    <a:pt x="362" y="67"/>
                  </a:lnTo>
                  <a:lnTo>
                    <a:pt x="366" y="66"/>
                  </a:lnTo>
                  <a:lnTo>
                    <a:pt x="371" y="64"/>
                  </a:lnTo>
                  <a:lnTo>
                    <a:pt x="380" y="58"/>
                  </a:lnTo>
                  <a:lnTo>
                    <a:pt x="388" y="49"/>
                  </a:lnTo>
                  <a:lnTo>
                    <a:pt x="394" y="39"/>
                  </a:lnTo>
                  <a:lnTo>
                    <a:pt x="400" y="28"/>
                  </a:lnTo>
                  <a:lnTo>
                    <a:pt x="405" y="19"/>
                  </a:lnTo>
                  <a:lnTo>
                    <a:pt x="411" y="9"/>
                  </a:lnTo>
                  <a:lnTo>
                    <a:pt x="418" y="4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1"/>
                  </a:lnTo>
                  <a:lnTo>
                    <a:pt x="450" y="11"/>
                  </a:lnTo>
                  <a:lnTo>
                    <a:pt x="464" y="26"/>
                  </a:lnTo>
                  <a:lnTo>
                    <a:pt x="480" y="45"/>
                  </a:lnTo>
                  <a:lnTo>
                    <a:pt x="496" y="69"/>
                  </a:lnTo>
                  <a:lnTo>
                    <a:pt x="513" y="94"/>
                  </a:lnTo>
                  <a:lnTo>
                    <a:pt x="529" y="119"/>
                  </a:lnTo>
                  <a:lnTo>
                    <a:pt x="545" y="142"/>
                  </a:lnTo>
                  <a:lnTo>
                    <a:pt x="560" y="163"/>
                  </a:lnTo>
                  <a:lnTo>
                    <a:pt x="569" y="173"/>
                  </a:lnTo>
                  <a:lnTo>
                    <a:pt x="582" y="183"/>
                  </a:lnTo>
                  <a:lnTo>
                    <a:pt x="597" y="195"/>
                  </a:lnTo>
                  <a:lnTo>
                    <a:pt x="615" y="208"/>
                  </a:lnTo>
                  <a:lnTo>
                    <a:pt x="635" y="220"/>
                  </a:lnTo>
                  <a:lnTo>
                    <a:pt x="658" y="234"/>
                  </a:lnTo>
                  <a:lnTo>
                    <a:pt x="682" y="247"/>
                  </a:lnTo>
                  <a:lnTo>
                    <a:pt x="707" y="259"/>
                  </a:lnTo>
                  <a:lnTo>
                    <a:pt x="733" y="272"/>
                  </a:lnTo>
                  <a:lnTo>
                    <a:pt x="760" y="283"/>
                  </a:lnTo>
                  <a:lnTo>
                    <a:pt x="788" y="293"/>
                  </a:lnTo>
                  <a:lnTo>
                    <a:pt x="815" y="302"/>
                  </a:lnTo>
                  <a:lnTo>
                    <a:pt x="843" y="310"/>
                  </a:lnTo>
                  <a:lnTo>
                    <a:pt x="871" y="316"/>
                  </a:lnTo>
                  <a:lnTo>
                    <a:pt x="897" y="319"/>
                  </a:lnTo>
                  <a:lnTo>
                    <a:pt x="923" y="322"/>
                  </a:lnTo>
                  <a:lnTo>
                    <a:pt x="949" y="323"/>
                  </a:lnTo>
                  <a:lnTo>
                    <a:pt x="979" y="324"/>
                  </a:lnTo>
                  <a:lnTo>
                    <a:pt x="1011" y="326"/>
                  </a:lnTo>
                  <a:lnTo>
                    <a:pt x="1046" y="329"/>
                  </a:lnTo>
                  <a:lnTo>
                    <a:pt x="1081" y="332"/>
                  </a:lnTo>
                  <a:lnTo>
                    <a:pt x="1118" y="337"/>
                  </a:lnTo>
                  <a:lnTo>
                    <a:pt x="1156" y="341"/>
                  </a:lnTo>
                  <a:lnTo>
                    <a:pt x="1194" y="347"/>
                  </a:lnTo>
                  <a:lnTo>
                    <a:pt x="1231" y="353"/>
                  </a:lnTo>
                  <a:lnTo>
                    <a:pt x="1268" y="359"/>
                  </a:lnTo>
                  <a:lnTo>
                    <a:pt x="1303" y="365"/>
                  </a:lnTo>
                  <a:lnTo>
                    <a:pt x="1336" y="372"/>
                  </a:lnTo>
                  <a:lnTo>
                    <a:pt x="1367" y="379"/>
                  </a:lnTo>
                  <a:lnTo>
                    <a:pt x="1395" y="387"/>
                  </a:lnTo>
                  <a:lnTo>
                    <a:pt x="1419" y="395"/>
                  </a:lnTo>
                  <a:lnTo>
                    <a:pt x="1440" y="404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4" name="Freeform 479"/>
            <p:cNvSpPr>
              <a:spLocks/>
            </p:cNvSpPr>
            <p:nvPr/>
          </p:nvSpPr>
          <p:spPr bwMode="auto">
            <a:xfrm>
              <a:off x="3567" y="2401"/>
              <a:ext cx="770" cy="291"/>
            </a:xfrm>
            <a:custGeom>
              <a:avLst/>
              <a:gdLst>
                <a:gd name="T0" fmla="*/ 91 w 1539"/>
                <a:gd name="T1" fmla="*/ 26 h 581"/>
                <a:gd name="T2" fmla="*/ 94 w 1539"/>
                <a:gd name="T3" fmla="*/ 28 h 581"/>
                <a:gd name="T4" fmla="*/ 96 w 1539"/>
                <a:gd name="T5" fmla="*/ 31 h 581"/>
                <a:gd name="T6" fmla="*/ 96 w 1539"/>
                <a:gd name="T7" fmla="*/ 34 h 581"/>
                <a:gd name="T8" fmla="*/ 94 w 1539"/>
                <a:gd name="T9" fmla="*/ 36 h 581"/>
                <a:gd name="T10" fmla="*/ 89 w 1539"/>
                <a:gd name="T11" fmla="*/ 37 h 581"/>
                <a:gd name="T12" fmla="*/ 84 w 1539"/>
                <a:gd name="T13" fmla="*/ 37 h 581"/>
                <a:gd name="T14" fmla="*/ 79 w 1539"/>
                <a:gd name="T15" fmla="*/ 35 h 581"/>
                <a:gd name="T16" fmla="*/ 74 w 1539"/>
                <a:gd name="T17" fmla="*/ 34 h 581"/>
                <a:gd name="T18" fmla="*/ 68 w 1539"/>
                <a:gd name="T19" fmla="*/ 32 h 581"/>
                <a:gd name="T20" fmla="*/ 63 w 1539"/>
                <a:gd name="T21" fmla="*/ 29 h 581"/>
                <a:gd name="T22" fmla="*/ 60 w 1539"/>
                <a:gd name="T23" fmla="*/ 28 h 581"/>
                <a:gd name="T24" fmla="*/ 57 w 1539"/>
                <a:gd name="T25" fmla="*/ 27 h 581"/>
                <a:gd name="T26" fmla="*/ 55 w 1539"/>
                <a:gd name="T27" fmla="*/ 26 h 581"/>
                <a:gd name="T28" fmla="*/ 53 w 1539"/>
                <a:gd name="T29" fmla="*/ 26 h 581"/>
                <a:gd name="T30" fmla="*/ 51 w 1539"/>
                <a:gd name="T31" fmla="*/ 25 h 581"/>
                <a:gd name="T32" fmla="*/ 47 w 1539"/>
                <a:gd name="T33" fmla="*/ 24 h 581"/>
                <a:gd name="T34" fmla="*/ 43 w 1539"/>
                <a:gd name="T35" fmla="*/ 24 h 581"/>
                <a:gd name="T36" fmla="*/ 40 w 1539"/>
                <a:gd name="T37" fmla="*/ 23 h 581"/>
                <a:gd name="T38" fmla="*/ 37 w 1539"/>
                <a:gd name="T39" fmla="*/ 23 h 581"/>
                <a:gd name="T40" fmla="*/ 34 w 1539"/>
                <a:gd name="T41" fmla="*/ 23 h 581"/>
                <a:gd name="T42" fmla="*/ 32 w 1539"/>
                <a:gd name="T43" fmla="*/ 24 h 581"/>
                <a:gd name="T44" fmla="*/ 29 w 1539"/>
                <a:gd name="T45" fmla="*/ 25 h 581"/>
                <a:gd name="T46" fmla="*/ 24 w 1539"/>
                <a:gd name="T47" fmla="*/ 25 h 581"/>
                <a:gd name="T48" fmla="*/ 21 w 1539"/>
                <a:gd name="T49" fmla="*/ 24 h 581"/>
                <a:gd name="T50" fmla="*/ 18 w 1539"/>
                <a:gd name="T51" fmla="*/ 23 h 581"/>
                <a:gd name="T52" fmla="*/ 15 w 1539"/>
                <a:gd name="T53" fmla="*/ 21 h 581"/>
                <a:gd name="T54" fmla="*/ 14 w 1539"/>
                <a:gd name="T55" fmla="*/ 21 h 581"/>
                <a:gd name="T56" fmla="*/ 12 w 1539"/>
                <a:gd name="T57" fmla="*/ 20 h 581"/>
                <a:gd name="T58" fmla="*/ 8 w 1539"/>
                <a:gd name="T59" fmla="*/ 18 h 581"/>
                <a:gd name="T60" fmla="*/ 5 w 1539"/>
                <a:gd name="T61" fmla="*/ 17 h 581"/>
                <a:gd name="T62" fmla="*/ 3 w 1539"/>
                <a:gd name="T63" fmla="*/ 15 h 581"/>
                <a:gd name="T64" fmla="*/ 1 w 1539"/>
                <a:gd name="T65" fmla="*/ 11 h 581"/>
                <a:gd name="T66" fmla="*/ 1 w 1539"/>
                <a:gd name="T67" fmla="*/ 7 h 581"/>
                <a:gd name="T68" fmla="*/ 3 w 1539"/>
                <a:gd name="T69" fmla="*/ 5 h 581"/>
                <a:gd name="T70" fmla="*/ 7 w 1539"/>
                <a:gd name="T71" fmla="*/ 4 h 581"/>
                <a:gd name="T72" fmla="*/ 11 w 1539"/>
                <a:gd name="T73" fmla="*/ 5 h 581"/>
                <a:gd name="T74" fmla="*/ 14 w 1539"/>
                <a:gd name="T75" fmla="*/ 6 h 581"/>
                <a:gd name="T76" fmla="*/ 15 w 1539"/>
                <a:gd name="T77" fmla="*/ 6 h 581"/>
                <a:gd name="T78" fmla="*/ 18 w 1539"/>
                <a:gd name="T79" fmla="*/ 6 h 581"/>
                <a:gd name="T80" fmla="*/ 20 w 1539"/>
                <a:gd name="T81" fmla="*/ 5 h 581"/>
                <a:gd name="T82" fmla="*/ 22 w 1539"/>
                <a:gd name="T83" fmla="*/ 5 h 581"/>
                <a:gd name="T84" fmla="*/ 23 w 1539"/>
                <a:gd name="T85" fmla="*/ 4 h 581"/>
                <a:gd name="T86" fmla="*/ 24 w 1539"/>
                <a:gd name="T87" fmla="*/ 3 h 581"/>
                <a:gd name="T88" fmla="*/ 25 w 1539"/>
                <a:gd name="T89" fmla="*/ 1 h 581"/>
                <a:gd name="T90" fmla="*/ 26 w 1539"/>
                <a:gd name="T91" fmla="*/ 0 h 581"/>
                <a:gd name="T92" fmla="*/ 27 w 1539"/>
                <a:gd name="T93" fmla="*/ 1 h 581"/>
                <a:gd name="T94" fmla="*/ 30 w 1539"/>
                <a:gd name="T95" fmla="*/ 3 h 581"/>
                <a:gd name="T96" fmla="*/ 33 w 1539"/>
                <a:gd name="T97" fmla="*/ 7 h 581"/>
                <a:gd name="T98" fmla="*/ 35 w 1539"/>
                <a:gd name="T99" fmla="*/ 10 h 581"/>
                <a:gd name="T100" fmla="*/ 38 w 1539"/>
                <a:gd name="T101" fmla="*/ 13 h 581"/>
                <a:gd name="T102" fmla="*/ 42 w 1539"/>
                <a:gd name="T103" fmla="*/ 15 h 581"/>
                <a:gd name="T104" fmla="*/ 47 w 1539"/>
                <a:gd name="T105" fmla="*/ 17 h 581"/>
                <a:gd name="T106" fmla="*/ 52 w 1539"/>
                <a:gd name="T107" fmla="*/ 19 h 581"/>
                <a:gd name="T108" fmla="*/ 57 w 1539"/>
                <a:gd name="T109" fmla="*/ 20 h 581"/>
                <a:gd name="T110" fmla="*/ 62 w 1539"/>
                <a:gd name="T111" fmla="*/ 20 h 581"/>
                <a:gd name="T112" fmla="*/ 69 w 1539"/>
                <a:gd name="T113" fmla="*/ 21 h 581"/>
                <a:gd name="T114" fmla="*/ 76 w 1539"/>
                <a:gd name="T115" fmla="*/ 22 h 581"/>
                <a:gd name="T116" fmla="*/ 82 w 1539"/>
                <a:gd name="T117" fmla="*/ 23 h 581"/>
                <a:gd name="T118" fmla="*/ 88 w 1539"/>
                <a:gd name="T119" fmla="*/ 24 h 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9"/>
                <a:gd name="T181" fmla="*/ 0 h 581"/>
                <a:gd name="T182" fmla="*/ 1539 w 1539"/>
                <a:gd name="T183" fmla="*/ 581 h 5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9" h="581">
                  <a:moveTo>
                    <a:pt x="1415" y="392"/>
                  </a:moveTo>
                  <a:lnTo>
                    <a:pt x="1433" y="400"/>
                  </a:lnTo>
                  <a:lnTo>
                    <a:pt x="1452" y="410"/>
                  </a:lnTo>
                  <a:lnTo>
                    <a:pt x="1469" y="422"/>
                  </a:lnTo>
                  <a:lnTo>
                    <a:pt x="1485" y="433"/>
                  </a:lnTo>
                  <a:lnTo>
                    <a:pt x="1501" y="447"/>
                  </a:lnTo>
                  <a:lnTo>
                    <a:pt x="1514" y="460"/>
                  </a:lnTo>
                  <a:lnTo>
                    <a:pt x="1524" y="475"/>
                  </a:lnTo>
                  <a:lnTo>
                    <a:pt x="1532" y="488"/>
                  </a:lnTo>
                  <a:lnTo>
                    <a:pt x="1538" y="502"/>
                  </a:lnTo>
                  <a:lnTo>
                    <a:pt x="1539" y="516"/>
                  </a:lnTo>
                  <a:lnTo>
                    <a:pt x="1536" y="529"/>
                  </a:lnTo>
                  <a:lnTo>
                    <a:pt x="1529" y="541"/>
                  </a:lnTo>
                  <a:lnTo>
                    <a:pt x="1516" y="552"/>
                  </a:lnTo>
                  <a:lnTo>
                    <a:pt x="1499" y="562"/>
                  </a:lnTo>
                  <a:lnTo>
                    <a:pt x="1476" y="570"/>
                  </a:lnTo>
                  <a:lnTo>
                    <a:pt x="1446" y="577"/>
                  </a:lnTo>
                  <a:lnTo>
                    <a:pt x="1422" y="579"/>
                  </a:lnTo>
                  <a:lnTo>
                    <a:pt x="1398" y="581"/>
                  </a:lnTo>
                  <a:lnTo>
                    <a:pt x="1371" y="579"/>
                  </a:lnTo>
                  <a:lnTo>
                    <a:pt x="1344" y="577"/>
                  </a:lnTo>
                  <a:lnTo>
                    <a:pt x="1316" y="572"/>
                  </a:lnTo>
                  <a:lnTo>
                    <a:pt x="1287" y="567"/>
                  </a:lnTo>
                  <a:lnTo>
                    <a:pt x="1257" y="560"/>
                  </a:lnTo>
                  <a:lnTo>
                    <a:pt x="1228" y="552"/>
                  </a:lnTo>
                  <a:lnTo>
                    <a:pt x="1198" y="543"/>
                  </a:lnTo>
                  <a:lnTo>
                    <a:pt x="1169" y="532"/>
                  </a:lnTo>
                  <a:lnTo>
                    <a:pt x="1139" y="522"/>
                  </a:lnTo>
                  <a:lnTo>
                    <a:pt x="1109" y="511"/>
                  </a:lnTo>
                  <a:lnTo>
                    <a:pt x="1079" y="500"/>
                  </a:lnTo>
                  <a:lnTo>
                    <a:pt x="1050" y="487"/>
                  </a:lnTo>
                  <a:lnTo>
                    <a:pt x="1022" y="476"/>
                  </a:lnTo>
                  <a:lnTo>
                    <a:pt x="995" y="464"/>
                  </a:lnTo>
                  <a:lnTo>
                    <a:pt x="980" y="457"/>
                  </a:lnTo>
                  <a:lnTo>
                    <a:pt x="965" y="451"/>
                  </a:lnTo>
                  <a:lnTo>
                    <a:pt x="951" y="446"/>
                  </a:lnTo>
                  <a:lnTo>
                    <a:pt x="937" y="440"/>
                  </a:lnTo>
                  <a:lnTo>
                    <a:pt x="923" y="434"/>
                  </a:lnTo>
                  <a:lnTo>
                    <a:pt x="909" y="428"/>
                  </a:lnTo>
                  <a:lnTo>
                    <a:pt x="897" y="424"/>
                  </a:lnTo>
                  <a:lnTo>
                    <a:pt x="884" y="419"/>
                  </a:lnTo>
                  <a:lnTo>
                    <a:pt x="871" y="415"/>
                  </a:lnTo>
                  <a:lnTo>
                    <a:pt x="860" y="411"/>
                  </a:lnTo>
                  <a:lnTo>
                    <a:pt x="848" y="408"/>
                  </a:lnTo>
                  <a:lnTo>
                    <a:pt x="837" y="404"/>
                  </a:lnTo>
                  <a:lnTo>
                    <a:pt x="825" y="401"/>
                  </a:lnTo>
                  <a:lnTo>
                    <a:pt x="815" y="397"/>
                  </a:lnTo>
                  <a:lnTo>
                    <a:pt x="805" y="395"/>
                  </a:lnTo>
                  <a:lnTo>
                    <a:pt x="795" y="393"/>
                  </a:lnTo>
                  <a:lnTo>
                    <a:pt x="771" y="387"/>
                  </a:lnTo>
                  <a:lnTo>
                    <a:pt x="748" y="381"/>
                  </a:lnTo>
                  <a:lnTo>
                    <a:pt x="725" y="377"/>
                  </a:lnTo>
                  <a:lnTo>
                    <a:pt x="704" y="373"/>
                  </a:lnTo>
                  <a:lnTo>
                    <a:pt x="684" y="370"/>
                  </a:lnTo>
                  <a:lnTo>
                    <a:pt x="665" y="366"/>
                  </a:lnTo>
                  <a:lnTo>
                    <a:pt x="647" y="364"/>
                  </a:lnTo>
                  <a:lnTo>
                    <a:pt x="630" y="363"/>
                  </a:lnTo>
                  <a:lnTo>
                    <a:pt x="612" y="362"/>
                  </a:lnTo>
                  <a:lnTo>
                    <a:pt x="597" y="360"/>
                  </a:lnTo>
                  <a:lnTo>
                    <a:pt x="582" y="360"/>
                  </a:lnTo>
                  <a:lnTo>
                    <a:pt x="567" y="362"/>
                  </a:lnTo>
                  <a:lnTo>
                    <a:pt x="554" y="363"/>
                  </a:lnTo>
                  <a:lnTo>
                    <a:pt x="541" y="364"/>
                  </a:lnTo>
                  <a:lnTo>
                    <a:pt x="528" y="366"/>
                  </a:lnTo>
                  <a:lnTo>
                    <a:pt x="517" y="370"/>
                  </a:lnTo>
                  <a:lnTo>
                    <a:pt x="502" y="374"/>
                  </a:lnTo>
                  <a:lnTo>
                    <a:pt x="486" y="380"/>
                  </a:lnTo>
                  <a:lnTo>
                    <a:pt x="468" y="385"/>
                  </a:lnTo>
                  <a:lnTo>
                    <a:pt x="451" y="388"/>
                  </a:lnTo>
                  <a:lnTo>
                    <a:pt x="430" y="390"/>
                  </a:lnTo>
                  <a:lnTo>
                    <a:pt x="408" y="390"/>
                  </a:lnTo>
                  <a:lnTo>
                    <a:pt x="382" y="387"/>
                  </a:lnTo>
                  <a:lnTo>
                    <a:pt x="353" y="380"/>
                  </a:lnTo>
                  <a:lnTo>
                    <a:pt x="342" y="377"/>
                  </a:lnTo>
                  <a:lnTo>
                    <a:pt x="329" y="373"/>
                  </a:lnTo>
                  <a:lnTo>
                    <a:pt x="315" y="367"/>
                  </a:lnTo>
                  <a:lnTo>
                    <a:pt x="301" y="362"/>
                  </a:lnTo>
                  <a:lnTo>
                    <a:pt x="285" y="356"/>
                  </a:lnTo>
                  <a:lnTo>
                    <a:pt x="269" y="348"/>
                  </a:lnTo>
                  <a:lnTo>
                    <a:pt x="252" y="339"/>
                  </a:lnTo>
                  <a:lnTo>
                    <a:pt x="235" y="329"/>
                  </a:lnTo>
                  <a:lnTo>
                    <a:pt x="231" y="328"/>
                  </a:lnTo>
                  <a:lnTo>
                    <a:pt x="225" y="326"/>
                  </a:lnTo>
                  <a:lnTo>
                    <a:pt x="216" y="322"/>
                  </a:lnTo>
                  <a:lnTo>
                    <a:pt x="206" y="318"/>
                  </a:lnTo>
                  <a:lnTo>
                    <a:pt x="192" y="313"/>
                  </a:lnTo>
                  <a:lnTo>
                    <a:pt x="177" y="307"/>
                  </a:lnTo>
                  <a:lnTo>
                    <a:pt x="161" y="301"/>
                  </a:lnTo>
                  <a:lnTo>
                    <a:pt x="145" y="294"/>
                  </a:lnTo>
                  <a:lnTo>
                    <a:pt x="126" y="286"/>
                  </a:lnTo>
                  <a:lnTo>
                    <a:pt x="109" y="277"/>
                  </a:lnTo>
                  <a:lnTo>
                    <a:pt x="93" y="268"/>
                  </a:lnTo>
                  <a:lnTo>
                    <a:pt x="76" y="259"/>
                  </a:lnTo>
                  <a:lnTo>
                    <a:pt x="61" y="250"/>
                  </a:lnTo>
                  <a:lnTo>
                    <a:pt x="47" y="239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11" y="198"/>
                  </a:lnTo>
                  <a:lnTo>
                    <a:pt x="3" y="175"/>
                  </a:lnTo>
                  <a:lnTo>
                    <a:pt x="0" y="152"/>
                  </a:lnTo>
                  <a:lnTo>
                    <a:pt x="2" y="131"/>
                  </a:lnTo>
                  <a:lnTo>
                    <a:pt x="8" y="112"/>
                  </a:lnTo>
                  <a:lnTo>
                    <a:pt x="17" y="94"/>
                  </a:lnTo>
                  <a:lnTo>
                    <a:pt x="30" y="80"/>
                  </a:lnTo>
                  <a:lnTo>
                    <a:pt x="46" y="70"/>
                  </a:lnTo>
                  <a:lnTo>
                    <a:pt x="63" y="64"/>
                  </a:lnTo>
                  <a:lnTo>
                    <a:pt x="83" y="62"/>
                  </a:lnTo>
                  <a:lnTo>
                    <a:pt x="104" y="63"/>
                  </a:lnTo>
                  <a:lnTo>
                    <a:pt x="127" y="65"/>
                  </a:lnTo>
                  <a:lnTo>
                    <a:pt x="150" y="70"/>
                  </a:lnTo>
                  <a:lnTo>
                    <a:pt x="174" y="76"/>
                  </a:lnTo>
                  <a:lnTo>
                    <a:pt x="195" y="82"/>
                  </a:lnTo>
                  <a:lnTo>
                    <a:pt x="216" y="89"/>
                  </a:lnTo>
                  <a:lnTo>
                    <a:pt x="221" y="90"/>
                  </a:lnTo>
                  <a:lnTo>
                    <a:pt x="224" y="91"/>
                  </a:lnTo>
                  <a:lnTo>
                    <a:pt x="229" y="92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61" y="95"/>
                  </a:lnTo>
                  <a:lnTo>
                    <a:pt x="275" y="93"/>
                  </a:lnTo>
                  <a:lnTo>
                    <a:pt x="289" y="89"/>
                  </a:lnTo>
                  <a:lnTo>
                    <a:pt x="301" y="84"/>
                  </a:lnTo>
                  <a:lnTo>
                    <a:pt x="314" y="78"/>
                  </a:lnTo>
                  <a:lnTo>
                    <a:pt x="326" y="72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7" y="64"/>
                  </a:lnTo>
                  <a:lnTo>
                    <a:pt x="353" y="62"/>
                  </a:lnTo>
                  <a:lnTo>
                    <a:pt x="358" y="61"/>
                  </a:lnTo>
                  <a:lnTo>
                    <a:pt x="367" y="56"/>
                  </a:lnTo>
                  <a:lnTo>
                    <a:pt x="375" y="48"/>
                  </a:lnTo>
                  <a:lnTo>
                    <a:pt x="382" y="39"/>
                  </a:lnTo>
                  <a:lnTo>
                    <a:pt x="387" y="29"/>
                  </a:lnTo>
                  <a:lnTo>
                    <a:pt x="392" y="19"/>
                  </a:lnTo>
                  <a:lnTo>
                    <a:pt x="398" y="10"/>
                  </a:lnTo>
                  <a:lnTo>
                    <a:pt x="404" y="3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35" y="9"/>
                  </a:lnTo>
                  <a:lnTo>
                    <a:pt x="450" y="23"/>
                  </a:lnTo>
                  <a:lnTo>
                    <a:pt x="465" y="41"/>
                  </a:lnTo>
                  <a:lnTo>
                    <a:pt x="481" y="63"/>
                  </a:lnTo>
                  <a:lnTo>
                    <a:pt x="497" y="86"/>
                  </a:lnTo>
                  <a:lnTo>
                    <a:pt x="514" y="110"/>
                  </a:lnTo>
                  <a:lnTo>
                    <a:pt x="531" y="132"/>
                  </a:lnTo>
                  <a:lnTo>
                    <a:pt x="545" y="151"/>
                  </a:lnTo>
                  <a:lnTo>
                    <a:pt x="555" y="160"/>
                  </a:lnTo>
                  <a:lnTo>
                    <a:pt x="567" y="170"/>
                  </a:lnTo>
                  <a:lnTo>
                    <a:pt x="582" y="183"/>
                  </a:lnTo>
                  <a:lnTo>
                    <a:pt x="600" y="195"/>
                  </a:lnTo>
                  <a:lnTo>
                    <a:pt x="620" y="208"/>
                  </a:lnTo>
                  <a:lnTo>
                    <a:pt x="642" y="221"/>
                  </a:lnTo>
                  <a:lnTo>
                    <a:pt x="666" y="235"/>
                  </a:lnTo>
                  <a:lnTo>
                    <a:pt x="691" y="248"/>
                  </a:lnTo>
                  <a:lnTo>
                    <a:pt x="717" y="260"/>
                  </a:lnTo>
                  <a:lnTo>
                    <a:pt x="744" y="272"/>
                  </a:lnTo>
                  <a:lnTo>
                    <a:pt x="771" y="282"/>
                  </a:lnTo>
                  <a:lnTo>
                    <a:pt x="799" y="291"/>
                  </a:lnTo>
                  <a:lnTo>
                    <a:pt x="825" y="299"/>
                  </a:lnTo>
                  <a:lnTo>
                    <a:pt x="853" y="305"/>
                  </a:lnTo>
                  <a:lnTo>
                    <a:pt x="878" y="310"/>
                  </a:lnTo>
                  <a:lnTo>
                    <a:pt x="904" y="311"/>
                  </a:lnTo>
                  <a:lnTo>
                    <a:pt x="930" y="312"/>
                  </a:lnTo>
                  <a:lnTo>
                    <a:pt x="959" y="313"/>
                  </a:lnTo>
                  <a:lnTo>
                    <a:pt x="991" y="316"/>
                  </a:lnTo>
                  <a:lnTo>
                    <a:pt x="1026" y="319"/>
                  </a:lnTo>
                  <a:lnTo>
                    <a:pt x="1061" y="322"/>
                  </a:lnTo>
                  <a:lnTo>
                    <a:pt x="1097" y="327"/>
                  </a:lnTo>
                  <a:lnTo>
                    <a:pt x="1135" y="332"/>
                  </a:lnTo>
                  <a:lnTo>
                    <a:pt x="1172" y="336"/>
                  </a:lnTo>
                  <a:lnTo>
                    <a:pt x="1209" y="342"/>
                  </a:lnTo>
                  <a:lnTo>
                    <a:pt x="1246" y="349"/>
                  </a:lnTo>
                  <a:lnTo>
                    <a:pt x="1280" y="355"/>
                  </a:lnTo>
                  <a:lnTo>
                    <a:pt x="1312" y="362"/>
                  </a:lnTo>
                  <a:lnTo>
                    <a:pt x="1344" y="369"/>
                  </a:lnTo>
                  <a:lnTo>
                    <a:pt x="1370" y="377"/>
                  </a:lnTo>
                  <a:lnTo>
                    <a:pt x="1394" y="384"/>
                  </a:lnTo>
                  <a:lnTo>
                    <a:pt x="1415" y="392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5" name="Freeform 480"/>
            <p:cNvSpPr>
              <a:spLocks/>
            </p:cNvSpPr>
            <p:nvPr/>
          </p:nvSpPr>
          <p:spPr bwMode="auto">
            <a:xfrm>
              <a:off x="3573" y="2411"/>
              <a:ext cx="756" cy="275"/>
            </a:xfrm>
            <a:custGeom>
              <a:avLst/>
              <a:gdLst>
                <a:gd name="T0" fmla="*/ 15 w 1511"/>
                <a:gd name="T1" fmla="*/ 20 h 550"/>
                <a:gd name="T2" fmla="*/ 13 w 1511"/>
                <a:gd name="T3" fmla="*/ 19 h 550"/>
                <a:gd name="T4" fmla="*/ 10 w 1511"/>
                <a:gd name="T5" fmla="*/ 18 h 550"/>
                <a:gd name="T6" fmla="*/ 7 w 1511"/>
                <a:gd name="T7" fmla="*/ 16 h 550"/>
                <a:gd name="T8" fmla="*/ 4 w 1511"/>
                <a:gd name="T9" fmla="*/ 14 h 550"/>
                <a:gd name="T10" fmla="*/ 1 w 1511"/>
                <a:gd name="T11" fmla="*/ 12 h 550"/>
                <a:gd name="T12" fmla="*/ 1 w 1511"/>
                <a:gd name="T13" fmla="*/ 8 h 550"/>
                <a:gd name="T14" fmla="*/ 2 w 1511"/>
                <a:gd name="T15" fmla="*/ 5 h 550"/>
                <a:gd name="T16" fmla="*/ 6 w 1511"/>
                <a:gd name="T17" fmla="*/ 4 h 550"/>
                <a:gd name="T18" fmla="*/ 10 w 1511"/>
                <a:gd name="T19" fmla="*/ 5 h 550"/>
                <a:gd name="T20" fmla="*/ 14 w 1511"/>
                <a:gd name="T21" fmla="*/ 6 h 550"/>
                <a:gd name="T22" fmla="*/ 18 w 1511"/>
                <a:gd name="T23" fmla="*/ 6 h 550"/>
                <a:gd name="T24" fmla="*/ 20 w 1511"/>
                <a:gd name="T25" fmla="*/ 5 h 550"/>
                <a:gd name="T26" fmla="*/ 23 w 1511"/>
                <a:gd name="T27" fmla="*/ 4 h 550"/>
                <a:gd name="T28" fmla="*/ 24 w 1511"/>
                <a:gd name="T29" fmla="*/ 2 h 550"/>
                <a:gd name="T30" fmla="*/ 25 w 1511"/>
                <a:gd name="T31" fmla="*/ 0 h 550"/>
                <a:gd name="T32" fmla="*/ 28 w 1511"/>
                <a:gd name="T33" fmla="*/ 2 h 550"/>
                <a:gd name="T34" fmla="*/ 31 w 1511"/>
                <a:gd name="T35" fmla="*/ 5 h 550"/>
                <a:gd name="T36" fmla="*/ 34 w 1511"/>
                <a:gd name="T37" fmla="*/ 9 h 550"/>
                <a:gd name="T38" fmla="*/ 36 w 1511"/>
                <a:gd name="T39" fmla="*/ 11 h 550"/>
                <a:gd name="T40" fmla="*/ 40 w 1511"/>
                <a:gd name="T41" fmla="*/ 14 h 550"/>
                <a:gd name="T42" fmla="*/ 44 w 1511"/>
                <a:gd name="T43" fmla="*/ 16 h 550"/>
                <a:gd name="T44" fmla="*/ 49 w 1511"/>
                <a:gd name="T45" fmla="*/ 18 h 550"/>
                <a:gd name="T46" fmla="*/ 54 w 1511"/>
                <a:gd name="T47" fmla="*/ 19 h 550"/>
                <a:gd name="T48" fmla="*/ 59 w 1511"/>
                <a:gd name="T49" fmla="*/ 20 h 550"/>
                <a:gd name="T50" fmla="*/ 66 w 1511"/>
                <a:gd name="T51" fmla="*/ 20 h 550"/>
                <a:gd name="T52" fmla="*/ 72 w 1511"/>
                <a:gd name="T53" fmla="*/ 21 h 550"/>
                <a:gd name="T54" fmla="*/ 79 w 1511"/>
                <a:gd name="T55" fmla="*/ 22 h 550"/>
                <a:gd name="T56" fmla="*/ 85 w 1511"/>
                <a:gd name="T57" fmla="*/ 23 h 550"/>
                <a:gd name="T58" fmla="*/ 89 w 1511"/>
                <a:gd name="T59" fmla="*/ 25 h 550"/>
                <a:gd name="T60" fmla="*/ 92 w 1511"/>
                <a:gd name="T61" fmla="*/ 27 h 550"/>
                <a:gd name="T62" fmla="*/ 94 w 1511"/>
                <a:gd name="T63" fmla="*/ 29 h 550"/>
                <a:gd name="T64" fmla="*/ 95 w 1511"/>
                <a:gd name="T65" fmla="*/ 31 h 550"/>
                <a:gd name="T66" fmla="*/ 93 w 1511"/>
                <a:gd name="T67" fmla="*/ 33 h 550"/>
                <a:gd name="T68" fmla="*/ 89 w 1511"/>
                <a:gd name="T69" fmla="*/ 35 h 550"/>
                <a:gd name="T70" fmla="*/ 83 w 1511"/>
                <a:gd name="T71" fmla="*/ 34 h 550"/>
                <a:gd name="T72" fmla="*/ 75 w 1511"/>
                <a:gd name="T73" fmla="*/ 33 h 550"/>
                <a:gd name="T74" fmla="*/ 67 w 1511"/>
                <a:gd name="T75" fmla="*/ 30 h 550"/>
                <a:gd name="T76" fmla="*/ 60 w 1511"/>
                <a:gd name="T77" fmla="*/ 27 h 550"/>
                <a:gd name="T78" fmla="*/ 53 w 1511"/>
                <a:gd name="T79" fmla="*/ 24 h 550"/>
                <a:gd name="T80" fmla="*/ 48 w 1511"/>
                <a:gd name="T81" fmla="*/ 23 h 550"/>
                <a:gd name="T82" fmla="*/ 44 w 1511"/>
                <a:gd name="T83" fmla="*/ 21 h 550"/>
                <a:gd name="T84" fmla="*/ 41 w 1511"/>
                <a:gd name="T85" fmla="*/ 21 h 550"/>
                <a:gd name="T86" fmla="*/ 38 w 1511"/>
                <a:gd name="T87" fmla="*/ 21 h 550"/>
                <a:gd name="T88" fmla="*/ 35 w 1511"/>
                <a:gd name="T89" fmla="*/ 21 h 550"/>
                <a:gd name="T90" fmla="*/ 33 w 1511"/>
                <a:gd name="T91" fmla="*/ 22 h 550"/>
                <a:gd name="T92" fmla="*/ 31 w 1511"/>
                <a:gd name="T93" fmla="*/ 23 h 550"/>
                <a:gd name="T94" fmla="*/ 29 w 1511"/>
                <a:gd name="T95" fmla="*/ 23 h 550"/>
                <a:gd name="T96" fmla="*/ 25 w 1511"/>
                <a:gd name="T97" fmla="*/ 23 h 550"/>
                <a:gd name="T98" fmla="*/ 21 w 1511"/>
                <a:gd name="T99" fmla="*/ 22 h 550"/>
                <a:gd name="T100" fmla="*/ 16 w 1511"/>
                <a:gd name="T101" fmla="*/ 20 h 5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550"/>
                <a:gd name="T155" fmla="*/ 1511 w 1511"/>
                <a:gd name="T156" fmla="*/ 550 h 5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550">
                  <a:moveTo>
                    <a:pt x="242" y="310"/>
                  </a:moveTo>
                  <a:lnTo>
                    <a:pt x="240" y="309"/>
                  </a:lnTo>
                  <a:lnTo>
                    <a:pt x="235" y="308"/>
                  </a:lnTo>
                  <a:lnTo>
                    <a:pt x="226" y="306"/>
                  </a:lnTo>
                  <a:lnTo>
                    <a:pt x="214" y="301"/>
                  </a:lnTo>
                  <a:lnTo>
                    <a:pt x="202" y="297"/>
                  </a:lnTo>
                  <a:lnTo>
                    <a:pt x="186" y="291"/>
                  </a:lnTo>
                  <a:lnTo>
                    <a:pt x="169" y="285"/>
                  </a:lnTo>
                  <a:lnTo>
                    <a:pt x="152" y="278"/>
                  </a:lnTo>
                  <a:lnTo>
                    <a:pt x="134" y="270"/>
                  </a:lnTo>
                  <a:lnTo>
                    <a:pt x="115" y="262"/>
                  </a:lnTo>
                  <a:lnTo>
                    <a:pt x="97" y="253"/>
                  </a:lnTo>
                  <a:lnTo>
                    <a:pt x="80" y="244"/>
                  </a:lnTo>
                  <a:lnTo>
                    <a:pt x="63" y="234"/>
                  </a:lnTo>
                  <a:lnTo>
                    <a:pt x="50" y="224"/>
                  </a:lnTo>
                  <a:lnTo>
                    <a:pt x="37" y="215"/>
                  </a:lnTo>
                  <a:lnTo>
                    <a:pt x="27" y="204"/>
                  </a:lnTo>
                  <a:lnTo>
                    <a:pt x="13" y="184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1" y="121"/>
                  </a:lnTo>
                  <a:lnTo>
                    <a:pt x="7" y="103"/>
                  </a:lnTo>
                  <a:lnTo>
                    <a:pt x="16" y="87"/>
                  </a:lnTo>
                  <a:lnTo>
                    <a:pt x="29" y="74"/>
                  </a:lnTo>
                  <a:lnTo>
                    <a:pt x="44" y="65"/>
                  </a:lnTo>
                  <a:lnTo>
                    <a:pt x="62" y="59"/>
                  </a:lnTo>
                  <a:lnTo>
                    <a:pt x="83" y="58"/>
                  </a:lnTo>
                  <a:lnTo>
                    <a:pt x="107" y="59"/>
                  </a:lnTo>
                  <a:lnTo>
                    <a:pt x="131" y="63"/>
                  </a:lnTo>
                  <a:lnTo>
                    <a:pt x="157" y="67"/>
                  </a:lnTo>
                  <a:lnTo>
                    <a:pt x="181" y="73"/>
                  </a:lnTo>
                  <a:lnTo>
                    <a:pt x="204" y="80"/>
                  </a:lnTo>
                  <a:lnTo>
                    <a:pt x="224" y="86"/>
                  </a:lnTo>
                  <a:lnTo>
                    <a:pt x="241" y="89"/>
                  </a:lnTo>
                  <a:lnTo>
                    <a:pt x="258" y="89"/>
                  </a:lnTo>
                  <a:lnTo>
                    <a:pt x="274" y="86"/>
                  </a:lnTo>
                  <a:lnTo>
                    <a:pt x="290" y="80"/>
                  </a:lnTo>
                  <a:lnTo>
                    <a:pt x="305" y="73"/>
                  </a:lnTo>
                  <a:lnTo>
                    <a:pt x="319" y="67"/>
                  </a:lnTo>
                  <a:lnTo>
                    <a:pt x="333" y="61"/>
                  </a:lnTo>
                  <a:lnTo>
                    <a:pt x="346" y="58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5"/>
                  </a:lnTo>
                  <a:lnTo>
                    <a:pt x="378" y="23"/>
                  </a:lnTo>
                  <a:lnTo>
                    <a:pt x="384" y="13"/>
                  </a:lnTo>
                  <a:lnTo>
                    <a:pt x="389" y="5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23" y="7"/>
                  </a:lnTo>
                  <a:lnTo>
                    <a:pt x="437" y="20"/>
                  </a:lnTo>
                  <a:lnTo>
                    <a:pt x="453" y="37"/>
                  </a:lnTo>
                  <a:lnTo>
                    <a:pt x="469" y="58"/>
                  </a:lnTo>
                  <a:lnTo>
                    <a:pt x="485" y="80"/>
                  </a:lnTo>
                  <a:lnTo>
                    <a:pt x="501" y="102"/>
                  </a:lnTo>
                  <a:lnTo>
                    <a:pt x="517" y="123"/>
                  </a:lnTo>
                  <a:lnTo>
                    <a:pt x="532" y="140"/>
                  </a:lnTo>
                  <a:lnTo>
                    <a:pt x="541" y="148"/>
                  </a:lnTo>
                  <a:lnTo>
                    <a:pt x="554" y="158"/>
                  </a:lnTo>
                  <a:lnTo>
                    <a:pt x="569" y="170"/>
                  </a:lnTo>
                  <a:lnTo>
                    <a:pt x="586" y="182"/>
                  </a:lnTo>
                  <a:lnTo>
                    <a:pt x="607" y="195"/>
                  </a:lnTo>
                  <a:lnTo>
                    <a:pt x="629" y="209"/>
                  </a:lnTo>
                  <a:lnTo>
                    <a:pt x="652" y="223"/>
                  </a:lnTo>
                  <a:lnTo>
                    <a:pt x="676" y="235"/>
                  </a:lnTo>
                  <a:lnTo>
                    <a:pt x="703" y="248"/>
                  </a:lnTo>
                  <a:lnTo>
                    <a:pt x="729" y="261"/>
                  </a:lnTo>
                  <a:lnTo>
                    <a:pt x="756" y="272"/>
                  </a:lnTo>
                  <a:lnTo>
                    <a:pt x="783" y="282"/>
                  </a:lnTo>
                  <a:lnTo>
                    <a:pt x="810" y="290"/>
                  </a:lnTo>
                  <a:lnTo>
                    <a:pt x="836" y="297"/>
                  </a:lnTo>
                  <a:lnTo>
                    <a:pt x="862" y="300"/>
                  </a:lnTo>
                  <a:lnTo>
                    <a:pt x="886" y="302"/>
                  </a:lnTo>
                  <a:lnTo>
                    <a:pt x="911" y="303"/>
                  </a:lnTo>
                  <a:lnTo>
                    <a:pt x="940" y="305"/>
                  </a:lnTo>
                  <a:lnTo>
                    <a:pt x="972" y="307"/>
                  </a:lnTo>
                  <a:lnTo>
                    <a:pt x="1005" y="309"/>
                  </a:lnTo>
                  <a:lnTo>
                    <a:pt x="1041" y="314"/>
                  </a:lnTo>
                  <a:lnTo>
                    <a:pt x="1077" y="317"/>
                  </a:lnTo>
                  <a:lnTo>
                    <a:pt x="1114" y="322"/>
                  </a:lnTo>
                  <a:lnTo>
                    <a:pt x="1152" y="328"/>
                  </a:lnTo>
                  <a:lnTo>
                    <a:pt x="1187" y="333"/>
                  </a:lnTo>
                  <a:lnTo>
                    <a:pt x="1224" y="339"/>
                  </a:lnTo>
                  <a:lnTo>
                    <a:pt x="1259" y="345"/>
                  </a:lnTo>
                  <a:lnTo>
                    <a:pt x="1291" y="352"/>
                  </a:lnTo>
                  <a:lnTo>
                    <a:pt x="1321" y="359"/>
                  </a:lnTo>
                  <a:lnTo>
                    <a:pt x="1349" y="366"/>
                  </a:lnTo>
                  <a:lnTo>
                    <a:pt x="1373" y="373"/>
                  </a:lnTo>
                  <a:lnTo>
                    <a:pt x="1392" y="379"/>
                  </a:lnTo>
                  <a:lnTo>
                    <a:pt x="1411" y="388"/>
                  </a:lnTo>
                  <a:lnTo>
                    <a:pt x="1428" y="397"/>
                  </a:lnTo>
                  <a:lnTo>
                    <a:pt x="1445" y="407"/>
                  </a:lnTo>
                  <a:lnTo>
                    <a:pt x="1460" y="418"/>
                  </a:lnTo>
                  <a:lnTo>
                    <a:pt x="1475" y="429"/>
                  </a:lnTo>
                  <a:lnTo>
                    <a:pt x="1488" y="442"/>
                  </a:lnTo>
                  <a:lnTo>
                    <a:pt x="1498" y="454"/>
                  </a:lnTo>
                  <a:lnTo>
                    <a:pt x="1505" y="467"/>
                  </a:lnTo>
                  <a:lnTo>
                    <a:pt x="1510" y="480"/>
                  </a:lnTo>
                  <a:lnTo>
                    <a:pt x="1511" y="491"/>
                  </a:lnTo>
                  <a:lnTo>
                    <a:pt x="1508" y="503"/>
                  </a:lnTo>
                  <a:lnTo>
                    <a:pt x="1501" y="514"/>
                  </a:lnTo>
                  <a:lnTo>
                    <a:pt x="1488" y="525"/>
                  </a:lnTo>
                  <a:lnTo>
                    <a:pt x="1472" y="533"/>
                  </a:lnTo>
                  <a:lnTo>
                    <a:pt x="1449" y="541"/>
                  </a:lnTo>
                  <a:lnTo>
                    <a:pt x="1420" y="547"/>
                  </a:lnTo>
                  <a:lnTo>
                    <a:pt x="1387" y="550"/>
                  </a:lnTo>
                  <a:lnTo>
                    <a:pt x="1351" y="549"/>
                  </a:lnTo>
                  <a:lnTo>
                    <a:pt x="1313" y="544"/>
                  </a:lnTo>
                  <a:lnTo>
                    <a:pt x="1274" y="537"/>
                  </a:lnTo>
                  <a:lnTo>
                    <a:pt x="1234" y="527"/>
                  </a:lnTo>
                  <a:lnTo>
                    <a:pt x="1192" y="514"/>
                  </a:lnTo>
                  <a:lnTo>
                    <a:pt x="1151" y="500"/>
                  </a:lnTo>
                  <a:lnTo>
                    <a:pt x="1108" y="485"/>
                  </a:lnTo>
                  <a:lnTo>
                    <a:pt x="1067" y="469"/>
                  </a:lnTo>
                  <a:lnTo>
                    <a:pt x="1026" y="452"/>
                  </a:lnTo>
                  <a:lnTo>
                    <a:pt x="986" y="436"/>
                  </a:lnTo>
                  <a:lnTo>
                    <a:pt x="948" y="420"/>
                  </a:lnTo>
                  <a:lnTo>
                    <a:pt x="911" y="405"/>
                  </a:lnTo>
                  <a:lnTo>
                    <a:pt x="878" y="390"/>
                  </a:lnTo>
                  <a:lnTo>
                    <a:pt x="847" y="378"/>
                  </a:lnTo>
                  <a:lnTo>
                    <a:pt x="818" y="368"/>
                  </a:lnTo>
                  <a:lnTo>
                    <a:pt x="791" y="360"/>
                  </a:lnTo>
                  <a:lnTo>
                    <a:pt x="767" y="353"/>
                  </a:lnTo>
                  <a:lnTo>
                    <a:pt x="744" y="346"/>
                  </a:lnTo>
                  <a:lnTo>
                    <a:pt x="721" y="340"/>
                  </a:lnTo>
                  <a:lnTo>
                    <a:pt x="700" y="336"/>
                  </a:lnTo>
                  <a:lnTo>
                    <a:pt x="680" y="332"/>
                  </a:lnTo>
                  <a:lnTo>
                    <a:pt x="661" y="330"/>
                  </a:lnTo>
                  <a:lnTo>
                    <a:pt x="643" y="328"/>
                  </a:lnTo>
                  <a:lnTo>
                    <a:pt x="625" y="326"/>
                  </a:lnTo>
                  <a:lnTo>
                    <a:pt x="610" y="326"/>
                  </a:lnTo>
                  <a:lnTo>
                    <a:pt x="594" y="326"/>
                  </a:lnTo>
                  <a:lnTo>
                    <a:pt x="581" y="328"/>
                  </a:lnTo>
                  <a:lnTo>
                    <a:pt x="568" y="329"/>
                  </a:lnTo>
                  <a:lnTo>
                    <a:pt x="555" y="332"/>
                  </a:lnTo>
                  <a:lnTo>
                    <a:pt x="544" y="336"/>
                  </a:lnTo>
                  <a:lnTo>
                    <a:pt x="532" y="339"/>
                  </a:lnTo>
                  <a:lnTo>
                    <a:pt x="522" y="344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488" y="358"/>
                  </a:lnTo>
                  <a:lnTo>
                    <a:pt x="476" y="362"/>
                  </a:lnTo>
                  <a:lnTo>
                    <a:pt x="463" y="366"/>
                  </a:lnTo>
                  <a:lnTo>
                    <a:pt x="449" y="368"/>
                  </a:lnTo>
                  <a:lnTo>
                    <a:pt x="433" y="369"/>
                  </a:lnTo>
                  <a:lnTo>
                    <a:pt x="416" y="370"/>
                  </a:lnTo>
                  <a:lnTo>
                    <a:pt x="397" y="368"/>
                  </a:lnTo>
                  <a:lnTo>
                    <a:pt x="378" y="365"/>
                  </a:lnTo>
                  <a:lnTo>
                    <a:pt x="355" y="359"/>
                  </a:lnTo>
                  <a:lnTo>
                    <a:pt x="331" y="351"/>
                  </a:lnTo>
                  <a:lnTo>
                    <a:pt x="304" y="340"/>
                  </a:lnTo>
                  <a:lnTo>
                    <a:pt x="274" y="326"/>
                  </a:lnTo>
                  <a:lnTo>
                    <a:pt x="242" y="310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6" name="Freeform 481"/>
            <p:cNvSpPr>
              <a:spLocks/>
            </p:cNvSpPr>
            <p:nvPr/>
          </p:nvSpPr>
          <p:spPr bwMode="auto">
            <a:xfrm>
              <a:off x="3571" y="2432"/>
              <a:ext cx="69" cy="158"/>
            </a:xfrm>
            <a:custGeom>
              <a:avLst/>
              <a:gdLst>
                <a:gd name="T0" fmla="*/ 8 w 138"/>
                <a:gd name="T1" fmla="*/ 0 h 316"/>
                <a:gd name="T2" fmla="*/ 9 w 138"/>
                <a:gd name="T3" fmla="*/ 18 h 316"/>
                <a:gd name="T4" fmla="*/ 9 w 138"/>
                <a:gd name="T5" fmla="*/ 18 h 316"/>
                <a:gd name="T6" fmla="*/ 9 w 138"/>
                <a:gd name="T7" fmla="*/ 18 h 316"/>
                <a:gd name="T8" fmla="*/ 8 w 138"/>
                <a:gd name="T9" fmla="*/ 19 h 316"/>
                <a:gd name="T10" fmla="*/ 7 w 138"/>
                <a:gd name="T11" fmla="*/ 20 h 316"/>
                <a:gd name="T12" fmla="*/ 6 w 138"/>
                <a:gd name="T13" fmla="*/ 20 h 316"/>
                <a:gd name="T14" fmla="*/ 5 w 138"/>
                <a:gd name="T15" fmla="*/ 20 h 316"/>
                <a:gd name="T16" fmla="*/ 4 w 138"/>
                <a:gd name="T17" fmla="*/ 20 h 316"/>
                <a:gd name="T18" fmla="*/ 2 w 138"/>
                <a:gd name="T19" fmla="*/ 18 h 316"/>
                <a:gd name="T20" fmla="*/ 0 w 138"/>
                <a:gd name="T21" fmla="*/ 9 h 316"/>
                <a:gd name="T22" fmla="*/ 1 w 138"/>
                <a:gd name="T23" fmla="*/ 9 h 316"/>
                <a:gd name="T24" fmla="*/ 1 w 138"/>
                <a:gd name="T25" fmla="*/ 8 h 316"/>
                <a:gd name="T26" fmla="*/ 1 w 138"/>
                <a:gd name="T27" fmla="*/ 8 h 316"/>
                <a:gd name="T28" fmla="*/ 2 w 138"/>
                <a:gd name="T29" fmla="*/ 7 h 316"/>
                <a:gd name="T30" fmla="*/ 2 w 138"/>
                <a:gd name="T31" fmla="*/ 7 h 316"/>
                <a:gd name="T32" fmla="*/ 2 w 138"/>
                <a:gd name="T33" fmla="*/ 6 h 316"/>
                <a:gd name="T34" fmla="*/ 2 w 138"/>
                <a:gd name="T35" fmla="*/ 5 h 316"/>
                <a:gd name="T36" fmla="*/ 2 w 138"/>
                <a:gd name="T37" fmla="*/ 4 h 316"/>
                <a:gd name="T38" fmla="*/ 1 w 138"/>
                <a:gd name="T39" fmla="*/ 3 h 316"/>
                <a:gd name="T40" fmla="*/ 1 w 138"/>
                <a:gd name="T41" fmla="*/ 2 h 316"/>
                <a:gd name="T42" fmla="*/ 2 w 138"/>
                <a:gd name="T43" fmla="*/ 2 h 316"/>
                <a:gd name="T44" fmla="*/ 2 w 138"/>
                <a:gd name="T45" fmla="*/ 2 h 316"/>
                <a:gd name="T46" fmla="*/ 2 w 138"/>
                <a:gd name="T47" fmla="*/ 2 h 316"/>
                <a:gd name="T48" fmla="*/ 3 w 138"/>
                <a:gd name="T49" fmla="*/ 2 h 316"/>
                <a:gd name="T50" fmla="*/ 3 w 138"/>
                <a:gd name="T51" fmla="*/ 2 h 316"/>
                <a:gd name="T52" fmla="*/ 3 w 138"/>
                <a:gd name="T53" fmla="*/ 2 h 316"/>
                <a:gd name="T54" fmla="*/ 4 w 138"/>
                <a:gd name="T55" fmla="*/ 2 h 316"/>
                <a:gd name="T56" fmla="*/ 4 w 138"/>
                <a:gd name="T57" fmla="*/ 2 h 316"/>
                <a:gd name="T58" fmla="*/ 5 w 138"/>
                <a:gd name="T59" fmla="*/ 3 h 316"/>
                <a:gd name="T60" fmla="*/ 5 w 138"/>
                <a:gd name="T61" fmla="*/ 3 h 316"/>
                <a:gd name="T62" fmla="*/ 6 w 138"/>
                <a:gd name="T63" fmla="*/ 3 h 316"/>
                <a:gd name="T64" fmla="*/ 6 w 138"/>
                <a:gd name="T65" fmla="*/ 2 h 316"/>
                <a:gd name="T66" fmla="*/ 7 w 138"/>
                <a:gd name="T67" fmla="*/ 2 h 316"/>
                <a:gd name="T68" fmla="*/ 8 w 138"/>
                <a:gd name="T69" fmla="*/ 0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16"/>
                <a:gd name="T107" fmla="*/ 138 w 138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16">
                  <a:moveTo>
                    <a:pt x="115" y="0"/>
                  </a:moveTo>
                  <a:lnTo>
                    <a:pt x="138" y="276"/>
                  </a:lnTo>
                  <a:lnTo>
                    <a:pt x="136" y="280"/>
                  </a:lnTo>
                  <a:lnTo>
                    <a:pt x="130" y="288"/>
                  </a:lnTo>
                  <a:lnTo>
                    <a:pt x="121" y="298"/>
                  </a:lnTo>
                  <a:lnTo>
                    <a:pt x="108" y="309"/>
                  </a:lnTo>
                  <a:lnTo>
                    <a:pt x="92" y="316"/>
                  </a:lnTo>
                  <a:lnTo>
                    <a:pt x="72" y="316"/>
                  </a:lnTo>
                  <a:lnTo>
                    <a:pt x="50" y="306"/>
                  </a:lnTo>
                  <a:lnTo>
                    <a:pt x="26" y="28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7" y="127"/>
                  </a:lnTo>
                  <a:lnTo>
                    <a:pt x="12" y="119"/>
                  </a:lnTo>
                  <a:lnTo>
                    <a:pt x="19" y="108"/>
                  </a:lnTo>
                  <a:lnTo>
                    <a:pt x="25" y="97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2" y="54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5" y="36"/>
                  </a:lnTo>
                  <a:lnTo>
                    <a:pt x="85" y="34"/>
                  </a:lnTo>
                  <a:lnTo>
                    <a:pt x="95" y="30"/>
                  </a:lnTo>
                  <a:lnTo>
                    <a:pt x="104" y="1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7" name="Freeform 482"/>
            <p:cNvSpPr>
              <a:spLocks/>
            </p:cNvSpPr>
            <p:nvPr/>
          </p:nvSpPr>
          <p:spPr bwMode="auto">
            <a:xfrm>
              <a:off x="3562" y="2203"/>
              <a:ext cx="199" cy="173"/>
            </a:xfrm>
            <a:custGeom>
              <a:avLst/>
              <a:gdLst>
                <a:gd name="T0" fmla="*/ 0 w 399"/>
                <a:gd name="T1" fmla="*/ 5 h 346"/>
                <a:gd name="T2" fmla="*/ 16 w 399"/>
                <a:gd name="T3" fmla="*/ 22 h 346"/>
                <a:gd name="T4" fmla="*/ 16 w 399"/>
                <a:gd name="T5" fmla="*/ 22 h 346"/>
                <a:gd name="T6" fmla="*/ 17 w 399"/>
                <a:gd name="T7" fmla="*/ 22 h 346"/>
                <a:gd name="T8" fmla="*/ 17 w 399"/>
                <a:gd name="T9" fmla="*/ 22 h 346"/>
                <a:gd name="T10" fmla="*/ 17 w 399"/>
                <a:gd name="T11" fmla="*/ 22 h 346"/>
                <a:gd name="T12" fmla="*/ 18 w 399"/>
                <a:gd name="T13" fmla="*/ 22 h 346"/>
                <a:gd name="T14" fmla="*/ 19 w 399"/>
                <a:gd name="T15" fmla="*/ 22 h 346"/>
                <a:gd name="T16" fmla="*/ 19 w 399"/>
                <a:gd name="T17" fmla="*/ 22 h 346"/>
                <a:gd name="T18" fmla="*/ 20 w 399"/>
                <a:gd name="T19" fmla="*/ 22 h 346"/>
                <a:gd name="T20" fmla="*/ 20 w 399"/>
                <a:gd name="T21" fmla="*/ 22 h 346"/>
                <a:gd name="T22" fmla="*/ 21 w 399"/>
                <a:gd name="T23" fmla="*/ 22 h 346"/>
                <a:gd name="T24" fmla="*/ 21 w 399"/>
                <a:gd name="T25" fmla="*/ 22 h 346"/>
                <a:gd name="T26" fmla="*/ 21 w 399"/>
                <a:gd name="T27" fmla="*/ 22 h 346"/>
                <a:gd name="T28" fmla="*/ 22 w 399"/>
                <a:gd name="T29" fmla="*/ 22 h 346"/>
                <a:gd name="T30" fmla="*/ 22 w 399"/>
                <a:gd name="T31" fmla="*/ 22 h 346"/>
                <a:gd name="T32" fmla="*/ 22 w 399"/>
                <a:gd name="T33" fmla="*/ 22 h 346"/>
                <a:gd name="T34" fmla="*/ 23 w 399"/>
                <a:gd name="T35" fmla="*/ 21 h 346"/>
                <a:gd name="T36" fmla="*/ 23 w 399"/>
                <a:gd name="T37" fmla="*/ 21 h 346"/>
                <a:gd name="T38" fmla="*/ 24 w 399"/>
                <a:gd name="T39" fmla="*/ 20 h 346"/>
                <a:gd name="T40" fmla="*/ 24 w 399"/>
                <a:gd name="T41" fmla="*/ 20 h 346"/>
                <a:gd name="T42" fmla="*/ 24 w 399"/>
                <a:gd name="T43" fmla="*/ 19 h 346"/>
                <a:gd name="T44" fmla="*/ 24 w 399"/>
                <a:gd name="T45" fmla="*/ 19 h 346"/>
                <a:gd name="T46" fmla="*/ 24 w 399"/>
                <a:gd name="T47" fmla="*/ 18 h 346"/>
                <a:gd name="T48" fmla="*/ 24 w 399"/>
                <a:gd name="T49" fmla="*/ 17 h 346"/>
                <a:gd name="T50" fmla="*/ 24 w 399"/>
                <a:gd name="T51" fmla="*/ 17 h 346"/>
                <a:gd name="T52" fmla="*/ 21 w 399"/>
                <a:gd name="T53" fmla="*/ 17 h 346"/>
                <a:gd name="T54" fmla="*/ 5 w 399"/>
                <a:gd name="T55" fmla="*/ 0 h 346"/>
                <a:gd name="T56" fmla="*/ 5 w 399"/>
                <a:gd name="T57" fmla="*/ 1 h 346"/>
                <a:gd name="T58" fmla="*/ 5 w 399"/>
                <a:gd name="T59" fmla="*/ 1 h 346"/>
                <a:gd name="T60" fmla="*/ 4 w 399"/>
                <a:gd name="T61" fmla="*/ 2 h 346"/>
                <a:gd name="T62" fmla="*/ 3 w 399"/>
                <a:gd name="T63" fmla="*/ 2 h 346"/>
                <a:gd name="T64" fmla="*/ 2 w 399"/>
                <a:gd name="T65" fmla="*/ 3 h 346"/>
                <a:gd name="T66" fmla="*/ 2 w 399"/>
                <a:gd name="T67" fmla="*/ 4 h 346"/>
                <a:gd name="T68" fmla="*/ 1 w 399"/>
                <a:gd name="T69" fmla="*/ 4 h 346"/>
                <a:gd name="T70" fmla="*/ 0 w 399"/>
                <a:gd name="T71" fmla="*/ 5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346"/>
                <a:gd name="T110" fmla="*/ 399 w 399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346">
                  <a:moveTo>
                    <a:pt x="0" y="65"/>
                  </a:moveTo>
                  <a:lnTo>
                    <a:pt x="265" y="346"/>
                  </a:lnTo>
                  <a:lnTo>
                    <a:pt x="266" y="345"/>
                  </a:lnTo>
                  <a:lnTo>
                    <a:pt x="272" y="344"/>
                  </a:lnTo>
                  <a:lnTo>
                    <a:pt x="279" y="343"/>
                  </a:lnTo>
                  <a:lnTo>
                    <a:pt x="287" y="340"/>
                  </a:lnTo>
                  <a:lnTo>
                    <a:pt x="297" y="339"/>
                  </a:lnTo>
                  <a:lnTo>
                    <a:pt x="308" y="338"/>
                  </a:lnTo>
                  <a:lnTo>
                    <a:pt x="317" y="338"/>
                  </a:lnTo>
                  <a:lnTo>
                    <a:pt x="326" y="340"/>
                  </a:lnTo>
                  <a:lnTo>
                    <a:pt x="334" y="343"/>
                  </a:lnTo>
                  <a:lnTo>
                    <a:pt x="340" y="345"/>
                  </a:lnTo>
                  <a:lnTo>
                    <a:pt x="347" y="345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62" y="340"/>
                  </a:lnTo>
                  <a:lnTo>
                    <a:pt x="366" y="337"/>
                  </a:lnTo>
                  <a:lnTo>
                    <a:pt x="371" y="332"/>
                  </a:lnTo>
                  <a:lnTo>
                    <a:pt x="377" y="326"/>
                  </a:lnTo>
                  <a:lnTo>
                    <a:pt x="384" y="318"/>
                  </a:lnTo>
                  <a:lnTo>
                    <a:pt x="391" y="309"/>
                  </a:lnTo>
                  <a:lnTo>
                    <a:pt x="396" y="299"/>
                  </a:lnTo>
                  <a:lnTo>
                    <a:pt x="399" y="290"/>
                  </a:lnTo>
                  <a:lnTo>
                    <a:pt x="399" y="279"/>
                  </a:lnTo>
                  <a:lnTo>
                    <a:pt x="394" y="271"/>
                  </a:lnTo>
                  <a:lnTo>
                    <a:pt x="384" y="264"/>
                  </a:lnTo>
                  <a:lnTo>
                    <a:pt x="338" y="267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80" y="10"/>
                  </a:lnTo>
                  <a:lnTo>
                    <a:pt x="72" y="20"/>
                  </a:lnTo>
                  <a:lnTo>
                    <a:pt x="60" y="32"/>
                  </a:lnTo>
                  <a:lnTo>
                    <a:pt x="47" y="43"/>
                  </a:lnTo>
                  <a:lnTo>
                    <a:pt x="33" y="53"/>
                  </a:lnTo>
                  <a:lnTo>
                    <a:pt x="16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8" name="Freeform 483"/>
            <p:cNvSpPr>
              <a:spLocks/>
            </p:cNvSpPr>
            <p:nvPr/>
          </p:nvSpPr>
          <p:spPr bwMode="auto">
            <a:xfrm>
              <a:off x="3476" y="2106"/>
              <a:ext cx="14" cy="37"/>
            </a:xfrm>
            <a:custGeom>
              <a:avLst/>
              <a:gdLst>
                <a:gd name="T0" fmla="*/ 1 w 27"/>
                <a:gd name="T1" fmla="*/ 0 h 75"/>
                <a:gd name="T2" fmla="*/ 1 w 27"/>
                <a:gd name="T3" fmla="*/ 0 h 75"/>
                <a:gd name="T4" fmla="*/ 2 w 27"/>
                <a:gd name="T5" fmla="*/ 1 h 75"/>
                <a:gd name="T6" fmla="*/ 2 w 27"/>
                <a:gd name="T7" fmla="*/ 3 h 75"/>
                <a:gd name="T8" fmla="*/ 2 w 27"/>
                <a:gd name="T9" fmla="*/ 4 h 75"/>
                <a:gd name="T10" fmla="*/ 2 w 27"/>
                <a:gd name="T11" fmla="*/ 4 h 75"/>
                <a:gd name="T12" fmla="*/ 1 w 27"/>
                <a:gd name="T13" fmla="*/ 4 h 75"/>
                <a:gd name="T14" fmla="*/ 1 w 27"/>
                <a:gd name="T15" fmla="*/ 4 h 75"/>
                <a:gd name="T16" fmla="*/ 1 w 27"/>
                <a:gd name="T17" fmla="*/ 3 h 75"/>
                <a:gd name="T18" fmla="*/ 1 w 27"/>
                <a:gd name="T19" fmla="*/ 2 h 75"/>
                <a:gd name="T20" fmla="*/ 0 w 27"/>
                <a:gd name="T21" fmla="*/ 1 h 75"/>
                <a:gd name="T22" fmla="*/ 1 w 27"/>
                <a:gd name="T23" fmla="*/ 0 h 75"/>
                <a:gd name="T24" fmla="*/ 1 w 27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5"/>
                <a:gd name="T41" fmla="*/ 27 w 27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5">
                  <a:moveTo>
                    <a:pt x="5" y="0"/>
                  </a:moveTo>
                  <a:lnTo>
                    <a:pt x="10" y="9"/>
                  </a:lnTo>
                  <a:lnTo>
                    <a:pt x="20" y="30"/>
                  </a:lnTo>
                  <a:lnTo>
                    <a:pt x="27" y="53"/>
                  </a:lnTo>
                  <a:lnTo>
                    <a:pt x="25" y="71"/>
                  </a:lnTo>
                  <a:lnTo>
                    <a:pt x="19" y="75"/>
                  </a:lnTo>
                  <a:lnTo>
                    <a:pt x="13" y="71"/>
                  </a:lnTo>
                  <a:lnTo>
                    <a:pt x="8" y="64"/>
                  </a:lnTo>
                  <a:lnTo>
                    <a:pt x="3" y="53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79" name="Freeform 484"/>
            <p:cNvSpPr>
              <a:spLocks/>
            </p:cNvSpPr>
            <p:nvPr/>
          </p:nvSpPr>
          <p:spPr bwMode="auto">
            <a:xfrm>
              <a:off x="4004" y="1579"/>
              <a:ext cx="289" cy="179"/>
            </a:xfrm>
            <a:custGeom>
              <a:avLst/>
              <a:gdLst>
                <a:gd name="T0" fmla="*/ 7 w 578"/>
                <a:gd name="T1" fmla="*/ 8 h 360"/>
                <a:gd name="T2" fmla="*/ 7 w 578"/>
                <a:gd name="T3" fmla="*/ 9 h 360"/>
                <a:gd name="T4" fmla="*/ 5 w 578"/>
                <a:gd name="T5" fmla="*/ 9 h 360"/>
                <a:gd name="T6" fmla="*/ 4 w 578"/>
                <a:gd name="T7" fmla="*/ 9 h 360"/>
                <a:gd name="T8" fmla="*/ 2 w 578"/>
                <a:gd name="T9" fmla="*/ 7 h 360"/>
                <a:gd name="T10" fmla="*/ 0 w 578"/>
                <a:gd name="T11" fmla="*/ 6 h 360"/>
                <a:gd name="T12" fmla="*/ 1 w 578"/>
                <a:gd name="T13" fmla="*/ 5 h 360"/>
                <a:gd name="T14" fmla="*/ 3 w 578"/>
                <a:gd name="T15" fmla="*/ 4 h 360"/>
                <a:gd name="T16" fmla="*/ 5 w 578"/>
                <a:gd name="T17" fmla="*/ 3 h 360"/>
                <a:gd name="T18" fmla="*/ 7 w 578"/>
                <a:gd name="T19" fmla="*/ 2 h 360"/>
                <a:gd name="T20" fmla="*/ 9 w 578"/>
                <a:gd name="T21" fmla="*/ 1 h 360"/>
                <a:gd name="T22" fmla="*/ 11 w 578"/>
                <a:gd name="T23" fmla="*/ 1 h 360"/>
                <a:gd name="T24" fmla="*/ 14 w 578"/>
                <a:gd name="T25" fmla="*/ 0 h 360"/>
                <a:gd name="T26" fmla="*/ 16 w 578"/>
                <a:gd name="T27" fmla="*/ 0 h 360"/>
                <a:gd name="T28" fmla="*/ 18 w 578"/>
                <a:gd name="T29" fmla="*/ 0 h 360"/>
                <a:gd name="T30" fmla="*/ 21 w 578"/>
                <a:gd name="T31" fmla="*/ 0 h 360"/>
                <a:gd name="T32" fmla="*/ 23 w 578"/>
                <a:gd name="T33" fmla="*/ 0 h 360"/>
                <a:gd name="T34" fmla="*/ 25 w 578"/>
                <a:gd name="T35" fmla="*/ 1 h 360"/>
                <a:gd name="T36" fmla="*/ 27 w 578"/>
                <a:gd name="T37" fmla="*/ 2 h 360"/>
                <a:gd name="T38" fmla="*/ 29 w 578"/>
                <a:gd name="T39" fmla="*/ 3 h 360"/>
                <a:gd name="T40" fmla="*/ 30 w 578"/>
                <a:gd name="T41" fmla="*/ 4 h 360"/>
                <a:gd name="T42" fmla="*/ 32 w 578"/>
                <a:gd name="T43" fmla="*/ 5 h 360"/>
                <a:gd name="T44" fmla="*/ 33 w 578"/>
                <a:gd name="T45" fmla="*/ 6 h 360"/>
                <a:gd name="T46" fmla="*/ 34 w 578"/>
                <a:gd name="T47" fmla="*/ 8 h 360"/>
                <a:gd name="T48" fmla="*/ 35 w 578"/>
                <a:gd name="T49" fmla="*/ 10 h 360"/>
                <a:gd name="T50" fmla="*/ 36 w 578"/>
                <a:gd name="T51" fmla="*/ 13 h 360"/>
                <a:gd name="T52" fmla="*/ 37 w 578"/>
                <a:gd name="T53" fmla="*/ 16 h 360"/>
                <a:gd name="T54" fmla="*/ 36 w 578"/>
                <a:gd name="T55" fmla="*/ 19 h 360"/>
                <a:gd name="T56" fmla="*/ 34 w 578"/>
                <a:gd name="T57" fmla="*/ 21 h 360"/>
                <a:gd name="T58" fmla="*/ 32 w 578"/>
                <a:gd name="T59" fmla="*/ 22 h 360"/>
                <a:gd name="T60" fmla="*/ 29 w 578"/>
                <a:gd name="T61" fmla="*/ 21 h 360"/>
                <a:gd name="T62" fmla="*/ 27 w 578"/>
                <a:gd name="T63" fmla="*/ 19 h 360"/>
                <a:gd name="T64" fmla="*/ 25 w 578"/>
                <a:gd name="T65" fmla="*/ 17 h 360"/>
                <a:gd name="T66" fmla="*/ 24 w 578"/>
                <a:gd name="T67" fmla="*/ 14 h 360"/>
                <a:gd name="T68" fmla="*/ 24 w 578"/>
                <a:gd name="T69" fmla="*/ 12 h 360"/>
                <a:gd name="T70" fmla="*/ 25 w 578"/>
                <a:gd name="T71" fmla="*/ 10 h 360"/>
                <a:gd name="T72" fmla="*/ 26 w 578"/>
                <a:gd name="T73" fmla="*/ 9 h 360"/>
                <a:gd name="T74" fmla="*/ 25 w 578"/>
                <a:gd name="T75" fmla="*/ 7 h 360"/>
                <a:gd name="T76" fmla="*/ 23 w 578"/>
                <a:gd name="T77" fmla="*/ 6 h 360"/>
                <a:gd name="T78" fmla="*/ 21 w 578"/>
                <a:gd name="T79" fmla="*/ 5 h 360"/>
                <a:gd name="T80" fmla="*/ 19 w 578"/>
                <a:gd name="T81" fmla="*/ 5 h 360"/>
                <a:gd name="T82" fmla="*/ 17 w 578"/>
                <a:gd name="T83" fmla="*/ 6 h 360"/>
                <a:gd name="T84" fmla="*/ 15 w 578"/>
                <a:gd name="T85" fmla="*/ 6 h 360"/>
                <a:gd name="T86" fmla="*/ 13 w 578"/>
                <a:gd name="T87" fmla="*/ 7 h 360"/>
                <a:gd name="T88" fmla="*/ 11 w 578"/>
                <a:gd name="T89" fmla="*/ 7 h 360"/>
                <a:gd name="T90" fmla="*/ 10 w 578"/>
                <a:gd name="T91" fmla="*/ 8 h 360"/>
                <a:gd name="T92" fmla="*/ 8 w 578"/>
                <a:gd name="T93" fmla="*/ 8 h 360"/>
                <a:gd name="T94" fmla="*/ 8 w 578"/>
                <a:gd name="T95" fmla="*/ 8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360"/>
                <a:gd name="T146" fmla="*/ 578 w 578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360">
                  <a:moveTo>
                    <a:pt x="111" y="141"/>
                  </a:moveTo>
                  <a:lnTo>
                    <a:pt x="110" y="142"/>
                  </a:lnTo>
                  <a:lnTo>
                    <a:pt x="106" y="144"/>
                  </a:lnTo>
                  <a:lnTo>
                    <a:pt x="100" y="148"/>
                  </a:lnTo>
                  <a:lnTo>
                    <a:pt x="91" y="151"/>
                  </a:lnTo>
                  <a:lnTo>
                    <a:pt x="79" y="152"/>
                  </a:lnTo>
                  <a:lnTo>
                    <a:pt x="66" y="152"/>
                  </a:lnTo>
                  <a:lnTo>
                    <a:pt x="50" y="148"/>
                  </a:lnTo>
                  <a:lnTo>
                    <a:pt x="33" y="139"/>
                  </a:lnTo>
                  <a:lnTo>
                    <a:pt x="17" y="127"/>
                  </a:lnTo>
                  <a:lnTo>
                    <a:pt x="5" y="117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5" y="87"/>
                  </a:lnTo>
                  <a:lnTo>
                    <a:pt x="16" y="77"/>
                  </a:lnTo>
                  <a:lnTo>
                    <a:pt x="33" y="67"/>
                  </a:lnTo>
                  <a:lnTo>
                    <a:pt x="56" y="57"/>
                  </a:lnTo>
                  <a:lnTo>
                    <a:pt x="70" y="51"/>
                  </a:lnTo>
                  <a:lnTo>
                    <a:pt x="85" y="45"/>
                  </a:lnTo>
                  <a:lnTo>
                    <a:pt x="101" y="39"/>
                  </a:lnTo>
                  <a:lnTo>
                    <a:pt x="118" y="34"/>
                  </a:lnTo>
                  <a:lnTo>
                    <a:pt x="136" y="28"/>
                  </a:lnTo>
                  <a:lnTo>
                    <a:pt x="153" y="22"/>
                  </a:lnTo>
                  <a:lnTo>
                    <a:pt x="171" y="16"/>
                  </a:lnTo>
                  <a:lnTo>
                    <a:pt x="191" y="12"/>
                  </a:lnTo>
                  <a:lnTo>
                    <a:pt x="210" y="8"/>
                  </a:lnTo>
                  <a:lnTo>
                    <a:pt x="229" y="5"/>
                  </a:lnTo>
                  <a:lnTo>
                    <a:pt x="248" y="3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7" y="4"/>
                  </a:lnTo>
                  <a:lnTo>
                    <a:pt x="345" y="7"/>
                  </a:lnTo>
                  <a:lnTo>
                    <a:pt x="364" y="12"/>
                  </a:lnTo>
                  <a:lnTo>
                    <a:pt x="380" y="18"/>
                  </a:lnTo>
                  <a:lnTo>
                    <a:pt x="397" y="23"/>
                  </a:lnTo>
                  <a:lnTo>
                    <a:pt x="412" y="29"/>
                  </a:lnTo>
                  <a:lnTo>
                    <a:pt x="427" y="36"/>
                  </a:lnTo>
                  <a:lnTo>
                    <a:pt x="441" y="43"/>
                  </a:lnTo>
                  <a:lnTo>
                    <a:pt x="453" y="51"/>
                  </a:lnTo>
                  <a:lnTo>
                    <a:pt x="466" y="59"/>
                  </a:lnTo>
                  <a:lnTo>
                    <a:pt x="478" y="68"/>
                  </a:lnTo>
                  <a:lnTo>
                    <a:pt x="489" y="77"/>
                  </a:lnTo>
                  <a:lnTo>
                    <a:pt x="499" y="87"/>
                  </a:lnTo>
                  <a:lnTo>
                    <a:pt x="509" y="97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4" y="129"/>
                  </a:lnTo>
                  <a:lnTo>
                    <a:pt x="541" y="141"/>
                  </a:lnTo>
                  <a:lnTo>
                    <a:pt x="554" y="166"/>
                  </a:lnTo>
                  <a:lnTo>
                    <a:pt x="564" y="192"/>
                  </a:lnTo>
                  <a:lnTo>
                    <a:pt x="571" y="219"/>
                  </a:lnTo>
                  <a:lnTo>
                    <a:pt x="577" y="246"/>
                  </a:lnTo>
                  <a:lnTo>
                    <a:pt x="578" y="272"/>
                  </a:lnTo>
                  <a:lnTo>
                    <a:pt x="575" y="296"/>
                  </a:lnTo>
                  <a:lnTo>
                    <a:pt x="570" y="317"/>
                  </a:lnTo>
                  <a:lnTo>
                    <a:pt x="558" y="336"/>
                  </a:lnTo>
                  <a:lnTo>
                    <a:pt x="543" y="349"/>
                  </a:lnTo>
                  <a:lnTo>
                    <a:pt x="525" y="358"/>
                  </a:lnTo>
                  <a:lnTo>
                    <a:pt x="504" y="360"/>
                  </a:lnTo>
                  <a:lnTo>
                    <a:pt x="483" y="358"/>
                  </a:lnTo>
                  <a:lnTo>
                    <a:pt x="461" y="349"/>
                  </a:lnTo>
                  <a:lnTo>
                    <a:pt x="441" y="337"/>
                  </a:lnTo>
                  <a:lnTo>
                    <a:pt x="422" y="319"/>
                  </a:lnTo>
                  <a:lnTo>
                    <a:pt x="407" y="298"/>
                  </a:lnTo>
                  <a:lnTo>
                    <a:pt x="396" y="273"/>
                  </a:lnTo>
                  <a:lnTo>
                    <a:pt x="388" y="251"/>
                  </a:lnTo>
                  <a:lnTo>
                    <a:pt x="383" y="230"/>
                  </a:lnTo>
                  <a:lnTo>
                    <a:pt x="382" y="211"/>
                  </a:lnTo>
                  <a:lnTo>
                    <a:pt x="383" y="194"/>
                  </a:lnTo>
                  <a:lnTo>
                    <a:pt x="388" y="178"/>
                  </a:lnTo>
                  <a:lnTo>
                    <a:pt x="394" y="165"/>
                  </a:lnTo>
                  <a:lnTo>
                    <a:pt x="400" y="156"/>
                  </a:lnTo>
                  <a:lnTo>
                    <a:pt x="404" y="147"/>
                  </a:lnTo>
                  <a:lnTo>
                    <a:pt x="402" y="136"/>
                  </a:lnTo>
                  <a:lnTo>
                    <a:pt x="392" y="126"/>
                  </a:lnTo>
                  <a:lnTo>
                    <a:pt x="380" y="116"/>
                  </a:lnTo>
                  <a:lnTo>
                    <a:pt x="362" y="106"/>
                  </a:lnTo>
                  <a:lnTo>
                    <a:pt x="344" y="99"/>
                  </a:lnTo>
                  <a:lnTo>
                    <a:pt x="324" y="95"/>
                  </a:lnTo>
                  <a:lnTo>
                    <a:pt x="306" y="94"/>
                  </a:lnTo>
                  <a:lnTo>
                    <a:pt x="296" y="95"/>
                  </a:lnTo>
                  <a:lnTo>
                    <a:pt x="284" y="96"/>
                  </a:lnTo>
                  <a:lnTo>
                    <a:pt x="270" y="99"/>
                  </a:lnTo>
                  <a:lnTo>
                    <a:pt x="255" y="102"/>
                  </a:lnTo>
                  <a:lnTo>
                    <a:pt x="240" y="105"/>
                  </a:lnTo>
                  <a:lnTo>
                    <a:pt x="224" y="110"/>
                  </a:lnTo>
                  <a:lnTo>
                    <a:pt x="207" y="114"/>
                  </a:lnTo>
                  <a:lnTo>
                    <a:pt x="191" y="118"/>
                  </a:lnTo>
                  <a:lnTo>
                    <a:pt x="175" y="122"/>
                  </a:lnTo>
                  <a:lnTo>
                    <a:pt x="161" y="127"/>
                  </a:lnTo>
                  <a:lnTo>
                    <a:pt x="147" y="130"/>
                  </a:lnTo>
                  <a:lnTo>
                    <a:pt x="136" y="134"/>
                  </a:lnTo>
                  <a:lnTo>
                    <a:pt x="125" y="136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1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0" name="Freeform 485"/>
            <p:cNvSpPr>
              <a:spLocks/>
            </p:cNvSpPr>
            <p:nvPr/>
          </p:nvSpPr>
          <p:spPr bwMode="auto">
            <a:xfrm>
              <a:off x="4006" y="1580"/>
              <a:ext cx="286" cy="175"/>
            </a:xfrm>
            <a:custGeom>
              <a:avLst/>
              <a:gdLst>
                <a:gd name="T0" fmla="*/ 23 w 571"/>
                <a:gd name="T1" fmla="*/ 1 h 350"/>
                <a:gd name="T2" fmla="*/ 25 w 571"/>
                <a:gd name="T3" fmla="*/ 2 h 350"/>
                <a:gd name="T4" fmla="*/ 27 w 571"/>
                <a:gd name="T5" fmla="*/ 3 h 350"/>
                <a:gd name="T6" fmla="*/ 28 w 571"/>
                <a:gd name="T7" fmla="*/ 4 h 350"/>
                <a:gd name="T8" fmla="*/ 30 w 571"/>
                <a:gd name="T9" fmla="*/ 5 h 350"/>
                <a:gd name="T10" fmla="*/ 31 w 571"/>
                <a:gd name="T11" fmla="*/ 6 h 350"/>
                <a:gd name="T12" fmla="*/ 32 w 571"/>
                <a:gd name="T13" fmla="*/ 7 h 350"/>
                <a:gd name="T14" fmla="*/ 33 w 571"/>
                <a:gd name="T15" fmla="*/ 8 h 350"/>
                <a:gd name="T16" fmla="*/ 35 w 571"/>
                <a:gd name="T17" fmla="*/ 11 h 350"/>
                <a:gd name="T18" fmla="*/ 36 w 571"/>
                <a:gd name="T19" fmla="*/ 14 h 350"/>
                <a:gd name="T20" fmla="*/ 36 w 571"/>
                <a:gd name="T21" fmla="*/ 17 h 350"/>
                <a:gd name="T22" fmla="*/ 36 w 571"/>
                <a:gd name="T23" fmla="*/ 20 h 350"/>
                <a:gd name="T24" fmla="*/ 34 w 571"/>
                <a:gd name="T25" fmla="*/ 22 h 350"/>
                <a:gd name="T26" fmla="*/ 32 w 571"/>
                <a:gd name="T27" fmla="*/ 22 h 350"/>
                <a:gd name="T28" fmla="*/ 30 w 571"/>
                <a:gd name="T29" fmla="*/ 22 h 350"/>
                <a:gd name="T30" fmla="*/ 28 w 571"/>
                <a:gd name="T31" fmla="*/ 21 h 350"/>
                <a:gd name="T32" fmla="*/ 27 w 571"/>
                <a:gd name="T33" fmla="*/ 20 h 350"/>
                <a:gd name="T34" fmla="*/ 26 w 571"/>
                <a:gd name="T35" fmla="*/ 19 h 350"/>
                <a:gd name="T36" fmla="*/ 25 w 571"/>
                <a:gd name="T37" fmla="*/ 17 h 350"/>
                <a:gd name="T38" fmla="*/ 24 w 571"/>
                <a:gd name="T39" fmla="*/ 13 h 350"/>
                <a:gd name="T40" fmla="*/ 25 w 571"/>
                <a:gd name="T41" fmla="*/ 11 h 350"/>
                <a:gd name="T42" fmla="*/ 25 w 571"/>
                <a:gd name="T43" fmla="*/ 10 h 350"/>
                <a:gd name="T44" fmla="*/ 26 w 571"/>
                <a:gd name="T45" fmla="*/ 9 h 350"/>
                <a:gd name="T46" fmla="*/ 25 w 571"/>
                <a:gd name="T47" fmla="*/ 8 h 350"/>
                <a:gd name="T48" fmla="*/ 23 w 571"/>
                <a:gd name="T49" fmla="*/ 7 h 350"/>
                <a:gd name="T50" fmla="*/ 21 w 571"/>
                <a:gd name="T51" fmla="*/ 6 h 350"/>
                <a:gd name="T52" fmla="*/ 19 w 571"/>
                <a:gd name="T53" fmla="*/ 6 h 350"/>
                <a:gd name="T54" fmla="*/ 17 w 571"/>
                <a:gd name="T55" fmla="*/ 6 h 350"/>
                <a:gd name="T56" fmla="*/ 15 w 571"/>
                <a:gd name="T57" fmla="*/ 7 h 350"/>
                <a:gd name="T58" fmla="*/ 13 w 571"/>
                <a:gd name="T59" fmla="*/ 7 h 350"/>
                <a:gd name="T60" fmla="*/ 11 w 571"/>
                <a:gd name="T61" fmla="*/ 8 h 350"/>
                <a:gd name="T62" fmla="*/ 10 w 571"/>
                <a:gd name="T63" fmla="*/ 8 h 350"/>
                <a:gd name="T64" fmla="*/ 8 w 571"/>
                <a:gd name="T65" fmla="*/ 9 h 350"/>
                <a:gd name="T66" fmla="*/ 8 w 571"/>
                <a:gd name="T67" fmla="*/ 9 h 350"/>
                <a:gd name="T68" fmla="*/ 7 w 571"/>
                <a:gd name="T69" fmla="*/ 9 h 350"/>
                <a:gd name="T70" fmla="*/ 7 w 571"/>
                <a:gd name="T71" fmla="*/ 9 h 350"/>
                <a:gd name="T72" fmla="*/ 7 w 571"/>
                <a:gd name="T73" fmla="*/ 9 h 350"/>
                <a:gd name="T74" fmla="*/ 7 w 571"/>
                <a:gd name="T75" fmla="*/ 9 h 350"/>
                <a:gd name="T76" fmla="*/ 5 w 571"/>
                <a:gd name="T77" fmla="*/ 10 h 350"/>
                <a:gd name="T78" fmla="*/ 4 w 571"/>
                <a:gd name="T79" fmla="*/ 9 h 350"/>
                <a:gd name="T80" fmla="*/ 2 w 571"/>
                <a:gd name="T81" fmla="*/ 9 h 350"/>
                <a:gd name="T82" fmla="*/ 2 w 571"/>
                <a:gd name="T83" fmla="*/ 8 h 350"/>
                <a:gd name="T84" fmla="*/ 1 w 571"/>
                <a:gd name="T85" fmla="*/ 8 h 350"/>
                <a:gd name="T86" fmla="*/ 0 w 571"/>
                <a:gd name="T87" fmla="*/ 6 h 350"/>
                <a:gd name="T88" fmla="*/ 1 w 571"/>
                <a:gd name="T89" fmla="*/ 6 h 350"/>
                <a:gd name="T90" fmla="*/ 3 w 571"/>
                <a:gd name="T91" fmla="*/ 4 h 350"/>
                <a:gd name="T92" fmla="*/ 5 w 571"/>
                <a:gd name="T93" fmla="*/ 4 h 350"/>
                <a:gd name="T94" fmla="*/ 7 w 571"/>
                <a:gd name="T95" fmla="*/ 3 h 350"/>
                <a:gd name="T96" fmla="*/ 9 w 571"/>
                <a:gd name="T97" fmla="*/ 2 h 350"/>
                <a:gd name="T98" fmla="*/ 11 w 571"/>
                <a:gd name="T99" fmla="*/ 1 h 350"/>
                <a:gd name="T100" fmla="*/ 13 w 571"/>
                <a:gd name="T101" fmla="*/ 1 h 350"/>
                <a:gd name="T102" fmla="*/ 16 w 571"/>
                <a:gd name="T103" fmla="*/ 1 h 350"/>
                <a:gd name="T104" fmla="*/ 18 w 571"/>
                <a:gd name="T105" fmla="*/ 0 h 350"/>
                <a:gd name="T106" fmla="*/ 21 w 571"/>
                <a:gd name="T107" fmla="*/ 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1"/>
                <a:gd name="T163" fmla="*/ 0 h 350"/>
                <a:gd name="T164" fmla="*/ 571 w 571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1" h="350">
                  <a:moveTo>
                    <a:pt x="340" y="7"/>
                  </a:moveTo>
                  <a:lnTo>
                    <a:pt x="357" y="11"/>
                  </a:lnTo>
                  <a:lnTo>
                    <a:pt x="374" y="17"/>
                  </a:lnTo>
                  <a:lnTo>
                    <a:pt x="391" y="23"/>
                  </a:lnTo>
                  <a:lnTo>
                    <a:pt x="407" y="28"/>
                  </a:lnTo>
                  <a:lnTo>
                    <a:pt x="420" y="35"/>
                  </a:lnTo>
                  <a:lnTo>
                    <a:pt x="434" y="42"/>
                  </a:lnTo>
                  <a:lnTo>
                    <a:pt x="448" y="50"/>
                  </a:lnTo>
                  <a:lnTo>
                    <a:pt x="461" y="57"/>
                  </a:lnTo>
                  <a:lnTo>
                    <a:pt x="472" y="66"/>
                  </a:lnTo>
                  <a:lnTo>
                    <a:pt x="483" y="74"/>
                  </a:lnTo>
                  <a:lnTo>
                    <a:pt x="493" y="85"/>
                  </a:lnTo>
                  <a:lnTo>
                    <a:pt x="503" y="94"/>
                  </a:lnTo>
                  <a:lnTo>
                    <a:pt x="511" y="104"/>
                  </a:lnTo>
                  <a:lnTo>
                    <a:pt x="521" y="115"/>
                  </a:lnTo>
                  <a:lnTo>
                    <a:pt x="528" y="125"/>
                  </a:lnTo>
                  <a:lnTo>
                    <a:pt x="534" y="137"/>
                  </a:lnTo>
                  <a:lnTo>
                    <a:pt x="547" y="161"/>
                  </a:lnTo>
                  <a:lnTo>
                    <a:pt x="556" y="186"/>
                  </a:lnTo>
                  <a:lnTo>
                    <a:pt x="564" y="213"/>
                  </a:lnTo>
                  <a:lnTo>
                    <a:pt x="569" y="239"/>
                  </a:lnTo>
                  <a:lnTo>
                    <a:pt x="571" y="265"/>
                  </a:lnTo>
                  <a:lnTo>
                    <a:pt x="569" y="288"/>
                  </a:lnTo>
                  <a:lnTo>
                    <a:pt x="562" y="310"/>
                  </a:lnTo>
                  <a:lnTo>
                    <a:pt x="552" y="327"/>
                  </a:lnTo>
                  <a:lnTo>
                    <a:pt x="539" y="338"/>
                  </a:lnTo>
                  <a:lnTo>
                    <a:pt x="525" y="345"/>
                  </a:lnTo>
                  <a:lnTo>
                    <a:pt x="509" y="350"/>
                  </a:lnTo>
                  <a:lnTo>
                    <a:pt x="493" y="350"/>
                  </a:lnTo>
                  <a:lnTo>
                    <a:pt x="476" y="345"/>
                  </a:lnTo>
                  <a:lnTo>
                    <a:pt x="458" y="338"/>
                  </a:lnTo>
                  <a:lnTo>
                    <a:pt x="441" y="328"/>
                  </a:lnTo>
                  <a:lnTo>
                    <a:pt x="426" y="314"/>
                  </a:lnTo>
                  <a:lnTo>
                    <a:pt x="420" y="307"/>
                  </a:lnTo>
                  <a:lnTo>
                    <a:pt x="415" y="300"/>
                  </a:lnTo>
                  <a:lnTo>
                    <a:pt x="410" y="292"/>
                  </a:lnTo>
                  <a:lnTo>
                    <a:pt x="406" y="284"/>
                  </a:lnTo>
                  <a:lnTo>
                    <a:pt x="393" y="257"/>
                  </a:lnTo>
                  <a:lnTo>
                    <a:pt x="386" y="230"/>
                  </a:lnTo>
                  <a:lnTo>
                    <a:pt x="384" y="206"/>
                  </a:lnTo>
                  <a:lnTo>
                    <a:pt x="385" y="185"/>
                  </a:lnTo>
                  <a:lnTo>
                    <a:pt x="387" y="174"/>
                  </a:lnTo>
                  <a:lnTo>
                    <a:pt x="391" y="163"/>
                  </a:lnTo>
                  <a:lnTo>
                    <a:pt x="394" y="154"/>
                  </a:lnTo>
                  <a:lnTo>
                    <a:pt x="399" y="147"/>
                  </a:lnTo>
                  <a:lnTo>
                    <a:pt x="401" y="138"/>
                  </a:lnTo>
                  <a:lnTo>
                    <a:pt x="397" y="129"/>
                  </a:lnTo>
                  <a:lnTo>
                    <a:pt x="387" y="118"/>
                  </a:lnTo>
                  <a:lnTo>
                    <a:pt x="374" y="108"/>
                  </a:lnTo>
                  <a:lnTo>
                    <a:pt x="358" y="100"/>
                  </a:lnTo>
                  <a:lnTo>
                    <a:pt x="340" y="93"/>
                  </a:lnTo>
                  <a:lnTo>
                    <a:pt x="321" y="88"/>
                  </a:lnTo>
                  <a:lnTo>
                    <a:pt x="303" y="87"/>
                  </a:lnTo>
                  <a:lnTo>
                    <a:pt x="293" y="88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3" y="95"/>
                  </a:lnTo>
                  <a:lnTo>
                    <a:pt x="239" y="99"/>
                  </a:lnTo>
                  <a:lnTo>
                    <a:pt x="222" y="103"/>
                  </a:lnTo>
                  <a:lnTo>
                    <a:pt x="206" y="108"/>
                  </a:lnTo>
                  <a:lnTo>
                    <a:pt x="190" y="111"/>
                  </a:lnTo>
                  <a:lnTo>
                    <a:pt x="175" y="116"/>
                  </a:lnTo>
                  <a:lnTo>
                    <a:pt x="160" y="121"/>
                  </a:lnTo>
                  <a:lnTo>
                    <a:pt x="148" y="124"/>
                  </a:lnTo>
                  <a:lnTo>
                    <a:pt x="136" y="127"/>
                  </a:lnTo>
                  <a:lnTo>
                    <a:pt x="126" y="130"/>
                  </a:lnTo>
                  <a:lnTo>
                    <a:pt x="119" y="132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1" y="136"/>
                  </a:lnTo>
                  <a:lnTo>
                    <a:pt x="106" y="139"/>
                  </a:lnTo>
                  <a:lnTo>
                    <a:pt x="99" y="142"/>
                  </a:lnTo>
                  <a:lnTo>
                    <a:pt x="91" y="145"/>
                  </a:lnTo>
                  <a:lnTo>
                    <a:pt x="80" y="147"/>
                  </a:lnTo>
                  <a:lnTo>
                    <a:pt x="67" y="146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9" y="114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8" y="81"/>
                  </a:lnTo>
                  <a:lnTo>
                    <a:pt x="20" y="72"/>
                  </a:lnTo>
                  <a:lnTo>
                    <a:pt x="36" y="64"/>
                  </a:lnTo>
                  <a:lnTo>
                    <a:pt x="57" y="55"/>
                  </a:lnTo>
                  <a:lnTo>
                    <a:pt x="70" y="49"/>
                  </a:lnTo>
                  <a:lnTo>
                    <a:pt x="85" y="43"/>
                  </a:lnTo>
                  <a:lnTo>
                    <a:pt x="101" y="38"/>
                  </a:lnTo>
                  <a:lnTo>
                    <a:pt x="118" y="32"/>
                  </a:lnTo>
                  <a:lnTo>
                    <a:pt x="135" y="27"/>
                  </a:lnTo>
                  <a:lnTo>
                    <a:pt x="152" y="21"/>
                  </a:lnTo>
                  <a:lnTo>
                    <a:pt x="171" y="16"/>
                  </a:lnTo>
                  <a:lnTo>
                    <a:pt x="189" y="11"/>
                  </a:lnTo>
                  <a:lnTo>
                    <a:pt x="207" y="8"/>
                  </a:lnTo>
                  <a:lnTo>
                    <a:pt x="227" y="4"/>
                  </a:lnTo>
                  <a:lnTo>
                    <a:pt x="245" y="2"/>
                  </a:lnTo>
                  <a:lnTo>
                    <a:pt x="265" y="1"/>
                  </a:lnTo>
                  <a:lnTo>
                    <a:pt x="283" y="0"/>
                  </a:lnTo>
                  <a:lnTo>
                    <a:pt x="303" y="1"/>
                  </a:lnTo>
                  <a:lnTo>
                    <a:pt x="321" y="3"/>
                  </a:lnTo>
                  <a:lnTo>
                    <a:pt x="340" y="7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1" name="Freeform 486"/>
            <p:cNvSpPr>
              <a:spLocks/>
            </p:cNvSpPr>
            <p:nvPr/>
          </p:nvSpPr>
          <p:spPr bwMode="auto">
            <a:xfrm>
              <a:off x="4008" y="1582"/>
              <a:ext cx="282" cy="170"/>
            </a:xfrm>
            <a:custGeom>
              <a:avLst/>
              <a:gdLst>
                <a:gd name="T0" fmla="*/ 22 w 563"/>
                <a:gd name="T1" fmla="*/ 1 h 340"/>
                <a:gd name="T2" fmla="*/ 24 w 563"/>
                <a:gd name="T3" fmla="*/ 2 h 340"/>
                <a:gd name="T4" fmla="*/ 26 w 563"/>
                <a:gd name="T5" fmla="*/ 3 h 340"/>
                <a:gd name="T6" fmla="*/ 28 w 563"/>
                <a:gd name="T7" fmla="*/ 4 h 340"/>
                <a:gd name="T8" fmla="*/ 30 w 563"/>
                <a:gd name="T9" fmla="*/ 5 h 340"/>
                <a:gd name="T10" fmla="*/ 31 w 563"/>
                <a:gd name="T11" fmla="*/ 6 h 340"/>
                <a:gd name="T12" fmla="*/ 32 w 563"/>
                <a:gd name="T13" fmla="*/ 7 h 340"/>
                <a:gd name="T14" fmla="*/ 33 w 563"/>
                <a:gd name="T15" fmla="*/ 8 h 340"/>
                <a:gd name="T16" fmla="*/ 34 w 563"/>
                <a:gd name="T17" fmla="*/ 10 h 340"/>
                <a:gd name="T18" fmla="*/ 35 w 563"/>
                <a:gd name="T19" fmla="*/ 13 h 340"/>
                <a:gd name="T20" fmla="*/ 36 w 563"/>
                <a:gd name="T21" fmla="*/ 17 h 340"/>
                <a:gd name="T22" fmla="*/ 35 w 563"/>
                <a:gd name="T23" fmla="*/ 19 h 340"/>
                <a:gd name="T24" fmla="*/ 34 w 563"/>
                <a:gd name="T25" fmla="*/ 21 h 340"/>
                <a:gd name="T26" fmla="*/ 32 w 563"/>
                <a:gd name="T27" fmla="*/ 22 h 340"/>
                <a:gd name="T28" fmla="*/ 30 w 563"/>
                <a:gd name="T29" fmla="*/ 21 h 340"/>
                <a:gd name="T30" fmla="*/ 28 w 563"/>
                <a:gd name="T31" fmla="*/ 20 h 340"/>
                <a:gd name="T32" fmla="*/ 27 w 563"/>
                <a:gd name="T33" fmla="*/ 19 h 340"/>
                <a:gd name="T34" fmla="*/ 26 w 563"/>
                <a:gd name="T35" fmla="*/ 18 h 340"/>
                <a:gd name="T36" fmla="*/ 25 w 563"/>
                <a:gd name="T37" fmla="*/ 16 h 340"/>
                <a:gd name="T38" fmla="*/ 24 w 563"/>
                <a:gd name="T39" fmla="*/ 13 h 340"/>
                <a:gd name="T40" fmla="*/ 25 w 563"/>
                <a:gd name="T41" fmla="*/ 11 h 340"/>
                <a:gd name="T42" fmla="*/ 25 w 563"/>
                <a:gd name="T43" fmla="*/ 10 h 340"/>
                <a:gd name="T44" fmla="*/ 25 w 563"/>
                <a:gd name="T45" fmla="*/ 9 h 340"/>
                <a:gd name="T46" fmla="*/ 24 w 563"/>
                <a:gd name="T47" fmla="*/ 7 h 340"/>
                <a:gd name="T48" fmla="*/ 22 w 563"/>
                <a:gd name="T49" fmla="*/ 6 h 340"/>
                <a:gd name="T50" fmla="*/ 20 w 563"/>
                <a:gd name="T51" fmla="*/ 6 h 340"/>
                <a:gd name="T52" fmla="*/ 19 w 563"/>
                <a:gd name="T53" fmla="*/ 6 h 340"/>
                <a:gd name="T54" fmla="*/ 17 w 563"/>
                <a:gd name="T55" fmla="*/ 6 h 340"/>
                <a:gd name="T56" fmla="*/ 15 w 563"/>
                <a:gd name="T57" fmla="*/ 6 h 340"/>
                <a:gd name="T58" fmla="*/ 13 w 563"/>
                <a:gd name="T59" fmla="*/ 7 h 340"/>
                <a:gd name="T60" fmla="*/ 11 w 563"/>
                <a:gd name="T61" fmla="*/ 7 h 340"/>
                <a:gd name="T62" fmla="*/ 10 w 563"/>
                <a:gd name="T63" fmla="*/ 8 h 340"/>
                <a:gd name="T64" fmla="*/ 8 w 563"/>
                <a:gd name="T65" fmla="*/ 8 h 340"/>
                <a:gd name="T66" fmla="*/ 8 w 563"/>
                <a:gd name="T67" fmla="*/ 8 h 340"/>
                <a:gd name="T68" fmla="*/ 7 w 563"/>
                <a:gd name="T69" fmla="*/ 8 h 340"/>
                <a:gd name="T70" fmla="*/ 7 w 563"/>
                <a:gd name="T71" fmla="*/ 8 h 340"/>
                <a:gd name="T72" fmla="*/ 7 w 563"/>
                <a:gd name="T73" fmla="*/ 9 h 340"/>
                <a:gd name="T74" fmla="*/ 7 w 563"/>
                <a:gd name="T75" fmla="*/ 9 h 340"/>
                <a:gd name="T76" fmla="*/ 5 w 563"/>
                <a:gd name="T77" fmla="*/ 9 h 340"/>
                <a:gd name="T78" fmla="*/ 4 w 563"/>
                <a:gd name="T79" fmla="*/ 9 h 340"/>
                <a:gd name="T80" fmla="*/ 2 w 563"/>
                <a:gd name="T81" fmla="*/ 8 h 340"/>
                <a:gd name="T82" fmla="*/ 2 w 563"/>
                <a:gd name="T83" fmla="*/ 8 h 340"/>
                <a:gd name="T84" fmla="*/ 1 w 563"/>
                <a:gd name="T85" fmla="*/ 7 h 340"/>
                <a:gd name="T86" fmla="*/ 0 w 563"/>
                <a:gd name="T87" fmla="*/ 6 h 340"/>
                <a:gd name="T88" fmla="*/ 1 w 563"/>
                <a:gd name="T89" fmla="*/ 5 h 340"/>
                <a:gd name="T90" fmla="*/ 3 w 563"/>
                <a:gd name="T91" fmla="*/ 4 h 340"/>
                <a:gd name="T92" fmla="*/ 5 w 563"/>
                <a:gd name="T93" fmla="*/ 3 h 340"/>
                <a:gd name="T94" fmla="*/ 7 w 563"/>
                <a:gd name="T95" fmla="*/ 3 h 340"/>
                <a:gd name="T96" fmla="*/ 9 w 563"/>
                <a:gd name="T97" fmla="*/ 2 h 340"/>
                <a:gd name="T98" fmla="*/ 11 w 563"/>
                <a:gd name="T99" fmla="*/ 1 h 340"/>
                <a:gd name="T100" fmla="*/ 13 w 563"/>
                <a:gd name="T101" fmla="*/ 1 h 340"/>
                <a:gd name="T102" fmla="*/ 15 w 563"/>
                <a:gd name="T103" fmla="*/ 1 h 340"/>
                <a:gd name="T104" fmla="*/ 18 w 563"/>
                <a:gd name="T105" fmla="*/ 0 h 340"/>
                <a:gd name="T106" fmla="*/ 20 w 563"/>
                <a:gd name="T107" fmla="*/ 1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40"/>
                <a:gd name="T164" fmla="*/ 563 w 563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40">
                  <a:moveTo>
                    <a:pt x="334" y="7"/>
                  </a:moveTo>
                  <a:lnTo>
                    <a:pt x="351" y="12"/>
                  </a:lnTo>
                  <a:lnTo>
                    <a:pt x="368" y="16"/>
                  </a:lnTo>
                  <a:lnTo>
                    <a:pt x="384" y="22"/>
                  </a:lnTo>
                  <a:lnTo>
                    <a:pt x="399" y="28"/>
                  </a:lnTo>
                  <a:lnTo>
                    <a:pt x="414" y="35"/>
                  </a:lnTo>
                  <a:lnTo>
                    <a:pt x="428" y="42"/>
                  </a:lnTo>
                  <a:lnTo>
                    <a:pt x="441" y="49"/>
                  </a:lnTo>
                  <a:lnTo>
                    <a:pt x="453" y="56"/>
                  </a:lnTo>
                  <a:lnTo>
                    <a:pt x="465" y="65"/>
                  </a:lnTo>
                  <a:lnTo>
                    <a:pt x="477" y="73"/>
                  </a:lnTo>
                  <a:lnTo>
                    <a:pt x="486" y="82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3" y="111"/>
                  </a:lnTo>
                  <a:lnTo>
                    <a:pt x="520" y="121"/>
                  </a:lnTo>
                  <a:lnTo>
                    <a:pt x="527" y="133"/>
                  </a:lnTo>
                  <a:lnTo>
                    <a:pt x="539" y="156"/>
                  </a:lnTo>
                  <a:lnTo>
                    <a:pt x="549" y="181"/>
                  </a:lnTo>
                  <a:lnTo>
                    <a:pt x="556" y="208"/>
                  </a:lnTo>
                  <a:lnTo>
                    <a:pt x="562" y="233"/>
                  </a:lnTo>
                  <a:lnTo>
                    <a:pt x="563" y="258"/>
                  </a:lnTo>
                  <a:lnTo>
                    <a:pt x="561" y="281"/>
                  </a:lnTo>
                  <a:lnTo>
                    <a:pt x="555" y="302"/>
                  </a:lnTo>
                  <a:lnTo>
                    <a:pt x="544" y="319"/>
                  </a:lnTo>
                  <a:lnTo>
                    <a:pt x="532" y="330"/>
                  </a:lnTo>
                  <a:lnTo>
                    <a:pt x="518" y="338"/>
                  </a:lnTo>
                  <a:lnTo>
                    <a:pt x="503" y="340"/>
                  </a:lnTo>
                  <a:lnTo>
                    <a:pt x="487" y="340"/>
                  </a:lnTo>
                  <a:lnTo>
                    <a:pt x="470" y="336"/>
                  </a:lnTo>
                  <a:lnTo>
                    <a:pt x="453" y="327"/>
                  </a:lnTo>
                  <a:lnTo>
                    <a:pt x="437" y="316"/>
                  </a:lnTo>
                  <a:lnTo>
                    <a:pt x="422" y="302"/>
                  </a:lnTo>
                  <a:lnTo>
                    <a:pt x="417" y="295"/>
                  </a:lnTo>
                  <a:lnTo>
                    <a:pt x="411" y="288"/>
                  </a:lnTo>
                  <a:lnTo>
                    <a:pt x="406" y="280"/>
                  </a:lnTo>
                  <a:lnTo>
                    <a:pt x="402" y="272"/>
                  </a:lnTo>
                  <a:lnTo>
                    <a:pt x="390" y="243"/>
                  </a:lnTo>
                  <a:lnTo>
                    <a:pt x="384" y="218"/>
                  </a:lnTo>
                  <a:lnTo>
                    <a:pt x="384" y="195"/>
                  </a:lnTo>
                  <a:lnTo>
                    <a:pt x="387" y="175"/>
                  </a:lnTo>
                  <a:lnTo>
                    <a:pt x="389" y="164"/>
                  </a:lnTo>
                  <a:lnTo>
                    <a:pt x="391" y="155"/>
                  </a:lnTo>
                  <a:lnTo>
                    <a:pt x="394" y="145"/>
                  </a:lnTo>
                  <a:lnTo>
                    <a:pt x="396" y="138"/>
                  </a:lnTo>
                  <a:lnTo>
                    <a:pt x="396" y="129"/>
                  </a:lnTo>
                  <a:lnTo>
                    <a:pt x="391" y="120"/>
                  </a:lnTo>
                  <a:lnTo>
                    <a:pt x="381" y="111"/>
                  </a:lnTo>
                  <a:lnTo>
                    <a:pt x="367" y="102"/>
                  </a:lnTo>
                  <a:lnTo>
                    <a:pt x="351" y="94"/>
                  </a:lnTo>
                  <a:lnTo>
                    <a:pt x="334" y="87"/>
                  </a:lnTo>
                  <a:lnTo>
                    <a:pt x="316" y="83"/>
                  </a:lnTo>
                  <a:lnTo>
                    <a:pt x="299" y="82"/>
                  </a:lnTo>
                  <a:lnTo>
                    <a:pt x="290" y="83"/>
                  </a:lnTo>
                  <a:lnTo>
                    <a:pt x="278" y="84"/>
                  </a:lnTo>
                  <a:lnTo>
                    <a:pt x="265" y="87"/>
                  </a:lnTo>
                  <a:lnTo>
                    <a:pt x="251" y="90"/>
                  </a:lnTo>
                  <a:lnTo>
                    <a:pt x="236" y="94"/>
                  </a:lnTo>
                  <a:lnTo>
                    <a:pt x="220" y="97"/>
                  </a:lnTo>
                  <a:lnTo>
                    <a:pt x="204" y="102"/>
                  </a:lnTo>
                  <a:lnTo>
                    <a:pt x="189" y="105"/>
                  </a:lnTo>
                  <a:lnTo>
                    <a:pt x="174" y="110"/>
                  </a:lnTo>
                  <a:lnTo>
                    <a:pt x="159" y="113"/>
                  </a:lnTo>
                  <a:lnTo>
                    <a:pt x="146" y="118"/>
                  </a:lnTo>
                  <a:lnTo>
                    <a:pt x="134" y="121"/>
                  </a:lnTo>
                  <a:lnTo>
                    <a:pt x="124" y="123"/>
                  </a:lnTo>
                  <a:lnTo>
                    <a:pt x="117" y="126"/>
                  </a:lnTo>
                  <a:lnTo>
                    <a:pt x="113" y="127"/>
                  </a:lnTo>
                  <a:lnTo>
                    <a:pt x="110" y="128"/>
                  </a:lnTo>
                  <a:lnTo>
                    <a:pt x="109" y="129"/>
                  </a:lnTo>
                  <a:lnTo>
                    <a:pt x="106" y="132"/>
                  </a:lnTo>
                  <a:lnTo>
                    <a:pt x="99" y="135"/>
                  </a:lnTo>
                  <a:lnTo>
                    <a:pt x="91" y="137"/>
                  </a:lnTo>
                  <a:lnTo>
                    <a:pt x="80" y="140"/>
                  </a:lnTo>
                  <a:lnTo>
                    <a:pt x="67" y="138"/>
                  </a:lnTo>
                  <a:lnTo>
                    <a:pt x="53" y="135"/>
                  </a:lnTo>
                  <a:lnTo>
                    <a:pt x="35" y="127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8" y="70"/>
                  </a:lnTo>
                  <a:lnTo>
                    <a:pt x="34" y="62"/>
                  </a:lnTo>
                  <a:lnTo>
                    <a:pt x="55" y="53"/>
                  </a:lnTo>
                  <a:lnTo>
                    <a:pt x="69" y="47"/>
                  </a:lnTo>
                  <a:lnTo>
                    <a:pt x="84" y="43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1" y="26"/>
                  </a:lnTo>
                  <a:lnTo>
                    <a:pt x="148" y="21"/>
                  </a:lnTo>
                  <a:lnTo>
                    <a:pt x="167" y="15"/>
                  </a:lnTo>
                  <a:lnTo>
                    <a:pt x="185" y="11"/>
                  </a:lnTo>
                  <a:lnTo>
                    <a:pt x="204" y="7"/>
                  </a:lnTo>
                  <a:lnTo>
                    <a:pt x="222" y="5"/>
                  </a:lnTo>
                  <a:lnTo>
                    <a:pt x="240" y="3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7" y="1"/>
                  </a:lnTo>
                  <a:lnTo>
                    <a:pt x="315" y="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2" name="Freeform 487"/>
            <p:cNvSpPr>
              <a:spLocks/>
            </p:cNvSpPr>
            <p:nvPr/>
          </p:nvSpPr>
          <p:spPr bwMode="auto">
            <a:xfrm>
              <a:off x="4011" y="1584"/>
              <a:ext cx="278" cy="166"/>
            </a:xfrm>
            <a:custGeom>
              <a:avLst/>
              <a:gdLst>
                <a:gd name="T0" fmla="*/ 21 w 557"/>
                <a:gd name="T1" fmla="*/ 1 h 331"/>
                <a:gd name="T2" fmla="*/ 23 w 557"/>
                <a:gd name="T3" fmla="*/ 2 h 331"/>
                <a:gd name="T4" fmla="*/ 25 w 557"/>
                <a:gd name="T5" fmla="*/ 3 h 331"/>
                <a:gd name="T6" fmla="*/ 27 w 557"/>
                <a:gd name="T7" fmla="*/ 3 h 331"/>
                <a:gd name="T8" fmla="*/ 28 w 557"/>
                <a:gd name="T9" fmla="*/ 4 h 331"/>
                <a:gd name="T10" fmla="*/ 29 w 557"/>
                <a:gd name="T11" fmla="*/ 5 h 331"/>
                <a:gd name="T12" fmla="*/ 31 w 557"/>
                <a:gd name="T13" fmla="*/ 7 h 331"/>
                <a:gd name="T14" fmla="*/ 32 w 557"/>
                <a:gd name="T15" fmla="*/ 8 h 331"/>
                <a:gd name="T16" fmla="*/ 33 w 557"/>
                <a:gd name="T17" fmla="*/ 10 h 331"/>
                <a:gd name="T18" fmla="*/ 34 w 557"/>
                <a:gd name="T19" fmla="*/ 13 h 331"/>
                <a:gd name="T20" fmla="*/ 34 w 557"/>
                <a:gd name="T21" fmla="*/ 16 h 331"/>
                <a:gd name="T22" fmla="*/ 34 w 557"/>
                <a:gd name="T23" fmla="*/ 19 h 331"/>
                <a:gd name="T24" fmla="*/ 32 w 557"/>
                <a:gd name="T25" fmla="*/ 21 h 331"/>
                <a:gd name="T26" fmla="*/ 31 w 557"/>
                <a:gd name="T27" fmla="*/ 21 h 331"/>
                <a:gd name="T28" fmla="*/ 29 w 557"/>
                <a:gd name="T29" fmla="*/ 21 h 331"/>
                <a:gd name="T30" fmla="*/ 27 w 557"/>
                <a:gd name="T31" fmla="*/ 19 h 331"/>
                <a:gd name="T32" fmla="*/ 25 w 557"/>
                <a:gd name="T33" fmla="*/ 18 h 331"/>
                <a:gd name="T34" fmla="*/ 25 w 557"/>
                <a:gd name="T35" fmla="*/ 17 h 331"/>
                <a:gd name="T36" fmla="*/ 24 w 557"/>
                <a:gd name="T37" fmla="*/ 15 h 331"/>
                <a:gd name="T38" fmla="*/ 24 w 557"/>
                <a:gd name="T39" fmla="*/ 12 h 331"/>
                <a:gd name="T40" fmla="*/ 24 w 557"/>
                <a:gd name="T41" fmla="*/ 10 h 331"/>
                <a:gd name="T42" fmla="*/ 24 w 557"/>
                <a:gd name="T43" fmla="*/ 9 h 331"/>
                <a:gd name="T44" fmla="*/ 24 w 557"/>
                <a:gd name="T45" fmla="*/ 8 h 331"/>
                <a:gd name="T46" fmla="*/ 23 w 557"/>
                <a:gd name="T47" fmla="*/ 7 h 331"/>
                <a:gd name="T48" fmla="*/ 21 w 557"/>
                <a:gd name="T49" fmla="*/ 6 h 331"/>
                <a:gd name="T50" fmla="*/ 19 w 557"/>
                <a:gd name="T51" fmla="*/ 5 h 331"/>
                <a:gd name="T52" fmla="*/ 17 w 557"/>
                <a:gd name="T53" fmla="*/ 5 h 331"/>
                <a:gd name="T54" fmla="*/ 16 w 557"/>
                <a:gd name="T55" fmla="*/ 5 h 331"/>
                <a:gd name="T56" fmla="*/ 14 w 557"/>
                <a:gd name="T57" fmla="*/ 6 h 331"/>
                <a:gd name="T58" fmla="*/ 12 w 557"/>
                <a:gd name="T59" fmla="*/ 6 h 331"/>
                <a:gd name="T60" fmla="*/ 10 w 557"/>
                <a:gd name="T61" fmla="*/ 7 h 331"/>
                <a:gd name="T62" fmla="*/ 9 w 557"/>
                <a:gd name="T63" fmla="*/ 7 h 331"/>
                <a:gd name="T64" fmla="*/ 7 w 557"/>
                <a:gd name="T65" fmla="*/ 8 h 331"/>
                <a:gd name="T66" fmla="*/ 7 w 557"/>
                <a:gd name="T67" fmla="*/ 8 h 331"/>
                <a:gd name="T68" fmla="*/ 6 w 557"/>
                <a:gd name="T69" fmla="*/ 8 h 331"/>
                <a:gd name="T70" fmla="*/ 6 w 557"/>
                <a:gd name="T71" fmla="*/ 8 h 331"/>
                <a:gd name="T72" fmla="*/ 6 w 557"/>
                <a:gd name="T73" fmla="*/ 8 h 331"/>
                <a:gd name="T74" fmla="*/ 6 w 557"/>
                <a:gd name="T75" fmla="*/ 8 h 331"/>
                <a:gd name="T76" fmla="*/ 5 w 557"/>
                <a:gd name="T77" fmla="*/ 9 h 331"/>
                <a:gd name="T78" fmla="*/ 3 w 557"/>
                <a:gd name="T79" fmla="*/ 9 h 331"/>
                <a:gd name="T80" fmla="*/ 2 w 557"/>
                <a:gd name="T81" fmla="*/ 8 h 331"/>
                <a:gd name="T82" fmla="*/ 1 w 557"/>
                <a:gd name="T83" fmla="*/ 8 h 331"/>
                <a:gd name="T84" fmla="*/ 0 w 557"/>
                <a:gd name="T85" fmla="*/ 7 h 331"/>
                <a:gd name="T86" fmla="*/ 0 w 557"/>
                <a:gd name="T87" fmla="*/ 6 h 331"/>
                <a:gd name="T88" fmla="*/ 0 w 557"/>
                <a:gd name="T89" fmla="*/ 5 h 331"/>
                <a:gd name="T90" fmla="*/ 2 w 557"/>
                <a:gd name="T91" fmla="*/ 4 h 331"/>
                <a:gd name="T92" fmla="*/ 4 w 557"/>
                <a:gd name="T93" fmla="*/ 3 h 331"/>
                <a:gd name="T94" fmla="*/ 6 w 557"/>
                <a:gd name="T95" fmla="*/ 3 h 331"/>
                <a:gd name="T96" fmla="*/ 8 w 557"/>
                <a:gd name="T97" fmla="*/ 2 h 331"/>
                <a:gd name="T98" fmla="*/ 10 w 557"/>
                <a:gd name="T99" fmla="*/ 1 h 331"/>
                <a:gd name="T100" fmla="*/ 12 w 557"/>
                <a:gd name="T101" fmla="*/ 1 h 331"/>
                <a:gd name="T102" fmla="*/ 14 w 557"/>
                <a:gd name="T103" fmla="*/ 1 h 331"/>
                <a:gd name="T104" fmla="*/ 17 w 557"/>
                <a:gd name="T105" fmla="*/ 0 h 331"/>
                <a:gd name="T106" fmla="*/ 19 w 557"/>
                <a:gd name="T107" fmla="*/ 1 h 3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331"/>
                <a:gd name="T164" fmla="*/ 557 w 557"/>
                <a:gd name="T165" fmla="*/ 331 h 3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331">
                  <a:moveTo>
                    <a:pt x="329" y="7"/>
                  </a:moveTo>
                  <a:lnTo>
                    <a:pt x="346" y="11"/>
                  </a:lnTo>
                  <a:lnTo>
                    <a:pt x="362" y="16"/>
                  </a:lnTo>
                  <a:lnTo>
                    <a:pt x="378" y="21"/>
                  </a:lnTo>
                  <a:lnTo>
                    <a:pt x="393" y="26"/>
                  </a:lnTo>
                  <a:lnTo>
                    <a:pt x="408" y="33"/>
                  </a:lnTo>
                  <a:lnTo>
                    <a:pt x="422" y="39"/>
                  </a:lnTo>
                  <a:lnTo>
                    <a:pt x="435" y="46"/>
                  </a:lnTo>
                  <a:lnTo>
                    <a:pt x="447" y="54"/>
                  </a:lnTo>
                  <a:lnTo>
                    <a:pt x="459" y="62"/>
                  </a:lnTo>
                  <a:lnTo>
                    <a:pt x="470" y="70"/>
                  </a:lnTo>
                  <a:lnTo>
                    <a:pt x="479" y="78"/>
                  </a:lnTo>
                  <a:lnTo>
                    <a:pt x="490" y="87"/>
                  </a:lnTo>
                  <a:lnTo>
                    <a:pt x="498" y="97"/>
                  </a:lnTo>
                  <a:lnTo>
                    <a:pt x="507" y="107"/>
                  </a:lnTo>
                  <a:lnTo>
                    <a:pt x="514" y="117"/>
                  </a:lnTo>
                  <a:lnTo>
                    <a:pt x="521" y="128"/>
                  </a:lnTo>
                  <a:lnTo>
                    <a:pt x="532" y="151"/>
                  </a:lnTo>
                  <a:lnTo>
                    <a:pt x="543" y="175"/>
                  </a:lnTo>
                  <a:lnTo>
                    <a:pt x="550" y="200"/>
                  </a:lnTo>
                  <a:lnTo>
                    <a:pt x="555" y="226"/>
                  </a:lnTo>
                  <a:lnTo>
                    <a:pt x="557" y="250"/>
                  </a:lnTo>
                  <a:lnTo>
                    <a:pt x="554" y="273"/>
                  </a:lnTo>
                  <a:lnTo>
                    <a:pt x="549" y="292"/>
                  </a:lnTo>
                  <a:lnTo>
                    <a:pt x="538" y="310"/>
                  </a:lnTo>
                  <a:lnTo>
                    <a:pt x="525" y="321"/>
                  </a:lnTo>
                  <a:lnTo>
                    <a:pt x="512" y="328"/>
                  </a:lnTo>
                  <a:lnTo>
                    <a:pt x="497" y="331"/>
                  </a:lnTo>
                  <a:lnTo>
                    <a:pt x="481" y="329"/>
                  </a:lnTo>
                  <a:lnTo>
                    <a:pt x="466" y="325"/>
                  </a:lnTo>
                  <a:lnTo>
                    <a:pt x="449" y="316"/>
                  </a:lnTo>
                  <a:lnTo>
                    <a:pt x="435" y="304"/>
                  </a:lnTo>
                  <a:lnTo>
                    <a:pt x="420" y="289"/>
                  </a:lnTo>
                  <a:lnTo>
                    <a:pt x="414" y="282"/>
                  </a:lnTo>
                  <a:lnTo>
                    <a:pt x="408" y="274"/>
                  </a:lnTo>
                  <a:lnTo>
                    <a:pt x="403" y="266"/>
                  </a:lnTo>
                  <a:lnTo>
                    <a:pt x="399" y="258"/>
                  </a:lnTo>
                  <a:lnTo>
                    <a:pt x="390" y="230"/>
                  </a:lnTo>
                  <a:lnTo>
                    <a:pt x="385" y="205"/>
                  </a:lnTo>
                  <a:lnTo>
                    <a:pt x="385" y="183"/>
                  </a:lnTo>
                  <a:lnTo>
                    <a:pt x="388" y="163"/>
                  </a:lnTo>
                  <a:lnTo>
                    <a:pt x="391" y="153"/>
                  </a:lnTo>
                  <a:lnTo>
                    <a:pt x="393" y="144"/>
                  </a:lnTo>
                  <a:lnTo>
                    <a:pt x="393" y="136"/>
                  </a:lnTo>
                  <a:lnTo>
                    <a:pt x="394" y="128"/>
                  </a:lnTo>
                  <a:lnTo>
                    <a:pt x="393" y="120"/>
                  </a:lnTo>
                  <a:lnTo>
                    <a:pt x="386" y="110"/>
                  </a:lnTo>
                  <a:lnTo>
                    <a:pt x="376" y="101"/>
                  </a:lnTo>
                  <a:lnTo>
                    <a:pt x="362" y="92"/>
                  </a:lnTo>
                  <a:lnTo>
                    <a:pt x="347" y="85"/>
                  </a:lnTo>
                  <a:lnTo>
                    <a:pt x="330" y="79"/>
                  </a:lnTo>
                  <a:lnTo>
                    <a:pt x="312" y="76"/>
                  </a:lnTo>
                  <a:lnTo>
                    <a:pt x="296" y="75"/>
                  </a:lnTo>
                  <a:lnTo>
                    <a:pt x="287" y="76"/>
                  </a:lnTo>
                  <a:lnTo>
                    <a:pt x="276" y="77"/>
                  </a:lnTo>
                  <a:lnTo>
                    <a:pt x="262" y="79"/>
                  </a:lnTo>
                  <a:lnTo>
                    <a:pt x="248" y="83"/>
                  </a:lnTo>
                  <a:lnTo>
                    <a:pt x="233" y="86"/>
                  </a:lnTo>
                  <a:lnTo>
                    <a:pt x="218" y="90"/>
                  </a:lnTo>
                  <a:lnTo>
                    <a:pt x="203" y="94"/>
                  </a:lnTo>
                  <a:lnTo>
                    <a:pt x="187" y="98"/>
                  </a:lnTo>
                  <a:lnTo>
                    <a:pt x="172" y="102"/>
                  </a:lnTo>
                  <a:lnTo>
                    <a:pt x="158" y="106"/>
                  </a:lnTo>
                  <a:lnTo>
                    <a:pt x="145" y="110"/>
                  </a:lnTo>
                  <a:lnTo>
                    <a:pt x="134" y="114"/>
                  </a:lnTo>
                  <a:lnTo>
                    <a:pt x="125" y="116"/>
                  </a:lnTo>
                  <a:lnTo>
                    <a:pt x="118" y="118"/>
                  </a:lnTo>
                  <a:lnTo>
                    <a:pt x="113" y="120"/>
                  </a:lnTo>
                  <a:lnTo>
                    <a:pt x="111" y="121"/>
                  </a:lnTo>
                  <a:lnTo>
                    <a:pt x="110" y="122"/>
                  </a:lnTo>
                  <a:lnTo>
                    <a:pt x="105" y="124"/>
                  </a:lnTo>
                  <a:lnTo>
                    <a:pt x="99" y="128"/>
                  </a:lnTo>
                  <a:lnTo>
                    <a:pt x="91" y="131"/>
                  </a:lnTo>
                  <a:lnTo>
                    <a:pt x="81" y="132"/>
                  </a:lnTo>
                  <a:lnTo>
                    <a:pt x="68" y="132"/>
                  </a:lnTo>
                  <a:lnTo>
                    <a:pt x="53" y="129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29" y="116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12" y="102"/>
                  </a:lnTo>
                  <a:lnTo>
                    <a:pt x="4" y="94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7" y="74"/>
                  </a:lnTo>
                  <a:lnTo>
                    <a:pt x="19" y="67"/>
                  </a:lnTo>
                  <a:lnTo>
                    <a:pt x="34" y="59"/>
                  </a:lnTo>
                  <a:lnTo>
                    <a:pt x="56" y="51"/>
                  </a:lnTo>
                  <a:lnTo>
                    <a:pt x="69" y="45"/>
                  </a:lnTo>
                  <a:lnTo>
                    <a:pt x="83" y="40"/>
                  </a:lnTo>
                  <a:lnTo>
                    <a:pt x="98" y="34"/>
                  </a:lnTo>
                  <a:lnTo>
                    <a:pt x="114" y="29"/>
                  </a:lnTo>
                  <a:lnTo>
                    <a:pt x="130" y="24"/>
                  </a:lnTo>
                  <a:lnTo>
                    <a:pt x="148" y="18"/>
                  </a:lnTo>
                  <a:lnTo>
                    <a:pt x="165" y="14"/>
                  </a:lnTo>
                  <a:lnTo>
                    <a:pt x="182" y="9"/>
                  </a:lnTo>
                  <a:lnTo>
                    <a:pt x="201" y="6"/>
                  </a:lnTo>
                  <a:lnTo>
                    <a:pt x="219" y="3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74" y="0"/>
                  </a:lnTo>
                  <a:lnTo>
                    <a:pt x="293" y="1"/>
                  </a:lnTo>
                  <a:lnTo>
                    <a:pt x="310" y="3"/>
                  </a:lnTo>
                  <a:lnTo>
                    <a:pt x="329" y="7"/>
                  </a:lnTo>
                  <a:close/>
                </a:path>
              </a:pathLst>
            </a:custGeom>
            <a:solidFill>
              <a:srgbClr val="E0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3" name="Freeform 488"/>
            <p:cNvSpPr>
              <a:spLocks/>
            </p:cNvSpPr>
            <p:nvPr/>
          </p:nvSpPr>
          <p:spPr bwMode="auto">
            <a:xfrm>
              <a:off x="4013" y="1586"/>
              <a:ext cx="274" cy="161"/>
            </a:xfrm>
            <a:custGeom>
              <a:avLst/>
              <a:gdLst>
                <a:gd name="T0" fmla="*/ 22 w 548"/>
                <a:gd name="T1" fmla="*/ 1 h 322"/>
                <a:gd name="T2" fmla="*/ 24 w 548"/>
                <a:gd name="T3" fmla="*/ 2 h 322"/>
                <a:gd name="T4" fmla="*/ 26 w 548"/>
                <a:gd name="T5" fmla="*/ 3 h 322"/>
                <a:gd name="T6" fmla="*/ 27 w 548"/>
                <a:gd name="T7" fmla="*/ 3 h 322"/>
                <a:gd name="T8" fmla="*/ 29 w 548"/>
                <a:gd name="T9" fmla="*/ 4 h 322"/>
                <a:gd name="T10" fmla="*/ 30 w 548"/>
                <a:gd name="T11" fmla="*/ 5 h 322"/>
                <a:gd name="T12" fmla="*/ 31 w 548"/>
                <a:gd name="T13" fmla="*/ 6 h 322"/>
                <a:gd name="T14" fmla="*/ 32 w 548"/>
                <a:gd name="T15" fmla="*/ 8 h 322"/>
                <a:gd name="T16" fmla="*/ 33 w 548"/>
                <a:gd name="T17" fmla="*/ 10 h 322"/>
                <a:gd name="T18" fmla="*/ 34 w 548"/>
                <a:gd name="T19" fmla="*/ 13 h 322"/>
                <a:gd name="T20" fmla="*/ 35 w 548"/>
                <a:gd name="T21" fmla="*/ 16 h 322"/>
                <a:gd name="T22" fmla="*/ 34 w 548"/>
                <a:gd name="T23" fmla="*/ 18 h 322"/>
                <a:gd name="T24" fmla="*/ 33 w 548"/>
                <a:gd name="T25" fmla="*/ 20 h 322"/>
                <a:gd name="T26" fmla="*/ 31 w 548"/>
                <a:gd name="T27" fmla="*/ 21 h 322"/>
                <a:gd name="T28" fmla="*/ 29 w 548"/>
                <a:gd name="T29" fmla="*/ 20 h 322"/>
                <a:gd name="T30" fmla="*/ 27 w 548"/>
                <a:gd name="T31" fmla="*/ 19 h 322"/>
                <a:gd name="T32" fmla="*/ 26 w 548"/>
                <a:gd name="T33" fmla="*/ 17 h 322"/>
                <a:gd name="T34" fmla="*/ 25 w 548"/>
                <a:gd name="T35" fmla="*/ 16 h 322"/>
                <a:gd name="T36" fmla="*/ 25 w 548"/>
                <a:gd name="T37" fmla="*/ 14 h 322"/>
                <a:gd name="T38" fmla="*/ 25 w 548"/>
                <a:gd name="T39" fmla="*/ 11 h 322"/>
                <a:gd name="T40" fmla="*/ 25 w 548"/>
                <a:gd name="T41" fmla="*/ 9 h 322"/>
                <a:gd name="T42" fmla="*/ 25 w 548"/>
                <a:gd name="T43" fmla="*/ 8 h 322"/>
                <a:gd name="T44" fmla="*/ 25 w 548"/>
                <a:gd name="T45" fmla="*/ 7 h 322"/>
                <a:gd name="T46" fmla="*/ 24 w 548"/>
                <a:gd name="T47" fmla="*/ 6 h 322"/>
                <a:gd name="T48" fmla="*/ 22 w 548"/>
                <a:gd name="T49" fmla="*/ 5 h 322"/>
                <a:gd name="T50" fmla="*/ 20 w 548"/>
                <a:gd name="T51" fmla="*/ 5 h 322"/>
                <a:gd name="T52" fmla="*/ 17 w 548"/>
                <a:gd name="T53" fmla="*/ 5 h 322"/>
                <a:gd name="T54" fmla="*/ 14 w 548"/>
                <a:gd name="T55" fmla="*/ 6 h 322"/>
                <a:gd name="T56" fmla="*/ 10 w 548"/>
                <a:gd name="T57" fmla="*/ 7 h 322"/>
                <a:gd name="T58" fmla="*/ 8 w 548"/>
                <a:gd name="T59" fmla="*/ 7 h 322"/>
                <a:gd name="T60" fmla="*/ 7 w 548"/>
                <a:gd name="T61" fmla="*/ 8 h 322"/>
                <a:gd name="T62" fmla="*/ 7 w 548"/>
                <a:gd name="T63" fmla="*/ 8 h 322"/>
                <a:gd name="T64" fmla="*/ 7 w 548"/>
                <a:gd name="T65" fmla="*/ 8 h 322"/>
                <a:gd name="T66" fmla="*/ 7 w 548"/>
                <a:gd name="T67" fmla="*/ 8 h 322"/>
                <a:gd name="T68" fmla="*/ 5 w 548"/>
                <a:gd name="T69" fmla="*/ 8 h 322"/>
                <a:gd name="T70" fmla="*/ 4 w 548"/>
                <a:gd name="T71" fmla="*/ 8 h 322"/>
                <a:gd name="T72" fmla="*/ 3 w 548"/>
                <a:gd name="T73" fmla="*/ 8 h 322"/>
                <a:gd name="T74" fmla="*/ 2 w 548"/>
                <a:gd name="T75" fmla="*/ 7 h 322"/>
                <a:gd name="T76" fmla="*/ 1 w 548"/>
                <a:gd name="T77" fmla="*/ 7 h 322"/>
                <a:gd name="T78" fmla="*/ 0 w 548"/>
                <a:gd name="T79" fmla="*/ 6 h 322"/>
                <a:gd name="T80" fmla="*/ 1 w 548"/>
                <a:gd name="T81" fmla="*/ 5 h 322"/>
                <a:gd name="T82" fmla="*/ 3 w 548"/>
                <a:gd name="T83" fmla="*/ 4 h 322"/>
                <a:gd name="T84" fmla="*/ 5 w 548"/>
                <a:gd name="T85" fmla="*/ 3 h 322"/>
                <a:gd name="T86" fmla="*/ 6 w 548"/>
                <a:gd name="T87" fmla="*/ 3 h 322"/>
                <a:gd name="T88" fmla="*/ 8 w 548"/>
                <a:gd name="T89" fmla="*/ 2 h 322"/>
                <a:gd name="T90" fmla="*/ 11 w 548"/>
                <a:gd name="T91" fmla="*/ 1 h 322"/>
                <a:gd name="T92" fmla="*/ 13 w 548"/>
                <a:gd name="T93" fmla="*/ 1 h 322"/>
                <a:gd name="T94" fmla="*/ 15 w 548"/>
                <a:gd name="T95" fmla="*/ 1 h 322"/>
                <a:gd name="T96" fmla="*/ 17 w 548"/>
                <a:gd name="T97" fmla="*/ 0 h 322"/>
                <a:gd name="T98" fmla="*/ 20 w 548"/>
                <a:gd name="T99" fmla="*/ 1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322"/>
                <a:gd name="T152" fmla="*/ 548 w 54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322">
                  <a:moveTo>
                    <a:pt x="322" y="7"/>
                  </a:moveTo>
                  <a:lnTo>
                    <a:pt x="340" y="12"/>
                  </a:lnTo>
                  <a:lnTo>
                    <a:pt x="356" y="16"/>
                  </a:lnTo>
                  <a:lnTo>
                    <a:pt x="372" y="21"/>
                  </a:lnTo>
                  <a:lnTo>
                    <a:pt x="387" y="27"/>
                  </a:lnTo>
                  <a:lnTo>
                    <a:pt x="402" y="33"/>
                  </a:lnTo>
                  <a:lnTo>
                    <a:pt x="415" y="39"/>
                  </a:lnTo>
                  <a:lnTo>
                    <a:pt x="428" y="46"/>
                  </a:lnTo>
                  <a:lnTo>
                    <a:pt x="441" y="53"/>
                  </a:lnTo>
                  <a:lnTo>
                    <a:pt x="453" y="60"/>
                  </a:lnTo>
                  <a:lnTo>
                    <a:pt x="463" y="68"/>
                  </a:lnTo>
                  <a:lnTo>
                    <a:pt x="473" y="76"/>
                  </a:lnTo>
                  <a:lnTo>
                    <a:pt x="482" y="86"/>
                  </a:lnTo>
                  <a:lnTo>
                    <a:pt x="492" y="95"/>
                  </a:lnTo>
                  <a:lnTo>
                    <a:pt x="500" y="104"/>
                  </a:lnTo>
                  <a:lnTo>
                    <a:pt x="507" y="114"/>
                  </a:lnTo>
                  <a:lnTo>
                    <a:pt x="514" y="125"/>
                  </a:lnTo>
                  <a:lnTo>
                    <a:pt x="525" y="148"/>
                  </a:lnTo>
                  <a:lnTo>
                    <a:pt x="534" y="171"/>
                  </a:lnTo>
                  <a:lnTo>
                    <a:pt x="542" y="196"/>
                  </a:lnTo>
                  <a:lnTo>
                    <a:pt x="547" y="220"/>
                  </a:lnTo>
                  <a:lnTo>
                    <a:pt x="548" y="245"/>
                  </a:lnTo>
                  <a:lnTo>
                    <a:pt x="546" y="266"/>
                  </a:lnTo>
                  <a:lnTo>
                    <a:pt x="540" y="286"/>
                  </a:lnTo>
                  <a:lnTo>
                    <a:pt x="530" y="302"/>
                  </a:lnTo>
                  <a:lnTo>
                    <a:pt x="518" y="314"/>
                  </a:lnTo>
                  <a:lnTo>
                    <a:pt x="504" y="319"/>
                  </a:lnTo>
                  <a:lnTo>
                    <a:pt x="489" y="322"/>
                  </a:lnTo>
                  <a:lnTo>
                    <a:pt x="474" y="321"/>
                  </a:lnTo>
                  <a:lnTo>
                    <a:pt x="459" y="315"/>
                  </a:lnTo>
                  <a:lnTo>
                    <a:pt x="443" y="306"/>
                  </a:lnTo>
                  <a:lnTo>
                    <a:pt x="428" y="293"/>
                  </a:lnTo>
                  <a:lnTo>
                    <a:pt x="415" y="278"/>
                  </a:lnTo>
                  <a:lnTo>
                    <a:pt x="410" y="270"/>
                  </a:lnTo>
                  <a:lnTo>
                    <a:pt x="404" y="262"/>
                  </a:lnTo>
                  <a:lnTo>
                    <a:pt x="400" y="255"/>
                  </a:lnTo>
                  <a:lnTo>
                    <a:pt x="396" y="247"/>
                  </a:lnTo>
                  <a:lnTo>
                    <a:pt x="387" y="219"/>
                  </a:lnTo>
                  <a:lnTo>
                    <a:pt x="383" y="194"/>
                  </a:lnTo>
                  <a:lnTo>
                    <a:pt x="386" y="172"/>
                  </a:lnTo>
                  <a:lnTo>
                    <a:pt x="390" y="154"/>
                  </a:lnTo>
                  <a:lnTo>
                    <a:pt x="393" y="144"/>
                  </a:lnTo>
                  <a:lnTo>
                    <a:pt x="394" y="136"/>
                  </a:lnTo>
                  <a:lnTo>
                    <a:pt x="394" y="127"/>
                  </a:lnTo>
                  <a:lnTo>
                    <a:pt x="393" y="120"/>
                  </a:lnTo>
                  <a:lnTo>
                    <a:pt x="389" y="112"/>
                  </a:lnTo>
                  <a:lnTo>
                    <a:pt x="381" y="104"/>
                  </a:lnTo>
                  <a:lnTo>
                    <a:pt x="370" y="95"/>
                  </a:lnTo>
                  <a:lnTo>
                    <a:pt x="356" y="87"/>
                  </a:lnTo>
                  <a:lnTo>
                    <a:pt x="341" y="80"/>
                  </a:lnTo>
                  <a:lnTo>
                    <a:pt x="324" y="74"/>
                  </a:lnTo>
                  <a:lnTo>
                    <a:pt x="307" y="72"/>
                  </a:lnTo>
                  <a:lnTo>
                    <a:pt x="292" y="71"/>
                  </a:lnTo>
                  <a:lnTo>
                    <a:pt x="272" y="73"/>
                  </a:lnTo>
                  <a:lnTo>
                    <a:pt x="245" y="77"/>
                  </a:lnTo>
                  <a:lnTo>
                    <a:pt x="215" y="84"/>
                  </a:lnTo>
                  <a:lnTo>
                    <a:pt x="185" y="92"/>
                  </a:lnTo>
                  <a:lnTo>
                    <a:pt x="157" y="101"/>
                  </a:lnTo>
                  <a:lnTo>
                    <a:pt x="134" y="107"/>
                  </a:lnTo>
                  <a:lnTo>
                    <a:pt x="116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5" y="119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7"/>
                  </a:lnTo>
                  <a:lnTo>
                    <a:pt x="68" y="126"/>
                  </a:lnTo>
                  <a:lnTo>
                    <a:pt x="54" y="122"/>
                  </a:lnTo>
                  <a:lnTo>
                    <a:pt x="38" y="115"/>
                  </a:lnTo>
                  <a:lnTo>
                    <a:pt x="35" y="113"/>
                  </a:lnTo>
                  <a:lnTo>
                    <a:pt x="31" y="111"/>
                  </a:lnTo>
                  <a:lnTo>
                    <a:pt x="28" y="110"/>
                  </a:lnTo>
                  <a:lnTo>
                    <a:pt x="24" y="107"/>
                  </a:lnTo>
                  <a:lnTo>
                    <a:pt x="11" y="98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7" y="72"/>
                  </a:lnTo>
                  <a:lnTo>
                    <a:pt x="17" y="65"/>
                  </a:lnTo>
                  <a:lnTo>
                    <a:pt x="33" y="57"/>
                  </a:lnTo>
                  <a:lnTo>
                    <a:pt x="54" y="49"/>
                  </a:lnTo>
                  <a:lnTo>
                    <a:pt x="67" y="44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12" y="28"/>
                  </a:lnTo>
                  <a:lnTo>
                    <a:pt x="128" y="23"/>
                  </a:lnTo>
                  <a:lnTo>
                    <a:pt x="144" y="19"/>
                  </a:lnTo>
                  <a:lnTo>
                    <a:pt x="161" y="14"/>
                  </a:lnTo>
                  <a:lnTo>
                    <a:pt x="178" y="11"/>
                  </a:lnTo>
                  <a:lnTo>
                    <a:pt x="197" y="7"/>
                  </a:lnTo>
                  <a:lnTo>
                    <a:pt x="214" y="4"/>
                  </a:lnTo>
                  <a:lnTo>
                    <a:pt x="233" y="1"/>
                  </a:lnTo>
                  <a:lnTo>
                    <a:pt x="251" y="1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5" y="4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4" name="Freeform 489"/>
            <p:cNvSpPr>
              <a:spLocks/>
            </p:cNvSpPr>
            <p:nvPr/>
          </p:nvSpPr>
          <p:spPr bwMode="auto">
            <a:xfrm>
              <a:off x="4016" y="1588"/>
              <a:ext cx="270" cy="157"/>
            </a:xfrm>
            <a:custGeom>
              <a:avLst/>
              <a:gdLst>
                <a:gd name="T0" fmla="*/ 21 w 540"/>
                <a:gd name="T1" fmla="*/ 1 h 312"/>
                <a:gd name="T2" fmla="*/ 23 w 540"/>
                <a:gd name="T3" fmla="*/ 2 h 312"/>
                <a:gd name="T4" fmla="*/ 25 w 540"/>
                <a:gd name="T5" fmla="*/ 2 h 312"/>
                <a:gd name="T6" fmla="*/ 27 w 540"/>
                <a:gd name="T7" fmla="*/ 3 h 312"/>
                <a:gd name="T8" fmla="*/ 28 w 540"/>
                <a:gd name="T9" fmla="*/ 4 h 312"/>
                <a:gd name="T10" fmla="*/ 30 w 540"/>
                <a:gd name="T11" fmla="*/ 5 h 312"/>
                <a:gd name="T12" fmla="*/ 31 w 540"/>
                <a:gd name="T13" fmla="*/ 6 h 312"/>
                <a:gd name="T14" fmla="*/ 32 w 540"/>
                <a:gd name="T15" fmla="*/ 7 h 312"/>
                <a:gd name="T16" fmla="*/ 33 w 540"/>
                <a:gd name="T17" fmla="*/ 9 h 312"/>
                <a:gd name="T18" fmla="*/ 34 w 540"/>
                <a:gd name="T19" fmla="*/ 12 h 312"/>
                <a:gd name="T20" fmla="*/ 34 w 540"/>
                <a:gd name="T21" fmla="*/ 15 h 312"/>
                <a:gd name="T22" fmla="*/ 34 w 540"/>
                <a:gd name="T23" fmla="*/ 18 h 312"/>
                <a:gd name="T24" fmla="*/ 32 w 540"/>
                <a:gd name="T25" fmla="*/ 20 h 312"/>
                <a:gd name="T26" fmla="*/ 31 w 540"/>
                <a:gd name="T27" fmla="*/ 20 h 312"/>
                <a:gd name="T28" fmla="*/ 29 w 540"/>
                <a:gd name="T29" fmla="*/ 19 h 312"/>
                <a:gd name="T30" fmla="*/ 27 w 540"/>
                <a:gd name="T31" fmla="*/ 18 h 312"/>
                <a:gd name="T32" fmla="*/ 26 w 540"/>
                <a:gd name="T33" fmla="*/ 17 h 312"/>
                <a:gd name="T34" fmla="*/ 25 w 540"/>
                <a:gd name="T35" fmla="*/ 16 h 312"/>
                <a:gd name="T36" fmla="*/ 24 w 540"/>
                <a:gd name="T37" fmla="*/ 13 h 312"/>
                <a:gd name="T38" fmla="*/ 24 w 540"/>
                <a:gd name="T39" fmla="*/ 11 h 312"/>
                <a:gd name="T40" fmla="*/ 25 w 540"/>
                <a:gd name="T41" fmla="*/ 9 h 312"/>
                <a:gd name="T42" fmla="*/ 25 w 540"/>
                <a:gd name="T43" fmla="*/ 8 h 312"/>
                <a:gd name="T44" fmla="*/ 24 w 540"/>
                <a:gd name="T45" fmla="*/ 7 h 312"/>
                <a:gd name="T46" fmla="*/ 23 w 540"/>
                <a:gd name="T47" fmla="*/ 6 h 312"/>
                <a:gd name="T48" fmla="*/ 21 w 540"/>
                <a:gd name="T49" fmla="*/ 5 h 312"/>
                <a:gd name="T50" fmla="*/ 19 w 540"/>
                <a:gd name="T51" fmla="*/ 4 h 312"/>
                <a:gd name="T52" fmla="*/ 17 w 540"/>
                <a:gd name="T53" fmla="*/ 5 h 312"/>
                <a:gd name="T54" fmla="*/ 14 w 540"/>
                <a:gd name="T55" fmla="*/ 5 h 312"/>
                <a:gd name="T56" fmla="*/ 10 w 540"/>
                <a:gd name="T57" fmla="*/ 6 h 312"/>
                <a:gd name="T58" fmla="*/ 8 w 540"/>
                <a:gd name="T59" fmla="*/ 7 h 312"/>
                <a:gd name="T60" fmla="*/ 7 w 540"/>
                <a:gd name="T61" fmla="*/ 7 h 312"/>
                <a:gd name="T62" fmla="*/ 7 w 540"/>
                <a:gd name="T63" fmla="*/ 7 h 312"/>
                <a:gd name="T64" fmla="*/ 7 w 540"/>
                <a:gd name="T65" fmla="*/ 7 h 312"/>
                <a:gd name="T66" fmla="*/ 6 w 540"/>
                <a:gd name="T67" fmla="*/ 8 h 312"/>
                <a:gd name="T68" fmla="*/ 5 w 540"/>
                <a:gd name="T69" fmla="*/ 8 h 312"/>
                <a:gd name="T70" fmla="*/ 4 w 540"/>
                <a:gd name="T71" fmla="*/ 8 h 312"/>
                <a:gd name="T72" fmla="*/ 3 w 540"/>
                <a:gd name="T73" fmla="*/ 7 h 312"/>
                <a:gd name="T74" fmla="*/ 2 w 540"/>
                <a:gd name="T75" fmla="*/ 7 h 312"/>
                <a:gd name="T76" fmla="*/ 1 w 540"/>
                <a:gd name="T77" fmla="*/ 6 h 312"/>
                <a:gd name="T78" fmla="*/ 0 w 540"/>
                <a:gd name="T79" fmla="*/ 5 h 312"/>
                <a:gd name="T80" fmla="*/ 1 w 540"/>
                <a:gd name="T81" fmla="*/ 5 h 312"/>
                <a:gd name="T82" fmla="*/ 2 w 540"/>
                <a:gd name="T83" fmla="*/ 4 h 312"/>
                <a:gd name="T84" fmla="*/ 4 w 540"/>
                <a:gd name="T85" fmla="*/ 3 h 312"/>
                <a:gd name="T86" fmla="*/ 6 w 540"/>
                <a:gd name="T87" fmla="*/ 2 h 312"/>
                <a:gd name="T88" fmla="*/ 8 w 540"/>
                <a:gd name="T89" fmla="*/ 2 h 312"/>
                <a:gd name="T90" fmla="*/ 10 w 540"/>
                <a:gd name="T91" fmla="*/ 1 h 312"/>
                <a:gd name="T92" fmla="*/ 12 w 540"/>
                <a:gd name="T93" fmla="*/ 1 h 312"/>
                <a:gd name="T94" fmla="*/ 15 w 540"/>
                <a:gd name="T95" fmla="*/ 1 h 312"/>
                <a:gd name="T96" fmla="*/ 17 w 540"/>
                <a:gd name="T97" fmla="*/ 0 h 312"/>
                <a:gd name="T98" fmla="*/ 19 w 540"/>
                <a:gd name="T99" fmla="*/ 1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0"/>
                <a:gd name="T151" fmla="*/ 0 h 312"/>
                <a:gd name="T152" fmla="*/ 540 w 540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0" h="312">
                  <a:moveTo>
                    <a:pt x="315" y="7"/>
                  </a:moveTo>
                  <a:lnTo>
                    <a:pt x="333" y="11"/>
                  </a:lnTo>
                  <a:lnTo>
                    <a:pt x="349" y="15"/>
                  </a:lnTo>
                  <a:lnTo>
                    <a:pt x="364" y="21"/>
                  </a:lnTo>
                  <a:lnTo>
                    <a:pt x="379" y="25"/>
                  </a:lnTo>
                  <a:lnTo>
                    <a:pt x="394" y="31"/>
                  </a:lnTo>
                  <a:lnTo>
                    <a:pt x="407" y="37"/>
                  </a:lnTo>
                  <a:lnTo>
                    <a:pt x="420" y="44"/>
                  </a:lnTo>
                  <a:lnTo>
                    <a:pt x="433" y="51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4"/>
                  </a:lnTo>
                  <a:lnTo>
                    <a:pt x="474" y="82"/>
                  </a:lnTo>
                  <a:lnTo>
                    <a:pt x="482" y="91"/>
                  </a:lnTo>
                  <a:lnTo>
                    <a:pt x="490" y="100"/>
                  </a:lnTo>
                  <a:lnTo>
                    <a:pt x="497" y="110"/>
                  </a:lnTo>
                  <a:lnTo>
                    <a:pt x="504" y="121"/>
                  </a:lnTo>
                  <a:lnTo>
                    <a:pt x="516" y="143"/>
                  </a:lnTo>
                  <a:lnTo>
                    <a:pt x="526" y="166"/>
                  </a:lnTo>
                  <a:lnTo>
                    <a:pt x="533" y="190"/>
                  </a:lnTo>
                  <a:lnTo>
                    <a:pt x="539" y="213"/>
                  </a:lnTo>
                  <a:lnTo>
                    <a:pt x="540" y="236"/>
                  </a:lnTo>
                  <a:lnTo>
                    <a:pt x="538" y="258"/>
                  </a:lnTo>
                  <a:lnTo>
                    <a:pt x="532" y="276"/>
                  </a:lnTo>
                  <a:lnTo>
                    <a:pt x="521" y="293"/>
                  </a:lnTo>
                  <a:lnTo>
                    <a:pt x="509" y="304"/>
                  </a:lnTo>
                  <a:lnTo>
                    <a:pt x="496" y="310"/>
                  </a:lnTo>
                  <a:lnTo>
                    <a:pt x="482" y="312"/>
                  </a:lnTo>
                  <a:lnTo>
                    <a:pt x="467" y="310"/>
                  </a:lnTo>
                  <a:lnTo>
                    <a:pt x="452" y="303"/>
                  </a:lnTo>
                  <a:lnTo>
                    <a:pt x="437" y="294"/>
                  </a:lnTo>
                  <a:lnTo>
                    <a:pt x="424" y="281"/>
                  </a:lnTo>
                  <a:lnTo>
                    <a:pt x="410" y="265"/>
                  </a:lnTo>
                  <a:lnTo>
                    <a:pt x="404" y="257"/>
                  </a:lnTo>
                  <a:lnTo>
                    <a:pt x="399" y="249"/>
                  </a:lnTo>
                  <a:lnTo>
                    <a:pt x="395" y="241"/>
                  </a:lnTo>
                  <a:lnTo>
                    <a:pt x="391" y="233"/>
                  </a:lnTo>
                  <a:lnTo>
                    <a:pt x="383" y="205"/>
                  </a:lnTo>
                  <a:lnTo>
                    <a:pt x="382" y="181"/>
                  </a:lnTo>
                  <a:lnTo>
                    <a:pt x="384" y="160"/>
                  </a:lnTo>
                  <a:lnTo>
                    <a:pt x="390" y="143"/>
                  </a:lnTo>
                  <a:lnTo>
                    <a:pt x="392" y="135"/>
                  </a:lnTo>
                  <a:lnTo>
                    <a:pt x="394" y="125"/>
                  </a:lnTo>
                  <a:lnTo>
                    <a:pt x="391" y="117"/>
                  </a:lnTo>
                  <a:lnTo>
                    <a:pt x="389" y="110"/>
                  </a:lnTo>
                  <a:lnTo>
                    <a:pt x="383" y="104"/>
                  </a:lnTo>
                  <a:lnTo>
                    <a:pt x="375" y="96"/>
                  </a:lnTo>
                  <a:lnTo>
                    <a:pt x="362" y="86"/>
                  </a:lnTo>
                  <a:lnTo>
                    <a:pt x="349" y="79"/>
                  </a:lnTo>
                  <a:lnTo>
                    <a:pt x="333" y="72"/>
                  </a:lnTo>
                  <a:lnTo>
                    <a:pt x="316" y="67"/>
                  </a:lnTo>
                  <a:lnTo>
                    <a:pt x="301" y="64"/>
                  </a:lnTo>
                  <a:lnTo>
                    <a:pt x="286" y="63"/>
                  </a:lnTo>
                  <a:lnTo>
                    <a:pt x="267" y="66"/>
                  </a:lnTo>
                  <a:lnTo>
                    <a:pt x="240" y="71"/>
                  </a:lnTo>
                  <a:lnTo>
                    <a:pt x="212" y="78"/>
                  </a:lnTo>
                  <a:lnTo>
                    <a:pt x="182" y="85"/>
                  </a:lnTo>
                  <a:lnTo>
                    <a:pt x="154" y="93"/>
                  </a:lnTo>
                  <a:lnTo>
                    <a:pt x="131" y="100"/>
                  </a:lnTo>
                  <a:lnTo>
                    <a:pt x="114" y="105"/>
                  </a:lnTo>
                  <a:lnTo>
                    <a:pt x="107" y="107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3" y="116"/>
                  </a:lnTo>
                  <a:lnTo>
                    <a:pt x="37" y="109"/>
                  </a:lnTo>
                  <a:lnTo>
                    <a:pt x="34" y="107"/>
                  </a:lnTo>
                  <a:lnTo>
                    <a:pt x="31" y="105"/>
                  </a:lnTo>
                  <a:lnTo>
                    <a:pt x="27" y="104"/>
                  </a:lnTo>
                  <a:lnTo>
                    <a:pt x="25" y="101"/>
                  </a:lnTo>
                  <a:lnTo>
                    <a:pt x="12" y="92"/>
                  </a:lnTo>
                  <a:lnTo>
                    <a:pt x="4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5" y="68"/>
                  </a:lnTo>
                  <a:lnTo>
                    <a:pt x="15" y="61"/>
                  </a:lnTo>
                  <a:lnTo>
                    <a:pt x="31" y="54"/>
                  </a:lnTo>
                  <a:lnTo>
                    <a:pt x="52" y="46"/>
                  </a:lnTo>
                  <a:lnTo>
                    <a:pt x="64" y="41"/>
                  </a:lnTo>
                  <a:lnTo>
                    <a:pt x="78" y="36"/>
                  </a:lnTo>
                  <a:lnTo>
                    <a:pt x="93" y="31"/>
                  </a:lnTo>
                  <a:lnTo>
                    <a:pt x="108" y="26"/>
                  </a:lnTo>
                  <a:lnTo>
                    <a:pt x="124" y="22"/>
                  </a:lnTo>
                  <a:lnTo>
                    <a:pt x="140" y="17"/>
                  </a:lnTo>
                  <a:lnTo>
                    <a:pt x="157" y="13"/>
                  </a:lnTo>
                  <a:lnTo>
                    <a:pt x="175" y="9"/>
                  </a:lnTo>
                  <a:lnTo>
                    <a:pt x="192" y="6"/>
                  </a:lnTo>
                  <a:lnTo>
                    <a:pt x="209" y="3"/>
                  </a:lnTo>
                  <a:lnTo>
                    <a:pt x="227" y="1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81" y="1"/>
                  </a:lnTo>
                  <a:lnTo>
                    <a:pt x="298" y="3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C9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5" name="Freeform 490"/>
            <p:cNvSpPr>
              <a:spLocks/>
            </p:cNvSpPr>
            <p:nvPr/>
          </p:nvSpPr>
          <p:spPr bwMode="auto">
            <a:xfrm>
              <a:off x="4018" y="1591"/>
              <a:ext cx="266" cy="151"/>
            </a:xfrm>
            <a:custGeom>
              <a:avLst/>
              <a:gdLst>
                <a:gd name="T0" fmla="*/ 21 w 532"/>
                <a:gd name="T1" fmla="*/ 1 h 302"/>
                <a:gd name="T2" fmla="*/ 23 w 532"/>
                <a:gd name="T3" fmla="*/ 2 h 302"/>
                <a:gd name="T4" fmla="*/ 25 w 532"/>
                <a:gd name="T5" fmla="*/ 2 h 302"/>
                <a:gd name="T6" fmla="*/ 26 w 532"/>
                <a:gd name="T7" fmla="*/ 3 h 302"/>
                <a:gd name="T8" fmla="*/ 28 w 532"/>
                <a:gd name="T9" fmla="*/ 4 h 302"/>
                <a:gd name="T10" fmla="*/ 29 w 532"/>
                <a:gd name="T11" fmla="*/ 5 h 302"/>
                <a:gd name="T12" fmla="*/ 30 w 532"/>
                <a:gd name="T13" fmla="*/ 6 h 302"/>
                <a:gd name="T14" fmla="*/ 31 w 532"/>
                <a:gd name="T15" fmla="*/ 7 h 302"/>
                <a:gd name="T16" fmla="*/ 32 w 532"/>
                <a:gd name="T17" fmla="*/ 9 h 302"/>
                <a:gd name="T18" fmla="*/ 33 w 532"/>
                <a:gd name="T19" fmla="*/ 12 h 302"/>
                <a:gd name="T20" fmla="*/ 34 w 532"/>
                <a:gd name="T21" fmla="*/ 15 h 302"/>
                <a:gd name="T22" fmla="*/ 33 w 532"/>
                <a:gd name="T23" fmla="*/ 17 h 302"/>
                <a:gd name="T24" fmla="*/ 32 w 532"/>
                <a:gd name="T25" fmla="*/ 19 h 302"/>
                <a:gd name="T26" fmla="*/ 30 w 532"/>
                <a:gd name="T27" fmla="*/ 19 h 302"/>
                <a:gd name="T28" fmla="*/ 28 w 532"/>
                <a:gd name="T29" fmla="*/ 19 h 302"/>
                <a:gd name="T30" fmla="*/ 27 w 532"/>
                <a:gd name="T31" fmla="*/ 17 h 302"/>
                <a:gd name="T32" fmla="*/ 26 w 532"/>
                <a:gd name="T33" fmla="*/ 16 h 302"/>
                <a:gd name="T34" fmla="*/ 25 w 532"/>
                <a:gd name="T35" fmla="*/ 15 h 302"/>
                <a:gd name="T36" fmla="*/ 24 w 532"/>
                <a:gd name="T37" fmla="*/ 13 h 302"/>
                <a:gd name="T38" fmla="*/ 25 w 532"/>
                <a:gd name="T39" fmla="*/ 10 h 302"/>
                <a:gd name="T40" fmla="*/ 25 w 532"/>
                <a:gd name="T41" fmla="*/ 8 h 302"/>
                <a:gd name="T42" fmla="*/ 25 w 532"/>
                <a:gd name="T43" fmla="*/ 7 h 302"/>
                <a:gd name="T44" fmla="*/ 24 w 532"/>
                <a:gd name="T45" fmla="*/ 6 h 302"/>
                <a:gd name="T46" fmla="*/ 23 w 532"/>
                <a:gd name="T47" fmla="*/ 5 h 302"/>
                <a:gd name="T48" fmla="*/ 21 w 532"/>
                <a:gd name="T49" fmla="*/ 5 h 302"/>
                <a:gd name="T50" fmla="*/ 19 w 532"/>
                <a:gd name="T51" fmla="*/ 4 h 302"/>
                <a:gd name="T52" fmla="*/ 17 w 532"/>
                <a:gd name="T53" fmla="*/ 4 h 302"/>
                <a:gd name="T54" fmla="*/ 14 w 532"/>
                <a:gd name="T55" fmla="*/ 5 h 302"/>
                <a:gd name="T56" fmla="*/ 10 w 532"/>
                <a:gd name="T57" fmla="*/ 6 h 302"/>
                <a:gd name="T58" fmla="*/ 8 w 532"/>
                <a:gd name="T59" fmla="*/ 7 h 302"/>
                <a:gd name="T60" fmla="*/ 7 w 532"/>
                <a:gd name="T61" fmla="*/ 7 h 302"/>
                <a:gd name="T62" fmla="*/ 7 w 532"/>
                <a:gd name="T63" fmla="*/ 7 h 302"/>
                <a:gd name="T64" fmla="*/ 7 w 532"/>
                <a:gd name="T65" fmla="*/ 7 h 302"/>
                <a:gd name="T66" fmla="*/ 6 w 532"/>
                <a:gd name="T67" fmla="*/ 7 h 302"/>
                <a:gd name="T68" fmla="*/ 5 w 532"/>
                <a:gd name="T69" fmla="*/ 7 h 302"/>
                <a:gd name="T70" fmla="*/ 4 w 532"/>
                <a:gd name="T71" fmla="*/ 7 h 302"/>
                <a:gd name="T72" fmla="*/ 3 w 532"/>
                <a:gd name="T73" fmla="*/ 7 h 302"/>
                <a:gd name="T74" fmla="*/ 2 w 532"/>
                <a:gd name="T75" fmla="*/ 7 h 302"/>
                <a:gd name="T76" fmla="*/ 1 w 532"/>
                <a:gd name="T77" fmla="*/ 6 h 302"/>
                <a:gd name="T78" fmla="*/ 0 w 532"/>
                <a:gd name="T79" fmla="*/ 5 h 302"/>
                <a:gd name="T80" fmla="*/ 1 w 532"/>
                <a:gd name="T81" fmla="*/ 4 h 302"/>
                <a:gd name="T82" fmla="*/ 2 w 532"/>
                <a:gd name="T83" fmla="*/ 4 h 302"/>
                <a:gd name="T84" fmla="*/ 5 w 532"/>
                <a:gd name="T85" fmla="*/ 3 h 302"/>
                <a:gd name="T86" fmla="*/ 6 w 532"/>
                <a:gd name="T87" fmla="*/ 2 h 302"/>
                <a:gd name="T88" fmla="*/ 8 w 532"/>
                <a:gd name="T89" fmla="*/ 2 h 302"/>
                <a:gd name="T90" fmla="*/ 10 w 532"/>
                <a:gd name="T91" fmla="*/ 1 h 302"/>
                <a:gd name="T92" fmla="*/ 12 w 532"/>
                <a:gd name="T93" fmla="*/ 1 h 302"/>
                <a:gd name="T94" fmla="*/ 14 w 532"/>
                <a:gd name="T95" fmla="*/ 1 h 302"/>
                <a:gd name="T96" fmla="*/ 17 w 532"/>
                <a:gd name="T97" fmla="*/ 0 h 302"/>
                <a:gd name="T98" fmla="*/ 19 w 532"/>
                <a:gd name="T99" fmla="*/ 1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2"/>
                <a:gd name="T151" fmla="*/ 0 h 302"/>
                <a:gd name="T152" fmla="*/ 532 w 532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2" h="302">
                  <a:moveTo>
                    <a:pt x="311" y="7"/>
                  </a:moveTo>
                  <a:lnTo>
                    <a:pt x="327" y="12"/>
                  </a:lnTo>
                  <a:lnTo>
                    <a:pt x="344" y="15"/>
                  </a:lnTo>
                  <a:lnTo>
                    <a:pt x="360" y="20"/>
                  </a:lnTo>
                  <a:lnTo>
                    <a:pt x="373" y="26"/>
                  </a:lnTo>
                  <a:lnTo>
                    <a:pt x="387" y="32"/>
                  </a:lnTo>
                  <a:lnTo>
                    <a:pt x="401" y="37"/>
                  </a:lnTo>
                  <a:lnTo>
                    <a:pt x="414" y="43"/>
                  </a:lnTo>
                  <a:lnTo>
                    <a:pt x="426" y="50"/>
                  </a:lnTo>
                  <a:lnTo>
                    <a:pt x="438" y="57"/>
                  </a:lnTo>
                  <a:lnTo>
                    <a:pt x="448" y="64"/>
                  </a:lnTo>
                  <a:lnTo>
                    <a:pt x="459" y="72"/>
                  </a:lnTo>
                  <a:lnTo>
                    <a:pt x="468" y="80"/>
                  </a:lnTo>
                  <a:lnTo>
                    <a:pt x="476" y="88"/>
                  </a:lnTo>
                  <a:lnTo>
                    <a:pt x="484" y="97"/>
                  </a:lnTo>
                  <a:lnTo>
                    <a:pt x="491" y="106"/>
                  </a:lnTo>
                  <a:lnTo>
                    <a:pt x="498" y="117"/>
                  </a:lnTo>
                  <a:lnTo>
                    <a:pt x="509" y="138"/>
                  </a:lnTo>
                  <a:lnTo>
                    <a:pt x="519" y="161"/>
                  </a:lnTo>
                  <a:lnTo>
                    <a:pt x="527" y="184"/>
                  </a:lnTo>
                  <a:lnTo>
                    <a:pt x="531" y="207"/>
                  </a:lnTo>
                  <a:lnTo>
                    <a:pt x="532" y="230"/>
                  </a:lnTo>
                  <a:lnTo>
                    <a:pt x="531" y="251"/>
                  </a:lnTo>
                  <a:lnTo>
                    <a:pt x="525" y="269"/>
                  </a:lnTo>
                  <a:lnTo>
                    <a:pt x="515" y="285"/>
                  </a:lnTo>
                  <a:lnTo>
                    <a:pt x="502" y="295"/>
                  </a:lnTo>
                  <a:lnTo>
                    <a:pt x="490" y="301"/>
                  </a:lnTo>
                  <a:lnTo>
                    <a:pt x="476" y="302"/>
                  </a:lnTo>
                  <a:lnTo>
                    <a:pt x="462" y="300"/>
                  </a:lnTo>
                  <a:lnTo>
                    <a:pt x="448" y="293"/>
                  </a:lnTo>
                  <a:lnTo>
                    <a:pt x="434" y="283"/>
                  </a:lnTo>
                  <a:lnTo>
                    <a:pt x="421" y="269"/>
                  </a:lnTo>
                  <a:lnTo>
                    <a:pt x="407" y="253"/>
                  </a:lnTo>
                  <a:lnTo>
                    <a:pt x="401" y="245"/>
                  </a:lnTo>
                  <a:lnTo>
                    <a:pt x="396" y="237"/>
                  </a:lnTo>
                  <a:lnTo>
                    <a:pt x="393" y="229"/>
                  </a:lnTo>
                  <a:lnTo>
                    <a:pt x="390" y="221"/>
                  </a:lnTo>
                  <a:lnTo>
                    <a:pt x="383" y="193"/>
                  </a:lnTo>
                  <a:lnTo>
                    <a:pt x="383" y="169"/>
                  </a:lnTo>
                  <a:lnTo>
                    <a:pt x="386" y="148"/>
                  </a:lnTo>
                  <a:lnTo>
                    <a:pt x="393" y="132"/>
                  </a:lnTo>
                  <a:lnTo>
                    <a:pt x="395" y="125"/>
                  </a:lnTo>
                  <a:lnTo>
                    <a:pt x="394" y="117"/>
                  </a:lnTo>
                  <a:lnTo>
                    <a:pt x="392" y="109"/>
                  </a:lnTo>
                  <a:lnTo>
                    <a:pt x="387" y="102"/>
                  </a:lnTo>
                  <a:lnTo>
                    <a:pt x="380" y="95"/>
                  </a:lnTo>
                  <a:lnTo>
                    <a:pt x="371" y="87"/>
                  </a:lnTo>
                  <a:lnTo>
                    <a:pt x="358" y="79"/>
                  </a:lnTo>
                  <a:lnTo>
                    <a:pt x="344" y="72"/>
                  </a:lnTo>
                  <a:lnTo>
                    <a:pt x="329" y="66"/>
                  </a:lnTo>
                  <a:lnTo>
                    <a:pt x="312" y="60"/>
                  </a:lnTo>
                  <a:lnTo>
                    <a:pt x="297" y="58"/>
                  </a:lnTo>
                  <a:lnTo>
                    <a:pt x="284" y="57"/>
                  </a:lnTo>
                  <a:lnTo>
                    <a:pt x="264" y="59"/>
                  </a:lnTo>
                  <a:lnTo>
                    <a:pt x="239" y="65"/>
                  </a:lnTo>
                  <a:lnTo>
                    <a:pt x="210" y="72"/>
                  </a:lnTo>
                  <a:lnTo>
                    <a:pt x="181" y="79"/>
                  </a:lnTo>
                  <a:lnTo>
                    <a:pt x="153" y="87"/>
                  </a:lnTo>
                  <a:lnTo>
                    <a:pt x="130" y="94"/>
                  </a:lnTo>
                  <a:lnTo>
                    <a:pt x="114" y="98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89" y="110"/>
                  </a:lnTo>
                  <a:lnTo>
                    <a:pt x="79" y="112"/>
                  </a:lnTo>
                  <a:lnTo>
                    <a:pt x="67" y="112"/>
                  </a:lnTo>
                  <a:lnTo>
                    <a:pt x="53" y="109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4" y="88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8"/>
                  </a:lnTo>
                  <a:lnTo>
                    <a:pt x="31" y="52"/>
                  </a:lnTo>
                  <a:lnTo>
                    <a:pt x="52" y="44"/>
                  </a:lnTo>
                  <a:lnTo>
                    <a:pt x="65" y="40"/>
                  </a:lnTo>
                  <a:lnTo>
                    <a:pt x="79" y="35"/>
                  </a:lnTo>
                  <a:lnTo>
                    <a:pt x="92" y="29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39" y="15"/>
                  </a:lnTo>
                  <a:lnTo>
                    <a:pt x="156" y="12"/>
                  </a:lnTo>
                  <a:lnTo>
                    <a:pt x="172" y="9"/>
                  </a:lnTo>
                  <a:lnTo>
                    <a:pt x="189" y="5"/>
                  </a:lnTo>
                  <a:lnTo>
                    <a:pt x="206" y="3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7" y="2"/>
                  </a:lnTo>
                  <a:lnTo>
                    <a:pt x="294" y="4"/>
                  </a:lnTo>
                  <a:lnTo>
                    <a:pt x="311" y="7"/>
                  </a:lnTo>
                  <a:close/>
                </a:path>
              </a:pathLst>
            </a:custGeom>
            <a:solidFill>
              <a:srgbClr val="B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6" name="Freeform 491"/>
            <p:cNvSpPr>
              <a:spLocks/>
            </p:cNvSpPr>
            <p:nvPr/>
          </p:nvSpPr>
          <p:spPr bwMode="auto">
            <a:xfrm>
              <a:off x="4020" y="1593"/>
              <a:ext cx="263" cy="146"/>
            </a:xfrm>
            <a:custGeom>
              <a:avLst/>
              <a:gdLst>
                <a:gd name="T0" fmla="*/ 21 w 525"/>
                <a:gd name="T1" fmla="*/ 1 h 292"/>
                <a:gd name="T2" fmla="*/ 23 w 525"/>
                <a:gd name="T3" fmla="*/ 2 h 292"/>
                <a:gd name="T4" fmla="*/ 24 w 525"/>
                <a:gd name="T5" fmla="*/ 2 h 292"/>
                <a:gd name="T6" fmla="*/ 26 w 525"/>
                <a:gd name="T7" fmla="*/ 3 h 292"/>
                <a:gd name="T8" fmla="*/ 27 w 525"/>
                <a:gd name="T9" fmla="*/ 4 h 292"/>
                <a:gd name="T10" fmla="*/ 29 w 525"/>
                <a:gd name="T11" fmla="*/ 5 h 292"/>
                <a:gd name="T12" fmla="*/ 30 w 525"/>
                <a:gd name="T13" fmla="*/ 6 h 292"/>
                <a:gd name="T14" fmla="*/ 31 w 525"/>
                <a:gd name="T15" fmla="*/ 7 h 292"/>
                <a:gd name="T16" fmla="*/ 32 w 525"/>
                <a:gd name="T17" fmla="*/ 9 h 292"/>
                <a:gd name="T18" fmla="*/ 33 w 525"/>
                <a:gd name="T19" fmla="*/ 12 h 292"/>
                <a:gd name="T20" fmla="*/ 33 w 525"/>
                <a:gd name="T21" fmla="*/ 14 h 292"/>
                <a:gd name="T22" fmla="*/ 33 w 525"/>
                <a:gd name="T23" fmla="*/ 17 h 292"/>
                <a:gd name="T24" fmla="*/ 31 w 525"/>
                <a:gd name="T25" fmla="*/ 18 h 292"/>
                <a:gd name="T26" fmla="*/ 30 w 525"/>
                <a:gd name="T27" fmla="*/ 19 h 292"/>
                <a:gd name="T28" fmla="*/ 28 w 525"/>
                <a:gd name="T29" fmla="*/ 18 h 292"/>
                <a:gd name="T30" fmla="*/ 26 w 525"/>
                <a:gd name="T31" fmla="*/ 16 h 292"/>
                <a:gd name="T32" fmla="*/ 25 w 525"/>
                <a:gd name="T33" fmla="*/ 15 h 292"/>
                <a:gd name="T34" fmla="*/ 25 w 525"/>
                <a:gd name="T35" fmla="*/ 14 h 292"/>
                <a:gd name="T36" fmla="*/ 24 w 525"/>
                <a:gd name="T37" fmla="*/ 12 h 292"/>
                <a:gd name="T38" fmla="*/ 25 w 525"/>
                <a:gd name="T39" fmla="*/ 9 h 292"/>
                <a:gd name="T40" fmla="*/ 25 w 525"/>
                <a:gd name="T41" fmla="*/ 8 h 292"/>
                <a:gd name="T42" fmla="*/ 25 w 525"/>
                <a:gd name="T43" fmla="*/ 7 h 292"/>
                <a:gd name="T44" fmla="*/ 24 w 525"/>
                <a:gd name="T45" fmla="*/ 6 h 292"/>
                <a:gd name="T46" fmla="*/ 22 w 525"/>
                <a:gd name="T47" fmla="*/ 5 h 292"/>
                <a:gd name="T48" fmla="*/ 21 w 525"/>
                <a:gd name="T49" fmla="*/ 4 h 292"/>
                <a:gd name="T50" fmla="*/ 19 w 525"/>
                <a:gd name="T51" fmla="*/ 4 h 292"/>
                <a:gd name="T52" fmla="*/ 17 w 525"/>
                <a:gd name="T53" fmla="*/ 4 h 292"/>
                <a:gd name="T54" fmla="*/ 13 w 525"/>
                <a:gd name="T55" fmla="*/ 5 h 292"/>
                <a:gd name="T56" fmla="*/ 10 w 525"/>
                <a:gd name="T57" fmla="*/ 5 h 292"/>
                <a:gd name="T58" fmla="*/ 8 w 525"/>
                <a:gd name="T59" fmla="*/ 6 h 292"/>
                <a:gd name="T60" fmla="*/ 7 w 525"/>
                <a:gd name="T61" fmla="*/ 6 h 292"/>
                <a:gd name="T62" fmla="*/ 7 w 525"/>
                <a:gd name="T63" fmla="*/ 6 h 292"/>
                <a:gd name="T64" fmla="*/ 7 w 525"/>
                <a:gd name="T65" fmla="*/ 6 h 292"/>
                <a:gd name="T66" fmla="*/ 6 w 525"/>
                <a:gd name="T67" fmla="*/ 7 h 292"/>
                <a:gd name="T68" fmla="*/ 5 w 525"/>
                <a:gd name="T69" fmla="*/ 7 h 292"/>
                <a:gd name="T70" fmla="*/ 4 w 525"/>
                <a:gd name="T71" fmla="*/ 7 h 292"/>
                <a:gd name="T72" fmla="*/ 3 w 525"/>
                <a:gd name="T73" fmla="*/ 6 h 292"/>
                <a:gd name="T74" fmla="*/ 2 w 525"/>
                <a:gd name="T75" fmla="*/ 6 h 292"/>
                <a:gd name="T76" fmla="*/ 1 w 525"/>
                <a:gd name="T77" fmla="*/ 6 h 292"/>
                <a:gd name="T78" fmla="*/ 1 w 525"/>
                <a:gd name="T79" fmla="*/ 5 h 292"/>
                <a:gd name="T80" fmla="*/ 1 w 525"/>
                <a:gd name="T81" fmla="*/ 4 h 292"/>
                <a:gd name="T82" fmla="*/ 2 w 525"/>
                <a:gd name="T83" fmla="*/ 4 h 292"/>
                <a:gd name="T84" fmla="*/ 4 w 525"/>
                <a:gd name="T85" fmla="*/ 3 h 292"/>
                <a:gd name="T86" fmla="*/ 6 w 525"/>
                <a:gd name="T87" fmla="*/ 2 h 292"/>
                <a:gd name="T88" fmla="*/ 8 w 525"/>
                <a:gd name="T89" fmla="*/ 2 h 292"/>
                <a:gd name="T90" fmla="*/ 10 w 525"/>
                <a:gd name="T91" fmla="*/ 1 h 292"/>
                <a:gd name="T92" fmla="*/ 12 w 525"/>
                <a:gd name="T93" fmla="*/ 1 h 292"/>
                <a:gd name="T94" fmla="*/ 14 w 525"/>
                <a:gd name="T95" fmla="*/ 0 h 292"/>
                <a:gd name="T96" fmla="*/ 16 w 525"/>
                <a:gd name="T97" fmla="*/ 0 h 292"/>
                <a:gd name="T98" fmla="*/ 18 w 525"/>
                <a:gd name="T99" fmla="*/ 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92"/>
                <a:gd name="T152" fmla="*/ 525 w 52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92">
                  <a:moveTo>
                    <a:pt x="305" y="6"/>
                  </a:moveTo>
                  <a:lnTo>
                    <a:pt x="321" y="9"/>
                  </a:lnTo>
                  <a:lnTo>
                    <a:pt x="337" y="14"/>
                  </a:lnTo>
                  <a:lnTo>
                    <a:pt x="353" y="19"/>
                  </a:lnTo>
                  <a:lnTo>
                    <a:pt x="367" y="23"/>
                  </a:lnTo>
                  <a:lnTo>
                    <a:pt x="381" y="29"/>
                  </a:lnTo>
                  <a:lnTo>
                    <a:pt x="395" y="35"/>
                  </a:lnTo>
                  <a:lnTo>
                    <a:pt x="408" y="40"/>
                  </a:lnTo>
                  <a:lnTo>
                    <a:pt x="420" y="46"/>
                  </a:lnTo>
                  <a:lnTo>
                    <a:pt x="431" y="53"/>
                  </a:lnTo>
                  <a:lnTo>
                    <a:pt x="442" y="60"/>
                  </a:lnTo>
                  <a:lnTo>
                    <a:pt x="451" y="68"/>
                  </a:lnTo>
                  <a:lnTo>
                    <a:pt x="461" y="76"/>
                  </a:lnTo>
                  <a:lnTo>
                    <a:pt x="470" y="84"/>
                  </a:lnTo>
                  <a:lnTo>
                    <a:pt x="478" y="93"/>
                  </a:lnTo>
                  <a:lnTo>
                    <a:pt x="485" y="103"/>
                  </a:lnTo>
                  <a:lnTo>
                    <a:pt x="491" y="112"/>
                  </a:lnTo>
                  <a:lnTo>
                    <a:pt x="502" y="133"/>
                  </a:lnTo>
                  <a:lnTo>
                    <a:pt x="511" y="155"/>
                  </a:lnTo>
                  <a:lnTo>
                    <a:pt x="518" y="178"/>
                  </a:lnTo>
                  <a:lnTo>
                    <a:pt x="524" y="199"/>
                  </a:lnTo>
                  <a:lnTo>
                    <a:pt x="525" y="221"/>
                  </a:lnTo>
                  <a:lnTo>
                    <a:pt x="523" y="242"/>
                  </a:lnTo>
                  <a:lnTo>
                    <a:pt x="518" y="261"/>
                  </a:lnTo>
                  <a:lnTo>
                    <a:pt x="508" y="275"/>
                  </a:lnTo>
                  <a:lnTo>
                    <a:pt x="496" y="286"/>
                  </a:lnTo>
                  <a:lnTo>
                    <a:pt x="482" y="292"/>
                  </a:lnTo>
                  <a:lnTo>
                    <a:pt x="470" y="292"/>
                  </a:lnTo>
                  <a:lnTo>
                    <a:pt x="456" y="288"/>
                  </a:lnTo>
                  <a:lnTo>
                    <a:pt x="442" y="281"/>
                  </a:lnTo>
                  <a:lnTo>
                    <a:pt x="428" y="270"/>
                  </a:lnTo>
                  <a:lnTo>
                    <a:pt x="415" y="256"/>
                  </a:lnTo>
                  <a:lnTo>
                    <a:pt x="402" y="239"/>
                  </a:lnTo>
                  <a:lnTo>
                    <a:pt x="397" y="231"/>
                  </a:lnTo>
                  <a:lnTo>
                    <a:pt x="393" y="222"/>
                  </a:lnTo>
                  <a:lnTo>
                    <a:pt x="389" y="216"/>
                  </a:lnTo>
                  <a:lnTo>
                    <a:pt x="386" y="208"/>
                  </a:lnTo>
                  <a:lnTo>
                    <a:pt x="380" y="180"/>
                  </a:lnTo>
                  <a:lnTo>
                    <a:pt x="381" y="156"/>
                  </a:lnTo>
                  <a:lnTo>
                    <a:pt x="386" y="136"/>
                  </a:lnTo>
                  <a:lnTo>
                    <a:pt x="394" y="120"/>
                  </a:lnTo>
                  <a:lnTo>
                    <a:pt x="396" y="113"/>
                  </a:lnTo>
                  <a:lnTo>
                    <a:pt x="395" y="106"/>
                  </a:lnTo>
                  <a:lnTo>
                    <a:pt x="391" y="99"/>
                  </a:lnTo>
                  <a:lnTo>
                    <a:pt x="385" y="92"/>
                  </a:lnTo>
                  <a:lnTo>
                    <a:pt x="377" y="85"/>
                  </a:lnTo>
                  <a:lnTo>
                    <a:pt x="365" y="77"/>
                  </a:lnTo>
                  <a:lnTo>
                    <a:pt x="352" y="70"/>
                  </a:lnTo>
                  <a:lnTo>
                    <a:pt x="337" y="65"/>
                  </a:lnTo>
                  <a:lnTo>
                    <a:pt x="322" y="59"/>
                  </a:lnTo>
                  <a:lnTo>
                    <a:pt x="307" y="54"/>
                  </a:lnTo>
                  <a:lnTo>
                    <a:pt x="292" y="52"/>
                  </a:lnTo>
                  <a:lnTo>
                    <a:pt x="280" y="51"/>
                  </a:lnTo>
                  <a:lnTo>
                    <a:pt x="260" y="53"/>
                  </a:lnTo>
                  <a:lnTo>
                    <a:pt x="236" y="58"/>
                  </a:lnTo>
                  <a:lnTo>
                    <a:pt x="207" y="65"/>
                  </a:lnTo>
                  <a:lnTo>
                    <a:pt x="180" y="72"/>
                  </a:lnTo>
                  <a:lnTo>
                    <a:pt x="152" y="80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6" y="99"/>
                  </a:lnTo>
                  <a:lnTo>
                    <a:pt x="89" y="103"/>
                  </a:lnTo>
                  <a:lnTo>
                    <a:pt x="78" y="104"/>
                  </a:lnTo>
                  <a:lnTo>
                    <a:pt x="67" y="104"/>
                  </a:lnTo>
                  <a:lnTo>
                    <a:pt x="54" y="101"/>
                  </a:lnTo>
                  <a:lnTo>
                    <a:pt x="39" y="96"/>
                  </a:lnTo>
                  <a:lnTo>
                    <a:pt x="37" y="95"/>
                  </a:lnTo>
                  <a:lnTo>
                    <a:pt x="34" y="93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15" y="82"/>
                  </a:lnTo>
                  <a:lnTo>
                    <a:pt x="6" y="75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5" y="55"/>
                  </a:lnTo>
                  <a:lnTo>
                    <a:pt x="30" y="50"/>
                  </a:lnTo>
                  <a:lnTo>
                    <a:pt x="51" y="42"/>
                  </a:lnTo>
                  <a:lnTo>
                    <a:pt x="63" y="37"/>
                  </a:lnTo>
                  <a:lnTo>
                    <a:pt x="77" y="32"/>
                  </a:lnTo>
                  <a:lnTo>
                    <a:pt x="91" y="28"/>
                  </a:lnTo>
                  <a:lnTo>
                    <a:pt x="106" y="23"/>
                  </a:lnTo>
                  <a:lnTo>
                    <a:pt x="121" y="19"/>
                  </a:lnTo>
                  <a:lnTo>
                    <a:pt x="136" y="14"/>
                  </a:lnTo>
                  <a:lnTo>
                    <a:pt x="152" y="10"/>
                  </a:lnTo>
                  <a:lnTo>
                    <a:pt x="169" y="7"/>
                  </a:lnTo>
                  <a:lnTo>
                    <a:pt x="185" y="5"/>
                  </a:lnTo>
                  <a:lnTo>
                    <a:pt x="203" y="2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4" y="0"/>
                  </a:lnTo>
                  <a:lnTo>
                    <a:pt x="271" y="1"/>
                  </a:lnTo>
                  <a:lnTo>
                    <a:pt x="288" y="2"/>
                  </a:lnTo>
                  <a:lnTo>
                    <a:pt x="305" y="6"/>
                  </a:lnTo>
                  <a:close/>
                </a:path>
              </a:pathLst>
            </a:custGeom>
            <a:solidFill>
              <a:srgbClr val="B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7" name="Freeform 492"/>
            <p:cNvSpPr>
              <a:spLocks/>
            </p:cNvSpPr>
            <p:nvPr/>
          </p:nvSpPr>
          <p:spPr bwMode="auto">
            <a:xfrm>
              <a:off x="4023" y="1595"/>
              <a:ext cx="259" cy="142"/>
            </a:xfrm>
            <a:custGeom>
              <a:avLst/>
              <a:gdLst>
                <a:gd name="T0" fmla="*/ 20 w 518"/>
                <a:gd name="T1" fmla="*/ 1 h 283"/>
                <a:gd name="T2" fmla="*/ 22 w 518"/>
                <a:gd name="T3" fmla="*/ 2 h 283"/>
                <a:gd name="T4" fmla="*/ 24 w 518"/>
                <a:gd name="T5" fmla="*/ 2 h 283"/>
                <a:gd name="T6" fmla="*/ 25 w 518"/>
                <a:gd name="T7" fmla="*/ 3 h 283"/>
                <a:gd name="T8" fmla="*/ 27 w 518"/>
                <a:gd name="T9" fmla="*/ 4 h 283"/>
                <a:gd name="T10" fmla="*/ 28 w 518"/>
                <a:gd name="T11" fmla="*/ 5 h 283"/>
                <a:gd name="T12" fmla="*/ 29 w 518"/>
                <a:gd name="T13" fmla="*/ 6 h 283"/>
                <a:gd name="T14" fmla="*/ 30 w 518"/>
                <a:gd name="T15" fmla="*/ 7 h 283"/>
                <a:gd name="T16" fmla="*/ 31 w 518"/>
                <a:gd name="T17" fmla="*/ 8 h 283"/>
                <a:gd name="T18" fmla="*/ 32 w 518"/>
                <a:gd name="T19" fmla="*/ 11 h 283"/>
                <a:gd name="T20" fmla="*/ 33 w 518"/>
                <a:gd name="T21" fmla="*/ 14 h 283"/>
                <a:gd name="T22" fmla="*/ 32 w 518"/>
                <a:gd name="T23" fmla="*/ 16 h 283"/>
                <a:gd name="T24" fmla="*/ 31 w 518"/>
                <a:gd name="T25" fmla="*/ 18 h 283"/>
                <a:gd name="T26" fmla="*/ 29 w 518"/>
                <a:gd name="T27" fmla="*/ 18 h 283"/>
                <a:gd name="T28" fmla="*/ 28 w 518"/>
                <a:gd name="T29" fmla="*/ 17 h 283"/>
                <a:gd name="T30" fmla="*/ 26 w 518"/>
                <a:gd name="T31" fmla="*/ 16 h 283"/>
                <a:gd name="T32" fmla="*/ 25 w 518"/>
                <a:gd name="T33" fmla="*/ 14 h 283"/>
                <a:gd name="T34" fmla="*/ 25 w 518"/>
                <a:gd name="T35" fmla="*/ 13 h 283"/>
                <a:gd name="T36" fmla="*/ 24 w 518"/>
                <a:gd name="T37" fmla="*/ 11 h 283"/>
                <a:gd name="T38" fmla="*/ 25 w 518"/>
                <a:gd name="T39" fmla="*/ 8 h 283"/>
                <a:gd name="T40" fmla="*/ 25 w 518"/>
                <a:gd name="T41" fmla="*/ 7 h 283"/>
                <a:gd name="T42" fmla="*/ 25 w 518"/>
                <a:gd name="T43" fmla="*/ 6 h 283"/>
                <a:gd name="T44" fmla="*/ 24 w 518"/>
                <a:gd name="T45" fmla="*/ 5 h 283"/>
                <a:gd name="T46" fmla="*/ 22 w 518"/>
                <a:gd name="T47" fmla="*/ 4 h 283"/>
                <a:gd name="T48" fmla="*/ 20 w 518"/>
                <a:gd name="T49" fmla="*/ 4 h 283"/>
                <a:gd name="T50" fmla="*/ 19 w 518"/>
                <a:gd name="T51" fmla="*/ 3 h 283"/>
                <a:gd name="T52" fmla="*/ 16 w 518"/>
                <a:gd name="T53" fmla="*/ 3 h 283"/>
                <a:gd name="T54" fmla="*/ 13 w 518"/>
                <a:gd name="T55" fmla="*/ 4 h 283"/>
                <a:gd name="T56" fmla="*/ 10 w 518"/>
                <a:gd name="T57" fmla="*/ 5 h 283"/>
                <a:gd name="T58" fmla="*/ 8 w 518"/>
                <a:gd name="T59" fmla="*/ 6 h 283"/>
                <a:gd name="T60" fmla="*/ 7 w 518"/>
                <a:gd name="T61" fmla="*/ 6 h 283"/>
                <a:gd name="T62" fmla="*/ 7 w 518"/>
                <a:gd name="T63" fmla="*/ 6 h 283"/>
                <a:gd name="T64" fmla="*/ 7 w 518"/>
                <a:gd name="T65" fmla="*/ 6 h 283"/>
                <a:gd name="T66" fmla="*/ 6 w 518"/>
                <a:gd name="T67" fmla="*/ 6 h 283"/>
                <a:gd name="T68" fmla="*/ 5 w 518"/>
                <a:gd name="T69" fmla="*/ 7 h 283"/>
                <a:gd name="T70" fmla="*/ 4 w 518"/>
                <a:gd name="T71" fmla="*/ 6 h 283"/>
                <a:gd name="T72" fmla="*/ 3 w 518"/>
                <a:gd name="T73" fmla="*/ 6 h 283"/>
                <a:gd name="T74" fmla="*/ 2 w 518"/>
                <a:gd name="T75" fmla="*/ 6 h 283"/>
                <a:gd name="T76" fmla="*/ 1 w 518"/>
                <a:gd name="T77" fmla="*/ 5 h 283"/>
                <a:gd name="T78" fmla="*/ 1 w 518"/>
                <a:gd name="T79" fmla="*/ 5 h 283"/>
                <a:gd name="T80" fmla="*/ 1 w 518"/>
                <a:gd name="T81" fmla="*/ 4 h 283"/>
                <a:gd name="T82" fmla="*/ 2 w 518"/>
                <a:gd name="T83" fmla="*/ 3 h 283"/>
                <a:gd name="T84" fmla="*/ 4 w 518"/>
                <a:gd name="T85" fmla="*/ 3 h 283"/>
                <a:gd name="T86" fmla="*/ 6 w 518"/>
                <a:gd name="T87" fmla="*/ 2 h 283"/>
                <a:gd name="T88" fmla="*/ 8 w 518"/>
                <a:gd name="T89" fmla="*/ 2 h 283"/>
                <a:gd name="T90" fmla="*/ 10 w 518"/>
                <a:gd name="T91" fmla="*/ 1 h 283"/>
                <a:gd name="T92" fmla="*/ 12 w 518"/>
                <a:gd name="T93" fmla="*/ 1 h 283"/>
                <a:gd name="T94" fmla="*/ 14 w 518"/>
                <a:gd name="T95" fmla="*/ 1 h 283"/>
                <a:gd name="T96" fmla="*/ 16 w 518"/>
                <a:gd name="T97" fmla="*/ 1 h 283"/>
                <a:gd name="T98" fmla="*/ 18 w 518"/>
                <a:gd name="T99" fmla="*/ 1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8"/>
                <a:gd name="T151" fmla="*/ 0 h 283"/>
                <a:gd name="T152" fmla="*/ 518 w 518"/>
                <a:gd name="T153" fmla="*/ 283 h 2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8" h="283">
                  <a:moveTo>
                    <a:pt x="299" y="6"/>
                  </a:moveTo>
                  <a:lnTo>
                    <a:pt x="315" y="10"/>
                  </a:lnTo>
                  <a:lnTo>
                    <a:pt x="331" y="15"/>
                  </a:lnTo>
                  <a:lnTo>
                    <a:pt x="346" y="19"/>
                  </a:lnTo>
                  <a:lnTo>
                    <a:pt x="361" y="24"/>
                  </a:lnTo>
                  <a:lnTo>
                    <a:pt x="375" y="28"/>
                  </a:lnTo>
                  <a:lnTo>
                    <a:pt x="388" y="33"/>
                  </a:lnTo>
                  <a:lnTo>
                    <a:pt x="400" y="39"/>
                  </a:lnTo>
                  <a:lnTo>
                    <a:pt x="413" y="44"/>
                  </a:lnTo>
                  <a:lnTo>
                    <a:pt x="424" y="51"/>
                  </a:lnTo>
                  <a:lnTo>
                    <a:pt x="435" y="58"/>
                  </a:lnTo>
                  <a:lnTo>
                    <a:pt x="444" y="65"/>
                  </a:lnTo>
                  <a:lnTo>
                    <a:pt x="453" y="73"/>
                  </a:lnTo>
                  <a:lnTo>
                    <a:pt x="462" y="81"/>
                  </a:lnTo>
                  <a:lnTo>
                    <a:pt x="471" y="89"/>
                  </a:lnTo>
                  <a:lnTo>
                    <a:pt x="477" y="99"/>
                  </a:lnTo>
                  <a:lnTo>
                    <a:pt x="483" y="108"/>
                  </a:lnTo>
                  <a:lnTo>
                    <a:pt x="495" y="127"/>
                  </a:lnTo>
                  <a:lnTo>
                    <a:pt x="504" y="149"/>
                  </a:lnTo>
                  <a:lnTo>
                    <a:pt x="511" y="171"/>
                  </a:lnTo>
                  <a:lnTo>
                    <a:pt x="517" y="193"/>
                  </a:lnTo>
                  <a:lnTo>
                    <a:pt x="518" y="214"/>
                  </a:lnTo>
                  <a:lnTo>
                    <a:pt x="515" y="235"/>
                  </a:lnTo>
                  <a:lnTo>
                    <a:pt x="511" y="252"/>
                  </a:lnTo>
                  <a:lnTo>
                    <a:pt x="500" y="267"/>
                  </a:lnTo>
                  <a:lnTo>
                    <a:pt x="488" y="277"/>
                  </a:lnTo>
                  <a:lnTo>
                    <a:pt x="475" y="282"/>
                  </a:lnTo>
                  <a:lnTo>
                    <a:pt x="462" y="283"/>
                  </a:lnTo>
                  <a:lnTo>
                    <a:pt x="450" y="278"/>
                  </a:lnTo>
                  <a:lnTo>
                    <a:pt x="437" y="270"/>
                  </a:lnTo>
                  <a:lnTo>
                    <a:pt x="423" y="259"/>
                  </a:lnTo>
                  <a:lnTo>
                    <a:pt x="411" y="244"/>
                  </a:lnTo>
                  <a:lnTo>
                    <a:pt x="398" y="227"/>
                  </a:lnTo>
                  <a:lnTo>
                    <a:pt x="393" y="218"/>
                  </a:lnTo>
                  <a:lnTo>
                    <a:pt x="389" y="210"/>
                  </a:lnTo>
                  <a:lnTo>
                    <a:pt x="385" y="202"/>
                  </a:lnTo>
                  <a:lnTo>
                    <a:pt x="383" y="194"/>
                  </a:lnTo>
                  <a:lnTo>
                    <a:pt x="378" y="167"/>
                  </a:lnTo>
                  <a:lnTo>
                    <a:pt x="380" y="144"/>
                  </a:lnTo>
                  <a:lnTo>
                    <a:pt x="386" y="124"/>
                  </a:lnTo>
                  <a:lnTo>
                    <a:pt x="396" y="110"/>
                  </a:lnTo>
                  <a:lnTo>
                    <a:pt x="398" y="104"/>
                  </a:lnTo>
                  <a:lnTo>
                    <a:pt x="396" y="97"/>
                  </a:lnTo>
                  <a:lnTo>
                    <a:pt x="390" y="91"/>
                  </a:lnTo>
                  <a:lnTo>
                    <a:pt x="382" y="83"/>
                  </a:lnTo>
                  <a:lnTo>
                    <a:pt x="373" y="76"/>
                  </a:lnTo>
                  <a:lnTo>
                    <a:pt x="360" y="69"/>
                  </a:lnTo>
                  <a:lnTo>
                    <a:pt x="346" y="63"/>
                  </a:lnTo>
                  <a:lnTo>
                    <a:pt x="332" y="56"/>
                  </a:lnTo>
                  <a:lnTo>
                    <a:pt x="317" y="51"/>
                  </a:lnTo>
                  <a:lnTo>
                    <a:pt x="302" y="48"/>
                  </a:lnTo>
                  <a:lnTo>
                    <a:pt x="289" y="46"/>
                  </a:lnTo>
                  <a:lnTo>
                    <a:pt x="276" y="44"/>
                  </a:lnTo>
                  <a:lnTo>
                    <a:pt x="256" y="47"/>
                  </a:lnTo>
                  <a:lnTo>
                    <a:pt x="232" y="51"/>
                  </a:lnTo>
                  <a:lnTo>
                    <a:pt x="205" y="58"/>
                  </a:lnTo>
                  <a:lnTo>
                    <a:pt x="177" y="65"/>
                  </a:lnTo>
                  <a:lnTo>
                    <a:pt x="152" y="73"/>
                  </a:lnTo>
                  <a:lnTo>
                    <a:pt x="129" y="79"/>
                  </a:lnTo>
                  <a:lnTo>
                    <a:pt x="114" y="84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5" y="93"/>
                  </a:lnTo>
                  <a:lnTo>
                    <a:pt x="87" y="95"/>
                  </a:lnTo>
                  <a:lnTo>
                    <a:pt x="78" y="97"/>
                  </a:lnTo>
                  <a:lnTo>
                    <a:pt x="67" y="97"/>
                  </a:lnTo>
                  <a:lnTo>
                    <a:pt x="54" y="95"/>
                  </a:lnTo>
                  <a:lnTo>
                    <a:pt x="40" y="91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16" y="77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4" y="57"/>
                  </a:lnTo>
                  <a:lnTo>
                    <a:pt x="13" y="53"/>
                  </a:lnTo>
                  <a:lnTo>
                    <a:pt x="28" y="47"/>
                  </a:lnTo>
                  <a:lnTo>
                    <a:pt x="49" y="39"/>
                  </a:lnTo>
                  <a:lnTo>
                    <a:pt x="62" y="34"/>
                  </a:lnTo>
                  <a:lnTo>
                    <a:pt x="76" y="30"/>
                  </a:lnTo>
                  <a:lnTo>
                    <a:pt x="89" y="26"/>
                  </a:lnTo>
                  <a:lnTo>
                    <a:pt x="103" y="21"/>
                  </a:lnTo>
                  <a:lnTo>
                    <a:pt x="118" y="17"/>
                  </a:lnTo>
                  <a:lnTo>
                    <a:pt x="133" y="13"/>
                  </a:lnTo>
                  <a:lnTo>
                    <a:pt x="149" y="10"/>
                  </a:lnTo>
                  <a:lnTo>
                    <a:pt x="165" y="6"/>
                  </a:lnTo>
                  <a:lnTo>
                    <a:pt x="181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66" y="2"/>
                  </a:lnTo>
                  <a:lnTo>
                    <a:pt x="283" y="3"/>
                  </a:lnTo>
                  <a:lnTo>
                    <a:pt x="299" y="6"/>
                  </a:lnTo>
                  <a:close/>
                </a:path>
              </a:pathLst>
            </a:custGeom>
            <a:solidFill>
              <a:srgbClr val="AA4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8" name="Freeform 493"/>
            <p:cNvSpPr>
              <a:spLocks/>
            </p:cNvSpPr>
            <p:nvPr/>
          </p:nvSpPr>
          <p:spPr bwMode="auto">
            <a:xfrm>
              <a:off x="4025" y="1597"/>
              <a:ext cx="255" cy="137"/>
            </a:xfrm>
            <a:custGeom>
              <a:avLst/>
              <a:gdLst>
                <a:gd name="T0" fmla="*/ 7 w 510"/>
                <a:gd name="T1" fmla="*/ 6 h 273"/>
                <a:gd name="T2" fmla="*/ 6 w 510"/>
                <a:gd name="T3" fmla="*/ 6 h 273"/>
                <a:gd name="T4" fmla="*/ 5 w 510"/>
                <a:gd name="T5" fmla="*/ 6 h 273"/>
                <a:gd name="T6" fmla="*/ 4 w 510"/>
                <a:gd name="T7" fmla="*/ 6 h 273"/>
                <a:gd name="T8" fmla="*/ 2 w 510"/>
                <a:gd name="T9" fmla="*/ 5 h 273"/>
                <a:gd name="T10" fmla="*/ 1 w 510"/>
                <a:gd name="T11" fmla="*/ 4 h 273"/>
                <a:gd name="T12" fmla="*/ 1 w 510"/>
                <a:gd name="T13" fmla="*/ 4 h 273"/>
                <a:gd name="T14" fmla="*/ 2 w 510"/>
                <a:gd name="T15" fmla="*/ 3 h 273"/>
                <a:gd name="T16" fmla="*/ 4 w 510"/>
                <a:gd name="T17" fmla="*/ 2 h 273"/>
                <a:gd name="T18" fmla="*/ 6 w 510"/>
                <a:gd name="T19" fmla="*/ 2 h 273"/>
                <a:gd name="T20" fmla="*/ 8 w 510"/>
                <a:gd name="T21" fmla="*/ 1 h 273"/>
                <a:gd name="T22" fmla="*/ 10 w 510"/>
                <a:gd name="T23" fmla="*/ 1 h 273"/>
                <a:gd name="T24" fmla="*/ 12 w 510"/>
                <a:gd name="T25" fmla="*/ 1 h 273"/>
                <a:gd name="T26" fmla="*/ 14 w 510"/>
                <a:gd name="T27" fmla="*/ 0 h 273"/>
                <a:gd name="T28" fmla="*/ 16 w 510"/>
                <a:gd name="T29" fmla="*/ 0 h 273"/>
                <a:gd name="T30" fmla="*/ 18 w 510"/>
                <a:gd name="T31" fmla="*/ 1 h 273"/>
                <a:gd name="T32" fmla="*/ 21 w 510"/>
                <a:gd name="T33" fmla="*/ 1 h 273"/>
                <a:gd name="T34" fmla="*/ 24 w 510"/>
                <a:gd name="T35" fmla="*/ 2 h 273"/>
                <a:gd name="T36" fmla="*/ 27 w 510"/>
                <a:gd name="T37" fmla="*/ 4 h 273"/>
                <a:gd name="T38" fmla="*/ 29 w 510"/>
                <a:gd name="T39" fmla="*/ 6 h 273"/>
                <a:gd name="T40" fmla="*/ 31 w 510"/>
                <a:gd name="T41" fmla="*/ 8 h 273"/>
                <a:gd name="T42" fmla="*/ 32 w 510"/>
                <a:gd name="T43" fmla="*/ 11 h 273"/>
                <a:gd name="T44" fmla="*/ 32 w 510"/>
                <a:gd name="T45" fmla="*/ 13 h 273"/>
                <a:gd name="T46" fmla="*/ 32 w 510"/>
                <a:gd name="T47" fmla="*/ 16 h 273"/>
                <a:gd name="T48" fmla="*/ 31 w 510"/>
                <a:gd name="T49" fmla="*/ 17 h 273"/>
                <a:gd name="T50" fmla="*/ 29 w 510"/>
                <a:gd name="T51" fmla="*/ 18 h 273"/>
                <a:gd name="T52" fmla="*/ 27 w 510"/>
                <a:gd name="T53" fmla="*/ 17 h 273"/>
                <a:gd name="T54" fmla="*/ 26 w 510"/>
                <a:gd name="T55" fmla="*/ 15 h 273"/>
                <a:gd name="T56" fmla="*/ 25 w 510"/>
                <a:gd name="T57" fmla="*/ 13 h 273"/>
                <a:gd name="T58" fmla="*/ 24 w 510"/>
                <a:gd name="T59" fmla="*/ 10 h 273"/>
                <a:gd name="T60" fmla="*/ 24 w 510"/>
                <a:gd name="T61" fmla="*/ 9 h 273"/>
                <a:gd name="T62" fmla="*/ 25 w 510"/>
                <a:gd name="T63" fmla="*/ 7 h 273"/>
                <a:gd name="T64" fmla="*/ 25 w 510"/>
                <a:gd name="T65" fmla="*/ 6 h 273"/>
                <a:gd name="T66" fmla="*/ 24 w 510"/>
                <a:gd name="T67" fmla="*/ 5 h 273"/>
                <a:gd name="T68" fmla="*/ 21 w 510"/>
                <a:gd name="T69" fmla="*/ 4 h 273"/>
                <a:gd name="T70" fmla="*/ 19 w 510"/>
                <a:gd name="T71" fmla="*/ 3 h 273"/>
                <a:gd name="T72" fmla="*/ 16 w 510"/>
                <a:gd name="T73" fmla="*/ 3 h 273"/>
                <a:gd name="T74" fmla="*/ 13 w 510"/>
                <a:gd name="T75" fmla="*/ 4 h 273"/>
                <a:gd name="T76" fmla="*/ 10 w 510"/>
                <a:gd name="T77" fmla="*/ 5 h 273"/>
                <a:gd name="T78" fmla="*/ 7 w 510"/>
                <a:gd name="T79" fmla="*/ 5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0"/>
                <a:gd name="T121" fmla="*/ 0 h 273"/>
                <a:gd name="T122" fmla="*/ 510 w 510"/>
                <a:gd name="T123" fmla="*/ 273 h 2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0" h="273">
                  <a:moveTo>
                    <a:pt x="105" y="81"/>
                  </a:moveTo>
                  <a:lnTo>
                    <a:pt x="104" y="82"/>
                  </a:lnTo>
                  <a:lnTo>
                    <a:pt x="100" y="84"/>
                  </a:lnTo>
                  <a:lnTo>
                    <a:pt x="93" y="88"/>
                  </a:lnTo>
                  <a:lnTo>
                    <a:pt x="85" y="90"/>
                  </a:lnTo>
                  <a:lnTo>
                    <a:pt x="75" y="91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32" y="81"/>
                  </a:lnTo>
                  <a:lnTo>
                    <a:pt x="17" y="73"/>
                  </a:lnTo>
                  <a:lnTo>
                    <a:pt x="7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50" y="37"/>
                  </a:lnTo>
                  <a:lnTo>
                    <a:pt x="62" y="32"/>
                  </a:lnTo>
                  <a:lnTo>
                    <a:pt x="75" y="28"/>
                  </a:lnTo>
                  <a:lnTo>
                    <a:pt x="88" y="24"/>
                  </a:lnTo>
                  <a:lnTo>
                    <a:pt x="103" y="20"/>
                  </a:lnTo>
                  <a:lnTo>
                    <a:pt x="116" y="16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3" y="6"/>
                  </a:lnTo>
                  <a:lnTo>
                    <a:pt x="179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8" y="4"/>
                  </a:lnTo>
                  <a:lnTo>
                    <a:pt x="294" y="7"/>
                  </a:lnTo>
                  <a:lnTo>
                    <a:pt x="326" y="14"/>
                  </a:lnTo>
                  <a:lnTo>
                    <a:pt x="355" y="23"/>
                  </a:lnTo>
                  <a:lnTo>
                    <a:pt x="382" y="32"/>
                  </a:lnTo>
                  <a:lnTo>
                    <a:pt x="407" y="44"/>
                  </a:lnTo>
                  <a:lnTo>
                    <a:pt x="429" y="57"/>
                  </a:lnTo>
                  <a:lnTo>
                    <a:pt x="448" y="70"/>
                  </a:lnTo>
                  <a:lnTo>
                    <a:pt x="464" y="87"/>
                  </a:lnTo>
                  <a:lnTo>
                    <a:pt x="477" y="104"/>
                  </a:lnTo>
                  <a:lnTo>
                    <a:pt x="488" y="123"/>
                  </a:lnTo>
                  <a:lnTo>
                    <a:pt x="498" y="144"/>
                  </a:lnTo>
                  <a:lnTo>
                    <a:pt x="505" y="166"/>
                  </a:lnTo>
                  <a:lnTo>
                    <a:pt x="509" y="187"/>
                  </a:lnTo>
                  <a:lnTo>
                    <a:pt x="510" y="208"/>
                  </a:lnTo>
                  <a:lnTo>
                    <a:pt x="508" y="227"/>
                  </a:lnTo>
                  <a:lnTo>
                    <a:pt x="503" y="244"/>
                  </a:lnTo>
                  <a:lnTo>
                    <a:pt x="493" y="259"/>
                  </a:lnTo>
                  <a:lnTo>
                    <a:pt x="482" y="269"/>
                  </a:lnTo>
                  <a:lnTo>
                    <a:pt x="469" y="273"/>
                  </a:lnTo>
                  <a:lnTo>
                    <a:pt x="457" y="273"/>
                  </a:lnTo>
                  <a:lnTo>
                    <a:pt x="445" y="269"/>
                  </a:lnTo>
                  <a:lnTo>
                    <a:pt x="432" y="261"/>
                  </a:lnTo>
                  <a:lnTo>
                    <a:pt x="419" y="248"/>
                  </a:lnTo>
                  <a:lnTo>
                    <a:pt x="408" y="233"/>
                  </a:lnTo>
                  <a:lnTo>
                    <a:pt x="395" y="214"/>
                  </a:lnTo>
                  <a:lnTo>
                    <a:pt x="385" y="196"/>
                  </a:lnTo>
                  <a:lnTo>
                    <a:pt x="379" y="178"/>
                  </a:lnTo>
                  <a:lnTo>
                    <a:pt x="377" y="160"/>
                  </a:lnTo>
                  <a:lnTo>
                    <a:pt x="377" y="144"/>
                  </a:lnTo>
                  <a:lnTo>
                    <a:pt x="380" y="130"/>
                  </a:lnTo>
                  <a:lnTo>
                    <a:pt x="385" y="118"/>
                  </a:lnTo>
                  <a:lnTo>
                    <a:pt x="391" y="107"/>
                  </a:lnTo>
                  <a:lnTo>
                    <a:pt x="397" y="99"/>
                  </a:lnTo>
                  <a:lnTo>
                    <a:pt x="400" y="91"/>
                  </a:lnTo>
                  <a:lnTo>
                    <a:pt x="392" y="82"/>
                  </a:lnTo>
                  <a:lnTo>
                    <a:pt x="378" y="72"/>
                  </a:lnTo>
                  <a:lnTo>
                    <a:pt x="358" y="62"/>
                  </a:lnTo>
                  <a:lnTo>
                    <a:pt x="335" y="53"/>
                  </a:lnTo>
                  <a:lnTo>
                    <a:pt x="312" y="45"/>
                  </a:lnTo>
                  <a:lnTo>
                    <a:pt x="292" y="40"/>
                  </a:lnTo>
                  <a:lnTo>
                    <a:pt x="273" y="39"/>
                  </a:lnTo>
                  <a:lnTo>
                    <a:pt x="254" y="42"/>
                  </a:lnTo>
                  <a:lnTo>
                    <a:pt x="229" y="46"/>
                  </a:lnTo>
                  <a:lnTo>
                    <a:pt x="202" y="53"/>
                  </a:lnTo>
                  <a:lnTo>
                    <a:pt x="173" y="61"/>
                  </a:lnTo>
                  <a:lnTo>
                    <a:pt x="146" y="68"/>
                  </a:lnTo>
                  <a:lnTo>
                    <a:pt x="126" y="75"/>
                  </a:lnTo>
                  <a:lnTo>
                    <a:pt x="111" y="80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A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89" name="Freeform 494"/>
            <p:cNvSpPr>
              <a:spLocks/>
            </p:cNvSpPr>
            <p:nvPr/>
          </p:nvSpPr>
          <p:spPr bwMode="auto">
            <a:xfrm>
              <a:off x="3957" y="2279"/>
              <a:ext cx="77" cy="54"/>
            </a:xfrm>
            <a:custGeom>
              <a:avLst/>
              <a:gdLst>
                <a:gd name="T0" fmla="*/ 0 w 154"/>
                <a:gd name="T1" fmla="*/ 0 h 109"/>
                <a:gd name="T2" fmla="*/ 1 w 154"/>
                <a:gd name="T3" fmla="*/ 0 h 109"/>
                <a:gd name="T4" fmla="*/ 1 w 154"/>
                <a:gd name="T5" fmla="*/ 0 h 109"/>
                <a:gd name="T6" fmla="*/ 2 w 154"/>
                <a:gd name="T7" fmla="*/ 0 h 109"/>
                <a:gd name="T8" fmla="*/ 4 w 154"/>
                <a:gd name="T9" fmla="*/ 1 h 109"/>
                <a:gd name="T10" fmla="*/ 5 w 154"/>
                <a:gd name="T11" fmla="*/ 1 h 109"/>
                <a:gd name="T12" fmla="*/ 7 w 154"/>
                <a:gd name="T13" fmla="*/ 2 h 109"/>
                <a:gd name="T14" fmla="*/ 9 w 154"/>
                <a:gd name="T15" fmla="*/ 2 h 109"/>
                <a:gd name="T16" fmla="*/ 10 w 154"/>
                <a:gd name="T17" fmla="*/ 2 h 109"/>
                <a:gd name="T18" fmla="*/ 10 w 154"/>
                <a:gd name="T19" fmla="*/ 6 h 109"/>
                <a:gd name="T20" fmla="*/ 10 w 154"/>
                <a:gd name="T21" fmla="*/ 6 h 109"/>
                <a:gd name="T22" fmla="*/ 9 w 154"/>
                <a:gd name="T23" fmla="*/ 6 h 109"/>
                <a:gd name="T24" fmla="*/ 8 w 154"/>
                <a:gd name="T25" fmla="*/ 6 h 109"/>
                <a:gd name="T26" fmla="*/ 7 w 154"/>
                <a:gd name="T27" fmla="*/ 6 h 109"/>
                <a:gd name="T28" fmla="*/ 6 w 154"/>
                <a:gd name="T29" fmla="*/ 5 h 109"/>
                <a:gd name="T30" fmla="*/ 4 w 154"/>
                <a:gd name="T31" fmla="*/ 5 h 109"/>
                <a:gd name="T32" fmla="*/ 2 w 154"/>
                <a:gd name="T33" fmla="*/ 4 h 109"/>
                <a:gd name="T34" fmla="*/ 1 w 154"/>
                <a:gd name="T35" fmla="*/ 3 h 109"/>
                <a:gd name="T36" fmla="*/ 0 w 154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109"/>
                <a:gd name="T59" fmla="*/ 154 w 15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109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1" y="13"/>
                  </a:lnTo>
                  <a:lnTo>
                    <a:pt x="53" y="20"/>
                  </a:lnTo>
                  <a:lnTo>
                    <a:pt x="77" y="27"/>
                  </a:lnTo>
                  <a:lnTo>
                    <a:pt x="103" y="33"/>
                  </a:lnTo>
                  <a:lnTo>
                    <a:pt x="129" y="37"/>
                  </a:lnTo>
                  <a:lnTo>
                    <a:pt x="154" y="39"/>
                  </a:lnTo>
                  <a:lnTo>
                    <a:pt x="154" y="109"/>
                  </a:lnTo>
                  <a:lnTo>
                    <a:pt x="151" y="108"/>
                  </a:lnTo>
                  <a:lnTo>
                    <a:pt x="141" y="105"/>
                  </a:lnTo>
                  <a:lnTo>
                    <a:pt x="126" y="102"/>
                  </a:lnTo>
                  <a:lnTo>
                    <a:pt x="105" y="96"/>
                  </a:lnTo>
                  <a:lnTo>
                    <a:pt x="82" y="89"/>
                  </a:lnTo>
                  <a:lnTo>
                    <a:pt x="57" y="80"/>
                  </a:lnTo>
                  <a:lnTo>
                    <a:pt x="29" y="68"/>
                  </a:lnTo>
                  <a:lnTo>
                    <a:pt x="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0" name="Freeform 495"/>
            <p:cNvSpPr>
              <a:spLocks/>
            </p:cNvSpPr>
            <p:nvPr/>
          </p:nvSpPr>
          <p:spPr bwMode="auto">
            <a:xfrm>
              <a:off x="3977" y="1678"/>
              <a:ext cx="27" cy="116"/>
            </a:xfrm>
            <a:custGeom>
              <a:avLst/>
              <a:gdLst>
                <a:gd name="T0" fmla="*/ 2 w 56"/>
                <a:gd name="T1" fmla="*/ 1 h 231"/>
                <a:gd name="T2" fmla="*/ 2 w 56"/>
                <a:gd name="T3" fmla="*/ 1 h 231"/>
                <a:gd name="T4" fmla="*/ 1 w 56"/>
                <a:gd name="T5" fmla="*/ 2 h 231"/>
                <a:gd name="T6" fmla="*/ 1 w 56"/>
                <a:gd name="T7" fmla="*/ 3 h 231"/>
                <a:gd name="T8" fmla="*/ 0 w 56"/>
                <a:gd name="T9" fmla="*/ 4 h 231"/>
                <a:gd name="T10" fmla="*/ 0 w 56"/>
                <a:gd name="T11" fmla="*/ 5 h 231"/>
                <a:gd name="T12" fmla="*/ 0 w 56"/>
                <a:gd name="T13" fmla="*/ 7 h 231"/>
                <a:gd name="T14" fmla="*/ 0 w 56"/>
                <a:gd name="T15" fmla="*/ 8 h 231"/>
                <a:gd name="T16" fmla="*/ 0 w 56"/>
                <a:gd name="T17" fmla="*/ 9 h 231"/>
                <a:gd name="T18" fmla="*/ 0 w 56"/>
                <a:gd name="T19" fmla="*/ 10 h 231"/>
                <a:gd name="T20" fmla="*/ 0 w 56"/>
                <a:gd name="T21" fmla="*/ 11 h 231"/>
                <a:gd name="T22" fmla="*/ 0 w 56"/>
                <a:gd name="T23" fmla="*/ 11 h 231"/>
                <a:gd name="T24" fmla="*/ 0 w 56"/>
                <a:gd name="T25" fmla="*/ 12 h 231"/>
                <a:gd name="T26" fmla="*/ 1 w 56"/>
                <a:gd name="T27" fmla="*/ 13 h 231"/>
                <a:gd name="T28" fmla="*/ 1 w 56"/>
                <a:gd name="T29" fmla="*/ 14 h 231"/>
                <a:gd name="T30" fmla="*/ 2 w 56"/>
                <a:gd name="T31" fmla="*/ 14 h 231"/>
                <a:gd name="T32" fmla="*/ 3 w 56"/>
                <a:gd name="T33" fmla="*/ 15 h 231"/>
                <a:gd name="T34" fmla="*/ 3 w 56"/>
                <a:gd name="T35" fmla="*/ 15 h 231"/>
                <a:gd name="T36" fmla="*/ 3 w 56"/>
                <a:gd name="T37" fmla="*/ 15 h 231"/>
                <a:gd name="T38" fmla="*/ 3 w 56"/>
                <a:gd name="T39" fmla="*/ 14 h 231"/>
                <a:gd name="T40" fmla="*/ 3 w 56"/>
                <a:gd name="T41" fmla="*/ 14 h 231"/>
                <a:gd name="T42" fmla="*/ 2 w 56"/>
                <a:gd name="T43" fmla="*/ 13 h 231"/>
                <a:gd name="T44" fmla="*/ 1 w 56"/>
                <a:gd name="T45" fmla="*/ 11 h 231"/>
                <a:gd name="T46" fmla="*/ 0 w 56"/>
                <a:gd name="T47" fmla="*/ 10 h 231"/>
                <a:gd name="T48" fmla="*/ 0 w 56"/>
                <a:gd name="T49" fmla="*/ 8 h 231"/>
                <a:gd name="T50" fmla="*/ 0 w 56"/>
                <a:gd name="T51" fmla="*/ 6 h 231"/>
                <a:gd name="T52" fmla="*/ 1 w 56"/>
                <a:gd name="T53" fmla="*/ 4 h 231"/>
                <a:gd name="T54" fmla="*/ 2 w 56"/>
                <a:gd name="T55" fmla="*/ 2 h 231"/>
                <a:gd name="T56" fmla="*/ 3 w 56"/>
                <a:gd name="T57" fmla="*/ 1 h 231"/>
                <a:gd name="T58" fmla="*/ 3 w 56"/>
                <a:gd name="T59" fmla="*/ 1 h 231"/>
                <a:gd name="T60" fmla="*/ 3 w 56"/>
                <a:gd name="T61" fmla="*/ 0 h 231"/>
                <a:gd name="T62" fmla="*/ 2 w 56"/>
                <a:gd name="T63" fmla="*/ 0 h 231"/>
                <a:gd name="T64" fmla="*/ 2 w 56"/>
                <a:gd name="T65" fmla="*/ 1 h 231"/>
                <a:gd name="T66" fmla="*/ 2 w 56"/>
                <a:gd name="T67" fmla="*/ 1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231"/>
                <a:gd name="T104" fmla="*/ 56 w 56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231">
                  <a:moveTo>
                    <a:pt x="45" y="1"/>
                  </a:moveTo>
                  <a:lnTo>
                    <a:pt x="35" y="16"/>
                  </a:lnTo>
                  <a:lnTo>
                    <a:pt x="26" y="32"/>
                  </a:lnTo>
                  <a:lnTo>
                    <a:pt x="19" y="47"/>
                  </a:lnTo>
                  <a:lnTo>
                    <a:pt x="13" y="63"/>
                  </a:lnTo>
                  <a:lnTo>
                    <a:pt x="7" y="80"/>
                  </a:lnTo>
                  <a:lnTo>
                    <a:pt x="4" y="98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7" y="175"/>
                  </a:lnTo>
                  <a:lnTo>
                    <a:pt x="13" y="190"/>
                  </a:lnTo>
                  <a:lnTo>
                    <a:pt x="20" y="202"/>
                  </a:lnTo>
                  <a:lnTo>
                    <a:pt x="28" y="215"/>
                  </a:lnTo>
                  <a:lnTo>
                    <a:pt x="38" y="224"/>
                  </a:lnTo>
                  <a:lnTo>
                    <a:pt x="50" y="231"/>
                  </a:lnTo>
                  <a:lnTo>
                    <a:pt x="52" y="231"/>
                  </a:lnTo>
                  <a:lnTo>
                    <a:pt x="55" y="228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35" y="199"/>
                  </a:lnTo>
                  <a:lnTo>
                    <a:pt x="22" y="172"/>
                  </a:lnTo>
                  <a:lnTo>
                    <a:pt x="14" y="145"/>
                  </a:lnTo>
                  <a:lnTo>
                    <a:pt x="12" y="115"/>
                  </a:lnTo>
                  <a:lnTo>
                    <a:pt x="15" y="85"/>
                  </a:lnTo>
                  <a:lnTo>
                    <a:pt x="22" y="56"/>
                  </a:lnTo>
                  <a:lnTo>
                    <a:pt x="34" y="28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1" name="Freeform 496"/>
            <p:cNvSpPr>
              <a:spLocks/>
            </p:cNvSpPr>
            <p:nvPr/>
          </p:nvSpPr>
          <p:spPr bwMode="auto">
            <a:xfrm>
              <a:off x="4225" y="1755"/>
              <a:ext cx="74" cy="113"/>
            </a:xfrm>
            <a:custGeom>
              <a:avLst/>
              <a:gdLst>
                <a:gd name="T0" fmla="*/ 2 w 148"/>
                <a:gd name="T1" fmla="*/ 3 h 227"/>
                <a:gd name="T2" fmla="*/ 3 w 148"/>
                <a:gd name="T3" fmla="*/ 2 h 227"/>
                <a:gd name="T4" fmla="*/ 3 w 148"/>
                <a:gd name="T5" fmla="*/ 2 h 227"/>
                <a:gd name="T6" fmla="*/ 4 w 148"/>
                <a:gd name="T7" fmla="*/ 1 h 227"/>
                <a:gd name="T8" fmla="*/ 4 w 148"/>
                <a:gd name="T9" fmla="*/ 1 h 227"/>
                <a:gd name="T10" fmla="*/ 5 w 148"/>
                <a:gd name="T11" fmla="*/ 0 h 227"/>
                <a:gd name="T12" fmla="*/ 6 w 148"/>
                <a:gd name="T13" fmla="*/ 0 h 227"/>
                <a:gd name="T14" fmla="*/ 6 w 148"/>
                <a:gd name="T15" fmla="*/ 0 h 227"/>
                <a:gd name="T16" fmla="*/ 7 w 148"/>
                <a:gd name="T17" fmla="*/ 1 h 227"/>
                <a:gd name="T18" fmla="*/ 8 w 148"/>
                <a:gd name="T19" fmla="*/ 2 h 227"/>
                <a:gd name="T20" fmla="*/ 8 w 148"/>
                <a:gd name="T21" fmla="*/ 2 h 227"/>
                <a:gd name="T22" fmla="*/ 8 w 148"/>
                <a:gd name="T23" fmla="*/ 3 h 227"/>
                <a:gd name="T24" fmla="*/ 9 w 148"/>
                <a:gd name="T25" fmla="*/ 4 h 227"/>
                <a:gd name="T26" fmla="*/ 9 w 148"/>
                <a:gd name="T27" fmla="*/ 6 h 227"/>
                <a:gd name="T28" fmla="*/ 8 w 148"/>
                <a:gd name="T29" fmla="*/ 7 h 227"/>
                <a:gd name="T30" fmla="*/ 8 w 148"/>
                <a:gd name="T31" fmla="*/ 9 h 227"/>
                <a:gd name="T32" fmla="*/ 7 w 148"/>
                <a:gd name="T33" fmla="*/ 10 h 227"/>
                <a:gd name="T34" fmla="*/ 5 w 148"/>
                <a:gd name="T35" fmla="*/ 11 h 227"/>
                <a:gd name="T36" fmla="*/ 4 w 148"/>
                <a:gd name="T37" fmla="*/ 11 h 227"/>
                <a:gd name="T38" fmla="*/ 2 w 148"/>
                <a:gd name="T39" fmla="*/ 12 h 227"/>
                <a:gd name="T40" fmla="*/ 1 w 148"/>
                <a:gd name="T41" fmla="*/ 13 h 227"/>
                <a:gd name="T42" fmla="*/ 1 w 148"/>
                <a:gd name="T43" fmla="*/ 13 h 227"/>
                <a:gd name="T44" fmla="*/ 0 w 148"/>
                <a:gd name="T45" fmla="*/ 13 h 227"/>
                <a:gd name="T46" fmla="*/ 1 w 148"/>
                <a:gd name="T47" fmla="*/ 14 h 227"/>
                <a:gd name="T48" fmla="*/ 1 w 148"/>
                <a:gd name="T49" fmla="*/ 14 h 227"/>
                <a:gd name="T50" fmla="*/ 3 w 148"/>
                <a:gd name="T51" fmla="*/ 13 h 227"/>
                <a:gd name="T52" fmla="*/ 5 w 148"/>
                <a:gd name="T53" fmla="*/ 12 h 227"/>
                <a:gd name="T54" fmla="*/ 6 w 148"/>
                <a:gd name="T55" fmla="*/ 11 h 227"/>
                <a:gd name="T56" fmla="*/ 8 w 148"/>
                <a:gd name="T57" fmla="*/ 10 h 227"/>
                <a:gd name="T58" fmla="*/ 9 w 148"/>
                <a:gd name="T59" fmla="*/ 9 h 227"/>
                <a:gd name="T60" fmla="*/ 9 w 148"/>
                <a:gd name="T61" fmla="*/ 7 h 227"/>
                <a:gd name="T62" fmla="*/ 10 w 148"/>
                <a:gd name="T63" fmla="*/ 5 h 227"/>
                <a:gd name="T64" fmla="*/ 9 w 148"/>
                <a:gd name="T65" fmla="*/ 3 h 227"/>
                <a:gd name="T66" fmla="*/ 9 w 148"/>
                <a:gd name="T67" fmla="*/ 2 h 227"/>
                <a:gd name="T68" fmla="*/ 9 w 148"/>
                <a:gd name="T69" fmla="*/ 2 h 227"/>
                <a:gd name="T70" fmla="*/ 8 w 148"/>
                <a:gd name="T71" fmla="*/ 1 h 227"/>
                <a:gd name="T72" fmla="*/ 8 w 148"/>
                <a:gd name="T73" fmla="*/ 1 h 227"/>
                <a:gd name="T74" fmla="*/ 8 w 148"/>
                <a:gd name="T75" fmla="*/ 0 h 227"/>
                <a:gd name="T76" fmla="*/ 7 w 148"/>
                <a:gd name="T77" fmla="*/ 0 h 227"/>
                <a:gd name="T78" fmla="*/ 6 w 148"/>
                <a:gd name="T79" fmla="*/ 0 h 227"/>
                <a:gd name="T80" fmla="*/ 6 w 148"/>
                <a:gd name="T81" fmla="*/ 0 h 227"/>
                <a:gd name="T82" fmla="*/ 5 w 148"/>
                <a:gd name="T83" fmla="*/ 0 h 227"/>
                <a:gd name="T84" fmla="*/ 4 w 148"/>
                <a:gd name="T85" fmla="*/ 0 h 227"/>
                <a:gd name="T86" fmla="*/ 4 w 148"/>
                <a:gd name="T87" fmla="*/ 0 h 227"/>
                <a:gd name="T88" fmla="*/ 3 w 148"/>
                <a:gd name="T89" fmla="*/ 1 h 227"/>
                <a:gd name="T90" fmla="*/ 3 w 148"/>
                <a:gd name="T91" fmla="*/ 1 h 227"/>
                <a:gd name="T92" fmla="*/ 3 w 148"/>
                <a:gd name="T93" fmla="*/ 2 h 227"/>
                <a:gd name="T94" fmla="*/ 2 w 148"/>
                <a:gd name="T95" fmla="*/ 3 h 227"/>
                <a:gd name="T96" fmla="*/ 2 w 148"/>
                <a:gd name="T97" fmla="*/ 3 h 227"/>
                <a:gd name="T98" fmla="*/ 2 w 148"/>
                <a:gd name="T99" fmla="*/ 3 h 227"/>
                <a:gd name="T100" fmla="*/ 2 w 148"/>
                <a:gd name="T101" fmla="*/ 3 h 227"/>
                <a:gd name="T102" fmla="*/ 2 w 148"/>
                <a:gd name="T103" fmla="*/ 3 h 227"/>
                <a:gd name="T104" fmla="*/ 2 w 148"/>
                <a:gd name="T105" fmla="*/ 3 h 227"/>
                <a:gd name="T106" fmla="*/ 2 w 148"/>
                <a:gd name="T107" fmla="*/ 3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27"/>
                <a:gd name="T164" fmla="*/ 148 w 148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27">
                  <a:moveTo>
                    <a:pt x="26" y="59"/>
                  </a:moveTo>
                  <a:lnTo>
                    <a:pt x="33" y="46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61" y="16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4"/>
                  </a:lnTo>
                  <a:lnTo>
                    <a:pt x="109" y="24"/>
                  </a:lnTo>
                  <a:lnTo>
                    <a:pt x="116" y="34"/>
                  </a:lnTo>
                  <a:lnTo>
                    <a:pt x="122" y="46"/>
                  </a:lnTo>
                  <a:lnTo>
                    <a:pt x="126" y="59"/>
                  </a:lnTo>
                  <a:lnTo>
                    <a:pt x="130" y="70"/>
                  </a:lnTo>
                  <a:lnTo>
                    <a:pt x="133" y="100"/>
                  </a:lnTo>
                  <a:lnTo>
                    <a:pt x="128" y="124"/>
                  </a:lnTo>
                  <a:lnTo>
                    <a:pt x="115" y="146"/>
                  </a:lnTo>
                  <a:lnTo>
                    <a:pt x="98" y="164"/>
                  </a:lnTo>
                  <a:lnTo>
                    <a:pt x="77" y="179"/>
                  </a:lnTo>
                  <a:lnTo>
                    <a:pt x="53" y="191"/>
                  </a:lnTo>
                  <a:lnTo>
                    <a:pt x="29" y="203"/>
                  </a:lnTo>
                  <a:lnTo>
                    <a:pt x="6" y="213"/>
                  </a:lnTo>
                  <a:lnTo>
                    <a:pt x="2" y="217"/>
                  </a:lnTo>
                  <a:lnTo>
                    <a:pt x="0" y="221"/>
                  </a:lnTo>
                  <a:lnTo>
                    <a:pt x="1" y="226"/>
                  </a:lnTo>
                  <a:lnTo>
                    <a:pt x="6" y="227"/>
                  </a:lnTo>
                  <a:lnTo>
                    <a:pt x="35" y="220"/>
                  </a:lnTo>
                  <a:lnTo>
                    <a:pt x="65" y="207"/>
                  </a:lnTo>
                  <a:lnTo>
                    <a:pt x="92" y="191"/>
                  </a:lnTo>
                  <a:lnTo>
                    <a:pt x="115" y="170"/>
                  </a:lnTo>
                  <a:lnTo>
                    <a:pt x="132" y="147"/>
                  </a:lnTo>
                  <a:lnTo>
                    <a:pt x="144" y="120"/>
                  </a:lnTo>
                  <a:lnTo>
                    <a:pt x="148" y="90"/>
                  </a:lnTo>
                  <a:lnTo>
                    <a:pt x="143" y="56"/>
                  </a:lnTo>
                  <a:lnTo>
                    <a:pt x="139" y="47"/>
                  </a:lnTo>
                  <a:lnTo>
                    <a:pt x="134" y="38"/>
                  </a:lnTo>
                  <a:lnTo>
                    <a:pt x="128" y="28"/>
                  </a:lnTo>
                  <a:lnTo>
                    <a:pt x="121" y="18"/>
                  </a:lnTo>
                  <a:lnTo>
                    <a:pt x="113" y="10"/>
                  </a:lnTo>
                  <a:lnTo>
                    <a:pt x="103" y="5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41" y="30"/>
                  </a:lnTo>
                  <a:lnTo>
                    <a:pt x="35" y="39"/>
                  </a:lnTo>
                  <a:lnTo>
                    <a:pt x="30" y="49"/>
                  </a:lnTo>
                  <a:lnTo>
                    <a:pt x="25" y="59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2" name="Freeform 497"/>
            <p:cNvSpPr>
              <a:spLocks/>
            </p:cNvSpPr>
            <p:nvPr/>
          </p:nvSpPr>
          <p:spPr bwMode="auto">
            <a:xfrm>
              <a:off x="4078" y="1616"/>
              <a:ext cx="139" cy="51"/>
            </a:xfrm>
            <a:custGeom>
              <a:avLst/>
              <a:gdLst>
                <a:gd name="T0" fmla="*/ 14 w 279"/>
                <a:gd name="T1" fmla="*/ 6 h 103"/>
                <a:gd name="T2" fmla="*/ 14 w 279"/>
                <a:gd name="T3" fmla="*/ 5 h 103"/>
                <a:gd name="T4" fmla="*/ 15 w 279"/>
                <a:gd name="T5" fmla="*/ 5 h 103"/>
                <a:gd name="T6" fmla="*/ 16 w 279"/>
                <a:gd name="T7" fmla="*/ 4 h 103"/>
                <a:gd name="T8" fmla="*/ 17 w 279"/>
                <a:gd name="T9" fmla="*/ 3 h 103"/>
                <a:gd name="T10" fmla="*/ 17 w 279"/>
                <a:gd name="T11" fmla="*/ 2 h 103"/>
                <a:gd name="T12" fmla="*/ 17 w 279"/>
                <a:gd name="T13" fmla="*/ 1 h 103"/>
                <a:gd name="T14" fmla="*/ 17 w 279"/>
                <a:gd name="T15" fmla="*/ 1 h 103"/>
                <a:gd name="T16" fmla="*/ 15 w 279"/>
                <a:gd name="T17" fmla="*/ 0 h 103"/>
                <a:gd name="T18" fmla="*/ 14 w 279"/>
                <a:gd name="T19" fmla="*/ 0 h 103"/>
                <a:gd name="T20" fmla="*/ 13 w 279"/>
                <a:gd name="T21" fmla="*/ 0 h 103"/>
                <a:gd name="T22" fmla="*/ 12 w 279"/>
                <a:gd name="T23" fmla="*/ 0 h 103"/>
                <a:gd name="T24" fmla="*/ 11 w 279"/>
                <a:gd name="T25" fmla="*/ 0 h 103"/>
                <a:gd name="T26" fmla="*/ 10 w 279"/>
                <a:gd name="T27" fmla="*/ 0 h 103"/>
                <a:gd name="T28" fmla="*/ 9 w 279"/>
                <a:gd name="T29" fmla="*/ 0 h 103"/>
                <a:gd name="T30" fmla="*/ 8 w 279"/>
                <a:gd name="T31" fmla="*/ 0 h 103"/>
                <a:gd name="T32" fmla="*/ 7 w 279"/>
                <a:gd name="T33" fmla="*/ 0 h 103"/>
                <a:gd name="T34" fmla="*/ 6 w 279"/>
                <a:gd name="T35" fmla="*/ 0 h 103"/>
                <a:gd name="T36" fmla="*/ 5 w 279"/>
                <a:gd name="T37" fmla="*/ 1 h 103"/>
                <a:gd name="T38" fmla="*/ 4 w 279"/>
                <a:gd name="T39" fmla="*/ 1 h 103"/>
                <a:gd name="T40" fmla="*/ 3 w 279"/>
                <a:gd name="T41" fmla="*/ 1 h 103"/>
                <a:gd name="T42" fmla="*/ 2 w 279"/>
                <a:gd name="T43" fmla="*/ 2 h 103"/>
                <a:gd name="T44" fmla="*/ 2 w 279"/>
                <a:gd name="T45" fmla="*/ 2 h 103"/>
                <a:gd name="T46" fmla="*/ 1 w 279"/>
                <a:gd name="T47" fmla="*/ 2 h 103"/>
                <a:gd name="T48" fmla="*/ 0 w 279"/>
                <a:gd name="T49" fmla="*/ 3 h 103"/>
                <a:gd name="T50" fmla="*/ 0 w 279"/>
                <a:gd name="T51" fmla="*/ 3 h 103"/>
                <a:gd name="T52" fmla="*/ 0 w 279"/>
                <a:gd name="T53" fmla="*/ 3 h 103"/>
                <a:gd name="T54" fmla="*/ 0 w 279"/>
                <a:gd name="T55" fmla="*/ 3 h 103"/>
                <a:gd name="T56" fmla="*/ 0 w 279"/>
                <a:gd name="T57" fmla="*/ 3 h 103"/>
                <a:gd name="T58" fmla="*/ 1 w 279"/>
                <a:gd name="T59" fmla="*/ 3 h 103"/>
                <a:gd name="T60" fmla="*/ 2 w 279"/>
                <a:gd name="T61" fmla="*/ 2 h 103"/>
                <a:gd name="T62" fmla="*/ 3 w 279"/>
                <a:gd name="T63" fmla="*/ 2 h 103"/>
                <a:gd name="T64" fmla="*/ 4 w 279"/>
                <a:gd name="T65" fmla="*/ 2 h 103"/>
                <a:gd name="T66" fmla="*/ 6 w 279"/>
                <a:gd name="T67" fmla="*/ 1 h 103"/>
                <a:gd name="T68" fmla="*/ 7 w 279"/>
                <a:gd name="T69" fmla="*/ 1 h 103"/>
                <a:gd name="T70" fmla="*/ 8 w 279"/>
                <a:gd name="T71" fmla="*/ 1 h 103"/>
                <a:gd name="T72" fmla="*/ 9 w 279"/>
                <a:gd name="T73" fmla="*/ 1 h 103"/>
                <a:gd name="T74" fmla="*/ 10 w 279"/>
                <a:gd name="T75" fmla="*/ 1 h 103"/>
                <a:gd name="T76" fmla="*/ 10 w 279"/>
                <a:gd name="T77" fmla="*/ 1 h 103"/>
                <a:gd name="T78" fmla="*/ 11 w 279"/>
                <a:gd name="T79" fmla="*/ 1 h 103"/>
                <a:gd name="T80" fmla="*/ 11 w 279"/>
                <a:gd name="T81" fmla="*/ 1 h 103"/>
                <a:gd name="T82" fmla="*/ 12 w 279"/>
                <a:gd name="T83" fmla="*/ 1 h 103"/>
                <a:gd name="T84" fmla="*/ 12 w 279"/>
                <a:gd name="T85" fmla="*/ 1 h 103"/>
                <a:gd name="T86" fmla="*/ 13 w 279"/>
                <a:gd name="T87" fmla="*/ 1 h 103"/>
                <a:gd name="T88" fmla="*/ 14 w 279"/>
                <a:gd name="T89" fmla="*/ 1 h 103"/>
                <a:gd name="T90" fmla="*/ 14 w 279"/>
                <a:gd name="T91" fmla="*/ 1 h 103"/>
                <a:gd name="T92" fmla="*/ 14 w 279"/>
                <a:gd name="T93" fmla="*/ 1 h 103"/>
                <a:gd name="T94" fmla="*/ 15 w 279"/>
                <a:gd name="T95" fmla="*/ 1 h 103"/>
                <a:gd name="T96" fmla="*/ 15 w 279"/>
                <a:gd name="T97" fmla="*/ 2 h 103"/>
                <a:gd name="T98" fmla="*/ 16 w 279"/>
                <a:gd name="T99" fmla="*/ 2 h 103"/>
                <a:gd name="T100" fmla="*/ 16 w 279"/>
                <a:gd name="T101" fmla="*/ 3 h 103"/>
                <a:gd name="T102" fmla="*/ 16 w 279"/>
                <a:gd name="T103" fmla="*/ 3 h 103"/>
                <a:gd name="T104" fmla="*/ 16 w 279"/>
                <a:gd name="T105" fmla="*/ 4 h 103"/>
                <a:gd name="T106" fmla="*/ 15 w 279"/>
                <a:gd name="T107" fmla="*/ 4 h 103"/>
                <a:gd name="T108" fmla="*/ 15 w 279"/>
                <a:gd name="T109" fmla="*/ 5 h 103"/>
                <a:gd name="T110" fmla="*/ 14 w 279"/>
                <a:gd name="T111" fmla="*/ 5 h 103"/>
                <a:gd name="T112" fmla="*/ 14 w 279"/>
                <a:gd name="T113" fmla="*/ 6 h 103"/>
                <a:gd name="T114" fmla="*/ 14 w 279"/>
                <a:gd name="T115" fmla="*/ 6 h 103"/>
                <a:gd name="T116" fmla="*/ 14 w 279"/>
                <a:gd name="T117" fmla="*/ 6 h 103"/>
                <a:gd name="T118" fmla="*/ 14 w 279"/>
                <a:gd name="T119" fmla="*/ 6 h 103"/>
                <a:gd name="T120" fmla="*/ 14 w 279"/>
                <a:gd name="T121" fmla="*/ 6 h 103"/>
                <a:gd name="T122" fmla="*/ 14 w 279"/>
                <a:gd name="T123" fmla="*/ 6 h 1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9"/>
                <a:gd name="T187" fmla="*/ 0 h 103"/>
                <a:gd name="T188" fmla="*/ 279 w 279"/>
                <a:gd name="T189" fmla="*/ 103 h 1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9" h="103">
                  <a:moveTo>
                    <a:pt x="227" y="102"/>
                  </a:moveTo>
                  <a:lnTo>
                    <a:pt x="237" y="94"/>
                  </a:lnTo>
                  <a:lnTo>
                    <a:pt x="249" y="83"/>
                  </a:lnTo>
                  <a:lnTo>
                    <a:pt x="262" y="70"/>
                  </a:lnTo>
                  <a:lnTo>
                    <a:pt x="272" y="57"/>
                  </a:lnTo>
                  <a:lnTo>
                    <a:pt x="278" y="43"/>
                  </a:lnTo>
                  <a:lnTo>
                    <a:pt x="279" y="29"/>
                  </a:lnTo>
                  <a:lnTo>
                    <a:pt x="272" y="17"/>
                  </a:lnTo>
                  <a:lnTo>
                    <a:pt x="255" y="9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6" y="1"/>
                  </a:lnTo>
                  <a:lnTo>
                    <a:pt x="190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2" y="5"/>
                  </a:lnTo>
                  <a:lnTo>
                    <a:pt x="126" y="8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78" y="21"/>
                  </a:lnTo>
                  <a:lnTo>
                    <a:pt x="63" y="27"/>
                  </a:lnTo>
                  <a:lnTo>
                    <a:pt x="47" y="32"/>
                  </a:lnTo>
                  <a:lnTo>
                    <a:pt x="32" y="39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22" y="52"/>
                  </a:lnTo>
                  <a:lnTo>
                    <a:pt x="40" y="46"/>
                  </a:lnTo>
                  <a:lnTo>
                    <a:pt x="59" y="42"/>
                  </a:lnTo>
                  <a:lnTo>
                    <a:pt x="77" y="36"/>
                  </a:lnTo>
                  <a:lnTo>
                    <a:pt x="97" y="31"/>
                  </a:lnTo>
                  <a:lnTo>
                    <a:pt x="115" y="28"/>
                  </a:lnTo>
                  <a:lnTo>
                    <a:pt x="135" y="24"/>
                  </a:lnTo>
                  <a:lnTo>
                    <a:pt x="154" y="22"/>
                  </a:lnTo>
                  <a:lnTo>
                    <a:pt x="164" y="22"/>
                  </a:lnTo>
                  <a:lnTo>
                    <a:pt x="172" y="22"/>
                  </a:lnTo>
                  <a:lnTo>
                    <a:pt x="181" y="22"/>
                  </a:lnTo>
                  <a:lnTo>
                    <a:pt x="190" y="23"/>
                  </a:lnTo>
                  <a:lnTo>
                    <a:pt x="198" y="24"/>
                  </a:lnTo>
                  <a:lnTo>
                    <a:pt x="207" y="26"/>
                  </a:lnTo>
                  <a:lnTo>
                    <a:pt x="215" y="27"/>
                  </a:lnTo>
                  <a:lnTo>
                    <a:pt x="225" y="28"/>
                  </a:lnTo>
                  <a:lnTo>
                    <a:pt x="230" y="28"/>
                  </a:lnTo>
                  <a:lnTo>
                    <a:pt x="237" y="29"/>
                  </a:lnTo>
                  <a:lnTo>
                    <a:pt x="244" y="31"/>
                  </a:lnTo>
                  <a:lnTo>
                    <a:pt x="250" y="34"/>
                  </a:lnTo>
                  <a:lnTo>
                    <a:pt x="262" y="41"/>
                  </a:lnTo>
                  <a:lnTo>
                    <a:pt x="266" y="50"/>
                  </a:lnTo>
                  <a:lnTo>
                    <a:pt x="264" y="59"/>
                  </a:lnTo>
                  <a:lnTo>
                    <a:pt x="258" y="69"/>
                  </a:lnTo>
                  <a:lnTo>
                    <a:pt x="249" y="79"/>
                  </a:lnTo>
                  <a:lnTo>
                    <a:pt x="240" y="88"/>
                  </a:lnTo>
                  <a:lnTo>
                    <a:pt x="230" y="95"/>
                  </a:lnTo>
                  <a:lnTo>
                    <a:pt x="225" y="99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6" y="103"/>
                  </a:lnTo>
                  <a:lnTo>
                    <a:pt x="227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3" name="Freeform 498"/>
            <p:cNvSpPr>
              <a:spLocks/>
            </p:cNvSpPr>
            <p:nvPr/>
          </p:nvSpPr>
          <p:spPr bwMode="auto">
            <a:xfrm>
              <a:off x="4019" y="1605"/>
              <a:ext cx="27" cy="57"/>
            </a:xfrm>
            <a:custGeom>
              <a:avLst/>
              <a:gdLst>
                <a:gd name="T0" fmla="*/ 3 w 56"/>
                <a:gd name="T1" fmla="*/ 7 h 113"/>
                <a:gd name="T2" fmla="*/ 2 w 56"/>
                <a:gd name="T3" fmla="*/ 7 h 113"/>
                <a:gd name="T4" fmla="*/ 2 w 56"/>
                <a:gd name="T5" fmla="*/ 7 h 113"/>
                <a:gd name="T6" fmla="*/ 2 w 56"/>
                <a:gd name="T7" fmla="*/ 7 h 113"/>
                <a:gd name="T8" fmla="*/ 1 w 56"/>
                <a:gd name="T9" fmla="*/ 6 h 113"/>
                <a:gd name="T10" fmla="*/ 1 w 56"/>
                <a:gd name="T11" fmla="*/ 6 h 113"/>
                <a:gd name="T12" fmla="*/ 1 w 56"/>
                <a:gd name="T13" fmla="*/ 6 h 113"/>
                <a:gd name="T14" fmla="*/ 1 w 56"/>
                <a:gd name="T15" fmla="*/ 5 h 113"/>
                <a:gd name="T16" fmla="*/ 0 w 56"/>
                <a:gd name="T17" fmla="*/ 5 h 113"/>
                <a:gd name="T18" fmla="*/ 0 w 56"/>
                <a:gd name="T19" fmla="*/ 4 h 113"/>
                <a:gd name="T20" fmla="*/ 0 w 56"/>
                <a:gd name="T21" fmla="*/ 3 h 113"/>
                <a:gd name="T22" fmla="*/ 0 w 56"/>
                <a:gd name="T23" fmla="*/ 2 h 113"/>
                <a:gd name="T24" fmla="*/ 1 w 56"/>
                <a:gd name="T25" fmla="*/ 1 h 113"/>
                <a:gd name="T26" fmla="*/ 1 w 56"/>
                <a:gd name="T27" fmla="*/ 1 h 113"/>
                <a:gd name="T28" fmla="*/ 1 w 56"/>
                <a:gd name="T29" fmla="*/ 0 h 113"/>
                <a:gd name="T30" fmla="*/ 0 w 56"/>
                <a:gd name="T31" fmla="*/ 0 h 113"/>
                <a:gd name="T32" fmla="*/ 0 w 56"/>
                <a:gd name="T33" fmla="*/ 1 h 113"/>
                <a:gd name="T34" fmla="*/ 0 w 56"/>
                <a:gd name="T35" fmla="*/ 2 h 113"/>
                <a:gd name="T36" fmla="*/ 0 w 56"/>
                <a:gd name="T37" fmla="*/ 3 h 113"/>
                <a:gd name="T38" fmla="*/ 0 w 56"/>
                <a:gd name="T39" fmla="*/ 4 h 113"/>
                <a:gd name="T40" fmla="*/ 0 w 56"/>
                <a:gd name="T41" fmla="*/ 5 h 113"/>
                <a:gd name="T42" fmla="*/ 0 w 56"/>
                <a:gd name="T43" fmla="*/ 6 h 113"/>
                <a:gd name="T44" fmla="*/ 1 w 56"/>
                <a:gd name="T45" fmla="*/ 6 h 113"/>
                <a:gd name="T46" fmla="*/ 2 w 56"/>
                <a:gd name="T47" fmla="*/ 7 h 113"/>
                <a:gd name="T48" fmla="*/ 3 w 56"/>
                <a:gd name="T49" fmla="*/ 8 h 113"/>
                <a:gd name="T50" fmla="*/ 3 w 56"/>
                <a:gd name="T51" fmla="*/ 8 h 113"/>
                <a:gd name="T52" fmla="*/ 3 w 56"/>
                <a:gd name="T53" fmla="*/ 7 h 113"/>
                <a:gd name="T54" fmla="*/ 3 w 56"/>
                <a:gd name="T55" fmla="*/ 7 h 113"/>
                <a:gd name="T56" fmla="*/ 3 w 56"/>
                <a:gd name="T57" fmla="*/ 7 h 113"/>
                <a:gd name="T58" fmla="*/ 3 w 56"/>
                <a:gd name="T59" fmla="*/ 7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113"/>
                <a:gd name="T92" fmla="*/ 56 w 56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113">
                  <a:moveTo>
                    <a:pt x="55" y="110"/>
                  </a:moveTo>
                  <a:lnTo>
                    <a:pt x="48" y="106"/>
                  </a:lnTo>
                  <a:lnTo>
                    <a:pt x="42" y="102"/>
                  </a:lnTo>
                  <a:lnTo>
                    <a:pt x="37" y="97"/>
                  </a:lnTo>
                  <a:lnTo>
                    <a:pt x="32" y="92"/>
                  </a:lnTo>
                  <a:lnTo>
                    <a:pt x="27" y="88"/>
                  </a:lnTo>
                  <a:lnTo>
                    <a:pt x="24" y="82"/>
                  </a:lnTo>
                  <a:lnTo>
                    <a:pt x="19" y="75"/>
                  </a:lnTo>
                  <a:lnTo>
                    <a:pt x="15" y="69"/>
                  </a:lnTo>
                  <a:lnTo>
                    <a:pt x="10" y="53"/>
                  </a:lnTo>
                  <a:lnTo>
                    <a:pt x="9" y="37"/>
                  </a:lnTo>
                  <a:lnTo>
                    <a:pt x="13" y="22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12" y="82"/>
                  </a:lnTo>
                  <a:lnTo>
                    <a:pt x="22" y="96"/>
                  </a:lnTo>
                  <a:lnTo>
                    <a:pt x="36" y="106"/>
                  </a:lnTo>
                  <a:lnTo>
                    <a:pt x="53" y="113"/>
                  </a:lnTo>
                  <a:lnTo>
                    <a:pt x="55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4" name="Freeform 499"/>
            <p:cNvSpPr>
              <a:spLocks/>
            </p:cNvSpPr>
            <p:nvPr/>
          </p:nvSpPr>
          <p:spPr bwMode="auto">
            <a:xfrm>
              <a:off x="3989" y="1610"/>
              <a:ext cx="37" cy="52"/>
            </a:xfrm>
            <a:custGeom>
              <a:avLst/>
              <a:gdLst>
                <a:gd name="T0" fmla="*/ 5 w 73"/>
                <a:gd name="T1" fmla="*/ 7 h 104"/>
                <a:gd name="T2" fmla="*/ 5 w 73"/>
                <a:gd name="T3" fmla="*/ 7 h 104"/>
                <a:gd name="T4" fmla="*/ 4 w 73"/>
                <a:gd name="T5" fmla="*/ 6 h 104"/>
                <a:gd name="T6" fmla="*/ 4 w 73"/>
                <a:gd name="T7" fmla="*/ 6 h 104"/>
                <a:gd name="T8" fmla="*/ 4 w 73"/>
                <a:gd name="T9" fmla="*/ 6 h 104"/>
                <a:gd name="T10" fmla="*/ 4 w 73"/>
                <a:gd name="T11" fmla="*/ 5 h 104"/>
                <a:gd name="T12" fmla="*/ 3 w 73"/>
                <a:gd name="T13" fmla="*/ 5 h 104"/>
                <a:gd name="T14" fmla="*/ 3 w 73"/>
                <a:gd name="T15" fmla="*/ 5 h 104"/>
                <a:gd name="T16" fmla="*/ 3 w 73"/>
                <a:gd name="T17" fmla="*/ 4 h 104"/>
                <a:gd name="T18" fmla="*/ 2 w 73"/>
                <a:gd name="T19" fmla="*/ 3 h 104"/>
                <a:gd name="T20" fmla="*/ 2 w 73"/>
                <a:gd name="T21" fmla="*/ 3 h 104"/>
                <a:gd name="T22" fmla="*/ 2 w 73"/>
                <a:gd name="T23" fmla="*/ 2 h 104"/>
                <a:gd name="T24" fmla="*/ 2 w 73"/>
                <a:gd name="T25" fmla="*/ 1 h 104"/>
                <a:gd name="T26" fmla="*/ 1 w 73"/>
                <a:gd name="T27" fmla="*/ 0 h 104"/>
                <a:gd name="T28" fmla="*/ 1 w 73"/>
                <a:gd name="T29" fmla="*/ 1 h 104"/>
                <a:gd name="T30" fmla="*/ 1 w 73"/>
                <a:gd name="T31" fmla="*/ 1 h 104"/>
                <a:gd name="T32" fmla="*/ 1 w 73"/>
                <a:gd name="T33" fmla="*/ 1 h 104"/>
                <a:gd name="T34" fmla="*/ 0 w 73"/>
                <a:gd name="T35" fmla="*/ 2 h 104"/>
                <a:gd name="T36" fmla="*/ 1 w 73"/>
                <a:gd name="T37" fmla="*/ 3 h 104"/>
                <a:gd name="T38" fmla="*/ 1 w 73"/>
                <a:gd name="T39" fmla="*/ 4 h 104"/>
                <a:gd name="T40" fmla="*/ 2 w 73"/>
                <a:gd name="T41" fmla="*/ 5 h 104"/>
                <a:gd name="T42" fmla="*/ 2 w 73"/>
                <a:gd name="T43" fmla="*/ 5 h 104"/>
                <a:gd name="T44" fmla="*/ 3 w 73"/>
                <a:gd name="T45" fmla="*/ 6 h 104"/>
                <a:gd name="T46" fmla="*/ 4 w 73"/>
                <a:gd name="T47" fmla="*/ 7 h 104"/>
                <a:gd name="T48" fmla="*/ 5 w 73"/>
                <a:gd name="T49" fmla="*/ 7 h 104"/>
                <a:gd name="T50" fmla="*/ 5 w 73"/>
                <a:gd name="T51" fmla="*/ 7 h 104"/>
                <a:gd name="T52" fmla="*/ 5 w 73"/>
                <a:gd name="T53" fmla="*/ 7 h 104"/>
                <a:gd name="T54" fmla="*/ 5 w 73"/>
                <a:gd name="T55" fmla="*/ 7 h 104"/>
                <a:gd name="T56" fmla="*/ 5 w 73"/>
                <a:gd name="T57" fmla="*/ 7 h 104"/>
                <a:gd name="T58" fmla="*/ 5 w 73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104"/>
                <a:gd name="T92" fmla="*/ 73 w 73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104">
                  <a:moveTo>
                    <a:pt x="73" y="103"/>
                  </a:moveTo>
                  <a:lnTo>
                    <a:pt x="69" y="97"/>
                  </a:lnTo>
                  <a:lnTo>
                    <a:pt x="64" y="93"/>
                  </a:lnTo>
                  <a:lnTo>
                    <a:pt x="60" y="87"/>
                  </a:lnTo>
                  <a:lnTo>
                    <a:pt x="54" y="81"/>
                  </a:lnTo>
                  <a:lnTo>
                    <a:pt x="49" y="77"/>
                  </a:lnTo>
                  <a:lnTo>
                    <a:pt x="45" y="71"/>
                  </a:lnTo>
                  <a:lnTo>
                    <a:pt x="39" y="66"/>
                  </a:lnTo>
                  <a:lnTo>
                    <a:pt x="34" y="61"/>
                  </a:lnTo>
                  <a:lnTo>
                    <a:pt x="26" y="47"/>
                  </a:lnTo>
                  <a:lnTo>
                    <a:pt x="22" y="33"/>
                  </a:lnTo>
                  <a:lnTo>
                    <a:pt x="19" y="19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7" y="53"/>
                  </a:lnTo>
                  <a:lnTo>
                    <a:pt x="17" y="66"/>
                  </a:lnTo>
                  <a:lnTo>
                    <a:pt x="30" y="78"/>
                  </a:lnTo>
                  <a:lnTo>
                    <a:pt x="45" y="88"/>
                  </a:lnTo>
                  <a:lnTo>
                    <a:pt x="58" y="97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5" name="Freeform 500"/>
            <p:cNvSpPr>
              <a:spLocks/>
            </p:cNvSpPr>
            <p:nvPr/>
          </p:nvSpPr>
          <p:spPr bwMode="auto">
            <a:xfrm>
              <a:off x="3985" y="1578"/>
              <a:ext cx="215" cy="46"/>
            </a:xfrm>
            <a:custGeom>
              <a:avLst/>
              <a:gdLst>
                <a:gd name="T0" fmla="*/ 26 w 430"/>
                <a:gd name="T1" fmla="*/ 1 h 92"/>
                <a:gd name="T2" fmla="*/ 25 w 430"/>
                <a:gd name="T3" fmla="*/ 1 h 92"/>
                <a:gd name="T4" fmla="*/ 23 w 430"/>
                <a:gd name="T5" fmla="*/ 1 h 92"/>
                <a:gd name="T6" fmla="*/ 21 w 430"/>
                <a:gd name="T7" fmla="*/ 0 h 92"/>
                <a:gd name="T8" fmla="*/ 19 w 430"/>
                <a:gd name="T9" fmla="*/ 0 h 92"/>
                <a:gd name="T10" fmla="*/ 18 w 430"/>
                <a:gd name="T11" fmla="*/ 1 h 92"/>
                <a:gd name="T12" fmla="*/ 16 w 430"/>
                <a:gd name="T13" fmla="*/ 1 h 92"/>
                <a:gd name="T14" fmla="*/ 14 w 430"/>
                <a:gd name="T15" fmla="*/ 1 h 92"/>
                <a:gd name="T16" fmla="*/ 12 w 430"/>
                <a:gd name="T17" fmla="*/ 1 h 92"/>
                <a:gd name="T18" fmla="*/ 11 w 430"/>
                <a:gd name="T19" fmla="*/ 2 h 92"/>
                <a:gd name="T20" fmla="*/ 9 w 430"/>
                <a:gd name="T21" fmla="*/ 2 h 92"/>
                <a:gd name="T22" fmla="*/ 7 w 430"/>
                <a:gd name="T23" fmla="*/ 2 h 92"/>
                <a:gd name="T24" fmla="*/ 6 w 430"/>
                <a:gd name="T25" fmla="*/ 3 h 92"/>
                <a:gd name="T26" fmla="*/ 4 w 430"/>
                <a:gd name="T27" fmla="*/ 3 h 92"/>
                <a:gd name="T28" fmla="*/ 3 w 430"/>
                <a:gd name="T29" fmla="*/ 4 h 92"/>
                <a:gd name="T30" fmla="*/ 1 w 430"/>
                <a:gd name="T31" fmla="*/ 5 h 92"/>
                <a:gd name="T32" fmla="*/ 1 w 430"/>
                <a:gd name="T33" fmla="*/ 5 h 92"/>
                <a:gd name="T34" fmla="*/ 1 w 430"/>
                <a:gd name="T35" fmla="*/ 6 h 92"/>
                <a:gd name="T36" fmla="*/ 2 w 430"/>
                <a:gd name="T37" fmla="*/ 6 h 92"/>
                <a:gd name="T38" fmla="*/ 5 w 430"/>
                <a:gd name="T39" fmla="*/ 5 h 92"/>
                <a:gd name="T40" fmla="*/ 7 w 430"/>
                <a:gd name="T41" fmla="*/ 4 h 92"/>
                <a:gd name="T42" fmla="*/ 10 w 430"/>
                <a:gd name="T43" fmla="*/ 3 h 92"/>
                <a:gd name="T44" fmla="*/ 12 w 430"/>
                <a:gd name="T45" fmla="*/ 2 h 92"/>
                <a:gd name="T46" fmla="*/ 14 w 430"/>
                <a:gd name="T47" fmla="*/ 2 h 92"/>
                <a:gd name="T48" fmla="*/ 16 w 430"/>
                <a:gd name="T49" fmla="*/ 1 h 92"/>
                <a:gd name="T50" fmla="*/ 18 w 430"/>
                <a:gd name="T51" fmla="*/ 1 h 92"/>
                <a:gd name="T52" fmla="*/ 20 w 430"/>
                <a:gd name="T53" fmla="*/ 1 h 92"/>
                <a:gd name="T54" fmla="*/ 22 w 430"/>
                <a:gd name="T55" fmla="*/ 1 h 92"/>
                <a:gd name="T56" fmla="*/ 24 w 430"/>
                <a:gd name="T57" fmla="*/ 1 h 92"/>
                <a:gd name="T58" fmla="*/ 26 w 430"/>
                <a:gd name="T59" fmla="*/ 1 h 92"/>
                <a:gd name="T60" fmla="*/ 27 w 430"/>
                <a:gd name="T61" fmla="*/ 1 h 92"/>
                <a:gd name="T62" fmla="*/ 27 w 430"/>
                <a:gd name="T63" fmla="*/ 1 h 92"/>
                <a:gd name="T64" fmla="*/ 27 w 430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0"/>
                <a:gd name="T100" fmla="*/ 0 h 92"/>
                <a:gd name="T101" fmla="*/ 430 w 430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0" h="92">
                  <a:moveTo>
                    <a:pt x="430" y="16"/>
                  </a:moveTo>
                  <a:lnTo>
                    <a:pt x="416" y="13"/>
                  </a:lnTo>
                  <a:lnTo>
                    <a:pt x="403" y="9"/>
                  </a:lnTo>
                  <a:lnTo>
                    <a:pt x="389" y="6"/>
                  </a:lnTo>
                  <a:lnTo>
                    <a:pt x="374" y="5"/>
                  </a:lnTo>
                  <a:lnTo>
                    <a:pt x="360" y="2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1"/>
                  </a:lnTo>
                  <a:lnTo>
                    <a:pt x="259" y="2"/>
                  </a:lnTo>
                  <a:lnTo>
                    <a:pt x="245" y="5"/>
                  </a:lnTo>
                  <a:lnTo>
                    <a:pt x="230" y="7"/>
                  </a:lnTo>
                  <a:lnTo>
                    <a:pt x="216" y="9"/>
                  </a:lnTo>
                  <a:lnTo>
                    <a:pt x="202" y="12"/>
                  </a:lnTo>
                  <a:lnTo>
                    <a:pt x="191" y="14"/>
                  </a:lnTo>
                  <a:lnTo>
                    <a:pt x="178" y="16"/>
                  </a:lnTo>
                  <a:lnTo>
                    <a:pt x="165" y="19"/>
                  </a:lnTo>
                  <a:lnTo>
                    <a:pt x="153" y="21"/>
                  </a:lnTo>
                  <a:lnTo>
                    <a:pt x="139" y="24"/>
                  </a:lnTo>
                  <a:lnTo>
                    <a:pt x="126" y="27"/>
                  </a:lnTo>
                  <a:lnTo>
                    <a:pt x="112" y="30"/>
                  </a:lnTo>
                  <a:lnTo>
                    <a:pt x="100" y="34"/>
                  </a:lnTo>
                  <a:lnTo>
                    <a:pt x="86" y="37"/>
                  </a:lnTo>
                  <a:lnTo>
                    <a:pt x="73" y="42"/>
                  </a:lnTo>
                  <a:lnTo>
                    <a:pt x="61" y="46"/>
                  </a:lnTo>
                  <a:lnTo>
                    <a:pt x="49" y="51"/>
                  </a:lnTo>
                  <a:lnTo>
                    <a:pt x="36" y="57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5" y="75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6" y="92"/>
                  </a:lnTo>
                  <a:lnTo>
                    <a:pt x="27" y="85"/>
                  </a:lnTo>
                  <a:lnTo>
                    <a:pt x="49" y="78"/>
                  </a:lnTo>
                  <a:lnTo>
                    <a:pt x="70" y="70"/>
                  </a:lnTo>
                  <a:lnTo>
                    <a:pt x="91" y="62"/>
                  </a:lnTo>
                  <a:lnTo>
                    <a:pt x="112" y="54"/>
                  </a:lnTo>
                  <a:lnTo>
                    <a:pt x="133" y="46"/>
                  </a:lnTo>
                  <a:lnTo>
                    <a:pt x="155" y="39"/>
                  </a:lnTo>
                  <a:lnTo>
                    <a:pt x="177" y="32"/>
                  </a:lnTo>
                  <a:lnTo>
                    <a:pt x="192" y="29"/>
                  </a:lnTo>
                  <a:lnTo>
                    <a:pt x="208" y="25"/>
                  </a:lnTo>
                  <a:lnTo>
                    <a:pt x="223" y="22"/>
                  </a:lnTo>
                  <a:lnTo>
                    <a:pt x="239" y="19"/>
                  </a:lnTo>
                  <a:lnTo>
                    <a:pt x="255" y="16"/>
                  </a:lnTo>
                  <a:lnTo>
                    <a:pt x="271" y="14"/>
                  </a:lnTo>
                  <a:lnTo>
                    <a:pt x="287" y="13"/>
                  </a:lnTo>
                  <a:lnTo>
                    <a:pt x="304" y="11"/>
                  </a:lnTo>
                  <a:lnTo>
                    <a:pt x="320" y="9"/>
                  </a:lnTo>
                  <a:lnTo>
                    <a:pt x="336" y="9"/>
                  </a:lnTo>
                  <a:lnTo>
                    <a:pt x="352" y="9"/>
                  </a:lnTo>
                  <a:lnTo>
                    <a:pt x="368" y="9"/>
                  </a:lnTo>
                  <a:lnTo>
                    <a:pt x="383" y="11"/>
                  </a:lnTo>
                  <a:lnTo>
                    <a:pt x="399" y="12"/>
                  </a:lnTo>
                  <a:lnTo>
                    <a:pt x="415" y="14"/>
                  </a:lnTo>
                  <a:lnTo>
                    <a:pt x="4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6" name="Freeform 501"/>
            <p:cNvSpPr>
              <a:spLocks/>
            </p:cNvSpPr>
            <p:nvPr/>
          </p:nvSpPr>
          <p:spPr bwMode="auto">
            <a:xfrm>
              <a:off x="3978" y="1783"/>
              <a:ext cx="76" cy="212"/>
            </a:xfrm>
            <a:custGeom>
              <a:avLst/>
              <a:gdLst>
                <a:gd name="T0" fmla="*/ 3 w 152"/>
                <a:gd name="T1" fmla="*/ 1 h 424"/>
                <a:gd name="T2" fmla="*/ 2 w 152"/>
                <a:gd name="T3" fmla="*/ 2 h 424"/>
                <a:gd name="T4" fmla="*/ 1 w 152"/>
                <a:gd name="T5" fmla="*/ 3 h 424"/>
                <a:gd name="T6" fmla="*/ 1 w 152"/>
                <a:gd name="T7" fmla="*/ 5 h 424"/>
                <a:gd name="T8" fmla="*/ 1 w 152"/>
                <a:gd name="T9" fmla="*/ 6 h 424"/>
                <a:gd name="T10" fmla="*/ 0 w 152"/>
                <a:gd name="T11" fmla="*/ 8 h 424"/>
                <a:gd name="T12" fmla="*/ 1 w 152"/>
                <a:gd name="T13" fmla="*/ 9 h 424"/>
                <a:gd name="T14" fmla="*/ 1 w 152"/>
                <a:gd name="T15" fmla="*/ 10 h 424"/>
                <a:gd name="T16" fmla="*/ 2 w 152"/>
                <a:gd name="T17" fmla="*/ 12 h 424"/>
                <a:gd name="T18" fmla="*/ 2 w 152"/>
                <a:gd name="T19" fmla="*/ 12 h 424"/>
                <a:gd name="T20" fmla="*/ 3 w 152"/>
                <a:gd name="T21" fmla="*/ 13 h 424"/>
                <a:gd name="T22" fmla="*/ 3 w 152"/>
                <a:gd name="T23" fmla="*/ 13 h 424"/>
                <a:gd name="T24" fmla="*/ 3 w 152"/>
                <a:gd name="T25" fmla="*/ 14 h 424"/>
                <a:gd name="T26" fmla="*/ 4 w 152"/>
                <a:gd name="T27" fmla="*/ 14 h 424"/>
                <a:gd name="T28" fmla="*/ 4 w 152"/>
                <a:gd name="T29" fmla="*/ 15 h 424"/>
                <a:gd name="T30" fmla="*/ 4 w 152"/>
                <a:gd name="T31" fmla="*/ 15 h 424"/>
                <a:gd name="T32" fmla="*/ 4 w 152"/>
                <a:gd name="T33" fmla="*/ 16 h 424"/>
                <a:gd name="T34" fmla="*/ 4 w 152"/>
                <a:gd name="T35" fmla="*/ 17 h 424"/>
                <a:gd name="T36" fmla="*/ 5 w 152"/>
                <a:gd name="T37" fmla="*/ 18 h 424"/>
                <a:gd name="T38" fmla="*/ 5 w 152"/>
                <a:gd name="T39" fmla="*/ 19 h 424"/>
                <a:gd name="T40" fmla="*/ 5 w 152"/>
                <a:gd name="T41" fmla="*/ 20 h 424"/>
                <a:gd name="T42" fmla="*/ 6 w 152"/>
                <a:gd name="T43" fmla="*/ 21 h 424"/>
                <a:gd name="T44" fmla="*/ 6 w 152"/>
                <a:gd name="T45" fmla="*/ 22 h 424"/>
                <a:gd name="T46" fmla="*/ 7 w 152"/>
                <a:gd name="T47" fmla="*/ 23 h 424"/>
                <a:gd name="T48" fmla="*/ 7 w 152"/>
                <a:gd name="T49" fmla="*/ 23 h 424"/>
                <a:gd name="T50" fmla="*/ 8 w 152"/>
                <a:gd name="T51" fmla="*/ 24 h 424"/>
                <a:gd name="T52" fmla="*/ 8 w 152"/>
                <a:gd name="T53" fmla="*/ 25 h 424"/>
                <a:gd name="T54" fmla="*/ 9 w 152"/>
                <a:gd name="T55" fmla="*/ 26 h 424"/>
                <a:gd name="T56" fmla="*/ 10 w 152"/>
                <a:gd name="T57" fmla="*/ 27 h 424"/>
                <a:gd name="T58" fmla="*/ 10 w 152"/>
                <a:gd name="T59" fmla="*/ 27 h 424"/>
                <a:gd name="T60" fmla="*/ 10 w 152"/>
                <a:gd name="T61" fmla="*/ 27 h 424"/>
                <a:gd name="T62" fmla="*/ 10 w 152"/>
                <a:gd name="T63" fmla="*/ 27 h 424"/>
                <a:gd name="T64" fmla="*/ 10 w 152"/>
                <a:gd name="T65" fmla="*/ 26 h 424"/>
                <a:gd name="T66" fmla="*/ 9 w 152"/>
                <a:gd name="T67" fmla="*/ 25 h 424"/>
                <a:gd name="T68" fmla="*/ 8 w 152"/>
                <a:gd name="T69" fmla="*/ 23 h 424"/>
                <a:gd name="T70" fmla="*/ 8 w 152"/>
                <a:gd name="T71" fmla="*/ 22 h 424"/>
                <a:gd name="T72" fmla="*/ 7 w 152"/>
                <a:gd name="T73" fmla="*/ 20 h 424"/>
                <a:gd name="T74" fmla="*/ 6 w 152"/>
                <a:gd name="T75" fmla="*/ 19 h 424"/>
                <a:gd name="T76" fmla="*/ 6 w 152"/>
                <a:gd name="T77" fmla="*/ 17 h 424"/>
                <a:gd name="T78" fmla="*/ 5 w 152"/>
                <a:gd name="T79" fmla="*/ 15 h 424"/>
                <a:gd name="T80" fmla="*/ 5 w 152"/>
                <a:gd name="T81" fmla="*/ 14 h 424"/>
                <a:gd name="T82" fmla="*/ 5 w 152"/>
                <a:gd name="T83" fmla="*/ 13 h 424"/>
                <a:gd name="T84" fmla="*/ 4 w 152"/>
                <a:gd name="T85" fmla="*/ 13 h 424"/>
                <a:gd name="T86" fmla="*/ 4 w 152"/>
                <a:gd name="T87" fmla="*/ 12 h 424"/>
                <a:gd name="T88" fmla="*/ 4 w 152"/>
                <a:gd name="T89" fmla="*/ 12 h 424"/>
                <a:gd name="T90" fmla="*/ 4 w 152"/>
                <a:gd name="T91" fmla="*/ 11 h 424"/>
                <a:gd name="T92" fmla="*/ 3 w 152"/>
                <a:gd name="T93" fmla="*/ 11 h 424"/>
                <a:gd name="T94" fmla="*/ 3 w 152"/>
                <a:gd name="T95" fmla="*/ 10 h 424"/>
                <a:gd name="T96" fmla="*/ 3 w 152"/>
                <a:gd name="T97" fmla="*/ 10 h 424"/>
                <a:gd name="T98" fmla="*/ 2 w 152"/>
                <a:gd name="T99" fmla="*/ 9 h 424"/>
                <a:gd name="T100" fmla="*/ 2 w 152"/>
                <a:gd name="T101" fmla="*/ 7 h 424"/>
                <a:gd name="T102" fmla="*/ 1 w 152"/>
                <a:gd name="T103" fmla="*/ 6 h 424"/>
                <a:gd name="T104" fmla="*/ 2 w 152"/>
                <a:gd name="T105" fmla="*/ 5 h 424"/>
                <a:gd name="T106" fmla="*/ 2 w 152"/>
                <a:gd name="T107" fmla="*/ 4 h 424"/>
                <a:gd name="T108" fmla="*/ 2 w 152"/>
                <a:gd name="T109" fmla="*/ 3 h 424"/>
                <a:gd name="T110" fmla="*/ 2 w 152"/>
                <a:gd name="T111" fmla="*/ 2 h 424"/>
                <a:gd name="T112" fmla="*/ 3 w 152"/>
                <a:gd name="T113" fmla="*/ 1 h 424"/>
                <a:gd name="T114" fmla="*/ 3 w 152"/>
                <a:gd name="T115" fmla="*/ 1 h 424"/>
                <a:gd name="T116" fmla="*/ 3 w 152"/>
                <a:gd name="T117" fmla="*/ 0 h 424"/>
                <a:gd name="T118" fmla="*/ 3 w 152"/>
                <a:gd name="T119" fmla="*/ 0 h 424"/>
                <a:gd name="T120" fmla="*/ 3 w 152"/>
                <a:gd name="T121" fmla="*/ 1 h 424"/>
                <a:gd name="T122" fmla="*/ 3 w 152"/>
                <a:gd name="T123" fmla="*/ 1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"/>
                <a:gd name="T187" fmla="*/ 0 h 424"/>
                <a:gd name="T188" fmla="*/ 152 w 152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" h="424">
                  <a:moveTo>
                    <a:pt x="33" y="1"/>
                  </a:moveTo>
                  <a:lnTo>
                    <a:pt x="22" y="23"/>
                  </a:lnTo>
                  <a:lnTo>
                    <a:pt x="12" y="45"/>
                  </a:lnTo>
                  <a:lnTo>
                    <a:pt x="5" y="67"/>
                  </a:lnTo>
                  <a:lnTo>
                    <a:pt x="1" y="90"/>
                  </a:lnTo>
                  <a:lnTo>
                    <a:pt x="0" y="113"/>
                  </a:lnTo>
                  <a:lnTo>
                    <a:pt x="2" y="136"/>
                  </a:lnTo>
                  <a:lnTo>
                    <a:pt x="10" y="158"/>
                  </a:lnTo>
                  <a:lnTo>
                    <a:pt x="24" y="180"/>
                  </a:lnTo>
                  <a:lnTo>
                    <a:pt x="30" y="188"/>
                  </a:lnTo>
                  <a:lnTo>
                    <a:pt x="35" y="196"/>
                  </a:lnTo>
                  <a:lnTo>
                    <a:pt x="41" y="204"/>
                  </a:lnTo>
                  <a:lnTo>
                    <a:pt x="46" y="212"/>
                  </a:lnTo>
                  <a:lnTo>
                    <a:pt x="49" y="221"/>
                  </a:lnTo>
                  <a:lnTo>
                    <a:pt x="53" y="230"/>
                  </a:lnTo>
                  <a:lnTo>
                    <a:pt x="56" y="239"/>
                  </a:lnTo>
                  <a:lnTo>
                    <a:pt x="58" y="249"/>
                  </a:lnTo>
                  <a:lnTo>
                    <a:pt x="63" y="264"/>
                  </a:lnTo>
                  <a:lnTo>
                    <a:pt x="68" y="278"/>
                  </a:lnTo>
                  <a:lnTo>
                    <a:pt x="73" y="293"/>
                  </a:lnTo>
                  <a:lnTo>
                    <a:pt x="79" y="307"/>
                  </a:lnTo>
                  <a:lnTo>
                    <a:pt x="86" y="322"/>
                  </a:lnTo>
                  <a:lnTo>
                    <a:pt x="93" y="338"/>
                  </a:lnTo>
                  <a:lnTo>
                    <a:pt x="101" y="353"/>
                  </a:lnTo>
                  <a:lnTo>
                    <a:pt x="109" y="367"/>
                  </a:lnTo>
                  <a:lnTo>
                    <a:pt x="117" y="382"/>
                  </a:lnTo>
                  <a:lnTo>
                    <a:pt x="126" y="397"/>
                  </a:lnTo>
                  <a:lnTo>
                    <a:pt x="136" y="410"/>
                  </a:lnTo>
                  <a:lnTo>
                    <a:pt x="145" y="424"/>
                  </a:lnTo>
                  <a:lnTo>
                    <a:pt x="147" y="424"/>
                  </a:lnTo>
                  <a:lnTo>
                    <a:pt x="151" y="422"/>
                  </a:lnTo>
                  <a:lnTo>
                    <a:pt x="152" y="418"/>
                  </a:lnTo>
                  <a:lnTo>
                    <a:pt x="152" y="416"/>
                  </a:lnTo>
                  <a:lnTo>
                    <a:pt x="139" y="391"/>
                  </a:lnTo>
                  <a:lnTo>
                    <a:pt x="128" y="367"/>
                  </a:lnTo>
                  <a:lnTo>
                    <a:pt x="116" y="341"/>
                  </a:lnTo>
                  <a:lnTo>
                    <a:pt x="105" y="317"/>
                  </a:lnTo>
                  <a:lnTo>
                    <a:pt x="94" y="292"/>
                  </a:lnTo>
                  <a:lnTo>
                    <a:pt x="85" y="266"/>
                  </a:lnTo>
                  <a:lnTo>
                    <a:pt x="78" y="240"/>
                  </a:lnTo>
                  <a:lnTo>
                    <a:pt x="71" y="212"/>
                  </a:lnTo>
                  <a:lnTo>
                    <a:pt x="69" y="203"/>
                  </a:lnTo>
                  <a:lnTo>
                    <a:pt x="64" y="195"/>
                  </a:lnTo>
                  <a:lnTo>
                    <a:pt x="60" y="187"/>
                  </a:lnTo>
                  <a:lnTo>
                    <a:pt x="54" y="179"/>
                  </a:lnTo>
                  <a:lnTo>
                    <a:pt x="49" y="172"/>
                  </a:lnTo>
                  <a:lnTo>
                    <a:pt x="43" y="165"/>
                  </a:lnTo>
                  <a:lnTo>
                    <a:pt x="38" y="157"/>
                  </a:lnTo>
                  <a:lnTo>
                    <a:pt x="33" y="149"/>
                  </a:lnTo>
                  <a:lnTo>
                    <a:pt x="24" y="129"/>
                  </a:lnTo>
                  <a:lnTo>
                    <a:pt x="18" y="110"/>
                  </a:lnTo>
                  <a:lnTo>
                    <a:pt x="16" y="90"/>
                  </a:lnTo>
                  <a:lnTo>
                    <a:pt x="19" y="67"/>
                  </a:lnTo>
                  <a:lnTo>
                    <a:pt x="24" y="51"/>
                  </a:lnTo>
                  <a:lnTo>
                    <a:pt x="27" y="36"/>
                  </a:lnTo>
                  <a:lnTo>
                    <a:pt x="32" y="20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7" name="Freeform 502"/>
            <p:cNvSpPr>
              <a:spLocks/>
            </p:cNvSpPr>
            <p:nvPr/>
          </p:nvSpPr>
          <p:spPr bwMode="auto">
            <a:xfrm>
              <a:off x="4032" y="1838"/>
              <a:ext cx="199" cy="173"/>
            </a:xfrm>
            <a:custGeom>
              <a:avLst/>
              <a:gdLst>
                <a:gd name="T0" fmla="*/ 25 w 398"/>
                <a:gd name="T1" fmla="*/ 2 h 346"/>
                <a:gd name="T2" fmla="*/ 24 w 398"/>
                <a:gd name="T3" fmla="*/ 6 h 346"/>
                <a:gd name="T4" fmla="*/ 23 w 398"/>
                <a:gd name="T5" fmla="*/ 10 h 346"/>
                <a:gd name="T6" fmla="*/ 22 w 398"/>
                <a:gd name="T7" fmla="*/ 12 h 346"/>
                <a:gd name="T8" fmla="*/ 20 w 398"/>
                <a:gd name="T9" fmla="*/ 14 h 346"/>
                <a:gd name="T10" fmla="*/ 17 w 398"/>
                <a:gd name="T11" fmla="*/ 15 h 346"/>
                <a:gd name="T12" fmla="*/ 15 w 398"/>
                <a:gd name="T13" fmla="*/ 16 h 346"/>
                <a:gd name="T14" fmla="*/ 13 w 398"/>
                <a:gd name="T15" fmla="*/ 18 h 346"/>
                <a:gd name="T16" fmla="*/ 11 w 398"/>
                <a:gd name="T17" fmla="*/ 19 h 346"/>
                <a:gd name="T18" fmla="*/ 9 w 398"/>
                <a:gd name="T19" fmla="*/ 20 h 346"/>
                <a:gd name="T20" fmla="*/ 7 w 398"/>
                <a:gd name="T21" fmla="*/ 20 h 346"/>
                <a:gd name="T22" fmla="*/ 5 w 398"/>
                <a:gd name="T23" fmla="*/ 20 h 346"/>
                <a:gd name="T24" fmla="*/ 3 w 398"/>
                <a:gd name="T25" fmla="*/ 19 h 346"/>
                <a:gd name="T26" fmla="*/ 2 w 398"/>
                <a:gd name="T27" fmla="*/ 17 h 346"/>
                <a:gd name="T28" fmla="*/ 1 w 398"/>
                <a:gd name="T29" fmla="*/ 16 h 346"/>
                <a:gd name="T30" fmla="*/ 1 w 398"/>
                <a:gd name="T31" fmla="*/ 16 h 346"/>
                <a:gd name="T32" fmla="*/ 0 w 398"/>
                <a:gd name="T33" fmla="*/ 18 h 346"/>
                <a:gd name="T34" fmla="*/ 1 w 398"/>
                <a:gd name="T35" fmla="*/ 19 h 346"/>
                <a:gd name="T36" fmla="*/ 2 w 398"/>
                <a:gd name="T37" fmla="*/ 21 h 346"/>
                <a:gd name="T38" fmla="*/ 3 w 398"/>
                <a:gd name="T39" fmla="*/ 21 h 346"/>
                <a:gd name="T40" fmla="*/ 6 w 398"/>
                <a:gd name="T41" fmla="*/ 22 h 346"/>
                <a:gd name="T42" fmla="*/ 8 w 398"/>
                <a:gd name="T43" fmla="*/ 22 h 346"/>
                <a:gd name="T44" fmla="*/ 11 w 398"/>
                <a:gd name="T45" fmla="*/ 21 h 346"/>
                <a:gd name="T46" fmla="*/ 13 w 398"/>
                <a:gd name="T47" fmla="*/ 19 h 346"/>
                <a:gd name="T48" fmla="*/ 15 w 398"/>
                <a:gd name="T49" fmla="*/ 18 h 346"/>
                <a:gd name="T50" fmla="*/ 18 w 398"/>
                <a:gd name="T51" fmla="*/ 16 h 346"/>
                <a:gd name="T52" fmla="*/ 20 w 398"/>
                <a:gd name="T53" fmla="*/ 15 h 346"/>
                <a:gd name="T54" fmla="*/ 22 w 398"/>
                <a:gd name="T55" fmla="*/ 13 h 346"/>
                <a:gd name="T56" fmla="*/ 24 w 398"/>
                <a:gd name="T57" fmla="*/ 11 h 346"/>
                <a:gd name="T58" fmla="*/ 25 w 398"/>
                <a:gd name="T59" fmla="*/ 8 h 346"/>
                <a:gd name="T60" fmla="*/ 25 w 398"/>
                <a:gd name="T61" fmla="*/ 5 h 346"/>
                <a:gd name="T62" fmla="*/ 25 w 398"/>
                <a:gd name="T63" fmla="*/ 2 h 346"/>
                <a:gd name="T64" fmla="*/ 25 w 398"/>
                <a:gd name="T65" fmla="*/ 0 h 346"/>
                <a:gd name="T66" fmla="*/ 25 w 398"/>
                <a:gd name="T67" fmla="*/ 1 h 346"/>
                <a:gd name="T68" fmla="*/ 25 w 398"/>
                <a:gd name="T69" fmla="*/ 1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46"/>
                <a:gd name="T107" fmla="*/ 398 w 39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46">
                  <a:moveTo>
                    <a:pt x="395" y="2"/>
                  </a:moveTo>
                  <a:lnTo>
                    <a:pt x="386" y="31"/>
                  </a:lnTo>
                  <a:lnTo>
                    <a:pt x="381" y="62"/>
                  </a:lnTo>
                  <a:lnTo>
                    <a:pt x="378" y="93"/>
                  </a:lnTo>
                  <a:lnTo>
                    <a:pt x="373" y="124"/>
                  </a:lnTo>
                  <a:lnTo>
                    <a:pt x="367" y="145"/>
                  </a:lnTo>
                  <a:lnTo>
                    <a:pt x="357" y="165"/>
                  </a:lnTo>
                  <a:lnTo>
                    <a:pt x="343" y="181"/>
                  </a:lnTo>
                  <a:lnTo>
                    <a:pt x="327" y="196"/>
                  </a:lnTo>
                  <a:lnTo>
                    <a:pt x="310" y="210"/>
                  </a:lnTo>
                  <a:lnTo>
                    <a:pt x="290" y="222"/>
                  </a:lnTo>
                  <a:lnTo>
                    <a:pt x="272" y="234"/>
                  </a:lnTo>
                  <a:lnTo>
                    <a:pt x="253" y="244"/>
                  </a:lnTo>
                  <a:lnTo>
                    <a:pt x="238" y="253"/>
                  </a:lnTo>
                  <a:lnTo>
                    <a:pt x="223" y="263"/>
                  </a:lnTo>
                  <a:lnTo>
                    <a:pt x="208" y="273"/>
                  </a:lnTo>
                  <a:lnTo>
                    <a:pt x="192" y="283"/>
                  </a:lnTo>
                  <a:lnTo>
                    <a:pt x="176" y="293"/>
                  </a:lnTo>
                  <a:lnTo>
                    <a:pt x="160" y="302"/>
                  </a:lnTo>
                  <a:lnTo>
                    <a:pt x="144" y="309"/>
                  </a:lnTo>
                  <a:lnTo>
                    <a:pt x="128" y="314"/>
                  </a:lnTo>
                  <a:lnTo>
                    <a:pt x="109" y="318"/>
                  </a:lnTo>
                  <a:lnTo>
                    <a:pt x="91" y="319"/>
                  </a:lnTo>
                  <a:lnTo>
                    <a:pt x="73" y="316"/>
                  </a:lnTo>
                  <a:lnTo>
                    <a:pt x="56" y="309"/>
                  </a:lnTo>
                  <a:lnTo>
                    <a:pt x="41" y="299"/>
                  </a:lnTo>
                  <a:lnTo>
                    <a:pt x="30" y="287"/>
                  </a:lnTo>
                  <a:lnTo>
                    <a:pt x="20" y="272"/>
                  </a:lnTo>
                  <a:lnTo>
                    <a:pt x="13" y="253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3" y="256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2" y="288"/>
                  </a:lnTo>
                  <a:lnTo>
                    <a:pt x="6" y="301"/>
                  </a:lnTo>
                  <a:lnTo>
                    <a:pt x="13" y="312"/>
                  </a:lnTo>
                  <a:lnTo>
                    <a:pt x="21" y="321"/>
                  </a:lnTo>
                  <a:lnTo>
                    <a:pt x="31" y="329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81" y="346"/>
                  </a:lnTo>
                  <a:lnTo>
                    <a:pt x="102" y="346"/>
                  </a:lnTo>
                  <a:lnTo>
                    <a:pt x="123" y="341"/>
                  </a:lnTo>
                  <a:lnTo>
                    <a:pt x="144" y="334"/>
                  </a:lnTo>
                  <a:lnTo>
                    <a:pt x="163" y="324"/>
                  </a:lnTo>
                  <a:lnTo>
                    <a:pt x="183" y="313"/>
                  </a:lnTo>
                  <a:lnTo>
                    <a:pt x="201" y="301"/>
                  </a:lnTo>
                  <a:lnTo>
                    <a:pt x="220" y="289"/>
                  </a:lnTo>
                  <a:lnTo>
                    <a:pt x="240" y="278"/>
                  </a:lnTo>
                  <a:lnTo>
                    <a:pt x="259" y="265"/>
                  </a:lnTo>
                  <a:lnTo>
                    <a:pt x="279" y="253"/>
                  </a:lnTo>
                  <a:lnTo>
                    <a:pt x="297" y="241"/>
                  </a:lnTo>
                  <a:lnTo>
                    <a:pt x="316" y="228"/>
                  </a:lnTo>
                  <a:lnTo>
                    <a:pt x="334" y="213"/>
                  </a:lnTo>
                  <a:lnTo>
                    <a:pt x="351" y="198"/>
                  </a:lnTo>
                  <a:lnTo>
                    <a:pt x="367" y="182"/>
                  </a:lnTo>
                  <a:lnTo>
                    <a:pt x="380" y="163"/>
                  </a:lnTo>
                  <a:lnTo>
                    <a:pt x="387" y="143"/>
                  </a:lnTo>
                  <a:lnTo>
                    <a:pt x="390" y="120"/>
                  </a:lnTo>
                  <a:lnTo>
                    <a:pt x="392" y="95"/>
                  </a:lnTo>
                  <a:lnTo>
                    <a:pt x="392" y="70"/>
                  </a:lnTo>
                  <a:lnTo>
                    <a:pt x="392" y="46"/>
                  </a:lnTo>
                  <a:lnTo>
                    <a:pt x="394" y="23"/>
                  </a:lnTo>
                  <a:lnTo>
                    <a:pt x="398" y="2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6" y="1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8" name="Freeform 503"/>
            <p:cNvSpPr>
              <a:spLocks/>
            </p:cNvSpPr>
            <p:nvPr/>
          </p:nvSpPr>
          <p:spPr bwMode="auto">
            <a:xfrm>
              <a:off x="4186" y="1667"/>
              <a:ext cx="50" cy="166"/>
            </a:xfrm>
            <a:custGeom>
              <a:avLst/>
              <a:gdLst>
                <a:gd name="T0" fmla="*/ 0 w 102"/>
                <a:gd name="T1" fmla="*/ 1 h 331"/>
                <a:gd name="T2" fmla="*/ 0 w 102"/>
                <a:gd name="T3" fmla="*/ 2 h 331"/>
                <a:gd name="T4" fmla="*/ 0 w 102"/>
                <a:gd name="T5" fmla="*/ 4 h 331"/>
                <a:gd name="T6" fmla="*/ 0 w 102"/>
                <a:gd name="T7" fmla="*/ 6 h 331"/>
                <a:gd name="T8" fmla="*/ 1 w 102"/>
                <a:gd name="T9" fmla="*/ 7 h 331"/>
                <a:gd name="T10" fmla="*/ 2 w 102"/>
                <a:gd name="T11" fmla="*/ 8 h 331"/>
                <a:gd name="T12" fmla="*/ 3 w 102"/>
                <a:gd name="T13" fmla="*/ 9 h 331"/>
                <a:gd name="T14" fmla="*/ 3 w 102"/>
                <a:gd name="T15" fmla="*/ 10 h 331"/>
                <a:gd name="T16" fmla="*/ 4 w 102"/>
                <a:gd name="T17" fmla="*/ 11 h 331"/>
                <a:gd name="T18" fmla="*/ 4 w 102"/>
                <a:gd name="T19" fmla="*/ 11 h 331"/>
                <a:gd name="T20" fmla="*/ 4 w 102"/>
                <a:gd name="T21" fmla="*/ 12 h 331"/>
                <a:gd name="T22" fmla="*/ 4 w 102"/>
                <a:gd name="T23" fmla="*/ 13 h 331"/>
                <a:gd name="T24" fmla="*/ 5 w 102"/>
                <a:gd name="T25" fmla="*/ 14 h 331"/>
                <a:gd name="T26" fmla="*/ 4 w 102"/>
                <a:gd name="T27" fmla="*/ 16 h 331"/>
                <a:gd name="T28" fmla="*/ 4 w 102"/>
                <a:gd name="T29" fmla="*/ 17 h 331"/>
                <a:gd name="T30" fmla="*/ 3 w 102"/>
                <a:gd name="T31" fmla="*/ 19 h 331"/>
                <a:gd name="T32" fmla="*/ 3 w 102"/>
                <a:gd name="T33" fmla="*/ 20 h 331"/>
                <a:gd name="T34" fmla="*/ 3 w 102"/>
                <a:gd name="T35" fmla="*/ 21 h 331"/>
                <a:gd name="T36" fmla="*/ 3 w 102"/>
                <a:gd name="T37" fmla="*/ 21 h 331"/>
                <a:gd name="T38" fmla="*/ 4 w 102"/>
                <a:gd name="T39" fmla="*/ 21 h 331"/>
                <a:gd name="T40" fmla="*/ 4 w 102"/>
                <a:gd name="T41" fmla="*/ 21 h 331"/>
                <a:gd name="T42" fmla="*/ 5 w 102"/>
                <a:gd name="T43" fmla="*/ 19 h 331"/>
                <a:gd name="T44" fmla="*/ 6 w 102"/>
                <a:gd name="T45" fmla="*/ 17 h 331"/>
                <a:gd name="T46" fmla="*/ 6 w 102"/>
                <a:gd name="T47" fmla="*/ 14 h 331"/>
                <a:gd name="T48" fmla="*/ 5 w 102"/>
                <a:gd name="T49" fmla="*/ 12 h 331"/>
                <a:gd name="T50" fmla="*/ 5 w 102"/>
                <a:gd name="T51" fmla="*/ 12 h 331"/>
                <a:gd name="T52" fmla="*/ 5 w 102"/>
                <a:gd name="T53" fmla="*/ 11 h 331"/>
                <a:gd name="T54" fmla="*/ 4 w 102"/>
                <a:gd name="T55" fmla="*/ 10 h 331"/>
                <a:gd name="T56" fmla="*/ 4 w 102"/>
                <a:gd name="T57" fmla="*/ 10 h 331"/>
                <a:gd name="T58" fmla="*/ 4 w 102"/>
                <a:gd name="T59" fmla="*/ 9 h 331"/>
                <a:gd name="T60" fmla="*/ 3 w 102"/>
                <a:gd name="T61" fmla="*/ 9 h 331"/>
                <a:gd name="T62" fmla="*/ 3 w 102"/>
                <a:gd name="T63" fmla="*/ 8 h 331"/>
                <a:gd name="T64" fmla="*/ 3 w 102"/>
                <a:gd name="T65" fmla="*/ 8 h 331"/>
                <a:gd name="T66" fmla="*/ 2 w 102"/>
                <a:gd name="T67" fmla="*/ 8 h 331"/>
                <a:gd name="T68" fmla="*/ 2 w 102"/>
                <a:gd name="T69" fmla="*/ 7 h 331"/>
                <a:gd name="T70" fmla="*/ 2 w 102"/>
                <a:gd name="T71" fmla="*/ 7 h 331"/>
                <a:gd name="T72" fmla="*/ 2 w 102"/>
                <a:gd name="T73" fmla="*/ 7 h 331"/>
                <a:gd name="T74" fmla="*/ 1 w 102"/>
                <a:gd name="T75" fmla="*/ 6 h 331"/>
                <a:gd name="T76" fmla="*/ 1 w 102"/>
                <a:gd name="T77" fmla="*/ 6 h 331"/>
                <a:gd name="T78" fmla="*/ 1 w 102"/>
                <a:gd name="T79" fmla="*/ 6 h 331"/>
                <a:gd name="T80" fmla="*/ 0 w 102"/>
                <a:gd name="T81" fmla="*/ 6 h 331"/>
                <a:gd name="T82" fmla="*/ 0 w 102"/>
                <a:gd name="T83" fmla="*/ 4 h 331"/>
                <a:gd name="T84" fmla="*/ 0 w 102"/>
                <a:gd name="T85" fmla="*/ 3 h 331"/>
                <a:gd name="T86" fmla="*/ 0 w 102"/>
                <a:gd name="T87" fmla="*/ 2 h 331"/>
                <a:gd name="T88" fmla="*/ 0 w 102"/>
                <a:gd name="T89" fmla="*/ 1 h 331"/>
                <a:gd name="T90" fmla="*/ 0 w 102"/>
                <a:gd name="T91" fmla="*/ 0 h 331"/>
                <a:gd name="T92" fmla="*/ 0 w 102"/>
                <a:gd name="T93" fmla="*/ 0 h 331"/>
                <a:gd name="T94" fmla="*/ 0 w 102"/>
                <a:gd name="T95" fmla="*/ 0 h 331"/>
                <a:gd name="T96" fmla="*/ 0 w 102"/>
                <a:gd name="T97" fmla="*/ 1 h 331"/>
                <a:gd name="T98" fmla="*/ 0 w 102"/>
                <a:gd name="T99" fmla="*/ 1 h 3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331"/>
                <a:gd name="T152" fmla="*/ 102 w 102"/>
                <a:gd name="T153" fmla="*/ 331 h 3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331">
                  <a:moveTo>
                    <a:pt x="11" y="1"/>
                  </a:moveTo>
                  <a:lnTo>
                    <a:pt x="3" y="32"/>
                  </a:lnTo>
                  <a:lnTo>
                    <a:pt x="0" y="60"/>
                  </a:lnTo>
                  <a:lnTo>
                    <a:pt x="6" y="86"/>
                  </a:lnTo>
                  <a:lnTo>
                    <a:pt x="25" y="111"/>
                  </a:lnTo>
                  <a:lnTo>
                    <a:pt x="36" y="123"/>
                  </a:lnTo>
                  <a:lnTo>
                    <a:pt x="48" y="136"/>
                  </a:lnTo>
                  <a:lnTo>
                    <a:pt x="57" y="148"/>
                  </a:lnTo>
                  <a:lnTo>
                    <a:pt x="65" y="161"/>
                  </a:lnTo>
                  <a:lnTo>
                    <a:pt x="72" y="175"/>
                  </a:lnTo>
                  <a:lnTo>
                    <a:pt x="76" y="190"/>
                  </a:lnTo>
                  <a:lnTo>
                    <a:pt x="80" y="206"/>
                  </a:lnTo>
                  <a:lnTo>
                    <a:pt x="82" y="223"/>
                  </a:lnTo>
                  <a:lnTo>
                    <a:pt x="80" y="247"/>
                  </a:lnTo>
                  <a:lnTo>
                    <a:pt x="72" y="270"/>
                  </a:lnTo>
                  <a:lnTo>
                    <a:pt x="64" y="292"/>
                  </a:lnTo>
                  <a:lnTo>
                    <a:pt x="57" y="315"/>
                  </a:lnTo>
                  <a:lnTo>
                    <a:pt x="58" y="325"/>
                  </a:lnTo>
                  <a:lnTo>
                    <a:pt x="64" y="330"/>
                  </a:lnTo>
                  <a:lnTo>
                    <a:pt x="72" y="331"/>
                  </a:lnTo>
                  <a:lnTo>
                    <a:pt x="80" y="326"/>
                  </a:lnTo>
                  <a:lnTo>
                    <a:pt x="96" y="295"/>
                  </a:lnTo>
                  <a:lnTo>
                    <a:pt x="102" y="259"/>
                  </a:lnTo>
                  <a:lnTo>
                    <a:pt x="98" y="222"/>
                  </a:lnTo>
                  <a:lnTo>
                    <a:pt x="90" y="187"/>
                  </a:lnTo>
                  <a:lnTo>
                    <a:pt x="87" y="178"/>
                  </a:lnTo>
                  <a:lnTo>
                    <a:pt x="83" y="169"/>
                  </a:lnTo>
                  <a:lnTo>
                    <a:pt x="79" y="160"/>
                  </a:lnTo>
                  <a:lnTo>
                    <a:pt x="74" y="151"/>
                  </a:lnTo>
                  <a:lnTo>
                    <a:pt x="70" y="141"/>
                  </a:lnTo>
                  <a:lnTo>
                    <a:pt x="64" y="133"/>
                  </a:lnTo>
                  <a:lnTo>
                    <a:pt x="57" y="125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42" y="108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7" y="63"/>
                  </a:lnTo>
                  <a:lnTo>
                    <a:pt x="6" y="42"/>
                  </a:lnTo>
                  <a:lnTo>
                    <a:pt x="9" y="2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599" name="Freeform 504"/>
            <p:cNvSpPr>
              <a:spLocks/>
            </p:cNvSpPr>
            <p:nvPr/>
          </p:nvSpPr>
          <p:spPr bwMode="auto">
            <a:xfrm>
              <a:off x="4186" y="1583"/>
              <a:ext cx="117" cy="190"/>
            </a:xfrm>
            <a:custGeom>
              <a:avLst/>
              <a:gdLst>
                <a:gd name="T0" fmla="*/ 0 w 232"/>
                <a:gd name="T1" fmla="*/ 1 h 379"/>
                <a:gd name="T2" fmla="*/ 1 w 232"/>
                <a:gd name="T3" fmla="*/ 1 h 379"/>
                <a:gd name="T4" fmla="*/ 2 w 232"/>
                <a:gd name="T5" fmla="*/ 1 h 379"/>
                <a:gd name="T6" fmla="*/ 2 w 232"/>
                <a:gd name="T7" fmla="*/ 1 h 379"/>
                <a:gd name="T8" fmla="*/ 3 w 232"/>
                <a:gd name="T9" fmla="*/ 2 h 379"/>
                <a:gd name="T10" fmla="*/ 4 w 232"/>
                <a:gd name="T11" fmla="*/ 2 h 379"/>
                <a:gd name="T12" fmla="*/ 4 w 232"/>
                <a:gd name="T13" fmla="*/ 2 h 379"/>
                <a:gd name="T14" fmla="*/ 5 w 232"/>
                <a:gd name="T15" fmla="*/ 2 h 379"/>
                <a:gd name="T16" fmla="*/ 6 w 232"/>
                <a:gd name="T17" fmla="*/ 3 h 379"/>
                <a:gd name="T18" fmla="*/ 7 w 232"/>
                <a:gd name="T19" fmla="*/ 3 h 379"/>
                <a:gd name="T20" fmla="*/ 7 w 232"/>
                <a:gd name="T21" fmla="*/ 4 h 379"/>
                <a:gd name="T22" fmla="*/ 8 w 232"/>
                <a:gd name="T23" fmla="*/ 4 h 379"/>
                <a:gd name="T24" fmla="*/ 9 w 232"/>
                <a:gd name="T25" fmla="*/ 5 h 379"/>
                <a:gd name="T26" fmla="*/ 10 w 232"/>
                <a:gd name="T27" fmla="*/ 6 h 379"/>
                <a:gd name="T28" fmla="*/ 11 w 232"/>
                <a:gd name="T29" fmla="*/ 7 h 379"/>
                <a:gd name="T30" fmla="*/ 11 w 232"/>
                <a:gd name="T31" fmla="*/ 8 h 379"/>
                <a:gd name="T32" fmla="*/ 12 w 232"/>
                <a:gd name="T33" fmla="*/ 9 h 379"/>
                <a:gd name="T34" fmla="*/ 12 w 232"/>
                <a:gd name="T35" fmla="*/ 10 h 379"/>
                <a:gd name="T36" fmla="*/ 13 w 232"/>
                <a:gd name="T37" fmla="*/ 12 h 379"/>
                <a:gd name="T38" fmla="*/ 13 w 232"/>
                <a:gd name="T39" fmla="*/ 14 h 379"/>
                <a:gd name="T40" fmla="*/ 13 w 232"/>
                <a:gd name="T41" fmla="*/ 16 h 379"/>
                <a:gd name="T42" fmla="*/ 13 w 232"/>
                <a:gd name="T43" fmla="*/ 18 h 379"/>
                <a:gd name="T44" fmla="*/ 13 w 232"/>
                <a:gd name="T45" fmla="*/ 20 h 379"/>
                <a:gd name="T46" fmla="*/ 13 w 232"/>
                <a:gd name="T47" fmla="*/ 22 h 379"/>
                <a:gd name="T48" fmla="*/ 13 w 232"/>
                <a:gd name="T49" fmla="*/ 24 h 379"/>
                <a:gd name="T50" fmla="*/ 13 w 232"/>
                <a:gd name="T51" fmla="*/ 24 h 379"/>
                <a:gd name="T52" fmla="*/ 13 w 232"/>
                <a:gd name="T53" fmla="*/ 24 h 379"/>
                <a:gd name="T54" fmla="*/ 14 w 232"/>
                <a:gd name="T55" fmla="*/ 24 h 379"/>
                <a:gd name="T56" fmla="*/ 14 w 232"/>
                <a:gd name="T57" fmla="*/ 24 h 379"/>
                <a:gd name="T58" fmla="*/ 15 w 232"/>
                <a:gd name="T59" fmla="*/ 22 h 379"/>
                <a:gd name="T60" fmla="*/ 15 w 232"/>
                <a:gd name="T61" fmla="*/ 20 h 379"/>
                <a:gd name="T62" fmla="*/ 15 w 232"/>
                <a:gd name="T63" fmla="*/ 18 h 379"/>
                <a:gd name="T64" fmla="*/ 15 w 232"/>
                <a:gd name="T65" fmla="*/ 16 h 379"/>
                <a:gd name="T66" fmla="*/ 15 w 232"/>
                <a:gd name="T67" fmla="*/ 14 h 379"/>
                <a:gd name="T68" fmla="*/ 14 w 232"/>
                <a:gd name="T69" fmla="*/ 12 h 379"/>
                <a:gd name="T70" fmla="*/ 14 w 232"/>
                <a:gd name="T71" fmla="*/ 10 h 379"/>
                <a:gd name="T72" fmla="*/ 13 w 232"/>
                <a:gd name="T73" fmla="*/ 8 h 379"/>
                <a:gd name="T74" fmla="*/ 13 w 232"/>
                <a:gd name="T75" fmla="*/ 7 h 379"/>
                <a:gd name="T76" fmla="*/ 12 w 232"/>
                <a:gd name="T77" fmla="*/ 7 h 379"/>
                <a:gd name="T78" fmla="*/ 11 w 232"/>
                <a:gd name="T79" fmla="*/ 6 h 379"/>
                <a:gd name="T80" fmla="*/ 11 w 232"/>
                <a:gd name="T81" fmla="*/ 5 h 379"/>
                <a:gd name="T82" fmla="*/ 10 w 232"/>
                <a:gd name="T83" fmla="*/ 4 h 379"/>
                <a:gd name="T84" fmla="*/ 9 w 232"/>
                <a:gd name="T85" fmla="*/ 4 h 379"/>
                <a:gd name="T86" fmla="*/ 8 w 232"/>
                <a:gd name="T87" fmla="*/ 3 h 379"/>
                <a:gd name="T88" fmla="*/ 8 w 232"/>
                <a:gd name="T89" fmla="*/ 3 h 379"/>
                <a:gd name="T90" fmla="*/ 7 w 232"/>
                <a:gd name="T91" fmla="*/ 2 h 379"/>
                <a:gd name="T92" fmla="*/ 6 w 232"/>
                <a:gd name="T93" fmla="*/ 2 h 379"/>
                <a:gd name="T94" fmla="*/ 5 w 232"/>
                <a:gd name="T95" fmla="*/ 2 h 379"/>
                <a:gd name="T96" fmla="*/ 4 w 232"/>
                <a:gd name="T97" fmla="*/ 1 h 379"/>
                <a:gd name="T98" fmla="*/ 3 w 232"/>
                <a:gd name="T99" fmla="*/ 1 h 379"/>
                <a:gd name="T100" fmla="*/ 2 w 232"/>
                <a:gd name="T101" fmla="*/ 1 h 379"/>
                <a:gd name="T102" fmla="*/ 1 w 232"/>
                <a:gd name="T103" fmla="*/ 1 h 379"/>
                <a:gd name="T104" fmla="*/ 1 w 232"/>
                <a:gd name="T105" fmla="*/ 0 h 379"/>
                <a:gd name="T106" fmla="*/ 0 w 232"/>
                <a:gd name="T107" fmla="*/ 0 h 379"/>
                <a:gd name="T108" fmla="*/ 0 w 232"/>
                <a:gd name="T109" fmla="*/ 1 h 379"/>
                <a:gd name="T110" fmla="*/ 0 w 232"/>
                <a:gd name="T111" fmla="*/ 1 h 379"/>
                <a:gd name="T112" fmla="*/ 0 w 232"/>
                <a:gd name="T113" fmla="*/ 1 h 379"/>
                <a:gd name="T114" fmla="*/ 0 w 232"/>
                <a:gd name="T115" fmla="*/ 1 h 3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379"/>
                <a:gd name="T176" fmla="*/ 232 w 232"/>
                <a:gd name="T177" fmla="*/ 379 h 3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379">
                  <a:moveTo>
                    <a:pt x="0" y="3"/>
                  </a:moveTo>
                  <a:lnTo>
                    <a:pt x="10" y="8"/>
                  </a:lnTo>
                  <a:lnTo>
                    <a:pt x="20" y="11"/>
                  </a:lnTo>
                  <a:lnTo>
                    <a:pt x="32" y="14"/>
                  </a:lnTo>
                  <a:lnTo>
                    <a:pt x="42" y="19"/>
                  </a:lnTo>
                  <a:lnTo>
                    <a:pt x="53" y="23"/>
                  </a:lnTo>
                  <a:lnTo>
                    <a:pt x="64" y="26"/>
                  </a:lnTo>
                  <a:lnTo>
                    <a:pt x="74" y="31"/>
                  </a:lnTo>
                  <a:lnTo>
                    <a:pt x="85" y="35"/>
                  </a:lnTo>
                  <a:lnTo>
                    <a:pt x="99" y="43"/>
                  </a:lnTo>
                  <a:lnTo>
                    <a:pt x="112" y="53"/>
                  </a:lnTo>
                  <a:lnTo>
                    <a:pt x="125" y="64"/>
                  </a:lnTo>
                  <a:lnTo>
                    <a:pt x="138" y="77"/>
                  </a:lnTo>
                  <a:lnTo>
                    <a:pt x="148" y="91"/>
                  </a:lnTo>
                  <a:lnTo>
                    <a:pt x="160" y="104"/>
                  </a:lnTo>
                  <a:lnTo>
                    <a:pt x="169" y="117"/>
                  </a:lnTo>
                  <a:lnTo>
                    <a:pt x="177" y="131"/>
                  </a:lnTo>
                  <a:lnTo>
                    <a:pt x="191" y="160"/>
                  </a:lnTo>
                  <a:lnTo>
                    <a:pt x="199" y="191"/>
                  </a:lnTo>
                  <a:lnTo>
                    <a:pt x="205" y="222"/>
                  </a:lnTo>
                  <a:lnTo>
                    <a:pt x="207" y="254"/>
                  </a:lnTo>
                  <a:lnTo>
                    <a:pt x="206" y="283"/>
                  </a:lnTo>
                  <a:lnTo>
                    <a:pt x="203" y="312"/>
                  </a:lnTo>
                  <a:lnTo>
                    <a:pt x="200" y="341"/>
                  </a:lnTo>
                  <a:lnTo>
                    <a:pt x="199" y="369"/>
                  </a:lnTo>
                  <a:lnTo>
                    <a:pt x="201" y="376"/>
                  </a:lnTo>
                  <a:lnTo>
                    <a:pt x="207" y="379"/>
                  </a:lnTo>
                  <a:lnTo>
                    <a:pt x="213" y="376"/>
                  </a:lnTo>
                  <a:lnTo>
                    <a:pt x="217" y="369"/>
                  </a:lnTo>
                  <a:lnTo>
                    <a:pt x="225" y="341"/>
                  </a:lnTo>
                  <a:lnTo>
                    <a:pt x="231" y="309"/>
                  </a:lnTo>
                  <a:lnTo>
                    <a:pt x="232" y="278"/>
                  </a:lnTo>
                  <a:lnTo>
                    <a:pt x="231" y="246"/>
                  </a:lnTo>
                  <a:lnTo>
                    <a:pt x="228" y="214"/>
                  </a:lnTo>
                  <a:lnTo>
                    <a:pt x="221" y="183"/>
                  </a:lnTo>
                  <a:lnTo>
                    <a:pt x="211" y="153"/>
                  </a:lnTo>
                  <a:lnTo>
                    <a:pt x="200" y="125"/>
                  </a:lnTo>
                  <a:lnTo>
                    <a:pt x="192" y="111"/>
                  </a:lnTo>
                  <a:lnTo>
                    <a:pt x="184" y="99"/>
                  </a:lnTo>
                  <a:lnTo>
                    <a:pt x="173" y="86"/>
                  </a:lnTo>
                  <a:lnTo>
                    <a:pt x="163" y="74"/>
                  </a:lnTo>
                  <a:lnTo>
                    <a:pt x="152" y="63"/>
                  </a:lnTo>
                  <a:lnTo>
                    <a:pt x="140" y="53"/>
                  </a:lnTo>
                  <a:lnTo>
                    <a:pt x="127" y="43"/>
                  </a:lnTo>
                  <a:lnTo>
                    <a:pt x="115" y="34"/>
                  </a:lnTo>
                  <a:lnTo>
                    <a:pt x="102" y="27"/>
                  </a:lnTo>
                  <a:lnTo>
                    <a:pt x="88" y="21"/>
                  </a:lnTo>
                  <a:lnTo>
                    <a:pt x="74" y="17"/>
                  </a:lnTo>
                  <a:lnTo>
                    <a:pt x="59" y="12"/>
                  </a:lnTo>
                  <a:lnTo>
                    <a:pt x="45" y="9"/>
                  </a:lnTo>
                  <a:lnTo>
                    <a:pt x="30" y="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0" name="Freeform 505"/>
            <p:cNvSpPr>
              <a:spLocks/>
            </p:cNvSpPr>
            <p:nvPr/>
          </p:nvSpPr>
          <p:spPr bwMode="auto">
            <a:xfrm>
              <a:off x="3966" y="1731"/>
              <a:ext cx="78" cy="174"/>
            </a:xfrm>
            <a:custGeom>
              <a:avLst/>
              <a:gdLst>
                <a:gd name="T0" fmla="*/ 10 w 155"/>
                <a:gd name="T1" fmla="*/ 21 h 350"/>
                <a:gd name="T2" fmla="*/ 9 w 155"/>
                <a:gd name="T3" fmla="*/ 21 h 350"/>
                <a:gd name="T4" fmla="*/ 9 w 155"/>
                <a:gd name="T5" fmla="*/ 21 h 350"/>
                <a:gd name="T6" fmla="*/ 8 w 155"/>
                <a:gd name="T7" fmla="*/ 20 h 350"/>
                <a:gd name="T8" fmla="*/ 7 w 155"/>
                <a:gd name="T9" fmla="*/ 19 h 350"/>
                <a:gd name="T10" fmla="*/ 7 w 155"/>
                <a:gd name="T11" fmla="*/ 18 h 350"/>
                <a:gd name="T12" fmla="*/ 7 w 155"/>
                <a:gd name="T13" fmla="*/ 18 h 350"/>
                <a:gd name="T14" fmla="*/ 6 w 155"/>
                <a:gd name="T15" fmla="*/ 17 h 350"/>
                <a:gd name="T16" fmla="*/ 6 w 155"/>
                <a:gd name="T17" fmla="*/ 16 h 350"/>
                <a:gd name="T18" fmla="*/ 6 w 155"/>
                <a:gd name="T19" fmla="*/ 14 h 350"/>
                <a:gd name="T20" fmla="*/ 6 w 155"/>
                <a:gd name="T21" fmla="*/ 12 h 350"/>
                <a:gd name="T22" fmla="*/ 7 w 155"/>
                <a:gd name="T23" fmla="*/ 10 h 350"/>
                <a:gd name="T24" fmla="*/ 7 w 155"/>
                <a:gd name="T25" fmla="*/ 8 h 350"/>
                <a:gd name="T26" fmla="*/ 7 w 155"/>
                <a:gd name="T27" fmla="*/ 7 h 350"/>
                <a:gd name="T28" fmla="*/ 7 w 155"/>
                <a:gd name="T29" fmla="*/ 5 h 350"/>
                <a:gd name="T30" fmla="*/ 6 w 155"/>
                <a:gd name="T31" fmla="*/ 4 h 350"/>
                <a:gd name="T32" fmla="*/ 6 w 155"/>
                <a:gd name="T33" fmla="*/ 3 h 350"/>
                <a:gd name="T34" fmla="*/ 5 w 155"/>
                <a:gd name="T35" fmla="*/ 2 h 350"/>
                <a:gd name="T36" fmla="*/ 4 w 155"/>
                <a:gd name="T37" fmla="*/ 1 h 350"/>
                <a:gd name="T38" fmla="*/ 3 w 155"/>
                <a:gd name="T39" fmla="*/ 0 h 350"/>
                <a:gd name="T40" fmla="*/ 2 w 155"/>
                <a:gd name="T41" fmla="*/ 0 h 350"/>
                <a:gd name="T42" fmla="*/ 2 w 155"/>
                <a:gd name="T43" fmla="*/ 0 h 350"/>
                <a:gd name="T44" fmla="*/ 1 w 155"/>
                <a:gd name="T45" fmla="*/ 0 h 350"/>
                <a:gd name="T46" fmla="*/ 1 w 155"/>
                <a:gd name="T47" fmla="*/ 0 h 350"/>
                <a:gd name="T48" fmla="*/ 1 w 155"/>
                <a:gd name="T49" fmla="*/ 0 h 350"/>
                <a:gd name="T50" fmla="*/ 1 w 155"/>
                <a:gd name="T51" fmla="*/ 1 h 350"/>
                <a:gd name="T52" fmla="*/ 0 w 155"/>
                <a:gd name="T53" fmla="*/ 1 h 350"/>
                <a:gd name="T54" fmla="*/ 1 w 155"/>
                <a:gd name="T55" fmla="*/ 1 h 350"/>
                <a:gd name="T56" fmla="*/ 1 w 155"/>
                <a:gd name="T57" fmla="*/ 1 h 350"/>
                <a:gd name="T58" fmla="*/ 2 w 155"/>
                <a:gd name="T59" fmla="*/ 2 h 350"/>
                <a:gd name="T60" fmla="*/ 3 w 155"/>
                <a:gd name="T61" fmla="*/ 2 h 350"/>
                <a:gd name="T62" fmla="*/ 4 w 155"/>
                <a:gd name="T63" fmla="*/ 3 h 350"/>
                <a:gd name="T64" fmla="*/ 5 w 155"/>
                <a:gd name="T65" fmla="*/ 3 h 350"/>
                <a:gd name="T66" fmla="*/ 5 w 155"/>
                <a:gd name="T67" fmla="*/ 4 h 350"/>
                <a:gd name="T68" fmla="*/ 6 w 155"/>
                <a:gd name="T69" fmla="*/ 5 h 350"/>
                <a:gd name="T70" fmla="*/ 6 w 155"/>
                <a:gd name="T71" fmla="*/ 6 h 350"/>
                <a:gd name="T72" fmla="*/ 6 w 155"/>
                <a:gd name="T73" fmla="*/ 7 h 350"/>
                <a:gd name="T74" fmla="*/ 6 w 155"/>
                <a:gd name="T75" fmla="*/ 9 h 350"/>
                <a:gd name="T76" fmla="*/ 6 w 155"/>
                <a:gd name="T77" fmla="*/ 11 h 350"/>
                <a:gd name="T78" fmla="*/ 5 w 155"/>
                <a:gd name="T79" fmla="*/ 13 h 350"/>
                <a:gd name="T80" fmla="*/ 5 w 155"/>
                <a:gd name="T81" fmla="*/ 15 h 350"/>
                <a:gd name="T82" fmla="*/ 5 w 155"/>
                <a:gd name="T83" fmla="*/ 16 h 350"/>
                <a:gd name="T84" fmla="*/ 6 w 155"/>
                <a:gd name="T85" fmla="*/ 17 h 350"/>
                <a:gd name="T86" fmla="*/ 6 w 155"/>
                <a:gd name="T87" fmla="*/ 18 h 350"/>
                <a:gd name="T88" fmla="*/ 7 w 155"/>
                <a:gd name="T89" fmla="*/ 19 h 350"/>
                <a:gd name="T90" fmla="*/ 7 w 155"/>
                <a:gd name="T91" fmla="*/ 20 h 350"/>
                <a:gd name="T92" fmla="*/ 8 w 155"/>
                <a:gd name="T93" fmla="*/ 21 h 350"/>
                <a:gd name="T94" fmla="*/ 9 w 155"/>
                <a:gd name="T95" fmla="*/ 21 h 350"/>
                <a:gd name="T96" fmla="*/ 10 w 155"/>
                <a:gd name="T97" fmla="*/ 21 h 350"/>
                <a:gd name="T98" fmla="*/ 10 w 155"/>
                <a:gd name="T99" fmla="*/ 21 h 350"/>
                <a:gd name="T100" fmla="*/ 10 w 155"/>
                <a:gd name="T101" fmla="*/ 21 h 350"/>
                <a:gd name="T102" fmla="*/ 10 w 155"/>
                <a:gd name="T103" fmla="*/ 21 h 350"/>
                <a:gd name="T104" fmla="*/ 10 w 155"/>
                <a:gd name="T105" fmla="*/ 21 h 350"/>
                <a:gd name="T106" fmla="*/ 10 w 155"/>
                <a:gd name="T107" fmla="*/ 2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350"/>
                <a:gd name="T164" fmla="*/ 155 w 155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350">
                  <a:moveTo>
                    <a:pt x="155" y="350"/>
                  </a:moveTo>
                  <a:lnTo>
                    <a:pt x="142" y="346"/>
                  </a:lnTo>
                  <a:lnTo>
                    <a:pt x="131" y="338"/>
                  </a:lnTo>
                  <a:lnTo>
                    <a:pt x="120" y="329"/>
                  </a:lnTo>
                  <a:lnTo>
                    <a:pt x="112" y="317"/>
                  </a:lnTo>
                  <a:lnTo>
                    <a:pt x="105" y="304"/>
                  </a:lnTo>
                  <a:lnTo>
                    <a:pt x="100" y="291"/>
                  </a:lnTo>
                  <a:lnTo>
                    <a:pt x="95" y="277"/>
                  </a:lnTo>
                  <a:lnTo>
                    <a:pt x="93" y="264"/>
                  </a:lnTo>
                  <a:lnTo>
                    <a:pt x="91" y="233"/>
                  </a:lnTo>
                  <a:lnTo>
                    <a:pt x="95" y="201"/>
                  </a:lnTo>
                  <a:lnTo>
                    <a:pt x="100" y="170"/>
                  </a:lnTo>
                  <a:lnTo>
                    <a:pt x="103" y="139"/>
                  </a:lnTo>
                  <a:lnTo>
                    <a:pt x="103" y="117"/>
                  </a:lnTo>
                  <a:lnTo>
                    <a:pt x="100" y="95"/>
                  </a:lnTo>
                  <a:lnTo>
                    <a:pt x="95" y="73"/>
                  </a:lnTo>
                  <a:lnTo>
                    <a:pt x="88" y="52"/>
                  </a:lnTo>
                  <a:lnTo>
                    <a:pt x="77" y="34"/>
                  </a:lnTo>
                  <a:lnTo>
                    <a:pt x="63" y="19"/>
                  </a:lnTo>
                  <a:lnTo>
                    <a:pt x="46" y="7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26" y="33"/>
                  </a:lnTo>
                  <a:lnTo>
                    <a:pt x="42" y="41"/>
                  </a:lnTo>
                  <a:lnTo>
                    <a:pt x="56" y="50"/>
                  </a:lnTo>
                  <a:lnTo>
                    <a:pt x="66" y="60"/>
                  </a:lnTo>
                  <a:lnTo>
                    <a:pt x="74" y="73"/>
                  </a:lnTo>
                  <a:lnTo>
                    <a:pt x="81" y="89"/>
                  </a:lnTo>
                  <a:lnTo>
                    <a:pt x="86" y="107"/>
                  </a:lnTo>
                  <a:lnTo>
                    <a:pt x="88" y="126"/>
                  </a:lnTo>
                  <a:lnTo>
                    <a:pt x="87" y="155"/>
                  </a:lnTo>
                  <a:lnTo>
                    <a:pt x="84" y="185"/>
                  </a:lnTo>
                  <a:lnTo>
                    <a:pt x="79" y="214"/>
                  </a:lnTo>
                  <a:lnTo>
                    <a:pt x="77" y="242"/>
                  </a:lnTo>
                  <a:lnTo>
                    <a:pt x="78" y="260"/>
                  </a:lnTo>
                  <a:lnTo>
                    <a:pt x="81" y="278"/>
                  </a:lnTo>
                  <a:lnTo>
                    <a:pt x="88" y="295"/>
                  </a:lnTo>
                  <a:lnTo>
                    <a:pt x="97" y="312"/>
                  </a:lnTo>
                  <a:lnTo>
                    <a:pt x="109" y="327"/>
                  </a:lnTo>
                  <a:lnTo>
                    <a:pt x="122" y="338"/>
                  </a:lnTo>
                  <a:lnTo>
                    <a:pt x="138" y="346"/>
                  </a:lnTo>
                  <a:lnTo>
                    <a:pt x="1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1" name="Freeform 506"/>
            <p:cNvSpPr>
              <a:spLocks/>
            </p:cNvSpPr>
            <p:nvPr/>
          </p:nvSpPr>
          <p:spPr bwMode="auto">
            <a:xfrm>
              <a:off x="4263" y="1823"/>
              <a:ext cx="353" cy="360"/>
            </a:xfrm>
            <a:custGeom>
              <a:avLst/>
              <a:gdLst>
                <a:gd name="T0" fmla="*/ 0 w 706"/>
                <a:gd name="T1" fmla="*/ 2 h 720"/>
                <a:gd name="T2" fmla="*/ 1 w 706"/>
                <a:gd name="T3" fmla="*/ 6 h 720"/>
                <a:gd name="T4" fmla="*/ 1 w 706"/>
                <a:gd name="T5" fmla="*/ 9 h 720"/>
                <a:gd name="T6" fmla="*/ 2 w 706"/>
                <a:gd name="T7" fmla="*/ 12 h 720"/>
                <a:gd name="T8" fmla="*/ 3 w 706"/>
                <a:gd name="T9" fmla="*/ 15 h 720"/>
                <a:gd name="T10" fmla="*/ 4 w 706"/>
                <a:gd name="T11" fmla="*/ 16 h 720"/>
                <a:gd name="T12" fmla="*/ 6 w 706"/>
                <a:gd name="T13" fmla="*/ 18 h 720"/>
                <a:gd name="T14" fmla="*/ 7 w 706"/>
                <a:gd name="T15" fmla="*/ 20 h 720"/>
                <a:gd name="T16" fmla="*/ 9 w 706"/>
                <a:gd name="T17" fmla="*/ 21 h 720"/>
                <a:gd name="T18" fmla="*/ 10 w 706"/>
                <a:gd name="T19" fmla="*/ 22 h 720"/>
                <a:gd name="T20" fmla="*/ 12 w 706"/>
                <a:gd name="T21" fmla="*/ 23 h 720"/>
                <a:gd name="T22" fmla="*/ 13 w 706"/>
                <a:gd name="T23" fmla="*/ 25 h 720"/>
                <a:gd name="T24" fmla="*/ 15 w 706"/>
                <a:gd name="T25" fmla="*/ 26 h 720"/>
                <a:gd name="T26" fmla="*/ 17 w 706"/>
                <a:gd name="T27" fmla="*/ 27 h 720"/>
                <a:gd name="T28" fmla="*/ 19 w 706"/>
                <a:gd name="T29" fmla="*/ 28 h 720"/>
                <a:gd name="T30" fmla="*/ 21 w 706"/>
                <a:gd name="T31" fmla="*/ 29 h 720"/>
                <a:gd name="T32" fmla="*/ 23 w 706"/>
                <a:gd name="T33" fmla="*/ 30 h 720"/>
                <a:gd name="T34" fmla="*/ 25 w 706"/>
                <a:gd name="T35" fmla="*/ 32 h 720"/>
                <a:gd name="T36" fmla="*/ 27 w 706"/>
                <a:gd name="T37" fmla="*/ 33 h 720"/>
                <a:gd name="T38" fmla="*/ 29 w 706"/>
                <a:gd name="T39" fmla="*/ 34 h 720"/>
                <a:gd name="T40" fmla="*/ 31 w 706"/>
                <a:gd name="T41" fmla="*/ 35 h 720"/>
                <a:gd name="T42" fmla="*/ 33 w 706"/>
                <a:gd name="T43" fmla="*/ 36 h 720"/>
                <a:gd name="T44" fmla="*/ 35 w 706"/>
                <a:gd name="T45" fmla="*/ 38 h 720"/>
                <a:gd name="T46" fmla="*/ 36 w 706"/>
                <a:gd name="T47" fmla="*/ 39 h 720"/>
                <a:gd name="T48" fmla="*/ 38 w 706"/>
                <a:gd name="T49" fmla="*/ 41 h 720"/>
                <a:gd name="T50" fmla="*/ 40 w 706"/>
                <a:gd name="T51" fmla="*/ 42 h 720"/>
                <a:gd name="T52" fmla="*/ 42 w 706"/>
                <a:gd name="T53" fmla="*/ 43 h 720"/>
                <a:gd name="T54" fmla="*/ 43 w 706"/>
                <a:gd name="T55" fmla="*/ 45 h 720"/>
                <a:gd name="T56" fmla="*/ 44 w 706"/>
                <a:gd name="T57" fmla="*/ 45 h 720"/>
                <a:gd name="T58" fmla="*/ 45 w 706"/>
                <a:gd name="T59" fmla="*/ 45 h 720"/>
                <a:gd name="T60" fmla="*/ 44 w 706"/>
                <a:gd name="T61" fmla="*/ 45 h 720"/>
                <a:gd name="T62" fmla="*/ 42 w 706"/>
                <a:gd name="T63" fmla="*/ 43 h 720"/>
                <a:gd name="T64" fmla="*/ 41 w 706"/>
                <a:gd name="T65" fmla="*/ 42 h 720"/>
                <a:gd name="T66" fmla="*/ 39 w 706"/>
                <a:gd name="T67" fmla="*/ 41 h 720"/>
                <a:gd name="T68" fmla="*/ 38 w 706"/>
                <a:gd name="T69" fmla="*/ 39 h 720"/>
                <a:gd name="T70" fmla="*/ 36 w 706"/>
                <a:gd name="T71" fmla="*/ 38 h 720"/>
                <a:gd name="T72" fmla="*/ 35 w 706"/>
                <a:gd name="T73" fmla="*/ 37 h 720"/>
                <a:gd name="T74" fmla="*/ 33 w 706"/>
                <a:gd name="T75" fmla="*/ 36 h 720"/>
                <a:gd name="T76" fmla="*/ 31 w 706"/>
                <a:gd name="T77" fmla="*/ 35 h 720"/>
                <a:gd name="T78" fmla="*/ 30 w 706"/>
                <a:gd name="T79" fmla="*/ 33 h 720"/>
                <a:gd name="T80" fmla="*/ 28 w 706"/>
                <a:gd name="T81" fmla="*/ 32 h 720"/>
                <a:gd name="T82" fmla="*/ 26 w 706"/>
                <a:gd name="T83" fmla="*/ 31 h 720"/>
                <a:gd name="T84" fmla="*/ 24 w 706"/>
                <a:gd name="T85" fmla="*/ 30 h 720"/>
                <a:gd name="T86" fmla="*/ 22 w 706"/>
                <a:gd name="T87" fmla="*/ 29 h 720"/>
                <a:gd name="T88" fmla="*/ 20 w 706"/>
                <a:gd name="T89" fmla="*/ 28 h 720"/>
                <a:gd name="T90" fmla="*/ 19 w 706"/>
                <a:gd name="T91" fmla="*/ 26 h 720"/>
                <a:gd name="T92" fmla="*/ 17 w 706"/>
                <a:gd name="T93" fmla="*/ 25 h 720"/>
                <a:gd name="T94" fmla="*/ 15 w 706"/>
                <a:gd name="T95" fmla="*/ 24 h 720"/>
                <a:gd name="T96" fmla="*/ 13 w 706"/>
                <a:gd name="T97" fmla="*/ 23 h 720"/>
                <a:gd name="T98" fmla="*/ 12 w 706"/>
                <a:gd name="T99" fmla="*/ 22 h 720"/>
                <a:gd name="T100" fmla="*/ 10 w 706"/>
                <a:gd name="T101" fmla="*/ 20 h 720"/>
                <a:gd name="T102" fmla="*/ 9 w 706"/>
                <a:gd name="T103" fmla="*/ 19 h 720"/>
                <a:gd name="T104" fmla="*/ 7 w 706"/>
                <a:gd name="T105" fmla="*/ 18 h 720"/>
                <a:gd name="T106" fmla="*/ 6 w 706"/>
                <a:gd name="T107" fmla="*/ 16 h 720"/>
                <a:gd name="T108" fmla="*/ 4 w 706"/>
                <a:gd name="T109" fmla="*/ 14 h 720"/>
                <a:gd name="T110" fmla="*/ 3 w 706"/>
                <a:gd name="T111" fmla="*/ 10 h 720"/>
                <a:gd name="T112" fmla="*/ 2 w 706"/>
                <a:gd name="T113" fmla="*/ 6 h 720"/>
                <a:gd name="T114" fmla="*/ 1 w 706"/>
                <a:gd name="T115" fmla="*/ 2 h 720"/>
                <a:gd name="T116" fmla="*/ 1 w 706"/>
                <a:gd name="T117" fmla="*/ 0 h 720"/>
                <a:gd name="T118" fmla="*/ 1 w 706"/>
                <a:gd name="T119" fmla="*/ 1 h 720"/>
                <a:gd name="T120" fmla="*/ 1 w 706"/>
                <a:gd name="T121" fmla="*/ 1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6"/>
                <a:gd name="T184" fmla="*/ 0 h 720"/>
                <a:gd name="T185" fmla="*/ 706 w 706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6" h="720">
                  <a:moveTo>
                    <a:pt x="1" y="2"/>
                  </a:moveTo>
                  <a:lnTo>
                    <a:pt x="0" y="30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5" y="112"/>
                  </a:lnTo>
                  <a:lnTo>
                    <a:pt x="10" y="138"/>
                  </a:lnTo>
                  <a:lnTo>
                    <a:pt x="17" y="163"/>
                  </a:lnTo>
                  <a:lnTo>
                    <a:pt x="25" y="190"/>
                  </a:lnTo>
                  <a:lnTo>
                    <a:pt x="37" y="215"/>
                  </a:lnTo>
                  <a:lnTo>
                    <a:pt x="44" y="229"/>
                  </a:lnTo>
                  <a:lnTo>
                    <a:pt x="53" y="243"/>
                  </a:lnTo>
                  <a:lnTo>
                    <a:pt x="61" y="256"/>
                  </a:lnTo>
                  <a:lnTo>
                    <a:pt x="71" y="270"/>
                  </a:lnTo>
                  <a:lnTo>
                    <a:pt x="82" y="281"/>
                  </a:lnTo>
                  <a:lnTo>
                    <a:pt x="93" y="294"/>
                  </a:lnTo>
                  <a:lnTo>
                    <a:pt x="105" y="305"/>
                  </a:lnTo>
                  <a:lnTo>
                    <a:pt x="116" y="316"/>
                  </a:lnTo>
                  <a:lnTo>
                    <a:pt x="129" y="327"/>
                  </a:lnTo>
                  <a:lnTo>
                    <a:pt x="142" y="337"/>
                  </a:lnTo>
                  <a:lnTo>
                    <a:pt x="154" y="348"/>
                  </a:lnTo>
                  <a:lnTo>
                    <a:pt x="168" y="357"/>
                  </a:lnTo>
                  <a:lnTo>
                    <a:pt x="181" y="366"/>
                  </a:lnTo>
                  <a:lnTo>
                    <a:pt x="195" y="376"/>
                  </a:lnTo>
                  <a:lnTo>
                    <a:pt x="208" y="385"/>
                  </a:lnTo>
                  <a:lnTo>
                    <a:pt x="221" y="393"/>
                  </a:lnTo>
                  <a:lnTo>
                    <a:pt x="237" y="402"/>
                  </a:lnTo>
                  <a:lnTo>
                    <a:pt x="252" y="412"/>
                  </a:lnTo>
                  <a:lnTo>
                    <a:pt x="268" y="422"/>
                  </a:lnTo>
                  <a:lnTo>
                    <a:pt x="284" y="432"/>
                  </a:lnTo>
                  <a:lnTo>
                    <a:pt x="299" y="441"/>
                  </a:lnTo>
                  <a:lnTo>
                    <a:pt x="315" y="450"/>
                  </a:lnTo>
                  <a:lnTo>
                    <a:pt x="332" y="461"/>
                  </a:lnTo>
                  <a:lnTo>
                    <a:pt x="347" y="470"/>
                  </a:lnTo>
                  <a:lnTo>
                    <a:pt x="363" y="479"/>
                  </a:lnTo>
                  <a:lnTo>
                    <a:pt x="379" y="488"/>
                  </a:lnTo>
                  <a:lnTo>
                    <a:pt x="394" y="499"/>
                  </a:lnTo>
                  <a:lnTo>
                    <a:pt x="410" y="508"/>
                  </a:lnTo>
                  <a:lnTo>
                    <a:pt x="425" y="517"/>
                  </a:lnTo>
                  <a:lnTo>
                    <a:pt x="441" y="526"/>
                  </a:lnTo>
                  <a:lnTo>
                    <a:pt x="456" y="537"/>
                  </a:lnTo>
                  <a:lnTo>
                    <a:pt x="472" y="546"/>
                  </a:lnTo>
                  <a:lnTo>
                    <a:pt x="487" y="555"/>
                  </a:lnTo>
                  <a:lnTo>
                    <a:pt x="503" y="566"/>
                  </a:lnTo>
                  <a:lnTo>
                    <a:pt x="517" y="576"/>
                  </a:lnTo>
                  <a:lnTo>
                    <a:pt x="532" y="586"/>
                  </a:lnTo>
                  <a:lnTo>
                    <a:pt x="547" y="597"/>
                  </a:lnTo>
                  <a:lnTo>
                    <a:pt x="561" y="607"/>
                  </a:lnTo>
                  <a:lnTo>
                    <a:pt x="575" y="619"/>
                  </a:lnTo>
                  <a:lnTo>
                    <a:pt x="590" y="629"/>
                  </a:lnTo>
                  <a:lnTo>
                    <a:pt x="603" y="641"/>
                  </a:lnTo>
                  <a:lnTo>
                    <a:pt x="617" y="652"/>
                  </a:lnTo>
                  <a:lnTo>
                    <a:pt x="631" y="662"/>
                  </a:lnTo>
                  <a:lnTo>
                    <a:pt x="645" y="674"/>
                  </a:lnTo>
                  <a:lnTo>
                    <a:pt x="659" y="685"/>
                  </a:lnTo>
                  <a:lnTo>
                    <a:pt x="672" y="697"/>
                  </a:lnTo>
                  <a:lnTo>
                    <a:pt x="686" y="709"/>
                  </a:lnTo>
                  <a:lnTo>
                    <a:pt x="700" y="720"/>
                  </a:lnTo>
                  <a:lnTo>
                    <a:pt x="702" y="720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5" y="717"/>
                  </a:lnTo>
                  <a:lnTo>
                    <a:pt x="693" y="706"/>
                  </a:lnTo>
                  <a:lnTo>
                    <a:pt x="681" y="696"/>
                  </a:lnTo>
                  <a:lnTo>
                    <a:pt x="669" y="684"/>
                  </a:lnTo>
                  <a:lnTo>
                    <a:pt x="657" y="674"/>
                  </a:lnTo>
                  <a:lnTo>
                    <a:pt x="646" y="664"/>
                  </a:lnTo>
                  <a:lnTo>
                    <a:pt x="633" y="653"/>
                  </a:lnTo>
                  <a:lnTo>
                    <a:pt x="622" y="643"/>
                  </a:lnTo>
                  <a:lnTo>
                    <a:pt x="610" y="632"/>
                  </a:lnTo>
                  <a:lnTo>
                    <a:pt x="598" y="622"/>
                  </a:lnTo>
                  <a:lnTo>
                    <a:pt x="586" y="613"/>
                  </a:lnTo>
                  <a:lnTo>
                    <a:pt x="573" y="603"/>
                  </a:lnTo>
                  <a:lnTo>
                    <a:pt x="561" y="593"/>
                  </a:lnTo>
                  <a:lnTo>
                    <a:pt x="549" y="583"/>
                  </a:lnTo>
                  <a:lnTo>
                    <a:pt x="537" y="574"/>
                  </a:lnTo>
                  <a:lnTo>
                    <a:pt x="523" y="566"/>
                  </a:lnTo>
                  <a:lnTo>
                    <a:pt x="510" y="556"/>
                  </a:lnTo>
                  <a:lnTo>
                    <a:pt x="495" y="547"/>
                  </a:lnTo>
                  <a:lnTo>
                    <a:pt x="481" y="537"/>
                  </a:lnTo>
                  <a:lnTo>
                    <a:pt x="466" y="528"/>
                  </a:lnTo>
                  <a:lnTo>
                    <a:pt x="451" y="518"/>
                  </a:lnTo>
                  <a:lnTo>
                    <a:pt x="438" y="509"/>
                  </a:lnTo>
                  <a:lnTo>
                    <a:pt x="423" y="499"/>
                  </a:lnTo>
                  <a:lnTo>
                    <a:pt x="408" y="490"/>
                  </a:lnTo>
                  <a:lnTo>
                    <a:pt x="393" y="480"/>
                  </a:lnTo>
                  <a:lnTo>
                    <a:pt x="379" y="471"/>
                  </a:lnTo>
                  <a:lnTo>
                    <a:pt x="364" y="462"/>
                  </a:lnTo>
                  <a:lnTo>
                    <a:pt x="349" y="453"/>
                  </a:lnTo>
                  <a:lnTo>
                    <a:pt x="334" y="444"/>
                  </a:lnTo>
                  <a:lnTo>
                    <a:pt x="319" y="434"/>
                  </a:lnTo>
                  <a:lnTo>
                    <a:pt x="305" y="424"/>
                  </a:lnTo>
                  <a:lnTo>
                    <a:pt x="290" y="415"/>
                  </a:lnTo>
                  <a:lnTo>
                    <a:pt x="275" y="405"/>
                  </a:lnTo>
                  <a:lnTo>
                    <a:pt x="261" y="396"/>
                  </a:lnTo>
                  <a:lnTo>
                    <a:pt x="248" y="387"/>
                  </a:lnTo>
                  <a:lnTo>
                    <a:pt x="235" y="378"/>
                  </a:lnTo>
                  <a:lnTo>
                    <a:pt x="221" y="369"/>
                  </a:lnTo>
                  <a:lnTo>
                    <a:pt x="208" y="359"/>
                  </a:lnTo>
                  <a:lnTo>
                    <a:pt x="195" y="350"/>
                  </a:lnTo>
                  <a:lnTo>
                    <a:pt x="182" y="341"/>
                  </a:lnTo>
                  <a:lnTo>
                    <a:pt x="169" y="331"/>
                  </a:lnTo>
                  <a:lnTo>
                    <a:pt x="157" y="320"/>
                  </a:lnTo>
                  <a:lnTo>
                    <a:pt x="145" y="310"/>
                  </a:lnTo>
                  <a:lnTo>
                    <a:pt x="134" y="299"/>
                  </a:lnTo>
                  <a:lnTo>
                    <a:pt x="122" y="288"/>
                  </a:lnTo>
                  <a:lnTo>
                    <a:pt x="110" y="276"/>
                  </a:lnTo>
                  <a:lnTo>
                    <a:pt x="100" y="265"/>
                  </a:lnTo>
                  <a:lnTo>
                    <a:pt x="90" y="252"/>
                  </a:lnTo>
                  <a:lnTo>
                    <a:pt x="79" y="240"/>
                  </a:lnTo>
                  <a:lnTo>
                    <a:pt x="62" y="213"/>
                  </a:lnTo>
                  <a:lnTo>
                    <a:pt x="48" y="185"/>
                  </a:lnTo>
                  <a:lnTo>
                    <a:pt x="37" y="155"/>
                  </a:lnTo>
                  <a:lnTo>
                    <a:pt x="28" y="125"/>
                  </a:lnTo>
                  <a:lnTo>
                    <a:pt x="21" y="94"/>
                  </a:lnTo>
                  <a:lnTo>
                    <a:pt x="15" y="63"/>
                  </a:lnTo>
                  <a:lnTo>
                    <a:pt x="11" y="3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2" name="Freeform 507"/>
            <p:cNvSpPr>
              <a:spLocks/>
            </p:cNvSpPr>
            <p:nvPr/>
          </p:nvSpPr>
          <p:spPr bwMode="auto">
            <a:xfrm>
              <a:off x="4110" y="1984"/>
              <a:ext cx="27" cy="101"/>
            </a:xfrm>
            <a:custGeom>
              <a:avLst/>
              <a:gdLst>
                <a:gd name="T0" fmla="*/ 3 w 55"/>
                <a:gd name="T1" fmla="*/ 13 h 201"/>
                <a:gd name="T2" fmla="*/ 3 w 55"/>
                <a:gd name="T3" fmla="*/ 12 h 201"/>
                <a:gd name="T4" fmla="*/ 3 w 55"/>
                <a:gd name="T5" fmla="*/ 11 h 201"/>
                <a:gd name="T6" fmla="*/ 3 w 55"/>
                <a:gd name="T7" fmla="*/ 10 h 201"/>
                <a:gd name="T8" fmla="*/ 3 w 55"/>
                <a:gd name="T9" fmla="*/ 10 h 201"/>
                <a:gd name="T10" fmla="*/ 3 w 55"/>
                <a:gd name="T11" fmla="*/ 9 h 201"/>
                <a:gd name="T12" fmla="*/ 2 w 55"/>
                <a:gd name="T13" fmla="*/ 8 h 201"/>
                <a:gd name="T14" fmla="*/ 2 w 55"/>
                <a:gd name="T15" fmla="*/ 7 h 201"/>
                <a:gd name="T16" fmla="*/ 2 w 55"/>
                <a:gd name="T17" fmla="*/ 6 h 201"/>
                <a:gd name="T18" fmla="*/ 1 w 55"/>
                <a:gd name="T19" fmla="*/ 4 h 201"/>
                <a:gd name="T20" fmla="*/ 1 w 55"/>
                <a:gd name="T21" fmla="*/ 3 h 201"/>
                <a:gd name="T22" fmla="*/ 1 w 55"/>
                <a:gd name="T23" fmla="*/ 2 h 201"/>
                <a:gd name="T24" fmla="*/ 0 w 55"/>
                <a:gd name="T25" fmla="*/ 1 h 201"/>
                <a:gd name="T26" fmla="*/ 0 w 55"/>
                <a:gd name="T27" fmla="*/ 1 h 201"/>
                <a:gd name="T28" fmla="*/ 0 w 55"/>
                <a:gd name="T29" fmla="*/ 0 h 201"/>
                <a:gd name="T30" fmla="*/ 0 w 55"/>
                <a:gd name="T31" fmla="*/ 1 h 201"/>
                <a:gd name="T32" fmla="*/ 0 w 55"/>
                <a:gd name="T33" fmla="*/ 1 h 201"/>
                <a:gd name="T34" fmla="*/ 0 w 55"/>
                <a:gd name="T35" fmla="*/ 1 h 201"/>
                <a:gd name="T36" fmla="*/ 0 w 55"/>
                <a:gd name="T37" fmla="*/ 2 h 201"/>
                <a:gd name="T38" fmla="*/ 0 w 55"/>
                <a:gd name="T39" fmla="*/ 3 h 201"/>
                <a:gd name="T40" fmla="*/ 0 w 55"/>
                <a:gd name="T41" fmla="*/ 4 h 201"/>
                <a:gd name="T42" fmla="*/ 0 w 55"/>
                <a:gd name="T43" fmla="*/ 4 h 201"/>
                <a:gd name="T44" fmla="*/ 1 w 55"/>
                <a:gd name="T45" fmla="*/ 5 h 201"/>
                <a:gd name="T46" fmla="*/ 1 w 55"/>
                <a:gd name="T47" fmla="*/ 5 h 201"/>
                <a:gd name="T48" fmla="*/ 1 w 55"/>
                <a:gd name="T49" fmla="*/ 6 h 201"/>
                <a:gd name="T50" fmla="*/ 2 w 55"/>
                <a:gd name="T51" fmla="*/ 8 h 201"/>
                <a:gd name="T52" fmla="*/ 2 w 55"/>
                <a:gd name="T53" fmla="*/ 9 h 201"/>
                <a:gd name="T54" fmla="*/ 2 w 55"/>
                <a:gd name="T55" fmla="*/ 11 h 201"/>
                <a:gd name="T56" fmla="*/ 2 w 55"/>
                <a:gd name="T57" fmla="*/ 13 h 201"/>
                <a:gd name="T58" fmla="*/ 2 w 55"/>
                <a:gd name="T59" fmla="*/ 13 h 201"/>
                <a:gd name="T60" fmla="*/ 2 w 55"/>
                <a:gd name="T61" fmla="*/ 13 h 201"/>
                <a:gd name="T62" fmla="*/ 3 w 55"/>
                <a:gd name="T63" fmla="*/ 13 h 201"/>
                <a:gd name="T64" fmla="*/ 3 w 55"/>
                <a:gd name="T65" fmla="*/ 13 h 201"/>
                <a:gd name="T66" fmla="*/ 3 w 55"/>
                <a:gd name="T67" fmla="*/ 13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01"/>
                <a:gd name="T104" fmla="*/ 55 w 55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01">
                  <a:moveTo>
                    <a:pt x="48" y="198"/>
                  </a:moveTo>
                  <a:lnTo>
                    <a:pt x="50" y="185"/>
                  </a:lnTo>
                  <a:lnTo>
                    <a:pt x="52" y="172"/>
                  </a:lnTo>
                  <a:lnTo>
                    <a:pt x="55" y="159"/>
                  </a:lnTo>
                  <a:lnTo>
                    <a:pt x="53" y="146"/>
                  </a:lnTo>
                  <a:lnTo>
                    <a:pt x="50" y="130"/>
                  </a:lnTo>
                  <a:lnTo>
                    <a:pt x="46" y="114"/>
                  </a:lnTo>
                  <a:lnTo>
                    <a:pt x="41" y="99"/>
                  </a:lnTo>
                  <a:lnTo>
                    <a:pt x="35" y="82"/>
                  </a:lnTo>
                  <a:lnTo>
                    <a:pt x="27" y="63"/>
                  </a:lnTo>
                  <a:lnTo>
                    <a:pt x="20" y="44"/>
                  </a:lnTo>
                  <a:lnTo>
                    <a:pt x="17" y="2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3" y="40"/>
                  </a:lnTo>
                  <a:lnTo>
                    <a:pt x="7" y="53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1" y="80"/>
                  </a:lnTo>
                  <a:lnTo>
                    <a:pt x="26" y="89"/>
                  </a:lnTo>
                  <a:lnTo>
                    <a:pt x="37" y="118"/>
                  </a:lnTo>
                  <a:lnTo>
                    <a:pt x="44" y="144"/>
                  </a:lnTo>
                  <a:lnTo>
                    <a:pt x="45" y="170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3" name="Freeform 508"/>
            <p:cNvSpPr>
              <a:spLocks/>
            </p:cNvSpPr>
            <p:nvPr/>
          </p:nvSpPr>
          <p:spPr bwMode="auto">
            <a:xfrm>
              <a:off x="3952" y="2019"/>
              <a:ext cx="185" cy="93"/>
            </a:xfrm>
            <a:custGeom>
              <a:avLst/>
              <a:gdLst>
                <a:gd name="T0" fmla="*/ 23 w 370"/>
                <a:gd name="T1" fmla="*/ 1 h 184"/>
                <a:gd name="T2" fmla="*/ 23 w 370"/>
                <a:gd name="T3" fmla="*/ 1 h 184"/>
                <a:gd name="T4" fmla="*/ 22 w 370"/>
                <a:gd name="T5" fmla="*/ 2 h 184"/>
                <a:gd name="T6" fmla="*/ 21 w 370"/>
                <a:gd name="T7" fmla="*/ 2 h 184"/>
                <a:gd name="T8" fmla="*/ 21 w 370"/>
                <a:gd name="T9" fmla="*/ 3 h 184"/>
                <a:gd name="T10" fmla="*/ 20 w 370"/>
                <a:gd name="T11" fmla="*/ 3 h 184"/>
                <a:gd name="T12" fmla="*/ 19 w 370"/>
                <a:gd name="T13" fmla="*/ 3 h 184"/>
                <a:gd name="T14" fmla="*/ 18 w 370"/>
                <a:gd name="T15" fmla="*/ 4 h 184"/>
                <a:gd name="T16" fmla="*/ 18 w 370"/>
                <a:gd name="T17" fmla="*/ 4 h 184"/>
                <a:gd name="T18" fmla="*/ 17 w 370"/>
                <a:gd name="T19" fmla="*/ 4 h 184"/>
                <a:gd name="T20" fmla="*/ 16 w 370"/>
                <a:gd name="T21" fmla="*/ 4 h 184"/>
                <a:gd name="T22" fmla="*/ 15 w 370"/>
                <a:gd name="T23" fmla="*/ 4 h 184"/>
                <a:gd name="T24" fmla="*/ 14 w 370"/>
                <a:gd name="T25" fmla="*/ 5 h 184"/>
                <a:gd name="T26" fmla="*/ 13 w 370"/>
                <a:gd name="T27" fmla="*/ 5 h 184"/>
                <a:gd name="T28" fmla="*/ 13 w 370"/>
                <a:gd name="T29" fmla="*/ 5 h 184"/>
                <a:gd name="T30" fmla="*/ 12 w 370"/>
                <a:gd name="T31" fmla="*/ 5 h 184"/>
                <a:gd name="T32" fmla="*/ 11 w 370"/>
                <a:gd name="T33" fmla="*/ 6 h 184"/>
                <a:gd name="T34" fmla="*/ 10 w 370"/>
                <a:gd name="T35" fmla="*/ 6 h 184"/>
                <a:gd name="T36" fmla="*/ 8 w 370"/>
                <a:gd name="T37" fmla="*/ 7 h 184"/>
                <a:gd name="T38" fmla="*/ 7 w 370"/>
                <a:gd name="T39" fmla="*/ 7 h 184"/>
                <a:gd name="T40" fmla="*/ 6 w 370"/>
                <a:gd name="T41" fmla="*/ 8 h 184"/>
                <a:gd name="T42" fmla="*/ 4 w 370"/>
                <a:gd name="T43" fmla="*/ 9 h 184"/>
                <a:gd name="T44" fmla="*/ 3 w 370"/>
                <a:gd name="T45" fmla="*/ 10 h 184"/>
                <a:gd name="T46" fmla="*/ 2 w 370"/>
                <a:gd name="T47" fmla="*/ 10 h 184"/>
                <a:gd name="T48" fmla="*/ 1 w 370"/>
                <a:gd name="T49" fmla="*/ 11 h 184"/>
                <a:gd name="T50" fmla="*/ 1 w 370"/>
                <a:gd name="T51" fmla="*/ 11 h 184"/>
                <a:gd name="T52" fmla="*/ 0 w 370"/>
                <a:gd name="T53" fmla="*/ 12 h 184"/>
                <a:gd name="T54" fmla="*/ 1 w 370"/>
                <a:gd name="T55" fmla="*/ 12 h 184"/>
                <a:gd name="T56" fmla="*/ 1 w 370"/>
                <a:gd name="T57" fmla="*/ 12 h 184"/>
                <a:gd name="T58" fmla="*/ 2 w 370"/>
                <a:gd name="T59" fmla="*/ 12 h 184"/>
                <a:gd name="T60" fmla="*/ 3 w 370"/>
                <a:gd name="T61" fmla="*/ 11 h 184"/>
                <a:gd name="T62" fmla="*/ 3 w 370"/>
                <a:gd name="T63" fmla="*/ 11 h 184"/>
                <a:gd name="T64" fmla="*/ 4 w 370"/>
                <a:gd name="T65" fmla="*/ 10 h 184"/>
                <a:gd name="T66" fmla="*/ 5 w 370"/>
                <a:gd name="T67" fmla="*/ 10 h 184"/>
                <a:gd name="T68" fmla="*/ 6 w 370"/>
                <a:gd name="T69" fmla="*/ 9 h 184"/>
                <a:gd name="T70" fmla="*/ 7 w 370"/>
                <a:gd name="T71" fmla="*/ 9 h 184"/>
                <a:gd name="T72" fmla="*/ 7 w 370"/>
                <a:gd name="T73" fmla="*/ 8 h 184"/>
                <a:gd name="T74" fmla="*/ 8 w 370"/>
                <a:gd name="T75" fmla="*/ 8 h 184"/>
                <a:gd name="T76" fmla="*/ 9 w 370"/>
                <a:gd name="T77" fmla="*/ 8 h 184"/>
                <a:gd name="T78" fmla="*/ 10 w 370"/>
                <a:gd name="T79" fmla="*/ 7 h 184"/>
                <a:gd name="T80" fmla="*/ 11 w 370"/>
                <a:gd name="T81" fmla="*/ 7 h 184"/>
                <a:gd name="T82" fmla="*/ 12 w 370"/>
                <a:gd name="T83" fmla="*/ 6 h 184"/>
                <a:gd name="T84" fmla="*/ 13 w 370"/>
                <a:gd name="T85" fmla="*/ 6 h 184"/>
                <a:gd name="T86" fmla="*/ 14 w 370"/>
                <a:gd name="T87" fmla="*/ 5 h 184"/>
                <a:gd name="T88" fmla="*/ 15 w 370"/>
                <a:gd name="T89" fmla="*/ 5 h 184"/>
                <a:gd name="T90" fmla="*/ 17 w 370"/>
                <a:gd name="T91" fmla="*/ 5 h 184"/>
                <a:gd name="T92" fmla="*/ 18 w 370"/>
                <a:gd name="T93" fmla="*/ 4 h 184"/>
                <a:gd name="T94" fmla="*/ 19 w 370"/>
                <a:gd name="T95" fmla="*/ 4 h 184"/>
                <a:gd name="T96" fmla="*/ 20 w 370"/>
                <a:gd name="T97" fmla="*/ 3 h 184"/>
                <a:gd name="T98" fmla="*/ 21 w 370"/>
                <a:gd name="T99" fmla="*/ 3 h 184"/>
                <a:gd name="T100" fmla="*/ 22 w 370"/>
                <a:gd name="T101" fmla="*/ 2 h 184"/>
                <a:gd name="T102" fmla="*/ 23 w 370"/>
                <a:gd name="T103" fmla="*/ 1 h 184"/>
                <a:gd name="T104" fmla="*/ 24 w 370"/>
                <a:gd name="T105" fmla="*/ 1 h 184"/>
                <a:gd name="T106" fmla="*/ 24 w 370"/>
                <a:gd name="T107" fmla="*/ 1 h 184"/>
                <a:gd name="T108" fmla="*/ 24 w 370"/>
                <a:gd name="T109" fmla="*/ 0 h 184"/>
                <a:gd name="T110" fmla="*/ 23 w 370"/>
                <a:gd name="T111" fmla="*/ 0 h 184"/>
                <a:gd name="T112" fmla="*/ 23 w 370"/>
                <a:gd name="T113" fmla="*/ 1 h 184"/>
                <a:gd name="T114" fmla="*/ 23 w 37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0"/>
                <a:gd name="T175" fmla="*/ 0 h 184"/>
                <a:gd name="T176" fmla="*/ 370 w 37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0" h="184">
                  <a:moveTo>
                    <a:pt x="367" y="1"/>
                  </a:moveTo>
                  <a:lnTo>
                    <a:pt x="358" y="10"/>
                  </a:lnTo>
                  <a:lnTo>
                    <a:pt x="348" y="19"/>
                  </a:lnTo>
                  <a:lnTo>
                    <a:pt x="336" y="27"/>
                  </a:lnTo>
                  <a:lnTo>
                    <a:pt x="325" y="33"/>
                  </a:lnTo>
                  <a:lnTo>
                    <a:pt x="312" y="39"/>
                  </a:lnTo>
                  <a:lnTo>
                    <a:pt x="299" y="45"/>
                  </a:lnTo>
                  <a:lnTo>
                    <a:pt x="287" y="49"/>
                  </a:lnTo>
                  <a:lnTo>
                    <a:pt x="274" y="53"/>
                  </a:lnTo>
                  <a:lnTo>
                    <a:pt x="260" y="57"/>
                  </a:lnTo>
                  <a:lnTo>
                    <a:pt x="246" y="61"/>
                  </a:lnTo>
                  <a:lnTo>
                    <a:pt x="234" y="64"/>
                  </a:lnTo>
                  <a:lnTo>
                    <a:pt x="220" y="67"/>
                  </a:lnTo>
                  <a:lnTo>
                    <a:pt x="206" y="70"/>
                  </a:lnTo>
                  <a:lnTo>
                    <a:pt x="193" y="74"/>
                  </a:lnTo>
                  <a:lnTo>
                    <a:pt x="181" y="77"/>
                  </a:lnTo>
                  <a:lnTo>
                    <a:pt x="168" y="82"/>
                  </a:lnTo>
                  <a:lnTo>
                    <a:pt x="146" y="90"/>
                  </a:lnTo>
                  <a:lnTo>
                    <a:pt x="124" y="99"/>
                  </a:lnTo>
                  <a:lnTo>
                    <a:pt x="104" y="109"/>
                  </a:lnTo>
                  <a:lnTo>
                    <a:pt x="83" y="120"/>
                  </a:lnTo>
                  <a:lnTo>
                    <a:pt x="62" y="131"/>
                  </a:lnTo>
                  <a:lnTo>
                    <a:pt x="43" y="144"/>
                  </a:lnTo>
                  <a:lnTo>
                    <a:pt x="23" y="157"/>
                  </a:lnTo>
                  <a:lnTo>
                    <a:pt x="5" y="170"/>
                  </a:lnTo>
                  <a:lnTo>
                    <a:pt x="1" y="175"/>
                  </a:lnTo>
                  <a:lnTo>
                    <a:pt x="0" y="181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22" y="178"/>
                  </a:lnTo>
                  <a:lnTo>
                    <a:pt x="34" y="171"/>
                  </a:lnTo>
                  <a:lnTo>
                    <a:pt x="47" y="163"/>
                  </a:lnTo>
                  <a:lnTo>
                    <a:pt x="59" y="155"/>
                  </a:lnTo>
                  <a:lnTo>
                    <a:pt x="71" y="147"/>
                  </a:lnTo>
                  <a:lnTo>
                    <a:pt x="84" y="139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25" y="120"/>
                  </a:lnTo>
                  <a:lnTo>
                    <a:pt x="142" y="112"/>
                  </a:lnTo>
                  <a:lnTo>
                    <a:pt x="157" y="104"/>
                  </a:lnTo>
                  <a:lnTo>
                    <a:pt x="173" y="97"/>
                  </a:lnTo>
                  <a:lnTo>
                    <a:pt x="189" y="89"/>
                  </a:lnTo>
                  <a:lnTo>
                    <a:pt x="205" y="83"/>
                  </a:lnTo>
                  <a:lnTo>
                    <a:pt x="222" y="77"/>
                  </a:lnTo>
                  <a:lnTo>
                    <a:pt x="239" y="74"/>
                  </a:lnTo>
                  <a:lnTo>
                    <a:pt x="258" y="70"/>
                  </a:lnTo>
                  <a:lnTo>
                    <a:pt x="275" y="64"/>
                  </a:lnTo>
                  <a:lnTo>
                    <a:pt x="294" y="57"/>
                  </a:lnTo>
                  <a:lnTo>
                    <a:pt x="311" y="48"/>
                  </a:lnTo>
                  <a:lnTo>
                    <a:pt x="327" y="39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0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4" name="Freeform 509"/>
            <p:cNvSpPr>
              <a:spLocks/>
            </p:cNvSpPr>
            <p:nvPr/>
          </p:nvSpPr>
          <p:spPr bwMode="auto">
            <a:xfrm>
              <a:off x="3816" y="2085"/>
              <a:ext cx="157" cy="262"/>
            </a:xfrm>
            <a:custGeom>
              <a:avLst/>
              <a:gdLst>
                <a:gd name="T0" fmla="*/ 20 w 313"/>
                <a:gd name="T1" fmla="*/ 0 h 524"/>
                <a:gd name="T2" fmla="*/ 19 w 313"/>
                <a:gd name="T3" fmla="*/ 2 h 524"/>
                <a:gd name="T4" fmla="*/ 18 w 313"/>
                <a:gd name="T5" fmla="*/ 4 h 524"/>
                <a:gd name="T6" fmla="*/ 17 w 313"/>
                <a:gd name="T7" fmla="*/ 6 h 524"/>
                <a:gd name="T8" fmla="*/ 16 w 313"/>
                <a:gd name="T9" fmla="*/ 8 h 524"/>
                <a:gd name="T10" fmla="*/ 15 w 313"/>
                <a:gd name="T11" fmla="*/ 10 h 524"/>
                <a:gd name="T12" fmla="*/ 14 w 313"/>
                <a:gd name="T13" fmla="*/ 12 h 524"/>
                <a:gd name="T14" fmla="*/ 13 w 313"/>
                <a:gd name="T15" fmla="*/ 14 h 524"/>
                <a:gd name="T16" fmla="*/ 12 w 313"/>
                <a:gd name="T17" fmla="*/ 16 h 524"/>
                <a:gd name="T18" fmla="*/ 12 w 313"/>
                <a:gd name="T19" fmla="*/ 17 h 524"/>
                <a:gd name="T20" fmla="*/ 11 w 313"/>
                <a:gd name="T21" fmla="*/ 18 h 524"/>
                <a:gd name="T22" fmla="*/ 10 w 313"/>
                <a:gd name="T23" fmla="*/ 20 h 524"/>
                <a:gd name="T24" fmla="*/ 10 w 313"/>
                <a:gd name="T25" fmla="*/ 21 h 524"/>
                <a:gd name="T26" fmla="*/ 9 w 313"/>
                <a:gd name="T27" fmla="*/ 22 h 524"/>
                <a:gd name="T28" fmla="*/ 8 w 313"/>
                <a:gd name="T29" fmla="*/ 23 h 524"/>
                <a:gd name="T30" fmla="*/ 8 w 313"/>
                <a:gd name="T31" fmla="*/ 24 h 524"/>
                <a:gd name="T32" fmla="*/ 7 w 313"/>
                <a:gd name="T33" fmla="*/ 25 h 524"/>
                <a:gd name="T34" fmla="*/ 6 w 313"/>
                <a:gd name="T35" fmla="*/ 26 h 524"/>
                <a:gd name="T36" fmla="*/ 6 w 313"/>
                <a:gd name="T37" fmla="*/ 27 h 524"/>
                <a:gd name="T38" fmla="*/ 5 w 313"/>
                <a:gd name="T39" fmla="*/ 28 h 524"/>
                <a:gd name="T40" fmla="*/ 4 w 313"/>
                <a:gd name="T41" fmla="*/ 29 h 524"/>
                <a:gd name="T42" fmla="*/ 3 w 313"/>
                <a:gd name="T43" fmla="*/ 30 h 524"/>
                <a:gd name="T44" fmla="*/ 2 w 313"/>
                <a:gd name="T45" fmla="*/ 31 h 524"/>
                <a:gd name="T46" fmla="*/ 1 w 313"/>
                <a:gd name="T47" fmla="*/ 32 h 524"/>
                <a:gd name="T48" fmla="*/ 1 w 313"/>
                <a:gd name="T49" fmla="*/ 33 h 524"/>
                <a:gd name="T50" fmla="*/ 1 w 313"/>
                <a:gd name="T51" fmla="*/ 33 h 524"/>
                <a:gd name="T52" fmla="*/ 0 w 313"/>
                <a:gd name="T53" fmla="*/ 33 h 524"/>
                <a:gd name="T54" fmla="*/ 1 w 313"/>
                <a:gd name="T55" fmla="*/ 33 h 524"/>
                <a:gd name="T56" fmla="*/ 1 w 313"/>
                <a:gd name="T57" fmla="*/ 33 h 524"/>
                <a:gd name="T58" fmla="*/ 2 w 313"/>
                <a:gd name="T59" fmla="*/ 32 h 524"/>
                <a:gd name="T60" fmla="*/ 4 w 313"/>
                <a:gd name="T61" fmla="*/ 30 h 524"/>
                <a:gd name="T62" fmla="*/ 5 w 313"/>
                <a:gd name="T63" fmla="*/ 28 h 524"/>
                <a:gd name="T64" fmla="*/ 7 w 313"/>
                <a:gd name="T65" fmla="*/ 27 h 524"/>
                <a:gd name="T66" fmla="*/ 8 w 313"/>
                <a:gd name="T67" fmla="*/ 25 h 524"/>
                <a:gd name="T68" fmla="*/ 9 w 313"/>
                <a:gd name="T69" fmla="*/ 23 h 524"/>
                <a:gd name="T70" fmla="*/ 10 w 313"/>
                <a:gd name="T71" fmla="*/ 21 h 524"/>
                <a:gd name="T72" fmla="*/ 12 w 313"/>
                <a:gd name="T73" fmla="*/ 19 h 524"/>
                <a:gd name="T74" fmla="*/ 13 w 313"/>
                <a:gd name="T75" fmla="*/ 17 h 524"/>
                <a:gd name="T76" fmla="*/ 14 w 313"/>
                <a:gd name="T77" fmla="*/ 14 h 524"/>
                <a:gd name="T78" fmla="*/ 15 w 313"/>
                <a:gd name="T79" fmla="*/ 12 h 524"/>
                <a:gd name="T80" fmla="*/ 16 w 313"/>
                <a:gd name="T81" fmla="*/ 10 h 524"/>
                <a:gd name="T82" fmla="*/ 17 w 313"/>
                <a:gd name="T83" fmla="*/ 7 h 524"/>
                <a:gd name="T84" fmla="*/ 18 w 313"/>
                <a:gd name="T85" fmla="*/ 5 h 524"/>
                <a:gd name="T86" fmla="*/ 19 w 313"/>
                <a:gd name="T87" fmla="*/ 3 h 524"/>
                <a:gd name="T88" fmla="*/ 20 w 313"/>
                <a:gd name="T89" fmla="*/ 1 h 524"/>
                <a:gd name="T90" fmla="*/ 20 w 313"/>
                <a:gd name="T91" fmla="*/ 0 h 524"/>
                <a:gd name="T92" fmla="*/ 20 w 313"/>
                <a:gd name="T93" fmla="*/ 0 h 524"/>
                <a:gd name="T94" fmla="*/ 20 w 313"/>
                <a:gd name="T95" fmla="*/ 0 h 524"/>
                <a:gd name="T96" fmla="*/ 20 w 313"/>
                <a:gd name="T97" fmla="*/ 0 h 524"/>
                <a:gd name="T98" fmla="*/ 20 w 313"/>
                <a:gd name="T99" fmla="*/ 0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"/>
                <a:gd name="T151" fmla="*/ 0 h 524"/>
                <a:gd name="T152" fmla="*/ 313 w 313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" h="524">
                  <a:moveTo>
                    <a:pt x="312" y="0"/>
                  </a:moveTo>
                  <a:lnTo>
                    <a:pt x="294" y="30"/>
                  </a:lnTo>
                  <a:lnTo>
                    <a:pt x="278" y="61"/>
                  </a:lnTo>
                  <a:lnTo>
                    <a:pt x="262" y="92"/>
                  </a:lnTo>
                  <a:lnTo>
                    <a:pt x="248" y="124"/>
                  </a:lnTo>
                  <a:lnTo>
                    <a:pt x="233" y="157"/>
                  </a:lnTo>
                  <a:lnTo>
                    <a:pt x="219" y="189"/>
                  </a:lnTo>
                  <a:lnTo>
                    <a:pt x="204" y="220"/>
                  </a:lnTo>
                  <a:lnTo>
                    <a:pt x="189" y="252"/>
                  </a:lnTo>
                  <a:lnTo>
                    <a:pt x="180" y="271"/>
                  </a:lnTo>
                  <a:lnTo>
                    <a:pt x="169" y="288"/>
                  </a:lnTo>
                  <a:lnTo>
                    <a:pt x="160" y="307"/>
                  </a:lnTo>
                  <a:lnTo>
                    <a:pt x="150" y="324"/>
                  </a:lnTo>
                  <a:lnTo>
                    <a:pt x="138" y="341"/>
                  </a:lnTo>
                  <a:lnTo>
                    <a:pt x="128" y="358"/>
                  </a:lnTo>
                  <a:lnTo>
                    <a:pt x="116" y="375"/>
                  </a:lnTo>
                  <a:lnTo>
                    <a:pt x="105" y="392"/>
                  </a:lnTo>
                  <a:lnTo>
                    <a:pt x="93" y="408"/>
                  </a:lnTo>
                  <a:lnTo>
                    <a:pt x="81" y="424"/>
                  </a:lnTo>
                  <a:lnTo>
                    <a:pt x="69" y="440"/>
                  </a:lnTo>
                  <a:lnTo>
                    <a:pt x="57" y="455"/>
                  </a:lnTo>
                  <a:lnTo>
                    <a:pt x="43" y="471"/>
                  </a:lnTo>
                  <a:lnTo>
                    <a:pt x="30" y="486"/>
                  </a:lnTo>
                  <a:lnTo>
                    <a:pt x="16" y="501"/>
                  </a:lnTo>
                  <a:lnTo>
                    <a:pt x="2" y="516"/>
                  </a:lnTo>
                  <a:lnTo>
                    <a:pt x="1" y="520"/>
                  </a:lnTo>
                  <a:lnTo>
                    <a:pt x="0" y="522"/>
                  </a:lnTo>
                  <a:lnTo>
                    <a:pt x="1" y="524"/>
                  </a:lnTo>
                  <a:lnTo>
                    <a:pt x="4" y="523"/>
                  </a:lnTo>
                  <a:lnTo>
                    <a:pt x="30" y="498"/>
                  </a:lnTo>
                  <a:lnTo>
                    <a:pt x="54" y="472"/>
                  </a:lnTo>
                  <a:lnTo>
                    <a:pt x="77" y="445"/>
                  </a:lnTo>
                  <a:lnTo>
                    <a:pt x="100" y="417"/>
                  </a:lnTo>
                  <a:lnTo>
                    <a:pt x="121" y="388"/>
                  </a:lnTo>
                  <a:lnTo>
                    <a:pt x="141" y="358"/>
                  </a:lnTo>
                  <a:lnTo>
                    <a:pt x="160" y="328"/>
                  </a:lnTo>
                  <a:lnTo>
                    <a:pt x="177" y="297"/>
                  </a:lnTo>
                  <a:lnTo>
                    <a:pt x="197" y="260"/>
                  </a:lnTo>
                  <a:lnTo>
                    <a:pt x="214" y="224"/>
                  </a:lnTo>
                  <a:lnTo>
                    <a:pt x="229" y="187"/>
                  </a:lnTo>
                  <a:lnTo>
                    <a:pt x="245" y="149"/>
                  </a:lnTo>
                  <a:lnTo>
                    <a:pt x="260" y="111"/>
                  </a:lnTo>
                  <a:lnTo>
                    <a:pt x="277" y="74"/>
                  </a:lnTo>
                  <a:lnTo>
                    <a:pt x="294" y="37"/>
                  </a:lnTo>
                  <a:lnTo>
                    <a:pt x="313" y="1"/>
                  </a:lnTo>
                  <a:lnTo>
                    <a:pt x="313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5" name="Freeform 510"/>
            <p:cNvSpPr>
              <a:spLocks/>
            </p:cNvSpPr>
            <p:nvPr/>
          </p:nvSpPr>
          <p:spPr bwMode="auto">
            <a:xfrm>
              <a:off x="4368" y="2157"/>
              <a:ext cx="240" cy="580"/>
            </a:xfrm>
            <a:custGeom>
              <a:avLst/>
              <a:gdLst>
                <a:gd name="T0" fmla="*/ 28 w 482"/>
                <a:gd name="T1" fmla="*/ 3 h 1160"/>
                <a:gd name="T2" fmla="*/ 29 w 482"/>
                <a:gd name="T3" fmla="*/ 9 h 1160"/>
                <a:gd name="T4" fmla="*/ 28 w 482"/>
                <a:gd name="T5" fmla="*/ 14 h 1160"/>
                <a:gd name="T6" fmla="*/ 28 w 482"/>
                <a:gd name="T7" fmla="*/ 19 h 1160"/>
                <a:gd name="T8" fmla="*/ 26 w 482"/>
                <a:gd name="T9" fmla="*/ 24 h 1160"/>
                <a:gd name="T10" fmla="*/ 25 w 482"/>
                <a:gd name="T11" fmla="*/ 29 h 1160"/>
                <a:gd name="T12" fmla="*/ 24 w 482"/>
                <a:gd name="T13" fmla="*/ 34 h 1160"/>
                <a:gd name="T14" fmla="*/ 22 w 482"/>
                <a:gd name="T15" fmla="*/ 39 h 1160"/>
                <a:gd name="T16" fmla="*/ 20 w 482"/>
                <a:gd name="T17" fmla="*/ 44 h 1160"/>
                <a:gd name="T18" fmla="*/ 18 w 482"/>
                <a:gd name="T19" fmla="*/ 48 h 1160"/>
                <a:gd name="T20" fmla="*/ 15 w 482"/>
                <a:gd name="T21" fmla="*/ 52 h 1160"/>
                <a:gd name="T22" fmla="*/ 12 w 482"/>
                <a:gd name="T23" fmla="*/ 57 h 1160"/>
                <a:gd name="T24" fmla="*/ 9 w 482"/>
                <a:gd name="T25" fmla="*/ 60 h 1160"/>
                <a:gd name="T26" fmla="*/ 7 w 482"/>
                <a:gd name="T27" fmla="*/ 64 h 1160"/>
                <a:gd name="T28" fmla="*/ 4 w 482"/>
                <a:gd name="T29" fmla="*/ 67 h 1160"/>
                <a:gd name="T30" fmla="*/ 1 w 482"/>
                <a:gd name="T31" fmla="*/ 70 h 1160"/>
                <a:gd name="T32" fmla="*/ 0 w 482"/>
                <a:gd name="T33" fmla="*/ 72 h 1160"/>
                <a:gd name="T34" fmla="*/ 0 w 482"/>
                <a:gd name="T35" fmla="*/ 73 h 1160"/>
                <a:gd name="T36" fmla="*/ 2 w 482"/>
                <a:gd name="T37" fmla="*/ 71 h 1160"/>
                <a:gd name="T38" fmla="*/ 5 w 482"/>
                <a:gd name="T39" fmla="*/ 67 h 1160"/>
                <a:gd name="T40" fmla="*/ 8 w 482"/>
                <a:gd name="T41" fmla="*/ 64 h 1160"/>
                <a:gd name="T42" fmla="*/ 11 w 482"/>
                <a:gd name="T43" fmla="*/ 60 h 1160"/>
                <a:gd name="T44" fmla="*/ 14 w 482"/>
                <a:gd name="T45" fmla="*/ 56 h 1160"/>
                <a:gd name="T46" fmla="*/ 17 w 482"/>
                <a:gd name="T47" fmla="*/ 52 h 1160"/>
                <a:gd name="T48" fmla="*/ 19 w 482"/>
                <a:gd name="T49" fmla="*/ 47 h 1160"/>
                <a:gd name="T50" fmla="*/ 21 w 482"/>
                <a:gd name="T51" fmla="*/ 43 h 1160"/>
                <a:gd name="T52" fmla="*/ 23 w 482"/>
                <a:gd name="T53" fmla="*/ 38 h 1160"/>
                <a:gd name="T54" fmla="*/ 25 w 482"/>
                <a:gd name="T55" fmla="*/ 33 h 1160"/>
                <a:gd name="T56" fmla="*/ 26 w 482"/>
                <a:gd name="T57" fmla="*/ 28 h 1160"/>
                <a:gd name="T58" fmla="*/ 28 w 482"/>
                <a:gd name="T59" fmla="*/ 23 h 1160"/>
                <a:gd name="T60" fmla="*/ 29 w 482"/>
                <a:gd name="T61" fmla="*/ 18 h 1160"/>
                <a:gd name="T62" fmla="*/ 29 w 482"/>
                <a:gd name="T63" fmla="*/ 13 h 1160"/>
                <a:gd name="T64" fmla="*/ 30 w 482"/>
                <a:gd name="T65" fmla="*/ 8 h 1160"/>
                <a:gd name="T66" fmla="*/ 29 w 482"/>
                <a:gd name="T67" fmla="*/ 3 h 1160"/>
                <a:gd name="T68" fmla="*/ 28 w 482"/>
                <a:gd name="T69" fmla="*/ 0 h 1160"/>
                <a:gd name="T70" fmla="*/ 28 w 482"/>
                <a:gd name="T71" fmla="*/ 1 h 1160"/>
                <a:gd name="T72" fmla="*/ 28 w 482"/>
                <a:gd name="T73" fmla="*/ 1 h 1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2"/>
                <a:gd name="T112" fmla="*/ 0 h 1160"/>
                <a:gd name="T113" fmla="*/ 482 w 482"/>
                <a:gd name="T114" fmla="*/ 1160 h 1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2" h="1160">
                  <a:moveTo>
                    <a:pt x="451" y="5"/>
                  </a:moveTo>
                  <a:lnTo>
                    <a:pt x="462" y="45"/>
                  </a:lnTo>
                  <a:lnTo>
                    <a:pt x="469" y="86"/>
                  </a:lnTo>
                  <a:lnTo>
                    <a:pt x="471" y="129"/>
                  </a:lnTo>
                  <a:lnTo>
                    <a:pt x="469" y="173"/>
                  </a:lnTo>
                  <a:lnTo>
                    <a:pt x="464" y="216"/>
                  </a:lnTo>
                  <a:lnTo>
                    <a:pt x="458" y="258"/>
                  </a:lnTo>
                  <a:lnTo>
                    <a:pt x="449" y="301"/>
                  </a:lnTo>
                  <a:lnTo>
                    <a:pt x="441" y="341"/>
                  </a:lnTo>
                  <a:lnTo>
                    <a:pt x="432" y="381"/>
                  </a:lnTo>
                  <a:lnTo>
                    <a:pt x="422" y="422"/>
                  </a:lnTo>
                  <a:lnTo>
                    <a:pt x="411" y="462"/>
                  </a:lnTo>
                  <a:lnTo>
                    <a:pt x="399" y="501"/>
                  </a:lnTo>
                  <a:lnTo>
                    <a:pt x="386" y="540"/>
                  </a:lnTo>
                  <a:lnTo>
                    <a:pt x="372" y="580"/>
                  </a:lnTo>
                  <a:lnTo>
                    <a:pt x="357" y="619"/>
                  </a:lnTo>
                  <a:lnTo>
                    <a:pt x="341" y="657"/>
                  </a:lnTo>
                  <a:lnTo>
                    <a:pt x="325" y="693"/>
                  </a:lnTo>
                  <a:lnTo>
                    <a:pt x="308" y="728"/>
                  </a:lnTo>
                  <a:lnTo>
                    <a:pt x="289" y="764"/>
                  </a:lnTo>
                  <a:lnTo>
                    <a:pt x="270" y="799"/>
                  </a:lnTo>
                  <a:lnTo>
                    <a:pt x="249" y="832"/>
                  </a:lnTo>
                  <a:lnTo>
                    <a:pt x="227" y="865"/>
                  </a:lnTo>
                  <a:lnTo>
                    <a:pt x="205" y="898"/>
                  </a:lnTo>
                  <a:lnTo>
                    <a:pt x="181" y="930"/>
                  </a:lnTo>
                  <a:lnTo>
                    <a:pt x="159" y="958"/>
                  </a:lnTo>
                  <a:lnTo>
                    <a:pt x="137" y="985"/>
                  </a:lnTo>
                  <a:lnTo>
                    <a:pt x="114" y="1012"/>
                  </a:lnTo>
                  <a:lnTo>
                    <a:pt x="92" y="1038"/>
                  </a:lnTo>
                  <a:lnTo>
                    <a:pt x="69" y="1066"/>
                  </a:lnTo>
                  <a:lnTo>
                    <a:pt x="46" y="1092"/>
                  </a:lnTo>
                  <a:lnTo>
                    <a:pt x="25" y="1119"/>
                  </a:lnTo>
                  <a:lnTo>
                    <a:pt x="3" y="1147"/>
                  </a:lnTo>
                  <a:lnTo>
                    <a:pt x="0" y="1152"/>
                  </a:lnTo>
                  <a:lnTo>
                    <a:pt x="2" y="1158"/>
                  </a:lnTo>
                  <a:lnTo>
                    <a:pt x="4" y="1160"/>
                  </a:lnTo>
                  <a:lnTo>
                    <a:pt x="10" y="1157"/>
                  </a:lnTo>
                  <a:lnTo>
                    <a:pt x="36" y="1128"/>
                  </a:lnTo>
                  <a:lnTo>
                    <a:pt x="63" y="1099"/>
                  </a:lnTo>
                  <a:lnTo>
                    <a:pt x="89" y="1069"/>
                  </a:lnTo>
                  <a:lnTo>
                    <a:pt x="114" y="1039"/>
                  </a:lnTo>
                  <a:lnTo>
                    <a:pt x="140" y="1009"/>
                  </a:lnTo>
                  <a:lnTo>
                    <a:pt x="164" y="980"/>
                  </a:lnTo>
                  <a:lnTo>
                    <a:pt x="188" y="948"/>
                  </a:lnTo>
                  <a:lnTo>
                    <a:pt x="211" y="916"/>
                  </a:lnTo>
                  <a:lnTo>
                    <a:pt x="233" y="885"/>
                  </a:lnTo>
                  <a:lnTo>
                    <a:pt x="255" y="852"/>
                  </a:lnTo>
                  <a:lnTo>
                    <a:pt x="274" y="819"/>
                  </a:lnTo>
                  <a:lnTo>
                    <a:pt x="295" y="786"/>
                  </a:lnTo>
                  <a:lnTo>
                    <a:pt x="314" y="751"/>
                  </a:lnTo>
                  <a:lnTo>
                    <a:pt x="332" y="716"/>
                  </a:lnTo>
                  <a:lnTo>
                    <a:pt x="348" y="681"/>
                  </a:lnTo>
                  <a:lnTo>
                    <a:pt x="364" y="644"/>
                  </a:lnTo>
                  <a:lnTo>
                    <a:pt x="379" y="605"/>
                  </a:lnTo>
                  <a:lnTo>
                    <a:pt x="394" y="566"/>
                  </a:lnTo>
                  <a:lnTo>
                    <a:pt x="408" y="527"/>
                  </a:lnTo>
                  <a:lnTo>
                    <a:pt x="421" y="486"/>
                  </a:lnTo>
                  <a:lnTo>
                    <a:pt x="432" y="446"/>
                  </a:lnTo>
                  <a:lnTo>
                    <a:pt x="443" y="405"/>
                  </a:lnTo>
                  <a:lnTo>
                    <a:pt x="452" y="364"/>
                  </a:lnTo>
                  <a:lnTo>
                    <a:pt x="461" y="323"/>
                  </a:lnTo>
                  <a:lnTo>
                    <a:pt x="468" y="284"/>
                  </a:lnTo>
                  <a:lnTo>
                    <a:pt x="475" y="243"/>
                  </a:lnTo>
                  <a:lnTo>
                    <a:pt x="479" y="202"/>
                  </a:lnTo>
                  <a:lnTo>
                    <a:pt x="482" y="160"/>
                  </a:lnTo>
                  <a:lnTo>
                    <a:pt x="482" y="119"/>
                  </a:lnTo>
                  <a:lnTo>
                    <a:pt x="477" y="78"/>
                  </a:lnTo>
                  <a:lnTo>
                    <a:pt x="468" y="39"/>
                  </a:lnTo>
                  <a:lnTo>
                    <a:pt x="454" y="1"/>
                  </a:lnTo>
                  <a:lnTo>
                    <a:pt x="453" y="0"/>
                  </a:lnTo>
                  <a:lnTo>
                    <a:pt x="452" y="1"/>
                  </a:lnTo>
                  <a:lnTo>
                    <a:pt x="451" y="2"/>
                  </a:lnTo>
                  <a:lnTo>
                    <a:pt x="45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6" name="Freeform 511"/>
            <p:cNvSpPr>
              <a:spLocks/>
            </p:cNvSpPr>
            <p:nvPr/>
          </p:nvSpPr>
          <p:spPr bwMode="auto">
            <a:xfrm>
              <a:off x="4057" y="1748"/>
              <a:ext cx="116" cy="25"/>
            </a:xfrm>
            <a:custGeom>
              <a:avLst/>
              <a:gdLst>
                <a:gd name="T0" fmla="*/ 14 w 233"/>
                <a:gd name="T1" fmla="*/ 1 h 50"/>
                <a:gd name="T2" fmla="*/ 13 w 233"/>
                <a:gd name="T3" fmla="*/ 1 h 50"/>
                <a:gd name="T4" fmla="*/ 12 w 233"/>
                <a:gd name="T5" fmla="*/ 1 h 50"/>
                <a:gd name="T6" fmla="*/ 12 w 233"/>
                <a:gd name="T7" fmla="*/ 1 h 50"/>
                <a:gd name="T8" fmla="*/ 11 w 233"/>
                <a:gd name="T9" fmla="*/ 1 h 50"/>
                <a:gd name="T10" fmla="*/ 10 w 233"/>
                <a:gd name="T11" fmla="*/ 0 h 50"/>
                <a:gd name="T12" fmla="*/ 9 w 233"/>
                <a:gd name="T13" fmla="*/ 1 h 50"/>
                <a:gd name="T14" fmla="*/ 8 w 233"/>
                <a:gd name="T15" fmla="*/ 1 h 50"/>
                <a:gd name="T16" fmla="*/ 7 w 233"/>
                <a:gd name="T17" fmla="*/ 1 h 50"/>
                <a:gd name="T18" fmla="*/ 7 w 233"/>
                <a:gd name="T19" fmla="*/ 1 h 50"/>
                <a:gd name="T20" fmla="*/ 6 w 233"/>
                <a:gd name="T21" fmla="*/ 1 h 50"/>
                <a:gd name="T22" fmla="*/ 6 w 233"/>
                <a:gd name="T23" fmla="*/ 1 h 50"/>
                <a:gd name="T24" fmla="*/ 6 w 233"/>
                <a:gd name="T25" fmla="*/ 1 h 50"/>
                <a:gd name="T26" fmla="*/ 5 w 233"/>
                <a:gd name="T27" fmla="*/ 1 h 50"/>
                <a:gd name="T28" fmla="*/ 5 w 233"/>
                <a:gd name="T29" fmla="*/ 1 h 50"/>
                <a:gd name="T30" fmla="*/ 4 w 233"/>
                <a:gd name="T31" fmla="*/ 2 h 50"/>
                <a:gd name="T32" fmla="*/ 4 w 233"/>
                <a:gd name="T33" fmla="*/ 2 h 50"/>
                <a:gd name="T34" fmla="*/ 3 w 233"/>
                <a:gd name="T35" fmla="*/ 2 h 50"/>
                <a:gd name="T36" fmla="*/ 3 w 233"/>
                <a:gd name="T37" fmla="*/ 2 h 50"/>
                <a:gd name="T38" fmla="*/ 2 w 233"/>
                <a:gd name="T39" fmla="*/ 2 h 50"/>
                <a:gd name="T40" fmla="*/ 2 w 233"/>
                <a:gd name="T41" fmla="*/ 2 h 50"/>
                <a:gd name="T42" fmla="*/ 1 w 233"/>
                <a:gd name="T43" fmla="*/ 2 h 50"/>
                <a:gd name="T44" fmla="*/ 1 w 233"/>
                <a:gd name="T45" fmla="*/ 2 h 50"/>
                <a:gd name="T46" fmla="*/ 1 w 233"/>
                <a:gd name="T47" fmla="*/ 2 h 50"/>
                <a:gd name="T48" fmla="*/ 0 w 233"/>
                <a:gd name="T49" fmla="*/ 2 h 50"/>
                <a:gd name="T50" fmla="*/ 0 w 233"/>
                <a:gd name="T51" fmla="*/ 2 h 50"/>
                <a:gd name="T52" fmla="*/ 0 w 233"/>
                <a:gd name="T53" fmla="*/ 3 h 50"/>
                <a:gd name="T54" fmla="*/ 0 w 233"/>
                <a:gd name="T55" fmla="*/ 3 h 50"/>
                <a:gd name="T56" fmla="*/ 0 w 233"/>
                <a:gd name="T57" fmla="*/ 3 h 50"/>
                <a:gd name="T58" fmla="*/ 1 w 233"/>
                <a:gd name="T59" fmla="*/ 3 h 50"/>
                <a:gd name="T60" fmla="*/ 1 w 233"/>
                <a:gd name="T61" fmla="*/ 4 h 50"/>
                <a:gd name="T62" fmla="*/ 2 w 233"/>
                <a:gd name="T63" fmla="*/ 3 h 50"/>
                <a:gd name="T64" fmla="*/ 3 w 233"/>
                <a:gd name="T65" fmla="*/ 3 h 50"/>
                <a:gd name="T66" fmla="*/ 3 w 233"/>
                <a:gd name="T67" fmla="*/ 3 h 50"/>
                <a:gd name="T68" fmla="*/ 4 w 233"/>
                <a:gd name="T69" fmla="*/ 3 h 50"/>
                <a:gd name="T70" fmla="*/ 5 w 233"/>
                <a:gd name="T71" fmla="*/ 3 h 50"/>
                <a:gd name="T72" fmla="*/ 5 w 233"/>
                <a:gd name="T73" fmla="*/ 3 h 50"/>
                <a:gd name="T74" fmla="*/ 6 w 233"/>
                <a:gd name="T75" fmla="*/ 2 h 50"/>
                <a:gd name="T76" fmla="*/ 7 w 233"/>
                <a:gd name="T77" fmla="*/ 2 h 50"/>
                <a:gd name="T78" fmla="*/ 8 w 233"/>
                <a:gd name="T79" fmla="*/ 1 h 50"/>
                <a:gd name="T80" fmla="*/ 9 w 233"/>
                <a:gd name="T81" fmla="*/ 1 h 50"/>
                <a:gd name="T82" fmla="*/ 11 w 233"/>
                <a:gd name="T83" fmla="*/ 1 h 50"/>
                <a:gd name="T84" fmla="*/ 12 w 233"/>
                <a:gd name="T85" fmla="*/ 1 h 50"/>
                <a:gd name="T86" fmla="*/ 13 w 233"/>
                <a:gd name="T87" fmla="*/ 1 h 50"/>
                <a:gd name="T88" fmla="*/ 14 w 233"/>
                <a:gd name="T89" fmla="*/ 1 h 50"/>
                <a:gd name="T90" fmla="*/ 14 w 233"/>
                <a:gd name="T91" fmla="*/ 1 h 50"/>
                <a:gd name="T92" fmla="*/ 14 w 233"/>
                <a:gd name="T93" fmla="*/ 1 h 50"/>
                <a:gd name="T94" fmla="*/ 14 w 233"/>
                <a:gd name="T95" fmla="*/ 1 h 50"/>
                <a:gd name="T96" fmla="*/ 14 w 233"/>
                <a:gd name="T97" fmla="*/ 1 h 50"/>
                <a:gd name="T98" fmla="*/ 14 w 233"/>
                <a:gd name="T99" fmla="*/ 1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3"/>
                <a:gd name="T151" fmla="*/ 0 h 50"/>
                <a:gd name="T152" fmla="*/ 233 w 233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3" h="50">
                  <a:moveTo>
                    <a:pt x="233" y="10"/>
                  </a:moveTo>
                  <a:lnTo>
                    <a:pt x="220" y="7"/>
                  </a:lnTo>
                  <a:lnTo>
                    <a:pt x="207" y="5"/>
                  </a:lnTo>
                  <a:lnTo>
                    <a:pt x="194" y="2"/>
                  </a:lnTo>
                  <a:lnTo>
                    <a:pt x="180" y="1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1"/>
                  </a:lnTo>
                  <a:lnTo>
                    <a:pt x="127" y="4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9"/>
                  </a:lnTo>
                  <a:lnTo>
                    <a:pt x="96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0" y="22"/>
                  </a:lnTo>
                  <a:lnTo>
                    <a:pt x="25" y="23"/>
                  </a:lnTo>
                  <a:lnTo>
                    <a:pt x="18" y="24"/>
                  </a:lnTo>
                  <a:lnTo>
                    <a:pt x="11" y="27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7" y="48"/>
                  </a:lnTo>
                  <a:lnTo>
                    <a:pt x="27" y="50"/>
                  </a:lnTo>
                  <a:lnTo>
                    <a:pt x="37" y="48"/>
                  </a:lnTo>
                  <a:lnTo>
                    <a:pt x="49" y="47"/>
                  </a:lnTo>
                  <a:lnTo>
                    <a:pt x="59" y="46"/>
                  </a:lnTo>
                  <a:lnTo>
                    <a:pt x="71" y="43"/>
                  </a:lnTo>
                  <a:lnTo>
                    <a:pt x="81" y="39"/>
                  </a:lnTo>
                  <a:lnTo>
                    <a:pt x="90" y="35"/>
                  </a:lnTo>
                  <a:lnTo>
                    <a:pt x="106" y="27"/>
                  </a:lnTo>
                  <a:lnTo>
                    <a:pt x="124" y="21"/>
                  </a:lnTo>
                  <a:lnTo>
                    <a:pt x="141" y="16"/>
                  </a:lnTo>
                  <a:lnTo>
                    <a:pt x="159" y="13"/>
                  </a:lnTo>
                  <a:lnTo>
                    <a:pt x="177" y="10"/>
                  </a:lnTo>
                  <a:lnTo>
                    <a:pt x="195" y="10"/>
                  </a:lnTo>
                  <a:lnTo>
                    <a:pt x="212" y="12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3" y="12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7" name="Freeform 512"/>
            <p:cNvSpPr>
              <a:spLocks/>
            </p:cNvSpPr>
            <p:nvPr/>
          </p:nvSpPr>
          <p:spPr bwMode="auto">
            <a:xfrm>
              <a:off x="4183" y="2161"/>
              <a:ext cx="406" cy="348"/>
            </a:xfrm>
            <a:custGeom>
              <a:avLst/>
              <a:gdLst>
                <a:gd name="T0" fmla="*/ 47 w 812"/>
                <a:gd name="T1" fmla="*/ 1 h 696"/>
                <a:gd name="T2" fmla="*/ 42 w 812"/>
                <a:gd name="T3" fmla="*/ 2 h 696"/>
                <a:gd name="T4" fmla="*/ 37 w 812"/>
                <a:gd name="T5" fmla="*/ 3 h 696"/>
                <a:gd name="T6" fmla="*/ 31 w 812"/>
                <a:gd name="T7" fmla="*/ 5 h 696"/>
                <a:gd name="T8" fmla="*/ 26 w 812"/>
                <a:gd name="T9" fmla="*/ 7 h 696"/>
                <a:gd name="T10" fmla="*/ 21 w 812"/>
                <a:gd name="T11" fmla="*/ 9 h 696"/>
                <a:gd name="T12" fmla="*/ 17 w 812"/>
                <a:gd name="T13" fmla="*/ 11 h 696"/>
                <a:gd name="T14" fmla="*/ 13 w 812"/>
                <a:gd name="T15" fmla="*/ 13 h 696"/>
                <a:gd name="T16" fmla="*/ 9 w 812"/>
                <a:gd name="T17" fmla="*/ 16 h 696"/>
                <a:gd name="T18" fmla="*/ 6 w 812"/>
                <a:gd name="T19" fmla="*/ 19 h 696"/>
                <a:gd name="T20" fmla="*/ 3 w 812"/>
                <a:gd name="T21" fmla="*/ 23 h 696"/>
                <a:gd name="T22" fmla="*/ 1 w 812"/>
                <a:gd name="T23" fmla="*/ 26 h 696"/>
                <a:gd name="T24" fmla="*/ 0 w 812"/>
                <a:gd name="T25" fmla="*/ 30 h 696"/>
                <a:gd name="T26" fmla="*/ 2 w 812"/>
                <a:gd name="T27" fmla="*/ 33 h 696"/>
                <a:gd name="T28" fmla="*/ 5 w 812"/>
                <a:gd name="T29" fmla="*/ 35 h 696"/>
                <a:gd name="T30" fmla="*/ 9 w 812"/>
                <a:gd name="T31" fmla="*/ 36 h 696"/>
                <a:gd name="T32" fmla="*/ 11 w 812"/>
                <a:gd name="T33" fmla="*/ 37 h 696"/>
                <a:gd name="T34" fmla="*/ 12 w 812"/>
                <a:gd name="T35" fmla="*/ 37 h 696"/>
                <a:gd name="T36" fmla="*/ 13 w 812"/>
                <a:gd name="T37" fmla="*/ 37 h 696"/>
                <a:gd name="T38" fmla="*/ 13 w 812"/>
                <a:gd name="T39" fmla="*/ 38 h 696"/>
                <a:gd name="T40" fmla="*/ 12 w 812"/>
                <a:gd name="T41" fmla="*/ 39 h 696"/>
                <a:gd name="T42" fmla="*/ 10 w 812"/>
                <a:gd name="T43" fmla="*/ 40 h 696"/>
                <a:gd name="T44" fmla="*/ 10 w 812"/>
                <a:gd name="T45" fmla="*/ 42 h 696"/>
                <a:gd name="T46" fmla="*/ 11 w 812"/>
                <a:gd name="T47" fmla="*/ 43 h 696"/>
                <a:gd name="T48" fmla="*/ 13 w 812"/>
                <a:gd name="T49" fmla="*/ 44 h 696"/>
                <a:gd name="T50" fmla="*/ 15 w 812"/>
                <a:gd name="T51" fmla="*/ 44 h 696"/>
                <a:gd name="T52" fmla="*/ 15 w 812"/>
                <a:gd name="T53" fmla="*/ 43 h 696"/>
                <a:gd name="T54" fmla="*/ 14 w 812"/>
                <a:gd name="T55" fmla="*/ 43 h 696"/>
                <a:gd name="T56" fmla="*/ 13 w 812"/>
                <a:gd name="T57" fmla="*/ 42 h 696"/>
                <a:gd name="T58" fmla="*/ 12 w 812"/>
                <a:gd name="T59" fmla="*/ 42 h 696"/>
                <a:gd name="T60" fmla="*/ 13 w 812"/>
                <a:gd name="T61" fmla="*/ 40 h 696"/>
                <a:gd name="T62" fmla="*/ 15 w 812"/>
                <a:gd name="T63" fmla="*/ 38 h 696"/>
                <a:gd name="T64" fmla="*/ 15 w 812"/>
                <a:gd name="T65" fmla="*/ 36 h 696"/>
                <a:gd name="T66" fmla="*/ 12 w 812"/>
                <a:gd name="T67" fmla="*/ 35 h 696"/>
                <a:gd name="T68" fmla="*/ 9 w 812"/>
                <a:gd name="T69" fmla="*/ 34 h 696"/>
                <a:gd name="T70" fmla="*/ 5 w 812"/>
                <a:gd name="T71" fmla="*/ 33 h 696"/>
                <a:gd name="T72" fmla="*/ 2 w 812"/>
                <a:gd name="T73" fmla="*/ 30 h 696"/>
                <a:gd name="T74" fmla="*/ 3 w 812"/>
                <a:gd name="T75" fmla="*/ 25 h 696"/>
                <a:gd name="T76" fmla="*/ 6 w 812"/>
                <a:gd name="T77" fmla="*/ 21 h 696"/>
                <a:gd name="T78" fmla="*/ 9 w 812"/>
                <a:gd name="T79" fmla="*/ 17 h 696"/>
                <a:gd name="T80" fmla="*/ 13 w 812"/>
                <a:gd name="T81" fmla="*/ 15 h 696"/>
                <a:gd name="T82" fmla="*/ 17 w 812"/>
                <a:gd name="T83" fmla="*/ 12 h 696"/>
                <a:gd name="T84" fmla="*/ 21 w 812"/>
                <a:gd name="T85" fmla="*/ 10 h 696"/>
                <a:gd name="T86" fmla="*/ 25 w 812"/>
                <a:gd name="T87" fmla="*/ 8 h 696"/>
                <a:gd name="T88" fmla="*/ 29 w 812"/>
                <a:gd name="T89" fmla="*/ 7 h 696"/>
                <a:gd name="T90" fmla="*/ 34 w 812"/>
                <a:gd name="T91" fmla="*/ 5 h 696"/>
                <a:gd name="T92" fmla="*/ 38 w 812"/>
                <a:gd name="T93" fmla="*/ 3 h 696"/>
                <a:gd name="T94" fmla="*/ 43 w 812"/>
                <a:gd name="T95" fmla="*/ 2 h 696"/>
                <a:gd name="T96" fmla="*/ 48 w 812"/>
                <a:gd name="T97" fmla="*/ 1 h 696"/>
                <a:gd name="T98" fmla="*/ 51 w 812"/>
                <a:gd name="T99" fmla="*/ 1 h 696"/>
                <a:gd name="T100" fmla="*/ 51 w 812"/>
                <a:gd name="T101" fmla="*/ 0 h 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96"/>
                <a:gd name="T155" fmla="*/ 812 w 812"/>
                <a:gd name="T156" fmla="*/ 696 h 6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96">
                  <a:moveTo>
                    <a:pt x="810" y="0"/>
                  </a:moveTo>
                  <a:lnTo>
                    <a:pt x="780" y="4"/>
                  </a:lnTo>
                  <a:lnTo>
                    <a:pt x="751" y="7"/>
                  </a:lnTo>
                  <a:lnTo>
                    <a:pt x="722" y="13"/>
                  </a:lnTo>
                  <a:lnTo>
                    <a:pt x="693" y="18"/>
                  </a:lnTo>
                  <a:lnTo>
                    <a:pt x="664" y="24"/>
                  </a:lnTo>
                  <a:lnTo>
                    <a:pt x="635" y="31"/>
                  </a:lnTo>
                  <a:lnTo>
                    <a:pt x="607" y="38"/>
                  </a:lnTo>
                  <a:lnTo>
                    <a:pt x="578" y="46"/>
                  </a:lnTo>
                  <a:lnTo>
                    <a:pt x="550" y="56"/>
                  </a:lnTo>
                  <a:lnTo>
                    <a:pt x="521" y="64"/>
                  </a:lnTo>
                  <a:lnTo>
                    <a:pt x="494" y="73"/>
                  </a:lnTo>
                  <a:lnTo>
                    <a:pt x="465" y="83"/>
                  </a:lnTo>
                  <a:lnTo>
                    <a:pt x="437" y="94"/>
                  </a:lnTo>
                  <a:lnTo>
                    <a:pt x="410" y="104"/>
                  </a:lnTo>
                  <a:lnTo>
                    <a:pt x="381" y="114"/>
                  </a:lnTo>
                  <a:lnTo>
                    <a:pt x="353" y="125"/>
                  </a:lnTo>
                  <a:lnTo>
                    <a:pt x="330" y="134"/>
                  </a:lnTo>
                  <a:lnTo>
                    <a:pt x="306" y="144"/>
                  </a:lnTo>
                  <a:lnTo>
                    <a:pt x="284" y="155"/>
                  </a:lnTo>
                  <a:lnTo>
                    <a:pt x="261" y="166"/>
                  </a:lnTo>
                  <a:lnTo>
                    <a:pt x="239" y="179"/>
                  </a:lnTo>
                  <a:lnTo>
                    <a:pt x="217" y="192"/>
                  </a:lnTo>
                  <a:lnTo>
                    <a:pt x="195" y="205"/>
                  </a:lnTo>
                  <a:lnTo>
                    <a:pt x="175" y="219"/>
                  </a:lnTo>
                  <a:lnTo>
                    <a:pt x="155" y="235"/>
                  </a:lnTo>
                  <a:lnTo>
                    <a:pt x="136" y="251"/>
                  </a:lnTo>
                  <a:lnTo>
                    <a:pt x="117" y="268"/>
                  </a:lnTo>
                  <a:lnTo>
                    <a:pt x="100" y="286"/>
                  </a:lnTo>
                  <a:lnTo>
                    <a:pt x="83" y="304"/>
                  </a:lnTo>
                  <a:lnTo>
                    <a:pt x="66" y="324"/>
                  </a:lnTo>
                  <a:lnTo>
                    <a:pt x="52" y="345"/>
                  </a:lnTo>
                  <a:lnTo>
                    <a:pt x="38" y="366"/>
                  </a:lnTo>
                  <a:lnTo>
                    <a:pt x="28" y="382"/>
                  </a:lnTo>
                  <a:lnTo>
                    <a:pt x="19" y="398"/>
                  </a:lnTo>
                  <a:lnTo>
                    <a:pt x="11" y="415"/>
                  </a:lnTo>
                  <a:lnTo>
                    <a:pt x="5" y="432"/>
                  </a:lnTo>
                  <a:lnTo>
                    <a:pt x="1" y="450"/>
                  </a:lnTo>
                  <a:lnTo>
                    <a:pt x="0" y="467"/>
                  </a:lnTo>
                  <a:lnTo>
                    <a:pt x="3" y="484"/>
                  </a:lnTo>
                  <a:lnTo>
                    <a:pt x="10" y="503"/>
                  </a:lnTo>
                  <a:lnTo>
                    <a:pt x="22" y="519"/>
                  </a:lnTo>
                  <a:lnTo>
                    <a:pt x="38" y="534"/>
                  </a:lnTo>
                  <a:lnTo>
                    <a:pt x="56" y="545"/>
                  </a:lnTo>
                  <a:lnTo>
                    <a:pt x="76" y="555"/>
                  </a:lnTo>
                  <a:lnTo>
                    <a:pt x="96" y="561"/>
                  </a:lnTo>
                  <a:lnTo>
                    <a:pt x="118" y="568"/>
                  </a:lnTo>
                  <a:lnTo>
                    <a:pt x="138" y="573"/>
                  </a:lnTo>
                  <a:lnTo>
                    <a:pt x="157" y="576"/>
                  </a:lnTo>
                  <a:lnTo>
                    <a:pt x="162" y="578"/>
                  </a:lnTo>
                  <a:lnTo>
                    <a:pt x="167" y="578"/>
                  </a:lnTo>
                  <a:lnTo>
                    <a:pt x="171" y="579"/>
                  </a:lnTo>
                  <a:lnTo>
                    <a:pt x="177" y="580"/>
                  </a:lnTo>
                  <a:lnTo>
                    <a:pt x="182" y="581"/>
                  </a:lnTo>
                  <a:lnTo>
                    <a:pt x="186" y="581"/>
                  </a:lnTo>
                  <a:lnTo>
                    <a:pt x="191" y="582"/>
                  </a:lnTo>
                  <a:lnTo>
                    <a:pt x="195" y="582"/>
                  </a:lnTo>
                  <a:lnTo>
                    <a:pt x="206" y="586"/>
                  </a:lnTo>
                  <a:lnTo>
                    <a:pt x="206" y="590"/>
                  </a:lnTo>
                  <a:lnTo>
                    <a:pt x="199" y="597"/>
                  </a:lnTo>
                  <a:lnTo>
                    <a:pt x="190" y="605"/>
                  </a:lnTo>
                  <a:lnTo>
                    <a:pt x="184" y="611"/>
                  </a:lnTo>
                  <a:lnTo>
                    <a:pt x="178" y="617"/>
                  </a:lnTo>
                  <a:lnTo>
                    <a:pt x="171" y="623"/>
                  </a:lnTo>
                  <a:lnTo>
                    <a:pt x="166" y="629"/>
                  </a:lnTo>
                  <a:lnTo>
                    <a:pt x="160" y="636"/>
                  </a:lnTo>
                  <a:lnTo>
                    <a:pt x="156" y="643"/>
                  </a:lnTo>
                  <a:lnTo>
                    <a:pt x="153" y="651"/>
                  </a:lnTo>
                  <a:lnTo>
                    <a:pt x="152" y="659"/>
                  </a:lnTo>
                  <a:lnTo>
                    <a:pt x="153" y="672"/>
                  </a:lnTo>
                  <a:lnTo>
                    <a:pt x="157" y="681"/>
                  </a:lnTo>
                  <a:lnTo>
                    <a:pt x="166" y="688"/>
                  </a:lnTo>
                  <a:lnTo>
                    <a:pt x="176" y="693"/>
                  </a:lnTo>
                  <a:lnTo>
                    <a:pt x="187" y="695"/>
                  </a:lnTo>
                  <a:lnTo>
                    <a:pt x="199" y="696"/>
                  </a:lnTo>
                  <a:lnTo>
                    <a:pt x="210" y="696"/>
                  </a:lnTo>
                  <a:lnTo>
                    <a:pt x="222" y="695"/>
                  </a:lnTo>
                  <a:lnTo>
                    <a:pt x="228" y="693"/>
                  </a:lnTo>
                  <a:lnTo>
                    <a:pt x="232" y="686"/>
                  </a:lnTo>
                  <a:lnTo>
                    <a:pt x="232" y="680"/>
                  </a:lnTo>
                  <a:lnTo>
                    <a:pt x="228" y="677"/>
                  </a:lnTo>
                  <a:lnTo>
                    <a:pt x="222" y="676"/>
                  </a:lnTo>
                  <a:lnTo>
                    <a:pt x="216" y="674"/>
                  </a:lnTo>
                  <a:lnTo>
                    <a:pt x="210" y="673"/>
                  </a:lnTo>
                  <a:lnTo>
                    <a:pt x="205" y="672"/>
                  </a:lnTo>
                  <a:lnTo>
                    <a:pt x="199" y="670"/>
                  </a:lnTo>
                  <a:lnTo>
                    <a:pt x="193" y="669"/>
                  </a:lnTo>
                  <a:lnTo>
                    <a:pt x="189" y="666"/>
                  </a:lnTo>
                  <a:lnTo>
                    <a:pt x="183" y="664"/>
                  </a:lnTo>
                  <a:lnTo>
                    <a:pt x="180" y="659"/>
                  </a:lnTo>
                  <a:lnTo>
                    <a:pt x="183" y="651"/>
                  </a:lnTo>
                  <a:lnTo>
                    <a:pt x="190" y="641"/>
                  </a:lnTo>
                  <a:lnTo>
                    <a:pt x="199" y="631"/>
                  </a:lnTo>
                  <a:lnTo>
                    <a:pt x="208" y="619"/>
                  </a:lnTo>
                  <a:lnTo>
                    <a:pt x="218" y="610"/>
                  </a:lnTo>
                  <a:lnTo>
                    <a:pt x="225" y="603"/>
                  </a:lnTo>
                  <a:lnTo>
                    <a:pt x="229" y="598"/>
                  </a:lnTo>
                  <a:lnTo>
                    <a:pt x="237" y="583"/>
                  </a:lnTo>
                  <a:lnTo>
                    <a:pt x="236" y="570"/>
                  </a:lnTo>
                  <a:lnTo>
                    <a:pt x="227" y="559"/>
                  </a:lnTo>
                  <a:lnTo>
                    <a:pt x="212" y="552"/>
                  </a:lnTo>
                  <a:lnTo>
                    <a:pt x="192" y="548"/>
                  </a:lnTo>
                  <a:lnTo>
                    <a:pt x="172" y="543"/>
                  </a:lnTo>
                  <a:lnTo>
                    <a:pt x="153" y="540"/>
                  </a:lnTo>
                  <a:lnTo>
                    <a:pt x="134" y="535"/>
                  </a:lnTo>
                  <a:lnTo>
                    <a:pt x="116" y="529"/>
                  </a:lnTo>
                  <a:lnTo>
                    <a:pt x="98" y="522"/>
                  </a:lnTo>
                  <a:lnTo>
                    <a:pt x="79" y="514"/>
                  </a:lnTo>
                  <a:lnTo>
                    <a:pt x="62" y="505"/>
                  </a:lnTo>
                  <a:lnTo>
                    <a:pt x="41" y="487"/>
                  </a:lnTo>
                  <a:lnTo>
                    <a:pt x="32" y="466"/>
                  </a:lnTo>
                  <a:lnTo>
                    <a:pt x="31" y="442"/>
                  </a:lnTo>
                  <a:lnTo>
                    <a:pt x="37" y="416"/>
                  </a:lnTo>
                  <a:lnTo>
                    <a:pt x="48" y="391"/>
                  </a:lnTo>
                  <a:lnTo>
                    <a:pt x="63" y="367"/>
                  </a:lnTo>
                  <a:lnTo>
                    <a:pt x="78" y="345"/>
                  </a:lnTo>
                  <a:lnTo>
                    <a:pt x="93" y="325"/>
                  </a:lnTo>
                  <a:lnTo>
                    <a:pt x="109" y="307"/>
                  </a:lnTo>
                  <a:lnTo>
                    <a:pt x="125" y="290"/>
                  </a:lnTo>
                  <a:lnTo>
                    <a:pt x="142" y="272"/>
                  </a:lnTo>
                  <a:lnTo>
                    <a:pt x="161" y="257"/>
                  </a:lnTo>
                  <a:lnTo>
                    <a:pt x="179" y="242"/>
                  </a:lnTo>
                  <a:lnTo>
                    <a:pt x="199" y="227"/>
                  </a:lnTo>
                  <a:lnTo>
                    <a:pt x="218" y="215"/>
                  </a:lnTo>
                  <a:lnTo>
                    <a:pt x="239" y="202"/>
                  </a:lnTo>
                  <a:lnTo>
                    <a:pt x="260" y="189"/>
                  </a:lnTo>
                  <a:lnTo>
                    <a:pt x="281" y="178"/>
                  </a:lnTo>
                  <a:lnTo>
                    <a:pt x="303" y="167"/>
                  </a:lnTo>
                  <a:lnTo>
                    <a:pt x="323" y="156"/>
                  </a:lnTo>
                  <a:lnTo>
                    <a:pt x="345" y="147"/>
                  </a:lnTo>
                  <a:lnTo>
                    <a:pt x="367" y="136"/>
                  </a:lnTo>
                  <a:lnTo>
                    <a:pt x="390" y="127"/>
                  </a:lnTo>
                  <a:lnTo>
                    <a:pt x="412" y="118"/>
                  </a:lnTo>
                  <a:lnTo>
                    <a:pt x="436" y="107"/>
                  </a:lnTo>
                  <a:lnTo>
                    <a:pt x="460" y="98"/>
                  </a:lnTo>
                  <a:lnTo>
                    <a:pt x="485" y="89"/>
                  </a:lnTo>
                  <a:lnTo>
                    <a:pt x="509" y="80"/>
                  </a:lnTo>
                  <a:lnTo>
                    <a:pt x="533" y="71"/>
                  </a:lnTo>
                  <a:lnTo>
                    <a:pt x="557" y="62"/>
                  </a:lnTo>
                  <a:lnTo>
                    <a:pt x="582" y="54"/>
                  </a:lnTo>
                  <a:lnTo>
                    <a:pt x="607" y="48"/>
                  </a:lnTo>
                  <a:lnTo>
                    <a:pt x="632" y="39"/>
                  </a:lnTo>
                  <a:lnTo>
                    <a:pt x="656" y="34"/>
                  </a:lnTo>
                  <a:lnTo>
                    <a:pt x="681" y="27"/>
                  </a:lnTo>
                  <a:lnTo>
                    <a:pt x="707" y="22"/>
                  </a:lnTo>
                  <a:lnTo>
                    <a:pt x="732" y="16"/>
                  </a:lnTo>
                  <a:lnTo>
                    <a:pt x="757" y="12"/>
                  </a:lnTo>
                  <a:lnTo>
                    <a:pt x="783" y="8"/>
                  </a:lnTo>
                  <a:lnTo>
                    <a:pt x="809" y="5"/>
                  </a:lnTo>
                  <a:lnTo>
                    <a:pt x="810" y="4"/>
                  </a:lnTo>
                  <a:lnTo>
                    <a:pt x="812" y="3"/>
                  </a:lnTo>
                  <a:lnTo>
                    <a:pt x="812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8" name="Freeform 513"/>
            <p:cNvSpPr>
              <a:spLocks/>
            </p:cNvSpPr>
            <p:nvPr/>
          </p:nvSpPr>
          <p:spPr bwMode="auto">
            <a:xfrm>
              <a:off x="3953" y="2270"/>
              <a:ext cx="84" cy="28"/>
            </a:xfrm>
            <a:custGeom>
              <a:avLst/>
              <a:gdLst>
                <a:gd name="T0" fmla="*/ 0 w 169"/>
                <a:gd name="T1" fmla="*/ 0 h 57"/>
                <a:gd name="T2" fmla="*/ 1 w 169"/>
                <a:gd name="T3" fmla="*/ 1 h 57"/>
                <a:gd name="T4" fmla="*/ 2 w 169"/>
                <a:gd name="T5" fmla="*/ 1 h 57"/>
                <a:gd name="T6" fmla="*/ 3 w 169"/>
                <a:gd name="T7" fmla="*/ 2 h 57"/>
                <a:gd name="T8" fmla="*/ 4 w 169"/>
                <a:gd name="T9" fmla="*/ 2 h 57"/>
                <a:gd name="T10" fmla="*/ 6 w 169"/>
                <a:gd name="T11" fmla="*/ 3 h 57"/>
                <a:gd name="T12" fmla="*/ 7 w 169"/>
                <a:gd name="T13" fmla="*/ 3 h 57"/>
                <a:gd name="T14" fmla="*/ 8 w 169"/>
                <a:gd name="T15" fmla="*/ 3 h 57"/>
                <a:gd name="T16" fmla="*/ 10 w 169"/>
                <a:gd name="T17" fmla="*/ 3 h 57"/>
                <a:gd name="T18" fmla="*/ 10 w 169"/>
                <a:gd name="T19" fmla="*/ 3 h 57"/>
                <a:gd name="T20" fmla="*/ 10 w 169"/>
                <a:gd name="T21" fmla="*/ 3 h 57"/>
                <a:gd name="T22" fmla="*/ 10 w 169"/>
                <a:gd name="T23" fmla="*/ 2 h 57"/>
                <a:gd name="T24" fmla="*/ 10 w 169"/>
                <a:gd name="T25" fmla="*/ 2 h 57"/>
                <a:gd name="T26" fmla="*/ 9 w 169"/>
                <a:gd name="T27" fmla="*/ 2 h 57"/>
                <a:gd name="T28" fmla="*/ 7 w 169"/>
                <a:gd name="T29" fmla="*/ 2 h 57"/>
                <a:gd name="T30" fmla="*/ 6 w 169"/>
                <a:gd name="T31" fmla="*/ 2 h 57"/>
                <a:gd name="T32" fmla="*/ 5 w 169"/>
                <a:gd name="T33" fmla="*/ 1 h 57"/>
                <a:gd name="T34" fmla="*/ 4 w 169"/>
                <a:gd name="T35" fmla="*/ 1 h 57"/>
                <a:gd name="T36" fmla="*/ 2 w 169"/>
                <a:gd name="T37" fmla="*/ 1 h 57"/>
                <a:gd name="T38" fmla="*/ 1 w 169"/>
                <a:gd name="T39" fmla="*/ 0 h 57"/>
                <a:gd name="T40" fmla="*/ 0 w 169"/>
                <a:gd name="T41" fmla="*/ 0 h 57"/>
                <a:gd name="T42" fmla="*/ 0 w 169"/>
                <a:gd name="T43" fmla="*/ 0 h 57"/>
                <a:gd name="T44" fmla="*/ 0 w 169"/>
                <a:gd name="T45" fmla="*/ 0 h 57"/>
                <a:gd name="T46" fmla="*/ 0 w 169"/>
                <a:gd name="T47" fmla="*/ 0 h 57"/>
                <a:gd name="T48" fmla="*/ 0 w 169"/>
                <a:gd name="T49" fmla="*/ 0 h 57"/>
                <a:gd name="T50" fmla="*/ 0 w 169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57"/>
                <a:gd name="T80" fmla="*/ 169 w 16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57">
                  <a:moveTo>
                    <a:pt x="0" y="6"/>
                  </a:moveTo>
                  <a:lnTo>
                    <a:pt x="18" y="16"/>
                  </a:lnTo>
                  <a:lnTo>
                    <a:pt x="37" y="25"/>
                  </a:lnTo>
                  <a:lnTo>
                    <a:pt x="56" y="35"/>
                  </a:lnTo>
                  <a:lnTo>
                    <a:pt x="77" y="42"/>
                  </a:lnTo>
                  <a:lnTo>
                    <a:pt x="98" y="48"/>
                  </a:lnTo>
                  <a:lnTo>
                    <a:pt x="120" y="53"/>
                  </a:lnTo>
                  <a:lnTo>
                    <a:pt x="141" y="55"/>
                  </a:lnTo>
                  <a:lnTo>
                    <a:pt x="162" y="57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69" y="47"/>
                  </a:lnTo>
                  <a:lnTo>
                    <a:pt x="167" y="45"/>
                  </a:lnTo>
                  <a:lnTo>
                    <a:pt x="145" y="40"/>
                  </a:lnTo>
                  <a:lnTo>
                    <a:pt x="124" y="36"/>
                  </a:lnTo>
                  <a:lnTo>
                    <a:pt x="105" y="32"/>
                  </a:lnTo>
                  <a:lnTo>
                    <a:pt x="84" y="28"/>
                  </a:lnTo>
                  <a:lnTo>
                    <a:pt x="65" y="23"/>
                  </a:lnTo>
                  <a:lnTo>
                    <a:pt x="44" y="17"/>
                  </a:lnTo>
                  <a:lnTo>
                    <a:pt x="2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09" name="Freeform 514"/>
            <p:cNvSpPr>
              <a:spLocks/>
            </p:cNvSpPr>
            <p:nvPr/>
          </p:nvSpPr>
          <p:spPr bwMode="auto">
            <a:xfrm>
              <a:off x="3958" y="2305"/>
              <a:ext cx="72" cy="28"/>
            </a:xfrm>
            <a:custGeom>
              <a:avLst/>
              <a:gdLst>
                <a:gd name="T0" fmla="*/ 0 w 146"/>
                <a:gd name="T1" fmla="*/ 1 h 56"/>
                <a:gd name="T2" fmla="*/ 0 w 146"/>
                <a:gd name="T3" fmla="*/ 1 h 56"/>
                <a:gd name="T4" fmla="*/ 1 w 146"/>
                <a:gd name="T5" fmla="*/ 2 h 56"/>
                <a:gd name="T6" fmla="*/ 2 w 146"/>
                <a:gd name="T7" fmla="*/ 3 h 56"/>
                <a:gd name="T8" fmla="*/ 3 w 146"/>
                <a:gd name="T9" fmla="*/ 3 h 56"/>
                <a:gd name="T10" fmla="*/ 5 w 146"/>
                <a:gd name="T11" fmla="*/ 4 h 56"/>
                <a:gd name="T12" fmla="*/ 6 w 146"/>
                <a:gd name="T13" fmla="*/ 4 h 56"/>
                <a:gd name="T14" fmla="*/ 7 w 146"/>
                <a:gd name="T15" fmla="*/ 4 h 56"/>
                <a:gd name="T16" fmla="*/ 8 w 146"/>
                <a:gd name="T17" fmla="*/ 4 h 56"/>
                <a:gd name="T18" fmla="*/ 8 w 146"/>
                <a:gd name="T19" fmla="*/ 4 h 56"/>
                <a:gd name="T20" fmla="*/ 8 w 146"/>
                <a:gd name="T21" fmla="*/ 3 h 56"/>
                <a:gd name="T22" fmla="*/ 9 w 146"/>
                <a:gd name="T23" fmla="*/ 3 h 56"/>
                <a:gd name="T24" fmla="*/ 8 w 146"/>
                <a:gd name="T25" fmla="*/ 3 h 56"/>
                <a:gd name="T26" fmla="*/ 7 w 146"/>
                <a:gd name="T27" fmla="*/ 3 h 56"/>
                <a:gd name="T28" fmla="*/ 6 w 146"/>
                <a:gd name="T29" fmla="*/ 3 h 56"/>
                <a:gd name="T30" fmla="*/ 5 w 146"/>
                <a:gd name="T31" fmla="*/ 2 h 56"/>
                <a:gd name="T32" fmla="*/ 4 w 146"/>
                <a:gd name="T33" fmla="*/ 2 h 56"/>
                <a:gd name="T34" fmla="*/ 3 w 146"/>
                <a:gd name="T35" fmla="*/ 2 h 56"/>
                <a:gd name="T36" fmla="*/ 2 w 146"/>
                <a:gd name="T37" fmla="*/ 2 h 56"/>
                <a:gd name="T38" fmla="*/ 1 w 146"/>
                <a:gd name="T39" fmla="*/ 1 h 56"/>
                <a:gd name="T40" fmla="*/ 0 w 146"/>
                <a:gd name="T41" fmla="*/ 0 h 56"/>
                <a:gd name="T42" fmla="*/ 0 w 146"/>
                <a:gd name="T43" fmla="*/ 0 h 56"/>
                <a:gd name="T44" fmla="*/ 0 w 146"/>
                <a:gd name="T45" fmla="*/ 1 h 56"/>
                <a:gd name="T46" fmla="*/ 0 w 146"/>
                <a:gd name="T47" fmla="*/ 1 h 56"/>
                <a:gd name="T48" fmla="*/ 0 w 146"/>
                <a:gd name="T49" fmla="*/ 1 h 56"/>
                <a:gd name="T50" fmla="*/ 0 w 14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6"/>
                <a:gd name="T80" fmla="*/ 146 w 14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6">
                  <a:moveTo>
                    <a:pt x="0" y="4"/>
                  </a:moveTo>
                  <a:lnTo>
                    <a:pt x="13" y="16"/>
                  </a:lnTo>
                  <a:lnTo>
                    <a:pt x="28" y="27"/>
                  </a:lnTo>
                  <a:lnTo>
                    <a:pt x="44" y="37"/>
                  </a:lnTo>
                  <a:lnTo>
                    <a:pt x="63" y="44"/>
                  </a:lnTo>
                  <a:lnTo>
                    <a:pt x="81" y="51"/>
                  </a:lnTo>
                  <a:lnTo>
                    <a:pt x="99" y="55"/>
                  </a:lnTo>
                  <a:lnTo>
                    <a:pt x="119" y="56"/>
                  </a:lnTo>
                  <a:lnTo>
                    <a:pt x="137" y="55"/>
                  </a:lnTo>
                  <a:lnTo>
                    <a:pt x="141" y="52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2" y="38"/>
                  </a:lnTo>
                  <a:lnTo>
                    <a:pt x="124" y="35"/>
                  </a:lnTo>
                  <a:lnTo>
                    <a:pt x="106" y="33"/>
                  </a:lnTo>
                  <a:lnTo>
                    <a:pt x="88" y="30"/>
                  </a:lnTo>
                  <a:lnTo>
                    <a:pt x="71" y="27"/>
                  </a:lnTo>
                  <a:lnTo>
                    <a:pt x="52" y="23"/>
                  </a:lnTo>
                  <a:lnTo>
                    <a:pt x="36" y="18"/>
                  </a:lnTo>
                  <a:lnTo>
                    <a:pt x="19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0" name="Freeform 515"/>
            <p:cNvSpPr>
              <a:spLocks/>
            </p:cNvSpPr>
            <p:nvPr/>
          </p:nvSpPr>
          <p:spPr bwMode="auto">
            <a:xfrm>
              <a:off x="4030" y="2290"/>
              <a:ext cx="9" cy="44"/>
            </a:xfrm>
            <a:custGeom>
              <a:avLst/>
              <a:gdLst>
                <a:gd name="T0" fmla="*/ 1 w 18"/>
                <a:gd name="T1" fmla="*/ 0 h 89"/>
                <a:gd name="T2" fmla="*/ 1 w 18"/>
                <a:gd name="T3" fmla="*/ 1 h 89"/>
                <a:gd name="T4" fmla="*/ 0 w 18"/>
                <a:gd name="T5" fmla="*/ 2 h 89"/>
                <a:gd name="T6" fmla="*/ 0 w 18"/>
                <a:gd name="T7" fmla="*/ 4 h 89"/>
                <a:gd name="T8" fmla="*/ 1 w 18"/>
                <a:gd name="T9" fmla="*/ 5 h 89"/>
                <a:gd name="T10" fmla="*/ 1 w 18"/>
                <a:gd name="T11" fmla="*/ 5 h 89"/>
                <a:gd name="T12" fmla="*/ 1 w 18"/>
                <a:gd name="T13" fmla="*/ 5 h 89"/>
                <a:gd name="T14" fmla="*/ 2 w 18"/>
                <a:gd name="T15" fmla="*/ 5 h 89"/>
                <a:gd name="T16" fmla="*/ 2 w 18"/>
                <a:gd name="T17" fmla="*/ 4 h 89"/>
                <a:gd name="T18" fmla="*/ 1 w 18"/>
                <a:gd name="T19" fmla="*/ 3 h 89"/>
                <a:gd name="T20" fmla="*/ 1 w 18"/>
                <a:gd name="T21" fmla="*/ 2 h 89"/>
                <a:gd name="T22" fmla="*/ 1 w 18"/>
                <a:gd name="T23" fmla="*/ 1 h 89"/>
                <a:gd name="T24" fmla="*/ 2 w 18"/>
                <a:gd name="T25" fmla="*/ 0 h 89"/>
                <a:gd name="T26" fmla="*/ 2 w 18"/>
                <a:gd name="T27" fmla="*/ 0 h 89"/>
                <a:gd name="T28" fmla="*/ 1 w 18"/>
                <a:gd name="T29" fmla="*/ 0 h 89"/>
                <a:gd name="T30" fmla="*/ 1 w 18"/>
                <a:gd name="T31" fmla="*/ 0 h 89"/>
                <a:gd name="T32" fmla="*/ 1 w 18"/>
                <a:gd name="T33" fmla="*/ 0 h 89"/>
                <a:gd name="T34" fmla="*/ 1 w 18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9"/>
                <a:gd name="T56" fmla="*/ 18 w 18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9">
                  <a:moveTo>
                    <a:pt x="10" y="5"/>
                  </a:moveTo>
                  <a:lnTo>
                    <a:pt x="3" y="26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2"/>
                  </a:lnTo>
                  <a:lnTo>
                    <a:pt x="18" y="79"/>
                  </a:lnTo>
                  <a:lnTo>
                    <a:pt x="16" y="60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1" name="Freeform 516"/>
            <p:cNvSpPr>
              <a:spLocks/>
            </p:cNvSpPr>
            <p:nvPr/>
          </p:nvSpPr>
          <p:spPr bwMode="auto">
            <a:xfrm>
              <a:off x="3853" y="2458"/>
              <a:ext cx="467" cy="149"/>
            </a:xfrm>
            <a:custGeom>
              <a:avLst/>
              <a:gdLst>
                <a:gd name="T0" fmla="*/ 58 w 933"/>
                <a:gd name="T1" fmla="*/ 17 h 297"/>
                <a:gd name="T2" fmla="*/ 56 w 933"/>
                <a:gd name="T3" fmla="*/ 15 h 297"/>
                <a:gd name="T4" fmla="*/ 53 w 933"/>
                <a:gd name="T5" fmla="*/ 12 h 297"/>
                <a:gd name="T6" fmla="*/ 51 w 933"/>
                <a:gd name="T7" fmla="*/ 10 h 297"/>
                <a:gd name="T8" fmla="*/ 48 w 933"/>
                <a:gd name="T9" fmla="*/ 9 h 297"/>
                <a:gd name="T10" fmla="*/ 47 w 933"/>
                <a:gd name="T11" fmla="*/ 8 h 297"/>
                <a:gd name="T12" fmla="*/ 45 w 933"/>
                <a:gd name="T13" fmla="*/ 8 h 297"/>
                <a:gd name="T14" fmla="*/ 43 w 933"/>
                <a:gd name="T15" fmla="*/ 7 h 297"/>
                <a:gd name="T16" fmla="*/ 41 w 933"/>
                <a:gd name="T17" fmla="*/ 7 h 297"/>
                <a:gd name="T18" fmla="*/ 40 w 933"/>
                <a:gd name="T19" fmla="*/ 7 h 297"/>
                <a:gd name="T20" fmla="*/ 38 w 933"/>
                <a:gd name="T21" fmla="*/ 6 h 297"/>
                <a:gd name="T22" fmla="*/ 36 w 933"/>
                <a:gd name="T23" fmla="*/ 6 h 297"/>
                <a:gd name="T24" fmla="*/ 34 w 933"/>
                <a:gd name="T25" fmla="*/ 6 h 297"/>
                <a:gd name="T26" fmla="*/ 32 w 933"/>
                <a:gd name="T27" fmla="*/ 6 h 297"/>
                <a:gd name="T28" fmla="*/ 30 w 933"/>
                <a:gd name="T29" fmla="*/ 6 h 297"/>
                <a:gd name="T30" fmla="*/ 27 w 933"/>
                <a:gd name="T31" fmla="*/ 5 h 297"/>
                <a:gd name="T32" fmla="*/ 25 w 933"/>
                <a:gd name="T33" fmla="*/ 5 h 297"/>
                <a:gd name="T34" fmla="*/ 23 w 933"/>
                <a:gd name="T35" fmla="*/ 5 h 297"/>
                <a:gd name="T36" fmla="*/ 21 w 933"/>
                <a:gd name="T37" fmla="*/ 5 h 297"/>
                <a:gd name="T38" fmla="*/ 19 w 933"/>
                <a:gd name="T39" fmla="*/ 5 h 297"/>
                <a:gd name="T40" fmla="*/ 17 w 933"/>
                <a:gd name="T41" fmla="*/ 4 h 297"/>
                <a:gd name="T42" fmla="*/ 15 w 933"/>
                <a:gd name="T43" fmla="*/ 4 h 297"/>
                <a:gd name="T44" fmla="*/ 12 w 933"/>
                <a:gd name="T45" fmla="*/ 3 h 297"/>
                <a:gd name="T46" fmla="*/ 10 w 933"/>
                <a:gd name="T47" fmla="*/ 3 h 297"/>
                <a:gd name="T48" fmla="*/ 8 w 933"/>
                <a:gd name="T49" fmla="*/ 2 h 297"/>
                <a:gd name="T50" fmla="*/ 6 w 933"/>
                <a:gd name="T51" fmla="*/ 2 h 297"/>
                <a:gd name="T52" fmla="*/ 4 w 933"/>
                <a:gd name="T53" fmla="*/ 1 h 297"/>
                <a:gd name="T54" fmla="*/ 2 w 933"/>
                <a:gd name="T55" fmla="*/ 1 h 297"/>
                <a:gd name="T56" fmla="*/ 1 w 933"/>
                <a:gd name="T57" fmla="*/ 1 h 297"/>
                <a:gd name="T58" fmla="*/ 0 w 933"/>
                <a:gd name="T59" fmla="*/ 1 h 297"/>
                <a:gd name="T60" fmla="*/ 1 w 933"/>
                <a:gd name="T61" fmla="*/ 2 h 297"/>
                <a:gd name="T62" fmla="*/ 3 w 933"/>
                <a:gd name="T63" fmla="*/ 3 h 297"/>
                <a:gd name="T64" fmla="*/ 4 w 933"/>
                <a:gd name="T65" fmla="*/ 4 h 297"/>
                <a:gd name="T66" fmla="*/ 6 w 933"/>
                <a:gd name="T67" fmla="*/ 4 h 297"/>
                <a:gd name="T68" fmla="*/ 8 w 933"/>
                <a:gd name="T69" fmla="*/ 5 h 297"/>
                <a:gd name="T70" fmla="*/ 10 w 933"/>
                <a:gd name="T71" fmla="*/ 5 h 297"/>
                <a:gd name="T72" fmla="*/ 11 w 933"/>
                <a:gd name="T73" fmla="*/ 5 h 297"/>
                <a:gd name="T74" fmla="*/ 13 w 933"/>
                <a:gd name="T75" fmla="*/ 6 h 297"/>
                <a:gd name="T76" fmla="*/ 15 w 933"/>
                <a:gd name="T77" fmla="*/ 6 h 297"/>
                <a:gd name="T78" fmla="*/ 17 w 933"/>
                <a:gd name="T79" fmla="*/ 7 h 297"/>
                <a:gd name="T80" fmla="*/ 19 w 933"/>
                <a:gd name="T81" fmla="*/ 7 h 297"/>
                <a:gd name="T82" fmla="*/ 21 w 933"/>
                <a:gd name="T83" fmla="*/ 7 h 297"/>
                <a:gd name="T84" fmla="*/ 23 w 933"/>
                <a:gd name="T85" fmla="*/ 7 h 297"/>
                <a:gd name="T86" fmla="*/ 25 w 933"/>
                <a:gd name="T87" fmla="*/ 7 h 297"/>
                <a:gd name="T88" fmla="*/ 27 w 933"/>
                <a:gd name="T89" fmla="*/ 8 h 297"/>
                <a:gd name="T90" fmla="*/ 29 w 933"/>
                <a:gd name="T91" fmla="*/ 8 h 297"/>
                <a:gd name="T92" fmla="*/ 31 w 933"/>
                <a:gd name="T93" fmla="*/ 8 h 297"/>
                <a:gd name="T94" fmla="*/ 34 w 933"/>
                <a:gd name="T95" fmla="*/ 8 h 297"/>
                <a:gd name="T96" fmla="*/ 36 w 933"/>
                <a:gd name="T97" fmla="*/ 8 h 297"/>
                <a:gd name="T98" fmla="*/ 38 w 933"/>
                <a:gd name="T99" fmla="*/ 8 h 297"/>
                <a:gd name="T100" fmla="*/ 40 w 933"/>
                <a:gd name="T101" fmla="*/ 8 h 297"/>
                <a:gd name="T102" fmla="*/ 42 w 933"/>
                <a:gd name="T103" fmla="*/ 9 h 297"/>
                <a:gd name="T104" fmla="*/ 44 w 933"/>
                <a:gd name="T105" fmla="*/ 9 h 297"/>
                <a:gd name="T106" fmla="*/ 46 w 933"/>
                <a:gd name="T107" fmla="*/ 10 h 297"/>
                <a:gd name="T108" fmla="*/ 49 w 933"/>
                <a:gd name="T109" fmla="*/ 10 h 297"/>
                <a:gd name="T110" fmla="*/ 52 w 933"/>
                <a:gd name="T111" fmla="*/ 12 h 297"/>
                <a:gd name="T112" fmla="*/ 55 w 933"/>
                <a:gd name="T113" fmla="*/ 15 h 297"/>
                <a:gd name="T114" fmla="*/ 57 w 933"/>
                <a:gd name="T115" fmla="*/ 18 h 297"/>
                <a:gd name="T116" fmla="*/ 59 w 933"/>
                <a:gd name="T117" fmla="*/ 19 h 297"/>
                <a:gd name="T118" fmla="*/ 59 w 933"/>
                <a:gd name="T119" fmla="*/ 19 h 297"/>
                <a:gd name="T120" fmla="*/ 59 w 933"/>
                <a:gd name="T121" fmla="*/ 19 h 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3"/>
                <a:gd name="T184" fmla="*/ 0 h 297"/>
                <a:gd name="T185" fmla="*/ 933 w 933"/>
                <a:gd name="T186" fmla="*/ 297 h 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3" h="297">
                  <a:moveTo>
                    <a:pt x="933" y="291"/>
                  </a:moveTo>
                  <a:lnTo>
                    <a:pt x="915" y="270"/>
                  </a:lnTo>
                  <a:lnTo>
                    <a:pt x="898" y="249"/>
                  </a:lnTo>
                  <a:lnTo>
                    <a:pt x="882" y="227"/>
                  </a:lnTo>
                  <a:lnTo>
                    <a:pt x="865" y="207"/>
                  </a:lnTo>
                  <a:lnTo>
                    <a:pt x="846" y="188"/>
                  </a:lnTo>
                  <a:lnTo>
                    <a:pt x="826" y="170"/>
                  </a:lnTo>
                  <a:lnTo>
                    <a:pt x="804" y="154"/>
                  </a:lnTo>
                  <a:lnTo>
                    <a:pt x="780" y="140"/>
                  </a:lnTo>
                  <a:lnTo>
                    <a:pt x="767" y="135"/>
                  </a:lnTo>
                  <a:lnTo>
                    <a:pt x="753" y="129"/>
                  </a:lnTo>
                  <a:lnTo>
                    <a:pt x="739" y="124"/>
                  </a:lnTo>
                  <a:lnTo>
                    <a:pt x="727" y="120"/>
                  </a:lnTo>
                  <a:lnTo>
                    <a:pt x="712" y="115"/>
                  </a:lnTo>
                  <a:lnTo>
                    <a:pt x="698" y="112"/>
                  </a:lnTo>
                  <a:lnTo>
                    <a:pt x="684" y="108"/>
                  </a:lnTo>
                  <a:lnTo>
                    <a:pt x="670" y="105"/>
                  </a:lnTo>
                  <a:lnTo>
                    <a:pt x="655" y="101"/>
                  </a:lnTo>
                  <a:lnTo>
                    <a:pt x="641" y="99"/>
                  </a:lnTo>
                  <a:lnTo>
                    <a:pt x="626" y="97"/>
                  </a:lnTo>
                  <a:lnTo>
                    <a:pt x="613" y="94"/>
                  </a:lnTo>
                  <a:lnTo>
                    <a:pt x="598" y="92"/>
                  </a:lnTo>
                  <a:lnTo>
                    <a:pt x="584" y="91"/>
                  </a:lnTo>
                  <a:lnTo>
                    <a:pt x="569" y="89"/>
                  </a:lnTo>
                  <a:lnTo>
                    <a:pt x="555" y="87"/>
                  </a:lnTo>
                  <a:lnTo>
                    <a:pt x="538" y="85"/>
                  </a:lnTo>
                  <a:lnTo>
                    <a:pt x="520" y="84"/>
                  </a:lnTo>
                  <a:lnTo>
                    <a:pt x="502" y="83"/>
                  </a:lnTo>
                  <a:lnTo>
                    <a:pt x="485" y="82"/>
                  </a:lnTo>
                  <a:lnTo>
                    <a:pt x="468" y="81"/>
                  </a:lnTo>
                  <a:lnTo>
                    <a:pt x="449" y="79"/>
                  </a:lnTo>
                  <a:lnTo>
                    <a:pt x="432" y="78"/>
                  </a:lnTo>
                  <a:lnTo>
                    <a:pt x="415" y="77"/>
                  </a:lnTo>
                  <a:lnTo>
                    <a:pt x="396" y="76"/>
                  </a:lnTo>
                  <a:lnTo>
                    <a:pt x="379" y="75"/>
                  </a:lnTo>
                  <a:lnTo>
                    <a:pt x="362" y="74"/>
                  </a:lnTo>
                  <a:lnTo>
                    <a:pt x="343" y="71"/>
                  </a:lnTo>
                  <a:lnTo>
                    <a:pt x="326" y="70"/>
                  </a:lnTo>
                  <a:lnTo>
                    <a:pt x="309" y="68"/>
                  </a:lnTo>
                  <a:lnTo>
                    <a:pt x="291" y="66"/>
                  </a:lnTo>
                  <a:lnTo>
                    <a:pt x="274" y="62"/>
                  </a:lnTo>
                  <a:lnTo>
                    <a:pt x="258" y="59"/>
                  </a:lnTo>
                  <a:lnTo>
                    <a:pt x="242" y="56"/>
                  </a:lnTo>
                  <a:lnTo>
                    <a:pt x="225" y="53"/>
                  </a:lnTo>
                  <a:lnTo>
                    <a:pt x="208" y="48"/>
                  </a:lnTo>
                  <a:lnTo>
                    <a:pt x="192" y="45"/>
                  </a:lnTo>
                  <a:lnTo>
                    <a:pt x="176" y="41"/>
                  </a:lnTo>
                  <a:lnTo>
                    <a:pt x="160" y="37"/>
                  </a:lnTo>
                  <a:lnTo>
                    <a:pt x="144" y="32"/>
                  </a:lnTo>
                  <a:lnTo>
                    <a:pt x="128" y="29"/>
                  </a:lnTo>
                  <a:lnTo>
                    <a:pt x="112" y="24"/>
                  </a:lnTo>
                  <a:lnTo>
                    <a:pt x="96" y="19"/>
                  </a:lnTo>
                  <a:lnTo>
                    <a:pt x="79" y="16"/>
                  </a:lnTo>
                  <a:lnTo>
                    <a:pt x="63" y="11"/>
                  </a:lnTo>
                  <a:lnTo>
                    <a:pt x="47" y="8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25" y="34"/>
                  </a:lnTo>
                  <a:lnTo>
                    <a:pt x="38" y="40"/>
                  </a:lnTo>
                  <a:lnTo>
                    <a:pt x="51" y="46"/>
                  </a:lnTo>
                  <a:lnTo>
                    <a:pt x="63" y="51"/>
                  </a:lnTo>
                  <a:lnTo>
                    <a:pt x="77" y="55"/>
                  </a:lnTo>
                  <a:lnTo>
                    <a:pt x="91" y="60"/>
                  </a:lnTo>
                  <a:lnTo>
                    <a:pt x="105" y="63"/>
                  </a:lnTo>
                  <a:lnTo>
                    <a:pt x="119" y="67"/>
                  </a:lnTo>
                  <a:lnTo>
                    <a:pt x="132" y="69"/>
                  </a:lnTo>
                  <a:lnTo>
                    <a:pt x="147" y="72"/>
                  </a:lnTo>
                  <a:lnTo>
                    <a:pt x="161" y="75"/>
                  </a:lnTo>
                  <a:lnTo>
                    <a:pt x="175" y="78"/>
                  </a:lnTo>
                  <a:lnTo>
                    <a:pt x="188" y="81"/>
                  </a:lnTo>
                  <a:lnTo>
                    <a:pt x="202" y="83"/>
                  </a:lnTo>
                  <a:lnTo>
                    <a:pt x="214" y="86"/>
                  </a:lnTo>
                  <a:lnTo>
                    <a:pt x="230" y="90"/>
                  </a:lnTo>
                  <a:lnTo>
                    <a:pt x="248" y="93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7" y="101"/>
                  </a:lnTo>
                  <a:lnTo>
                    <a:pt x="313" y="104"/>
                  </a:lnTo>
                  <a:lnTo>
                    <a:pt x="329" y="106"/>
                  </a:lnTo>
                  <a:lnTo>
                    <a:pt x="347" y="107"/>
                  </a:lnTo>
                  <a:lnTo>
                    <a:pt x="363" y="108"/>
                  </a:lnTo>
                  <a:lnTo>
                    <a:pt x="380" y="109"/>
                  </a:lnTo>
                  <a:lnTo>
                    <a:pt x="396" y="110"/>
                  </a:lnTo>
                  <a:lnTo>
                    <a:pt x="413" y="112"/>
                  </a:lnTo>
                  <a:lnTo>
                    <a:pt x="430" y="113"/>
                  </a:lnTo>
                  <a:lnTo>
                    <a:pt x="447" y="114"/>
                  </a:lnTo>
                  <a:lnTo>
                    <a:pt x="463" y="114"/>
                  </a:lnTo>
                  <a:lnTo>
                    <a:pt x="480" y="115"/>
                  </a:lnTo>
                  <a:lnTo>
                    <a:pt x="496" y="116"/>
                  </a:lnTo>
                  <a:lnTo>
                    <a:pt x="514" y="116"/>
                  </a:lnTo>
                  <a:lnTo>
                    <a:pt x="530" y="117"/>
                  </a:lnTo>
                  <a:lnTo>
                    <a:pt x="547" y="119"/>
                  </a:lnTo>
                  <a:lnTo>
                    <a:pt x="563" y="120"/>
                  </a:lnTo>
                  <a:lnTo>
                    <a:pt x="580" y="121"/>
                  </a:lnTo>
                  <a:lnTo>
                    <a:pt x="597" y="122"/>
                  </a:lnTo>
                  <a:lnTo>
                    <a:pt x="614" y="124"/>
                  </a:lnTo>
                  <a:lnTo>
                    <a:pt x="630" y="127"/>
                  </a:lnTo>
                  <a:lnTo>
                    <a:pt x="647" y="129"/>
                  </a:lnTo>
                  <a:lnTo>
                    <a:pt x="663" y="131"/>
                  </a:lnTo>
                  <a:lnTo>
                    <a:pt x="679" y="134"/>
                  </a:lnTo>
                  <a:lnTo>
                    <a:pt x="697" y="137"/>
                  </a:lnTo>
                  <a:lnTo>
                    <a:pt x="713" y="142"/>
                  </a:lnTo>
                  <a:lnTo>
                    <a:pt x="729" y="145"/>
                  </a:lnTo>
                  <a:lnTo>
                    <a:pt x="745" y="150"/>
                  </a:lnTo>
                  <a:lnTo>
                    <a:pt x="775" y="160"/>
                  </a:lnTo>
                  <a:lnTo>
                    <a:pt x="800" y="174"/>
                  </a:lnTo>
                  <a:lnTo>
                    <a:pt x="825" y="190"/>
                  </a:lnTo>
                  <a:lnTo>
                    <a:pt x="846" y="210"/>
                  </a:lnTo>
                  <a:lnTo>
                    <a:pt x="867" y="229"/>
                  </a:lnTo>
                  <a:lnTo>
                    <a:pt x="888" y="251"/>
                  </a:lnTo>
                  <a:lnTo>
                    <a:pt x="907" y="274"/>
                  </a:lnTo>
                  <a:lnTo>
                    <a:pt x="927" y="297"/>
                  </a:lnTo>
                  <a:lnTo>
                    <a:pt x="929" y="297"/>
                  </a:lnTo>
                  <a:lnTo>
                    <a:pt x="932" y="296"/>
                  </a:lnTo>
                  <a:lnTo>
                    <a:pt x="933" y="294"/>
                  </a:lnTo>
                  <a:lnTo>
                    <a:pt x="93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2" name="Freeform 517"/>
            <p:cNvSpPr>
              <a:spLocks/>
            </p:cNvSpPr>
            <p:nvPr/>
          </p:nvSpPr>
          <p:spPr bwMode="auto">
            <a:xfrm>
              <a:off x="3836" y="2552"/>
              <a:ext cx="546" cy="181"/>
            </a:xfrm>
            <a:custGeom>
              <a:avLst/>
              <a:gdLst>
                <a:gd name="T0" fmla="*/ 66 w 1092"/>
                <a:gd name="T1" fmla="*/ 23 h 362"/>
                <a:gd name="T2" fmla="*/ 62 w 1092"/>
                <a:gd name="T3" fmla="*/ 22 h 362"/>
                <a:gd name="T4" fmla="*/ 57 w 1092"/>
                <a:gd name="T5" fmla="*/ 22 h 362"/>
                <a:gd name="T6" fmla="*/ 53 w 1092"/>
                <a:gd name="T7" fmla="*/ 21 h 362"/>
                <a:gd name="T8" fmla="*/ 49 w 1092"/>
                <a:gd name="T9" fmla="*/ 21 h 362"/>
                <a:gd name="T10" fmla="*/ 44 w 1092"/>
                <a:gd name="T11" fmla="*/ 20 h 362"/>
                <a:gd name="T12" fmla="*/ 40 w 1092"/>
                <a:gd name="T13" fmla="*/ 19 h 362"/>
                <a:gd name="T14" fmla="*/ 36 w 1092"/>
                <a:gd name="T15" fmla="*/ 18 h 362"/>
                <a:gd name="T16" fmla="*/ 32 w 1092"/>
                <a:gd name="T17" fmla="*/ 16 h 362"/>
                <a:gd name="T18" fmla="*/ 30 w 1092"/>
                <a:gd name="T19" fmla="*/ 16 h 362"/>
                <a:gd name="T20" fmla="*/ 28 w 1092"/>
                <a:gd name="T21" fmla="*/ 15 h 362"/>
                <a:gd name="T22" fmla="*/ 26 w 1092"/>
                <a:gd name="T23" fmla="*/ 14 h 362"/>
                <a:gd name="T24" fmla="*/ 23 w 1092"/>
                <a:gd name="T25" fmla="*/ 13 h 362"/>
                <a:gd name="T26" fmla="*/ 21 w 1092"/>
                <a:gd name="T27" fmla="*/ 11 h 362"/>
                <a:gd name="T28" fmla="*/ 19 w 1092"/>
                <a:gd name="T29" fmla="*/ 10 h 362"/>
                <a:gd name="T30" fmla="*/ 17 w 1092"/>
                <a:gd name="T31" fmla="*/ 9 h 362"/>
                <a:gd name="T32" fmla="*/ 15 w 1092"/>
                <a:gd name="T33" fmla="*/ 8 h 362"/>
                <a:gd name="T34" fmla="*/ 13 w 1092"/>
                <a:gd name="T35" fmla="*/ 7 h 362"/>
                <a:gd name="T36" fmla="*/ 12 w 1092"/>
                <a:gd name="T37" fmla="*/ 6 h 362"/>
                <a:gd name="T38" fmla="*/ 10 w 1092"/>
                <a:gd name="T39" fmla="*/ 5 h 362"/>
                <a:gd name="T40" fmla="*/ 8 w 1092"/>
                <a:gd name="T41" fmla="*/ 3 h 362"/>
                <a:gd name="T42" fmla="*/ 6 w 1092"/>
                <a:gd name="T43" fmla="*/ 2 h 362"/>
                <a:gd name="T44" fmla="*/ 4 w 1092"/>
                <a:gd name="T45" fmla="*/ 2 h 362"/>
                <a:gd name="T46" fmla="*/ 2 w 1092"/>
                <a:gd name="T47" fmla="*/ 1 h 362"/>
                <a:gd name="T48" fmla="*/ 1 w 1092"/>
                <a:gd name="T49" fmla="*/ 1 h 362"/>
                <a:gd name="T50" fmla="*/ 0 w 1092"/>
                <a:gd name="T51" fmla="*/ 2 h 362"/>
                <a:gd name="T52" fmla="*/ 2 w 1092"/>
                <a:gd name="T53" fmla="*/ 3 h 362"/>
                <a:gd name="T54" fmla="*/ 3 w 1092"/>
                <a:gd name="T55" fmla="*/ 4 h 362"/>
                <a:gd name="T56" fmla="*/ 5 w 1092"/>
                <a:gd name="T57" fmla="*/ 5 h 362"/>
                <a:gd name="T58" fmla="*/ 7 w 1092"/>
                <a:gd name="T59" fmla="*/ 6 h 362"/>
                <a:gd name="T60" fmla="*/ 8 w 1092"/>
                <a:gd name="T61" fmla="*/ 7 h 362"/>
                <a:gd name="T62" fmla="*/ 10 w 1092"/>
                <a:gd name="T63" fmla="*/ 8 h 362"/>
                <a:gd name="T64" fmla="*/ 12 w 1092"/>
                <a:gd name="T65" fmla="*/ 9 h 362"/>
                <a:gd name="T66" fmla="*/ 14 w 1092"/>
                <a:gd name="T67" fmla="*/ 10 h 362"/>
                <a:gd name="T68" fmla="*/ 16 w 1092"/>
                <a:gd name="T69" fmla="*/ 11 h 362"/>
                <a:gd name="T70" fmla="*/ 18 w 1092"/>
                <a:gd name="T71" fmla="*/ 12 h 362"/>
                <a:gd name="T72" fmla="*/ 20 w 1092"/>
                <a:gd name="T73" fmla="*/ 13 h 362"/>
                <a:gd name="T74" fmla="*/ 23 w 1092"/>
                <a:gd name="T75" fmla="*/ 14 h 362"/>
                <a:gd name="T76" fmla="*/ 25 w 1092"/>
                <a:gd name="T77" fmla="*/ 15 h 362"/>
                <a:gd name="T78" fmla="*/ 27 w 1092"/>
                <a:gd name="T79" fmla="*/ 16 h 362"/>
                <a:gd name="T80" fmla="*/ 29 w 1092"/>
                <a:gd name="T81" fmla="*/ 17 h 362"/>
                <a:gd name="T82" fmla="*/ 32 w 1092"/>
                <a:gd name="T83" fmla="*/ 18 h 362"/>
                <a:gd name="T84" fmla="*/ 35 w 1092"/>
                <a:gd name="T85" fmla="*/ 19 h 362"/>
                <a:gd name="T86" fmla="*/ 39 w 1092"/>
                <a:gd name="T87" fmla="*/ 20 h 362"/>
                <a:gd name="T88" fmla="*/ 44 w 1092"/>
                <a:gd name="T89" fmla="*/ 21 h 362"/>
                <a:gd name="T90" fmla="*/ 48 w 1092"/>
                <a:gd name="T91" fmla="*/ 22 h 362"/>
                <a:gd name="T92" fmla="*/ 53 w 1092"/>
                <a:gd name="T93" fmla="*/ 22 h 362"/>
                <a:gd name="T94" fmla="*/ 57 w 1092"/>
                <a:gd name="T95" fmla="*/ 23 h 362"/>
                <a:gd name="T96" fmla="*/ 62 w 1092"/>
                <a:gd name="T97" fmla="*/ 23 h 362"/>
                <a:gd name="T98" fmla="*/ 66 w 1092"/>
                <a:gd name="T99" fmla="*/ 23 h 362"/>
                <a:gd name="T100" fmla="*/ 69 w 1092"/>
                <a:gd name="T101" fmla="*/ 23 h 362"/>
                <a:gd name="T102" fmla="*/ 69 w 1092"/>
                <a:gd name="T103" fmla="*/ 23 h 362"/>
                <a:gd name="T104" fmla="*/ 69 w 1092"/>
                <a:gd name="T105" fmla="*/ 23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2"/>
                <a:gd name="T160" fmla="*/ 0 h 362"/>
                <a:gd name="T161" fmla="*/ 1092 w 1092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2" h="362">
                  <a:moveTo>
                    <a:pt x="1091" y="358"/>
                  </a:moveTo>
                  <a:lnTo>
                    <a:pt x="1055" y="357"/>
                  </a:lnTo>
                  <a:lnTo>
                    <a:pt x="1020" y="355"/>
                  </a:lnTo>
                  <a:lnTo>
                    <a:pt x="984" y="351"/>
                  </a:lnTo>
                  <a:lnTo>
                    <a:pt x="948" y="349"/>
                  </a:lnTo>
                  <a:lnTo>
                    <a:pt x="912" y="344"/>
                  </a:lnTo>
                  <a:lnTo>
                    <a:pt x="877" y="341"/>
                  </a:lnTo>
                  <a:lnTo>
                    <a:pt x="841" y="336"/>
                  </a:lnTo>
                  <a:lnTo>
                    <a:pt x="805" y="330"/>
                  </a:lnTo>
                  <a:lnTo>
                    <a:pt x="770" y="325"/>
                  </a:lnTo>
                  <a:lnTo>
                    <a:pt x="735" y="318"/>
                  </a:lnTo>
                  <a:lnTo>
                    <a:pt x="699" y="310"/>
                  </a:lnTo>
                  <a:lnTo>
                    <a:pt x="665" y="302"/>
                  </a:lnTo>
                  <a:lnTo>
                    <a:pt x="630" y="294"/>
                  </a:lnTo>
                  <a:lnTo>
                    <a:pt x="596" y="283"/>
                  </a:lnTo>
                  <a:lnTo>
                    <a:pt x="561" y="273"/>
                  </a:lnTo>
                  <a:lnTo>
                    <a:pt x="528" y="261"/>
                  </a:lnTo>
                  <a:lnTo>
                    <a:pt x="509" y="254"/>
                  </a:lnTo>
                  <a:lnTo>
                    <a:pt x="491" y="247"/>
                  </a:lnTo>
                  <a:lnTo>
                    <a:pt x="474" y="241"/>
                  </a:lnTo>
                  <a:lnTo>
                    <a:pt x="455" y="234"/>
                  </a:lnTo>
                  <a:lnTo>
                    <a:pt x="437" y="227"/>
                  </a:lnTo>
                  <a:lnTo>
                    <a:pt x="420" y="219"/>
                  </a:lnTo>
                  <a:lnTo>
                    <a:pt x="401" y="211"/>
                  </a:lnTo>
                  <a:lnTo>
                    <a:pt x="384" y="202"/>
                  </a:lnTo>
                  <a:lnTo>
                    <a:pt x="367" y="194"/>
                  </a:lnTo>
                  <a:lnTo>
                    <a:pt x="349" y="185"/>
                  </a:lnTo>
                  <a:lnTo>
                    <a:pt x="332" y="176"/>
                  </a:lnTo>
                  <a:lnTo>
                    <a:pt x="315" y="168"/>
                  </a:lnTo>
                  <a:lnTo>
                    <a:pt x="298" y="158"/>
                  </a:lnTo>
                  <a:lnTo>
                    <a:pt x="280" y="148"/>
                  </a:lnTo>
                  <a:lnTo>
                    <a:pt x="263" y="139"/>
                  </a:lnTo>
                  <a:lnTo>
                    <a:pt x="247" y="129"/>
                  </a:lnTo>
                  <a:lnTo>
                    <a:pt x="233" y="121"/>
                  </a:lnTo>
                  <a:lnTo>
                    <a:pt x="219" y="111"/>
                  </a:lnTo>
                  <a:lnTo>
                    <a:pt x="205" y="102"/>
                  </a:lnTo>
                  <a:lnTo>
                    <a:pt x="192" y="93"/>
                  </a:lnTo>
                  <a:lnTo>
                    <a:pt x="178" y="84"/>
                  </a:lnTo>
                  <a:lnTo>
                    <a:pt x="164" y="75"/>
                  </a:lnTo>
                  <a:lnTo>
                    <a:pt x="149" y="65"/>
                  </a:lnTo>
                  <a:lnTo>
                    <a:pt x="135" y="57"/>
                  </a:lnTo>
                  <a:lnTo>
                    <a:pt x="120" y="48"/>
                  </a:lnTo>
                  <a:lnTo>
                    <a:pt x="106" y="40"/>
                  </a:lnTo>
                  <a:lnTo>
                    <a:pt x="91" y="32"/>
                  </a:lnTo>
                  <a:lnTo>
                    <a:pt x="76" y="24"/>
                  </a:lnTo>
                  <a:lnTo>
                    <a:pt x="61" y="17"/>
                  </a:lnTo>
                  <a:lnTo>
                    <a:pt x="46" y="11"/>
                  </a:lnTo>
                  <a:lnTo>
                    <a:pt x="32" y="4"/>
                  </a:lnTo>
                  <a:lnTo>
                    <a:pt x="17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35"/>
                  </a:lnTo>
                  <a:lnTo>
                    <a:pt x="29" y="43"/>
                  </a:lnTo>
                  <a:lnTo>
                    <a:pt x="43" y="53"/>
                  </a:lnTo>
                  <a:lnTo>
                    <a:pt x="57" y="61"/>
                  </a:lnTo>
                  <a:lnTo>
                    <a:pt x="71" y="68"/>
                  </a:lnTo>
                  <a:lnTo>
                    <a:pt x="86" y="75"/>
                  </a:lnTo>
                  <a:lnTo>
                    <a:pt x="99" y="83"/>
                  </a:lnTo>
                  <a:lnTo>
                    <a:pt x="113" y="90"/>
                  </a:lnTo>
                  <a:lnTo>
                    <a:pt x="128" y="98"/>
                  </a:lnTo>
                  <a:lnTo>
                    <a:pt x="143" y="107"/>
                  </a:lnTo>
                  <a:lnTo>
                    <a:pt x="158" y="115"/>
                  </a:lnTo>
                  <a:lnTo>
                    <a:pt x="173" y="124"/>
                  </a:lnTo>
                  <a:lnTo>
                    <a:pt x="187" y="133"/>
                  </a:lnTo>
                  <a:lnTo>
                    <a:pt x="202" y="143"/>
                  </a:lnTo>
                  <a:lnTo>
                    <a:pt x="217" y="151"/>
                  </a:lnTo>
                  <a:lnTo>
                    <a:pt x="232" y="160"/>
                  </a:lnTo>
                  <a:lnTo>
                    <a:pt x="249" y="170"/>
                  </a:lnTo>
                  <a:lnTo>
                    <a:pt x="266" y="179"/>
                  </a:lnTo>
                  <a:lnTo>
                    <a:pt x="284" y="189"/>
                  </a:lnTo>
                  <a:lnTo>
                    <a:pt x="301" y="198"/>
                  </a:lnTo>
                  <a:lnTo>
                    <a:pt x="318" y="207"/>
                  </a:lnTo>
                  <a:lnTo>
                    <a:pt x="336" y="215"/>
                  </a:lnTo>
                  <a:lnTo>
                    <a:pt x="354" y="223"/>
                  </a:lnTo>
                  <a:lnTo>
                    <a:pt x="371" y="231"/>
                  </a:lnTo>
                  <a:lnTo>
                    <a:pt x="390" y="239"/>
                  </a:lnTo>
                  <a:lnTo>
                    <a:pt x="407" y="247"/>
                  </a:lnTo>
                  <a:lnTo>
                    <a:pt x="425" y="254"/>
                  </a:lnTo>
                  <a:lnTo>
                    <a:pt x="444" y="262"/>
                  </a:lnTo>
                  <a:lnTo>
                    <a:pt x="462" y="269"/>
                  </a:lnTo>
                  <a:lnTo>
                    <a:pt x="481" y="276"/>
                  </a:lnTo>
                  <a:lnTo>
                    <a:pt x="499" y="282"/>
                  </a:lnTo>
                  <a:lnTo>
                    <a:pt x="517" y="289"/>
                  </a:lnTo>
                  <a:lnTo>
                    <a:pt x="552" y="299"/>
                  </a:lnTo>
                  <a:lnTo>
                    <a:pt x="587" y="310"/>
                  </a:lnTo>
                  <a:lnTo>
                    <a:pt x="621" y="319"/>
                  </a:lnTo>
                  <a:lnTo>
                    <a:pt x="657" y="326"/>
                  </a:lnTo>
                  <a:lnTo>
                    <a:pt x="693" y="333"/>
                  </a:lnTo>
                  <a:lnTo>
                    <a:pt x="728" y="338"/>
                  </a:lnTo>
                  <a:lnTo>
                    <a:pt x="765" y="344"/>
                  </a:lnTo>
                  <a:lnTo>
                    <a:pt x="801" y="349"/>
                  </a:lnTo>
                  <a:lnTo>
                    <a:pt x="838" y="352"/>
                  </a:lnTo>
                  <a:lnTo>
                    <a:pt x="873" y="355"/>
                  </a:lnTo>
                  <a:lnTo>
                    <a:pt x="910" y="358"/>
                  </a:lnTo>
                  <a:lnTo>
                    <a:pt x="946" y="359"/>
                  </a:lnTo>
                  <a:lnTo>
                    <a:pt x="983" y="360"/>
                  </a:lnTo>
                  <a:lnTo>
                    <a:pt x="1018" y="362"/>
                  </a:lnTo>
                  <a:lnTo>
                    <a:pt x="1055" y="362"/>
                  </a:lnTo>
                  <a:lnTo>
                    <a:pt x="1091" y="362"/>
                  </a:lnTo>
                  <a:lnTo>
                    <a:pt x="1092" y="362"/>
                  </a:lnTo>
                  <a:lnTo>
                    <a:pt x="1092" y="359"/>
                  </a:lnTo>
                  <a:lnTo>
                    <a:pt x="1092" y="358"/>
                  </a:lnTo>
                  <a:lnTo>
                    <a:pt x="1091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3" name="Freeform 518"/>
            <p:cNvSpPr>
              <a:spLocks/>
            </p:cNvSpPr>
            <p:nvPr/>
          </p:nvSpPr>
          <p:spPr bwMode="auto">
            <a:xfrm>
              <a:off x="4251" y="2513"/>
              <a:ext cx="181" cy="192"/>
            </a:xfrm>
            <a:custGeom>
              <a:avLst/>
              <a:gdLst>
                <a:gd name="T0" fmla="*/ 23 w 360"/>
                <a:gd name="T1" fmla="*/ 24 h 384"/>
                <a:gd name="T2" fmla="*/ 23 w 360"/>
                <a:gd name="T3" fmla="*/ 22 h 384"/>
                <a:gd name="T4" fmla="*/ 22 w 360"/>
                <a:gd name="T5" fmla="*/ 20 h 384"/>
                <a:gd name="T6" fmla="*/ 22 w 360"/>
                <a:gd name="T7" fmla="*/ 18 h 384"/>
                <a:gd name="T8" fmla="*/ 21 w 360"/>
                <a:gd name="T9" fmla="*/ 16 h 384"/>
                <a:gd name="T10" fmla="*/ 20 w 360"/>
                <a:gd name="T11" fmla="*/ 14 h 384"/>
                <a:gd name="T12" fmla="*/ 19 w 360"/>
                <a:gd name="T13" fmla="*/ 13 h 384"/>
                <a:gd name="T14" fmla="*/ 17 w 360"/>
                <a:gd name="T15" fmla="*/ 11 h 384"/>
                <a:gd name="T16" fmla="*/ 16 w 360"/>
                <a:gd name="T17" fmla="*/ 9 h 384"/>
                <a:gd name="T18" fmla="*/ 14 w 360"/>
                <a:gd name="T19" fmla="*/ 8 h 384"/>
                <a:gd name="T20" fmla="*/ 13 w 360"/>
                <a:gd name="T21" fmla="*/ 7 h 384"/>
                <a:gd name="T22" fmla="*/ 11 w 360"/>
                <a:gd name="T23" fmla="*/ 5 h 384"/>
                <a:gd name="T24" fmla="*/ 9 w 360"/>
                <a:gd name="T25" fmla="*/ 4 h 384"/>
                <a:gd name="T26" fmla="*/ 7 w 360"/>
                <a:gd name="T27" fmla="*/ 3 h 384"/>
                <a:gd name="T28" fmla="*/ 5 w 360"/>
                <a:gd name="T29" fmla="*/ 2 h 384"/>
                <a:gd name="T30" fmla="*/ 3 w 360"/>
                <a:gd name="T31" fmla="*/ 1 h 384"/>
                <a:gd name="T32" fmla="*/ 2 w 360"/>
                <a:gd name="T33" fmla="*/ 0 h 384"/>
                <a:gd name="T34" fmla="*/ 1 w 360"/>
                <a:gd name="T35" fmla="*/ 0 h 384"/>
                <a:gd name="T36" fmla="*/ 1 w 360"/>
                <a:gd name="T37" fmla="*/ 1 h 384"/>
                <a:gd name="T38" fmla="*/ 0 w 360"/>
                <a:gd name="T39" fmla="*/ 1 h 384"/>
                <a:gd name="T40" fmla="*/ 1 w 360"/>
                <a:gd name="T41" fmla="*/ 2 h 384"/>
                <a:gd name="T42" fmla="*/ 1 w 360"/>
                <a:gd name="T43" fmla="*/ 3 h 384"/>
                <a:gd name="T44" fmla="*/ 2 w 360"/>
                <a:gd name="T45" fmla="*/ 3 h 384"/>
                <a:gd name="T46" fmla="*/ 2 w 360"/>
                <a:gd name="T47" fmla="*/ 3 h 384"/>
                <a:gd name="T48" fmla="*/ 3 w 360"/>
                <a:gd name="T49" fmla="*/ 4 h 384"/>
                <a:gd name="T50" fmla="*/ 4 w 360"/>
                <a:gd name="T51" fmla="*/ 4 h 384"/>
                <a:gd name="T52" fmla="*/ 4 w 360"/>
                <a:gd name="T53" fmla="*/ 4 h 384"/>
                <a:gd name="T54" fmla="*/ 5 w 360"/>
                <a:gd name="T55" fmla="*/ 5 h 384"/>
                <a:gd name="T56" fmla="*/ 6 w 360"/>
                <a:gd name="T57" fmla="*/ 5 h 384"/>
                <a:gd name="T58" fmla="*/ 7 w 360"/>
                <a:gd name="T59" fmla="*/ 5 h 384"/>
                <a:gd name="T60" fmla="*/ 8 w 360"/>
                <a:gd name="T61" fmla="*/ 6 h 384"/>
                <a:gd name="T62" fmla="*/ 9 w 360"/>
                <a:gd name="T63" fmla="*/ 6 h 384"/>
                <a:gd name="T64" fmla="*/ 10 w 360"/>
                <a:gd name="T65" fmla="*/ 7 h 384"/>
                <a:gd name="T66" fmla="*/ 11 w 360"/>
                <a:gd name="T67" fmla="*/ 7 h 384"/>
                <a:gd name="T68" fmla="*/ 12 w 360"/>
                <a:gd name="T69" fmla="*/ 8 h 384"/>
                <a:gd name="T70" fmla="*/ 13 w 360"/>
                <a:gd name="T71" fmla="*/ 9 h 384"/>
                <a:gd name="T72" fmla="*/ 14 w 360"/>
                <a:gd name="T73" fmla="*/ 9 h 384"/>
                <a:gd name="T74" fmla="*/ 15 w 360"/>
                <a:gd name="T75" fmla="*/ 11 h 384"/>
                <a:gd name="T76" fmla="*/ 17 w 360"/>
                <a:gd name="T77" fmla="*/ 13 h 384"/>
                <a:gd name="T78" fmla="*/ 18 w 360"/>
                <a:gd name="T79" fmla="*/ 14 h 384"/>
                <a:gd name="T80" fmla="*/ 20 w 360"/>
                <a:gd name="T81" fmla="*/ 16 h 384"/>
                <a:gd name="T82" fmla="*/ 21 w 360"/>
                <a:gd name="T83" fmla="*/ 18 h 384"/>
                <a:gd name="T84" fmla="*/ 22 w 360"/>
                <a:gd name="T85" fmla="*/ 20 h 384"/>
                <a:gd name="T86" fmla="*/ 22 w 360"/>
                <a:gd name="T87" fmla="*/ 22 h 384"/>
                <a:gd name="T88" fmla="*/ 23 w 360"/>
                <a:gd name="T89" fmla="*/ 24 h 384"/>
                <a:gd name="T90" fmla="*/ 23 w 360"/>
                <a:gd name="T91" fmla="*/ 24 h 384"/>
                <a:gd name="T92" fmla="*/ 23 w 360"/>
                <a:gd name="T93" fmla="*/ 24 h 384"/>
                <a:gd name="T94" fmla="*/ 23 w 360"/>
                <a:gd name="T95" fmla="*/ 24 h 384"/>
                <a:gd name="T96" fmla="*/ 23 w 360"/>
                <a:gd name="T97" fmla="*/ 24 h 384"/>
                <a:gd name="T98" fmla="*/ 23 w 360"/>
                <a:gd name="T99" fmla="*/ 24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384"/>
                <a:gd name="T152" fmla="*/ 360 w 360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384">
                  <a:moveTo>
                    <a:pt x="360" y="383"/>
                  </a:moveTo>
                  <a:lnTo>
                    <a:pt x="357" y="348"/>
                  </a:lnTo>
                  <a:lnTo>
                    <a:pt x="350" y="316"/>
                  </a:lnTo>
                  <a:lnTo>
                    <a:pt x="339" y="284"/>
                  </a:lnTo>
                  <a:lnTo>
                    <a:pt x="326" y="253"/>
                  </a:lnTo>
                  <a:lnTo>
                    <a:pt x="310" y="224"/>
                  </a:lnTo>
                  <a:lnTo>
                    <a:pt x="291" y="195"/>
                  </a:lnTo>
                  <a:lnTo>
                    <a:pt x="270" y="169"/>
                  </a:lnTo>
                  <a:lnTo>
                    <a:pt x="247" y="143"/>
                  </a:lnTo>
                  <a:lnTo>
                    <a:pt x="222" y="119"/>
                  </a:lnTo>
                  <a:lnTo>
                    <a:pt x="196" y="97"/>
                  </a:lnTo>
                  <a:lnTo>
                    <a:pt x="168" y="76"/>
                  </a:lnTo>
                  <a:lnTo>
                    <a:pt x="139" y="57"/>
                  </a:lnTo>
                  <a:lnTo>
                    <a:pt x="109" y="40"/>
                  </a:lnTo>
                  <a:lnTo>
                    <a:pt x="79" y="25"/>
                  </a:lnTo>
                  <a:lnTo>
                    <a:pt x="48" y="1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0" y="34"/>
                  </a:lnTo>
                  <a:lnTo>
                    <a:pt x="19" y="41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52" y="57"/>
                  </a:lnTo>
                  <a:lnTo>
                    <a:pt x="63" y="60"/>
                  </a:lnTo>
                  <a:lnTo>
                    <a:pt x="73" y="65"/>
                  </a:lnTo>
                  <a:lnTo>
                    <a:pt x="85" y="68"/>
                  </a:lnTo>
                  <a:lnTo>
                    <a:pt x="101" y="75"/>
                  </a:lnTo>
                  <a:lnTo>
                    <a:pt x="117" y="83"/>
                  </a:lnTo>
                  <a:lnTo>
                    <a:pt x="133" y="93"/>
                  </a:lnTo>
                  <a:lnTo>
                    <a:pt x="149" y="102"/>
                  </a:lnTo>
                  <a:lnTo>
                    <a:pt x="164" y="112"/>
                  </a:lnTo>
                  <a:lnTo>
                    <a:pt x="179" y="122"/>
                  </a:lnTo>
                  <a:lnTo>
                    <a:pt x="194" y="134"/>
                  </a:lnTo>
                  <a:lnTo>
                    <a:pt x="208" y="144"/>
                  </a:lnTo>
                  <a:lnTo>
                    <a:pt x="236" y="167"/>
                  </a:lnTo>
                  <a:lnTo>
                    <a:pt x="262" y="193"/>
                  </a:lnTo>
                  <a:lnTo>
                    <a:pt x="286" y="220"/>
                  </a:lnTo>
                  <a:lnTo>
                    <a:pt x="307" y="249"/>
                  </a:lnTo>
                  <a:lnTo>
                    <a:pt x="326" y="280"/>
                  </a:lnTo>
                  <a:lnTo>
                    <a:pt x="341" y="314"/>
                  </a:lnTo>
                  <a:lnTo>
                    <a:pt x="351" y="348"/>
                  </a:lnTo>
                  <a:lnTo>
                    <a:pt x="358" y="384"/>
                  </a:lnTo>
                  <a:lnTo>
                    <a:pt x="359" y="384"/>
                  </a:lnTo>
                  <a:lnTo>
                    <a:pt x="360" y="384"/>
                  </a:lnTo>
                  <a:lnTo>
                    <a:pt x="360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4" name="Freeform 519"/>
            <p:cNvSpPr>
              <a:spLocks/>
            </p:cNvSpPr>
            <p:nvPr/>
          </p:nvSpPr>
          <p:spPr bwMode="auto">
            <a:xfrm>
              <a:off x="4113" y="1982"/>
              <a:ext cx="207" cy="228"/>
            </a:xfrm>
            <a:custGeom>
              <a:avLst/>
              <a:gdLst>
                <a:gd name="T0" fmla="*/ 25 w 415"/>
                <a:gd name="T1" fmla="*/ 2 h 455"/>
                <a:gd name="T2" fmla="*/ 24 w 415"/>
                <a:gd name="T3" fmla="*/ 4 h 455"/>
                <a:gd name="T4" fmla="*/ 22 w 415"/>
                <a:gd name="T5" fmla="*/ 6 h 455"/>
                <a:gd name="T6" fmla="*/ 21 w 415"/>
                <a:gd name="T7" fmla="*/ 8 h 455"/>
                <a:gd name="T8" fmla="*/ 19 w 415"/>
                <a:gd name="T9" fmla="*/ 10 h 455"/>
                <a:gd name="T10" fmla="*/ 17 w 415"/>
                <a:gd name="T11" fmla="*/ 12 h 455"/>
                <a:gd name="T12" fmla="*/ 15 w 415"/>
                <a:gd name="T13" fmla="*/ 13 h 455"/>
                <a:gd name="T14" fmla="*/ 13 w 415"/>
                <a:gd name="T15" fmla="*/ 15 h 455"/>
                <a:gd name="T16" fmla="*/ 11 w 415"/>
                <a:gd name="T17" fmla="*/ 16 h 455"/>
                <a:gd name="T18" fmla="*/ 9 w 415"/>
                <a:gd name="T19" fmla="*/ 17 h 455"/>
                <a:gd name="T20" fmla="*/ 7 w 415"/>
                <a:gd name="T21" fmla="*/ 19 h 455"/>
                <a:gd name="T22" fmla="*/ 6 w 415"/>
                <a:gd name="T23" fmla="*/ 21 h 455"/>
                <a:gd name="T24" fmla="*/ 4 w 415"/>
                <a:gd name="T25" fmla="*/ 22 h 455"/>
                <a:gd name="T26" fmla="*/ 3 w 415"/>
                <a:gd name="T27" fmla="*/ 24 h 455"/>
                <a:gd name="T28" fmla="*/ 1 w 415"/>
                <a:gd name="T29" fmla="*/ 26 h 455"/>
                <a:gd name="T30" fmla="*/ 0 w 415"/>
                <a:gd name="T31" fmla="*/ 28 h 455"/>
                <a:gd name="T32" fmla="*/ 0 w 415"/>
                <a:gd name="T33" fmla="*/ 29 h 455"/>
                <a:gd name="T34" fmla="*/ 0 w 415"/>
                <a:gd name="T35" fmla="*/ 29 h 455"/>
                <a:gd name="T36" fmla="*/ 1 w 415"/>
                <a:gd name="T37" fmla="*/ 28 h 455"/>
                <a:gd name="T38" fmla="*/ 3 w 415"/>
                <a:gd name="T39" fmla="*/ 26 h 455"/>
                <a:gd name="T40" fmla="*/ 4 w 415"/>
                <a:gd name="T41" fmla="*/ 24 h 455"/>
                <a:gd name="T42" fmla="*/ 6 w 415"/>
                <a:gd name="T43" fmla="*/ 22 h 455"/>
                <a:gd name="T44" fmla="*/ 7 w 415"/>
                <a:gd name="T45" fmla="*/ 20 h 455"/>
                <a:gd name="T46" fmla="*/ 10 w 415"/>
                <a:gd name="T47" fmla="*/ 18 h 455"/>
                <a:gd name="T48" fmla="*/ 12 w 415"/>
                <a:gd name="T49" fmla="*/ 16 h 455"/>
                <a:gd name="T50" fmla="*/ 14 w 415"/>
                <a:gd name="T51" fmla="*/ 14 h 455"/>
                <a:gd name="T52" fmla="*/ 17 w 415"/>
                <a:gd name="T53" fmla="*/ 12 h 455"/>
                <a:gd name="T54" fmla="*/ 20 w 415"/>
                <a:gd name="T55" fmla="*/ 9 h 455"/>
                <a:gd name="T56" fmla="*/ 23 w 415"/>
                <a:gd name="T57" fmla="*/ 6 h 455"/>
                <a:gd name="T58" fmla="*/ 25 w 415"/>
                <a:gd name="T59" fmla="*/ 3 h 455"/>
                <a:gd name="T60" fmla="*/ 25 w 415"/>
                <a:gd name="T61" fmla="*/ 0 h 455"/>
                <a:gd name="T62" fmla="*/ 25 w 415"/>
                <a:gd name="T63" fmla="*/ 1 h 455"/>
                <a:gd name="T64" fmla="*/ 25 w 415"/>
                <a:gd name="T65" fmla="*/ 1 h 4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5"/>
                <a:gd name="T100" fmla="*/ 0 h 455"/>
                <a:gd name="T101" fmla="*/ 415 w 415"/>
                <a:gd name="T102" fmla="*/ 455 h 4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5" h="455">
                  <a:moveTo>
                    <a:pt x="408" y="3"/>
                  </a:moveTo>
                  <a:lnTo>
                    <a:pt x="401" y="24"/>
                  </a:lnTo>
                  <a:lnTo>
                    <a:pt x="393" y="44"/>
                  </a:lnTo>
                  <a:lnTo>
                    <a:pt x="384" y="62"/>
                  </a:lnTo>
                  <a:lnTo>
                    <a:pt x="373" y="79"/>
                  </a:lnTo>
                  <a:lnTo>
                    <a:pt x="362" y="96"/>
                  </a:lnTo>
                  <a:lnTo>
                    <a:pt x="349" y="111"/>
                  </a:lnTo>
                  <a:lnTo>
                    <a:pt x="337" y="126"/>
                  </a:lnTo>
                  <a:lnTo>
                    <a:pt x="323" y="139"/>
                  </a:lnTo>
                  <a:lnTo>
                    <a:pt x="308" y="153"/>
                  </a:lnTo>
                  <a:lnTo>
                    <a:pt x="293" y="166"/>
                  </a:lnTo>
                  <a:lnTo>
                    <a:pt x="277" y="179"/>
                  </a:lnTo>
                  <a:lnTo>
                    <a:pt x="261" y="190"/>
                  </a:lnTo>
                  <a:lnTo>
                    <a:pt x="243" y="203"/>
                  </a:lnTo>
                  <a:lnTo>
                    <a:pt x="227" y="214"/>
                  </a:lnTo>
                  <a:lnTo>
                    <a:pt x="210" y="226"/>
                  </a:lnTo>
                  <a:lnTo>
                    <a:pt x="193" y="238"/>
                  </a:lnTo>
                  <a:lnTo>
                    <a:pt x="178" y="249"/>
                  </a:lnTo>
                  <a:lnTo>
                    <a:pt x="164" y="260"/>
                  </a:lnTo>
                  <a:lnTo>
                    <a:pt x="150" y="272"/>
                  </a:lnTo>
                  <a:lnTo>
                    <a:pt x="136" y="283"/>
                  </a:lnTo>
                  <a:lnTo>
                    <a:pt x="124" y="296"/>
                  </a:lnTo>
                  <a:lnTo>
                    <a:pt x="111" y="309"/>
                  </a:lnTo>
                  <a:lnTo>
                    <a:pt x="98" y="321"/>
                  </a:lnTo>
                  <a:lnTo>
                    <a:pt x="87" y="334"/>
                  </a:lnTo>
                  <a:lnTo>
                    <a:pt x="74" y="348"/>
                  </a:lnTo>
                  <a:lnTo>
                    <a:pt x="63" y="362"/>
                  </a:lnTo>
                  <a:lnTo>
                    <a:pt x="52" y="376"/>
                  </a:lnTo>
                  <a:lnTo>
                    <a:pt x="42" y="391"/>
                  </a:lnTo>
                  <a:lnTo>
                    <a:pt x="30" y="404"/>
                  </a:lnTo>
                  <a:lnTo>
                    <a:pt x="21" y="419"/>
                  </a:lnTo>
                  <a:lnTo>
                    <a:pt x="11" y="435"/>
                  </a:lnTo>
                  <a:lnTo>
                    <a:pt x="1" y="450"/>
                  </a:lnTo>
                  <a:lnTo>
                    <a:pt x="0" y="454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10" y="453"/>
                  </a:lnTo>
                  <a:lnTo>
                    <a:pt x="22" y="437"/>
                  </a:lnTo>
                  <a:lnTo>
                    <a:pt x="35" y="420"/>
                  </a:lnTo>
                  <a:lnTo>
                    <a:pt x="48" y="403"/>
                  </a:lnTo>
                  <a:lnTo>
                    <a:pt x="59" y="387"/>
                  </a:lnTo>
                  <a:lnTo>
                    <a:pt x="72" y="371"/>
                  </a:lnTo>
                  <a:lnTo>
                    <a:pt x="84" y="355"/>
                  </a:lnTo>
                  <a:lnTo>
                    <a:pt x="97" y="339"/>
                  </a:lnTo>
                  <a:lnTo>
                    <a:pt x="111" y="323"/>
                  </a:lnTo>
                  <a:lnTo>
                    <a:pt x="127" y="305"/>
                  </a:lnTo>
                  <a:lnTo>
                    <a:pt x="144" y="290"/>
                  </a:lnTo>
                  <a:lnTo>
                    <a:pt x="162" y="275"/>
                  </a:lnTo>
                  <a:lnTo>
                    <a:pt x="180" y="260"/>
                  </a:lnTo>
                  <a:lnTo>
                    <a:pt x="198" y="246"/>
                  </a:lnTo>
                  <a:lnTo>
                    <a:pt x="218" y="234"/>
                  </a:lnTo>
                  <a:lnTo>
                    <a:pt x="236" y="220"/>
                  </a:lnTo>
                  <a:lnTo>
                    <a:pt x="256" y="207"/>
                  </a:lnTo>
                  <a:lnTo>
                    <a:pt x="284" y="187"/>
                  </a:lnTo>
                  <a:lnTo>
                    <a:pt x="310" y="166"/>
                  </a:lnTo>
                  <a:lnTo>
                    <a:pt x="334" y="144"/>
                  </a:lnTo>
                  <a:lnTo>
                    <a:pt x="355" y="120"/>
                  </a:lnTo>
                  <a:lnTo>
                    <a:pt x="375" y="93"/>
                  </a:lnTo>
                  <a:lnTo>
                    <a:pt x="391" y="66"/>
                  </a:lnTo>
                  <a:lnTo>
                    <a:pt x="405" y="36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5" name="Freeform 520"/>
            <p:cNvSpPr>
              <a:spLocks/>
            </p:cNvSpPr>
            <p:nvPr/>
          </p:nvSpPr>
          <p:spPr bwMode="auto">
            <a:xfrm>
              <a:off x="4102" y="2032"/>
              <a:ext cx="22" cy="165"/>
            </a:xfrm>
            <a:custGeom>
              <a:avLst/>
              <a:gdLst>
                <a:gd name="T0" fmla="*/ 2 w 45"/>
                <a:gd name="T1" fmla="*/ 20 h 331"/>
                <a:gd name="T2" fmla="*/ 2 w 45"/>
                <a:gd name="T3" fmla="*/ 18 h 331"/>
                <a:gd name="T4" fmla="*/ 2 w 45"/>
                <a:gd name="T5" fmla="*/ 15 h 331"/>
                <a:gd name="T6" fmla="*/ 1 w 45"/>
                <a:gd name="T7" fmla="*/ 13 h 331"/>
                <a:gd name="T8" fmla="*/ 1 w 45"/>
                <a:gd name="T9" fmla="*/ 11 h 331"/>
                <a:gd name="T10" fmla="*/ 1 w 45"/>
                <a:gd name="T11" fmla="*/ 8 h 331"/>
                <a:gd name="T12" fmla="*/ 1 w 45"/>
                <a:gd name="T13" fmla="*/ 5 h 331"/>
                <a:gd name="T14" fmla="*/ 1 w 45"/>
                <a:gd name="T15" fmla="*/ 3 h 331"/>
                <a:gd name="T16" fmla="*/ 1 w 45"/>
                <a:gd name="T17" fmla="*/ 0 h 331"/>
                <a:gd name="T18" fmla="*/ 1 w 45"/>
                <a:gd name="T19" fmla="*/ 0 h 331"/>
                <a:gd name="T20" fmla="*/ 1 w 45"/>
                <a:gd name="T21" fmla="*/ 0 h 331"/>
                <a:gd name="T22" fmla="*/ 0 w 45"/>
                <a:gd name="T23" fmla="*/ 0 h 331"/>
                <a:gd name="T24" fmla="*/ 0 w 45"/>
                <a:gd name="T25" fmla="*/ 0 h 331"/>
                <a:gd name="T26" fmla="*/ 0 w 45"/>
                <a:gd name="T27" fmla="*/ 2 h 331"/>
                <a:gd name="T28" fmla="*/ 0 w 45"/>
                <a:gd name="T29" fmla="*/ 5 h 331"/>
                <a:gd name="T30" fmla="*/ 0 w 45"/>
                <a:gd name="T31" fmla="*/ 7 h 331"/>
                <a:gd name="T32" fmla="*/ 0 w 45"/>
                <a:gd name="T33" fmla="*/ 9 h 331"/>
                <a:gd name="T34" fmla="*/ 0 w 45"/>
                <a:gd name="T35" fmla="*/ 11 h 331"/>
                <a:gd name="T36" fmla="*/ 0 w 45"/>
                <a:gd name="T37" fmla="*/ 12 h 331"/>
                <a:gd name="T38" fmla="*/ 0 w 45"/>
                <a:gd name="T39" fmla="*/ 13 h 331"/>
                <a:gd name="T40" fmla="*/ 1 w 45"/>
                <a:gd name="T41" fmla="*/ 15 h 331"/>
                <a:gd name="T42" fmla="*/ 1 w 45"/>
                <a:gd name="T43" fmla="*/ 16 h 331"/>
                <a:gd name="T44" fmla="*/ 2 w 45"/>
                <a:gd name="T45" fmla="*/ 17 h 331"/>
                <a:gd name="T46" fmla="*/ 2 w 45"/>
                <a:gd name="T47" fmla="*/ 19 h 331"/>
                <a:gd name="T48" fmla="*/ 2 w 45"/>
                <a:gd name="T49" fmla="*/ 20 h 331"/>
                <a:gd name="T50" fmla="*/ 2 w 45"/>
                <a:gd name="T51" fmla="*/ 20 h 331"/>
                <a:gd name="T52" fmla="*/ 2 w 45"/>
                <a:gd name="T53" fmla="*/ 20 h 331"/>
                <a:gd name="T54" fmla="*/ 2 w 45"/>
                <a:gd name="T55" fmla="*/ 20 h 331"/>
                <a:gd name="T56" fmla="*/ 2 w 45"/>
                <a:gd name="T57" fmla="*/ 20 h 331"/>
                <a:gd name="T58" fmla="*/ 2 w 45"/>
                <a:gd name="T59" fmla="*/ 20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331"/>
                <a:gd name="T92" fmla="*/ 45 w 45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331">
                  <a:moveTo>
                    <a:pt x="45" y="326"/>
                  </a:moveTo>
                  <a:lnTo>
                    <a:pt x="42" y="289"/>
                  </a:lnTo>
                  <a:lnTo>
                    <a:pt x="35" y="253"/>
                  </a:lnTo>
                  <a:lnTo>
                    <a:pt x="27" y="216"/>
                  </a:lnTo>
                  <a:lnTo>
                    <a:pt x="20" y="179"/>
                  </a:lnTo>
                  <a:lnTo>
                    <a:pt x="16" y="136"/>
                  </a:lnTo>
                  <a:lnTo>
                    <a:pt x="18" y="93"/>
                  </a:lnTo>
                  <a:lnTo>
                    <a:pt x="22" y="51"/>
                  </a:lnTo>
                  <a:lnTo>
                    <a:pt x="27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5" y="46"/>
                  </a:lnTo>
                  <a:lnTo>
                    <a:pt x="0" y="83"/>
                  </a:lnTo>
                  <a:lnTo>
                    <a:pt x="0" y="120"/>
                  </a:lnTo>
                  <a:lnTo>
                    <a:pt x="3" y="157"/>
                  </a:lnTo>
                  <a:lnTo>
                    <a:pt x="6" y="179"/>
                  </a:lnTo>
                  <a:lnTo>
                    <a:pt x="11" y="200"/>
                  </a:lnTo>
                  <a:lnTo>
                    <a:pt x="15" y="221"/>
                  </a:lnTo>
                  <a:lnTo>
                    <a:pt x="22" y="242"/>
                  </a:lnTo>
                  <a:lnTo>
                    <a:pt x="28" y="264"/>
                  </a:lnTo>
                  <a:lnTo>
                    <a:pt x="33" y="286"/>
                  </a:lnTo>
                  <a:lnTo>
                    <a:pt x="37" y="308"/>
                  </a:lnTo>
                  <a:lnTo>
                    <a:pt x="41" y="330"/>
                  </a:lnTo>
                  <a:lnTo>
                    <a:pt x="42" y="331"/>
                  </a:lnTo>
                  <a:lnTo>
                    <a:pt x="43" y="331"/>
                  </a:lnTo>
                  <a:lnTo>
                    <a:pt x="45" y="329"/>
                  </a:lnTo>
                  <a:lnTo>
                    <a:pt x="45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6" name="Freeform 521"/>
            <p:cNvSpPr>
              <a:spLocks/>
            </p:cNvSpPr>
            <p:nvPr/>
          </p:nvSpPr>
          <p:spPr bwMode="auto">
            <a:xfrm>
              <a:off x="3707" y="2292"/>
              <a:ext cx="167" cy="180"/>
            </a:xfrm>
            <a:custGeom>
              <a:avLst/>
              <a:gdLst>
                <a:gd name="T0" fmla="*/ 21 w 334"/>
                <a:gd name="T1" fmla="*/ 22 h 361"/>
                <a:gd name="T2" fmla="*/ 20 w 334"/>
                <a:gd name="T3" fmla="*/ 21 h 361"/>
                <a:gd name="T4" fmla="*/ 19 w 334"/>
                <a:gd name="T5" fmla="*/ 20 h 361"/>
                <a:gd name="T6" fmla="*/ 18 w 334"/>
                <a:gd name="T7" fmla="*/ 19 h 361"/>
                <a:gd name="T8" fmla="*/ 17 w 334"/>
                <a:gd name="T9" fmla="*/ 17 h 361"/>
                <a:gd name="T10" fmla="*/ 17 w 334"/>
                <a:gd name="T11" fmla="*/ 15 h 361"/>
                <a:gd name="T12" fmla="*/ 16 w 334"/>
                <a:gd name="T13" fmla="*/ 12 h 361"/>
                <a:gd name="T14" fmla="*/ 15 w 334"/>
                <a:gd name="T15" fmla="*/ 9 h 361"/>
                <a:gd name="T16" fmla="*/ 15 w 334"/>
                <a:gd name="T17" fmla="*/ 7 h 361"/>
                <a:gd name="T18" fmla="*/ 15 w 334"/>
                <a:gd name="T19" fmla="*/ 5 h 361"/>
                <a:gd name="T20" fmla="*/ 14 w 334"/>
                <a:gd name="T21" fmla="*/ 3 h 361"/>
                <a:gd name="T22" fmla="*/ 13 w 334"/>
                <a:gd name="T23" fmla="*/ 1 h 361"/>
                <a:gd name="T24" fmla="*/ 12 w 334"/>
                <a:gd name="T25" fmla="*/ 0 h 361"/>
                <a:gd name="T26" fmla="*/ 11 w 334"/>
                <a:gd name="T27" fmla="*/ 0 h 361"/>
                <a:gd name="T28" fmla="*/ 10 w 334"/>
                <a:gd name="T29" fmla="*/ 0 h 361"/>
                <a:gd name="T30" fmla="*/ 8 w 334"/>
                <a:gd name="T31" fmla="*/ 0 h 361"/>
                <a:gd name="T32" fmla="*/ 7 w 334"/>
                <a:gd name="T33" fmla="*/ 0 h 361"/>
                <a:gd name="T34" fmla="*/ 5 w 334"/>
                <a:gd name="T35" fmla="*/ 0 h 361"/>
                <a:gd name="T36" fmla="*/ 4 w 334"/>
                <a:gd name="T37" fmla="*/ 0 h 361"/>
                <a:gd name="T38" fmla="*/ 2 w 334"/>
                <a:gd name="T39" fmla="*/ 0 h 361"/>
                <a:gd name="T40" fmla="*/ 1 w 334"/>
                <a:gd name="T41" fmla="*/ 0 h 361"/>
                <a:gd name="T42" fmla="*/ 0 w 334"/>
                <a:gd name="T43" fmla="*/ 0 h 361"/>
                <a:gd name="T44" fmla="*/ 2 w 334"/>
                <a:gd name="T45" fmla="*/ 1 h 361"/>
                <a:gd name="T46" fmla="*/ 4 w 334"/>
                <a:gd name="T47" fmla="*/ 1 h 361"/>
                <a:gd name="T48" fmla="*/ 7 w 334"/>
                <a:gd name="T49" fmla="*/ 1 h 361"/>
                <a:gd name="T50" fmla="*/ 9 w 334"/>
                <a:gd name="T51" fmla="*/ 2 h 361"/>
                <a:gd name="T52" fmla="*/ 11 w 334"/>
                <a:gd name="T53" fmla="*/ 2 h 361"/>
                <a:gd name="T54" fmla="*/ 12 w 334"/>
                <a:gd name="T55" fmla="*/ 3 h 361"/>
                <a:gd name="T56" fmla="*/ 13 w 334"/>
                <a:gd name="T57" fmla="*/ 5 h 361"/>
                <a:gd name="T58" fmla="*/ 13 w 334"/>
                <a:gd name="T59" fmla="*/ 7 h 361"/>
                <a:gd name="T60" fmla="*/ 14 w 334"/>
                <a:gd name="T61" fmla="*/ 9 h 361"/>
                <a:gd name="T62" fmla="*/ 15 w 334"/>
                <a:gd name="T63" fmla="*/ 12 h 361"/>
                <a:gd name="T64" fmla="*/ 15 w 334"/>
                <a:gd name="T65" fmla="*/ 14 h 361"/>
                <a:gd name="T66" fmla="*/ 16 w 334"/>
                <a:gd name="T67" fmla="*/ 16 h 361"/>
                <a:gd name="T68" fmla="*/ 16 w 334"/>
                <a:gd name="T69" fmla="*/ 18 h 361"/>
                <a:gd name="T70" fmla="*/ 17 w 334"/>
                <a:gd name="T71" fmla="*/ 19 h 361"/>
                <a:gd name="T72" fmla="*/ 18 w 334"/>
                <a:gd name="T73" fmla="*/ 20 h 361"/>
                <a:gd name="T74" fmla="*/ 19 w 334"/>
                <a:gd name="T75" fmla="*/ 21 h 361"/>
                <a:gd name="T76" fmla="*/ 20 w 334"/>
                <a:gd name="T77" fmla="*/ 21 h 361"/>
                <a:gd name="T78" fmla="*/ 21 w 334"/>
                <a:gd name="T79" fmla="*/ 22 h 361"/>
                <a:gd name="T80" fmla="*/ 21 w 334"/>
                <a:gd name="T81" fmla="*/ 22 h 361"/>
                <a:gd name="T82" fmla="*/ 21 w 334"/>
                <a:gd name="T83" fmla="*/ 22 h 361"/>
                <a:gd name="T84" fmla="*/ 21 w 334"/>
                <a:gd name="T85" fmla="*/ 22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61"/>
                <a:gd name="T131" fmla="*/ 334 w 33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61">
                  <a:moveTo>
                    <a:pt x="334" y="358"/>
                  </a:moveTo>
                  <a:lnTo>
                    <a:pt x="326" y="352"/>
                  </a:lnTo>
                  <a:lnTo>
                    <a:pt x="319" y="347"/>
                  </a:lnTo>
                  <a:lnTo>
                    <a:pt x="313" y="340"/>
                  </a:lnTo>
                  <a:lnTo>
                    <a:pt x="306" y="334"/>
                  </a:lnTo>
                  <a:lnTo>
                    <a:pt x="299" y="327"/>
                  </a:lnTo>
                  <a:lnTo>
                    <a:pt x="293" y="320"/>
                  </a:lnTo>
                  <a:lnTo>
                    <a:pt x="287" y="312"/>
                  </a:lnTo>
                  <a:lnTo>
                    <a:pt x="281" y="304"/>
                  </a:lnTo>
                  <a:lnTo>
                    <a:pt x="272" y="284"/>
                  </a:lnTo>
                  <a:lnTo>
                    <a:pt x="266" y="264"/>
                  </a:lnTo>
                  <a:lnTo>
                    <a:pt x="262" y="243"/>
                  </a:lnTo>
                  <a:lnTo>
                    <a:pt x="258" y="221"/>
                  </a:lnTo>
                  <a:lnTo>
                    <a:pt x="253" y="198"/>
                  </a:lnTo>
                  <a:lnTo>
                    <a:pt x="247" y="175"/>
                  </a:lnTo>
                  <a:lnTo>
                    <a:pt x="240" y="153"/>
                  </a:lnTo>
                  <a:lnTo>
                    <a:pt x="233" y="130"/>
                  </a:lnTo>
                  <a:lnTo>
                    <a:pt x="231" y="117"/>
                  </a:lnTo>
                  <a:lnTo>
                    <a:pt x="228" y="102"/>
                  </a:lnTo>
                  <a:lnTo>
                    <a:pt x="226" y="84"/>
                  </a:lnTo>
                  <a:lnTo>
                    <a:pt x="224" y="66"/>
                  </a:lnTo>
                  <a:lnTo>
                    <a:pt x="219" y="48"/>
                  </a:lnTo>
                  <a:lnTo>
                    <a:pt x="214" y="32"/>
                  </a:lnTo>
                  <a:lnTo>
                    <a:pt x="205" y="19"/>
                  </a:lnTo>
                  <a:lnTo>
                    <a:pt x="195" y="13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7" y="7"/>
                  </a:lnTo>
                  <a:lnTo>
                    <a:pt x="158" y="7"/>
                  </a:lnTo>
                  <a:lnTo>
                    <a:pt x="148" y="7"/>
                  </a:lnTo>
                  <a:lnTo>
                    <a:pt x="139" y="7"/>
                  </a:lnTo>
                  <a:lnTo>
                    <a:pt x="128" y="7"/>
                  </a:lnTo>
                  <a:lnTo>
                    <a:pt x="119" y="7"/>
                  </a:lnTo>
                  <a:lnTo>
                    <a:pt x="105" y="6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23" y="16"/>
                  </a:lnTo>
                  <a:lnTo>
                    <a:pt x="42" y="19"/>
                  </a:lnTo>
                  <a:lnTo>
                    <a:pt x="61" y="23"/>
                  </a:lnTo>
                  <a:lnTo>
                    <a:pt x="81" y="26"/>
                  </a:lnTo>
                  <a:lnTo>
                    <a:pt x="100" y="29"/>
                  </a:lnTo>
                  <a:lnTo>
                    <a:pt x="119" y="31"/>
                  </a:lnTo>
                  <a:lnTo>
                    <a:pt x="139" y="32"/>
                  </a:lnTo>
                  <a:lnTo>
                    <a:pt x="158" y="32"/>
                  </a:lnTo>
                  <a:lnTo>
                    <a:pt x="172" y="34"/>
                  </a:lnTo>
                  <a:lnTo>
                    <a:pt x="182" y="42"/>
                  </a:lnTo>
                  <a:lnTo>
                    <a:pt x="190" y="54"/>
                  </a:lnTo>
                  <a:lnTo>
                    <a:pt x="196" y="68"/>
                  </a:lnTo>
                  <a:lnTo>
                    <a:pt x="200" y="84"/>
                  </a:lnTo>
                  <a:lnTo>
                    <a:pt x="202" y="99"/>
                  </a:lnTo>
                  <a:lnTo>
                    <a:pt x="204" y="113"/>
                  </a:lnTo>
                  <a:lnTo>
                    <a:pt x="205" y="124"/>
                  </a:lnTo>
                  <a:lnTo>
                    <a:pt x="211" y="147"/>
                  </a:lnTo>
                  <a:lnTo>
                    <a:pt x="219" y="170"/>
                  </a:lnTo>
                  <a:lnTo>
                    <a:pt x="226" y="193"/>
                  </a:lnTo>
                  <a:lnTo>
                    <a:pt x="233" y="216"/>
                  </a:lnTo>
                  <a:lnTo>
                    <a:pt x="237" y="231"/>
                  </a:lnTo>
                  <a:lnTo>
                    <a:pt x="241" y="246"/>
                  </a:lnTo>
                  <a:lnTo>
                    <a:pt x="245" y="261"/>
                  </a:lnTo>
                  <a:lnTo>
                    <a:pt x="249" y="276"/>
                  </a:lnTo>
                  <a:lnTo>
                    <a:pt x="254" y="290"/>
                  </a:lnTo>
                  <a:lnTo>
                    <a:pt x="260" y="304"/>
                  </a:lnTo>
                  <a:lnTo>
                    <a:pt x="268" y="317"/>
                  </a:lnTo>
                  <a:lnTo>
                    <a:pt x="278" y="329"/>
                  </a:lnTo>
                  <a:lnTo>
                    <a:pt x="284" y="335"/>
                  </a:lnTo>
                  <a:lnTo>
                    <a:pt x="290" y="341"/>
                  </a:lnTo>
                  <a:lnTo>
                    <a:pt x="296" y="344"/>
                  </a:lnTo>
                  <a:lnTo>
                    <a:pt x="303" y="348"/>
                  </a:lnTo>
                  <a:lnTo>
                    <a:pt x="310" y="351"/>
                  </a:lnTo>
                  <a:lnTo>
                    <a:pt x="317" y="355"/>
                  </a:lnTo>
                  <a:lnTo>
                    <a:pt x="325" y="357"/>
                  </a:lnTo>
                  <a:lnTo>
                    <a:pt x="332" y="361"/>
                  </a:lnTo>
                  <a:lnTo>
                    <a:pt x="333" y="361"/>
                  </a:lnTo>
                  <a:lnTo>
                    <a:pt x="334" y="359"/>
                  </a:lnTo>
                  <a:lnTo>
                    <a:pt x="33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7" name="Freeform 522"/>
            <p:cNvSpPr>
              <a:spLocks/>
            </p:cNvSpPr>
            <p:nvPr/>
          </p:nvSpPr>
          <p:spPr bwMode="auto">
            <a:xfrm>
              <a:off x="3597" y="2195"/>
              <a:ext cx="148" cy="149"/>
            </a:xfrm>
            <a:custGeom>
              <a:avLst/>
              <a:gdLst>
                <a:gd name="T0" fmla="*/ 0 w 295"/>
                <a:gd name="T1" fmla="*/ 0 h 300"/>
                <a:gd name="T2" fmla="*/ 1 w 295"/>
                <a:gd name="T3" fmla="*/ 1 h 300"/>
                <a:gd name="T4" fmla="*/ 2 w 295"/>
                <a:gd name="T5" fmla="*/ 2 h 300"/>
                <a:gd name="T6" fmla="*/ 3 w 295"/>
                <a:gd name="T7" fmla="*/ 4 h 300"/>
                <a:gd name="T8" fmla="*/ 4 w 295"/>
                <a:gd name="T9" fmla="*/ 5 h 300"/>
                <a:gd name="T10" fmla="*/ 6 w 295"/>
                <a:gd name="T11" fmla="*/ 6 h 300"/>
                <a:gd name="T12" fmla="*/ 7 w 295"/>
                <a:gd name="T13" fmla="*/ 7 h 300"/>
                <a:gd name="T14" fmla="*/ 8 w 295"/>
                <a:gd name="T15" fmla="*/ 8 h 300"/>
                <a:gd name="T16" fmla="*/ 9 w 295"/>
                <a:gd name="T17" fmla="*/ 10 h 300"/>
                <a:gd name="T18" fmla="*/ 10 w 295"/>
                <a:gd name="T19" fmla="*/ 11 h 300"/>
                <a:gd name="T20" fmla="*/ 11 w 295"/>
                <a:gd name="T21" fmla="*/ 12 h 300"/>
                <a:gd name="T22" fmla="*/ 12 w 295"/>
                <a:gd name="T23" fmla="*/ 13 h 300"/>
                <a:gd name="T24" fmla="*/ 13 w 295"/>
                <a:gd name="T25" fmla="*/ 14 h 300"/>
                <a:gd name="T26" fmla="*/ 14 w 295"/>
                <a:gd name="T27" fmla="*/ 15 h 300"/>
                <a:gd name="T28" fmla="*/ 16 w 295"/>
                <a:gd name="T29" fmla="*/ 16 h 300"/>
                <a:gd name="T30" fmla="*/ 17 w 295"/>
                <a:gd name="T31" fmla="*/ 17 h 300"/>
                <a:gd name="T32" fmla="*/ 18 w 295"/>
                <a:gd name="T33" fmla="*/ 18 h 300"/>
                <a:gd name="T34" fmla="*/ 18 w 295"/>
                <a:gd name="T35" fmla="*/ 18 h 300"/>
                <a:gd name="T36" fmla="*/ 19 w 295"/>
                <a:gd name="T37" fmla="*/ 18 h 300"/>
                <a:gd name="T38" fmla="*/ 19 w 295"/>
                <a:gd name="T39" fmla="*/ 18 h 300"/>
                <a:gd name="T40" fmla="*/ 19 w 295"/>
                <a:gd name="T41" fmla="*/ 17 h 300"/>
                <a:gd name="T42" fmla="*/ 18 w 295"/>
                <a:gd name="T43" fmla="*/ 16 h 300"/>
                <a:gd name="T44" fmla="*/ 17 w 295"/>
                <a:gd name="T45" fmla="*/ 15 h 300"/>
                <a:gd name="T46" fmla="*/ 15 w 295"/>
                <a:gd name="T47" fmla="*/ 14 h 300"/>
                <a:gd name="T48" fmla="*/ 14 w 295"/>
                <a:gd name="T49" fmla="*/ 13 h 300"/>
                <a:gd name="T50" fmla="*/ 13 w 295"/>
                <a:gd name="T51" fmla="*/ 12 h 300"/>
                <a:gd name="T52" fmla="*/ 12 w 295"/>
                <a:gd name="T53" fmla="*/ 11 h 300"/>
                <a:gd name="T54" fmla="*/ 11 w 295"/>
                <a:gd name="T55" fmla="*/ 10 h 300"/>
                <a:gd name="T56" fmla="*/ 9 w 295"/>
                <a:gd name="T57" fmla="*/ 9 h 300"/>
                <a:gd name="T58" fmla="*/ 8 w 295"/>
                <a:gd name="T59" fmla="*/ 7 h 300"/>
                <a:gd name="T60" fmla="*/ 7 w 295"/>
                <a:gd name="T61" fmla="*/ 6 h 300"/>
                <a:gd name="T62" fmla="*/ 6 w 295"/>
                <a:gd name="T63" fmla="*/ 5 h 300"/>
                <a:gd name="T64" fmla="*/ 5 w 295"/>
                <a:gd name="T65" fmla="*/ 4 h 300"/>
                <a:gd name="T66" fmla="*/ 4 w 295"/>
                <a:gd name="T67" fmla="*/ 3 h 300"/>
                <a:gd name="T68" fmla="*/ 3 w 295"/>
                <a:gd name="T69" fmla="*/ 2 h 300"/>
                <a:gd name="T70" fmla="*/ 2 w 295"/>
                <a:gd name="T71" fmla="*/ 1 h 300"/>
                <a:gd name="T72" fmla="*/ 1 w 295"/>
                <a:gd name="T73" fmla="*/ 0 h 300"/>
                <a:gd name="T74" fmla="*/ 1 w 295"/>
                <a:gd name="T75" fmla="*/ 0 h 300"/>
                <a:gd name="T76" fmla="*/ 1 w 295"/>
                <a:gd name="T77" fmla="*/ 0 h 300"/>
                <a:gd name="T78" fmla="*/ 0 w 295"/>
                <a:gd name="T79" fmla="*/ 0 h 300"/>
                <a:gd name="T80" fmla="*/ 0 w 295"/>
                <a:gd name="T81" fmla="*/ 0 h 300"/>
                <a:gd name="T82" fmla="*/ 0 w 295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300"/>
                <a:gd name="T128" fmla="*/ 295 w 29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300">
                  <a:moveTo>
                    <a:pt x="0" y="6"/>
                  </a:moveTo>
                  <a:lnTo>
                    <a:pt x="16" y="25"/>
                  </a:lnTo>
                  <a:lnTo>
                    <a:pt x="32" y="45"/>
                  </a:lnTo>
                  <a:lnTo>
                    <a:pt x="48" y="65"/>
                  </a:lnTo>
                  <a:lnTo>
                    <a:pt x="64" y="84"/>
                  </a:lnTo>
                  <a:lnTo>
                    <a:pt x="81" y="104"/>
                  </a:lnTo>
                  <a:lnTo>
                    <a:pt x="97" y="123"/>
                  </a:lnTo>
                  <a:lnTo>
                    <a:pt x="115" y="143"/>
                  </a:lnTo>
                  <a:lnTo>
                    <a:pt x="132" y="161"/>
                  </a:lnTo>
                  <a:lnTo>
                    <a:pt x="149" y="181"/>
                  </a:lnTo>
                  <a:lnTo>
                    <a:pt x="166" y="199"/>
                  </a:lnTo>
                  <a:lnTo>
                    <a:pt x="185" y="218"/>
                  </a:lnTo>
                  <a:lnTo>
                    <a:pt x="203" y="235"/>
                  </a:lnTo>
                  <a:lnTo>
                    <a:pt x="223" y="252"/>
                  </a:lnTo>
                  <a:lnTo>
                    <a:pt x="242" y="269"/>
                  </a:lnTo>
                  <a:lnTo>
                    <a:pt x="262" y="285"/>
                  </a:lnTo>
                  <a:lnTo>
                    <a:pt x="283" y="300"/>
                  </a:lnTo>
                  <a:lnTo>
                    <a:pt x="287" y="300"/>
                  </a:lnTo>
                  <a:lnTo>
                    <a:pt x="292" y="297"/>
                  </a:lnTo>
                  <a:lnTo>
                    <a:pt x="295" y="293"/>
                  </a:lnTo>
                  <a:lnTo>
                    <a:pt x="294" y="288"/>
                  </a:lnTo>
                  <a:lnTo>
                    <a:pt x="276" y="269"/>
                  </a:lnTo>
                  <a:lnTo>
                    <a:pt x="257" y="250"/>
                  </a:lnTo>
                  <a:lnTo>
                    <a:pt x="239" y="232"/>
                  </a:lnTo>
                  <a:lnTo>
                    <a:pt x="219" y="214"/>
                  </a:lnTo>
                  <a:lnTo>
                    <a:pt x="200" y="197"/>
                  </a:lnTo>
                  <a:lnTo>
                    <a:pt x="180" y="179"/>
                  </a:lnTo>
                  <a:lnTo>
                    <a:pt x="162" y="161"/>
                  </a:lnTo>
                  <a:lnTo>
                    <a:pt x="142" y="144"/>
                  </a:lnTo>
                  <a:lnTo>
                    <a:pt x="124" y="127"/>
                  </a:lnTo>
                  <a:lnTo>
                    <a:pt x="107" y="108"/>
                  </a:lnTo>
                  <a:lnTo>
                    <a:pt x="89" y="91"/>
                  </a:lnTo>
                  <a:lnTo>
                    <a:pt x="72" y="73"/>
                  </a:lnTo>
                  <a:lnTo>
                    <a:pt x="55" y="54"/>
                  </a:lnTo>
                  <a:lnTo>
                    <a:pt x="39" y="36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8" name="Freeform 523"/>
            <p:cNvSpPr>
              <a:spLocks/>
            </p:cNvSpPr>
            <p:nvPr/>
          </p:nvSpPr>
          <p:spPr bwMode="auto">
            <a:xfrm>
              <a:off x="3555" y="2229"/>
              <a:ext cx="159" cy="162"/>
            </a:xfrm>
            <a:custGeom>
              <a:avLst/>
              <a:gdLst>
                <a:gd name="T0" fmla="*/ 0 w 319"/>
                <a:gd name="T1" fmla="*/ 1 h 324"/>
                <a:gd name="T2" fmla="*/ 1 w 319"/>
                <a:gd name="T3" fmla="*/ 2 h 324"/>
                <a:gd name="T4" fmla="*/ 2 w 319"/>
                <a:gd name="T5" fmla="*/ 3 h 324"/>
                <a:gd name="T6" fmla="*/ 3 w 319"/>
                <a:gd name="T7" fmla="*/ 5 h 324"/>
                <a:gd name="T8" fmla="*/ 4 w 319"/>
                <a:gd name="T9" fmla="*/ 6 h 324"/>
                <a:gd name="T10" fmla="*/ 6 w 319"/>
                <a:gd name="T11" fmla="*/ 8 h 324"/>
                <a:gd name="T12" fmla="*/ 7 w 319"/>
                <a:gd name="T13" fmla="*/ 9 h 324"/>
                <a:gd name="T14" fmla="*/ 8 w 319"/>
                <a:gd name="T15" fmla="*/ 10 h 324"/>
                <a:gd name="T16" fmla="*/ 9 w 319"/>
                <a:gd name="T17" fmla="*/ 12 h 324"/>
                <a:gd name="T18" fmla="*/ 10 w 319"/>
                <a:gd name="T19" fmla="*/ 12 h 324"/>
                <a:gd name="T20" fmla="*/ 10 w 319"/>
                <a:gd name="T21" fmla="*/ 13 h 324"/>
                <a:gd name="T22" fmla="*/ 11 w 319"/>
                <a:gd name="T23" fmla="*/ 13 h 324"/>
                <a:gd name="T24" fmla="*/ 12 w 319"/>
                <a:gd name="T25" fmla="*/ 14 h 324"/>
                <a:gd name="T26" fmla="*/ 12 w 319"/>
                <a:gd name="T27" fmla="*/ 14 h 324"/>
                <a:gd name="T28" fmla="*/ 13 w 319"/>
                <a:gd name="T29" fmla="*/ 15 h 324"/>
                <a:gd name="T30" fmla="*/ 13 w 319"/>
                <a:gd name="T31" fmla="*/ 16 h 324"/>
                <a:gd name="T32" fmla="*/ 14 w 319"/>
                <a:gd name="T33" fmla="*/ 16 h 324"/>
                <a:gd name="T34" fmla="*/ 14 w 319"/>
                <a:gd name="T35" fmla="*/ 17 h 324"/>
                <a:gd name="T36" fmla="*/ 15 w 319"/>
                <a:gd name="T37" fmla="*/ 17 h 324"/>
                <a:gd name="T38" fmla="*/ 16 w 319"/>
                <a:gd name="T39" fmla="*/ 18 h 324"/>
                <a:gd name="T40" fmla="*/ 16 w 319"/>
                <a:gd name="T41" fmla="*/ 19 h 324"/>
                <a:gd name="T42" fmla="*/ 17 w 319"/>
                <a:gd name="T43" fmla="*/ 19 h 324"/>
                <a:gd name="T44" fmla="*/ 17 w 319"/>
                <a:gd name="T45" fmla="*/ 20 h 324"/>
                <a:gd name="T46" fmla="*/ 18 w 319"/>
                <a:gd name="T47" fmla="*/ 20 h 324"/>
                <a:gd name="T48" fmla="*/ 19 w 319"/>
                <a:gd name="T49" fmla="*/ 21 h 324"/>
                <a:gd name="T50" fmla="*/ 19 w 319"/>
                <a:gd name="T51" fmla="*/ 21 h 324"/>
                <a:gd name="T52" fmla="*/ 19 w 319"/>
                <a:gd name="T53" fmla="*/ 21 h 324"/>
                <a:gd name="T54" fmla="*/ 19 w 319"/>
                <a:gd name="T55" fmla="*/ 20 h 324"/>
                <a:gd name="T56" fmla="*/ 19 w 319"/>
                <a:gd name="T57" fmla="*/ 20 h 324"/>
                <a:gd name="T58" fmla="*/ 18 w 319"/>
                <a:gd name="T59" fmla="*/ 19 h 324"/>
                <a:gd name="T60" fmla="*/ 17 w 319"/>
                <a:gd name="T61" fmla="*/ 17 h 324"/>
                <a:gd name="T62" fmla="*/ 16 w 319"/>
                <a:gd name="T63" fmla="*/ 16 h 324"/>
                <a:gd name="T64" fmla="*/ 15 w 319"/>
                <a:gd name="T65" fmla="*/ 15 h 324"/>
                <a:gd name="T66" fmla="*/ 14 w 319"/>
                <a:gd name="T67" fmla="*/ 14 h 324"/>
                <a:gd name="T68" fmla="*/ 12 w 319"/>
                <a:gd name="T69" fmla="*/ 12 h 324"/>
                <a:gd name="T70" fmla="*/ 11 w 319"/>
                <a:gd name="T71" fmla="*/ 11 h 324"/>
                <a:gd name="T72" fmla="*/ 10 w 319"/>
                <a:gd name="T73" fmla="*/ 10 h 324"/>
                <a:gd name="T74" fmla="*/ 9 w 319"/>
                <a:gd name="T75" fmla="*/ 9 h 324"/>
                <a:gd name="T76" fmla="*/ 7 w 319"/>
                <a:gd name="T77" fmla="*/ 8 h 324"/>
                <a:gd name="T78" fmla="*/ 6 w 319"/>
                <a:gd name="T79" fmla="*/ 6 h 324"/>
                <a:gd name="T80" fmla="*/ 5 w 319"/>
                <a:gd name="T81" fmla="*/ 5 h 324"/>
                <a:gd name="T82" fmla="*/ 4 w 319"/>
                <a:gd name="T83" fmla="*/ 4 h 324"/>
                <a:gd name="T84" fmla="*/ 2 w 319"/>
                <a:gd name="T85" fmla="*/ 3 h 324"/>
                <a:gd name="T86" fmla="*/ 1 w 319"/>
                <a:gd name="T87" fmla="*/ 2 h 324"/>
                <a:gd name="T88" fmla="*/ 0 w 319"/>
                <a:gd name="T89" fmla="*/ 0 h 324"/>
                <a:gd name="T90" fmla="*/ 0 w 319"/>
                <a:gd name="T91" fmla="*/ 0 h 324"/>
                <a:gd name="T92" fmla="*/ 0 w 319"/>
                <a:gd name="T93" fmla="*/ 1 h 324"/>
                <a:gd name="T94" fmla="*/ 0 w 319"/>
                <a:gd name="T95" fmla="*/ 1 h 324"/>
                <a:gd name="T96" fmla="*/ 0 w 319"/>
                <a:gd name="T97" fmla="*/ 1 h 324"/>
                <a:gd name="T98" fmla="*/ 0 w 319"/>
                <a:gd name="T99" fmla="*/ 1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"/>
                <a:gd name="T151" fmla="*/ 0 h 324"/>
                <a:gd name="T152" fmla="*/ 319 w 319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" h="324">
                  <a:moveTo>
                    <a:pt x="0" y="5"/>
                  </a:moveTo>
                  <a:lnTo>
                    <a:pt x="20" y="27"/>
                  </a:lnTo>
                  <a:lnTo>
                    <a:pt x="39" y="47"/>
                  </a:lnTo>
                  <a:lnTo>
                    <a:pt x="59" y="69"/>
                  </a:lnTo>
                  <a:lnTo>
                    <a:pt x="79" y="91"/>
                  </a:lnTo>
                  <a:lnTo>
                    <a:pt x="98" y="113"/>
                  </a:lnTo>
                  <a:lnTo>
                    <a:pt x="118" y="134"/>
                  </a:lnTo>
                  <a:lnTo>
                    <a:pt x="138" y="156"/>
                  </a:lnTo>
                  <a:lnTo>
                    <a:pt x="158" y="177"/>
                  </a:lnTo>
                  <a:lnTo>
                    <a:pt x="166" y="186"/>
                  </a:lnTo>
                  <a:lnTo>
                    <a:pt x="175" y="195"/>
                  </a:lnTo>
                  <a:lnTo>
                    <a:pt x="183" y="204"/>
                  </a:lnTo>
                  <a:lnTo>
                    <a:pt x="193" y="215"/>
                  </a:lnTo>
                  <a:lnTo>
                    <a:pt x="201" y="224"/>
                  </a:lnTo>
                  <a:lnTo>
                    <a:pt x="210" y="233"/>
                  </a:lnTo>
                  <a:lnTo>
                    <a:pt x="219" y="243"/>
                  </a:lnTo>
                  <a:lnTo>
                    <a:pt x="228" y="253"/>
                  </a:lnTo>
                  <a:lnTo>
                    <a:pt x="238" y="262"/>
                  </a:lnTo>
                  <a:lnTo>
                    <a:pt x="247" y="272"/>
                  </a:lnTo>
                  <a:lnTo>
                    <a:pt x="256" y="281"/>
                  </a:lnTo>
                  <a:lnTo>
                    <a:pt x="265" y="292"/>
                  </a:lnTo>
                  <a:lnTo>
                    <a:pt x="274" y="301"/>
                  </a:lnTo>
                  <a:lnTo>
                    <a:pt x="285" y="309"/>
                  </a:lnTo>
                  <a:lnTo>
                    <a:pt x="296" y="317"/>
                  </a:lnTo>
                  <a:lnTo>
                    <a:pt x="308" y="324"/>
                  </a:lnTo>
                  <a:lnTo>
                    <a:pt x="312" y="324"/>
                  </a:lnTo>
                  <a:lnTo>
                    <a:pt x="317" y="321"/>
                  </a:lnTo>
                  <a:lnTo>
                    <a:pt x="319" y="316"/>
                  </a:lnTo>
                  <a:lnTo>
                    <a:pt x="318" y="311"/>
                  </a:lnTo>
                  <a:lnTo>
                    <a:pt x="300" y="291"/>
                  </a:lnTo>
                  <a:lnTo>
                    <a:pt x="281" y="271"/>
                  </a:lnTo>
                  <a:lnTo>
                    <a:pt x="262" y="251"/>
                  </a:lnTo>
                  <a:lnTo>
                    <a:pt x="243" y="231"/>
                  </a:lnTo>
                  <a:lnTo>
                    <a:pt x="224" y="211"/>
                  </a:lnTo>
                  <a:lnTo>
                    <a:pt x="204" y="192"/>
                  </a:lnTo>
                  <a:lnTo>
                    <a:pt x="185" y="172"/>
                  </a:lnTo>
                  <a:lnTo>
                    <a:pt x="165" y="152"/>
                  </a:lnTo>
                  <a:lnTo>
                    <a:pt x="144" y="133"/>
                  </a:lnTo>
                  <a:lnTo>
                    <a:pt x="125" y="113"/>
                  </a:lnTo>
                  <a:lnTo>
                    <a:pt x="104" y="95"/>
                  </a:lnTo>
                  <a:lnTo>
                    <a:pt x="84" y="75"/>
                  </a:lnTo>
                  <a:lnTo>
                    <a:pt x="64" y="57"/>
                  </a:lnTo>
                  <a:lnTo>
                    <a:pt x="44" y="37"/>
                  </a:lnTo>
                  <a:lnTo>
                    <a:pt x="23" y="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19" name="Freeform 524"/>
            <p:cNvSpPr>
              <a:spLocks/>
            </p:cNvSpPr>
            <p:nvPr/>
          </p:nvSpPr>
          <p:spPr bwMode="auto">
            <a:xfrm>
              <a:off x="3555" y="2186"/>
              <a:ext cx="49" cy="57"/>
            </a:xfrm>
            <a:custGeom>
              <a:avLst/>
              <a:gdLst>
                <a:gd name="T0" fmla="*/ 6 w 98"/>
                <a:gd name="T1" fmla="*/ 0 h 113"/>
                <a:gd name="T2" fmla="*/ 6 w 98"/>
                <a:gd name="T3" fmla="*/ 1 h 113"/>
                <a:gd name="T4" fmla="*/ 6 w 98"/>
                <a:gd name="T5" fmla="*/ 2 h 113"/>
                <a:gd name="T6" fmla="*/ 6 w 98"/>
                <a:gd name="T7" fmla="*/ 2 h 113"/>
                <a:gd name="T8" fmla="*/ 6 w 98"/>
                <a:gd name="T9" fmla="*/ 3 h 113"/>
                <a:gd name="T10" fmla="*/ 5 w 98"/>
                <a:gd name="T11" fmla="*/ 3 h 113"/>
                <a:gd name="T12" fmla="*/ 5 w 98"/>
                <a:gd name="T13" fmla="*/ 4 h 113"/>
                <a:gd name="T14" fmla="*/ 5 w 98"/>
                <a:gd name="T15" fmla="*/ 4 h 113"/>
                <a:gd name="T16" fmla="*/ 4 w 98"/>
                <a:gd name="T17" fmla="*/ 5 h 113"/>
                <a:gd name="T18" fmla="*/ 4 w 98"/>
                <a:gd name="T19" fmla="*/ 5 h 113"/>
                <a:gd name="T20" fmla="*/ 3 w 98"/>
                <a:gd name="T21" fmla="*/ 5 h 113"/>
                <a:gd name="T22" fmla="*/ 3 w 98"/>
                <a:gd name="T23" fmla="*/ 5 h 113"/>
                <a:gd name="T24" fmla="*/ 2 w 98"/>
                <a:gd name="T25" fmla="*/ 6 h 113"/>
                <a:gd name="T26" fmla="*/ 2 w 98"/>
                <a:gd name="T27" fmla="*/ 6 h 113"/>
                <a:gd name="T28" fmla="*/ 1 w 98"/>
                <a:gd name="T29" fmla="*/ 6 h 113"/>
                <a:gd name="T30" fmla="*/ 1 w 98"/>
                <a:gd name="T31" fmla="*/ 6 h 113"/>
                <a:gd name="T32" fmla="*/ 1 w 98"/>
                <a:gd name="T33" fmla="*/ 7 h 113"/>
                <a:gd name="T34" fmla="*/ 1 w 98"/>
                <a:gd name="T35" fmla="*/ 7 h 113"/>
                <a:gd name="T36" fmla="*/ 0 w 98"/>
                <a:gd name="T37" fmla="*/ 7 h 113"/>
                <a:gd name="T38" fmla="*/ 1 w 98"/>
                <a:gd name="T39" fmla="*/ 7 h 113"/>
                <a:gd name="T40" fmla="*/ 1 w 98"/>
                <a:gd name="T41" fmla="*/ 7 h 113"/>
                <a:gd name="T42" fmla="*/ 1 w 98"/>
                <a:gd name="T43" fmla="*/ 8 h 113"/>
                <a:gd name="T44" fmla="*/ 2 w 98"/>
                <a:gd name="T45" fmla="*/ 7 h 113"/>
                <a:gd name="T46" fmla="*/ 3 w 98"/>
                <a:gd name="T47" fmla="*/ 7 h 113"/>
                <a:gd name="T48" fmla="*/ 3 w 98"/>
                <a:gd name="T49" fmla="*/ 7 h 113"/>
                <a:gd name="T50" fmla="*/ 4 w 98"/>
                <a:gd name="T51" fmla="*/ 6 h 113"/>
                <a:gd name="T52" fmla="*/ 5 w 98"/>
                <a:gd name="T53" fmla="*/ 6 h 113"/>
                <a:gd name="T54" fmla="*/ 5 w 98"/>
                <a:gd name="T55" fmla="*/ 5 h 113"/>
                <a:gd name="T56" fmla="*/ 5 w 98"/>
                <a:gd name="T57" fmla="*/ 5 h 113"/>
                <a:gd name="T58" fmla="*/ 6 w 98"/>
                <a:gd name="T59" fmla="*/ 4 h 113"/>
                <a:gd name="T60" fmla="*/ 7 w 98"/>
                <a:gd name="T61" fmla="*/ 3 h 113"/>
                <a:gd name="T62" fmla="*/ 7 w 98"/>
                <a:gd name="T63" fmla="*/ 2 h 113"/>
                <a:gd name="T64" fmla="*/ 6 w 98"/>
                <a:gd name="T65" fmla="*/ 0 h 113"/>
                <a:gd name="T66" fmla="*/ 6 w 98"/>
                <a:gd name="T67" fmla="*/ 0 h 113"/>
                <a:gd name="T68" fmla="*/ 6 w 98"/>
                <a:gd name="T69" fmla="*/ 0 h 113"/>
                <a:gd name="T70" fmla="*/ 6 w 98"/>
                <a:gd name="T71" fmla="*/ 0 h 113"/>
                <a:gd name="T72" fmla="*/ 6 w 98"/>
                <a:gd name="T73" fmla="*/ 0 h 113"/>
                <a:gd name="T74" fmla="*/ 6 w 98"/>
                <a:gd name="T75" fmla="*/ 0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13"/>
                <a:gd name="T116" fmla="*/ 98 w 98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13">
                  <a:moveTo>
                    <a:pt x="88" y="0"/>
                  </a:moveTo>
                  <a:lnTo>
                    <a:pt x="90" y="9"/>
                  </a:lnTo>
                  <a:lnTo>
                    <a:pt x="90" y="20"/>
                  </a:lnTo>
                  <a:lnTo>
                    <a:pt x="88" y="28"/>
                  </a:lnTo>
                  <a:lnTo>
                    <a:pt x="84" y="37"/>
                  </a:lnTo>
                  <a:lnTo>
                    <a:pt x="79" y="45"/>
                  </a:lnTo>
                  <a:lnTo>
                    <a:pt x="73" y="52"/>
                  </a:lnTo>
                  <a:lnTo>
                    <a:pt x="65" y="59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4" y="73"/>
                  </a:lnTo>
                  <a:lnTo>
                    <a:pt x="37" y="77"/>
                  </a:lnTo>
                  <a:lnTo>
                    <a:pt x="30" y="81"/>
                  </a:lnTo>
                  <a:lnTo>
                    <a:pt x="22" y="84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7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5" y="112"/>
                  </a:lnTo>
                  <a:lnTo>
                    <a:pt x="15" y="113"/>
                  </a:lnTo>
                  <a:lnTo>
                    <a:pt x="24" y="111"/>
                  </a:lnTo>
                  <a:lnTo>
                    <a:pt x="35" y="106"/>
                  </a:lnTo>
                  <a:lnTo>
                    <a:pt x="45" y="99"/>
                  </a:lnTo>
                  <a:lnTo>
                    <a:pt x="56" y="91"/>
                  </a:lnTo>
                  <a:lnTo>
                    <a:pt x="65" y="84"/>
                  </a:lnTo>
                  <a:lnTo>
                    <a:pt x="72" y="76"/>
                  </a:lnTo>
                  <a:lnTo>
                    <a:pt x="79" y="69"/>
                  </a:lnTo>
                  <a:lnTo>
                    <a:pt x="91" y="53"/>
                  </a:lnTo>
                  <a:lnTo>
                    <a:pt x="98" y="36"/>
                  </a:lnTo>
                  <a:lnTo>
                    <a:pt x="98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0" name="Freeform 525"/>
            <p:cNvSpPr>
              <a:spLocks/>
            </p:cNvSpPr>
            <p:nvPr/>
          </p:nvSpPr>
          <p:spPr bwMode="auto">
            <a:xfrm>
              <a:off x="3568" y="2176"/>
              <a:ext cx="26" cy="16"/>
            </a:xfrm>
            <a:custGeom>
              <a:avLst/>
              <a:gdLst>
                <a:gd name="T0" fmla="*/ 4 w 52"/>
                <a:gd name="T1" fmla="*/ 2 h 32"/>
                <a:gd name="T2" fmla="*/ 4 w 52"/>
                <a:gd name="T3" fmla="*/ 2 h 32"/>
                <a:gd name="T4" fmla="*/ 3 w 52"/>
                <a:gd name="T5" fmla="*/ 1 h 32"/>
                <a:gd name="T6" fmla="*/ 3 w 52"/>
                <a:gd name="T7" fmla="*/ 1 h 32"/>
                <a:gd name="T8" fmla="*/ 2 w 52"/>
                <a:gd name="T9" fmla="*/ 0 h 32"/>
                <a:gd name="T10" fmla="*/ 2 w 52"/>
                <a:gd name="T11" fmla="*/ 1 h 32"/>
                <a:gd name="T12" fmla="*/ 2 w 52"/>
                <a:gd name="T13" fmla="*/ 1 h 32"/>
                <a:gd name="T14" fmla="*/ 1 w 52"/>
                <a:gd name="T15" fmla="*/ 1 h 32"/>
                <a:gd name="T16" fmla="*/ 1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0 w 52"/>
                <a:gd name="T23" fmla="*/ 2 h 32"/>
                <a:gd name="T24" fmla="*/ 1 w 52"/>
                <a:gd name="T25" fmla="*/ 2 h 32"/>
                <a:gd name="T26" fmla="*/ 1 w 52"/>
                <a:gd name="T27" fmla="*/ 2 h 32"/>
                <a:gd name="T28" fmla="*/ 1 w 52"/>
                <a:gd name="T29" fmla="*/ 2 h 32"/>
                <a:gd name="T30" fmla="*/ 1 w 52"/>
                <a:gd name="T31" fmla="*/ 2 h 32"/>
                <a:gd name="T32" fmla="*/ 1 w 52"/>
                <a:gd name="T33" fmla="*/ 2 h 32"/>
                <a:gd name="T34" fmla="*/ 1 w 52"/>
                <a:gd name="T35" fmla="*/ 2 h 32"/>
                <a:gd name="T36" fmla="*/ 1 w 52"/>
                <a:gd name="T37" fmla="*/ 2 h 32"/>
                <a:gd name="T38" fmla="*/ 1 w 52"/>
                <a:gd name="T39" fmla="*/ 2 h 32"/>
                <a:gd name="T40" fmla="*/ 1 w 52"/>
                <a:gd name="T41" fmla="*/ 2 h 32"/>
                <a:gd name="T42" fmla="*/ 2 w 52"/>
                <a:gd name="T43" fmla="*/ 2 h 32"/>
                <a:gd name="T44" fmla="*/ 2 w 52"/>
                <a:gd name="T45" fmla="*/ 1 h 32"/>
                <a:gd name="T46" fmla="*/ 2 w 52"/>
                <a:gd name="T47" fmla="*/ 1 h 32"/>
                <a:gd name="T48" fmla="*/ 2 w 52"/>
                <a:gd name="T49" fmla="*/ 1 h 32"/>
                <a:gd name="T50" fmla="*/ 2 w 52"/>
                <a:gd name="T51" fmla="*/ 1 h 32"/>
                <a:gd name="T52" fmla="*/ 3 w 52"/>
                <a:gd name="T53" fmla="*/ 1 h 32"/>
                <a:gd name="T54" fmla="*/ 3 w 52"/>
                <a:gd name="T55" fmla="*/ 2 h 32"/>
                <a:gd name="T56" fmla="*/ 3 w 52"/>
                <a:gd name="T57" fmla="*/ 2 h 32"/>
                <a:gd name="T58" fmla="*/ 3 w 52"/>
                <a:gd name="T59" fmla="*/ 2 h 32"/>
                <a:gd name="T60" fmla="*/ 3 w 52"/>
                <a:gd name="T61" fmla="*/ 2 h 32"/>
                <a:gd name="T62" fmla="*/ 3 w 52"/>
                <a:gd name="T63" fmla="*/ 2 h 32"/>
                <a:gd name="T64" fmla="*/ 3 w 52"/>
                <a:gd name="T65" fmla="*/ 2 h 32"/>
                <a:gd name="T66" fmla="*/ 4 w 52"/>
                <a:gd name="T67" fmla="*/ 2 h 32"/>
                <a:gd name="T68" fmla="*/ 4 w 52"/>
                <a:gd name="T69" fmla="*/ 2 h 32"/>
                <a:gd name="T70" fmla="*/ 4 w 52"/>
                <a:gd name="T71" fmla="*/ 2 h 32"/>
                <a:gd name="T72" fmla="*/ 4 w 52"/>
                <a:gd name="T73" fmla="*/ 2 h 32"/>
                <a:gd name="T74" fmla="*/ 4 w 52"/>
                <a:gd name="T75" fmla="*/ 2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2"/>
                <a:gd name="T116" fmla="*/ 52 w 52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2">
                  <a:moveTo>
                    <a:pt x="52" y="29"/>
                  </a:moveTo>
                  <a:lnTo>
                    <a:pt x="49" y="20"/>
                  </a:lnTo>
                  <a:lnTo>
                    <a:pt x="46" y="11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1" name="Freeform 526"/>
            <p:cNvSpPr>
              <a:spLocks/>
            </p:cNvSpPr>
            <p:nvPr/>
          </p:nvSpPr>
          <p:spPr bwMode="auto">
            <a:xfrm>
              <a:off x="3538" y="2163"/>
              <a:ext cx="41" cy="32"/>
            </a:xfrm>
            <a:custGeom>
              <a:avLst/>
              <a:gdLst>
                <a:gd name="T0" fmla="*/ 6 w 82"/>
                <a:gd name="T1" fmla="*/ 4 h 62"/>
                <a:gd name="T2" fmla="*/ 5 w 82"/>
                <a:gd name="T3" fmla="*/ 4 h 62"/>
                <a:gd name="T4" fmla="*/ 5 w 82"/>
                <a:gd name="T5" fmla="*/ 3 h 62"/>
                <a:gd name="T6" fmla="*/ 4 w 82"/>
                <a:gd name="T7" fmla="*/ 3 h 62"/>
                <a:gd name="T8" fmla="*/ 4 w 82"/>
                <a:gd name="T9" fmla="*/ 2 h 62"/>
                <a:gd name="T10" fmla="*/ 3 w 82"/>
                <a:gd name="T11" fmla="*/ 1 h 62"/>
                <a:gd name="T12" fmla="*/ 3 w 82"/>
                <a:gd name="T13" fmla="*/ 1 h 62"/>
                <a:gd name="T14" fmla="*/ 2 w 82"/>
                <a:gd name="T15" fmla="*/ 1 h 62"/>
                <a:gd name="T16" fmla="*/ 2 w 82"/>
                <a:gd name="T17" fmla="*/ 0 h 62"/>
                <a:gd name="T18" fmla="*/ 1 w 82"/>
                <a:gd name="T19" fmla="*/ 1 h 62"/>
                <a:gd name="T20" fmla="*/ 1 w 82"/>
                <a:gd name="T21" fmla="*/ 1 h 62"/>
                <a:gd name="T22" fmla="*/ 1 w 82"/>
                <a:gd name="T23" fmla="*/ 1 h 62"/>
                <a:gd name="T24" fmla="*/ 0 w 82"/>
                <a:gd name="T25" fmla="*/ 2 h 62"/>
                <a:gd name="T26" fmla="*/ 1 w 82"/>
                <a:gd name="T27" fmla="*/ 3 h 62"/>
                <a:gd name="T28" fmla="*/ 1 w 82"/>
                <a:gd name="T29" fmla="*/ 3 h 62"/>
                <a:gd name="T30" fmla="*/ 1 w 82"/>
                <a:gd name="T31" fmla="*/ 4 h 62"/>
                <a:gd name="T32" fmla="*/ 1 w 82"/>
                <a:gd name="T33" fmla="*/ 4 h 62"/>
                <a:gd name="T34" fmla="*/ 2 w 82"/>
                <a:gd name="T35" fmla="*/ 4 h 62"/>
                <a:gd name="T36" fmla="*/ 2 w 82"/>
                <a:gd name="T37" fmla="*/ 4 h 62"/>
                <a:gd name="T38" fmla="*/ 2 w 82"/>
                <a:gd name="T39" fmla="*/ 4 h 62"/>
                <a:gd name="T40" fmla="*/ 2 w 82"/>
                <a:gd name="T41" fmla="*/ 4 h 62"/>
                <a:gd name="T42" fmla="*/ 2 w 82"/>
                <a:gd name="T43" fmla="*/ 3 h 62"/>
                <a:gd name="T44" fmla="*/ 2 w 82"/>
                <a:gd name="T45" fmla="*/ 3 h 62"/>
                <a:gd name="T46" fmla="*/ 2 w 82"/>
                <a:gd name="T47" fmla="*/ 2 h 62"/>
                <a:gd name="T48" fmla="*/ 2 w 82"/>
                <a:gd name="T49" fmla="*/ 2 h 62"/>
                <a:gd name="T50" fmla="*/ 2 w 82"/>
                <a:gd name="T51" fmla="*/ 2 h 62"/>
                <a:gd name="T52" fmla="*/ 2 w 82"/>
                <a:gd name="T53" fmla="*/ 2 h 62"/>
                <a:gd name="T54" fmla="*/ 2 w 82"/>
                <a:gd name="T55" fmla="*/ 1 h 62"/>
                <a:gd name="T56" fmla="*/ 2 w 82"/>
                <a:gd name="T57" fmla="*/ 1 h 62"/>
                <a:gd name="T58" fmla="*/ 2 w 82"/>
                <a:gd name="T59" fmla="*/ 1 h 62"/>
                <a:gd name="T60" fmla="*/ 2 w 82"/>
                <a:gd name="T61" fmla="*/ 1 h 62"/>
                <a:gd name="T62" fmla="*/ 2 w 82"/>
                <a:gd name="T63" fmla="*/ 1 h 62"/>
                <a:gd name="T64" fmla="*/ 2 w 82"/>
                <a:gd name="T65" fmla="*/ 1 h 62"/>
                <a:gd name="T66" fmla="*/ 2 w 82"/>
                <a:gd name="T67" fmla="*/ 1 h 62"/>
                <a:gd name="T68" fmla="*/ 2 w 82"/>
                <a:gd name="T69" fmla="*/ 1 h 62"/>
                <a:gd name="T70" fmla="*/ 2 w 82"/>
                <a:gd name="T71" fmla="*/ 1 h 62"/>
                <a:gd name="T72" fmla="*/ 2 w 82"/>
                <a:gd name="T73" fmla="*/ 2 h 62"/>
                <a:gd name="T74" fmla="*/ 3 w 82"/>
                <a:gd name="T75" fmla="*/ 2 h 62"/>
                <a:gd name="T76" fmla="*/ 3 w 82"/>
                <a:gd name="T77" fmla="*/ 2 h 62"/>
                <a:gd name="T78" fmla="*/ 3 w 82"/>
                <a:gd name="T79" fmla="*/ 3 h 62"/>
                <a:gd name="T80" fmla="*/ 4 w 82"/>
                <a:gd name="T81" fmla="*/ 3 h 62"/>
                <a:gd name="T82" fmla="*/ 4 w 82"/>
                <a:gd name="T83" fmla="*/ 3 h 62"/>
                <a:gd name="T84" fmla="*/ 5 w 82"/>
                <a:gd name="T85" fmla="*/ 4 h 62"/>
                <a:gd name="T86" fmla="*/ 5 w 82"/>
                <a:gd name="T87" fmla="*/ 4 h 62"/>
                <a:gd name="T88" fmla="*/ 5 w 82"/>
                <a:gd name="T89" fmla="*/ 5 h 62"/>
                <a:gd name="T90" fmla="*/ 5 w 82"/>
                <a:gd name="T91" fmla="*/ 5 h 62"/>
                <a:gd name="T92" fmla="*/ 6 w 82"/>
                <a:gd name="T93" fmla="*/ 5 h 62"/>
                <a:gd name="T94" fmla="*/ 6 w 82"/>
                <a:gd name="T95" fmla="*/ 4 h 62"/>
                <a:gd name="T96" fmla="*/ 6 w 82"/>
                <a:gd name="T97" fmla="*/ 4 h 62"/>
                <a:gd name="T98" fmla="*/ 6 w 82"/>
                <a:gd name="T99" fmla="*/ 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62"/>
                <a:gd name="T152" fmla="*/ 82 w 82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62">
                  <a:moveTo>
                    <a:pt x="82" y="59"/>
                  </a:moveTo>
                  <a:lnTo>
                    <a:pt x="75" y="51"/>
                  </a:lnTo>
                  <a:lnTo>
                    <a:pt x="68" y="41"/>
                  </a:lnTo>
                  <a:lnTo>
                    <a:pt x="60" y="32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39" y="8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9" y="54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8" y="54"/>
                  </a:lnTo>
                  <a:lnTo>
                    <a:pt x="29" y="51"/>
                  </a:lnTo>
                  <a:lnTo>
                    <a:pt x="28" y="44"/>
                  </a:lnTo>
                  <a:lnTo>
                    <a:pt x="25" y="38"/>
                  </a:lnTo>
                  <a:lnTo>
                    <a:pt x="23" y="31"/>
                  </a:lnTo>
                  <a:lnTo>
                    <a:pt x="19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33" y="22"/>
                  </a:lnTo>
                  <a:lnTo>
                    <a:pt x="40" y="26"/>
                  </a:lnTo>
                  <a:lnTo>
                    <a:pt x="47" y="32"/>
                  </a:lnTo>
                  <a:lnTo>
                    <a:pt x="53" y="39"/>
                  </a:lnTo>
                  <a:lnTo>
                    <a:pt x="59" y="45"/>
                  </a:lnTo>
                  <a:lnTo>
                    <a:pt x="66" y="52"/>
                  </a:lnTo>
                  <a:lnTo>
                    <a:pt x="71" y="57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2" name="Freeform 527"/>
            <p:cNvSpPr>
              <a:spLocks/>
            </p:cNvSpPr>
            <p:nvPr/>
          </p:nvSpPr>
          <p:spPr bwMode="auto">
            <a:xfrm>
              <a:off x="3543" y="2195"/>
              <a:ext cx="14" cy="24"/>
            </a:xfrm>
            <a:custGeom>
              <a:avLst/>
              <a:gdLst>
                <a:gd name="T0" fmla="*/ 2 w 28"/>
                <a:gd name="T1" fmla="*/ 0 h 49"/>
                <a:gd name="T2" fmla="*/ 2 w 28"/>
                <a:gd name="T3" fmla="*/ 0 h 49"/>
                <a:gd name="T4" fmla="*/ 1 w 28"/>
                <a:gd name="T5" fmla="*/ 0 h 49"/>
                <a:gd name="T6" fmla="*/ 1 w 28"/>
                <a:gd name="T7" fmla="*/ 1 h 49"/>
                <a:gd name="T8" fmla="*/ 1 w 28"/>
                <a:gd name="T9" fmla="*/ 1 h 49"/>
                <a:gd name="T10" fmla="*/ 0 w 28"/>
                <a:gd name="T11" fmla="*/ 1 h 49"/>
                <a:gd name="T12" fmla="*/ 1 w 28"/>
                <a:gd name="T13" fmla="*/ 2 h 49"/>
                <a:gd name="T14" fmla="*/ 1 w 28"/>
                <a:gd name="T15" fmla="*/ 2 h 49"/>
                <a:gd name="T16" fmla="*/ 1 w 28"/>
                <a:gd name="T17" fmla="*/ 3 h 49"/>
                <a:gd name="T18" fmla="*/ 1 w 28"/>
                <a:gd name="T19" fmla="*/ 2 h 49"/>
                <a:gd name="T20" fmla="*/ 2 w 28"/>
                <a:gd name="T21" fmla="*/ 2 h 49"/>
                <a:gd name="T22" fmla="*/ 2 w 28"/>
                <a:gd name="T23" fmla="*/ 2 h 49"/>
                <a:gd name="T24" fmla="*/ 2 w 28"/>
                <a:gd name="T25" fmla="*/ 2 h 49"/>
                <a:gd name="T26" fmla="*/ 2 w 28"/>
                <a:gd name="T27" fmla="*/ 2 h 49"/>
                <a:gd name="T28" fmla="*/ 2 w 28"/>
                <a:gd name="T29" fmla="*/ 2 h 49"/>
                <a:gd name="T30" fmla="*/ 1 w 28"/>
                <a:gd name="T31" fmla="*/ 2 h 49"/>
                <a:gd name="T32" fmla="*/ 1 w 28"/>
                <a:gd name="T33" fmla="*/ 2 h 49"/>
                <a:gd name="T34" fmla="*/ 1 w 28"/>
                <a:gd name="T35" fmla="*/ 1 h 49"/>
                <a:gd name="T36" fmla="*/ 1 w 28"/>
                <a:gd name="T37" fmla="*/ 1 h 49"/>
                <a:gd name="T38" fmla="*/ 1 w 28"/>
                <a:gd name="T39" fmla="*/ 1 h 49"/>
                <a:gd name="T40" fmla="*/ 1 w 28"/>
                <a:gd name="T41" fmla="*/ 1 h 49"/>
                <a:gd name="T42" fmla="*/ 1 w 28"/>
                <a:gd name="T43" fmla="*/ 1 h 49"/>
                <a:gd name="T44" fmla="*/ 2 w 28"/>
                <a:gd name="T45" fmla="*/ 0 h 49"/>
                <a:gd name="T46" fmla="*/ 2 w 28"/>
                <a:gd name="T47" fmla="*/ 0 h 49"/>
                <a:gd name="T48" fmla="*/ 2 w 28"/>
                <a:gd name="T49" fmla="*/ 0 h 49"/>
                <a:gd name="T50" fmla="*/ 2 w 28"/>
                <a:gd name="T51" fmla="*/ 0 h 49"/>
                <a:gd name="T52" fmla="*/ 2 w 28"/>
                <a:gd name="T53" fmla="*/ 0 h 49"/>
                <a:gd name="T54" fmla="*/ 2 w 28"/>
                <a:gd name="T55" fmla="*/ 0 h 49"/>
                <a:gd name="T56" fmla="*/ 2 w 28"/>
                <a:gd name="T57" fmla="*/ 0 h 49"/>
                <a:gd name="T58" fmla="*/ 2 w 28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9"/>
                <a:gd name="T92" fmla="*/ 28 w 28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9">
                  <a:moveTo>
                    <a:pt x="24" y="0"/>
                  </a:moveTo>
                  <a:lnTo>
                    <a:pt x="18" y="5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3" name="Freeform 528"/>
            <p:cNvSpPr>
              <a:spLocks/>
            </p:cNvSpPr>
            <p:nvPr/>
          </p:nvSpPr>
          <p:spPr bwMode="auto">
            <a:xfrm>
              <a:off x="3474" y="2101"/>
              <a:ext cx="78" cy="80"/>
            </a:xfrm>
            <a:custGeom>
              <a:avLst/>
              <a:gdLst>
                <a:gd name="T0" fmla="*/ 0 w 157"/>
                <a:gd name="T1" fmla="*/ 1 h 159"/>
                <a:gd name="T2" fmla="*/ 0 w 157"/>
                <a:gd name="T3" fmla="*/ 1 h 159"/>
                <a:gd name="T4" fmla="*/ 1 w 157"/>
                <a:gd name="T5" fmla="*/ 2 h 159"/>
                <a:gd name="T6" fmla="*/ 1 w 157"/>
                <a:gd name="T7" fmla="*/ 2 h 159"/>
                <a:gd name="T8" fmla="*/ 2 w 157"/>
                <a:gd name="T9" fmla="*/ 3 h 159"/>
                <a:gd name="T10" fmla="*/ 2 w 157"/>
                <a:gd name="T11" fmla="*/ 4 h 159"/>
                <a:gd name="T12" fmla="*/ 3 w 157"/>
                <a:gd name="T13" fmla="*/ 4 h 159"/>
                <a:gd name="T14" fmla="*/ 4 w 157"/>
                <a:gd name="T15" fmla="*/ 5 h 159"/>
                <a:gd name="T16" fmla="*/ 4 w 157"/>
                <a:gd name="T17" fmla="*/ 5 h 159"/>
                <a:gd name="T18" fmla="*/ 5 w 157"/>
                <a:gd name="T19" fmla="*/ 6 h 159"/>
                <a:gd name="T20" fmla="*/ 5 w 157"/>
                <a:gd name="T21" fmla="*/ 7 h 159"/>
                <a:gd name="T22" fmla="*/ 6 w 157"/>
                <a:gd name="T23" fmla="*/ 7 h 159"/>
                <a:gd name="T24" fmla="*/ 6 w 157"/>
                <a:gd name="T25" fmla="*/ 8 h 159"/>
                <a:gd name="T26" fmla="*/ 7 w 157"/>
                <a:gd name="T27" fmla="*/ 8 h 159"/>
                <a:gd name="T28" fmla="*/ 8 w 157"/>
                <a:gd name="T29" fmla="*/ 9 h 159"/>
                <a:gd name="T30" fmla="*/ 8 w 157"/>
                <a:gd name="T31" fmla="*/ 10 h 159"/>
                <a:gd name="T32" fmla="*/ 9 w 157"/>
                <a:gd name="T33" fmla="*/ 10 h 159"/>
                <a:gd name="T34" fmla="*/ 9 w 157"/>
                <a:gd name="T35" fmla="*/ 10 h 159"/>
                <a:gd name="T36" fmla="*/ 9 w 157"/>
                <a:gd name="T37" fmla="*/ 10 h 159"/>
                <a:gd name="T38" fmla="*/ 9 w 157"/>
                <a:gd name="T39" fmla="*/ 10 h 159"/>
                <a:gd name="T40" fmla="*/ 9 w 157"/>
                <a:gd name="T41" fmla="*/ 10 h 159"/>
                <a:gd name="T42" fmla="*/ 8 w 157"/>
                <a:gd name="T43" fmla="*/ 8 h 159"/>
                <a:gd name="T44" fmla="*/ 7 w 157"/>
                <a:gd name="T45" fmla="*/ 7 h 159"/>
                <a:gd name="T46" fmla="*/ 6 w 157"/>
                <a:gd name="T47" fmla="*/ 6 h 159"/>
                <a:gd name="T48" fmla="*/ 5 w 157"/>
                <a:gd name="T49" fmla="*/ 5 h 159"/>
                <a:gd name="T50" fmla="*/ 4 w 157"/>
                <a:gd name="T51" fmla="*/ 4 h 159"/>
                <a:gd name="T52" fmla="*/ 2 w 157"/>
                <a:gd name="T53" fmla="*/ 3 h 159"/>
                <a:gd name="T54" fmla="*/ 1 w 157"/>
                <a:gd name="T55" fmla="*/ 2 h 159"/>
                <a:gd name="T56" fmla="*/ 0 w 157"/>
                <a:gd name="T57" fmla="*/ 0 h 159"/>
                <a:gd name="T58" fmla="*/ 0 w 157"/>
                <a:gd name="T59" fmla="*/ 0 h 159"/>
                <a:gd name="T60" fmla="*/ 0 w 157"/>
                <a:gd name="T61" fmla="*/ 1 h 159"/>
                <a:gd name="T62" fmla="*/ 0 w 157"/>
                <a:gd name="T63" fmla="*/ 1 h 159"/>
                <a:gd name="T64" fmla="*/ 0 w 157"/>
                <a:gd name="T65" fmla="*/ 1 h 159"/>
                <a:gd name="T66" fmla="*/ 0 w 157"/>
                <a:gd name="T67" fmla="*/ 1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9"/>
                <a:gd name="T104" fmla="*/ 157 w 157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9">
                  <a:moveTo>
                    <a:pt x="0" y="4"/>
                  </a:moveTo>
                  <a:lnTo>
                    <a:pt x="9" y="13"/>
                  </a:lnTo>
                  <a:lnTo>
                    <a:pt x="20" y="22"/>
                  </a:lnTo>
                  <a:lnTo>
                    <a:pt x="29" y="32"/>
                  </a:lnTo>
                  <a:lnTo>
                    <a:pt x="38" y="41"/>
                  </a:lnTo>
                  <a:lnTo>
                    <a:pt x="47" y="51"/>
                  </a:lnTo>
                  <a:lnTo>
                    <a:pt x="58" y="60"/>
                  </a:lnTo>
                  <a:lnTo>
                    <a:pt x="67" y="70"/>
                  </a:lnTo>
                  <a:lnTo>
                    <a:pt x="76" y="79"/>
                  </a:lnTo>
                  <a:lnTo>
                    <a:pt x="85" y="88"/>
                  </a:lnTo>
                  <a:lnTo>
                    <a:pt x="93" y="98"/>
                  </a:lnTo>
                  <a:lnTo>
                    <a:pt x="103" y="109"/>
                  </a:lnTo>
                  <a:lnTo>
                    <a:pt x="111" y="118"/>
                  </a:lnTo>
                  <a:lnTo>
                    <a:pt x="120" y="128"/>
                  </a:lnTo>
                  <a:lnTo>
                    <a:pt x="128" y="139"/>
                  </a:lnTo>
                  <a:lnTo>
                    <a:pt x="137" y="14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53" y="157"/>
                  </a:lnTo>
                  <a:lnTo>
                    <a:pt x="157" y="153"/>
                  </a:lnTo>
                  <a:lnTo>
                    <a:pt x="157" y="149"/>
                  </a:lnTo>
                  <a:lnTo>
                    <a:pt x="142" y="127"/>
                  </a:lnTo>
                  <a:lnTo>
                    <a:pt x="124" y="108"/>
                  </a:lnTo>
                  <a:lnTo>
                    <a:pt x="106" y="88"/>
                  </a:lnTo>
                  <a:lnTo>
                    <a:pt x="86" y="70"/>
                  </a:lnTo>
                  <a:lnTo>
                    <a:pt x="66" y="52"/>
                  </a:lnTo>
                  <a:lnTo>
                    <a:pt x="45" y="34"/>
                  </a:lnTo>
                  <a:lnTo>
                    <a:pt x="24" y="1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4" name="Freeform 529"/>
            <p:cNvSpPr>
              <a:spLocks/>
            </p:cNvSpPr>
            <p:nvPr/>
          </p:nvSpPr>
          <p:spPr bwMode="auto">
            <a:xfrm>
              <a:off x="3730" y="2328"/>
              <a:ext cx="60" cy="49"/>
            </a:xfrm>
            <a:custGeom>
              <a:avLst/>
              <a:gdLst>
                <a:gd name="T0" fmla="*/ 8 w 120"/>
                <a:gd name="T1" fmla="*/ 7 h 98"/>
                <a:gd name="T2" fmla="*/ 8 w 120"/>
                <a:gd name="T3" fmla="*/ 6 h 98"/>
                <a:gd name="T4" fmla="*/ 8 w 120"/>
                <a:gd name="T5" fmla="*/ 5 h 98"/>
                <a:gd name="T6" fmla="*/ 7 w 120"/>
                <a:gd name="T7" fmla="*/ 5 h 98"/>
                <a:gd name="T8" fmla="*/ 7 w 120"/>
                <a:gd name="T9" fmla="*/ 4 h 98"/>
                <a:gd name="T10" fmla="*/ 7 w 120"/>
                <a:gd name="T11" fmla="*/ 4 h 98"/>
                <a:gd name="T12" fmla="*/ 7 w 120"/>
                <a:gd name="T13" fmla="*/ 4 h 98"/>
                <a:gd name="T14" fmla="*/ 7 w 120"/>
                <a:gd name="T15" fmla="*/ 3 h 98"/>
                <a:gd name="T16" fmla="*/ 7 w 120"/>
                <a:gd name="T17" fmla="*/ 3 h 98"/>
                <a:gd name="T18" fmla="*/ 7 w 120"/>
                <a:gd name="T19" fmla="*/ 3 h 98"/>
                <a:gd name="T20" fmla="*/ 7 w 120"/>
                <a:gd name="T21" fmla="*/ 2 h 98"/>
                <a:gd name="T22" fmla="*/ 7 w 120"/>
                <a:gd name="T23" fmla="*/ 2 h 98"/>
                <a:gd name="T24" fmla="*/ 6 w 120"/>
                <a:gd name="T25" fmla="*/ 2 h 98"/>
                <a:gd name="T26" fmla="*/ 6 w 120"/>
                <a:gd name="T27" fmla="*/ 1 h 98"/>
                <a:gd name="T28" fmla="*/ 5 w 120"/>
                <a:gd name="T29" fmla="*/ 1 h 98"/>
                <a:gd name="T30" fmla="*/ 5 w 120"/>
                <a:gd name="T31" fmla="*/ 1 h 98"/>
                <a:gd name="T32" fmla="*/ 4 w 120"/>
                <a:gd name="T33" fmla="*/ 1 h 98"/>
                <a:gd name="T34" fmla="*/ 3 w 120"/>
                <a:gd name="T35" fmla="*/ 0 h 98"/>
                <a:gd name="T36" fmla="*/ 3 w 120"/>
                <a:gd name="T37" fmla="*/ 0 h 98"/>
                <a:gd name="T38" fmla="*/ 2 w 120"/>
                <a:gd name="T39" fmla="*/ 0 h 98"/>
                <a:gd name="T40" fmla="*/ 1 w 120"/>
                <a:gd name="T41" fmla="*/ 0 h 98"/>
                <a:gd name="T42" fmla="*/ 1 w 120"/>
                <a:gd name="T43" fmla="*/ 1 h 98"/>
                <a:gd name="T44" fmla="*/ 1 w 120"/>
                <a:gd name="T45" fmla="*/ 1 h 98"/>
                <a:gd name="T46" fmla="*/ 0 w 120"/>
                <a:gd name="T47" fmla="*/ 1 h 98"/>
                <a:gd name="T48" fmla="*/ 1 w 120"/>
                <a:gd name="T49" fmla="*/ 2 h 98"/>
                <a:gd name="T50" fmla="*/ 1 w 120"/>
                <a:gd name="T51" fmla="*/ 2 h 98"/>
                <a:gd name="T52" fmla="*/ 2 w 120"/>
                <a:gd name="T53" fmla="*/ 2 h 98"/>
                <a:gd name="T54" fmla="*/ 2 w 120"/>
                <a:gd name="T55" fmla="*/ 2 h 98"/>
                <a:gd name="T56" fmla="*/ 3 w 120"/>
                <a:gd name="T57" fmla="*/ 2 h 98"/>
                <a:gd name="T58" fmla="*/ 3 w 120"/>
                <a:gd name="T59" fmla="*/ 2 h 98"/>
                <a:gd name="T60" fmla="*/ 4 w 120"/>
                <a:gd name="T61" fmla="*/ 2 h 98"/>
                <a:gd name="T62" fmla="*/ 4 w 120"/>
                <a:gd name="T63" fmla="*/ 2 h 98"/>
                <a:gd name="T64" fmla="*/ 5 w 120"/>
                <a:gd name="T65" fmla="*/ 2 h 98"/>
                <a:gd name="T66" fmla="*/ 6 w 120"/>
                <a:gd name="T67" fmla="*/ 3 h 98"/>
                <a:gd name="T68" fmla="*/ 6 w 120"/>
                <a:gd name="T69" fmla="*/ 3 h 98"/>
                <a:gd name="T70" fmla="*/ 7 w 120"/>
                <a:gd name="T71" fmla="*/ 4 h 98"/>
                <a:gd name="T72" fmla="*/ 7 w 120"/>
                <a:gd name="T73" fmla="*/ 4 h 98"/>
                <a:gd name="T74" fmla="*/ 7 w 120"/>
                <a:gd name="T75" fmla="*/ 5 h 98"/>
                <a:gd name="T76" fmla="*/ 7 w 120"/>
                <a:gd name="T77" fmla="*/ 6 h 98"/>
                <a:gd name="T78" fmla="*/ 8 w 120"/>
                <a:gd name="T79" fmla="*/ 6 h 98"/>
                <a:gd name="T80" fmla="*/ 8 w 120"/>
                <a:gd name="T81" fmla="*/ 7 h 98"/>
                <a:gd name="T82" fmla="*/ 8 w 120"/>
                <a:gd name="T83" fmla="*/ 7 h 98"/>
                <a:gd name="T84" fmla="*/ 8 w 120"/>
                <a:gd name="T85" fmla="*/ 7 h 98"/>
                <a:gd name="T86" fmla="*/ 8 w 120"/>
                <a:gd name="T87" fmla="*/ 7 h 98"/>
                <a:gd name="T88" fmla="*/ 8 w 120"/>
                <a:gd name="T89" fmla="*/ 7 h 98"/>
                <a:gd name="T90" fmla="*/ 8 w 120"/>
                <a:gd name="T91" fmla="*/ 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8"/>
                <a:gd name="T140" fmla="*/ 120 w 120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8">
                  <a:moveTo>
                    <a:pt x="120" y="97"/>
                  </a:moveTo>
                  <a:lnTo>
                    <a:pt x="117" y="89"/>
                  </a:lnTo>
                  <a:lnTo>
                    <a:pt x="113" y="80"/>
                  </a:lnTo>
                  <a:lnTo>
                    <a:pt x="111" y="72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09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9" y="23"/>
                  </a:lnTo>
                  <a:lnTo>
                    <a:pt x="95" y="18"/>
                  </a:lnTo>
                  <a:lnTo>
                    <a:pt x="87" y="12"/>
                  </a:lnTo>
                  <a:lnTo>
                    <a:pt x="78" y="7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11" y="22"/>
                  </a:lnTo>
                  <a:lnTo>
                    <a:pt x="19" y="24"/>
                  </a:lnTo>
                  <a:lnTo>
                    <a:pt x="27" y="26"/>
                  </a:lnTo>
                  <a:lnTo>
                    <a:pt x="36" y="27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3" y="29"/>
                  </a:lnTo>
                  <a:lnTo>
                    <a:pt x="72" y="30"/>
                  </a:lnTo>
                  <a:lnTo>
                    <a:pt x="83" y="35"/>
                  </a:lnTo>
                  <a:lnTo>
                    <a:pt x="93" y="42"/>
                  </a:lnTo>
                  <a:lnTo>
                    <a:pt x="98" y="52"/>
                  </a:lnTo>
                  <a:lnTo>
                    <a:pt x="101" y="64"/>
                  </a:lnTo>
                  <a:lnTo>
                    <a:pt x="103" y="73"/>
                  </a:lnTo>
                  <a:lnTo>
                    <a:pt x="107" y="82"/>
                  </a:lnTo>
                  <a:lnTo>
                    <a:pt x="113" y="90"/>
                  </a:lnTo>
                  <a:lnTo>
                    <a:pt x="119" y="98"/>
                  </a:lnTo>
                  <a:lnTo>
                    <a:pt x="12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5" name="Freeform 530"/>
            <p:cNvSpPr>
              <a:spLocks/>
            </p:cNvSpPr>
            <p:nvPr/>
          </p:nvSpPr>
          <p:spPr bwMode="auto">
            <a:xfrm>
              <a:off x="3752" y="2490"/>
              <a:ext cx="118" cy="81"/>
            </a:xfrm>
            <a:custGeom>
              <a:avLst/>
              <a:gdLst>
                <a:gd name="T0" fmla="*/ 1 w 236"/>
                <a:gd name="T1" fmla="*/ 0 h 163"/>
                <a:gd name="T2" fmla="*/ 2 w 236"/>
                <a:gd name="T3" fmla="*/ 1 h 163"/>
                <a:gd name="T4" fmla="*/ 2 w 236"/>
                <a:gd name="T5" fmla="*/ 2 h 163"/>
                <a:gd name="T6" fmla="*/ 3 w 236"/>
                <a:gd name="T7" fmla="*/ 4 h 163"/>
                <a:gd name="T8" fmla="*/ 3 w 236"/>
                <a:gd name="T9" fmla="*/ 5 h 163"/>
                <a:gd name="T10" fmla="*/ 4 w 236"/>
                <a:gd name="T11" fmla="*/ 6 h 163"/>
                <a:gd name="T12" fmla="*/ 5 w 236"/>
                <a:gd name="T13" fmla="*/ 7 h 163"/>
                <a:gd name="T14" fmla="*/ 6 w 236"/>
                <a:gd name="T15" fmla="*/ 8 h 163"/>
                <a:gd name="T16" fmla="*/ 7 w 236"/>
                <a:gd name="T17" fmla="*/ 8 h 163"/>
                <a:gd name="T18" fmla="*/ 7 w 236"/>
                <a:gd name="T19" fmla="*/ 8 h 163"/>
                <a:gd name="T20" fmla="*/ 8 w 236"/>
                <a:gd name="T21" fmla="*/ 8 h 163"/>
                <a:gd name="T22" fmla="*/ 9 w 236"/>
                <a:gd name="T23" fmla="*/ 8 h 163"/>
                <a:gd name="T24" fmla="*/ 10 w 236"/>
                <a:gd name="T25" fmla="*/ 8 h 163"/>
                <a:gd name="T26" fmla="*/ 11 w 236"/>
                <a:gd name="T27" fmla="*/ 9 h 163"/>
                <a:gd name="T28" fmla="*/ 12 w 236"/>
                <a:gd name="T29" fmla="*/ 9 h 163"/>
                <a:gd name="T30" fmla="*/ 14 w 236"/>
                <a:gd name="T31" fmla="*/ 10 h 163"/>
                <a:gd name="T32" fmla="*/ 15 w 236"/>
                <a:gd name="T33" fmla="*/ 9 h 163"/>
                <a:gd name="T34" fmla="*/ 15 w 236"/>
                <a:gd name="T35" fmla="*/ 9 h 163"/>
                <a:gd name="T36" fmla="*/ 15 w 236"/>
                <a:gd name="T37" fmla="*/ 8 h 163"/>
                <a:gd name="T38" fmla="*/ 14 w 236"/>
                <a:gd name="T39" fmla="*/ 8 h 163"/>
                <a:gd name="T40" fmla="*/ 12 w 236"/>
                <a:gd name="T41" fmla="*/ 7 h 163"/>
                <a:gd name="T42" fmla="*/ 11 w 236"/>
                <a:gd name="T43" fmla="*/ 7 h 163"/>
                <a:gd name="T44" fmla="*/ 10 w 236"/>
                <a:gd name="T45" fmla="*/ 6 h 163"/>
                <a:gd name="T46" fmla="*/ 9 w 236"/>
                <a:gd name="T47" fmla="*/ 6 h 163"/>
                <a:gd name="T48" fmla="*/ 8 w 236"/>
                <a:gd name="T49" fmla="*/ 7 h 163"/>
                <a:gd name="T50" fmla="*/ 7 w 236"/>
                <a:gd name="T51" fmla="*/ 7 h 163"/>
                <a:gd name="T52" fmla="*/ 6 w 236"/>
                <a:gd name="T53" fmla="*/ 6 h 163"/>
                <a:gd name="T54" fmla="*/ 5 w 236"/>
                <a:gd name="T55" fmla="*/ 5 h 163"/>
                <a:gd name="T56" fmla="*/ 4 w 236"/>
                <a:gd name="T57" fmla="*/ 4 h 163"/>
                <a:gd name="T58" fmla="*/ 4 w 236"/>
                <a:gd name="T59" fmla="*/ 3 h 163"/>
                <a:gd name="T60" fmla="*/ 3 w 236"/>
                <a:gd name="T61" fmla="*/ 2 h 163"/>
                <a:gd name="T62" fmla="*/ 2 w 236"/>
                <a:gd name="T63" fmla="*/ 1 h 163"/>
                <a:gd name="T64" fmla="*/ 2 w 236"/>
                <a:gd name="T65" fmla="*/ 0 h 163"/>
                <a:gd name="T66" fmla="*/ 1 w 236"/>
                <a:gd name="T67" fmla="*/ 0 h 163"/>
                <a:gd name="T68" fmla="*/ 1 w 236"/>
                <a:gd name="T69" fmla="*/ 0 h 163"/>
                <a:gd name="T70" fmla="*/ 0 w 236"/>
                <a:gd name="T71" fmla="*/ 0 h 163"/>
                <a:gd name="T72" fmla="*/ 1 w 236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163"/>
                <a:gd name="T113" fmla="*/ 236 w 23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163">
                  <a:moveTo>
                    <a:pt x="1" y="7"/>
                  </a:moveTo>
                  <a:lnTo>
                    <a:pt x="8" y="11"/>
                  </a:lnTo>
                  <a:lnTo>
                    <a:pt x="14" y="18"/>
                  </a:lnTo>
                  <a:lnTo>
                    <a:pt x="19" y="27"/>
                  </a:lnTo>
                  <a:lnTo>
                    <a:pt x="23" y="36"/>
                  </a:lnTo>
                  <a:lnTo>
                    <a:pt x="28" y="47"/>
                  </a:lnTo>
                  <a:lnTo>
                    <a:pt x="31" y="57"/>
                  </a:lnTo>
                  <a:lnTo>
                    <a:pt x="35" y="66"/>
                  </a:lnTo>
                  <a:lnTo>
                    <a:pt x="38" y="73"/>
                  </a:lnTo>
                  <a:lnTo>
                    <a:pt x="43" y="82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9" y="110"/>
                  </a:lnTo>
                  <a:lnTo>
                    <a:pt x="66" y="118"/>
                  </a:lnTo>
                  <a:lnTo>
                    <a:pt x="74" y="126"/>
                  </a:lnTo>
                  <a:lnTo>
                    <a:pt x="81" y="133"/>
                  </a:lnTo>
                  <a:lnTo>
                    <a:pt x="90" y="139"/>
                  </a:lnTo>
                  <a:lnTo>
                    <a:pt x="97" y="142"/>
                  </a:lnTo>
                  <a:lnTo>
                    <a:pt x="104" y="143"/>
                  </a:lnTo>
                  <a:lnTo>
                    <a:pt x="110" y="143"/>
                  </a:lnTo>
                  <a:lnTo>
                    <a:pt x="115" y="142"/>
                  </a:lnTo>
                  <a:lnTo>
                    <a:pt x="121" y="140"/>
                  </a:lnTo>
                  <a:lnTo>
                    <a:pt x="128" y="139"/>
                  </a:lnTo>
                  <a:lnTo>
                    <a:pt x="134" y="139"/>
                  </a:lnTo>
                  <a:lnTo>
                    <a:pt x="139" y="139"/>
                  </a:lnTo>
                  <a:lnTo>
                    <a:pt x="150" y="141"/>
                  </a:lnTo>
                  <a:lnTo>
                    <a:pt x="160" y="145"/>
                  </a:lnTo>
                  <a:lnTo>
                    <a:pt x="169" y="150"/>
                  </a:lnTo>
                  <a:lnTo>
                    <a:pt x="180" y="153"/>
                  </a:lnTo>
                  <a:lnTo>
                    <a:pt x="190" y="158"/>
                  </a:lnTo>
                  <a:lnTo>
                    <a:pt x="201" y="162"/>
                  </a:lnTo>
                  <a:lnTo>
                    <a:pt x="211" y="163"/>
                  </a:lnTo>
                  <a:lnTo>
                    <a:pt x="222" y="163"/>
                  </a:lnTo>
                  <a:lnTo>
                    <a:pt x="229" y="159"/>
                  </a:lnTo>
                  <a:lnTo>
                    <a:pt x="235" y="152"/>
                  </a:lnTo>
                  <a:lnTo>
                    <a:pt x="236" y="145"/>
                  </a:lnTo>
                  <a:lnTo>
                    <a:pt x="230" y="141"/>
                  </a:lnTo>
                  <a:lnTo>
                    <a:pt x="225" y="140"/>
                  </a:lnTo>
                  <a:lnTo>
                    <a:pt x="218" y="137"/>
                  </a:lnTo>
                  <a:lnTo>
                    <a:pt x="209" y="134"/>
                  </a:lnTo>
                  <a:lnTo>
                    <a:pt x="199" y="129"/>
                  </a:lnTo>
                  <a:lnTo>
                    <a:pt x="190" y="125"/>
                  </a:lnTo>
                  <a:lnTo>
                    <a:pt x="180" y="121"/>
                  </a:lnTo>
                  <a:lnTo>
                    <a:pt x="171" y="117"/>
                  </a:lnTo>
                  <a:lnTo>
                    <a:pt x="163" y="113"/>
                  </a:lnTo>
                  <a:lnTo>
                    <a:pt x="154" y="111"/>
                  </a:lnTo>
                  <a:lnTo>
                    <a:pt x="148" y="111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5" y="113"/>
                  </a:lnTo>
                  <a:lnTo>
                    <a:pt x="116" y="113"/>
                  </a:lnTo>
                  <a:lnTo>
                    <a:pt x="110" y="112"/>
                  </a:lnTo>
                  <a:lnTo>
                    <a:pt x="103" y="110"/>
                  </a:lnTo>
                  <a:lnTo>
                    <a:pt x="93" y="103"/>
                  </a:lnTo>
                  <a:lnTo>
                    <a:pt x="85" y="96"/>
                  </a:lnTo>
                  <a:lnTo>
                    <a:pt x="77" y="87"/>
                  </a:lnTo>
                  <a:lnTo>
                    <a:pt x="69" y="77"/>
                  </a:lnTo>
                  <a:lnTo>
                    <a:pt x="62" y="67"/>
                  </a:lnTo>
                  <a:lnTo>
                    <a:pt x="55" y="58"/>
                  </a:lnTo>
                  <a:lnTo>
                    <a:pt x="49" y="4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2" y="11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6" name="Freeform 531"/>
            <p:cNvSpPr>
              <a:spLocks/>
            </p:cNvSpPr>
            <p:nvPr/>
          </p:nvSpPr>
          <p:spPr bwMode="auto">
            <a:xfrm>
              <a:off x="3681" y="2366"/>
              <a:ext cx="124" cy="44"/>
            </a:xfrm>
            <a:custGeom>
              <a:avLst/>
              <a:gdLst>
                <a:gd name="T0" fmla="*/ 16 w 248"/>
                <a:gd name="T1" fmla="*/ 4 h 88"/>
                <a:gd name="T2" fmla="*/ 16 w 248"/>
                <a:gd name="T3" fmla="*/ 3 h 88"/>
                <a:gd name="T4" fmla="*/ 15 w 248"/>
                <a:gd name="T5" fmla="*/ 2 h 88"/>
                <a:gd name="T6" fmla="*/ 14 w 248"/>
                <a:gd name="T7" fmla="*/ 1 h 88"/>
                <a:gd name="T8" fmla="*/ 13 w 248"/>
                <a:gd name="T9" fmla="*/ 1 h 88"/>
                <a:gd name="T10" fmla="*/ 12 w 248"/>
                <a:gd name="T11" fmla="*/ 1 h 88"/>
                <a:gd name="T12" fmla="*/ 11 w 248"/>
                <a:gd name="T13" fmla="*/ 1 h 88"/>
                <a:gd name="T14" fmla="*/ 9 w 248"/>
                <a:gd name="T15" fmla="*/ 1 h 88"/>
                <a:gd name="T16" fmla="*/ 8 w 248"/>
                <a:gd name="T17" fmla="*/ 1 h 88"/>
                <a:gd name="T18" fmla="*/ 7 w 248"/>
                <a:gd name="T19" fmla="*/ 1 h 88"/>
                <a:gd name="T20" fmla="*/ 6 w 248"/>
                <a:gd name="T21" fmla="*/ 1 h 88"/>
                <a:gd name="T22" fmla="*/ 6 w 248"/>
                <a:gd name="T23" fmla="*/ 0 h 88"/>
                <a:gd name="T24" fmla="*/ 5 w 248"/>
                <a:gd name="T25" fmla="*/ 0 h 88"/>
                <a:gd name="T26" fmla="*/ 4 w 248"/>
                <a:gd name="T27" fmla="*/ 0 h 88"/>
                <a:gd name="T28" fmla="*/ 4 w 248"/>
                <a:gd name="T29" fmla="*/ 1 h 88"/>
                <a:gd name="T30" fmla="*/ 3 w 248"/>
                <a:gd name="T31" fmla="*/ 1 h 88"/>
                <a:gd name="T32" fmla="*/ 2 w 248"/>
                <a:gd name="T33" fmla="*/ 1 h 88"/>
                <a:gd name="T34" fmla="*/ 2 w 248"/>
                <a:gd name="T35" fmla="*/ 2 h 88"/>
                <a:gd name="T36" fmla="*/ 1 w 248"/>
                <a:gd name="T37" fmla="*/ 3 h 88"/>
                <a:gd name="T38" fmla="*/ 1 w 248"/>
                <a:gd name="T39" fmla="*/ 4 h 88"/>
                <a:gd name="T40" fmla="*/ 0 w 248"/>
                <a:gd name="T41" fmla="*/ 6 h 88"/>
                <a:gd name="T42" fmla="*/ 1 w 248"/>
                <a:gd name="T43" fmla="*/ 6 h 88"/>
                <a:gd name="T44" fmla="*/ 1 w 248"/>
                <a:gd name="T45" fmla="*/ 6 h 88"/>
                <a:gd name="T46" fmla="*/ 1 w 248"/>
                <a:gd name="T47" fmla="*/ 6 h 88"/>
                <a:gd name="T48" fmla="*/ 1 w 248"/>
                <a:gd name="T49" fmla="*/ 6 h 88"/>
                <a:gd name="T50" fmla="*/ 2 w 248"/>
                <a:gd name="T51" fmla="*/ 5 h 88"/>
                <a:gd name="T52" fmla="*/ 2 w 248"/>
                <a:gd name="T53" fmla="*/ 4 h 88"/>
                <a:gd name="T54" fmla="*/ 2 w 248"/>
                <a:gd name="T55" fmla="*/ 4 h 88"/>
                <a:gd name="T56" fmla="*/ 2 w 248"/>
                <a:gd name="T57" fmla="*/ 3 h 88"/>
                <a:gd name="T58" fmla="*/ 3 w 248"/>
                <a:gd name="T59" fmla="*/ 3 h 88"/>
                <a:gd name="T60" fmla="*/ 3 w 248"/>
                <a:gd name="T61" fmla="*/ 2 h 88"/>
                <a:gd name="T62" fmla="*/ 4 w 248"/>
                <a:gd name="T63" fmla="*/ 2 h 88"/>
                <a:gd name="T64" fmla="*/ 5 w 248"/>
                <a:gd name="T65" fmla="*/ 2 h 88"/>
                <a:gd name="T66" fmla="*/ 5 w 248"/>
                <a:gd name="T67" fmla="*/ 2 h 88"/>
                <a:gd name="T68" fmla="*/ 6 w 248"/>
                <a:gd name="T69" fmla="*/ 2 h 88"/>
                <a:gd name="T70" fmla="*/ 6 w 248"/>
                <a:gd name="T71" fmla="*/ 2 h 88"/>
                <a:gd name="T72" fmla="*/ 7 w 248"/>
                <a:gd name="T73" fmla="*/ 2 h 88"/>
                <a:gd name="T74" fmla="*/ 7 w 248"/>
                <a:gd name="T75" fmla="*/ 2 h 88"/>
                <a:gd name="T76" fmla="*/ 8 w 248"/>
                <a:gd name="T77" fmla="*/ 2 h 88"/>
                <a:gd name="T78" fmla="*/ 8 w 248"/>
                <a:gd name="T79" fmla="*/ 2 h 88"/>
                <a:gd name="T80" fmla="*/ 9 w 248"/>
                <a:gd name="T81" fmla="*/ 2 h 88"/>
                <a:gd name="T82" fmla="*/ 10 w 248"/>
                <a:gd name="T83" fmla="*/ 2 h 88"/>
                <a:gd name="T84" fmla="*/ 11 w 248"/>
                <a:gd name="T85" fmla="*/ 2 h 88"/>
                <a:gd name="T86" fmla="*/ 12 w 248"/>
                <a:gd name="T87" fmla="*/ 2 h 88"/>
                <a:gd name="T88" fmla="*/ 13 w 248"/>
                <a:gd name="T89" fmla="*/ 2 h 88"/>
                <a:gd name="T90" fmla="*/ 14 w 248"/>
                <a:gd name="T91" fmla="*/ 2 h 88"/>
                <a:gd name="T92" fmla="*/ 15 w 248"/>
                <a:gd name="T93" fmla="*/ 2 h 88"/>
                <a:gd name="T94" fmla="*/ 15 w 248"/>
                <a:gd name="T95" fmla="*/ 3 h 88"/>
                <a:gd name="T96" fmla="*/ 16 w 248"/>
                <a:gd name="T97" fmla="*/ 4 h 88"/>
                <a:gd name="T98" fmla="*/ 16 w 248"/>
                <a:gd name="T99" fmla="*/ 4 h 88"/>
                <a:gd name="T100" fmla="*/ 16 w 248"/>
                <a:gd name="T101" fmla="*/ 4 h 88"/>
                <a:gd name="T102" fmla="*/ 16 w 248"/>
                <a:gd name="T103" fmla="*/ 4 h 88"/>
                <a:gd name="T104" fmla="*/ 16 w 248"/>
                <a:gd name="T105" fmla="*/ 4 h 88"/>
                <a:gd name="T106" fmla="*/ 16 w 248"/>
                <a:gd name="T107" fmla="*/ 4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88"/>
                <a:gd name="T164" fmla="*/ 248 w 248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88">
                  <a:moveTo>
                    <a:pt x="248" y="62"/>
                  </a:moveTo>
                  <a:lnTo>
                    <a:pt x="246" y="36"/>
                  </a:lnTo>
                  <a:lnTo>
                    <a:pt x="237" y="19"/>
                  </a:lnTo>
                  <a:lnTo>
                    <a:pt x="223" y="9"/>
                  </a:lnTo>
                  <a:lnTo>
                    <a:pt x="205" y="3"/>
                  </a:lnTo>
                  <a:lnTo>
                    <a:pt x="184" y="2"/>
                  </a:lnTo>
                  <a:lnTo>
                    <a:pt x="162" y="2"/>
                  </a:lnTo>
                  <a:lnTo>
                    <a:pt x="139" y="3"/>
                  </a:lnTo>
                  <a:lnTo>
                    <a:pt x="117" y="3"/>
                  </a:lnTo>
                  <a:lnTo>
                    <a:pt x="104" y="2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7" y="26"/>
                  </a:lnTo>
                  <a:lnTo>
                    <a:pt x="9" y="44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5" y="88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6" y="50"/>
                  </a:lnTo>
                  <a:lnTo>
                    <a:pt x="30" y="41"/>
                  </a:lnTo>
                  <a:lnTo>
                    <a:pt x="36" y="33"/>
                  </a:lnTo>
                  <a:lnTo>
                    <a:pt x="43" y="26"/>
                  </a:lnTo>
                  <a:lnTo>
                    <a:pt x="55" y="22"/>
                  </a:lnTo>
                  <a:lnTo>
                    <a:pt x="70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93" y="24"/>
                  </a:lnTo>
                  <a:lnTo>
                    <a:pt x="100" y="25"/>
                  </a:lnTo>
                  <a:lnTo>
                    <a:pt x="108" y="26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9" y="28"/>
                  </a:lnTo>
                  <a:lnTo>
                    <a:pt x="147" y="28"/>
                  </a:lnTo>
                  <a:lnTo>
                    <a:pt x="165" y="26"/>
                  </a:lnTo>
                  <a:lnTo>
                    <a:pt x="184" y="22"/>
                  </a:lnTo>
                  <a:lnTo>
                    <a:pt x="201" y="21"/>
                  </a:lnTo>
                  <a:lnTo>
                    <a:pt x="216" y="24"/>
                  </a:lnTo>
                  <a:lnTo>
                    <a:pt x="230" y="30"/>
                  </a:lnTo>
                  <a:lnTo>
                    <a:pt x="239" y="42"/>
                  </a:lnTo>
                  <a:lnTo>
                    <a:pt x="245" y="63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8" y="63"/>
                  </a:lnTo>
                  <a:lnTo>
                    <a:pt x="24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7" name="Freeform 532"/>
            <p:cNvSpPr>
              <a:spLocks/>
            </p:cNvSpPr>
            <p:nvPr/>
          </p:nvSpPr>
          <p:spPr bwMode="auto">
            <a:xfrm>
              <a:off x="3687" y="2403"/>
              <a:ext cx="110" cy="31"/>
            </a:xfrm>
            <a:custGeom>
              <a:avLst/>
              <a:gdLst>
                <a:gd name="T0" fmla="*/ 14 w 220"/>
                <a:gd name="T1" fmla="*/ 2 h 63"/>
                <a:gd name="T2" fmla="*/ 14 w 220"/>
                <a:gd name="T3" fmla="*/ 1 h 63"/>
                <a:gd name="T4" fmla="*/ 14 w 220"/>
                <a:gd name="T5" fmla="*/ 1 h 63"/>
                <a:gd name="T6" fmla="*/ 13 w 220"/>
                <a:gd name="T7" fmla="*/ 0 h 63"/>
                <a:gd name="T8" fmla="*/ 13 w 220"/>
                <a:gd name="T9" fmla="*/ 0 h 63"/>
                <a:gd name="T10" fmla="*/ 12 w 220"/>
                <a:gd name="T11" fmla="*/ 0 h 63"/>
                <a:gd name="T12" fmla="*/ 12 w 220"/>
                <a:gd name="T13" fmla="*/ 0 h 63"/>
                <a:gd name="T14" fmla="*/ 12 w 220"/>
                <a:gd name="T15" fmla="*/ 0 h 63"/>
                <a:gd name="T16" fmla="*/ 11 w 220"/>
                <a:gd name="T17" fmla="*/ 0 h 63"/>
                <a:gd name="T18" fmla="*/ 11 w 220"/>
                <a:gd name="T19" fmla="*/ 0 h 63"/>
                <a:gd name="T20" fmla="*/ 11 w 220"/>
                <a:gd name="T21" fmla="*/ 0 h 63"/>
                <a:gd name="T22" fmla="*/ 10 w 220"/>
                <a:gd name="T23" fmla="*/ 0 h 63"/>
                <a:gd name="T24" fmla="*/ 10 w 220"/>
                <a:gd name="T25" fmla="*/ 0 h 63"/>
                <a:gd name="T26" fmla="*/ 9 w 220"/>
                <a:gd name="T27" fmla="*/ 0 h 63"/>
                <a:gd name="T28" fmla="*/ 9 w 220"/>
                <a:gd name="T29" fmla="*/ 0 h 63"/>
                <a:gd name="T30" fmla="*/ 8 w 220"/>
                <a:gd name="T31" fmla="*/ 0 h 63"/>
                <a:gd name="T32" fmla="*/ 8 w 220"/>
                <a:gd name="T33" fmla="*/ 0 h 63"/>
                <a:gd name="T34" fmla="*/ 7 w 220"/>
                <a:gd name="T35" fmla="*/ 0 h 63"/>
                <a:gd name="T36" fmla="*/ 7 w 220"/>
                <a:gd name="T37" fmla="*/ 0 h 63"/>
                <a:gd name="T38" fmla="*/ 6 w 220"/>
                <a:gd name="T39" fmla="*/ 0 h 63"/>
                <a:gd name="T40" fmla="*/ 6 w 220"/>
                <a:gd name="T41" fmla="*/ 0 h 63"/>
                <a:gd name="T42" fmla="*/ 5 w 220"/>
                <a:gd name="T43" fmla="*/ 0 h 63"/>
                <a:gd name="T44" fmla="*/ 4 w 220"/>
                <a:gd name="T45" fmla="*/ 0 h 63"/>
                <a:gd name="T46" fmla="*/ 3 w 220"/>
                <a:gd name="T47" fmla="*/ 0 h 63"/>
                <a:gd name="T48" fmla="*/ 2 w 220"/>
                <a:gd name="T49" fmla="*/ 0 h 63"/>
                <a:gd name="T50" fmla="*/ 1 w 220"/>
                <a:gd name="T51" fmla="*/ 1 h 63"/>
                <a:gd name="T52" fmla="*/ 1 w 220"/>
                <a:gd name="T53" fmla="*/ 1 h 63"/>
                <a:gd name="T54" fmla="*/ 1 w 220"/>
                <a:gd name="T55" fmla="*/ 2 h 63"/>
                <a:gd name="T56" fmla="*/ 0 w 220"/>
                <a:gd name="T57" fmla="*/ 3 h 63"/>
                <a:gd name="T58" fmla="*/ 1 w 220"/>
                <a:gd name="T59" fmla="*/ 3 h 63"/>
                <a:gd name="T60" fmla="*/ 1 w 220"/>
                <a:gd name="T61" fmla="*/ 3 h 63"/>
                <a:gd name="T62" fmla="*/ 1 w 220"/>
                <a:gd name="T63" fmla="*/ 3 h 63"/>
                <a:gd name="T64" fmla="*/ 1 w 220"/>
                <a:gd name="T65" fmla="*/ 3 h 63"/>
                <a:gd name="T66" fmla="*/ 1 w 220"/>
                <a:gd name="T67" fmla="*/ 2 h 63"/>
                <a:gd name="T68" fmla="*/ 2 w 220"/>
                <a:gd name="T69" fmla="*/ 2 h 63"/>
                <a:gd name="T70" fmla="*/ 3 w 220"/>
                <a:gd name="T71" fmla="*/ 1 h 63"/>
                <a:gd name="T72" fmla="*/ 4 w 220"/>
                <a:gd name="T73" fmla="*/ 1 h 63"/>
                <a:gd name="T74" fmla="*/ 5 w 220"/>
                <a:gd name="T75" fmla="*/ 1 h 63"/>
                <a:gd name="T76" fmla="*/ 6 w 220"/>
                <a:gd name="T77" fmla="*/ 1 h 63"/>
                <a:gd name="T78" fmla="*/ 7 w 220"/>
                <a:gd name="T79" fmla="*/ 1 h 63"/>
                <a:gd name="T80" fmla="*/ 8 w 220"/>
                <a:gd name="T81" fmla="*/ 1 h 63"/>
                <a:gd name="T82" fmla="*/ 9 w 220"/>
                <a:gd name="T83" fmla="*/ 1 h 63"/>
                <a:gd name="T84" fmla="*/ 10 w 220"/>
                <a:gd name="T85" fmla="*/ 1 h 63"/>
                <a:gd name="T86" fmla="*/ 11 w 220"/>
                <a:gd name="T87" fmla="*/ 0 h 63"/>
                <a:gd name="T88" fmla="*/ 12 w 220"/>
                <a:gd name="T89" fmla="*/ 0 h 63"/>
                <a:gd name="T90" fmla="*/ 12 w 220"/>
                <a:gd name="T91" fmla="*/ 0 h 63"/>
                <a:gd name="T92" fmla="*/ 13 w 220"/>
                <a:gd name="T93" fmla="*/ 1 h 63"/>
                <a:gd name="T94" fmla="*/ 14 w 220"/>
                <a:gd name="T95" fmla="*/ 1 h 63"/>
                <a:gd name="T96" fmla="*/ 14 w 220"/>
                <a:gd name="T97" fmla="*/ 2 h 63"/>
                <a:gd name="T98" fmla="*/ 14 w 220"/>
                <a:gd name="T99" fmla="*/ 2 h 63"/>
                <a:gd name="T100" fmla="*/ 14 w 220"/>
                <a:gd name="T101" fmla="*/ 2 h 63"/>
                <a:gd name="T102" fmla="*/ 14 w 220"/>
                <a:gd name="T103" fmla="*/ 2 h 63"/>
                <a:gd name="T104" fmla="*/ 14 w 220"/>
                <a:gd name="T105" fmla="*/ 2 h 63"/>
                <a:gd name="T106" fmla="*/ 14 w 220"/>
                <a:gd name="T107" fmla="*/ 2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63"/>
                <a:gd name="T164" fmla="*/ 220 w 22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63">
                  <a:moveTo>
                    <a:pt x="220" y="39"/>
                  </a:moveTo>
                  <a:lnTo>
                    <a:pt x="219" y="27"/>
                  </a:lnTo>
                  <a:lnTo>
                    <a:pt x="214" y="17"/>
                  </a:lnTo>
                  <a:lnTo>
                    <a:pt x="207" y="10"/>
                  </a:lnTo>
                  <a:lnTo>
                    <a:pt x="197" y="5"/>
                  </a:lnTo>
                  <a:lnTo>
                    <a:pt x="191" y="2"/>
                  </a:lnTo>
                  <a:lnTo>
                    <a:pt x="186" y="1"/>
                  </a:lnTo>
                  <a:lnTo>
                    <a:pt x="180" y="1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1" y="1"/>
                  </a:lnTo>
                  <a:lnTo>
                    <a:pt x="143" y="1"/>
                  </a:lnTo>
                  <a:lnTo>
                    <a:pt x="134" y="1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8" y="2"/>
                  </a:lnTo>
                  <a:lnTo>
                    <a:pt x="53" y="5"/>
                  </a:lnTo>
                  <a:lnTo>
                    <a:pt x="38" y="8"/>
                  </a:lnTo>
                  <a:lnTo>
                    <a:pt x="25" y="14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1" y="45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15" y="44"/>
                  </a:lnTo>
                  <a:lnTo>
                    <a:pt x="25" y="32"/>
                  </a:lnTo>
                  <a:lnTo>
                    <a:pt x="39" y="25"/>
                  </a:lnTo>
                  <a:lnTo>
                    <a:pt x="55" y="20"/>
                  </a:lnTo>
                  <a:lnTo>
                    <a:pt x="73" y="17"/>
                  </a:lnTo>
                  <a:lnTo>
                    <a:pt x="90" y="16"/>
                  </a:lnTo>
                  <a:lnTo>
                    <a:pt x="106" y="16"/>
                  </a:lnTo>
                  <a:lnTo>
                    <a:pt x="121" y="17"/>
                  </a:lnTo>
                  <a:lnTo>
                    <a:pt x="134" y="17"/>
                  </a:lnTo>
                  <a:lnTo>
                    <a:pt x="148" y="16"/>
                  </a:lnTo>
                  <a:lnTo>
                    <a:pt x="163" y="14"/>
                  </a:lnTo>
                  <a:lnTo>
                    <a:pt x="178" y="13"/>
                  </a:lnTo>
                  <a:lnTo>
                    <a:pt x="191" y="13"/>
                  </a:lnTo>
                  <a:lnTo>
                    <a:pt x="204" y="17"/>
                  </a:lnTo>
                  <a:lnTo>
                    <a:pt x="212" y="25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9" y="42"/>
                  </a:lnTo>
                  <a:lnTo>
                    <a:pt x="220" y="40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8" name="Freeform 533"/>
            <p:cNvSpPr>
              <a:spLocks/>
            </p:cNvSpPr>
            <p:nvPr/>
          </p:nvSpPr>
          <p:spPr bwMode="auto">
            <a:xfrm>
              <a:off x="3700" y="2440"/>
              <a:ext cx="80" cy="56"/>
            </a:xfrm>
            <a:custGeom>
              <a:avLst/>
              <a:gdLst>
                <a:gd name="T0" fmla="*/ 9 w 162"/>
                <a:gd name="T1" fmla="*/ 0 h 113"/>
                <a:gd name="T2" fmla="*/ 8 w 162"/>
                <a:gd name="T3" fmla="*/ 0 h 113"/>
                <a:gd name="T4" fmla="*/ 7 w 162"/>
                <a:gd name="T5" fmla="*/ 0 h 113"/>
                <a:gd name="T6" fmla="*/ 6 w 162"/>
                <a:gd name="T7" fmla="*/ 0 h 113"/>
                <a:gd name="T8" fmla="*/ 5 w 162"/>
                <a:gd name="T9" fmla="*/ 0 h 113"/>
                <a:gd name="T10" fmla="*/ 4 w 162"/>
                <a:gd name="T11" fmla="*/ 0 h 113"/>
                <a:gd name="T12" fmla="*/ 2 w 162"/>
                <a:gd name="T13" fmla="*/ 0 h 113"/>
                <a:gd name="T14" fmla="*/ 1 w 162"/>
                <a:gd name="T15" fmla="*/ 0 h 113"/>
                <a:gd name="T16" fmla="*/ 0 w 162"/>
                <a:gd name="T17" fmla="*/ 1 h 113"/>
                <a:gd name="T18" fmla="*/ 0 w 162"/>
                <a:gd name="T19" fmla="*/ 3 h 113"/>
                <a:gd name="T20" fmla="*/ 1 w 162"/>
                <a:gd name="T21" fmla="*/ 4 h 113"/>
                <a:gd name="T22" fmla="*/ 2 w 162"/>
                <a:gd name="T23" fmla="*/ 5 h 113"/>
                <a:gd name="T24" fmla="*/ 4 w 162"/>
                <a:gd name="T25" fmla="*/ 6 h 113"/>
                <a:gd name="T26" fmla="*/ 5 w 162"/>
                <a:gd name="T27" fmla="*/ 6 h 113"/>
                <a:gd name="T28" fmla="*/ 6 w 162"/>
                <a:gd name="T29" fmla="*/ 7 h 113"/>
                <a:gd name="T30" fmla="*/ 7 w 162"/>
                <a:gd name="T31" fmla="*/ 6 h 113"/>
                <a:gd name="T32" fmla="*/ 6 w 162"/>
                <a:gd name="T33" fmla="*/ 6 h 113"/>
                <a:gd name="T34" fmla="*/ 5 w 162"/>
                <a:gd name="T35" fmla="*/ 5 h 113"/>
                <a:gd name="T36" fmla="*/ 4 w 162"/>
                <a:gd name="T37" fmla="*/ 5 h 113"/>
                <a:gd name="T38" fmla="*/ 4 w 162"/>
                <a:gd name="T39" fmla="*/ 4 h 113"/>
                <a:gd name="T40" fmla="*/ 3 w 162"/>
                <a:gd name="T41" fmla="*/ 4 h 113"/>
                <a:gd name="T42" fmla="*/ 2 w 162"/>
                <a:gd name="T43" fmla="*/ 4 h 113"/>
                <a:gd name="T44" fmla="*/ 2 w 162"/>
                <a:gd name="T45" fmla="*/ 3 h 113"/>
                <a:gd name="T46" fmla="*/ 2 w 162"/>
                <a:gd name="T47" fmla="*/ 3 h 113"/>
                <a:gd name="T48" fmla="*/ 1 w 162"/>
                <a:gd name="T49" fmla="*/ 2 h 113"/>
                <a:gd name="T50" fmla="*/ 2 w 162"/>
                <a:gd name="T51" fmla="*/ 1 h 113"/>
                <a:gd name="T52" fmla="*/ 3 w 162"/>
                <a:gd name="T53" fmla="*/ 1 h 113"/>
                <a:gd name="T54" fmla="*/ 4 w 162"/>
                <a:gd name="T55" fmla="*/ 1 h 113"/>
                <a:gd name="T56" fmla="*/ 5 w 162"/>
                <a:gd name="T57" fmla="*/ 1 h 113"/>
                <a:gd name="T58" fmla="*/ 6 w 162"/>
                <a:gd name="T59" fmla="*/ 1 h 113"/>
                <a:gd name="T60" fmla="*/ 7 w 162"/>
                <a:gd name="T61" fmla="*/ 1 h 113"/>
                <a:gd name="T62" fmla="*/ 8 w 162"/>
                <a:gd name="T63" fmla="*/ 0 h 113"/>
                <a:gd name="T64" fmla="*/ 8 w 162"/>
                <a:gd name="T65" fmla="*/ 0 h 113"/>
                <a:gd name="T66" fmla="*/ 9 w 162"/>
                <a:gd name="T67" fmla="*/ 1 h 113"/>
                <a:gd name="T68" fmla="*/ 10 w 162"/>
                <a:gd name="T69" fmla="*/ 1 h 113"/>
                <a:gd name="T70" fmla="*/ 10 w 162"/>
                <a:gd name="T71" fmla="*/ 1 h 113"/>
                <a:gd name="T72" fmla="*/ 10 w 162"/>
                <a:gd name="T73" fmla="*/ 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13"/>
                <a:gd name="T113" fmla="*/ 162 w 162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13">
                  <a:moveTo>
                    <a:pt x="162" y="20"/>
                  </a:moveTo>
                  <a:lnTo>
                    <a:pt x="156" y="14"/>
                  </a:lnTo>
                  <a:lnTo>
                    <a:pt x="150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6" y="3"/>
                  </a:lnTo>
                  <a:lnTo>
                    <a:pt x="117" y="3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7" y="28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9" y="70"/>
                  </a:lnTo>
                  <a:lnTo>
                    <a:pt x="19" y="77"/>
                  </a:lnTo>
                  <a:lnTo>
                    <a:pt x="30" y="84"/>
                  </a:lnTo>
                  <a:lnTo>
                    <a:pt x="43" y="90"/>
                  </a:lnTo>
                  <a:lnTo>
                    <a:pt x="56" y="96"/>
                  </a:lnTo>
                  <a:lnTo>
                    <a:pt x="68" y="100"/>
                  </a:lnTo>
                  <a:lnTo>
                    <a:pt x="81" y="105"/>
                  </a:lnTo>
                  <a:lnTo>
                    <a:pt x="94" y="109"/>
                  </a:lnTo>
                  <a:lnTo>
                    <a:pt x="105" y="113"/>
                  </a:lnTo>
                  <a:lnTo>
                    <a:pt x="109" y="113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2" y="104"/>
                  </a:lnTo>
                  <a:lnTo>
                    <a:pt x="105" y="99"/>
                  </a:lnTo>
                  <a:lnTo>
                    <a:pt x="100" y="96"/>
                  </a:lnTo>
                  <a:lnTo>
                    <a:pt x="93" y="91"/>
                  </a:lnTo>
                  <a:lnTo>
                    <a:pt x="86" y="88"/>
                  </a:lnTo>
                  <a:lnTo>
                    <a:pt x="79" y="84"/>
                  </a:lnTo>
                  <a:lnTo>
                    <a:pt x="72" y="81"/>
                  </a:lnTo>
                  <a:lnTo>
                    <a:pt x="65" y="76"/>
                  </a:lnTo>
                  <a:lnTo>
                    <a:pt x="58" y="73"/>
                  </a:lnTo>
                  <a:lnTo>
                    <a:pt x="53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7" y="40"/>
                  </a:lnTo>
                  <a:lnTo>
                    <a:pt x="28" y="28"/>
                  </a:lnTo>
                  <a:lnTo>
                    <a:pt x="37" y="21"/>
                  </a:lnTo>
                  <a:lnTo>
                    <a:pt x="53" y="18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3" y="18"/>
                  </a:lnTo>
                  <a:lnTo>
                    <a:pt x="110" y="17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9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29" name="Freeform 534"/>
            <p:cNvSpPr>
              <a:spLocks/>
            </p:cNvSpPr>
            <p:nvPr/>
          </p:nvSpPr>
          <p:spPr bwMode="auto">
            <a:xfrm>
              <a:off x="3736" y="2468"/>
              <a:ext cx="31" cy="16"/>
            </a:xfrm>
            <a:custGeom>
              <a:avLst/>
              <a:gdLst>
                <a:gd name="T0" fmla="*/ 0 w 62"/>
                <a:gd name="T1" fmla="*/ 0 h 33"/>
                <a:gd name="T2" fmla="*/ 1 w 62"/>
                <a:gd name="T3" fmla="*/ 0 h 33"/>
                <a:gd name="T4" fmla="*/ 1 w 62"/>
                <a:gd name="T5" fmla="*/ 1 h 33"/>
                <a:gd name="T6" fmla="*/ 1 w 62"/>
                <a:gd name="T7" fmla="*/ 1 h 33"/>
                <a:gd name="T8" fmla="*/ 2 w 62"/>
                <a:gd name="T9" fmla="*/ 2 h 33"/>
                <a:gd name="T10" fmla="*/ 2 w 62"/>
                <a:gd name="T11" fmla="*/ 2 h 33"/>
                <a:gd name="T12" fmla="*/ 2 w 62"/>
                <a:gd name="T13" fmla="*/ 2 h 33"/>
                <a:gd name="T14" fmla="*/ 3 w 62"/>
                <a:gd name="T15" fmla="*/ 2 h 33"/>
                <a:gd name="T16" fmla="*/ 3 w 62"/>
                <a:gd name="T17" fmla="*/ 2 h 33"/>
                <a:gd name="T18" fmla="*/ 3 w 62"/>
                <a:gd name="T19" fmla="*/ 2 h 33"/>
                <a:gd name="T20" fmla="*/ 4 w 62"/>
                <a:gd name="T21" fmla="*/ 1 h 33"/>
                <a:gd name="T22" fmla="*/ 4 w 62"/>
                <a:gd name="T23" fmla="*/ 1 h 33"/>
                <a:gd name="T24" fmla="*/ 4 w 62"/>
                <a:gd name="T25" fmla="*/ 1 h 33"/>
                <a:gd name="T26" fmla="*/ 4 w 62"/>
                <a:gd name="T27" fmla="*/ 1 h 33"/>
                <a:gd name="T28" fmla="*/ 4 w 62"/>
                <a:gd name="T29" fmla="*/ 1 h 33"/>
                <a:gd name="T30" fmla="*/ 4 w 62"/>
                <a:gd name="T31" fmla="*/ 0 h 33"/>
                <a:gd name="T32" fmla="*/ 4 w 62"/>
                <a:gd name="T33" fmla="*/ 0 h 33"/>
                <a:gd name="T34" fmla="*/ 4 w 62"/>
                <a:gd name="T35" fmla="*/ 0 h 33"/>
                <a:gd name="T36" fmla="*/ 3 w 62"/>
                <a:gd name="T37" fmla="*/ 0 h 33"/>
                <a:gd name="T38" fmla="*/ 3 w 62"/>
                <a:gd name="T39" fmla="*/ 0 h 33"/>
                <a:gd name="T40" fmla="*/ 2 w 62"/>
                <a:gd name="T41" fmla="*/ 0 h 33"/>
                <a:gd name="T42" fmla="*/ 2 w 62"/>
                <a:gd name="T43" fmla="*/ 0 h 33"/>
                <a:gd name="T44" fmla="*/ 1 w 62"/>
                <a:gd name="T45" fmla="*/ 0 h 33"/>
                <a:gd name="T46" fmla="*/ 1 w 62"/>
                <a:gd name="T47" fmla="*/ 0 h 33"/>
                <a:gd name="T48" fmla="*/ 1 w 62"/>
                <a:gd name="T49" fmla="*/ 0 h 33"/>
                <a:gd name="T50" fmla="*/ 1 w 62"/>
                <a:gd name="T51" fmla="*/ 0 h 33"/>
                <a:gd name="T52" fmla="*/ 1 w 62"/>
                <a:gd name="T53" fmla="*/ 0 h 33"/>
                <a:gd name="T54" fmla="*/ 0 w 62"/>
                <a:gd name="T55" fmla="*/ 0 h 33"/>
                <a:gd name="T56" fmla="*/ 0 w 62"/>
                <a:gd name="T57" fmla="*/ 0 h 33"/>
                <a:gd name="T58" fmla="*/ 0 w 6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33"/>
                <a:gd name="T92" fmla="*/ 62 w 6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33">
                  <a:moveTo>
                    <a:pt x="0" y="3"/>
                  </a:moveTo>
                  <a:lnTo>
                    <a:pt x="2" y="12"/>
                  </a:lnTo>
                  <a:lnTo>
                    <a:pt x="6" y="20"/>
                  </a:lnTo>
                  <a:lnTo>
                    <a:pt x="12" y="27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5" y="32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1" y="13"/>
                  </a:lnTo>
                  <a:lnTo>
                    <a:pt x="44" y="14"/>
                  </a:lnTo>
                  <a:lnTo>
                    <a:pt x="37" y="15"/>
                  </a:lnTo>
                  <a:lnTo>
                    <a:pt x="29" y="15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0" name="Freeform 535"/>
            <p:cNvSpPr>
              <a:spLocks/>
            </p:cNvSpPr>
            <p:nvPr/>
          </p:nvSpPr>
          <p:spPr bwMode="auto">
            <a:xfrm>
              <a:off x="3749" y="2476"/>
              <a:ext cx="31" cy="45"/>
            </a:xfrm>
            <a:custGeom>
              <a:avLst/>
              <a:gdLst>
                <a:gd name="T0" fmla="*/ 1 w 61"/>
                <a:gd name="T1" fmla="*/ 1 h 90"/>
                <a:gd name="T2" fmla="*/ 1 w 61"/>
                <a:gd name="T3" fmla="*/ 2 h 90"/>
                <a:gd name="T4" fmla="*/ 2 w 61"/>
                <a:gd name="T5" fmla="*/ 2 h 90"/>
                <a:gd name="T6" fmla="*/ 2 w 61"/>
                <a:gd name="T7" fmla="*/ 3 h 90"/>
                <a:gd name="T8" fmla="*/ 2 w 61"/>
                <a:gd name="T9" fmla="*/ 3 h 90"/>
                <a:gd name="T10" fmla="*/ 3 w 61"/>
                <a:gd name="T11" fmla="*/ 4 h 90"/>
                <a:gd name="T12" fmla="*/ 3 w 61"/>
                <a:gd name="T13" fmla="*/ 5 h 90"/>
                <a:gd name="T14" fmla="*/ 3 w 61"/>
                <a:gd name="T15" fmla="*/ 5 h 90"/>
                <a:gd name="T16" fmla="*/ 4 w 61"/>
                <a:gd name="T17" fmla="*/ 6 h 90"/>
                <a:gd name="T18" fmla="*/ 4 w 61"/>
                <a:gd name="T19" fmla="*/ 6 h 90"/>
                <a:gd name="T20" fmla="*/ 4 w 61"/>
                <a:gd name="T21" fmla="*/ 6 h 90"/>
                <a:gd name="T22" fmla="*/ 4 w 61"/>
                <a:gd name="T23" fmla="*/ 6 h 90"/>
                <a:gd name="T24" fmla="*/ 4 w 61"/>
                <a:gd name="T25" fmla="*/ 5 h 90"/>
                <a:gd name="T26" fmla="*/ 4 w 61"/>
                <a:gd name="T27" fmla="*/ 5 h 90"/>
                <a:gd name="T28" fmla="*/ 4 w 61"/>
                <a:gd name="T29" fmla="*/ 4 h 90"/>
                <a:gd name="T30" fmla="*/ 3 w 61"/>
                <a:gd name="T31" fmla="*/ 3 h 90"/>
                <a:gd name="T32" fmla="*/ 3 w 61"/>
                <a:gd name="T33" fmla="*/ 3 h 90"/>
                <a:gd name="T34" fmla="*/ 3 w 61"/>
                <a:gd name="T35" fmla="*/ 2 h 90"/>
                <a:gd name="T36" fmla="*/ 2 w 61"/>
                <a:gd name="T37" fmla="*/ 1 h 90"/>
                <a:gd name="T38" fmla="*/ 2 w 61"/>
                <a:gd name="T39" fmla="*/ 1 h 90"/>
                <a:gd name="T40" fmla="*/ 1 w 61"/>
                <a:gd name="T41" fmla="*/ 0 h 90"/>
                <a:gd name="T42" fmla="*/ 1 w 61"/>
                <a:gd name="T43" fmla="*/ 0 h 90"/>
                <a:gd name="T44" fmla="*/ 1 w 61"/>
                <a:gd name="T45" fmla="*/ 1 h 90"/>
                <a:gd name="T46" fmla="*/ 0 w 61"/>
                <a:gd name="T47" fmla="*/ 1 h 90"/>
                <a:gd name="T48" fmla="*/ 1 w 61"/>
                <a:gd name="T49" fmla="*/ 1 h 90"/>
                <a:gd name="T50" fmla="*/ 1 w 61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90"/>
                <a:gd name="T80" fmla="*/ 61 w 61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90">
                  <a:moveTo>
                    <a:pt x="1" y="8"/>
                  </a:moveTo>
                  <a:lnTo>
                    <a:pt x="10" y="17"/>
                  </a:lnTo>
                  <a:lnTo>
                    <a:pt x="17" y="26"/>
                  </a:lnTo>
                  <a:lnTo>
                    <a:pt x="24" y="36"/>
                  </a:lnTo>
                  <a:lnTo>
                    <a:pt x="29" y="47"/>
                  </a:lnTo>
                  <a:lnTo>
                    <a:pt x="34" y="58"/>
                  </a:lnTo>
                  <a:lnTo>
                    <a:pt x="40" y="68"/>
                  </a:lnTo>
                  <a:lnTo>
                    <a:pt x="46" y="7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8" y="87"/>
                  </a:lnTo>
                  <a:lnTo>
                    <a:pt x="61" y="82"/>
                  </a:lnTo>
                  <a:lnTo>
                    <a:pt x="61" y="79"/>
                  </a:lnTo>
                  <a:lnTo>
                    <a:pt x="57" y="67"/>
                  </a:lnTo>
                  <a:lnTo>
                    <a:pt x="53" y="56"/>
                  </a:lnTo>
                  <a:lnTo>
                    <a:pt x="48" y="44"/>
                  </a:lnTo>
                  <a:lnTo>
                    <a:pt x="42" y="33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7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1" name="Freeform 536"/>
            <p:cNvSpPr>
              <a:spLocks/>
            </p:cNvSpPr>
            <p:nvPr/>
          </p:nvSpPr>
          <p:spPr bwMode="auto">
            <a:xfrm>
              <a:off x="3740" y="2332"/>
              <a:ext cx="27" cy="46"/>
            </a:xfrm>
            <a:custGeom>
              <a:avLst/>
              <a:gdLst>
                <a:gd name="T0" fmla="*/ 2 w 54"/>
                <a:gd name="T1" fmla="*/ 1 h 92"/>
                <a:gd name="T2" fmla="*/ 2 w 54"/>
                <a:gd name="T3" fmla="*/ 2 h 92"/>
                <a:gd name="T4" fmla="*/ 2 w 54"/>
                <a:gd name="T5" fmla="*/ 3 h 92"/>
                <a:gd name="T6" fmla="*/ 2 w 54"/>
                <a:gd name="T7" fmla="*/ 3 h 92"/>
                <a:gd name="T8" fmla="*/ 1 w 54"/>
                <a:gd name="T9" fmla="*/ 4 h 92"/>
                <a:gd name="T10" fmla="*/ 1 w 54"/>
                <a:gd name="T11" fmla="*/ 4 h 92"/>
                <a:gd name="T12" fmla="*/ 1 w 54"/>
                <a:gd name="T13" fmla="*/ 5 h 92"/>
                <a:gd name="T14" fmla="*/ 0 w 54"/>
                <a:gd name="T15" fmla="*/ 5 h 92"/>
                <a:gd name="T16" fmla="*/ 0 w 54"/>
                <a:gd name="T17" fmla="*/ 5 h 92"/>
                <a:gd name="T18" fmla="*/ 0 w 54"/>
                <a:gd name="T19" fmla="*/ 6 h 92"/>
                <a:gd name="T20" fmla="*/ 1 w 54"/>
                <a:gd name="T21" fmla="*/ 6 h 92"/>
                <a:gd name="T22" fmla="*/ 1 w 54"/>
                <a:gd name="T23" fmla="*/ 6 h 92"/>
                <a:gd name="T24" fmla="*/ 1 w 54"/>
                <a:gd name="T25" fmla="*/ 6 h 92"/>
                <a:gd name="T26" fmla="*/ 1 w 54"/>
                <a:gd name="T27" fmla="*/ 6 h 92"/>
                <a:gd name="T28" fmla="*/ 2 w 54"/>
                <a:gd name="T29" fmla="*/ 6 h 92"/>
                <a:gd name="T30" fmla="*/ 2 w 54"/>
                <a:gd name="T31" fmla="*/ 6 h 92"/>
                <a:gd name="T32" fmla="*/ 3 w 54"/>
                <a:gd name="T33" fmla="*/ 6 h 92"/>
                <a:gd name="T34" fmla="*/ 4 w 54"/>
                <a:gd name="T35" fmla="*/ 5 h 92"/>
                <a:gd name="T36" fmla="*/ 4 w 54"/>
                <a:gd name="T37" fmla="*/ 3 h 92"/>
                <a:gd name="T38" fmla="*/ 3 w 54"/>
                <a:gd name="T39" fmla="*/ 2 h 92"/>
                <a:gd name="T40" fmla="*/ 3 w 54"/>
                <a:gd name="T41" fmla="*/ 1 h 92"/>
                <a:gd name="T42" fmla="*/ 2 w 54"/>
                <a:gd name="T43" fmla="*/ 0 h 92"/>
                <a:gd name="T44" fmla="*/ 2 w 54"/>
                <a:gd name="T45" fmla="*/ 1 h 92"/>
                <a:gd name="T46" fmla="*/ 2 w 54"/>
                <a:gd name="T47" fmla="*/ 1 h 92"/>
                <a:gd name="T48" fmla="*/ 2 w 54"/>
                <a:gd name="T49" fmla="*/ 1 h 92"/>
                <a:gd name="T50" fmla="*/ 2 w 54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28" y="5"/>
                  </a:moveTo>
                  <a:lnTo>
                    <a:pt x="29" y="19"/>
                  </a:lnTo>
                  <a:lnTo>
                    <a:pt x="28" y="33"/>
                  </a:lnTo>
                  <a:lnTo>
                    <a:pt x="23" y="46"/>
                  </a:lnTo>
                  <a:lnTo>
                    <a:pt x="14" y="55"/>
                  </a:lnTo>
                  <a:lnTo>
                    <a:pt x="8" y="59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12" y="91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4" y="85"/>
                  </a:lnTo>
                  <a:lnTo>
                    <a:pt x="50" y="66"/>
                  </a:lnTo>
                  <a:lnTo>
                    <a:pt x="54" y="43"/>
                  </a:lnTo>
                  <a:lnTo>
                    <a:pt x="48" y="2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2" name="Freeform 537"/>
            <p:cNvSpPr>
              <a:spLocks/>
            </p:cNvSpPr>
            <p:nvPr/>
          </p:nvSpPr>
          <p:spPr bwMode="auto">
            <a:xfrm>
              <a:off x="3600" y="2220"/>
              <a:ext cx="12" cy="14"/>
            </a:xfrm>
            <a:custGeom>
              <a:avLst/>
              <a:gdLst>
                <a:gd name="T0" fmla="*/ 1 w 25"/>
                <a:gd name="T1" fmla="*/ 1 h 28"/>
                <a:gd name="T2" fmla="*/ 1 w 25"/>
                <a:gd name="T3" fmla="*/ 1 h 28"/>
                <a:gd name="T4" fmla="*/ 0 w 25"/>
                <a:gd name="T5" fmla="*/ 1 h 28"/>
                <a:gd name="T6" fmla="*/ 0 w 25"/>
                <a:gd name="T7" fmla="*/ 1 h 28"/>
                <a:gd name="T8" fmla="*/ 0 w 25"/>
                <a:gd name="T9" fmla="*/ 2 h 28"/>
                <a:gd name="T10" fmla="*/ 0 w 25"/>
                <a:gd name="T11" fmla="*/ 2 h 28"/>
                <a:gd name="T12" fmla="*/ 0 w 25"/>
                <a:gd name="T13" fmla="*/ 2 h 28"/>
                <a:gd name="T14" fmla="*/ 0 w 25"/>
                <a:gd name="T15" fmla="*/ 2 h 28"/>
                <a:gd name="T16" fmla="*/ 0 w 25"/>
                <a:gd name="T17" fmla="*/ 2 h 28"/>
                <a:gd name="T18" fmla="*/ 0 w 25"/>
                <a:gd name="T19" fmla="*/ 2 h 28"/>
                <a:gd name="T20" fmla="*/ 1 w 25"/>
                <a:gd name="T21" fmla="*/ 2 h 28"/>
                <a:gd name="T22" fmla="*/ 1 w 25"/>
                <a:gd name="T23" fmla="*/ 1 h 28"/>
                <a:gd name="T24" fmla="*/ 1 w 25"/>
                <a:gd name="T25" fmla="*/ 1 h 28"/>
                <a:gd name="T26" fmla="*/ 1 w 25"/>
                <a:gd name="T27" fmla="*/ 1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1 h 28"/>
                <a:gd name="T34" fmla="*/ 1 w 25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1" y="2"/>
                  </a:moveTo>
                  <a:lnTo>
                    <a:pt x="16" y="7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3" name="Freeform 538"/>
            <p:cNvSpPr>
              <a:spLocks/>
            </p:cNvSpPr>
            <p:nvPr/>
          </p:nvSpPr>
          <p:spPr bwMode="auto">
            <a:xfrm>
              <a:off x="3610" y="223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1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1" y="1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4" name="Freeform 539"/>
            <p:cNvSpPr>
              <a:spLocks/>
            </p:cNvSpPr>
            <p:nvPr/>
          </p:nvSpPr>
          <p:spPr bwMode="auto">
            <a:xfrm>
              <a:off x="3619" y="2241"/>
              <a:ext cx="13" cy="14"/>
            </a:xfrm>
            <a:custGeom>
              <a:avLst/>
              <a:gdLst>
                <a:gd name="T0" fmla="*/ 2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2 h 28"/>
                <a:gd name="T10" fmla="*/ 0 w 26"/>
                <a:gd name="T11" fmla="*/ 2 h 28"/>
                <a:gd name="T12" fmla="*/ 1 w 26"/>
                <a:gd name="T13" fmla="*/ 2 h 28"/>
                <a:gd name="T14" fmla="*/ 1 w 26"/>
                <a:gd name="T15" fmla="*/ 2 h 28"/>
                <a:gd name="T16" fmla="*/ 1 w 26"/>
                <a:gd name="T17" fmla="*/ 2 h 28"/>
                <a:gd name="T18" fmla="*/ 1 w 26"/>
                <a:gd name="T19" fmla="*/ 2 h 28"/>
                <a:gd name="T20" fmla="*/ 2 w 26"/>
                <a:gd name="T21" fmla="*/ 2 h 28"/>
                <a:gd name="T22" fmla="*/ 2 w 26"/>
                <a:gd name="T23" fmla="*/ 1 h 28"/>
                <a:gd name="T24" fmla="*/ 2 w 26"/>
                <a:gd name="T25" fmla="*/ 1 h 28"/>
                <a:gd name="T26" fmla="*/ 2 w 26"/>
                <a:gd name="T27" fmla="*/ 0 h 28"/>
                <a:gd name="T28" fmla="*/ 2 w 26"/>
                <a:gd name="T29" fmla="*/ 0 h 28"/>
                <a:gd name="T30" fmla="*/ 2 w 26"/>
                <a:gd name="T31" fmla="*/ 0 h 28"/>
                <a:gd name="T32" fmla="*/ 2 w 26"/>
                <a:gd name="T33" fmla="*/ 1 h 28"/>
                <a:gd name="T34" fmla="*/ 2 w 26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2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5" name="Freeform 540"/>
            <p:cNvSpPr>
              <a:spLocks/>
            </p:cNvSpPr>
            <p:nvPr/>
          </p:nvSpPr>
          <p:spPr bwMode="auto">
            <a:xfrm>
              <a:off x="3629" y="225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1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0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19" y="1"/>
                  </a:move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1" y="9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6" name="Freeform 541"/>
            <p:cNvSpPr>
              <a:spLocks/>
            </p:cNvSpPr>
            <p:nvPr/>
          </p:nvSpPr>
          <p:spPr bwMode="auto">
            <a:xfrm>
              <a:off x="3627" y="2258"/>
              <a:ext cx="23" cy="25"/>
            </a:xfrm>
            <a:custGeom>
              <a:avLst/>
              <a:gdLst>
                <a:gd name="T0" fmla="*/ 0 w 47"/>
                <a:gd name="T1" fmla="*/ 3 h 51"/>
                <a:gd name="T2" fmla="*/ 0 w 47"/>
                <a:gd name="T3" fmla="*/ 2 h 51"/>
                <a:gd name="T4" fmla="*/ 1 w 47"/>
                <a:gd name="T5" fmla="*/ 2 h 51"/>
                <a:gd name="T6" fmla="*/ 1 w 47"/>
                <a:gd name="T7" fmla="*/ 2 h 51"/>
                <a:gd name="T8" fmla="*/ 1 w 47"/>
                <a:gd name="T9" fmla="*/ 2 h 51"/>
                <a:gd name="T10" fmla="*/ 2 w 47"/>
                <a:gd name="T11" fmla="*/ 1 h 51"/>
                <a:gd name="T12" fmla="*/ 2 w 47"/>
                <a:gd name="T13" fmla="*/ 1 h 51"/>
                <a:gd name="T14" fmla="*/ 2 w 47"/>
                <a:gd name="T15" fmla="*/ 0 h 51"/>
                <a:gd name="T16" fmla="*/ 2 w 47"/>
                <a:gd name="T17" fmla="*/ 0 h 51"/>
                <a:gd name="T18" fmla="*/ 2 w 47"/>
                <a:gd name="T19" fmla="*/ 0 h 51"/>
                <a:gd name="T20" fmla="*/ 2 w 47"/>
                <a:gd name="T21" fmla="*/ 0 h 51"/>
                <a:gd name="T22" fmla="*/ 2 w 47"/>
                <a:gd name="T23" fmla="*/ 0 h 51"/>
                <a:gd name="T24" fmla="*/ 2 w 47"/>
                <a:gd name="T25" fmla="*/ 0 h 51"/>
                <a:gd name="T26" fmla="*/ 2 w 47"/>
                <a:gd name="T27" fmla="*/ 0 h 51"/>
                <a:gd name="T28" fmla="*/ 2 w 47"/>
                <a:gd name="T29" fmla="*/ 0 h 51"/>
                <a:gd name="T30" fmla="*/ 1 w 47"/>
                <a:gd name="T31" fmla="*/ 1 h 51"/>
                <a:gd name="T32" fmla="*/ 1 w 47"/>
                <a:gd name="T33" fmla="*/ 1 h 51"/>
                <a:gd name="T34" fmla="*/ 1 w 47"/>
                <a:gd name="T35" fmla="*/ 2 h 51"/>
                <a:gd name="T36" fmla="*/ 0 w 47"/>
                <a:gd name="T37" fmla="*/ 2 h 51"/>
                <a:gd name="T38" fmla="*/ 0 w 47"/>
                <a:gd name="T39" fmla="*/ 2 h 51"/>
                <a:gd name="T40" fmla="*/ 0 w 47"/>
                <a:gd name="T41" fmla="*/ 2 h 51"/>
                <a:gd name="T42" fmla="*/ 0 w 47"/>
                <a:gd name="T43" fmla="*/ 3 h 51"/>
                <a:gd name="T44" fmla="*/ 0 w 47"/>
                <a:gd name="T45" fmla="*/ 3 h 51"/>
                <a:gd name="T46" fmla="*/ 0 w 47"/>
                <a:gd name="T47" fmla="*/ 3 h 51"/>
                <a:gd name="T48" fmla="*/ 0 w 47"/>
                <a:gd name="T49" fmla="*/ 3 h 51"/>
                <a:gd name="T50" fmla="*/ 0 w 47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1"/>
                <a:gd name="T80" fmla="*/ 47 w 47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1">
                  <a:moveTo>
                    <a:pt x="1" y="51"/>
                  </a:moveTo>
                  <a:lnTo>
                    <a:pt x="9" y="46"/>
                  </a:lnTo>
                  <a:lnTo>
                    <a:pt x="16" y="42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6" y="28"/>
                  </a:lnTo>
                  <a:lnTo>
                    <a:pt x="41" y="21"/>
                  </a:lnTo>
                  <a:lnTo>
                    <a:pt x="45" y="13"/>
                  </a:lnTo>
                  <a:lnTo>
                    <a:pt x="47" y="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7"/>
                  </a:lnTo>
                  <a:lnTo>
                    <a:pt x="32" y="14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7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7" name="Freeform 542"/>
            <p:cNvSpPr>
              <a:spLocks/>
            </p:cNvSpPr>
            <p:nvPr/>
          </p:nvSpPr>
          <p:spPr bwMode="auto">
            <a:xfrm>
              <a:off x="3643" y="2271"/>
              <a:ext cx="13" cy="13"/>
            </a:xfrm>
            <a:custGeom>
              <a:avLst/>
              <a:gdLst>
                <a:gd name="T0" fmla="*/ 2 w 25"/>
                <a:gd name="T1" fmla="*/ 0 h 28"/>
                <a:gd name="T2" fmla="*/ 1 w 25"/>
                <a:gd name="T3" fmla="*/ 0 h 28"/>
                <a:gd name="T4" fmla="*/ 1 w 25"/>
                <a:gd name="T5" fmla="*/ 0 h 28"/>
                <a:gd name="T6" fmla="*/ 1 w 25"/>
                <a:gd name="T7" fmla="*/ 0 h 28"/>
                <a:gd name="T8" fmla="*/ 1 w 25"/>
                <a:gd name="T9" fmla="*/ 1 h 28"/>
                <a:gd name="T10" fmla="*/ 0 w 25"/>
                <a:gd name="T11" fmla="*/ 1 h 28"/>
                <a:gd name="T12" fmla="*/ 1 w 25"/>
                <a:gd name="T13" fmla="*/ 1 h 28"/>
                <a:gd name="T14" fmla="*/ 1 w 25"/>
                <a:gd name="T15" fmla="*/ 1 h 28"/>
                <a:gd name="T16" fmla="*/ 1 w 25"/>
                <a:gd name="T17" fmla="*/ 1 h 28"/>
                <a:gd name="T18" fmla="*/ 1 w 25"/>
                <a:gd name="T19" fmla="*/ 1 h 28"/>
                <a:gd name="T20" fmla="*/ 2 w 25"/>
                <a:gd name="T21" fmla="*/ 1 h 28"/>
                <a:gd name="T22" fmla="*/ 2 w 25"/>
                <a:gd name="T23" fmla="*/ 0 h 28"/>
                <a:gd name="T24" fmla="*/ 2 w 25"/>
                <a:gd name="T25" fmla="*/ 0 h 28"/>
                <a:gd name="T26" fmla="*/ 2 w 25"/>
                <a:gd name="T27" fmla="*/ 0 h 28"/>
                <a:gd name="T28" fmla="*/ 2 w 25"/>
                <a:gd name="T29" fmla="*/ 0 h 28"/>
                <a:gd name="T30" fmla="*/ 2 w 25"/>
                <a:gd name="T31" fmla="*/ 0 h 28"/>
                <a:gd name="T32" fmla="*/ 2 w 25"/>
                <a:gd name="T33" fmla="*/ 0 h 28"/>
                <a:gd name="T34" fmla="*/ 2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3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8" name="Freeform 543"/>
            <p:cNvSpPr>
              <a:spLocks/>
            </p:cNvSpPr>
            <p:nvPr/>
          </p:nvSpPr>
          <p:spPr bwMode="auto">
            <a:xfrm>
              <a:off x="3654" y="2282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1"/>
                  </a:moveTo>
                  <a:lnTo>
                    <a:pt x="16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39" name="Freeform 544"/>
            <p:cNvSpPr>
              <a:spLocks/>
            </p:cNvSpPr>
            <p:nvPr/>
          </p:nvSpPr>
          <p:spPr bwMode="auto">
            <a:xfrm>
              <a:off x="3663" y="2291"/>
              <a:ext cx="13" cy="14"/>
            </a:xfrm>
            <a:custGeom>
              <a:avLst/>
              <a:gdLst>
                <a:gd name="T0" fmla="*/ 2 w 25"/>
                <a:gd name="T1" fmla="*/ 1 h 27"/>
                <a:gd name="T2" fmla="*/ 1 w 25"/>
                <a:gd name="T3" fmla="*/ 1 h 27"/>
                <a:gd name="T4" fmla="*/ 1 w 25"/>
                <a:gd name="T5" fmla="*/ 1 h 27"/>
                <a:gd name="T6" fmla="*/ 1 w 25"/>
                <a:gd name="T7" fmla="*/ 1 h 27"/>
                <a:gd name="T8" fmla="*/ 1 w 25"/>
                <a:gd name="T9" fmla="*/ 2 h 27"/>
                <a:gd name="T10" fmla="*/ 0 w 25"/>
                <a:gd name="T11" fmla="*/ 2 h 27"/>
                <a:gd name="T12" fmla="*/ 1 w 25"/>
                <a:gd name="T13" fmla="*/ 2 h 27"/>
                <a:gd name="T14" fmla="*/ 1 w 25"/>
                <a:gd name="T15" fmla="*/ 2 h 27"/>
                <a:gd name="T16" fmla="*/ 1 w 25"/>
                <a:gd name="T17" fmla="*/ 2 h 27"/>
                <a:gd name="T18" fmla="*/ 1 w 25"/>
                <a:gd name="T19" fmla="*/ 2 h 27"/>
                <a:gd name="T20" fmla="*/ 2 w 25"/>
                <a:gd name="T21" fmla="*/ 1 h 27"/>
                <a:gd name="T22" fmla="*/ 2 w 25"/>
                <a:gd name="T23" fmla="*/ 1 h 27"/>
                <a:gd name="T24" fmla="*/ 2 w 25"/>
                <a:gd name="T25" fmla="*/ 1 h 27"/>
                <a:gd name="T26" fmla="*/ 2 w 25"/>
                <a:gd name="T27" fmla="*/ 0 h 27"/>
                <a:gd name="T28" fmla="*/ 2 w 25"/>
                <a:gd name="T29" fmla="*/ 0 h 27"/>
                <a:gd name="T30" fmla="*/ 2 w 25"/>
                <a:gd name="T31" fmla="*/ 0 h 27"/>
                <a:gd name="T32" fmla="*/ 2 w 25"/>
                <a:gd name="T33" fmla="*/ 1 h 27"/>
                <a:gd name="T34" fmla="*/ 2 w 25"/>
                <a:gd name="T35" fmla="*/ 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7"/>
                <a:gd name="T56" fmla="*/ 25 w 2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7">
                  <a:moveTo>
                    <a:pt x="21" y="1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2" y="9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0" name="Freeform 545"/>
            <p:cNvSpPr>
              <a:spLocks/>
            </p:cNvSpPr>
            <p:nvPr/>
          </p:nvSpPr>
          <p:spPr bwMode="auto">
            <a:xfrm>
              <a:off x="3673" y="2301"/>
              <a:ext cx="12" cy="14"/>
            </a:xfrm>
            <a:custGeom>
              <a:avLst/>
              <a:gdLst>
                <a:gd name="T0" fmla="*/ 1 w 25"/>
                <a:gd name="T1" fmla="*/ 0 h 29"/>
                <a:gd name="T2" fmla="*/ 1 w 25"/>
                <a:gd name="T3" fmla="*/ 0 h 29"/>
                <a:gd name="T4" fmla="*/ 0 w 25"/>
                <a:gd name="T5" fmla="*/ 0 h 29"/>
                <a:gd name="T6" fmla="*/ 0 w 25"/>
                <a:gd name="T7" fmla="*/ 1 h 29"/>
                <a:gd name="T8" fmla="*/ 0 w 25"/>
                <a:gd name="T9" fmla="*/ 1 h 29"/>
                <a:gd name="T10" fmla="*/ 0 w 25"/>
                <a:gd name="T11" fmla="*/ 1 h 29"/>
                <a:gd name="T12" fmla="*/ 0 w 25"/>
                <a:gd name="T13" fmla="*/ 1 h 29"/>
                <a:gd name="T14" fmla="*/ 0 w 25"/>
                <a:gd name="T15" fmla="*/ 1 h 29"/>
                <a:gd name="T16" fmla="*/ 0 w 25"/>
                <a:gd name="T17" fmla="*/ 1 h 29"/>
                <a:gd name="T18" fmla="*/ 0 w 25"/>
                <a:gd name="T19" fmla="*/ 1 h 29"/>
                <a:gd name="T20" fmla="*/ 1 w 25"/>
                <a:gd name="T21" fmla="*/ 1 h 29"/>
                <a:gd name="T22" fmla="*/ 1 w 25"/>
                <a:gd name="T23" fmla="*/ 0 h 29"/>
                <a:gd name="T24" fmla="*/ 1 w 25"/>
                <a:gd name="T25" fmla="*/ 0 h 29"/>
                <a:gd name="T26" fmla="*/ 1 w 25"/>
                <a:gd name="T27" fmla="*/ 0 h 29"/>
                <a:gd name="T28" fmla="*/ 1 w 25"/>
                <a:gd name="T29" fmla="*/ 0 h 29"/>
                <a:gd name="T30" fmla="*/ 1 w 25"/>
                <a:gd name="T31" fmla="*/ 0 h 29"/>
                <a:gd name="T32" fmla="*/ 1 w 25"/>
                <a:gd name="T33" fmla="*/ 0 h 29"/>
                <a:gd name="T34" fmla="*/ 1 w 25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9"/>
                <a:gd name="T56" fmla="*/ 25 w 2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9">
                  <a:moveTo>
                    <a:pt x="21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1" name="Freeform 546"/>
            <p:cNvSpPr>
              <a:spLocks/>
            </p:cNvSpPr>
            <p:nvPr/>
          </p:nvSpPr>
          <p:spPr bwMode="auto">
            <a:xfrm>
              <a:off x="3671" y="2308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2 h 51"/>
                <a:gd name="T36" fmla="*/ 1 w 46"/>
                <a:gd name="T37" fmla="*/ 2 h 51"/>
                <a:gd name="T38" fmla="*/ 1 w 46"/>
                <a:gd name="T39" fmla="*/ 2 h 51"/>
                <a:gd name="T40" fmla="*/ 0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8" y="46"/>
                  </a:lnTo>
                  <a:lnTo>
                    <a:pt x="15" y="43"/>
                  </a:lnTo>
                  <a:lnTo>
                    <a:pt x="22" y="38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9" y="21"/>
                  </a:lnTo>
                  <a:lnTo>
                    <a:pt x="44" y="13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18" y="32"/>
                  </a:lnTo>
                  <a:lnTo>
                    <a:pt x="13" y="37"/>
                  </a:lnTo>
                  <a:lnTo>
                    <a:pt x="6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2" name="Freeform 547"/>
            <p:cNvSpPr>
              <a:spLocks/>
            </p:cNvSpPr>
            <p:nvPr/>
          </p:nvSpPr>
          <p:spPr bwMode="auto">
            <a:xfrm>
              <a:off x="3689" y="2317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3" name="Freeform 548"/>
            <p:cNvSpPr>
              <a:spLocks/>
            </p:cNvSpPr>
            <p:nvPr/>
          </p:nvSpPr>
          <p:spPr bwMode="auto">
            <a:xfrm>
              <a:off x="3699" y="2328"/>
              <a:ext cx="12" cy="13"/>
            </a:xfrm>
            <a:custGeom>
              <a:avLst/>
              <a:gdLst>
                <a:gd name="T0" fmla="*/ 1 w 25"/>
                <a:gd name="T1" fmla="*/ 0 h 28"/>
                <a:gd name="T2" fmla="*/ 0 w 25"/>
                <a:gd name="T3" fmla="*/ 0 h 28"/>
                <a:gd name="T4" fmla="*/ 0 w 25"/>
                <a:gd name="T5" fmla="*/ 0 h 28"/>
                <a:gd name="T6" fmla="*/ 0 w 25"/>
                <a:gd name="T7" fmla="*/ 0 h 28"/>
                <a:gd name="T8" fmla="*/ 0 w 25"/>
                <a:gd name="T9" fmla="*/ 1 h 28"/>
                <a:gd name="T10" fmla="*/ 0 w 25"/>
                <a:gd name="T11" fmla="*/ 1 h 28"/>
                <a:gd name="T12" fmla="*/ 0 w 25"/>
                <a:gd name="T13" fmla="*/ 1 h 28"/>
                <a:gd name="T14" fmla="*/ 0 w 25"/>
                <a:gd name="T15" fmla="*/ 1 h 28"/>
                <a:gd name="T16" fmla="*/ 0 w 25"/>
                <a:gd name="T17" fmla="*/ 1 h 28"/>
                <a:gd name="T18" fmla="*/ 0 w 25"/>
                <a:gd name="T19" fmla="*/ 1 h 28"/>
                <a:gd name="T20" fmla="*/ 1 w 25"/>
                <a:gd name="T21" fmla="*/ 0 h 28"/>
                <a:gd name="T22" fmla="*/ 1 w 25"/>
                <a:gd name="T23" fmla="*/ 0 h 28"/>
                <a:gd name="T24" fmla="*/ 1 w 25"/>
                <a:gd name="T25" fmla="*/ 0 h 28"/>
                <a:gd name="T26" fmla="*/ 1 w 25"/>
                <a:gd name="T27" fmla="*/ 0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0 h 28"/>
                <a:gd name="T34" fmla="*/ 1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1"/>
                  </a:moveTo>
                  <a:lnTo>
                    <a:pt x="15" y="6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4" name="Freeform 549"/>
            <p:cNvSpPr>
              <a:spLocks/>
            </p:cNvSpPr>
            <p:nvPr/>
          </p:nvSpPr>
          <p:spPr bwMode="auto">
            <a:xfrm>
              <a:off x="3708" y="2337"/>
              <a:ext cx="12" cy="14"/>
            </a:xfrm>
            <a:custGeom>
              <a:avLst/>
              <a:gdLst>
                <a:gd name="T0" fmla="*/ 2 w 24"/>
                <a:gd name="T1" fmla="*/ 0 h 29"/>
                <a:gd name="T2" fmla="*/ 1 w 24"/>
                <a:gd name="T3" fmla="*/ 0 h 29"/>
                <a:gd name="T4" fmla="*/ 1 w 24"/>
                <a:gd name="T5" fmla="*/ 0 h 29"/>
                <a:gd name="T6" fmla="*/ 1 w 24"/>
                <a:gd name="T7" fmla="*/ 1 h 29"/>
                <a:gd name="T8" fmla="*/ 1 w 24"/>
                <a:gd name="T9" fmla="*/ 1 h 29"/>
                <a:gd name="T10" fmla="*/ 0 w 24"/>
                <a:gd name="T11" fmla="*/ 1 h 29"/>
                <a:gd name="T12" fmla="*/ 0 w 24"/>
                <a:gd name="T13" fmla="*/ 1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1 w 24"/>
                <a:gd name="T21" fmla="*/ 1 h 29"/>
                <a:gd name="T22" fmla="*/ 2 w 24"/>
                <a:gd name="T23" fmla="*/ 0 h 29"/>
                <a:gd name="T24" fmla="*/ 2 w 24"/>
                <a:gd name="T25" fmla="*/ 0 h 29"/>
                <a:gd name="T26" fmla="*/ 2 w 24"/>
                <a:gd name="T27" fmla="*/ 0 h 29"/>
                <a:gd name="T28" fmla="*/ 2 w 24"/>
                <a:gd name="T29" fmla="*/ 0 h 29"/>
                <a:gd name="T30" fmla="*/ 2 w 24"/>
                <a:gd name="T31" fmla="*/ 0 h 29"/>
                <a:gd name="T32" fmla="*/ 2 w 24"/>
                <a:gd name="T33" fmla="*/ 0 h 29"/>
                <a:gd name="T34" fmla="*/ 2 w 24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9"/>
                <a:gd name="T56" fmla="*/ 24 w 24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9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0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5" name="Freeform 550"/>
            <p:cNvSpPr>
              <a:spLocks/>
            </p:cNvSpPr>
            <p:nvPr/>
          </p:nvSpPr>
          <p:spPr bwMode="auto">
            <a:xfrm>
              <a:off x="3718" y="2347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3"/>
                  </a:moveTo>
                  <a:lnTo>
                    <a:pt x="16" y="7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6" name="Freeform 551"/>
            <p:cNvSpPr>
              <a:spLocks/>
            </p:cNvSpPr>
            <p:nvPr/>
          </p:nvSpPr>
          <p:spPr bwMode="auto">
            <a:xfrm>
              <a:off x="3716" y="2354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1 h 51"/>
                <a:gd name="T36" fmla="*/ 1 w 46"/>
                <a:gd name="T37" fmla="*/ 2 h 51"/>
                <a:gd name="T38" fmla="*/ 1 w 46"/>
                <a:gd name="T39" fmla="*/ 2 h 51"/>
                <a:gd name="T40" fmla="*/ 1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9" y="46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9" y="20"/>
                  </a:lnTo>
                  <a:lnTo>
                    <a:pt x="43" y="12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5" y="7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4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7" y="42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7" name="Freeform 552"/>
            <p:cNvSpPr>
              <a:spLocks/>
            </p:cNvSpPr>
            <p:nvPr/>
          </p:nvSpPr>
          <p:spPr bwMode="auto">
            <a:xfrm>
              <a:off x="3544" y="2183"/>
              <a:ext cx="27" cy="25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0 w 55"/>
                <a:gd name="T5" fmla="*/ 1 h 51"/>
                <a:gd name="T6" fmla="*/ 0 w 55"/>
                <a:gd name="T7" fmla="*/ 1 h 51"/>
                <a:gd name="T8" fmla="*/ 1 w 55"/>
                <a:gd name="T9" fmla="*/ 1 h 51"/>
                <a:gd name="T10" fmla="*/ 1 w 55"/>
                <a:gd name="T11" fmla="*/ 2 h 51"/>
                <a:gd name="T12" fmla="*/ 1 w 55"/>
                <a:gd name="T13" fmla="*/ 2 h 51"/>
                <a:gd name="T14" fmla="*/ 1 w 55"/>
                <a:gd name="T15" fmla="*/ 2 h 51"/>
                <a:gd name="T16" fmla="*/ 2 w 55"/>
                <a:gd name="T17" fmla="*/ 3 h 51"/>
                <a:gd name="T18" fmla="*/ 2 w 55"/>
                <a:gd name="T19" fmla="*/ 3 h 51"/>
                <a:gd name="T20" fmla="*/ 3 w 55"/>
                <a:gd name="T21" fmla="*/ 2 h 51"/>
                <a:gd name="T22" fmla="*/ 3 w 55"/>
                <a:gd name="T23" fmla="*/ 2 h 51"/>
                <a:gd name="T24" fmla="*/ 3 w 55"/>
                <a:gd name="T25" fmla="*/ 2 h 51"/>
                <a:gd name="T26" fmla="*/ 3 w 55"/>
                <a:gd name="T27" fmla="*/ 1 h 51"/>
                <a:gd name="T28" fmla="*/ 3 w 55"/>
                <a:gd name="T29" fmla="*/ 1 h 51"/>
                <a:gd name="T30" fmla="*/ 2 w 55"/>
                <a:gd name="T31" fmla="*/ 1 h 51"/>
                <a:gd name="T32" fmla="*/ 2 w 55"/>
                <a:gd name="T33" fmla="*/ 0 h 51"/>
                <a:gd name="T34" fmla="*/ 1 w 55"/>
                <a:gd name="T35" fmla="*/ 0 h 51"/>
                <a:gd name="T36" fmla="*/ 1 w 55"/>
                <a:gd name="T37" fmla="*/ 0 h 51"/>
                <a:gd name="T38" fmla="*/ 0 w 55"/>
                <a:gd name="T39" fmla="*/ 0 h 51"/>
                <a:gd name="T40" fmla="*/ 0 w 55"/>
                <a:gd name="T41" fmla="*/ 0 h 51"/>
                <a:gd name="T42" fmla="*/ 0 w 55"/>
                <a:gd name="T43" fmla="*/ 0 h 51"/>
                <a:gd name="T44" fmla="*/ 0 w 55"/>
                <a:gd name="T45" fmla="*/ 0 h 51"/>
                <a:gd name="T46" fmla="*/ 0 w 55"/>
                <a:gd name="T47" fmla="*/ 0 h 51"/>
                <a:gd name="T48" fmla="*/ 0 w 55"/>
                <a:gd name="T49" fmla="*/ 0 h 51"/>
                <a:gd name="T50" fmla="*/ 0 w 55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1"/>
                <a:gd name="T80" fmla="*/ 55 w 55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1">
                  <a:moveTo>
                    <a:pt x="0" y="6"/>
                  </a:moveTo>
                  <a:lnTo>
                    <a:pt x="5" y="12"/>
                  </a:lnTo>
                  <a:lnTo>
                    <a:pt x="10" y="17"/>
                  </a:lnTo>
                  <a:lnTo>
                    <a:pt x="13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7" y="42"/>
                  </a:lnTo>
                  <a:lnTo>
                    <a:pt x="31" y="47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1" y="20"/>
                  </a:lnTo>
                  <a:lnTo>
                    <a:pt x="35" y="15"/>
                  </a:lnTo>
                  <a:lnTo>
                    <a:pt x="28" y="10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8" name="Freeform 553"/>
            <p:cNvSpPr>
              <a:spLocks/>
            </p:cNvSpPr>
            <p:nvPr/>
          </p:nvSpPr>
          <p:spPr bwMode="auto">
            <a:xfrm>
              <a:off x="3950" y="2158"/>
              <a:ext cx="72" cy="360"/>
            </a:xfrm>
            <a:custGeom>
              <a:avLst/>
              <a:gdLst>
                <a:gd name="T0" fmla="*/ 2 w 143"/>
                <a:gd name="T1" fmla="*/ 0 h 721"/>
                <a:gd name="T2" fmla="*/ 1 w 143"/>
                <a:gd name="T3" fmla="*/ 6 h 721"/>
                <a:gd name="T4" fmla="*/ 0 w 143"/>
                <a:gd name="T5" fmla="*/ 13 h 721"/>
                <a:gd name="T6" fmla="*/ 1 w 143"/>
                <a:gd name="T7" fmla="*/ 19 h 721"/>
                <a:gd name="T8" fmla="*/ 1 w 143"/>
                <a:gd name="T9" fmla="*/ 25 h 721"/>
                <a:gd name="T10" fmla="*/ 1 w 143"/>
                <a:gd name="T11" fmla="*/ 27 h 721"/>
                <a:gd name="T12" fmla="*/ 2 w 143"/>
                <a:gd name="T13" fmla="*/ 28 h 721"/>
                <a:gd name="T14" fmla="*/ 2 w 143"/>
                <a:gd name="T15" fmla="*/ 30 h 721"/>
                <a:gd name="T16" fmla="*/ 3 w 143"/>
                <a:gd name="T17" fmla="*/ 31 h 721"/>
                <a:gd name="T18" fmla="*/ 3 w 143"/>
                <a:gd name="T19" fmla="*/ 33 h 721"/>
                <a:gd name="T20" fmla="*/ 3 w 143"/>
                <a:gd name="T21" fmla="*/ 34 h 721"/>
                <a:gd name="T22" fmla="*/ 4 w 143"/>
                <a:gd name="T23" fmla="*/ 36 h 721"/>
                <a:gd name="T24" fmla="*/ 4 w 143"/>
                <a:gd name="T25" fmla="*/ 37 h 721"/>
                <a:gd name="T26" fmla="*/ 5 w 143"/>
                <a:gd name="T27" fmla="*/ 38 h 721"/>
                <a:gd name="T28" fmla="*/ 5 w 143"/>
                <a:gd name="T29" fmla="*/ 39 h 721"/>
                <a:gd name="T30" fmla="*/ 5 w 143"/>
                <a:gd name="T31" fmla="*/ 40 h 721"/>
                <a:gd name="T32" fmla="*/ 6 w 143"/>
                <a:gd name="T33" fmla="*/ 41 h 721"/>
                <a:gd name="T34" fmla="*/ 6 w 143"/>
                <a:gd name="T35" fmla="*/ 42 h 721"/>
                <a:gd name="T36" fmla="*/ 6 w 143"/>
                <a:gd name="T37" fmla="*/ 43 h 721"/>
                <a:gd name="T38" fmla="*/ 7 w 143"/>
                <a:gd name="T39" fmla="*/ 44 h 721"/>
                <a:gd name="T40" fmla="*/ 8 w 143"/>
                <a:gd name="T41" fmla="*/ 45 h 721"/>
                <a:gd name="T42" fmla="*/ 8 w 143"/>
                <a:gd name="T43" fmla="*/ 45 h 721"/>
                <a:gd name="T44" fmla="*/ 9 w 143"/>
                <a:gd name="T45" fmla="*/ 44 h 721"/>
                <a:gd name="T46" fmla="*/ 9 w 143"/>
                <a:gd name="T47" fmla="*/ 44 h 721"/>
                <a:gd name="T48" fmla="*/ 9 w 143"/>
                <a:gd name="T49" fmla="*/ 43 h 721"/>
                <a:gd name="T50" fmla="*/ 9 w 143"/>
                <a:gd name="T51" fmla="*/ 42 h 721"/>
                <a:gd name="T52" fmla="*/ 8 w 143"/>
                <a:gd name="T53" fmla="*/ 42 h 721"/>
                <a:gd name="T54" fmla="*/ 8 w 143"/>
                <a:gd name="T55" fmla="*/ 41 h 721"/>
                <a:gd name="T56" fmla="*/ 8 w 143"/>
                <a:gd name="T57" fmla="*/ 40 h 721"/>
                <a:gd name="T58" fmla="*/ 7 w 143"/>
                <a:gd name="T59" fmla="*/ 39 h 721"/>
                <a:gd name="T60" fmla="*/ 7 w 143"/>
                <a:gd name="T61" fmla="*/ 38 h 721"/>
                <a:gd name="T62" fmla="*/ 7 w 143"/>
                <a:gd name="T63" fmla="*/ 37 h 721"/>
                <a:gd name="T64" fmla="*/ 6 w 143"/>
                <a:gd name="T65" fmla="*/ 36 h 721"/>
                <a:gd name="T66" fmla="*/ 6 w 143"/>
                <a:gd name="T67" fmla="*/ 35 h 721"/>
                <a:gd name="T68" fmla="*/ 5 w 143"/>
                <a:gd name="T69" fmla="*/ 33 h 721"/>
                <a:gd name="T70" fmla="*/ 5 w 143"/>
                <a:gd name="T71" fmla="*/ 32 h 721"/>
                <a:gd name="T72" fmla="*/ 4 w 143"/>
                <a:gd name="T73" fmla="*/ 30 h 721"/>
                <a:gd name="T74" fmla="*/ 4 w 143"/>
                <a:gd name="T75" fmla="*/ 29 h 721"/>
                <a:gd name="T76" fmla="*/ 3 w 143"/>
                <a:gd name="T77" fmla="*/ 27 h 721"/>
                <a:gd name="T78" fmla="*/ 3 w 143"/>
                <a:gd name="T79" fmla="*/ 25 h 721"/>
                <a:gd name="T80" fmla="*/ 3 w 143"/>
                <a:gd name="T81" fmla="*/ 24 h 721"/>
                <a:gd name="T82" fmla="*/ 2 w 143"/>
                <a:gd name="T83" fmla="*/ 18 h 721"/>
                <a:gd name="T84" fmla="*/ 1 w 143"/>
                <a:gd name="T85" fmla="*/ 12 h 721"/>
                <a:gd name="T86" fmla="*/ 2 w 143"/>
                <a:gd name="T87" fmla="*/ 6 h 721"/>
                <a:gd name="T88" fmla="*/ 2 w 143"/>
                <a:gd name="T89" fmla="*/ 0 h 721"/>
                <a:gd name="T90" fmla="*/ 2 w 143"/>
                <a:gd name="T91" fmla="*/ 0 h 721"/>
                <a:gd name="T92" fmla="*/ 2 w 143"/>
                <a:gd name="T93" fmla="*/ 0 h 721"/>
                <a:gd name="T94" fmla="*/ 2 w 143"/>
                <a:gd name="T95" fmla="*/ 0 h 721"/>
                <a:gd name="T96" fmla="*/ 2 w 143"/>
                <a:gd name="T97" fmla="*/ 0 h 721"/>
                <a:gd name="T98" fmla="*/ 2 w 143"/>
                <a:gd name="T99" fmla="*/ 0 h 7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721"/>
                <a:gd name="T152" fmla="*/ 143 w 143"/>
                <a:gd name="T153" fmla="*/ 721 h 7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721">
                  <a:moveTo>
                    <a:pt x="20" y="4"/>
                  </a:moveTo>
                  <a:lnTo>
                    <a:pt x="7" y="108"/>
                  </a:lnTo>
                  <a:lnTo>
                    <a:pt x="0" y="209"/>
                  </a:lnTo>
                  <a:lnTo>
                    <a:pt x="2" y="311"/>
                  </a:lnTo>
                  <a:lnTo>
                    <a:pt x="12" y="414"/>
                  </a:lnTo>
                  <a:lnTo>
                    <a:pt x="15" y="438"/>
                  </a:lnTo>
                  <a:lnTo>
                    <a:pt x="21" y="462"/>
                  </a:lnTo>
                  <a:lnTo>
                    <a:pt x="26" y="487"/>
                  </a:lnTo>
                  <a:lnTo>
                    <a:pt x="33" y="511"/>
                  </a:lnTo>
                  <a:lnTo>
                    <a:pt x="40" y="535"/>
                  </a:lnTo>
                  <a:lnTo>
                    <a:pt x="47" y="559"/>
                  </a:lnTo>
                  <a:lnTo>
                    <a:pt x="55" y="582"/>
                  </a:lnTo>
                  <a:lnTo>
                    <a:pt x="63" y="606"/>
                  </a:lnTo>
                  <a:lnTo>
                    <a:pt x="67" y="620"/>
                  </a:lnTo>
                  <a:lnTo>
                    <a:pt x="71" y="636"/>
                  </a:lnTo>
                  <a:lnTo>
                    <a:pt x="75" y="654"/>
                  </a:lnTo>
                  <a:lnTo>
                    <a:pt x="81" y="671"/>
                  </a:lnTo>
                  <a:lnTo>
                    <a:pt x="87" y="687"/>
                  </a:lnTo>
                  <a:lnTo>
                    <a:pt x="95" y="702"/>
                  </a:lnTo>
                  <a:lnTo>
                    <a:pt x="106" y="712"/>
                  </a:lnTo>
                  <a:lnTo>
                    <a:pt x="119" y="721"/>
                  </a:lnTo>
                  <a:lnTo>
                    <a:pt x="128" y="721"/>
                  </a:lnTo>
                  <a:lnTo>
                    <a:pt x="137" y="716"/>
                  </a:lnTo>
                  <a:lnTo>
                    <a:pt x="143" y="709"/>
                  </a:lnTo>
                  <a:lnTo>
                    <a:pt x="143" y="700"/>
                  </a:lnTo>
                  <a:lnTo>
                    <a:pt x="135" y="687"/>
                  </a:lnTo>
                  <a:lnTo>
                    <a:pt x="128" y="673"/>
                  </a:lnTo>
                  <a:lnTo>
                    <a:pt x="123" y="659"/>
                  </a:lnTo>
                  <a:lnTo>
                    <a:pt x="117" y="646"/>
                  </a:lnTo>
                  <a:lnTo>
                    <a:pt x="111" y="631"/>
                  </a:lnTo>
                  <a:lnTo>
                    <a:pt x="106" y="617"/>
                  </a:lnTo>
                  <a:lnTo>
                    <a:pt x="101" y="602"/>
                  </a:lnTo>
                  <a:lnTo>
                    <a:pt x="95" y="588"/>
                  </a:lnTo>
                  <a:lnTo>
                    <a:pt x="86" y="564"/>
                  </a:lnTo>
                  <a:lnTo>
                    <a:pt x="76" y="540"/>
                  </a:lnTo>
                  <a:lnTo>
                    <a:pt x="67" y="514"/>
                  </a:lnTo>
                  <a:lnTo>
                    <a:pt x="59" y="490"/>
                  </a:lnTo>
                  <a:lnTo>
                    <a:pt x="52" y="465"/>
                  </a:lnTo>
                  <a:lnTo>
                    <a:pt x="45" y="439"/>
                  </a:lnTo>
                  <a:lnTo>
                    <a:pt x="40" y="414"/>
                  </a:lnTo>
                  <a:lnTo>
                    <a:pt x="34" y="389"/>
                  </a:lnTo>
                  <a:lnTo>
                    <a:pt x="20" y="292"/>
                  </a:lnTo>
                  <a:lnTo>
                    <a:pt x="15" y="196"/>
                  </a:lnTo>
                  <a:lnTo>
                    <a:pt x="19" y="99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49" name="Freeform 554"/>
            <p:cNvSpPr>
              <a:spLocks/>
            </p:cNvSpPr>
            <p:nvPr/>
          </p:nvSpPr>
          <p:spPr bwMode="auto">
            <a:xfrm>
              <a:off x="3577" y="2365"/>
              <a:ext cx="90" cy="80"/>
            </a:xfrm>
            <a:custGeom>
              <a:avLst/>
              <a:gdLst>
                <a:gd name="T0" fmla="*/ 11 w 181"/>
                <a:gd name="T1" fmla="*/ 3 h 160"/>
                <a:gd name="T2" fmla="*/ 10 w 181"/>
                <a:gd name="T3" fmla="*/ 2 h 160"/>
                <a:gd name="T4" fmla="*/ 10 w 181"/>
                <a:gd name="T5" fmla="*/ 2 h 160"/>
                <a:gd name="T6" fmla="*/ 9 w 181"/>
                <a:gd name="T7" fmla="*/ 1 h 160"/>
                <a:gd name="T8" fmla="*/ 8 w 181"/>
                <a:gd name="T9" fmla="*/ 1 h 160"/>
                <a:gd name="T10" fmla="*/ 8 w 181"/>
                <a:gd name="T11" fmla="*/ 1 h 160"/>
                <a:gd name="T12" fmla="*/ 7 w 181"/>
                <a:gd name="T13" fmla="*/ 0 h 160"/>
                <a:gd name="T14" fmla="*/ 6 w 181"/>
                <a:gd name="T15" fmla="*/ 1 h 160"/>
                <a:gd name="T16" fmla="*/ 6 w 181"/>
                <a:gd name="T17" fmla="*/ 1 h 160"/>
                <a:gd name="T18" fmla="*/ 5 w 181"/>
                <a:gd name="T19" fmla="*/ 1 h 160"/>
                <a:gd name="T20" fmla="*/ 5 w 181"/>
                <a:gd name="T21" fmla="*/ 2 h 160"/>
                <a:gd name="T22" fmla="*/ 5 w 181"/>
                <a:gd name="T23" fmla="*/ 2 h 160"/>
                <a:gd name="T24" fmla="*/ 4 w 181"/>
                <a:gd name="T25" fmla="*/ 3 h 160"/>
                <a:gd name="T26" fmla="*/ 4 w 181"/>
                <a:gd name="T27" fmla="*/ 3 h 160"/>
                <a:gd name="T28" fmla="*/ 4 w 181"/>
                <a:gd name="T29" fmla="*/ 4 h 160"/>
                <a:gd name="T30" fmla="*/ 3 w 181"/>
                <a:gd name="T31" fmla="*/ 4 h 160"/>
                <a:gd name="T32" fmla="*/ 3 w 181"/>
                <a:gd name="T33" fmla="*/ 5 h 160"/>
                <a:gd name="T34" fmla="*/ 3 w 181"/>
                <a:gd name="T35" fmla="*/ 5 h 160"/>
                <a:gd name="T36" fmla="*/ 2 w 181"/>
                <a:gd name="T37" fmla="*/ 6 h 160"/>
                <a:gd name="T38" fmla="*/ 2 w 181"/>
                <a:gd name="T39" fmla="*/ 7 h 160"/>
                <a:gd name="T40" fmla="*/ 2 w 181"/>
                <a:gd name="T41" fmla="*/ 7 h 160"/>
                <a:gd name="T42" fmla="*/ 1 w 181"/>
                <a:gd name="T43" fmla="*/ 8 h 160"/>
                <a:gd name="T44" fmla="*/ 1 w 181"/>
                <a:gd name="T45" fmla="*/ 9 h 160"/>
                <a:gd name="T46" fmla="*/ 0 w 181"/>
                <a:gd name="T47" fmla="*/ 9 h 160"/>
                <a:gd name="T48" fmla="*/ 0 w 181"/>
                <a:gd name="T49" fmla="*/ 10 h 160"/>
                <a:gd name="T50" fmla="*/ 0 w 181"/>
                <a:gd name="T51" fmla="*/ 10 h 160"/>
                <a:gd name="T52" fmla="*/ 0 w 181"/>
                <a:gd name="T53" fmla="*/ 10 h 160"/>
                <a:gd name="T54" fmla="*/ 0 w 181"/>
                <a:gd name="T55" fmla="*/ 10 h 160"/>
                <a:gd name="T56" fmla="*/ 0 w 181"/>
                <a:gd name="T57" fmla="*/ 10 h 160"/>
                <a:gd name="T58" fmla="*/ 1 w 181"/>
                <a:gd name="T59" fmla="*/ 10 h 160"/>
                <a:gd name="T60" fmla="*/ 1 w 181"/>
                <a:gd name="T61" fmla="*/ 10 h 160"/>
                <a:gd name="T62" fmla="*/ 2 w 181"/>
                <a:gd name="T63" fmla="*/ 9 h 160"/>
                <a:gd name="T64" fmla="*/ 2 w 181"/>
                <a:gd name="T65" fmla="*/ 9 h 160"/>
                <a:gd name="T66" fmla="*/ 2 w 181"/>
                <a:gd name="T67" fmla="*/ 8 h 160"/>
                <a:gd name="T68" fmla="*/ 3 w 181"/>
                <a:gd name="T69" fmla="*/ 8 h 160"/>
                <a:gd name="T70" fmla="*/ 3 w 181"/>
                <a:gd name="T71" fmla="*/ 7 h 160"/>
                <a:gd name="T72" fmla="*/ 3 w 181"/>
                <a:gd name="T73" fmla="*/ 7 h 160"/>
                <a:gd name="T74" fmla="*/ 4 w 181"/>
                <a:gd name="T75" fmla="*/ 6 h 160"/>
                <a:gd name="T76" fmla="*/ 4 w 181"/>
                <a:gd name="T77" fmla="*/ 5 h 160"/>
                <a:gd name="T78" fmla="*/ 5 w 181"/>
                <a:gd name="T79" fmla="*/ 4 h 160"/>
                <a:gd name="T80" fmla="*/ 5 w 181"/>
                <a:gd name="T81" fmla="*/ 3 h 160"/>
                <a:gd name="T82" fmla="*/ 6 w 181"/>
                <a:gd name="T83" fmla="*/ 2 h 160"/>
                <a:gd name="T84" fmla="*/ 7 w 181"/>
                <a:gd name="T85" fmla="*/ 2 h 160"/>
                <a:gd name="T86" fmla="*/ 7 w 181"/>
                <a:gd name="T87" fmla="*/ 1 h 160"/>
                <a:gd name="T88" fmla="*/ 8 w 181"/>
                <a:gd name="T89" fmla="*/ 1 h 160"/>
                <a:gd name="T90" fmla="*/ 9 w 181"/>
                <a:gd name="T91" fmla="*/ 2 h 160"/>
                <a:gd name="T92" fmla="*/ 9 w 181"/>
                <a:gd name="T93" fmla="*/ 2 h 160"/>
                <a:gd name="T94" fmla="*/ 10 w 181"/>
                <a:gd name="T95" fmla="*/ 2 h 160"/>
                <a:gd name="T96" fmla="*/ 11 w 181"/>
                <a:gd name="T97" fmla="*/ 3 h 160"/>
                <a:gd name="T98" fmla="*/ 11 w 181"/>
                <a:gd name="T99" fmla="*/ 3 h 160"/>
                <a:gd name="T100" fmla="*/ 11 w 181"/>
                <a:gd name="T101" fmla="*/ 3 h 160"/>
                <a:gd name="T102" fmla="*/ 11 w 181"/>
                <a:gd name="T103" fmla="*/ 3 h 160"/>
                <a:gd name="T104" fmla="*/ 11 w 181"/>
                <a:gd name="T105" fmla="*/ 3 h 160"/>
                <a:gd name="T106" fmla="*/ 11 w 181"/>
                <a:gd name="T107" fmla="*/ 3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60"/>
                <a:gd name="T164" fmla="*/ 181 w 181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60">
                  <a:moveTo>
                    <a:pt x="181" y="35"/>
                  </a:moveTo>
                  <a:lnTo>
                    <a:pt x="172" y="26"/>
                  </a:lnTo>
                  <a:lnTo>
                    <a:pt x="162" y="17"/>
                  </a:lnTo>
                  <a:lnTo>
                    <a:pt x="152" y="11"/>
                  </a:lnTo>
                  <a:lnTo>
                    <a:pt x="143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7" y="9"/>
                  </a:lnTo>
                  <a:lnTo>
                    <a:pt x="91" y="15"/>
                  </a:lnTo>
                  <a:lnTo>
                    <a:pt x="85" y="21"/>
                  </a:lnTo>
                  <a:lnTo>
                    <a:pt x="80" y="29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7" y="53"/>
                  </a:lnTo>
                  <a:lnTo>
                    <a:pt x="62" y="61"/>
                  </a:lnTo>
                  <a:lnTo>
                    <a:pt x="59" y="68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39" y="102"/>
                  </a:lnTo>
                  <a:lnTo>
                    <a:pt x="33" y="111"/>
                  </a:lnTo>
                  <a:lnTo>
                    <a:pt x="27" y="121"/>
                  </a:lnTo>
                  <a:lnTo>
                    <a:pt x="18" y="132"/>
                  </a:lnTo>
                  <a:lnTo>
                    <a:pt x="12" y="141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5" y="160"/>
                  </a:lnTo>
                  <a:lnTo>
                    <a:pt x="10" y="158"/>
                  </a:lnTo>
                  <a:lnTo>
                    <a:pt x="18" y="152"/>
                  </a:lnTo>
                  <a:lnTo>
                    <a:pt x="27" y="147"/>
                  </a:lnTo>
                  <a:lnTo>
                    <a:pt x="33" y="140"/>
                  </a:lnTo>
                  <a:lnTo>
                    <a:pt x="40" y="132"/>
                  </a:lnTo>
                  <a:lnTo>
                    <a:pt x="47" y="123"/>
                  </a:lnTo>
                  <a:lnTo>
                    <a:pt x="53" y="115"/>
                  </a:lnTo>
                  <a:lnTo>
                    <a:pt x="58" y="106"/>
                  </a:lnTo>
                  <a:lnTo>
                    <a:pt x="62" y="97"/>
                  </a:lnTo>
                  <a:lnTo>
                    <a:pt x="70" y="82"/>
                  </a:lnTo>
                  <a:lnTo>
                    <a:pt x="77" y="67"/>
                  </a:lnTo>
                  <a:lnTo>
                    <a:pt x="85" y="53"/>
                  </a:lnTo>
                  <a:lnTo>
                    <a:pt x="94" y="38"/>
                  </a:lnTo>
                  <a:lnTo>
                    <a:pt x="104" y="27"/>
                  </a:lnTo>
                  <a:lnTo>
                    <a:pt x="113" y="19"/>
                  </a:lnTo>
                  <a:lnTo>
                    <a:pt x="123" y="15"/>
                  </a:lnTo>
                  <a:lnTo>
                    <a:pt x="135" y="15"/>
                  </a:lnTo>
                  <a:lnTo>
                    <a:pt x="146" y="19"/>
                  </a:lnTo>
                  <a:lnTo>
                    <a:pt x="157" y="23"/>
                  </a:lnTo>
                  <a:lnTo>
                    <a:pt x="167" y="30"/>
                  </a:lnTo>
                  <a:lnTo>
                    <a:pt x="177" y="37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1" y="36"/>
                  </a:lnTo>
                  <a:lnTo>
                    <a:pt x="1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0" name="Freeform 555"/>
            <p:cNvSpPr>
              <a:spLocks/>
            </p:cNvSpPr>
            <p:nvPr/>
          </p:nvSpPr>
          <p:spPr bwMode="auto">
            <a:xfrm>
              <a:off x="3581" y="2393"/>
              <a:ext cx="74" cy="60"/>
            </a:xfrm>
            <a:custGeom>
              <a:avLst/>
              <a:gdLst>
                <a:gd name="T0" fmla="*/ 9 w 149"/>
                <a:gd name="T1" fmla="*/ 1 h 119"/>
                <a:gd name="T2" fmla="*/ 8 w 149"/>
                <a:gd name="T3" fmla="*/ 1 h 119"/>
                <a:gd name="T4" fmla="*/ 8 w 149"/>
                <a:gd name="T5" fmla="*/ 2 h 119"/>
                <a:gd name="T6" fmla="*/ 8 w 149"/>
                <a:gd name="T7" fmla="*/ 2 h 119"/>
                <a:gd name="T8" fmla="*/ 7 w 149"/>
                <a:gd name="T9" fmla="*/ 3 h 119"/>
                <a:gd name="T10" fmla="*/ 7 w 149"/>
                <a:gd name="T11" fmla="*/ 3 h 119"/>
                <a:gd name="T12" fmla="*/ 6 w 149"/>
                <a:gd name="T13" fmla="*/ 4 h 119"/>
                <a:gd name="T14" fmla="*/ 6 w 149"/>
                <a:gd name="T15" fmla="*/ 4 h 119"/>
                <a:gd name="T16" fmla="*/ 6 w 149"/>
                <a:gd name="T17" fmla="*/ 5 h 119"/>
                <a:gd name="T18" fmla="*/ 5 w 149"/>
                <a:gd name="T19" fmla="*/ 5 h 119"/>
                <a:gd name="T20" fmla="*/ 5 w 149"/>
                <a:gd name="T21" fmla="*/ 5 h 119"/>
                <a:gd name="T22" fmla="*/ 5 w 149"/>
                <a:gd name="T23" fmla="*/ 6 h 119"/>
                <a:gd name="T24" fmla="*/ 4 w 149"/>
                <a:gd name="T25" fmla="*/ 6 h 119"/>
                <a:gd name="T26" fmla="*/ 4 w 149"/>
                <a:gd name="T27" fmla="*/ 6 h 119"/>
                <a:gd name="T28" fmla="*/ 4 w 149"/>
                <a:gd name="T29" fmla="*/ 6 h 119"/>
                <a:gd name="T30" fmla="*/ 3 w 149"/>
                <a:gd name="T31" fmla="*/ 6 h 119"/>
                <a:gd name="T32" fmla="*/ 3 w 149"/>
                <a:gd name="T33" fmla="*/ 6 h 119"/>
                <a:gd name="T34" fmla="*/ 2 w 149"/>
                <a:gd name="T35" fmla="*/ 6 h 119"/>
                <a:gd name="T36" fmla="*/ 2 w 149"/>
                <a:gd name="T37" fmla="*/ 6 h 119"/>
                <a:gd name="T38" fmla="*/ 2 w 149"/>
                <a:gd name="T39" fmla="*/ 6 h 119"/>
                <a:gd name="T40" fmla="*/ 2 w 149"/>
                <a:gd name="T41" fmla="*/ 6 h 119"/>
                <a:gd name="T42" fmla="*/ 1 w 149"/>
                <a:gd name="T43" fmla="*/ 6 h 119"/>
                <a:gd name="T44" fmla="*/ 1 w 149"/>
                <a:gd name="T45" fmla="*/ 6 h 119"/>
                <a:gd name="T46" fmla="*/ 1 w 149"/>
                <a:gd name="T47" fmla="*/ 6 h 119"/>
                <a:gd name="T48" fmla="*/ 0 w 149"/>
                <a:gd name="T49" fmla="*/ 6 h 119"/>
                <a:gd name="T50" fmla="*/ 0 w 149"/>
                <a:gd name="T51" fmla="*/ 6 h 119"/>
                <a:gd name="T52" fmla="*/ 0 w 149"/>
                <a:gd name="T53" fmla="*/ 7 h 119"/>
                <a:gd name="T54" fmla="*/ 0 w 149"/>
                <a:gd name="T55" fmla="*/ 7 h 119"/>
                <a:gd name="T56" fmla="*/ 0 w 149"/>
                <a:gd name="T57" fmla="*/ 7 h 119"/>
                <a:gd name="T58" fmla="*/ 0 w 149"/>
                <a:gd name="T59" fmla="*/ 8 h 119"/>
                <a:gd name="T60" fmla="*/ 1 w 149"/>
                <a:gd name="T61" fmla="*/ 8 h 119"/>
                <a:gd name="T62" fmla="*/ 2 w 149"/>
                <a:gd name="T63" fmla="*/ 8 h 119"/>
                <a:gd name="T64" fmla="*/ 2 w 149"/>
                <a:gd name="T65" fmla="*/ 8 h 119"/>
                <a:gd name="T66" fmla="*/ 3 w 149"/>
                <a:gd name="T67" fmla="*/ 8 h 119"/>
                <a:gd name="T68" fmla="*/ 4 w 149"/>
                <a:gd name="T69" fmla="*/ 7 h 119"/>
                <a:gd name="T70" fmla="*/ 5 w 149"/>
                <a:gd name="T71" fmla="*/ 7 h 119"/>
                <a:gd name="T72" fmla="*/ 5 w 149"/>
                <a:gd name="T73" fmla="*/ 6 h 119"/>
                <a:gd name="T74" fmla="*/ 6 w 149"/>
                <a:gd name="T75" fmla="*/ 6 h 119"/>
                <a:gd name="T76" fmla="*/ 6 w 149"/>
                <a:gd name="T77" fmla="*/ 5 h 119"/>
                <a:gd name="T78" fmla="*/ 7 w 149"/>
                <a:gd name="T79" fmla="*/ 4 h 119"/>
                <a:gd name="T80" fmla="*/ 7 w 149"/>
                <a:gd name="T81" fmla="*/ 4 h 119"/>
                <a:gd name="T82" fmla="*/ 8 w 149"/>
                <a:gd name="T83" fmla="*/ 3 h 119"/>
                <a:gd name="T84" fmla="*/ 8 w 149"/>
                <a:gd name="T85" fmla="*/ 2 h 119"/>
                <a:gd name="T86" fmla="*/ 8 w 149"/>
                <a:gd name="T87" fmla="*/ 1 h 119"/>
                <a:gd name="T88" fmla="*/ 9 w 149"/>
                <a:gd name="T89" fmla="*/ 1 h 119"/>
                <a:gd name="T90" fmla="*/ 9 w 149"/>
                <a:gd name="T91" fmla="*/ 1 h 119"/>
                <a:gd name="T92" fmla="*/ 9 w 149"/>
                <a:gd name="T93" fmla="*/ 0 h 119"/>
                <a:gd name="T94" fmla="*/ 9 w 149"/>
                <a:gd name="T95" fmla="*/ 0 h 119"/>
                <a:gd name="T96" fmla="*/ 9 w 149"/>
                <a:gd name="T97" fmla="*/ 1 h 119"/>
                <a:gd name="T98" fmla="*/ 9 w 149"/>
                <a:gd name="T99" fmla="*/ 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19"/>
                <a:gd name="T152" fmla="*/ 149 w 149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19">
                  <a:moveTo>
                    <a:pt x="147" y="1"/>
                  </a:moveTo>
                  <a:lnTo>
                    <a:pt x="141" y="10"/>
                  </a:lnTo>
                  <a:lnTo>
                    <a:pt x="135" y="19"/>
                  </a:lnTo>
                  <a:lnTo>
                    <a:pt x="129" y="28"/>
                  </a:lnTo>
                  <a:lnTo>
                    <a:pt x="123" y="38"/>
                  </a:lnTo>
                  <a:lnTo>
                    <a:pt x="118" y="47"/>
                  </a:lnTo>
                  <a:lnTo>
                    <a:pt x="111" y="55"/>
                  </a:lnTo>
                  <a:lnTo>
                    <a:pt x="104" y="63"/>
                  </a:lnTo>
                  <a:lnTo>
                    <a:pt x="97" y="71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1" y="89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53" y="95"/>
                  </a:lnTo>
                  <a:lnTo>
                    <a:pt x="47" y="96"/>
                  </a:lnTo>
                  <a:lnTo>
                    <a:pt x="43" y="96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1" y="94"/>
                  </a:lnTo>
                  <a:lnTo>
                    <a:pt x="6" y="96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13" y="117"/>
                  </a:lnTo>
                  <a:lnTo>
                    <a:pt x="23" y="119"/>
                  </a:lnTo>
                  <a:lnTo>
                    <a:pt x="36" y="119"/>
                  </a:lnTo>
                  <a:lnTo>
                    <a:pt x="47" y="117"/>
                  </a:lnTo>
                  <a:lnTo>
                    <a:pt x="59" y="114"/>
                  </a:lnTo>
                  <a:lnTo>
                    <a:pt x="71" y="108"/>
                  </a:lnTo>
                  <a:lnTo>
                    <a:pt x="81" y="102"/>
                  </a:lnTo>
                  <a:lnTo>
                    <a:pt x="89" y="95"/>
                  </a:lnTo>
                  <a:lnTo>
                    <a:pt x="99" y="85"/>
                  </a:lnTo>
                  <a:lnTo>
                    <a:pt x="107" y="74"/>
                  </a:lnTo>
                  <a:lnTo>
                    <a:pt x="117" y="63"/>
                  </a:lnTo>
                  <a:lnTo>
                    <a:pt x="123" y="51"/>
                  </a:lnTo>
                  <a:lnTo>
                    <a:pt x="130" y="40"/>
                  </a:lnTo>
                  <a:lnTo>
                    <a:pt x="137" y="27"/>
                  </a:lnTo>
                  <a:lnTo>
                    <a:pt x="143" y="14"/>
                  </a:lnTo>
                  <a:lnTo>
                    <a:pt x="149" y="2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1" name="Freeform 556"/>
            <p:cNvSpPr>
              <a:spLocks/>
            </p:cNvSpPr>
            <p:nvPr/>
          </p:nvSpPr>
          <p:spPr bwMode="auto">
            <a:xfrm>
              <a:off x="3541" y="2348"/>
              <a:ext cx="31" cy="87"/>
            </a:xfrm>
            <a:custGeom>
              <a:avLst/>
              <a:gdLst>
                <a:gd name="T0" fmla="*/ 4 w 61"/>
                <a:gd name="T1" fmla="*/ 0 h 174"/>
                <a:gd name="T2" fmla="*/ 4 w 61"/>
                <a:gd name="T3" fmla="*/ 1 h 174"/>
                <a:gd name="T4" fmla="*/ 3 w 61"/>
                <a:gd name="T5" fmla="*/ 1 h 174"/>
                <a:gd name="T6" fmla="*/ 2 w 61"/>
                <a:gd name="T7" fmla="*/ 1 h 174"/>
                <a:gd name="T8" fmla="*/ 2 w 61"/>
                <a:gd name="T9" fmla="*/ 1 h 174"/>
                <a:gd name="T10" fmla="*/ 2 w 61"/>
                <a:gd name="T11" fmla="*/ 2 h 174"/>
                <a:gd name="T12" fmla="*/ 1 w 61"/>
                <a:gd name="T13" fmla="*/ 2 h 174"/>
                <a:gd name="T14" fmla="*/ 1 w 61"/>
                <a:gd name="T15" fmla="*/ 3 h 174"/>
                <a:gd name="T16" fmla="*/ 1 w 61"/>
                <a:gd name="T17" fmla="*/ 3 h 174"/>
                <a:gd name="T18" fmla="*/ 0 w 61"/>
                <a:gd name="T19" fmla="*/ 4 h 174"/>
                <a:gd name="T20" fmla="*/ 0 w 61"/>
                <a:gd name="T21" fmla="*/ 4 h 174"/>
                <a:gd name="T22" fmla="*/ 1 w 61"/>
                <a:gd name="T23" fmla="*/ 5 h 174"/>
                <a:gd name="T24" fmla="*/ 1 w 61"/>
                <a:gd name="T25" fmla="*/ 5 h 174"/>
                <a:gd name="T26" fmla="*/ 1 w 61"/>
                <a:gd name="T27" fmla="*/ 7 h 174"/>
                <a:gd name="T28" fmla="*/ 2 w 61"/>
                <a:gd name="T29" fmla="*/ 8 h 174"/>
                <a:gd name="T30" fmla="*/ 2 w 61"/>
                <a:gd name="T31" fmla="*/ 10 h 174"/>
                <a:gd name="T32" fmla="*/ 2 w 61"/>
                <a:gd name="T33" fmla="*/ 11 h 174"/>
                <a:gd name="T34" fmla="*/ 3 w 61"/>
                <a:gd name="T35" fmla="*/ 11 h 174"/>
                <a:gd name="T36" fmla="*/ 3 w 61"/>
                <a:gd name="T37" fmla="*/ 11 h 174"/>
                <a:gd name="T38" fmla="*/ 3 w 61"/>
                <a:gd name="T39" fmla="*/ 11 h 174"/>
                <a:gd name="T40" fmla="*/ 3 w 61"/>
                <a:gd name="T41" fmla="*/ 11 h 174"/>
                <a:gd name="T42" fmla="*/ 3 w 61"/>
                <a:gd name="T43" fmla="*/ 10 h 174"/>
                <a:gd name="T44" fmla="*/ 3 w 61"/>
                <a:gd name="T45" fmla="*/ 9 h 174"/>
                <a:gd name="T46" fmla="*/ 3 w 61"/>
                <a:gd name="T47" fmla="*/ 8 h 174"/>
                <a:gd name="T48" fmla="*/ 2 w 61"/>
                <a:gd name="T49" fmla="*/ 7 h 174"/>
                <a:gd name="T50" fmla="*/ 2 w 61"/>
                <a:gd name="T51" fmla="*/ 7 h 174"/>
                <a:gd name="T52" fmla="*/ 2 w 61"/>
                <a:gd name="T53" fmla="*/ 6 h 174"/>
                <a:gd name="T54" fmla="*/ 2 w 61"/>
                <a:gd name="T55" fmla="*/ 6 h 174"/>
                <a:gd name="T56" fmla="*/ 2 w 61"/>
                <a:gd name="T57" fmla="*/ 5 h 174"/>
                <a:gd name="T58" fmla="*/ 1 w 61"/>
                <a:gd name="T59" fmla="*/ 4 h 174"/>
                <a:gd name="T60" fmla="*/ 1 w 61"/>
                <a:gd name="T61" fmla="*/ 4 h 174"/>
                <a:gd name="T62" fmla="*/ 1 w 61"/>
                <a:gd name="T63" fmla="*/ 3 h 174"/>
                <a:gd name="T64" fmla="*/ 2 w 61"/>
                <a:gd name="T65" fmla="*/ 2 h 174"/>
                <a:gd name="T66" fmla="*/ 2 w 61"/>
                <a:gd name="T67" fmla="*/ 2 h 174"/>
                <a:gd name="T68" fmla="*/ 3 w 61"/>
                <a:gd name="T69" fmla="*/ 1 h 174"/>
                <a:gd name="T70" fmla="*/ 3 w 61"/>
                <a:gd name="T71" fmla="*/ 1 h 174"/>
                <a:gd name="T72" fmla="*/ 4 w 61"/>
                <a:gd name="T73" fmla="*/ 1 h 174"/>
                <a:gd name="T74" fmla="*/ 4 w 61"/>
                <a:gd name="T75" fmla="*/ 1 h 174"/>
                <a:gd name="T76" fmla="*/ 4 w 61"/>
                <a:gd name="T77" fmla="*/ 1 h 174"/>
                <a:gd name="T78" fmla="*/ 4 w 61"/>
                <a:gd name="T79" fmla="*/ 0 h 174"/>
                <a:gd name="T80" fmla="*/ 4 w 61"/>
                <a:gd name="T81" fmla="*/ 0 h 174"/>
                <a:gd name="T82" fmla="*/ 4 w 61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74"/>
                <a:gd name="T128" fmla="*/ 61 w 61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74">
                  <a:moveTo>
                    <a:pt x="61" y="0"/>
                  </a:moveTo>
                  <a:lnTo>
                    <a:pt x="50" y="1"/>
                  </a:lnTo>
                  <a:lnTo>
                    <a:pt x="41" y="3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8"/>
                  </a:lnTo>
                  <a:lnTo>
                    <a:pt x="3" y="76"/>
                  </a:lnTo>
                  <a:lnTo>
                    <a:pt x="11" y="100"/>
                  </a:lnTo>
                  <a:lnTo>
                    <a:pt x="19" y="123"/>
                  </a:lnTo>
                  <a:lnTo>
                    <a:pt x="26" y="146"/>
                  </a:lnTo>
                  <a:lnTo>
                    <a:pt x="32" y="170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42" y="169"/>
                  </a:lnTo>
                  <a:lnTo>
                    <a:pt x="44" y="164"/>
                  </a:lnTo>
                  <a:lnTo>
                    <a:pt x="44" y="149"/>
                  </a:lnTo>
                  <a:lnTo>
                    <a:pt x="41" y="136"/>
                  </a:lnTo>
                  <a:lnTo>
                    <a:pt x="37" y="121"/>
                  </a:lnTo>
                  <a:lnTo>
                    <a:pt x="31" y="107"/>
                  </a:lnTo>
                  <a:lnTo>
                    <a:pt x="27" y="99"/>
                  </a:lnTo>
                  <a:lnTo>
                    <a:pt x="25" y="91"/>
                  </a:lnTo>
                  <a:lnTo>
                    <a:pt x="22" y="84"/>
                  </a:lnTo>
                  <a:lnTo>
                    <a:pt x="18" y="76"/>
                  </a:lnTo>
                  <a:lnTo>
                    <a:pt x="14" y="62"/>
                  </a:lnTo>
                  <a:lnTo>
                    <a:pt x="12" y="49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2" name="Freeform 557"/>
            <p:cNvSpPr>
              <a:spLocks/>
            </p:cNvSpPr>
            <p:nvPr/>
          </p:nvSpPr>
          <p:spPr bwMode="auto">
            <a:xfrm>
              <a:off x="3573" y="2355"/>
              <a:ext cx="27" cy="71"/>
            </a:xfrm>
            <a:custGeom>
              <a:avLst/>
              <a:gdLst>
                <a:gd name="T0" fmla="*/ 0 w 53"/>
                <a:gd name="T1" fmla="*/ 1 h 142"/>
                <a:gd name="T2" fmla="*/ 1 w 53"/>
                <a:gd name="T3" fmla="*/ 2 h 142"/>
                <a:gd name="T4" fmla="*/ 2 w 53"/>
                <a:gd name="T5" fmla="*/ 3 h 142"/>
                <a:gd name="T6" fmla="*/ 2 w 53"/>
                <a:gd name="T7" fmla="*/ 4 h 142"/>
                <a:gd name="T8" fmla="*/ 2 w 53"/>
                <a:gd name="T9" fmla="*/ 5 h 142"/>
                <a:gd name="T10" fmla="*/ 3 w 53"/>
                <a:gd name="T11" fmla="*/ 6 h 142"/>
                <a:gd name="T12" fmla="*/ 3 w 53"/>
                <a:gd name="T13" fmla="*/ 7 h 142"/>
                <a:gd name="T14" fmla="*/ 3 w 53"/>
                <a:gd name="T15" fmla="*/ 8 h 142"/>
                <a:gd name="T16" fmla="*/ 3 w 53"/>
                <a:gd name="T17" fmla="*/ 9 h 142"/>
                <a:gd name="T18" fmla="*/ 3 w 53"/>
                <a:gd name="T19" fmla="*/ 9 h 142"/>
                <a:gd name="T20" fmla="*/ 3 w 53"/>
                <a:gd name="T21" fmla="*/ 9 h 142"/>
                <a:gd name="T22" fmla="*/ 3 w 53"/>
                <a:gd name="T23" fmla="*/ 9 h 142"/>
                <a:gd name="T24" fmla="*/ 3 w 53"/>
                <a:gd name="T25" fmla="*/ 9 h 142"/>
                <a:gd name="T26" fmla="*/ 4 w 53"/>
                <a:gd name="T27" fmla="*/ 8 h 142"/>
                <a:gd name="T28" fmla="*/ 4 w 53"/>
                <a:gd name="T29" fmla="*/ 7 h 142"/>
                <a:gd name="T30" fmla="*/ 4 w 53"/>
                <a:gd name="T31" fmla="*/ 6 h 142"/>
                <a:gd name="T32" fmla="*/ 3 w 53"/>
                <a:gd name="T33" fmla="*/ 4 h 142"/>
                <a:gd name="T34" fmla="*/ 3 w 53"/>
                <a:gd name="T35" fmla="*/ 3 h 142"/>
                <a:gd name="T36" fmla="*/ 2 w 53"/>
                <a:gd name="T37" fmla="*/ 2 h 142"/>
                <a:gd name="T38" fmla="*/ 2 w 53"/>
                <a:gd name="T39" fmla="*/ 1 h 142"/>
                <a:gd name="T40" fmla="*/ 1 w 53"/>
                <a:gd name="T41" fmla="*/ 1 h 142"/>
                <a:gd name="T42" fmla="*/ 1 w 53"/>
                <a:gd name="T43" fmla="*/ 0 h 142"/>
                <a:gd name="T44" fmla="*/ 1 w 53"/>
                <a:gd name="T45" fmla="*/ 1 h 142"/>
                <a:gd name="T46" fmla="*/ 0 w 53"/>
                <a:gd name="T47" fmla="*/ 1 h 142"/>
                <a:gd name="T48" fmla="*/ 0 w 53"/>
                <a:gd name="T49" fmla="*/ 1 h 142"/>
                <a:gd name="T50" fmla="*/ 0 w 5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42"/>
                <a:gd name="T80" fmla="*/ 53 w 5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42">
                  <a:moveTo>
                    <a:pt x="0" y="5"/>
                  </a:moveTo>
                  <a:lnTo>
                    <a:pt x="12" y="20"/>
                  </a:lnTo>
                  <a:lnTo>
                    <a:pt x="20" y="35"/>
                  </a:lnTo>
                  <a:lnTo>
                    <a:pt x="27" y="51"/>
                  </a:lnTo>
                  <a:lnTo>
                    <a:pt x="32" y="68"/>
                  </a:lnTo>
                  <a:lnTo>
                    <a:pt x="35" y="86"/>
                  </a:lnTo>
                  <a:lnTo>
                    <a:pt x="37" y="103"/>
                  </a:lnTo>
                  <a:lnTo>
                    <a:pt x="37" y="121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52" y="119"/>
                  </a:lnTo>
                  <a:lnTo>
                    <a:pt x="53" y="101"/>
                  </a:lnTo>
                  <a:lnTo>
                    <a:pt x="51" y="82"/>
                  </a:lnTo>
                  <a:lnTo>
                    <a:pt x="46" y="64"/>
                  </a:lnTo>
                  <a:lnTo>
                    <a:pt x="39" y="47"/>
                  </a:lnTo>
                  <a:lnTo>
                    <a:pt x="30" y="29"/>
                  </a:lnTo>
                  <a:lnTo>
                    <a:pt x="19" y="1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3" name="Freeform 558"/>
            <p:cNvSpPr>
              <a:spLocks/>
            </p:cNvSpPr>
            <p:nvPr/>
          </p:nvSpPr>
          <p:spPr bwMode="auto">
            <a:xfrm>
              <a:off x="3520" y="2385"/>
              <a:ext cx="55" cy="120"/>
            </a:xfrm>
            <a:custGeom>
              <a:avLst/>
              <a:gdLst>
                <a:gd name="T0" fmla="*/ 2 w 111"/>
                <a:gd name="T1" fmla="*/ 1 h 240"/>
                <a:gd name="T2" fmla="*/ 2 w 111"/>
                <a:gd name="T3" fmla="*/ 1 h 240"/>
                <a:gd name="T4" fmla="*/ 1 w 111"/>
                <a:gd name="T5" fmla="*/ 2 h 240"/>
                <a:gd name="T6" fmla="*/ 1 w 111"/>
                <a:gd name="T7" fmla="*/ 3 h 240"/>
                <a:gd name="T8" fmla="*/ 0 w 111"/>
                <a:gd name="T9" fmla="*/ 3 h 240"/>
                <a:gd name="T10" fmla="*/ 0 w 111"/>
                <a:gd name="T11" fmla="*/ 4 h 240"/>
                <a:gd name="T12" fmla="*/ 0 w 111"/>
                <a:gd name="T13" fmla="*/ 5 h 240"/>
                <a:gd name="T14" fmla="*/ 0 w 111"/>
                <a:gd name="T15" fmla="*/ 6 h 240"/>
                <a:gd name="T16" fmla="*/ 0 w 111"/>
                <a:gd name="T17" fmla="*/ 6 h 240"/>
                <a:gd name="T18" fmla="*/ 0 w 111"/>
                <a:gd name="T19" fmla="*/ 7 h 240"/>
                <a:gd name="T20" fmla="*/ 0 w 111"/>
                <a:gd name="T21" fmla="*/ 7 h 240"/>
                <a:gd name="T22" fmla="*/ 0 w 111"/>
                <a:gd name="T23" fmla="*/ 8 h 240"/>
                <a:gd name="T24" fmla="*/ 1 w 111"/>
                <a:gd name="T25" fmla="*/ 8 h 240"/>
                <a:gd name="T26" fmla="*/ 1 w 111"/>
                <a:gd name="T27" fmla="*/ 9 h 240"/>
                <a:gd name="T28" fmla="*/ 1 w 111"/>
                <a:gd name="T29" fmla="*/ 9 h 240"/>
                <a:gd name="T30" fmla="*/ 2 w 111"/>
                <a:gd name="T31" fmla="*/ 10 h 240"/>
                <a:gd name="T32" fmla="*/ 2 w 111"/>
                <a:gd name="T33" fmla="*/ 10 h 240"/>
                <a:gd name="T34" fmla="*/ 3 w 111"/>
                <a:gd name="T35" fmla="*/ 11 h 240"/>
                <a:gd name="T36" fmla="*/ 3 w 111"/>
                <a:gd name="T37" fmla="*/ 11 h 240"/>
                <a:gd name="T38" fmla="*/ 3 w 111"/>
                <a:gd name="T39" fmla="*/ 12 h 240"/>
                <a:gd name="T40" fmla="*/ 4 w 111"/>
                <a:gd name="T41" fmla="*/ 13 h 240"/>
                <a:gd name="T42" fmla="*/ 4 w 111"/>
                <a:gd name="T43" fmla="*/ 13 h 240"/>
                <a:gd name="T44" fmla="*/ 5 w 111"/>
                <a:gd name="T45" fmla="*/ 14 h 240"/>
                <a:gd name="T46" fmla="*/ 5 w 111"/>
                <a:gd name="T47" fmla="*/ 15 h 240"/>
                <a:gd name="T48" fmla="*/ 6 w 111"/>
                <a:gd name="T49" fmla="*/ 15 h 240"/>
                <a:gd name="T50" fmla="*/ 6 w 111"/>
                <a:gd name="T51" fmla="*/ 15 h 240"/>
                <a:gd name="T52" fmla="*/ 6 w 111"/>
                <a:gd name="T53" fmla="*/ 15 h 240"/>
                <a:gd name="T54" fmla="*/ 6 w 111"/>
                <a:gd name="T55" fmla="*/ 15 h 240"/>
                <a:gd name="T56" fmla="*/ 6 w 111"/>
                <a:gd name="T57" fmla="*/ 15 h 240"/>
                <a:gd name="T58" fmla="*/ 6 w 111"/>
                <a:gd name="T59" fmla="*/ 14 h 240"/>
                <a:gd name="T60" fmla="*/ 6 w 111"/>
                <a:gd name="T61" fmla="*/ 13 h 240"/>
                <a:gd name="T62" fmla="*/ 6 w 111"/>
                <a:gd name="T63" fmla="*/ 13 h 240"/>
                <a:gd name="T64" fmla="*/ 5 w 111"/>
                <a:gd name="T65" fmla="*/ 12 h 240"/>
                <a:gd name="T66" fmla="*/ 5 w 111"/>
                <a:gd name="T67" fmla="*/ 11 h 240"/>
                <a:gd name="T68" fmla="*/ 4 w 111"/>
                <a:gd name="T69" fmla="*/ 10 h 240"/>
                <a:gd name="T70" fmla="*/ 4 w 111"/>
                <a:gd name="T71" fmla="*/ 10 h 240"/>
                <a:gd name="T72" fmla="*/ 3 w 111"/>
                <a:gd name="T73" fmla="*/ 9 h 240"/>
                <a:gd name="T74" fmla="*/ 3 w 111"/>
                <a:gd name="T75" fmla="*/ 9 h 240"/>
                <a:gd name="T76" fmla="*/ 2 w 111"/>
                <a:gd name="T77" fmla="*/ 8 h 240"/>
                <a:gd name="T78" fmla="*/ 2 w 111"/>
                <a:gd name="T79" fmla="*/ 8 h 240"/>
                <a:gd name="T80" fmla="*/ 2 w 111"/>
                <a:gd name="T81" fmla="*/ 7 h 240"/>
                <a:gd name="T82" fmla="*/ 2 w 111"/>
                <a:gd name="T83" fmla="*/ 7 h 240"/>
                <a:gd name="T84" fmla="*/ 1 w 111"/>
                <a:gd name="T85" fmla="*/ 7 h 240"/>
                <a:gd name="T86" fmla="*/ 1 w 111"/>
                <a:gd name="T87" fmla="*/ 6 h 240"/>
                <a:gd name="T88" fmla="*/ 1 w 111"/>
                <a:gd name="T89" fmla="*/ 6 h 240"/>
                <a:gd name="T90" fmla="*/ 0 w 111"/>
                <a:gd name="T91" fmla="*/ 5 h 240"/>
                <a:gd name="T92" fmla="*/ 0 w 111"/>
                <a:gd name="T93" fmla="*/ 4 h 240"/>
                <a:gd name="T94" fmla="*/ 1 w 111"/>
                <a:gd name="T95" fmla="*/ 4 h 240"/>
                <a:gd name="T96" fmla="*/ 1 w 111"/>
                <a:gd name="T97" fmla="*/ 3 h 240"/>
                <a:gd name="T98" fmla="*/ 1 w 111"/>
                <a:gd name="T99" fmla="*/ 2 h 240"/>
                <a:gd name="T100" fmla="*/ 2 w 111"/>
                <a:gd name="T101" fmla="*/ 2 h 240"/>
                <a:gd name="T102" fmla="*/ 2 w 111"/>
                <a:gd name="T103" fmla="*/ 1 h 240"/>
                <a:gd name="T104" fmla="*/ 2 w 111"/>
                <a:gd name="T105" fmla="*/ 1 h 240"/>
                <a:gd name="T106" fmla="*/ 2 w 111"/>
                <a:gd name="T107" fmla="*/ 0 h 240"/>
                <a:gd name="T108" fmla="*/ 2 w 111"/>
                <a:gd name="T109" fmla="*/ 0 h 240"/>
                <a:gd name="T110" fmla="*/ 2 w 111"/>
                <a:gd name="T111" fmla="*/ 0 h 240"/>
                <a:gd name="T112" fmla="*/ 2 w 111"/>
                <a:gd name="T113" fmla="*/ 1 h 240"/>
                <a:gd name="T114" fmla="*/ 2 w 111"/>
                <a:gd name="T115" fmla="*/ 1 h 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240"/>
                <a:gd name="T176" fmla="*/ 111 w 111"/>
                <a:gd name="T177" fmla="*/ 240 h 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240">
                  <a:moveTo>
                    <a:pt x="41" y="2"/>
                  </a:moveTo>
                  <a:lnTo>
                    <a:pt x="33" y="12"/>
                  </a:lnTo>
                  <a:lnTo>
                    <a:pt x="24" y="22"/>
                  </a:lnTo>
                  <a:lnTo>
                    <a:pt x="16" y="33"/>
                  </a:lnTo>
                  <a:lnTo>
                    <a:pt x="9" y="45"/>
                  </a:lnTo>
                  <a:lnTo>
                    <a:pt x="3" y="57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3" y="96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5" y="119"/>
                  </a:lnTo>
                  <a:lnTo>
                    <a:pt x="21" y="126"/>
                  </a:lnTo>
                  <a:lnTo>
                    <a:pt x="25" y="132"/>
                  </a:lnTo>
                  <a:lnTo>
                    <a:pt x="31" y="139"/>
                  </a:lnTo>
                  <a:lnTo>
                    <a:pt x="36" y="146"/>
                  </a:lnTo>
                  <a:lnTo>
                    <a:pt x="41" y="152"/>
                  </a:lnTo>
                  <a:lnTo>
                    <a:pt x="48" y="163"/>
                  </a:lnTo>
                  <a:lnTo>
                    <a:pt x="56" y="174"/>
                  </a:lnTo>
                  <a:lnTo>
                    <a:pt x="62" y="185"/>
                  </a:lnTo>
                  <a:lnTo>
                    <a:pt x="69" y="196"/>
                  </a:lnTo>
                  <a:lnTo>
                    <a:pt x="76" y="208"/>
                  </a:lnTo>
                  <a:lnTo>
                    <a:pt x="83" y="218"/>
                  </a:lnTo>
                  <a:lnTo>
                    <a:pt x="91" y="229"/>
                  </a:lnTo>
                  <a:lnTo>
                    <a:pt x="99" y="239"/>
                  </a:lnTo>
                  <a:lnTo>
                    <a:pt x="103" y="240"/>
                  </a:lnTo>
                  <a:lnTo>
                    <a:pt x="107" y="238"/>
                  </a:lnTo>
                  <a:lnTo>
                    <a:pt x="109" y="233"/>
                  </a:lnTo>
                  <a:lnTo>
                    <a:pt x="111" y="229"/>
                  </a:lnTo>
                  <a:lnTo>
                    <a:pt x="106" y="216"/>
                  </a:lnTo>
                  <a:lnTo>
                    <a:pt x="101" y="204"/>
                  </a:lnTo>
                  <a:lnTo>
                    <a:pt x="96" y="193"/>
                  </a:lnTo>
                  <a:lnTo>
                    <a:pt x="89" y="180"/>
                  </a:lnTo>
                  <a:lnTo>
                    <a:pt x="81" y="170"/>
                  </a:lnTo>
                  <a:lnTo>
                    <a:pt x="74" y="158"/>
                  </a:lnTo>
                  <a:lnTo>
                    <a:pt x="66" y="147"/>
                  </a:lnTo>
                  <a:lnTo>
                    <a:pt x="58" y="136"/>
                  </a:lnTo>
                  <a:lnTo>
                    <a:pt x="52" y="129"/>
                  </a:lnTo>
                  <a:lnTo>
                    <a:pt x="47" y="124"/>
                  </a:lnTo>
                  <a:lnTo>
                    <a:pt x="41" y="118"/>
                  </a:lnTo>
                  <a:lnTo>
                    <a:pt x="37" y="111"/>
                  </a:lnTo>
                  <a:lnTo>
                    <a:pt x="32" y="105"/>
                  </a:lnTo>
                  <a:lnTo>
                    <a:pt x="27" y="98"/>
                  </a:lnTo>
                  <a:lnTo>
                    <a:pt x="23" y="91"/>
                  </a:lnTo>
                  <a:lnTo>
                    <a:pt x="18" y="84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7" y="51"/>
                  </a:lnTo>
                  <a:lnTo>
                    <a:pt x="21" y="41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9" y="12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4" name="Freeform 559"/>
            <p:cNvSpPr>
              <a:spLocks/>
            </p:cNvSpPr>
            <p:nvPr/>
          </p:nvSpPr>
          <p:spPr bwMode="auto">
            <a:xfrm>
              <a:off x="3571" y="2438"/>
              <a:ext cx="18" cy="63"/>
            </a:xfrm>
            <a:custGeom>
              <a:avLst/>
              <a:gdLst>
                <a:gd name="T0" fmla="*/ 0 w 35"/>
                <a:gd name="T1" fmla="*/ 1 h 125"/>
                <a:gd name="T2" fmla="*/ 1 w 35"/>
                <a:gd name="T3" fmla="*/ 2 h 125"/>
                <a:gd name="T4" fmla="*/ 1 w 35"/>
                <a:gd name="T5" fmla="*/ 2 h 125"/>
                <a:gd name="T6" fmla="*/ 2 w 35"/>
                <a:gd name="T7" fmla="*/ 3 h 125"/>
                <a:gd name="T8" fmla="*/ 2 w 35"/>
                <a:gd name="T9" fmla="*/ 4 h 125"/>
                <a:gd name="T10" fmla="*/ 2 w 35"/>
                <a:gd name="T11" fmla="*/ 5 h 125"/>
                <a:gd name="T12" fmla="*/ 1 w 35"/>
                <a:gd name="T13" fmla="*/ 6 h 125"/>
                <a:gd name="T14" fmla="*/ 1 w 35"/>
                <a:gd name="T15" fmla="*/ 7 h 125"/>
                <a:gd name="T16" fmla="*/ 1 w 35"/>
                <a:gd name="T17" fmla="*/ 8 h 125"/>
                <a:gd name="T18" fmla="*/ 1 w 35"/>
                <a:gd name="T19" fmla="*/ 8 h 125"/>
                <a:gd name="T20" fmla="*/ 1 w 35"/>
                <a:gd name="T21" fmla="*/ 8 h 125"/>
                <a:gd name="T22" fmla="*/ 1 w 35"/>
                <a:gd name="T23" fmla="*/ 8 h 125"/>
                <a:gd name="T24" fmla="*/ 1 w 35"/>
                <a:gd name="T25" fmla="*/ 8 h 125"/>
                <a:gd name="T26" fmla="*/ 2 w 35"/>
                <a:gd name="T27" fmla="*/ 7 h 125"/>
                <a:gd name="T28" fmla="*/ 2 w 35"/>
                <a:gd name="T29" fmla="*/ 6 h 125"/>
                <a:gd name="T30" fmla="*/ 3 w 35"/>
                <a:gd name="T31" fmla="*/ 5 h 125"/>
                <a:gd name="T32" fmla="*/ 3 w 35"/>
                <a:gd name="T33" fmla="*/ 4 h 125"/>
                <a:gd name="T34" fmla="*/ 2 w 35"/>
                <a:gd name="T35" fmla="*/ 3 h 125"/>
                <a:gd name="T36" fmla="*/ 2 w 35"/>
                <a:gd name="T37" fmla="*/ 2 h 125"/>
                <a:gd name="T38" fmla="*/ 1 w 35"/>
                <a:gd name="T39" fmla="*/ 1 h 125"/>
                <a:gd name="T40" fmla="*/ 1 w 35"/>
                <a:gd name="T41" fmla="*/ 1 h 125"/>
                <a:gd name="T42" fmla="*/ 1 w 35"/>
                <a:gd name="T43" fmla="*/ 0 h 125"/>
                <a:gd name="T44" fmla="*/ 1 w 35"/>
                <a:gd name="T45" fmla="*/ 0 h 125"/>
                <a:gd name="T46" fmla="*/ 0 w 35"/>
                <a:gd name="T47" fmla="*/ 1 h 125"/>
                <a:gd name="T48" fmla="*/ 0 w 35"/>
                <a:gd name="T49" fmla="*/ 1 h 125"/>
                <a:gd name="T50" fmla="*/ 0 w 35"/>
                <a:gd name="T51" fmla="*/ 1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25"/>
                <a:gd name="T80" fmla="*/ 35 w 3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25">
                  <a:moveTo>
                    <a:pt x="0" y="3"/>
                  </a:moveTo>
                  <a:lnTo>
                    <a:pt x="5" y="17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77"/>
                  </a:lnTo>
                  <a:lnTo>
                    <a:pt x="15" y="92"/>
                  </a:lnTo>
                  <a:lnTo>
                    <a:pt x="6" y="107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9" y="124"/>
                  </a:lnTo>
                  <a:lnTo>
                    <a:pt x="12" y="122"/>
                  </a:lnTo>
                  <a:lnTo>
                    <a:pt x="21" y="109"/>
                  </a:lnTo>
                  <a:lnTo>
                    <a:pt x="29" y="94"/>
                  </a:lnTo>
                  <a:lnTo>
                    <a:pt x="34" y="80"/>
                  </a:lnTo>
                  <a:lnTo>
                    <a:pt x="35" y="64"/>
                  </a:lnTo>
                  <a:lnTo>
                    <a:pt x="32" y="47"/>
                  </a:lnTo>
                  <a:lnTo>
                    <a:pt x="23" y="31"/>
                  </a:lnTo>
                  <a:lnTo>
                    <a:pt x="12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5" name="Freeform 560"/>
            <p:cNvSpPr>
              <a:spLocks/>
            </p:cNvSpPr>
            <p:nvPr/>
          </p:nvSpPr>
          <p:spPr bwMode="auto">
            <a:xfrm>
              <a:off x="3623" y="2415"/>
              <a:ext cx="38" cy="20"/>
            </a:xfrm>
            <a:custGeom>
              <a:avLst/>
              <a:gdLst>
                <a:gd name="T0" fmla="*/ 5 w 76"/>
                <a:gd name="T1" fmla="*/ 0 h 42"/>
                <a:gd name="T2" fmla="*/ 5 w 76"/>
                <a:gd name="T3" fmla="*/ 0 h 42"/>
                <a:gd name="T4" fmla="*/ 5 w 76"/>
                <a:gd name="T5" fmla="*/ 0 h 42"/>
                <a:gd name="T6" fmla="*/ 4 w 76"/>
                <a:gd name="T7" fmla="*/ 0 h 42"/>
                <a:gd name="T8" fmla="*/ 4 w 76"/>
                <a:gd name="T9" fmla="*/ 0 h 42"/>
                <a:gd name="T10" fmla="*/ 4 w 76"/>
                <a:gd name="T11" fmla="*/ 0 h 42"/>
                <a:gd name="T12" fmla="*/ 4 w 76"/>
                <a:gd name="T13" fmla="*/ 0 h 42"/>
                <a:gd name="T14" fmla="*/ 3 w 76"/>
                <a:gd name="T15" fmla="*/ 1 h 42"/>
                <a:gd name="T16" fmla="*/ 3 w 76"/>
                <a:gd name="T17" fmla="*/ 1 h 42"/>
                <a:gd name="T18" fmla="*/ 2 w 76"/>
                <a:gd name="T19" fmla="*/ 1 h 42"/>
                <a:gd name="T20" fmla="*/ 2 w 76"/>
                <a:gd name="T21" fmla="*/ 1 h 42"/>
                <a:gd name="T22" fmla="*/ 1 w 76"/>
                <a:gd name="T23" fmla="*/ 1 h 42"/>
                <a:gd name="T24" fmla="*/ 1 w 76"/>
                <a:gd name="T25" fmla="*/ 1 h 42"/>
                <a:gd name="T26" fmla="*/ 1 w 76"/>
                <a:gd name="T27" fmla="*/ 1 h 42"/>
                <a:gd name="T28" fmla="*/ 0 w 76"/>
                <a:gd name="T29" fmla="*/ 2 h 42"/>
                <a:gd name="T30" fmla="*/ 1 w 76"/>
                <a:gd name="T31" fmla="*/ 2 h 42"/>
                <a:gd name="T32" fmla="*/ 1 w 76"/>
                <a:gd name="T33" fmla="*/ 2 h 42"/>
                <a:gd name="T34" fmla="*/ 1 w 76"/>
                <a:gd name="T35" fmla="*/ 2 h 42"/>
                <a:gd name="T36" fmla="*/ 1 w 76"/>
                <a:gd name="T37" fmla="*/ 2 h 42"/>
                <a:gd name="T38" fmla="*/ 2 w 76"/>
                <a:gd name="T39" fmla="*/ 2 h 42"/>
                <a:gd name="T40" fmla="*/ 2 w 76"/>
                <a:gd name="T41" fmla="*/ 2 h 42"/>
                <a:gd name="T42" fmla="*/ 2 w 76"/>
                <a:gd name="T43" fmla="*/ 2 h 42"/>
                <a:gd name="T44" fmla="*/ 3 w 76"/>
                <a:gd name="T45" fmla="*/ 1 h 42"/>
                <a:gd name="T46" fmla="*/ 3 w 76"/>
                <a:gd name="T47" fmla="*/ 1 h 42"/>
                <a:gd name="T48" fmla="*/ 3 w 76"/>
                <a:gd name="T49" fmla="*/ 1 h 42"/>
                <a:gd name="T50" fmla="*/ 4 w 76"/>
                <a:gd name="T51" fmla="*/ 1 h 42"/>
                <a:gd name="T52" fmla="*/ 4 w 76"/>
                <a:gd name="T53" fmla="*/ 0 h 42"/>
                <a:gd name="T54" fmla="*/ 5 w 76"/>
                <a:gd name="T55" fmla="*/ 0 h 42"/>
                <a:gd name="T56" fmla="*/ 5 w 76"/>
                <a:gd name="T57" fmla="*/ 0 h 42"/>
                <a:gd name="T58" fmla="*/ 5 w 76"/>
                <a:gd name="T59" fmla="*/ 0 h 42"/>
                <a:gd name="T60" fmla="*/ 5 w 76"/>
                <a:gd name="T61" fmla="*/ 0 h 42"/>
                <a:gd name="T62" fmla="*/ 5 w 76"/>
                <a:gd name="T63" fmla="*/ 0 h 42"/>
                <a:gd name="T64" fmla="*/ 5 w 76"/>
                <a:gd name="T65" fmla="*/ 0 h 42"/>
                <a:gd name="T66" fmla="*/ 5 w 76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2"/>
                <a:gd name="T104" fmla="*/ 76 w 7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2">
                  <a:moveTo>
                    <a:pt x="74" y="0"/>
                  </a:moveTo>
                  <a:lnTo>
                    <a:pt x="71" y="4"/>
                  </a:lnTo>
                  <a:lnTo>
                    <a:pt x="66" y="6"/>
                  </a:lnTo>
                  <a:lnTo>
                    <a:pt x="61" y="8"/>
                  </a:lnTo>
                  <a:lnTo>
                    <a:pt x="58" y="11"/>
                  </a:lnTo>
                  <a:lnTo>
                    <a:pt x="53" y="13"/>
                  </a:lnTo>
                  <a:lnTo>
                    <a:pt x="49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4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2"/>
                  </a:lnTo>
                  <a:lnTo>
                    <a:pt x="10" y="42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8" y="10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6" name="Freeform 561"/>
            <p:cNvSpPr>
              <a:spLocks/>
            </p:cNvSpPr>
            <p:nvPr/>
          </p:nvSpPr>
          <p:spPr bwMode="auto">
            <a:xfrm>
              <a:off x="3628" y="2430"/>
              <a:ext cx="18" cy="145"/>
            </a:xfrm>
            <a:custGeom>
              <a:avLst/>
              <a:gdLst>
                <a:gd name="T0" fmla="*/ 1 w 35"/>
                <a:gd name="T1" fmla="*/ 1 h 290"/>
                <a:gd name="T2" fmla="*/ 0 w 35"/>
                <a:gd name="T3" fmla="*/ 5 h 290"/>
                <a:gd name="T4" fmla="*/ 1 w 35"/>
                <a:gd name="T5" fmla="*/ 10 h 290"/>
                <a:gd name="T6" fmla="*/ 1 w 35"/>
                <a:gd name="T7" fmla="*/ 14 h 290"/>
                <a:gd name="T8" fmla="*/ 2 w 35"/>
                <a:gd name="T9" fmla="*/ 18 h 290"/>
                <a:gd name="T10" fmla="*/ 2 w 35"/>
                <a:gd name="T11" fmla="*/ 19 h 290"/>
                <a:gd name="T12" fmla="*/ 2 w 35"/>
                <a:gd name="T13" fmla="*/ 18 h 290"/>
                <a:gd name="T14" fmla="*/ 3 w 35"/>
                <a:gd name="T15" fmla="*/ 18 h 290"/>
                <a:gd name="T16" fmla="*/ 3 w 35"/>
                <a:gd name="T17" fmla="*/ 18 h 290"/>
                <a:gd name="T18" fmla="*/ 2 w 35"/>
                <a:gd name="T19" fmla="*/ 14 h 290"/>
                <a:gd name="T20" fmla="*/ 2 w 35"/>
                <a:gd name="T21" fmla="*/ 9 h 290"/>
                <a:gd name="T22" fmla="*/ 1 w 35"/>
                <a:gd name="T23" fmla="*/ 5 h 290"/>
                <a:gd name="T24" fmla="*/ 1 w 35"/>
                <a:gd name="T25" fmla="*/ 1 h 290"/>
                <a:gd name="T26" fmla="*/ 1 w 35"/>
                <a:gd name="T27" fmla="*/ 0 h 290"/>
                <a:gd name="T28" fmla="*/ 1 w 35"/>
                <a:gd name="T29" fmla="*/ 0 h 290"/>
                <a:gd name="T30" fmla="*/ 1 w 35"/>
                <a:gd name="T31" fmla="*/ 1 h 290"/>
                <a:gd name="T32" fmla="*/ 1 w 35"/>
                <a:gd name="T33" fmla="*/ 1 h 290"/>
                <a:gd name="T34" fmla="*/ 1 w 35"/>
                <a:gd name="T35" fmla="*/ 1 h 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90"/>
                <a:gd name="T56" fmla="*/ 35 w 35"/>
                <a:gd name="T57" fmla="*/ 290 h 2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90">
                  <a:moveTo>
                    <a:pt x="1" y="4"/>
                  </a:moveTo>
                  <a:lnTo>
                    <a:pt x="0" y="74"/>
                  </a:lnTo>
                  <a:lnTo>
                    <a:pt x="3" y="146"/>
                  </a:lnTo>
                  <a:lnTo>
                    <a:pt x="10" y="216"/>
                  </a:lnTo>
                  <a:lnTo>
                    <a:pt x="25" y="285"/>
                  </a:lnTo>
                  <a:lnTo>
                    <a:pt x="27" y="290"/>
                  </a:lnTo>
                  <a:lnTo>
                    <a:pt x="32" y="287"/>
                  </a:lnTo>
                  <a:lnTo>
                    <a:pt x="34" y="283"/>
                  </a:lnTo>
                  <a:lnTo>
                    <a:pt x="35" y="278"/>
                  </a:lnTo>
                  <a:lnTo>
                    <a:pt x="27" y="209"/>
                  </a:lnTo>
                  <a:lnTo>
                    <a:pt x="18" y="140"/>
                  </a:lnTo>
                  <a:lnTo>
                    <a:pt x="10" y="71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7" name="Freeform 562"/>
            <p:cNvSpPr>
              <a:spLocks/>
            </p:cNvSpPr>
            <p:nvPr/>
          </p:nvSpPr>
          <p:spPr bwMode="auto">
            <a:xfrm>
              <a:off x="3567" y="2471"/>
              <a:ext cx="14" cy="100"/>
            </a:xfrm>
            <a:custGeom>
              <a:avLst/>
              <a:gdLst>
                <a:gd name="T0" fmla="*/ 0 w 26"/>
                <a:gd name="T1" fmla="*/ 0 h 202"/>
                <a:gd name="T2" fmla="*/ 0 w 26"/>
                <a:gd name="T3" fmla="*/ 3 h 202"/>
                <a:gd name="T4" fmla="*/ 1 w 26"/>
                <a:gd name="T5" fmla="*/ 6 h 202"/>
                <a:gd name="T6" fmla="*/ 1 w 26"/>
                <a:gd name="T7" fmla="*/ 9 h 202"/>
                <a:gd name="T8" fmla="*/ 1 w 26"/>
                <a:gd name="T9" fmla="*/ 12 h 202"/>
                <a:gd name="T10" fmla="*/ 1 w 26"/>
                <a:gd name="T11" fmla="*/ 12 h 202"/>
                <a:gd name="T12" fmla="*/ 2 w 26"/>
                <a:gd name="T13" fmla="*/ 12 h 202"/>
                <a:gd name="T14" fmla="*/ 2 w 26"/>
                <a:gd name="T15" fmla="*/ 12 h 202"/>
                <a:gd name="T16" fmla="*/ 2 w 26"/>
                <a:gd name="T17" fmla="*/ 11 h 202"/>
                <a:gd name="T18" fmla="*/ 2 w 26"/>
                <a:gd name="T19" fmla="*/ 9 h 202"/>
                <a:gd name="T20" fmla="*/ 2 w 26"/>
                <a:gd name="T21" fmla="*/ 6 h 202"/>
                <a:gd name="T22" fmla="*/ 1 w 26"/>
                <a:gd name="T23" fmla="*/ 3 h 202"/>
                <a:gd name="T24" fmla="*/ 1 w 26"/>
                <a:gd name="T25" fmla="*/ 0 h 202"/>
                <a:gd name="T26" fmla="*/ 1 w 26"/>
                <a:gd name="T27" fmla="*/ 0 h 202"/>
                <a:gd name="T28" fmla="*/ 1 w 26"/>
                <a:gd name="T29" fmla="*/ 0 h 202"/>
                <a:gd name="T30" fmla="*/ 1 w 26"/>
                <a:gd name="T31" fmla="*/ 0 h 202"/>
                <a:gd name="T32" fmla="*/ 0 w 26"/>
                <a:gd name="T33" fmla="*/ 0 h 202"/>
                <a:gd name="T34" fmla="*/ 0 w 26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02"/>
                <a:gd name="T56" fmla="*/ 26 w 2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02">
                  <a:moveTo>
                    <a:pt x="0" y="4"/>
                  </a:moveTo>
                  <a:lnTo>
                    <a:pt x="0" y="52"/>
                  </a:lnTo>
                  <a:lnTo>
                    <a:pt x="2" y="101"/>
                  </a:lnTo>
                  <a:lnTo>
                    <a:pt x="5" y="151"/>
                  </a:lnTo>
                  <a:lnTo>
                    <a:pt x="12" y="199"/>
                  </a:lnTo>
                  <a:lnTo>
                    <a:pt x="15" y="202"/>
                  </a:lnTo>
                  <a:lnTo>
                    <a:pt x="19" y="201"/>
                  </a:lnTo>
                  <a:lnTo>
                    <a:pt x="24" y="197"/>
                  </a:lnTo>
                  <a:lnTo>
                    <a:pt x="26" y="192"/>
                  </a:lnTo>
                  <a:lnTo>
                    <a:pt x="23" y="145"/>
                  </a:lnTo>
                  <a:lnTo>
                    <a:pt x="17" y="97"/>
                  </a:lnTo>
                  <a:lnTo>
                    <a:pt x="10" y="5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8" name="Freeform 563"/>
            <p:cNvSpPr>
              <a:spLocks/>
            </p:cNvSpPr>
            <p:nvPr/>
          </p:nvSpPr>
          <p:spPr bwMode="auto">
            <a:xfrm>
              <a:off x="3577" y="2570"/>
              <a:ext cx="65" cy="28"/>
            </a:xfrm>
            <a:custGeom>
              <a:avLst/>
              <a:gdLst>
                <a:gd name="T0" fmla="*/ 8 w 129"/>
                <a:gd name="T1" fmla="*/ 0 h 57"/>
                <a:gd name="T2" fmla="*/ 8 w 129"/>
                <a:gd name="T3" fmla="*/ 0 h 57"/>
                <a:gd name="T4" fmla="*/ 8 w 129"/>
                <a:gd name="T5" fmla="*/ 0 h 57"/>
                <a:gd name="T6" fmla="*/ 7 w 129"/>
                <a:gd name="T7" fmla="*/ 1 h 57"/>
                <a:gd name="T8" fmla="*/ 7 w 129"/>
                <a:gd name="T9" fmla="*/ 1 h 57"/>
                <a:gd name="T10" fmla="*/ 7 w 129"/>
                <a:gd name="T11" fmla="*/ 1 h 57"/>
                <a:gd name="T12" fmla="*/ 6 w 129"/>
                <a:gd name="T13" fmla="*/ 1 h 57"/>
                <a:gd name="T14" fmla="*/ 6 w 129"/>
                <a:gd name="T15" fmla="*/ 1 h 57"/>
                <a:gd name="T16" fmla="*/ 5 w 129"/>
                <a:gd name="T17" fmla="*/ 1 h 57"/>
                <a:gd name="T18" fmla="*/ 5 w 129"/>
                <a:gd name="T19" fmla="*/ 1 h 57"/>
                <a:gd name="T20" fmla="*/ 4 w 129"/>
                <a:gd name="T21" fmla="*/ 1 h 57"/>
                <a:gd name="T22" fmla="*/ 4 w 129"/>
                <a:gd name="T23" fmla="*/ 1 h 57"/>
                <a:gd name="T24" fmla="*/ 3 w 129"/>
                <a:gd name="T25" fmla="*/ 1 h 57"/>
                <a:gd name="T26" fmla="*/ 3 w 129"/>
                <a:gd name="T27" fmla="*/ 1 h 57"/>
                <a:gd name="T28" fmla="*/ 2 w 129"/>
                <a:gd name="T29" fmla="*/ 1 h 57"/>
                <a:gd name="T30" fmla="*/ 2 w 129"/>
                <a:gd name="T31" fmla="*/ 0 h 57"/>
                <a:gd name="T32" fmla="*/ 1 w 129"/>
                <a:gd name="T33" fmla="*/ 0 h 57"/>
                <a:gd name="T34" fmla="*/ 1 w 129"/>
                <a:gd name="T35" fmla="*/ 0 h 57"/>
                <a:gd name="T36" fmla="*/ 1 w 129"/>
                <a:gd name="T37" fmla="*/ 1 h 57"/>
                <a:gd name="T38" fmla="*/ 0 w 129"/>
                <a:gd name="T39" fmla="*/ 1 h 57"/>
                <a:gd name="T40" fmla="*/ 0 w 129"/>
                <a:gd name="T41" fmla="*/ 1 h 57"/>
                <a:gd name="T42" fmla="*/ 1 w 129"/>
                <a:gd name="T43" fmla="*/ 2 h 57"/>
                <a:gd name="T44" fmla="*/ 1 w 129"/>
                <a:gd name="T45" fmla="*/ 3 h 57"/>
                <a:gd name="T46" fmla="*/ 2 w 129"/>
                <a:gd name="T47" fmla="*/ 3 h 57"/>
                <a:gd name="T48" fmla="*/ 2 w 129"/>
                <a:gd name="T49" fmla="*/ 3 h 57"/>
                <a:gd name="T50" fmla="*/ 3 w 129"/>
                <a:gd name="T51" fmla="*/ 3 h 57"/>
                <a:gd name="T52" fmla="*/ 4 w 129"/>
                <a:gd name="T53" fmla="*/ 3 h 57"/>
                <a:gd name="T54" fmla="*/ 5 w 129"/>
                <a:gd name="T55" fmla="*/ 3 h 57"/>
                <a:gd name="T56" fmla="*/ 5 w 129"/>
                <a:gd name="T57" fmla="*/ 3 h 57"/>
                <a:gd name="T58" fmla="*/ 6 w 129"/>
                <a:gd name="T59" fmla="*/ 2 h 57"/>
                <a:gd name="T60" fmla="*/ 6 w 129"/>
                <a:gd name="T61" fmla="*/ 2 h 57"/>
                <a:gd name="T62" fmla="*/ 7 w 129"/>
                <a:gd name="T63" fmla="*/ 2 h 57"/>
                <a:gd name="T64" fmla="*/ 7 w 129"/>
                <a:gd name="T65" fmla="*/ 2 h 57"/>
                <a:gd name="T66" fmla="*/ 8 w 129"/>
                <a:gd name="T67" fmla="*/ 1 h 57"/>
                <a:gd name="T68" fmla="*/ 8 w 129"/>
                <a:gd name="T69" fmla="*/ 1 h 57"/>
                <a:gd name="T70" fmla="*/ 8 w 129"/>
                <a:gd name="T71" fmla="*/ 0 h 57"/>
                <a:gd name="T72" fmla="*/ 9 w 129"/>
                <a:gd name="T73" fmla="*/ 0 h 57"/>
                <a:gd name="T74" fmla="*/ 9 w 129"/>
                <a:gd name="T75" fmla="*/ 0 h 57"/>
                <a:gd name="T76" fmla="*/ 9 w 129"/>
                <a:gd name="T77" fmla="*/ 0 h 57"/>
                <a:gd name="T78" fmla="*/ 8 w 129"/>
                <a:gd name="T79" fmla="*/ 0 h 57"/>
                <a:gd name="T80" fmla="*/ 8 w 129"/>
                <a:gd name="T81" fmla="*/ 0 h 57"/>
                <a:gd name="T82" fmla="*/ 8 w 129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57"/>
                <a:gd name="T128" fmla="*/ 129 w 129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57">
                  <a:moveTo>
                    <a:pt x="127" y="1"/>
                  </a:moveTo>
                  <a:lnTo>
                    <a:pt x="122" y="8"/>
                  </a:lnTo>
                  <a:lnTo>
                    <a:pt x="117" y="14"/>
                  </a:lnTo>
                  <a:lnTo>
                    <a:pt x="111" y="18"/>
                  </a:lnTo>
                  <a:lnTo>
                    <a:pt x="105" y="20"/>
                  </a:lnTo>
                  <a:lnTo>
                    <a:pt x="98" y="22"/>
                  </a:lnTo>
                  <a:lnTo>
                    <a:pt x="91" y="23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1" y="26"/>
                  </a:lnTo>
                  <a:lnTo>
                    <a:pt x="53" y="24"/>
                  </a:lnTo>
                  <a:lnTo>
                    <a:pt x="46" y="23"/>
                  </a:lnTo>
                  <a:lnTo>
                    <a:pt x="38" y="21"/>
                  </a:lnTo>
                  <a:lnTo>
                    <a:pt x="30" y="18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3" y="50"/>
                  </a:lnTo>
                  <a:lnTo>
                    <a:pt x="22" y="54"/>
                  </a:lnTo>
                  <a:lnTo>
                    <a:pt x="32" y="57"/>
                  </a:lnTo>
                  <a:lnTo>
                    <a:pt x="44" y="57"/>
                  </a:lnTo>
                  <a:lnTo>
                    <a:pt x="57" y="56"/>
                  </a:lnTo>
                  <a:lnTo>
                    <a:pt x="68" y="53"/>
                  </a:lnTo>
                  <a:lnTo>
                    <a:pt x="79" y="50"/>
                  </a:lnTo>
                  <a:lnTo>
                    <a:pt x="87" y="46"/>
                  </a:lnTo>
                  <a:lnTo>
                    <a:pt x="95" y="43"/>
                  </a:lnTo>
                  <a:lnTo>
                    <a:pt x="103" y="38"/>
                  </a:lnTo>
                  <a:lnTo>
                    <a:pt x="110" y="33"/>
                  </a:lnTo>
                  <a:lnTo>
                    <a:pt x="115" y="27"/>
                  </a:lnTo>
                  <a:lnTo>
                    <a:pt x="121" y="20"/>
                  </a:lnTo>
                  <a:lnTo>
                    <a:pt x="126" y="12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59" name="Freeform 564"/>
            <p:cNvSpPr>
              <a:spLocks/>
            </p:cNvSpPr>
            <p:nvPr/>
          </p:nvSpPr>
          <p:spPr bwMode="auto">
            <a:xfrm>
              <a:off x="3512" y="2445"/>
              <a:ext cx="63" cy="81"/>
            </a:xfrm>
            <a:custGeom>
              <a:avLst/>
              <a:gdLst>
                <a:gd name="T0" fmla="*/ 1 w 127"/>
                <a:gd name="T1" fmla="*/ 1 h 162"/>
                <a:gd name="T2" fmla="*/ 1 w 127"/>
                <a:gd name="T3" fmla="*/ 1 h 162"/>
                <a:gd name="T4" fmla="*/ 0 w 127"/>
                <a:gd name="T5" fmla="*/ 2 h 162"/>
                <a:gd name="T6" fmla="*/ 0 w 127"/>
                <a:gd name="T7" fmla="*/ 2 h 162"/>
                <a:gd name="T8" fmla="*/ 0 w 127"/>
                <a:gd name="T9" fmla="*/ 3 h 162"/>
                <a:gd name="T10" fmla="*/ 0 w 127"/>
                <a:gd name="T11" fmla="*/ 4 h 162"/>
                <a:gd name="T12" fmla="*/ 0 w 127"/>
                <a:gd name="T13" fmla="*/ 4 h 162"/>
                <a:gd name="T14" fmla="*/ 0 w 127"/>
                <a:gd name="T15" fmla="*/ 5 h 162"/>
                <a:gd name="T16" fmla="*/ 0 w 127"/>
                <a:gd name="T17" fmla="*/ 6 h 162"/>
                <a:gd name="T18" fmla="*/ 0 w 127"/>
                <a:gd name="T19" fmla="*/ 6 h 162"/>
                <a:gd name="T20" fmla="*/ 0 w 127"/>
                <a:gd name="T21" fmla="*/ 6 h 162"/>
                <a:gd name="T22" fmla="*/ 0 w 127"/>
                <a:gd name="T23" fmla="*/ 7 h 162"/>
                <a:gd name="T24" fmla="*/ 1 w 127"/>
                <a:gd name="T25" fmla="*/ 7 h 162"/>
                <a:gd name="T26" fmla="*/ 1 w 127"/>
                <a:gd name="T27" fmla="*/ 7 h 162"/>
                <a:gd name="T28" fmla="*/ 2 w 127"/>
                <a:gd name="T29" fmla="*/ 7 h 162"/>
                <a:gd name="T30" fmla="*/ 2 w 127"/>
                <a:gd name="T31" fmla="*/ 8 h 162"/>
                <a:gd name="T32" fmla="*/ 2 w 127"/>
                <a:gd name="T33" fmla="*/ 8 h 162"/>
                <a:gd name="T34" fmla="*/ 3 w 127"/>
                <a:gd name="T35" fmla="*/ 8 h 162"/>
                <a:gd name="T36" fmla="*/ 3 w 127"/>
                <a:gd name="T37" fmla="*/ 8 h 162"/>
                <a:gd name="T38" fmla="*/ 4 w 127"/>
                <a:gd name="T39" fmla="*/ 9 h 162"/>
                <a:gd name="T40" fmla="*/ 5 w 127"/>
                <a:gd name="T41" fmla="*/ 9 h 162"/>
                <a:gd name="T42" fmla="*/ 5 w 127"/>
                <a:gd name="T43" fmla="*/ 9 h 162"/>
                <a:gd name="T44" fmla="*/ 6 w 127"/>
                <a:gd name="T45" fmla="*/ 10 h 162"/>
                <a:gd name="T46" fmla="*/ 6 w 127"/>
                <a:gd name="T47" fmla="*/ 10 h 162"/>
                <a:gd name="T48" fmla="*/ 7 w 127"/>
                <a:gd name="T49" fmla="*/ 11 h 162"/>
                <a:gd name="T50" fmla="*/ 7 w 127"/>
                <a:gd name="T51" fmla="*/ 11 h 162"/>
                <a:gd name="T52" fmla="*/ 7 w 127"/>
                <a:gd name="T53" fmla="*/ 10 h 162"/>
                <a:gd name="T54" fmla="*/ 7 w 127"/>
                <a:gd name="T55" fmla="*/ 10 h 162"/>
                <a:gd name="T56" fmla="*/ 7 w 127"/>
                <a:gd name="T57" fmla="*/ 10 h 162"/>
                <a:gd name="T58" fmla="*/ 7 w 127"/>
                <a:gd name="T59" fmla="*/ 9 h 162"/>
                <a:gd name="T60" fmla="*/ 7 w 127"/>
                <a:gd name="T61" fmla="*/ 9 h 162"/>
                <a:gd name="T62" fmla="*/ 6 w 127"/>
                <a:gd name="T63" fmla="*/ 9 h 162"/>
                <a:gd name="T64" fmla="*/ 6 w 127"/>
                <a:gd name="T65" fmla="*/ 8 h 162"/>
                <a:gd name="T66" fmla="*/ 5 w 127"/>
                <a:gd name="T67" fmla="*/ 8 h 162"/>
                <a:gd name="T68" fmla="*/ 5 w 127"/>
                <a:gd name="T69" fmla="*/ 8 h 162"/>
                <a:gd name="T70" fmla="*/ 4 w 127"/>
                <a:gd name="T71" fmla="*/ 7 h 162"/>
                <a:gd name="T72" fmla="*/ 3 w 127"/>
                <a:gd name="T73" fmla="*/ 7 h 162"/>
                <a:gd name="T74" fmla="*/ 3 w 127"/>
                <a:gd name="T75" fmla="*/ 7 h 162"/>
                <a:gd name="T76" fmla="*/ 3 w 127"/>
                <a:gd name="T77" fmla="*/ 7 h 162"/>
                <a:gd name="T78" fmla="*/ 2 w 127"/>
                <a:gd name="T79" fmla="*/ 6 h 162"/>
                <a:gd name="T80" fmla="*/ 2 w 127"/>
                <a:gd name="T81" fmla="*/ 6 h 162"/>
                <a:gd name="T82" fmla="*/ 1 w 127"/>
                <a:gd name="T83" fmla="*/ 6 h 162"/>
                <a:gd name="T84" fmla="*/ 1 w 127"/>
                <a:gd name="T85" fmla="*/ 6 h 162"/>
                <a:gd name="T86" fmla="*/ 1 w 127"/>
                <a:gd name="T87" fmla="*/ 5 h 162"/>
                <a:gd name="T88" fmla="*/ 1 w 127"/>
                <a:gd name="T89" fmla="*/ 5 h 162"/>
                <a:gd name="T90" fmla="*/ 0 w 127"/>
                <a:gd name="T91" fmla="*/ 4 h 162"/>
                <a:gd name="T92" fmla="*/ 0 w 127"/>
                <a:gd name="T93" fmla="*/ 3 h 162"/>
                <a:gd name="T94" fmla="*/ 1 w 127"/>
                <a:gd name="T95" fmla="*/ 2 h 162"/>
                <a:gd name="T96" fmla="*/ 2 w 127"/>
                <a:gd name="T97" fmla="*/ 1 h 162"/>
                <a:gd name="T98" fmla="*/ 2 w 127"/>
                <a:gd name="T99" fmla="*/ 1 h 162"/>
                <a:gd name="T100" fmla="*/ 2 w 127"/>
                <a:gd name="T101" fmla="*/ 1 h 162"/>
                <a:gd name="T102" fmla="*/ 1 w 127"/>
                <a:gd name="T103" fmla="*/ 0 h 162"/>
                <a:gd name="T104" fmla="*/ 1 w 127"/>
                <a:gd name="T105" fmla="*/ 1 h 162"/>
                <a:gd name="T106" fmla="*/ 1 w 127"/>
                <a:gd name="T107" fmla="*/ 1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"/>
                <a:gd name="T163" fmla="*/ 0 h 162"/>
                <a:gd name="T164" fmla="*/ 127 w 127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" h="162">
                  <a:moveTo>
                    <a:pt x="28" y="3"/>
                  </a:moveTo>
                  <a:lnTo>
                    <a:pt x="21" y="11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6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2"/>
                  </a:lnTo>
                  <a:lnTo>
                    <a:pt x="38" y="116"/>
                  </a:lnTo>
                  <a:lnTo>
                    <a:pt x="44" y="118"/>
                  </a:lnTo>
                  <a:lnTo>
                    <a:pt x="53" y="123"/>
                  </a:lnTo>
                  <a:lnTo>
                    <a:pt x="62" y="128"/>
                  </a:lnTo>
                  <a:lnTo>
                    <a:pt x="70" y="133"/>
                  </a:lnTo>
                  <a:lnTo>
                    <a:pt x="80" y="139"/>
                  </a:lnTo>
                  <a:lnTo>
                    <a:pt x="88" y="144"/>
                  </a:lnTo>
                  <a:lnTo>
                    <a:pt x="97" y="150"/>
                  </a:lnTo>
                  <a:lnTo>
                    <a:pt x="105" y="156"/>
                  </a:lnTo>
                  <a:lnTo>
                    <a:pt x="114" y="162"/>
                  </a:lnTo>
                  <a:lnTo>
                    <a:pt x="119" y="162"/>
                  </a:lnTo>
                  <a:lnTo>
                    <a:pt x="123" y="159"/>
                  </a:lnTo>
                  <a:lnTo>
                    <a:pt x="127" y="155"/>
                  </a:lnTo>
                  <a:lnTo>
                    <a:pt x="126" y="150"/>
                  </a:lnTo>
                  <a:lnTo>
                    <a:pt x="119" y="142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4"/>
                  </a:lnTo>
                  <a:lnTo>
                    <a:pt x="89" y="118"/>
                  </a:lnTo>
                  <a:lnTo>
                    <a:pt x="80" y="113"/>
                  </a:lnTo>
                  <a:lnTo>
                    <a:pt x="70" y="109"/>
                  </a:lnTo>
                  <a:lnTo>
                    <a:pt x="61" y="104"/>
                  </a:lnTo>
                  <a:lnTo>
                    <a:pt x="55" y="101"/>
                  </a:lnTo>
                  <a:lnTo>
                    <a:pt x="48" y="98"/>
                  </a:lnTo>
                  <a:lnTo>
                    <a:pt x="43" y="95"/>
                  </a:lnTo>
                  <a:lnTo>
                    <a:pt x="37" y="93"/>
                  </a:lnTo>
                  <a:lnTo>
                    <a:pt x="31" y="89"/>
                  </a:lnTo>
                  <a:lnTo>
                    <a:pt x="25" y="84"/>
                  </a:lnTo>
                  <a:lnTo>
                    <a:pt x="21" y="80"/>
                  </a:lnTo>
                  <a:lnTo>
                    <a:pt x="16" y="74"/>
                  </a:lnTo>
                  <a:lnTo>
                    <a:pt x="12" y="57"/>
                  </a:lnTo>
                  <a:lnTo>
                    <a:pt x="15" y="38"/>
                  </a:lnTo>
                  <a:lnTo>
                    <a:pt x="23" y="2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0" name="Freeform 565"/>
            <p:cNvSpPr>
              <a:spLocks/>
            </p:cNvSpPr>
            <p:nvPr/>
          </p:nvSpPr>
          <p:spPr bwMode="auto">
            <a:xfrm>
              <a:off x="3528" y="2494"/>
              <a:ext cx="51" cy="51"/>
            </a:xfrm>
            <a:custGeom>
              <a:avLst/>
              <a:gdLst>
                <a:gd name="T0" fmla="*/ 1 w 102"/>
                <a:gd name="T1" fmla="*/ 0 h 103"/>
                <a:gd name="T2" fmla="*/ 1 w 102"/>
                <a:gd name="T3" fmla="*/ 1 h 103"/>
                <a:gd name="T4" fmla="*/ 0 w 102"/>
                <a:gd name="T5" fmla="*/ 2 h 103"/>
                <a:gd name="T6" fmla="*/ 0 w 102"/>
                <a:gd name="T7" fmla="*/ 3 h 103"/>
                <a:gd name="T8" fmla="*/ 1 w 102"/>
                <a:gd name="T9" fmla="*/ 4 h 103"/>
                <a:gd name="T10" fmla="*/ 1 w 102"/>
                <a:gd name="T11" fmla="*/ 4 h 103"/>
                <a:gd name="T12" fmla="*/ 1 w 102"/>
                <a:gd name="T13" fmla="*/ 4 h 103"/>
                <a:gd name="T14" fmla="*/ 2 w 102"/>
                <a:gd name="T15" fmla="*/ 4 h 103"/>
                <a:gd name="T16" fmla="*/ 2 w 102"/>
                <a:gd name="T17" fmla="*/ 4 h 103"/>
                <a:gd name="T18" fmla="*/ 2 w 102"/>
                <a:gd name="T19" fmla="*/ 5 h 103"/>
                <a:gd name="T20" fmla="*/ 3 w 102"/>
                <a:gd name="T21" fmla="*/ 5 h 103"/>
                <a:gd name="T22" fmla="*/ 3 w 102"/>
                <a:gd name="T23" fmla="*/ 5 h 103"/>
                <a:gd name="T24" fmla="*/ 3 w 102"/>
                <a:gd name="T25" fmla="*/ 5 h 103"/>
                <a:gd name="T26" fmla="*/ 4 w 102"/>
                <a:gd name="T27" fmla="*/ 5 h 103"/>
                <a:gd name="T28" fmla="*/ 4 w 102"/>
                <a:gd name="T29" fmla="*/ 5 h 103"/>
                <a:gd name="T30" fmla="*/ 4 w 102"/>
                <a:gd name="T31" fmla="*/ 6 h 103"/>
                <a:gd name="T32" fmla="*/ 5 w 102"/>
                <a:gd name="T33" fmla="*/ 6 h 103"/>
                <a:gd name="T34" fmla="*/ 5 w 102"/>
                <a:gd name="T35" fmla="*/ 6 h 103"/>
                <a:gd name="T36" fmla="*/ 5 w 102"/>
                <a:gd name="T37" fmla="*/ 6 h 103"/>
                <a:gd name="T38" fmla="*/ 6 w 102"/>
                <a:gd name="T39" fmla="*/ 6 h 103"/>
                <a:gd name="T40" fmla="*/ 6 w 102"/>
                <a:gd name="T41" fmla="*/ 6 h 103"/>
                <a:gd name="T42" fmla="*/ 6 w 102"/>
                <a:gd name="T43" fmla="*/ 6 h 103"/>
                <a:gd name="T44" fmla="*/ 7 w 102"/>
                <a:gd name="T45" fmla="*/ 6 h 103"/>
                <a:gd name="T46" fmla="*/ 7 w 102"/>
                <a:gd name="T47" fmla="*/ 5 h 103"/>
                <a:gd name="T48" fmla="*/ 7 w 102"/>
                <a:gd name="T49" fmla="*/ 5 h 103"/>
                <a:gd name="T50" fmla="*/ 6 w 102"/>
                <a:gd name="T51" fmla="*/ 5 h 103"/>
                <a:gd name="T52" fmla="*/ 6 w 102"/>
                <a:gd name="T53" fmla="*/ 4 h 103"/>
                <a:gd name="T54" fmla="*/ 5 w 102"/>
                <a:gd name="T55" fmla="*/ 4 h 103"/>
                <a:gd name="T56" fmla="*/ 5 w 102"/>
                <a:gd name="T57" fmla="*/ 4 h 103"/>
                <a:gd name="T58" fmla="*/ 4 w 102"/>
                <a:gd name="T59" fmla="*/ 4 h 103"/>
                <a:gd name="T60" fmla="*/ 4 w 102"/>
                <a:gd name="T61" fmla="*/ 4 h 103"/>
                <a:gd name="T62" fmla="*/ 3 w 102"/>
                <a:gd name="T63" fmla="*/ 3 h 103"/>
                <a:gd name="T64" fmla="*/ 3 w 102"/>
                <a:gd name="T65" fmla="*/ 3 h 103"/>
                <a:gd name="T66" fmla="*/ 2 w 102"/>
                <a:gd name="T67" fmla="*/ 3 h 103"/>
                <a:gd name="T68" fmla="*/ 2 w 102"/>
                <a:gd name="T69" fmla="*/ 3 h 103"/>
                <a:gd name="T70" fmla="*/ 1 w 102"/>
                <a:gd name="T71" fmla="*/ 2 h 103"/>
                <a:gd name="T72" fmla="*/ 1 w 102"/>
                <a:gd name="T73" fmla="*/ 1 h 103"/>
                <a:gd name="T74" fmla="*/ 1 w 102"/>
                <a:gd name="T75" fmla="*/ 1 h 103"/>
                <a:gd name="T76" fmla="*/ 1 w 102"/>
                <a:gd name="T77" fmla="*/ 1 h 103"/>
                <a:gd name="T78" fmla="*/ 1 w 102"/>
                <a:gd name="T79" fmla="*/ 0 h 103"/>
                <a:gd name="T80" fmla="*/ 2 w 102"/>
                <a:gd name="T81" fmla="*/ 0 h 103"/>
                <a:gd name="T82" fmla="*/ 2 w 102"/>
                <a:gd name="T83" fmla="*/ 0 h 103"/>
                <a:gd name="T84" fmla="*/ 1 w 102"/>
                <a:gd name="T85" fmla="*/ 0 h 103"/>
                <a:gd name="T86" fmla="*/ 1 w 102"/>
                <a:gd name="T87" fmla="*/ 0 h 103"/>
                <a:gd name="T88" fmla="*/ 1 w 102"/>
                <a:gd name="T89" fmla="*/ 0 h 103"/>
                <a:gd name="T90" fmla="*/ 1 w 102"/>
                <a:gd name="T91" fmla="*/ 0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3"/>
                <a:gd name="T140" fmla="*/ 102 w 102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3">
                  <a:moveTo>
                    <a:pt x="13" y="4"/>
                  </a:moveTo>
                  <a:lnTo>
                    <a:pt x="6" y="2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2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5" y="102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99" y="88"/>
                  </a:lnTo>
                  <a:lnTo>
                    <a:pt x="92" y="82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69" y="71"/>
                  </a:lnTo>
                  <a:lnTo>
                    <a:pt x="61" y="68"/>
                  </a:lnTo>
                  <a:lnTo>
                    <a:pt x="52" y="65"/>
                  </a:lnTo>
                  <a:lnTo>
                    <a:pt x="44" y="63"/>
                  </a:lnTo>
                  <a:lnTo>
                    <a:pt x="36" y="59"/>
                  </a:lnTo>
                  <a:lnTo>
                    <a:pt x="27" y="54"/>
                  </a:lnTo>
                  <a:lnTo>
                    <a:pt x="19" y="49"/>
                  </a:lnTo>
                  <a:lnTo>
                    <a:pt x="13" y="41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1" name="Freeform 566"/>
            <p:cNvSpPr>
              <a:spLocks/>
            </p:cNvSpPr>
            <p:nvPr/>
          </p:nvSpPr>
          <p:spPr bwMode="auto">
            <a:xfrm>
              <a:off x="3576" y="2449"/>
              <a:ext cx="61" cy="24"/>
            </a:xfrm>
            <a:custGeom>
              <a:avLst/>
              <a:gdLst>
                <a:gd name="T0" fmla="*/ 8 w 122"/>
                <a:gd name="T1" fmla="*/ 0 h 50"/>
                <a:gd name="T2" fmla="*/ 8 w 122"/>
                <a:gd name="T3" fmla="*/ 0 h 50"/>
                <a:gd name="T4" fmla="*/ 7 w 122"/>
                <a:gd name="T5" fmla="*/ 0 h 50"/>
                <a:gd name="T6" fmla="*/ 7 w 122"/>
                <a:gd name="T7" fmla="*/ 1 h 50"/>
                <a:gd name="T8" fmla="*/ 6 w 122"/>
                <a:gd name="T9" fmla="*/ 1 h 50"/>
                <a:gd name="T10" fmla="*/ 6 w 122"/>
                <a:gd name="T11" fmla="*/ 1 h 50"/>
                <a:gd name="T12" fmla="*/ 6 w 122"/>
                <a:gd name="T13" fmla="*/ 1 h 50"/>
                <a:gd name="T14" fmla="*/ 5 w 122"/>
                <a:gd name="T15" fmla="*/ 1 h 50"/>
                <a:gd name="T16" fmla="*/ 5 w 122"/>
                <a:gd name="T17" fmla="*/ 2 h 50"/>
                <a:gd name="T18" fmla="*/ 4 w 122"/>
                <a:gd name="T19" fmla="*/ 2 h 50"/>
                <a:gd name="T20" fmla="*/ 4 w 122"/>
                <a:gd name="T21" fmla="*/ 2 h 50"/>
                <a:gd name="T22" fmla="*/ 3 w 122"/>
                <a:gd name="T23" fmla="*/ 1 h 50"/>
                <a:gd name="T24" fmla="*/ 3 w 122"/>
                <a:gd name="T25" fmla="*/ 1 h 50"/>
                <a:gd name="T26" fmla="*/ 2 w 122"/>
                <a:gd name="T27" fmla="*/ 1 h 50"/>
                <a:gd name="T28" fmla="*/ 2 w 122"/>
                <a:gd name="T29" fmla="*/ 1 h 50"/>
                <a:gd name="T30" fmla="*/ 2 w 122"/>
                <a:gd name="T31" fmla="*/ 1 h 50"/>
                <a:gd name="T32" fmla="*/ 1 w 122"/>
                <a:gd name="T33" fmla="*/ 1 h 50"/>
                <a:gd name="T34" fmla="*/ 1 w 122"/>
                <a:gd name="T35" fmla="*/ 1 h 50"/>
                <a:gd name="T36" fmla="*/ 1 w 122"/>
                <a:gd name="T37" fmla="*/ 1 h 50"/>
                <a:gd name="T38" fmla="*/ 0 w 122"/>
                <a:gd name="T39" fmla="*/ 2 h 50"/>
                <a:gd name="T40" fmla="*/ 1 w 122"/>
                <a:gd name="T41" fmla="*/ 2 h 50"/>
                <a:gd name="T42" fmla="*/ 1 w 122"/>
                <a:gd name="T43" fmla="*/ 2 h 50"/>
                <a:gd name="T44" fmla="*/ 1 w 122"/>
                <a:gd name="T45" fmla="*/ 2 h 50"/>
                <a:gd name="T46" fmla="*/ 2 w 122"/>
                <a:gd name="T47" fmla="*/ 3 h 50"/>
                <a:gd name="T48" fmla="*/ 3 w 122"/>
                <a:gd name="T49" fmla="*/ 3 h 50"/>
                <a:gd name="T50" fmla="*/ 3 w 122"/>
                <a:gd name="T51" fmla="*/ 3 h 50"/>
                <a:gd name="T52" fmla="*/ 4 w 122"/>
                <a:gd name="T53" fmla="*/ 3 h 50"/>
                <a:gd name="T54" fmla="*/ 4 w 122"/>
                <a:gd name="T55" fmla="*/ 2 h 50"/>
                <a:gd name="T56" fmla="*/ 5 w 122"/>
                <a:gd name="T57" fmla="*/ 2 h 50"/>
                <a:gd name="T58" fmla="*/ 5 w 122"/>
                <a:gd name="T59" fmla="*/ 2 h 50"/>
                <a:gd name="T60" fmla="*/ 6 w 122"/>
                <a:gd name="T61" fmla="*/ 2 h 50"/>
                <a:gd name="T62" fmla="*/ 6 w 122"/>
                <a:gd name="T63" fmla="*/ 2 h 50"/>
                <a:gd name="T64" fmla="*/ 7 w 122"/>
                <a:gd name="T65" fmla="*/ 1 h 50"/>
                <a:gd name="T66" fmla="*/ 7 w 122"/>
                <a:gd name="T67" fmla="*/ 1 h 50"/>
                <a:gd name="T68" fmla="*/ 7 w 122"/>
                <a:gd name="T69" fmla="*/ 1 h 50"/>
                <a:gd name="T70" fmla="*/ 8 w 122"/>
                <a:gd name="T71" fmla="*/ 0 h 50"/>
                <a:gd name="T72" fmla="*/ 8 w 122"/>
                <a:gd name="T73" fmla="*/ 0 h 50"/>
                <a:gd name="T74" fmla="*/ 8 w 122"/>
                <a:gd name="T75" fmla="*/ 0 h 50"/>
                <a:gd name="T76" fmla="*/ 8 w 122"/>
                <a:gd name="T77" fmla="*/ 0 h 50"/>
                <a:gd name="T78" fmla="*/ 8 w 122"/>
                <a:gd name="T79" fmla="*/ 0 h 50"/>
                <a:gd name="T80" fmla="*/ 8 w 122"/>
                <a:gd name="T81" fmla="*/ 0 h 50"/>
                <a:gd name="T82" fmla="*/ 8 w 122"/>
                <a:gd name="T83" fmla="*/ 0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0"/>
                <a:gd name="T128" fmla="*/ 122 w 1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0">
                  <a:moveTo>
                    <a:pt x="117" y="1"/>
                  </a:moveTo>
                  <a:lnTo>
                    <a:pt x="113" y="8"/>
                  </a:lnTo>
                  <a:lnTo>
                    <a:pt x="107" y="14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2" y="29"/>
                  </a:lnTo>
                  <a:lnTo>
                    <a:pt x="75" y="31"/>
                  </a:lnTo>
                  <a:lnTo>
                    <a:pt x="67" y="33"/>
                  </a:lnTo>
                  <a:lnTo>
                    <a:pt x="59" y="33"/>
                  </a:lnTo>
                  <a:lnTo>
                    <a:pt x="52" y="33"/>
                  </a:lnTo>
                  <a:lnTo>
                    <a:pt x="45" y="31"/>
                  </a:lnTo>
                  <a:lnTo>
                    <a:pt x="39" y="29"/>
                  </a:lnTo>
                  <a:lnTo>
                    <a:pt x="32" y="27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5" y="49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52" y="50"/>
                  </a:lnTo>
                  <a:lnTo>
                    <a:pt x="61" y="48"/>
                  </a:lnTo>
                  <a:lnTo>
                    <a:pt x="69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05" y="24"/>
                  </a:lnTo>
                  <a:lnTo>
                    <a:pt x="110" y="18"/>
                  </a:lnTo>
                  <a:lnTo>
                    <a:pt x="116" y="11"/>
                  </a:lnTo>
                  <a:lnTo>
                    <a:pt x="121" y="4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2" name="Freeform 567"/>
            <p:cNvSpPr>
              <a:spLocks/>
            </p:cNvSpPr>
            <p:nvPr/>
          </p:nvSpPr>
          <p:spPr bwMode="auto">
            <a:xfrm>
              <a:off x="3561" y="2349"/>
              <a:ext cx="59" cy="28"/>
            </a:xfrm>
            <a:custGeom>
              <a:avLst/>
              <a:gdLst>
                <a:gd name="T0" fmla="*/ 7 w 119"/>
                <a:gd name="T1" fmla="*/ 4 h 55"/>
                <a:gd name="T2" fmla="*/ 6 w 119"/>
                <a:gd name="T3" fmla="*/ 3 h 55"/>
                <a:gd name="T4" fmla="*/ 5 w 119"/>
                <a:gd name="T5" fmla="*/ 3 h 55"/>
                <a:gd name="T6" fmla="*/ 5 w 119"/>
                <a:gd name="T7" fmla="*/ 2 h 55"/>
                <a:gd name="T8" fmla="*/ 4 w 119"/>
                <a:gd name="T9" fmla="*/ 2 h 55"/>
                <a:gd name="T10" fmla="*/ 3 w 119"/>
                <a:gd name="T11" fmla="*/ 1 h 55"/>
                <a:gd name="T12" fmla="*/ 2 w 119"/>
                <a:gd name="T13" fmla="*/ 1 h 55"/>
                <a:gd name="T14" fmla="*/ 1 w 119"/>
                <a:gd name="T15" fmla="*/ 1 h 55"/>
                <a:gd name="T16" fmla="*/ 0 w 119"/>
                <a:gd name="T17" fmla="*/ 0 h 55"/>
                <a:gd name="T18" fmla="*/ 0 w 119"/>
                <a:gd name="T19" fmla="*/ 1 h 55"/>
                <a:gd name="T20" fmla="*/ 0 w 119"/>
                <a:gd name="T21" fmla="*/ 1 h 55"/>
                <a:gd name="T22" fmla="*/ 0 w 119"/>
                <a:gd name="T23" fmla="*/ 1 h 55"/>
                <a:gd name="T24" fmla="*/ 0 w 119"/>
                <a:gd name="T25" fmla="*/ 2 h 55"/>
                <a:gd name="T26" fmla="*/ 0 w 119"/>
                <a:gd name="T27" fmla="*/ 2 h 55"/>
                <a:gd name="T28" fmla="*/ 1 w 119"/>
                <a:gd name="T29" fmla="*/ 2 h 55"/>
                <a:gd name="T30" fmla="*/ 1 w 119"/>
                <a:gd name="T31" fmla="*/ 2 h 55"/>
                <a:gd name="T32" fmla="*/ 1 w 119"/>
                <a:gd name="T33" fmla="*/ 2 h 55"/>
                <a:gd name="T34" fmla="*/ 2 w 119"/>
                <a:gd name="T35" fmla="*/ 2 h 55"/>
                <a:gd name="T36" fmla="*/ 2 w 119"/>
                <a:gd name="T37" fmla="*/ 2 h 55"/>
                <a:gd name="T38" fmla="*/ 3 w 119"/>
                <a:gd name="T39" fmla="*/ 3 h 55"/>
                <a:gd name="T40" fmla="*/ 3 w 119"/>
                <a:gd name="T41" fmla="*/ 3 h 55"/>
                <a:gd name="T42" fmla="*/ 4 w 119"/>
                <a:gd name="T43" fmla="*/ 3 h 55"/>
                <a:gd name="T44" fmla="*/ 4 w 119"/>
                <a:gd name="T45" fmla="*/ 3 h 55"/>
                <a:gd name="T46" fmla="*/ 4 w 119"/>
                <a:gd name="T47" fmla="*/ 3 h 55"/>
                <a:gd name="T48" fmla="*/ 5 w 119"/>
                <a:gd name="T49" fmla="*/ 3 h 55"/>
                <a:gd name="T50" fmla="*/ 5 w 119"/>
                <a:gd name="T51" fmla="*/ 4 h 55"/>
                <a:gd name="T52" fmla="*/ 6 w 119"/>
                <a:gd name="T53" fmla="*/ 4 h 55"/>
                <a:gd name="T54" fmla="*/ 6 w 119"/>
                <a:gd name="T55" fmla="*/ 4 h 55"/>
                <a:gd name="T56" fmla="*/ 7 w 119"/>
                <a:gd name="T57" fmla="*/ 4 h 55"/>
                <a:gd name="T58" fmla="*/ 7 w 119"/>
                <a:gd name="T59" fmla="*/ 4 h 55"/>
                <a:gd name="T60" fmla="*/ 7 w 119"/>
                <a:gd name="T61" fmla="*/ 4 h 55"/>
                <a:gd name="T62" fmla="*/ 7 w 119"/>
                <a:gd name="T63" fmla="*/ 4 h 55"/>
                <a:gd name="T64" fmla="*/ 7 w 119"/>
                <a:gd name="T65" fmla="*/ 4 h 55"/>
                <a:gd name="T66" fmla="*/ 7 w 119"/>
                <a:gd name="T67" fmla="*/ 4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55"/>
                <a:gd name="T104" fmla="*/ 119 w 119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55">
                  <a:moveTo>
                    <a:pt x="119" y="49"/>
                  </a:moveTo>
                  <a:lnTo>
                    <a:pt x="106" y="43"/>
                  </a:lnTo>
                  <a:lnTo>
                    <a:pt x="93" y="34"/>
                  </a:lnTo>
                  <a:lnTo>
                    <a:pt x="81" y="26"/>
                  </a:lnTo>
                  <a:lnTo>
                    <a:pt x="68" y="18"/>
                  </a:lnTo>
                  <a:lnTo>
                    <a:pt x="55" y="11"/>
                  </a:lnTo>
                  <a:lnTo>
                    <a:pt x="41" y="6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9" y="21"/>
                  </a:lnTo>
                  <a:lnTo>
                    <a:pt x="16" y="23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0"/>
                  </a:lnTo>
                  <a:lnTo>
                    <a:pt x="45" y="32"/>
                  </a:lnTo>
                  <a:lnTo>
                    <a:pt x="52" y="34"/>
                  </a:lnTo>
                  <a:lnTo>
                    <a:pt x="59" y="38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8" y="46"/>
                  </a:lnTo>
                  <a:lnTo>
                    <a:pt x="85" y="48"/>
                  </a:lnTo>
                  <a:lnTo>
                    <a:pt x="92" y="49"/>
                  </a:lnTo>
                  <a:lnTo>
                    <a:pt x="100" y="52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5" y="54"/>
                  </a:lnTo>
                  <a:lnTo>
                    <a:pt x="117" y="53"/>
                  </a:lnTo>
                  <a:lnTo>
                    <a:pt x="119" y="51"/>
                  </a:lnTo>
                  <a:lnTo>
                    <a:pt x="1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3" name="Freeform 568"/>
            <p:cNvSpPr>
              <a:spLocks/>
            </p:cNvSpPr>
            <p:nvPr/>
          </p:nvSpPr>
          <p:spPr bwMode="auto">
            <a:xfrm>
              <a:off x="3691" y="2417"/>
              <a:ext cx="17" cy="40"/>
            </a:xfrm>
            <a:custGeom>
              <a:avLst/>
              <a:gdLst>
                <a:gd name="T0" fmla="*/ 1 w 34"/>
                <a:gd name="T1" fmla="*/ 1 h 79"/>
                <a:gd name="T2" fmla="*/ 1 w 34"/>
                <a:gd name="T3" fmla="*/ 2 h 79"/>
                <a:gd name="T4" fmla="*/ 0 w 34"/>
                <a:gd name="T5" fmla="*/ 3 h 79"/>
                <a:gd name="T6" fmla="*/ 1 w 34"/>
                <a:gd name="T7" fmla="*/ 5 h 79"/>
                <a:gd name="T8" fmla="*/ 2 w 34"/>
                <a:gd name="T9" fmla="*/ 5 h 79"/>
                <a:gd name="T10" fmla="*/ 2 w 34"/>
                <a:gd name="T11" fmla="*/ 5 h 79"/>
                <a:gd name="T12" fmla="*/ 2 w 34"/>
                <a:gd name="T13" fmla="*/ 5 h 79"/>
                <a:gd name="T14" fmla="*/ 3 w 34"/>
                <a:gd name="T15" fmla="*/ 5 h 79"/>
                <a:gd name="T16" fmla="*/ 3 w 34"/>
                <a:gd name="T17" fmla="*/ 5 h 79"/>
                <a:gd name="T18" fmla="*/ 2 w 34"/>
                <a:gd name="T19" fmla="*/ 4 h 79"/>
                <a:gd name="T20" fmla="*/ 2 w 34"/>
                <a:gd name="T21" fmla="*/ 4 h 79"/>
                <a:gd name="T22" fmla="*/ 2 w 34"/>
                <a:gd name="T23" fmla="*/ 4 h 79"/>
                <a:gd name="T24" fmla="*/ 1 w 34"/>
                <a:gd name="T25" fmla="*/ 3 h 79"/>
                <a:gd name="T26" fmla="*/ 1 w 34"/>
                <a:gd name="T27" fmla="*/ 3 h 79"/>
                <a:gd name="T28" fmla="*/ 1 w 34"/>
                <a:gd name="T29" fmla="*/ 2 h 79"/>
                <a:gd name="T30" fmla="*/ 1 w 34"/>
                <a:gd name="T31" fmla="*/ 1 h 79"/>
                <a:gd name="T32" fmla="*/ 1 w 34"/>
                <a:gd name="T33" fmla="*/ 1 h 79"/>
                <a:gd name="T34" fmla="*/ 1 w 34"/>
                <a:gd name="T35" fmla="*/ 0 h 79"/>
                <a:gd name="T36" fmla="*/ 1 w 34"/>
                <a:gd name="T37" fmla="*/ 0 h 79"/>
                <a:gd name="T38" fmla="*/ 1 w 34"/>
                <a:gd name="T39" fmla="*/ 1 h 79"/>
                <a:gd name="T40" fmla="*/ 1 w 34"/>
                <a:gd name="T41" fmla="*/ 1 h 79"/>
                <a:gd name="T42" fmla="*/ 1 w 34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9"/>
                <a:gd name="T68" fmla="*/ 34 w 34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9">
                  <a:moveTo>
                    <a:pt x="8" y="2"/>
                  </a:moveTo>
                  <a:lnTo>
                    <a:pt x="3" y="23"/>
                  </a:lnTo>
                  <a:lnTo>
                    <a:pt x="0" y="46"/>
                  </a:lnTo>
                  <a:lnTo>
                    <a:pt x="6" y="67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7"/>
                  </a:lnTo>
                  <a:lnTo>
                    <a:pt x="29" y="60"/>
                  </a:lnTo>
                  <a:lnTo>
                    <a:pt x="23" y="55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4"/>
                  </a:lnTo>
                  <a:lnTo>
                    <a:pt x="8" y="23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4" name="Freeform 569"/>
            <p:cNvSpPr>
              <a:spLocks/>
            </p:cNvSpPr>
            <p:nvPr/>
          </p:nvSpPr>
          <p:spPr bwMode="auto">
            <a:xfrm>
              <a:off x="3624" y="2568"/>
              <a:ext cx="259" cy="87"/>
            </a:xfrm>
            <a:custGeom>
              <a:avLst/>
              <a:gdLst>
                <a:gd name="T0" fmla="*/ 32 w 518"/>
                <a:gd name="T1" fmla="*/ 0 h 175"/>
                <a:gd name="T2" fmla="*/ 30 w 518"/>
                <a:gd name="T3" fmla="*/ 2 h 175"/>
                <a:gd name="T4" fmla="*/ 28 w 518"/>
                <a:gd name="T5" fmla="*/ 3 h 175"/>
                <a:gd name="T6" fmla="*/ 26 w 518"/>
                <a:gd name="T7" fmla="*/ 5 h 175"/>
                <a:gd name="T8" fmla="*/ 24 w 518"/>
                <a:gd name="T9" fmla="*/ 6 h 175"/>
                <a:gd name="T10" fmla="*/ 22 w 518"/>
                <a:gd name="T11" fmla="*/ 8 h 175"/>
                <a:gd name="T12" fmla="*/ 20 w 518"/>
                <a:gd name="T13" fmla="*/ 9 h 175"/>
                <a:gd name="T14" fmla="*/ 17 w 518"/>
                <a:gd name="T15" fmla="*/ 10 h 175"/>
                <a:gd name="T16" fmla="*/ 15 w 518"/>
                <a:gd name="T17" fmla="*/ 9 h 175"/>
                <a:gd name="T18" fmla="*/ 13 w 518"/>
                <a:gd name="T19" fmla="*/ 8 h 175"/>
                <a:gd name="T20" fmla="*/ 11 w 518"/>
                <a:gd name="T21" fmla="*/ 7 h 175"/>
                <a:gd name="T22" fmla="*/ 9 w 518"/>
                <a:gd name="T23" fmla="*/ 6 h 175"/>
                <a:gd name="T24" fmla="*/ 7 w 518"/>
                <a:gd name="T25" fmla="*/ 5 h 175"/>
                <a:gd name="T26" fmla="*/ 5 w 518"/>
                <a:gd name="T27" fmla="*/ 4 h 175"/>
                <a:gd name="T28" fmla="*/ 4 w 518"/>
                <a:gd name="T29" fmla="*/ 2 h 175"/>
                <a:gd name="T30" fmla="*/ 2 w 518"/>
                <a:gd name="T31" fmla="*/ 1 h 175"/>
                <a:gd name="T32" fmla="*/ 1 w 518"/>
                <a:gd name="T33" fmla="*/ 0 h 175"/>
                <a:gd name="T34" fmla="*/ 1 w 518"/>
                <a:gd name="T35" fmla="*/ 0 h 175"/>
                <a:gd name="T36" fmla="*/ 1 w 518"/>
                <a:gd name="T37" fmla="*/ 2 h 175"/>
                <a:gd name="T38" fmla="*/ 2 w 518"/>
                <a:gd name="T39" fmla="*/ 3 h 175"/>
                <a:gd name="T40" fmla="*/ 3 w 518"/>
                <a:gd name="T41" fmla="*/ 5 h 175"/>
                <a:gd name="T42" fmla="*/ 5 w 518"/>
                <a:gd name="T43" fmla="*/ 6 h 175"/>
                <a:gd name="T44" fmla="*/ 7 w 518"/>
                <a:gd name="T45" fmla="*/ 7 h 175"/>
                <a:gd name="T46" fmla="*/ 9 w 518"/>
                <a:gd name="T47" fmla="*/ 8 h 175"/>
                <a:gd name="T48" fmla="*/ 12 w 518"/>
                <a:gd name="T49" fmla="*/ 9 h 175"/>
                <a:gd name="T50" fmla="*/ 14 w 518"/>
                <a:gd name="T51" fmla="*/ 10 h 175"/>
                <a:gd name="T52" fmla="*/ 16 w 518"/>
                <a:gd name="T53" fmla="*/ 10 h 175"/>
                <a:gd name="T54" fmla="*/ 19 w 518"/>
                <a:gd name="T55" fmla="*/ 10 h 175"/>
                <a:gd name="T56" fmla="*/ 21 w 518"/>
                <a:gd name="T57" fmla="*/ 9 h 175"/>
                <a:gd name="T58" fmla="*/ 23 w 518"/>
                <a:gd name="T59" fmla="*/ 8 h 175"/>
                <a:gd name="T60" fmla="*/ 25 w 518"/>
                <a:gd name="T61" fmla="*/ 6 h 175"/>
                <a:gd name="T62" fmla="*/ 28 w 518"/>
                <a:gd name="T63" fmla="*/ 5 h 175"/>
                <a:gd name="T64" fmla="*/ 30 w 518"/>
                <a:gd name="T65" fmla="*/ 3 h 175"/>
                <a:gd name="T66" fmla="*/ 32 w 518"/>
                <a:gd name="T67" fmla="*/ 1 h 175"/>
                <a:gd name="T68" fmla="*/ 33 w 518"/>
                <a:gd name="T69" fmla="*/ 0 h 175"/>
                <a:gd name="T70" fmla="*/ 33 w 518"/>
                <a:gd name="T71" fmla="*/ 0 h 175"/>
                <a:gd name="T72" fmla="*/ 33 w 518"/>
                <a:gd name="T73" fmla="*/ 0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175"/>
                <a:gd name="T113" fmla="*/ 518 w 518"/>
                <a:gd name="T114" fmla="*/ 175 h 1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175">
                  <a:moveTo>
                    <a:pt x="514" y="1"/>
                  </a:moveTo>
                  <a:lnTo>
                    <a:pt x="502" y="14"/>
                  </a:lnTo>
                  <a:lnTo>
                    <a:pt x="488" y="26"/>
                  </a:lnTo>
                  <a:lnTo>
                    <a:pt x="473" y="38"/>
                  </a:lnTo>
                  <a:lnTo>
                    <a:pt x="458" y="49"/>
                  </a:lnTo>
                  <a:lnTo>
                    <a:pt x="443" y="61"/>
                  </a:lnTo>
                  <a:lnTo>
                    <a:pt x="428" y="71"/>
                  </a:lnTo>
                  <a:lnTo>
                    <a:pt x="413" y="83"/>
                  </a:lnTo>
                  <a:lnTo>
                    <a:pt x="398" y="93"/>
                  </a:lnTo>
                  <a:lnTo>
                    <a:pt x="381" y="106"/>
                  </a:lnTo>
                  <a:lnTo>
                    <a:pt x="364" y="118"/>
                  </a:lnTo>
                  <a:lnTo>
                    <a:pt x="344" y="130"/>
                  </a:lnTo>
                  <a:lnTo>
                    <a:pt x="324" y="142"/>
                  </a:lnTo>
                  <a:lnTo>
                    <a:pt x="305" y="151"/>
                  </a:lnTo>
                  <a:lnTo>
                    <a:pt x="284" y="157"/>
                  </a:lnTo>
                  <a:lnTo>
                    <a:pt x="263" y="160"/>
                  </a:lnTo>
                  <a:lnTo>
                    <a:pt x="243" y="158"/>
                  </a:lnTo>
                  <a:lnTo>
                    <a:pt x="226" y="154"/>
                  </a:lnTo>
                  <a:lnTo>
                    <a:pt x="210" y="148"/>
                  </a:lnTo>
                  <a:lnTo>
                    <a:pt x="193" y="140"/>
                  </a:lnTo>
                  <a:lnTo>
                    <a:pt x="177" y="132"/>
                  </a:lnTo>
                  <a:lnTo>
                    <a:pt x="161" y="124"/>
                  </a:lnTo>
                  <a:lnTo>
                    <a:pt x="145" y="115"/>
                  </a:lnTo>
                  <a:lnTo>
                    <a:pt x="130" y="106"/>
                  </a:lnTo>
                  <a:lnTo>
                    <a:pt x="116" y="97"/>
                  </a:lnTo>
                  <a:lnTo>
                    <a:pt x="102" y="86"/>
                  </a:lnTo>
                  <a:lnTo>
                    <a:pt x="88" y="76"/>
                  </a:lnTo>
                  <a:lnTo>
                    <a:pt x="76" y="65"/>
                  </a:lnTo>
                  <a:lnTo>
                    <a:pt x="63" y="54"/>
                  </a:lnTo>
                  <a:lnTo>
                    <a:pt x="50" y="42"/>
                  </a:lnTo>
                  <a:lnTo>
                    <a:pt x="38" y="31"/>
                  </a:lnTo>
                  <a:lnTo>
                    <a:pt x="26" y="18"/>
                  </a:lnTo>
                  <a:lnTo>
                    <a:pt x="13" y="7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2" y="47"/>
                  </a:lnTo>
                  <a:lnTo>
                    <a:pt x="23" y="60"/>
                  </a:lnTo>
                  <a:lnTo>
                    <a:pt x="34" y="71"/>
                  </a:lnTo>
                  <a:lnTo>
                    <a:pt x="47" y="82"/>
                  </a:lnTo>
                  <a:lnTo>
                    <a:pt x="61" y="91"/>
                  </a:lnTo>
                  <a:lnTo>
                    <a:pt x="74" y="100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22" y="129"/>
                  </a:lnTo>
                  <a:lnTo>
                    <a:pt x="140" y="138"/>
                  </a:lnTo>
                  <a:lnTo>
                    <a:pt x="159" y="147"/>
                  </a:lnTo>
                  <a:lnTo>
                    <a:pt x="177" y="157"/>
                  </a:lnTo>
                  <a:lnTo>
                    <a:pt x="197" y="163"/>
                  </a:lnTo>
                  <a:lnTo>
                    <a:pt x="215" y="169"/>
                  </a:lnTo>
                  <a:lnTo>
                    <a:pt x="233" y="174"/>
                  </a:lnTo>
                  <a:lnTo>
                    <a:pt x="254" y="175"/>
                  </a:lnTo>
                  <a:lnTo>
                    <a:pt x="274" y="174"/>
                  </a:lnTo>
                  <a:lnTo>
                    <a:pt x="293" y="169"/>
                  </a:lnTo>
                  <a:lnTo>
                    <a:pt x="311" y="162"/>
                  </a:lnTo>
                  <a:lnTo>
                    <a:pt x="328" y="154"/>
                  </a:lnTo>
                  <a:lnTo>
                    <a:pt x="345" y="144"/>
                  </a:lnTo>
                  <a:lnTo>
                    <a:pt x="361" y="132"/>
                  </a:lnTo>
                  <a:lnTo>
                    <a:pt x="379" y="121"/>
                  </a:lnTo>
                  <a:lnTo>
                    <a:pt x="397" y="108"/>
                  </a:lnTo>
                  <a:lnTo>
                    <a:pt x="415" y="94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69" y="51"/>
                  </a:lnTo>
                  <a:lnTo>
                    <a:pt x="486" y="34"/>
                  </a:lnTo>
                  <a:lnTo>
                    <a:pt x="502" y="18"/>
                  </a:lnTo>
                  <a:lnTo>
                    <a:pt x="517" y="2"/>
                  </a:lnTo>
                  <a:lnTo>
                    <a:pt x="518" y="1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5" name="Freeform 570"/>
            <p:cNvSpPr>
              <a:spLocks/>
            </p:cNvSpPr>
            <p:nvPr/>
          </p:nvSpPr>
          <p:spPr bwMode="auto">
            <a:xfrm>
              <a:off x="3775" y="2542"/>
              <a:ext cx="34" cy="92"/>
            </a:xfrm>
            <a:custGeom>
              <a:avLst/>
              <a:gdLst>
                <a:gd name="T0" fmla="*/ 1 w 68"/>
                <a:gd name="T1" fmla="*/ 12 h 184"/>
                <a:gd name="T2" fmla="*/ 2 w 68"/>
                <a:gd name="T3" fmla="*/ 11 h 184"/>
                <a:gd name="T4" fmla="*/ 3 w 68"/>
                <a:gd name="T5" fmla="*/ 10 h 184"/>
                <a:gd name="T6" fmla="*/ 4 w 68"/>
                <a:gd name="T7" fmla="*/ 8 h 184"/>
                <a:gd name="T8" fmla="*/ 4 w 68"/>
                <a:gd name="T9" fmla="*/ 7 h 184"/>
                <a:gd name="T10" fmla="*/ 5 w 68"/>
                <a:gd name="T11" fmla="*/ 5 h 184"/>
                <a:gd name="T12" fmla="*/ 5 w 68"/>
                <a:gd name="T13" fmla="*/ 4 h 184"/>
                <a:gd name="T14" fmla="*/ 5 w 68"/>
                <a:gd name="T15" fmla="*/ 2 h 184"/>
                <a:gd name="T16" fmla="*/ 4 w 68"/>
                <a:gd name="T17" fmla="*/ 1 h 184"/>
                <a:gd name="T18" fmla="*/ 4 w 68"/>
                <a:gd name="T19" fmla="*/ 1 h 184"/>
                <a:gd name="T20" fmla="*/ 4 w 68"/>
                <a:gd name="T21" fmla="*/ 1 h 184"/>
                <a:gd name="T22" fmla="*/ 4 w 68"/>
                <a:gd name="T23" fmla="*/ 0 h 184"/>
                <a:gd name="T24" fmla="*/ 3 w 68"/>
                <a:gd name="T25" fmla="*/ 1 h 184"/>
                <a:gd name="T26" fmla="*/ 3 w 68"/>
                <a:gd name="T27" fmla="*/ 1 h 184"/>
                <a:gd name="T28" fmla="*/ 3 w 68"/>
                <a:gd name="T29" fmla="*/ 2 h 184"/>
                <a:gd name="T30" fmla="*/ 3 w 68"/>
                <a:gd name="T31" fmla="*/ 3 h 184"/>
                <a:gd name="T32" fmla="*/ 4 w 68"/>
                <a:gd name="T33" fmla="*/ 4 h 184"/>
                <a:gd name="T34" fmla="*/ 4 w 68"/>
                <a:gd name="T35" fmla="*/ 5 h 184"/>
                <a:gd name="T36" fmla="*/ 4 w 68"/>
                <a:gd name="T37" fmla="*/ 6 h 184"/>
                <a:gd name="T38" fmla="*/ 3 w 68"/>
                <a:gd name="T39" fmla="*/ 7 h 184"/>
                <a:gd name="T40" fmla="*/ 3 w 68"/>
                <a:gd name="T41" fmla="*/ 8 h 184"/>
                <a:gd name="T42" fmla="*/ 2 w 68"/>
                <a:gd name="T43" fmla="*/ 9 h 184"/>
                <a:gd name="T44" fmla="*/ 2 w 68"/>
                <a:gd name="T45" fmla="*/ 10 h 184"/>
                <a:gd name="T46" fmla="*/ 1 w 68"/>
                <a:gd name="T47" fmla="*/ 11 h 184"/>
                <a:gd name="T48" fmla="*/ 1 w 68"/>
                <a:gd name="T49" fmla="*/ 12 h 184"/>
                <a:gd name="T50" fmla="*/ 0 w 68"/>
                <a:gd name="T51" fmla="*/ 12 h 184"/>
                <a:gd name="T52" fmla="*/ 0 w 68"/>
                <a:gd name="T53" fmla="*/ 12 h 184"/>
                <a:gd name="T54" fmla="*/ 1 w 68"/>
                <a:gd name="T55" fmla="*/ 12 h 184"/>
                <a:gd name="T56" fmla="*/ 1 w 68"/>
                <a:gd name="T57" fmla="*/ 12 h 184"/>
                <a:gd name="T58" fmla="*/ 1 w 68"/>
                <a:gd name="T59" fmla="*/ 1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84"/>
                <a:gd name="T92" fmla="*/ 68 w 6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84">
                  <a:moveTo>
                    <a:pt x="3" y="184"/>
                  </a:moveTo>
                  <a:lnTo>
                    <a:pt x="20" y="166"/>
                  </a:lnTo>
                  <a:lnTo>
                    <a:pt x="36" y="146"/>
                  </a:lnTo>
                  <a:lnTo>
                    <a:pt x="49" y="124"/>
                  </a:lnTo>
                  <a:lnTo>
                    <a:pt x="59" y="101"/>
                  </a:lnTo>
                  <a:lnTo>
                    <a:pt x="66" y="78"/>
                  </a:lnTo>
                  <a:lnTo>
                    <a:pt x="68" y="54"/>
                  </a:lnTo>
                  <a:lnTo>
                    <a:pt x="65" y="29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6" y="13"/>
                  </a:lnTo>
                  <a:lnTo>
                    <a:pt x="38" y="30"/>
                  </a:lnTo>
                  <a:lnTo>
                    <a:pt x="45" y="48"/>
                  </a:lnTo>
                  <a:lnTo>
                    <a:pt x="51" y="63"/>
                  </a:lnTo>
                  <a:lnTo>
                    <a:pt x="53" y="78"/>
                  </a:lnTo>
                  <a:lnTo>
                    <a:pt x="51" y="94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0" y="142"/>
                  </a:lnTo>
                  <a:lnTo>
                    <a:pt x="21" y="157"/>
                  </a:lnTo>
                  <a:lnTo>
                    <a:pt x="11" y="169"/>
                  </a:lnTo>
                  <a:lnTo>
                    <a:pt x="1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6" name="Freeform 571"/>
            <p:cNvSpPr>
              <a:spLocks/>
            </p:cNvSpPr>
            <p:nvPr/>
          </p:nvSpPr>
          <p:spPr bwMode="auto">
            <a:xfrm>
              <a:off x="3750" y="2477"/>
              <a:ext cx="17" cy="23"/>
            </a:xfrm>
            <a:custGeom>
              <a:avLst/>
              <a:gdLst>
                <a:gd name="T0" fmla="*/ 2 w 33"/>
                <a:gd name="T1" fmla="*/ 1 h 46"/>
                <a:gd name="T2" fmla="*/ 2 w 33"/>
                <a:gd name="T3" fmla="*/ 1 h 46"/>
                <a:gd name="T4" fmla="*/ 2 w 33"/>
                <a:gd name="T5" fmla="*/ 1 h 46"/>
                <a:gd name="T6" fmla="*/ 2 w 33"/>
                <a:gd name="T7" fmla="*/ 2 h 46"/>
                <a:gd name="T8" fmla="*/ 2 w 33"/>
                <a:gd name="T9" fmla="*/ 2 h 46"/>
                <a:gd name="T10" fmla="*/ 1 w 33"/>
                <a:gd name="T11" fmla="*/ 2 h 46"/>
                <a:gd name="T12" fmla="*/ 1 w 33"/>
                <a:gd name="T13" fmla="*/ 2 h 46"/>
                <a:gd name="T14" fmla="*/ 1 w 33"/>
                <a:gd name="T15" fmla="*/ 3 h 46"/>
                <a:gd name="T16" fmla="*/ 1 w 33"/>
                <a:gd name="T17" fmla="*/ 3 h 46"/>
                <a:gd name="T18" fmla="*/ 0 w 33"/>
                <a:gd name="T19" fmla="*/ 3 h 46"/>
                <a:gd name="T20" fmla="*/ 0 w 33"/>
                <a:gd name="T21" fmla="*/ 3 h 46"/>
                <a:gd name="T22" fmla="*/ 1 w 33"/>
                <a:gd name="T23" fmla="*/ 3 h 46"/>
                <a:gd name="T24" fmla="*/ 1 w 33"/>
                <a:gd name="T25" fmla="*/ 3 h 46"/>
                <a:gd name="T26" fmla="*/ 1 w 33"/>
                <a:gd name="T27" fmla="*/ 3 h 46"/>
                <a:gd name="T28" fmla="*/ 2 w 33"/>
                <a:gd name="T29" fmla="*/ 3 h 46"/>
                <a:gd name="T30" fmla="*/ 2 w 33"/>
                <a:gd name="T31" fmla="*/ 3 h 46"/>
                <a:gd name="T32" fmla="*/ 2 w 33"/>
                <a:gd name="T33" fmla="*/ 2 h 46"/>
                <a:gd name="T34" fmla="*/ 2 w 33"/>
                <a:gd name="T35" fmla="*/ 2 h 46"/>
                <a:gd name="T36" fmla="*/ 3 w 33"/>
                <a:gd name="T37" fmla="*/ 1 h 46"/>
                <a:gd name="T38" fmla="*/ 2 w 33"/>
                <a:gd name="T39" fmla="*/ 1 h 46"/>
                <a:gd name="T40" fmla="*/ 2 w 33"/>
                <a:gd name="T41" fmla="*/ 0 h 46"/>
                <a:gd name="T42" fmla="*/ 2 w 33"/>
                <a:gd name="T43" fmla="*/ 0 h 46"/>
                <a:gd name="T44" fmla="*/ 2 w 33"/>
                <a:gd name="T45" fmla="*/ 0 h 46"/>
                <a:gd name="T46" fmla="*/ 2 w 33"/>
                <a:gd name="T47" fmla="*/ 1 h 46"/>
                <a:gd name="T48" fmla="*/ 2 w 33"/>
                <a:gd name="T49" fmla="*/ 1 h 46"/>
                <a:gd name="T50" fmla="*/ 2 w 33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6"/>
                <a:gd name="T80" fmla="*/ 33 w 3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6">
                  <a:moveTo>
                    <a:pt x="25" y="3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11" y="46"/>
                  </a:lnTo>
                  <a:lnTo>
                    <a:pt x="18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2" y="23"/>
                  </a:lnTo>
                  <a:lnTo>
                    <a:pt x="33" y="15"/>
                  </a:lnTo>
                  <a:lnTo>
                    <a:pt x="32" y="7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7" name="Freeform 572"/>
            <p:cNvSpPr>
              <a:spLocks/>
            </p:cNvSpPr>
            <p:nvPr/>
          </p:nvSpPr>
          <p:spPr bwMode="auto">
            <a:xfrm>
              <a:off x="3657" y="2375"/>
              <a:ext cx="40" cy="142"/>
            </a:xfrm>
            <a:custGeom>
              <a:avLst/>
              <a:gdLst>
                <a:gd name="T0" fmla="*/ 0 w 82"/>
                <a:gd name="T1" fmla="*/ 1 h 284"/>
                <a:gd name="T2" fmla="*/ 0 w 82"/>
                <a:gd name="T3" fmla="*/ 1 h 284"/>
                <a:gd name="T4" fmla="*/ 0 w 82"/>
                <a:gd name="T5" fmla="*/ 2 h 284"/>
                <a:gd name="T6" fmla="*/ 1 w 82"/>
                <a:gd name="T7" fmla="*/ 2 h 284"/>
                <a:gd name="T8" fmla="*/ 1 w 82"/>
                <a:gd name="T9" fmla="*/ 2 h 284"/>
                <a:gd name="T10" fmla="*/ 1 w 82"/>
                <a:gd name="T11" fmla="*/ 3 h 284"/>
                <a:gd name="T12" fmla="*/ 2 w 82"/>
                <a:gd name="T13" fmla="*/ 3 h 284"/>
                <a:gd name="T14" fmla="*/ 2 w 82"/>
                <a:gd name="T15" fmla="*/ 4 h 284"/>
                <a:gd name="T16" fmla="*/ 2 w 82"/>
                <a:gd name="T17" fmla="*/ 4 h 284"/>
                <a:gd name="T18" fmla="*/ 3 w 82"/>
                <a:gd name="T19" fmla="*/ 5 h 284"/>
                <a:gd name="T20" fmla="*/ 3 w 82"/>
                <a:gd name="T21" fmla="*/ 7 h 284"/>
                <a:gd name="T22" fmla="*/ 3 w 82"/>
                <a:gd name="T23" fmla="*/ 8 h 284"/>
                <a:gd name="T24" fmla="*/ 3 w 82"/>
                <a:gd name="T25" fmla="*/ 9 h 284"/>
                <a:gd name="T26" fmla="*/ 3 w 82"/>
                <a:gd name="T27" fmla="*/ 11 h 284"/>
                <a:gd name="T28" fmla="*/ 3 w 82"/>
                <a:gd name="T29" fmla="*/ 12 h 284"/>
                <a:gd name="T30" fmla="*/ 3 w 82"/>
                <a:gd name="T31" fmla="*/ 13 h 284"/>
                <a:gd name="T32" fmla="*/ 2 w 82"/>
                <a:gd name="T33" fmla="*/ 15 h 284"/>
                <a:gd name="T34" fmla="*/ 2 w 82"/>
                <a:gd name="T35" fmla="*/ 15 h 284"/>
                <a:gd name="T36" fmla="*/ 2 w 82"/>
                <a:gd name="T37" fmla="*/ 15 h 284"/>
                <a:gd name="T38" fmla="*/ 1 w 82"/>
                <a:gd name="T39" fmla="*/ 16 h 284"/>
                <a:gd name="T40" fmla="*/ 1 w 82"/>
                <a:gd name="T41" fmla="*/ 16 h 284"/>
                <a:gd name="T42" fmla="*/ 1 w 82"/>
                <a:gd name="T43" fmla="*/ 17 h 284"/>
                <a:gd name="T44" fmla="*/ 0 w 82"/>
                <a:gd name="T45" fmla="*/ 17 h 284"/>
                <a:gd name="T46" fmla="*/ 0 w 82"/>
                <a:gd name="T47" fmla="*/ 17 h 284"/>
                <a:gd name="T48" fmla="*/ 0 w 82"/>
                <a:gd name="T49" fmla="*/ 18 h 284"/>
                <a:gd name="T50" fmla="*/ 0 w 82"/>
                <a:gd name="T51" fmla="*/ 18 h 284"/>
                <a:gd name="T52" fmla="*/ 0 w 82"/>
                <a:gd name="T53" fmla="*/ 18 h 284"/>
                <a:gd name="T54" fmla="*/ 0 w 82"/>
                <a:gd name="T55" fmla="*/ 18 h 284"/>
                <a:gd name="T56" fmla="*/ 0 w 82"/>
                <a:gd name="T57" fmla="*/ 18 h 284"/>
                <a:gd name="T58" fmla="*/ 1 w 82"/>
                <a:gd name="T59" fmla="*/ 17 h 284"/>
                <a:gd name="T60" fmla="*/ 2 w 82"/>
                <a:gd name="T61" fmla="*/ 17 h 284"/>
                <a:gd name="T62" fmla="*/ 3 w 82"/>
                <a:gd name="T63" fmla="*/ 16 h 284"/>
                <a:gd name="T64" fmla="*/ 3 w 82"/>
                <a:gd name="T65" fmla="*/ 15 h 284"/>
                <a:gd name="T66" fmla="*/ 4 w 82"/>
                <a:gd name="T67" fmla="*/ 14 h 284"/>
                <a:gd name="T68" fmla="*/ 4 w 82"/>
                <a:gd name="T69" fmla="*/ 13 h 284"/>
                <a:gd name="T70" fmla="*/ 5 w 82"/>
                <a:gd name="T71" fmla="*/ 12 h 284"/>
                <a:gd name="T72" fmla="*/ 5 w 82"/>
                <a:gd name="T73" fmla="*/ 11 h 284"/>
                <a:gd name="T74" fmla="*/ 4 w 82"/>
                <a:gd name="T75" fmla="*/ 9 h 284"/>
                <a:gd name="T76" fmla="*/ 4 w 82"/>
                <a:gd name="T77" fmla="*/ 8 h 284"/>
                <a:gd name="T78" fmla="*/ 4 w 82"/>
                <a:gd name="T79" fmla="*/ 6 h 284"/>
                <a:gd name="T80" fmla="*/ 4 w 82"/>
                <a:gd name="T81" fmla="*/ 5 h 284"/>
                <a:gd name="T82" fmla="*/ 3 w 82"/>
                <a:gd name="T83" fmla="*/ 4 h 284"/>
                <a:gd name="T84" fmla="*/ 3 w 82"/>
                <a:gd name="T85" fmla="*/ 3 h 284"/>
                <a:gd name="T86" fmla="*/ 2 w 82"/>
                <a:gd name="T87" fmla="*/ 3 h 284"/>
                <a:gd name="T88" fmla="*/ 2 w 82"/>
                <a:gd name="T89" fmla="*/ 2 h 284"/>
                <a:gd name="T90" fmla="*/ 1 w 82"/>
                <a:gd name="T91" fmla="*/ 2 h 284"/>
                <a:gd name="T92" fmla="*/ 1 w 82"/>
                <a:gd name="T93" fmla="*/ 1 h 284"/>
                <a:gd name="T94" fmla="*/ 0 w 82"/>
                <a:gd name="T95" fmla="*/ 1 h 284"/>
                <a:gd name="T96" fmla="*/ 0 w 82"/>
                <a:gd name="T97" fmla="*/ 0 h 284"/>
                <a:gd name="T98" fmla="*/ 0 w 82"/>
                <a:gd name="T99" fmla="*/ 0 h 284"/>
                <a:gd name="T100" fmla="*/ 0 w 82"/>
                <a:gd name="T101" fmla="*/ 1 h 284"/>
                <a:gd name="T102" fmla="*/ 0 w 82"/>
                <a:gd name="T103" fmla="*/ 1 h 284"/>
                <a:gd name="T104" fmla="*/ 0 w 82"/>
                <a:gd name="T105" fmla="*/ 1 h 284"/>
                <a:gd name="T106" fmla="*/ 0 w 82"/>
                <a:gd name="T107" fmla="*/ 1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84"/>
                <a:gd name="T164" fmla="*/ 82 w 82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84">
                  <a:moveTo>
                    <a:pt x="0" y="3"/>
                  </a:moveTo>
                  <a:lnTo>
                    <a:pt x="6" y="10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23" y="30"/>
                  </a:lnTo>
                  <a:lnTo>
                    <a:pt x="29" y="37"/>
                  </a:lnTo>
                  <a:lnTo>
                    <a:pt x="35" y="44"/>
                  </a:lnTo>
                  <a:lnTo>
                    <a:pt x="40" y="50"/>
                  </a:lnTo>
                  <a:lnTo>
                    <a:pt x="45" y="57"/>
                  </a:lnTo>
                  <a:lnTo>
                    <a:pt x="55" y="78"/>
                  </a:lnTo>
                  <a:lnTo>
                    <a:pt x="60" y="99"/>
                  </a:lnTo>
                  <a:lnTo>
                    <a:pt x="61" y="121"/>
                  </a:lnTo>
                  <a:lnTo>
                    <a:pt x="62" y="144"/>
                  </a:lnTo>
                  <a:lnTo>
                    <a:pt x="62" y="167"/>
                  </a:lnTo>
                  <a:lnTo>
                    <a:pt x="62" y="186"/>
                  </a:lnTo>
                  <a:lnTo>
                    <a:pt x="58" y="205"/>
                  </a:lnTo>
                  <a:lnTo>
                    <a:pt x="45" y="226"/>
                  </a:lnTo>
                  <a:lnTo>
                    <a:pt x="40" y="233"/>
                  </a:lnTo>
                  <a:lnTo>
                    <a:pt x="35" y="238"/>
                  </a:lnTo>
                  <a:lnTo>
                    <a:pt x="30" y="244"/>
                  </a:lnTo>
                  <a:lnTo>
                    <a:pt x="24" y="250"/>
                  </a:lnTo>
                  <a:lnTo>
                    <a:pt x="20" y="257"/>
                  </a:lnTo>
                  <a:lnTo>
                    <a:pt x="14" y="263"/>
                  </a:lnTo>
                  <a:lnTo>
                    <a:pt x="9" y="268"/>
                  </a:lnTo>
                  <a:lnTo>
                    <a:pt x="5" y="275"/>
                  </a:lnTo>
                  <a:lnTo>
                    <a:pt x="4" y="279"/>
                  </a:lnTo>
                  <a:lnTo>
                    <a:pt x="4" y="282"/>
                  </a:lnTo>
                  <a:lnTo>
                    <a:pt x="6" y="284"/>
                  </a:lnTo>
                  <a:lnTo>
                    <a:pt x="9" y="283"/>
                  </a:lnTo>
                  <a:lnTo>
                    <a:pt x="23" y="272"/>
                  </a:lnTo>
                  <a:lnTo>
                    <a:pt x="37" y="259"/>
                  </a:lnTo>
                  <a:lnTo>
                    <a:pt x="50" y="245"/>
                  </a:lnTo>
                  <a:lnTo>
                    <a:pt x="62" y="230"/>
                  </a:lnTo>
                  <a:lnTo>
                    <a:pt x="72" y="215"/>
                  </a:lnTo>
                  <a:lnTo>
                    <a:pt x="78" y="198"/>
                  </a:lnTo>
                  <a:lnTo>
                    <a:pt x="82" y="181"/>
                  </a:lnTo>
                  <a:lnTo>
                    <a:pt x="81" y="162"/>
                  </a:lnTo>
                  <a:lnTo>
                    <a:pt x="80" y="139"/>
                  </a:lnTo>
                  <a:lnTo>
                    <a:pt x="80" y="114"/>
                  </a:lnTo>
                  <a:lnTo>
                    <a:pt x="77" y="90"/>
                  </a:lnTo>
                  <a:lnTo>
                    <a:pt x="70" y="68"/>
                  </a:lnTo>
                  <a:lnTo>
                    <a:pt x="63" y="57"/>
                  </a:lnTo>
                  <a:lnTo>
                    <a:pt x="57" y="48"/>
                  </a:lnTo>
                  <a:lnTo>
                    <a:pt x="48" y="39"/>
                  </a:lnTo>
                  <a:lnTo>
                    <a:pt x="39" y="31"/>
                  </a:lnTo>
                  <a:lnTo>
                    <a:pt x="30" y="23"/>
                  </a:lnTo>
                  <a:lnTo>
                    <a:pt x="22" y="16"/>
                  </a:lnTo>
                  <a:lnTo>
                    <a:pt x="13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8" name="Freeform 573"/>
            <p:cNvSpPr>
              <a:spLocks/>
            </p:cNvSpPr>
            <p:nvPr/>
          </p:nvSpPr>
          <p:spPr bwMode="auto">
            <a:xfrm>
              <a:off x="3472" y="2110"/>
              <a:ext cx="21" cy="37"/>
            </a:xfrm>
            <a:custGeom>
              <a:avLst/>
              <a:gdLst>
                <a:gd name="T0" fmla="*/ 0 w 43"/>
                <a:gd name="T1" fmla="*/ 1 h 73"/>
                <a:gd name="T2" fmla="*/ 0 w 43"/>
                <a:gd name="T3" fmla="*/ 1 h 73"/>
                <a:gd name="T4" fmla="*/ 0 w 43"/>
                <a:gd name="T5" fmla="*/ 1 h 73"/>
                <a:gd name="T6" fmla="*/ 0 w 43"/>
                <a:gd name="T7" fmla="*/ 2 h 73"/>
                <a:gd name="T8" fmla="*/ 0 w 43"/>
                <a:gd name="T9" fmla="*/ 2 h 73"/>
                <a:gd name="T10" fmla="*/ 0 w 43"/>
                <a:gd name="T11" fmla="*/ 3 h 73"/>
                <a:gd name="T12" fmla="*/ 0 w 43"/>
                <a:gd name="T13" fmla="*/ 3 h 73"/>
                <a:gd name="T14" fmla="*/ 0 w 43"/>
                <a:gd name="T15" fmla="*/ 3 h 73"/>
                <a:gd name="T16" fmla="*/ 0 w 43"/>
                <a:gd name="T17" fmla="*/ 4 h 73"/>
                <a:gd name="T18" fmla="*/ 0 w 43"/>
                <a:gd name="T19" fmla="*/ 4 h 73"/>
                <a:gd name="T20" fmla="*/ 0 w 43"/>
                <a:gd name="T21" fmla="*/ 5 h 73"/>
                <a:gd name="T22" fmla="*/ 0 w 43"/>
                <a:gd name="T23" fmla="*/ 5 h 73"/>
                <a:gd name="T24" fmla="*/ 0 w 43"/>
                <a:gd name="T25" fmla="*/ 5 h 73"/>
                <a:gd name="T26" fmla="*/ 1 w 43"/>
                <a:gd name="T27" fmla="*/ 5 h 73"/>
                <a:gd name="T28" fmla="*/ 1 w 43"/>
                <a:gd name="T29" fmla="*/ 5 h 73"/>
                <a:gd name="T30" fmla="*/ 2 w 43"/>
                <a:gd name="T31" fmla="*/ 4 h 73"/>
                <a:gd name="T32" fmla="*/ 2 w 43"/>
                <a:gd name="T33" fmla="*/ 4 h 73"/>
                <a:gd name="T34" fmla="*/ 2 w 43"/>
                <a:gd name="T35" fmla="*/ 3 h 73"/>
                <a:gd name="T36" fmla="*/ 2 w 43"/>
                <a:gd name="T37" fmla="*/ 3 h 73"/>
                <a:gd name="T38" fmla="*/ 2 w 43"/>
                <a:gd name="T39" fmla="*/ 2 h 73"/>
                <a:gd name="T40" fmla="*/ 1 w 43"/>
                <a:gd name="T41" fmla="*/ 1 h 73"/>
                <a:gd name="T42" fmla="*/ 1 w 43"/>
                <a:gd name="T43" fmla="*/ 1 h 73"/>
                <a:gd name="T44" fmla="*/ 1 w 43"/>
                <a:gd name="T45" fmla="*/ 1 h 73"/>
                <a:gd name="T46" fmla="*/ 1 w 43"/>
                <a:gd name="T47" fmla="*/ 2 h 73"/>
                <a:gd name="T48" fmla="*/ 1 w 43"/>
                <a:gd name="T49" fmla="*/ 2 h 73"/>
                <a:gd name="T50" fmla="*/ 1 w 43"/>
                <a:gd name="T51" fmla="*/ 2 h 73"/>
                <a:gd name="T52" fmla="*/ 1 w 43"/>
                <a:gd name="T53" fmla="*/ 3 h 73"/>
                <a:gd name="T54" fmla="*/ 1 w 43"/>
                <a:gd name="T55" fmla="*/ 3 h 73"/>
                <a:gd name="T56" fmla="*/ 1 w 43"/>
                <a:gd name="T57" fmla="*/ 4 h 73"/>
                <a:gd name="T58" fmla="*/ 1 w 43"/>
                <a:gd name="T59" fmla="*/ 4 h 73"/>
                <a:gd name="T60" fmla="*/ 1 w 43"/>
                <a:gd name="T61" fmla="*/ 4 h 73"/>
                <a:gd name="T62" fmla="*/ 1 w 43"/>
                <a:gd name="T63" fmla="*/ 4 h 73"/>
                <a:gd name="T64" fmla="*/ 1 w 43"/>
                <a:gd name="T65" fmla="*/ 4 h 73"/>
                <a:gd name="T66" fmla="*/ 1 w 43"/>
                <a:gd name="T67" fmla="*/ 4 h 73"/>
                <a:gd name="T68" fmla="*/ 1 w 43"/>
                <a:gd name="T69" fmla="*/ 4 h 73"/>
                <a:gd name="T70" fmla="*/ 0 w 43"/>
                <a:gd name="T71" fmla="*/ 4 h 73"/>
                <a:gd name="T72" fmla="*/ 0 w 43"/>
                <a:gd name="T73" fmla="*/ 4 h 73"/>
                <a:gd name="T74" fmla="*/ 0 w 43"/>
                <a:gd name="T75" fmla="*/ 3 h 73"/>
                <a:gd name="T76" fmla="*/ 0 w 43"/>
                <a:gd name="T77" fmla="*/ 3 h 73"/>
                <a:gd name="T78" fmla="*/ 0 w 43"/>
                <a:gd name="T79" fmla="*/ 3 h 73"/>
                <a:gd name="T80" fmla="*/ 0 w 43"/>
                <a:gd name="T81" fmla="*/ 2 h 73"/>
                <a:gd name="T82" fmla="*/ 0 w 43"/>
                <a:gd name="T83" fmla="*/ 2 h 73"/>
                <a:gd name="T84" fmla="*/ 0 w 43"/>
                <a:gd name="T85" fmla="*/ 2 h 73"/>
                <a:gd name="T86" fmla="*/ 0 w 43"/>
                <a:gd name="T87" fmla="*/ 2 h 73"/>
                <a:gd name="T88" fmla="*/ 0 w 43"/>
                <a:gd name="T89" fmla="*/ 1 h 73"/>
                <a:gd name="T90" fmla="*/ 0 w 43"/>
                <a:gd name="T91" fmla="*/ 1 h 73"/>
                <a:gd name="T92" fmla="*/ 0 w 43"/>
                <a:gd name="T93" fmla="*/ 1 h 73"/>
                <a:gd name="T94" fmla="*/ 0 w 43"/>
                <a:gd name="T95" fmla="*/ 1 h 73"/>
                <a:gd name="T96" fmla="*/ 0 w 43"/>
                <a:gd name="T97" fmla="*/ 1 h 73"/>
                <a:gd name="T98" fmla="*/ 0 w 43"/>
                <a:gd name="T99" fmla="*/ 0 h 73"/>
                <a:gd name="T100" fmla="*/ 0 w 43"/>
                <a:gd name="T101" fmla="*/ 1 h 73"/>
                <a:gd name="T102" fmla="*/ 0 w 43"/>
                <a:gd name="T103" fmla="*/ 1 h 73"/>
                <a:gd name="T104" fmla="*/ 0 w 43"/>
                <a:gd name="T105" fmla="*/ 1 h 73"/>
                <a:gd name="T106" fmla="*/ 0 w 43"/>
                <a:gd name="T107" fmla="*/ 1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73"/>
                <a:gd name="T164" fmla="*/ 43 w 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73">
                  <a:moveTo>
                    <a:pt x="0" y="4"/>
                  </a:moveTo>
                  <a:lnTo>
                    <a:pt x="2" y="10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6" y="39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4" y="57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23" y="72"/>
                  </a:lnTo>
                  <a:lnTo>
                    <a:pt x="29" y="69"/>
                  </a:lnTo>
                  <a:lnTo>
                    <a:pt x="35" y="64"/>
                  </a:lnTo>
                  <a:lnTo>
                    <a:pt x="40" y="58"/>
                  </a:lnTo>
                  <a:lnTo>
                    <a:pt x="43" y="48"/>
                  </a:lnTo>
                  <a:lnTo>
                    <a:pt x="41" y="37"/>
                  </a:lnTo>
                  <a:lnTo>
                    <a:pt x="36" y="25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3"/>
                  </a:lnTo>
                  <a:lnTo>
                    <a:pt x="22" y="30"/>
                  </a:lnTo>
                  <a:lnTo>
                    <a:pt x="25" y="37"/>
                  </a:lnTo>
                  <a:lnTo>
                    <a:pt x="27" y="45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60"/>
                  </a:lnTo>
                  <a:lnTo>
                    <a:pt x="23" y="62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7" y="55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69" name="Freeform 574"/>
            <p:cNvSpPr>
              <a:spLocks/>
            </p:cNvSpPr>
            <p:nvPr/>
          </p:nvSpPr>
          <p:spPr bwMode="auto">
            <a:xfrm>
              <a:off x="4075" y="1788"/>
              <a:ext cx="82" cy="16"/>
            </a:xfrm>
            <a:custGeom>
              <a:avLst/>
              <a:gdLst>
                <a:gd name="T0" fmla="*/ 10 w 165"/>
                <a:gd name="T1" fmla="*/ 1 h 32"/>
                <a:gd name="T2" fmla="*/ 8 w 165"/>
                <a:gd name="T3" fmla="*/ 1 h 32"/>
                <a:gd name="T4" fmla="*/ 7 w 165"/>
                <a:gd name="T5" fmla="*/ 1 h 32"/>
                <a:gd name="T6" fmla="*/ 6 w 165"/>
                <a:gd name="T7" fmla="*/ 1 h 32"/>
                <a:gd name="T8" fmla="*/ 5 w 165"/>
                <a:gd name="T9" fmla="*/ 1 h 32"/>
                <a:gd name="T10" fmla="*/ 4 w 165"/>
                <a:gd name="T11" fmla="*/ 1 h 32"/>
                <a:gd name="T12" fmla="*/ 3 w 165"/>
                <a:gd name="T13" fmla="*/ 1 h 32"/>
                <a:gd name="T14" fmla="*/ 2 w 165"/>
                <a:gd name="T15" fmla="*/ 1 h 32"/>
                <a:gd name="T16" fmla="*/ 0 w 165"/>
                <a:gd name="T17" fmla="*/ 0 h 32"/>
                <a:gd name="T18" fmla="*/ 0 w 165"/>
                <a:gd name="T19" fmla="*/ 0 h 32"/>
                <a:gd name="T20" fmla="*/ 0 w 165"/>
                <a:gd name="T21" fmla="*/ 1 h 32"/>
                <a:gd name="T22" fmla="*/ 0 w 165"/>
                <a:gd name="T23" fmla="*/ 1 h 32"/>
                <a:gd name="T24" fmla="*/ 0 w 165"/>
                <a:gd name="T25" fmla="*/ 1 h 32"/>
                <a:gd name="T26" fmla="*/ 1 w 165"/>
                <a:gd name="T27" fmla="*/ 2 h 32"/>
                <a:gd name="T28" fmla="*/ 2 w 165"/>
                <a:gd name="T29" fmla="*/ 2 h 32"/>
                <a:gd name="T30" fmla="*/ 3 w 165"/>
                <a:gd name="T31" fmla="*/ 2 h 32"/>
                <a:gd name="T32" fmla="*/ 5 w 165"/>
                <a:gd name="T33" fmla="*/ 2 h 32"/>
                <a:gd name="T34" fmla="*/ 6 w 165"/>
                <a:gd name="T35" fmla="*/ 2 h 32"/>
                <a:gd name="T36" fmla="*/ 7 w 165"/>
                <a:gd name="T37" fmla="*/ 2 h 32"/>
                <a:gd name="T38" fmla="*/ 9 w 165"/>
                <a:gd name="T39" fmla="*/ 2 h 32"/>
                <a:gd name="T40" fmla="*/ 10 w 165"/>
                <a:gd name="T41" fmla="*/ 1 h 32"/>
                <a:gd name="T42" fmla="*/ 10 w 165"/>
                <a:gd name="T43" fmla="*/ 1 h 32"/>
                <a:gd name="T44" fmla="*/ 10 w 165"/>
                <a:gd name="T45" fmla="*/ 1 h 32"/>
                <a:gd name="T46" fmla="*/ 10 w 165"/>
                <a:gd name="T47" fmla="*/ 1 h 32"/>
                <a:gd name="T48" fmla="*/ 10 w 165"/>
                <a:gd name="T49" fmla="*/ 1 h 32"/>
                <a:gd name="T50" fmla="*/ 10 w 165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32"/>
                <a:gd name="T80" fmla="*/ 165 w 165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32">
                  <a:moveTo>
                    <a:pt x="163" y="4"/>
                  </a:moveTo>
                  <a:lnTo>
                    <a:pt x="143" y="9"/>
                  </a:lnTo>
                  <a:lnTo>
                    <a:pt x="125" y="12"/>
                  </a:lnTo>
                  <a:lnTo>
                    <a:pt x="106" y="13"/>
                  </a:lnTo>
                  <a:lnTo>
                    <a:pt x="88" y="13"/>
                  </a:lnTo>
                  <a:lnTo>
                    <a:pt x="69" y="12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0" y="24"/>
                  </a:lnTo>
                  <a:lnTo>
                    <a:pt x="39" y="30"/>
                  </a:lnTo>
                  <a:lnTo>
                    <a:pt x="60" y="32"/>
                  </a:lnTo>
                  <a:lnTo>
                    <a:pt x="82" y="31"/>
                  </a:lnTo>
                  <a:lnTo>
                    <a:pt x="103" y="28"/>
                  </a:lnTo>
                  <a:lnTo>
                    <a:pt x="123" y="23"/>
                  </a:lnTo>
                  <a:lnTo>
                    <a:pt x="144" y="17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0" name="Freeform 575"/>
            <p:cNvSpPr>
              <a:spLocks/>
            </p:cNvSpPr>
            <p:nvPr/>
          </p:nvSpPr>
          <p:spPr bwMode="auto">
            <a:xfrm>
              <a:off x="3978" y="1771"/>
              <a:ext cx="42" cy="23"/>
            </a:xfrm>
            <a:custGeom>
              <a:avLst/>
              <a:gdLst>
                <a:gd name="T0" fmla="*/ 5 w 85"/>
                <a:gd name="T1" fmla="*/ 2 h 45"/>
                <a:gd name="T2" fmla="*/ 4 w 85"/>
                <a:gd name="T3" fmla="*/ 2 h 45"/>
                <a:gd name="T4" fmla="*/ 4 w 85"/>
                <a:gd name="T5" fmla="*/ 2 h 45"/>
                <a:gd name="T6" fmla="*/ 4 w 85"/>
                <a:gd name="T7" fmla="*/ 2 h 45"/>
                <a:gd name="T8" fmla="*/ 3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2 h 45"/>
                <a:gd name="T16" fmla="*/ 2 w 85"/>
                <a:gd name="T17" fmla="*/ 2 h 45"/>
                <a:gd name="T18" fmla="*/ 2 w 85"/>
                <a:gd name="T19" fmla="*/ 2 h 45"/>
                <a:gd name="T20" fmla="*/ 1 w 85"/>
                <a:gd name="T21" fmla="*/ 1 h 45"/>
                <a:gd name="T22" fmla="*/ 1 w 85"/>
                <a:gd name="T23" fmla="*/ 1 h 45"/>
                <a:gd name="T24" fmla="*/ 0 w 85"/>
                <a:gd name="T25" fmla="*/ 0 h 45"/>
                <a:gd name="T26" fmla="*/ 0 w 85"/>
                <a:gd name="T27" fmla="*/ 0 h 45"/>
                <a:gd name="T28" fmla="*/ 0 w 85"/>
                <a:gd name="T29" fmla="*/ 1 h 45"/>
                <a:gd name="T30" fmla="*/ 0 w 85"/>
                <a:gd name="T31" fmla="*/ 1 h 45"/>
                <a:gd name="T32" fmla="*/ 0 w 85"/>
                <a:gd name="T33" fmla="*/ 1 h 45"/>
                <a:gd name="T34" fmla="*/ 0 w 85"/>
                <a:gd name="T35" fmla="*/ 1 h 45"/>
                <a:gd name="T36" fmla="*/ 0 w 85"/>
                <a:gd name="T37" fmla="*/ 2 h 45"/>
                <a:gd name="T38" fmla="*/ 0 w 85"/>
                <a:gd name="T39" fmla="*/ 2 h 45"/>
                <a:gd name="T40" fmla="*/ 0 w 85"/>
                <a:gd name="T41" fmla="*/ 2 h 45"/>
                <a:gd name="T42" fmla="*/ 1 w 85"/>
                <a:gd name="T43" fmla="*/ 2 h 45"/>
                <a:gd name="T44" fmla="*/ 1 w 85"/>
                <a:gd name="T45" fmla="*/ 3 h 45"/>
                <a:gd name="T46" fmla="*/ 1 w 85"/>
                <a:gd name="T47" fmla="*/ 3 h 45"/>
                <a:gd name="T48" fmla="*/ 2 w 85"/>
                <a:gd name="T49" fmla="*/ 3 h 45"/>
                <a:gd name="T50" fmla="*/ 2 w 85"/>
                <a:gd name="T51" fmla="*/ 3 h 45"/>
                <a:gd name="T52" fmla="*/ 2 w 85"/>
                <a:gd name="T53" fmla="*/ 3 h 45"/>
                <a:gd name="T54" fmla="*/ 3 w 85"/>
                <a:gd name="T55" fmla="*/ 3 h 45"/>
                <a:gd name="T56" fmla="*/ 3 w 85"/>
                <a:gd name="T57" fmla="*/ 3 h 45"/>
                <a:gd name="T58" fmla="*/ 4 w 85"/>
                <a:gd name="T59" fmla="*/ 3 h 45"/>
                <a:gd name="T60" fmla="*/ 4 w 85"/>
                <a:gd name="T61" fmla="*/ 3 h 45"/>
                <a:gd name="T62" fmla="*/ 4 w 85"/>
                <a:gd name="T63" fmla="*/ 3 h 45"/>
                <a:gd name="T64" fmla="*/ 5 w 85"/>
                <a:gd name="T65" fmla="*/ 3 h 45"/>
                <a:gd name="T66" fmla="*/ 5 w 85"/>
                <a:gd name="T67" fmla="*/ 3 h 45"/>
                <a:gd name="T68" fmla="*/ 5 w 85"/>
                <a:gd name="T69" fmla="*/ 2 h 45"/>
                <a:gd name="T70" fmla="*/ 5 w 85"/>
                <a:gd name="T71" fmla="*/ 2 h 45"/>
                <a:gd name="T72" fmla="*/ 5 w 85"/>
                <a:gd name="T73" fmla="*/ 2 h 45"/>
                <a:gd name="T74" fmla="*/ 5 w 85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5"/>
                <a:gd name="T116" fmla="*/ 85 w 85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5">
                  <a:moveTo>
                    <a:pt x="81" y="30"/>
                  </a:moveTo>
                  <a:lnTo>
                    <a:pt x="76" y="31"/>
                  </a:lnTo>
                  <a:lnTo>
                    <a:pt x="71" y="31"/>
                  </a:lnTo>
                  <a:lnTo>
                    <a:pt x="65" y="30"/>
                  </a:lnTo>
                  <a:lnTo>
                    <a:pt x="61" y="29"/>
                  </a:lnTo>
                  <a:lnTo>
                    <a:pt x="55" y="28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0" y="38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4"/>
                  </a:lnTo>
                  <a:lnTo>
                    <a:pt x="53" y="45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70" y="43"/>
                  </a:lnTo>
                  <a:lnTo>
                    <a:pt x="76" y="40"/>
                  </a:lnTo>
                  <a:lnTo>
                    <a:pt x="81" y="38"/>
                  </a:lnTo>
                  <a:lnTo>
                    <a:pt x="84" y="36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1" name="Freeform 576"/>
            <p:cNvSpPr>
              <a:spLocks/>
            </p:cNvSpPr>
            <p:nvPr/>
          </p:nvSpPr>
          <p:spPr bwMode="auto">
            <a:xfrm>
              <a:off x="4036" y="1922"/>
              <a:ext cx="49" cy="19"/>
            </a:xfrm>
            <a:custGeom>
              <a:avLst/>
              <a:gdLst>
                <a:gd name="T0" fmla="*/ 0 w 98"/>
                <a:gd name="T1" fmla="*/ 1 h 38"/>
                <a:gd name="T2" fmla="*/ 1 w 98"/>
                <a:gd name="T3" fmla="*/ 1 h 38"/>
                <a:gd name="T4" fmla="*/ 1 w 98"/>
                <a:gd name="T5" fmla="*/ 2 h 38"/>
                <a:gd name="T6" fmla="*/ 2 w 98"/>
                <a:gd name="T7" fmla="*/ 2 h 38"/>
                <a:gd name="T8" fmla="*/ 2 w 98"/>
                <a:gd name="T9" fmla="*/ 2 h 38"/>
                <a:gd name="T10" fmla="*/ 3 w 98"/>
                <a:gd name="T11" fmla="*/ 2 h 38"/>
                <a:gd name="T12" fmla="*/ 3 w 98"/>
                <a:gd name="T13" fmla="*/ 2 h 38"/>
                <a:gd name="T14" fmla="*/ 3 w 98"/>
                <a:gd name="T15" fmla="*/ 2 h 38"/>
                <a:gd name="T16" fmla="*/ 3 w 98"/>
                <a:gd name="T17" fmla="*/ 2 h 38"/>
                <a:gd name="T18" fmla="*/ 4 w 98"/>
                <a:gd name="T19" fmla="*/ 2 h 38"/>
                <a:gd name="T20" fmla="*/ 4 w 98"/>
                <a:gd name="T21" fmla="*/ 2 h 38"/>
                <a:gd name="T22" fmla="*/ 4 w 98"/>
                <a:gd name="T23" fmla="*/ 2 h 38"/>
                <a:gd name="T24" fmla="*/ 5 w 98"/>
                <a:gd name="T25" fmla="*/ 2 h 38"/>
                <a:gd name="T26" fmla="*/ 5 w 98"/>
                <a:gd name="T27" fmla="*/ 2 h 38"/>
                <a:gd name="T28" fmla="*/ 5 w 98"/>
                <a:gd name="T29" fmla="*/ 3 h 38"/>
                <a:gd name="T30" fmla="*/ 6 w 98"/>
                <a:gd name="T31" fmla="*/ 3 h 38"/>
                <a:gd name="T32" fmla="*/ 6 w 98"/>
                <a:gd name="T33" fmla="*/ 3 h 38"/>
                <a:gd name="T34" fmla="*/ 7 w 98"/>
                <a:gd name="T35" fmla="*/ 3 h 38"/>
                <a:gd name="T36" fmla="*/ 7 w 98"/>
                <a:gd name="T37" fmla="*/ 3 h 38"/>
                <a:gd name="T38" fmla="*/ 7 w 98"/>
                <a:gd name="T39" fmla="*/ 3 h 38"/>
                <a:gd name="T40" fmla="*/ 7 w 98"/>
                <a:gd name="T41" fmla="*/ 2 h 38"/>
                <a:gd name="T42" fmla="*/ 6 w 98"/>
                <a:gd name="T43" fmla="*/ 2 h 38"/>
                <a:gd name="T44" fmla="*/ 6 w 98"/>
                <a:gd name="T45" fmla="*/ 2 h 38"/>
                <a:gd name="T46" fmla="*/ 6 w 98"/>
                <a:gd name="T47" fmla="*/ 2 h 38"/>
                <a:gd name="T48" fmla="*/ 5 w 98"/>
                <a:gd name="T49" fmla="*/ 2 h 38"/>
                <a:gd name="T50" fmla="*/ 5 w 98"/>
                <a:gd name="T51" fmla="*/ 2 h 38"/>
                <a:gd name="T52" fmla="*/ 4 w 98"/>
                <a:gd name="T53" fmla="*/ 2 h 38"/>
                <a:gd name="T54" fmla="*/ 4 w 98"/>
                <a:gd name="T55" fmla="*/ 1 h 38"/>
                <a:gd name="T56" fmla="*/ 4 w 98"/>
                <a:gd name="T57" fmla="*/ 1 h 38"/>
                <a:gd name="T58" fmla="*/ 3 w 98"/>
                <a:gd name="T59" fmla="*/ 1 h 38"/>
                <a:gd name="T60" fmla="*/ 3 w 98"/>
                <a:gd name="T61" fmla="*/ 1 h 38"/>
                <a:gd name="T62" fmla="*/ 2 w 98"/>
                <a:gd name="T63" fmla="*/ 1 h 38"/>
                <a:gd name="T64" fmla="*/ 2 w 98"/>
                <a:gd name="T65" fmla="*/ 1 h 38"/>
                <a:gd name="T66" fmla="*/ 2 w 98"/>
                <a:gd name="T67" fmla="*/ 1 h 38"/>
                <a:gd name="T68" fmla="*/ 1 w 98"/>
                <a:gd name="T69" fmla="*/ 1 h 38"/>
                <a:gd name="T70" fmla="*/ 1 w 98"/>
                <a:gd name="T71" fmla="*/ 1 h 38"/>
                <a:gd name="T72" fmla="*/ 1 w 98"/>
                <a:gd name="T73" fmla="*/ 1 h 38"/>
                <a:gd name="T74" fmla="*/ 1 w 98"/>
                <a:gd name="T75" fmla="*/ 0 h 38"/>
                <a:gd name="T76" fmla="*/ 0 w 98"/>
                <a:gd name="T77" fmla="*/ 1 h 38"/>
                <a:gd name="T78" fmla="*/ 0 w 98"/>
                <a:gd name="T79" fmla="*/ 1 h 38"/>
                <a:gd name="T80" fmla="*/ 0 w 98"/>
                <a:gd name="T81" fmla="*/ 1 h 38"/>
                <a:gd name="T82" fmla="*/ 0 w 98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8"/>
                <a:gd name="T128" fmla="*/ 98 w 98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8">
                  <a:moveTo>
                    <a:pt x="0" y="6"/>
                  </a:moveTo>
                  <a:lnTo>
                    <a:pt x="6" y="13"/>
                  </a:lnTo>
                  <a:lnTo>
                    <a:pt x="13" y="17"/>
                  </a:lnTo>
                  <a:lnTo>
                    <a:pt x="21" y="21"/>
                  </a:lnTo>
                  <a:lnTo>
                    <a:pt x="30" y="22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5" y="28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7" y="32"/>
                  </a:lnTo>
                  <a:lnTo>
                    <a:pt x="92" y="29"/>
                  </a:lnTo>
                  <a:lnTo>
                    <a:pt x="86" y="27"/>
                  </a:lnTo>
                  <a:lnTo>
                    <a:pt x="81" y="23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3" y="17"/>
                  </a:lnTo>
                  <a:lnTo>
                    <a:pt x="56" y="16"/>
                  </a:lnTo>
                  <a:lnTo>
                    <a:pt x="51" y="15"/>
                  </a:lnTo>
                  <a:lnTo>
                    <a:pt x="45" y="14"/>
                  </a:lnTo>
                  <a:lnTo>
                    <a:pt x="38" y="14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7" y="6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2" name="Freeform 577"/>
            <p:cNvSpPr>
              <a:spLocks/>
            </p:cNvSpPr>
            <p:nvPr/>
          </p:nvSpPr>
          <p:spPr bwMode="auto">
            <a:xfrm>
              <a:off x="4045" y="1941"/>
              <a:ext cx="22" cy="10"/>
            </a:xfrm>
            <a:custGeom>
              <a:avLst/>
              <a:gdLst>
                <a:gd name="T0" fmla="*/ 0 w 44"/>
                <a:gd name="T1" fmla="*/ 0 h 21"/>
                <a:gd name="T2" fmla="*/ 1 w 44"/>
                <a:gd name="T3" fmla="*/ 0 h 21"/>
                <a:gd name="T4" fmla="*/ 1 w 44"/>
                <a:gd name="T5" fmla="*/ 0 h 21"/>
                <a:gd name="T6" fmla="*/ 1 w 44"/>
                <a:gd name="T7" fmla="*/ 1 h 21"/>
                <a:gd name="T8" fmla="*/ 2 w 44"/>
                <a:gd name="T9" fmla="*/ 1 h 21"/>
                <a:gd name="T10" fmla="*/ 2 w 44"/>
                <a:gd name="T11" fmla="*/ 1 h 21"/>
                <a:gd name="T12" fmla="*/ 2 w 44"/>
                <a:gd name="T13" fmla="*/ 1 h 21"/>
                <a:gd name="T14" fmla="*/ 3 w 44"/>
                <a:gd name="T15" fmla="*/ 1 h 21"/>
                <a:gd name="T16" fmla="*/ 3 w 44"/>
                <a:gd name="T17" fmla="*/ 0 h 21"/>
                <a:gd name="T18" fmla="*/ 3 w 44"/>
                <a:gd name="T19" fmla="*/ 0 h 21"/>
                <a:gd name="T20" fmla="*/ 3 w 44"/>
                <a:gd name="T21" fmla="*/ 0 h 21"/>
                <a:gd name="T22" fmla="*/ 3 w 44"/>
                <a:gd name="T23" fmla="*/ 0 h 21"/>
                <a:gd name="T24" fmla="*/ 3 w 44"/>
                <a:gd name="T25" fmla="*/ 0 h 21"/>
                <a:gd name="T26" fmla="*/ 3 w 44"/>
                <a:gd name="T27" fmla="*/ 0 h 21"/>
                <a:gd name="T28" fmla="*/ 3 w 44"/>
                <a:gd name="T29" fmla="*/ 0 h 21"/>
                <a:gd name="T30" fmla="*/ 2 w 44"/>
                <a:gd name="T31" fmla="*/ 0 h 21"/>
                <a:gd name="T32" fmla="*/ 2 w 44"/>
                <a:gd name="T33" fmla="*/ 0 h 21"/>
                <a:gd name="T34" fmla="*/ 2 w 44"/>
                <a:gd name="T35" fmla="*/ 0 h 21"/>
                <a:gd name="T36" fmla="*/ 1 w 44"/>
                <a:gd name="T37" fmla="*/ 0 h 21"/>
                <a:gd name="T38" fmla="*/ 1 w 44"/>
                <a:gd name="T39" fmla="*/ 0 h 21"/>
                <a:gd name="T40" fmla="*/ 1 w 44"/>
                <a:gd name="T41" fmla="*/ 0 h 21"/>
                <a:gd name="T42" fmla="*/ 1 w 44"/>
                <a:gd name="T43" fmla="*/ 0 h 21"/>
                <a:gd name="T44" fmla="*/ 1 w 44"/>
                <a:gd name="T45" fmla="*/ 0 h 21"/>
                <a:gd name="T46" fmla="*/ 0 w 44"/>
                <a:gd name="T47" fmla="*/ 0 h 21"/>
                <a:gd name="T48" fmla="*/ 0 w 44"/>
                <a:gd name="T49" fmla="*/ 0 h 21"/>
                <a:gd name="T50" fmla="*/ 0 w 44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21"/>
                <a:gd name="T80" fmla="*/ 44 w 44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21">
                  <a:moveTo>
                    <a:pt x="0" y="6"/>
                  </a:moveTo>
                  <a:lnTo>
                    <a:pt x="4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20" y="20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4673" name="Group 578"/>
          <p:cNvGrpSpPr>
            <a:grpSpLocks/>
          </p:cNvGrpSpPr>
          <p:nvPr/>
        </p:nvGrpSpPr>
        <p:grpSpPr bwMode="auto">
          <a:xfrm>
            <a:off x="6132513" y="3021013"/>
            <a:ext cx="936625" cy="1008062"/>
            <a:chOff x="3472" y="1578"/>
            <a:chExt cx="1144" cy="1159"/>
          </a:xfrm>
        </p:grpSpPr>
        <p:sp>
          <p:nvSpPr>
            <p:cNvPr id="264674" name="Freeform 579"/>
            <p:cNvSpPr>
              <a:spLocks/>
            </p:cNvSpPr>
            <p:nvPr/>
          </p:nvSpPr>
          <p:spPr bwMode="auto">
            <a:xfrm>
              <a:off x="3529" y="2163"/>
              <a:ext cx="69" cy="74"/>
            </a:xfrm>
            <a:custGeom>
              <a:avLst/>
              <a:gdLst>
                <a:gd name="T0" fmla="*/ 9 w 137"/>
                <a:gd name="T1" fmla="*/ 5 h 147"/>
                <a:gd name="T2" fmla="*/ 9 w 137"/>
                <a:gd name="T3" fmla="*/ 6 h 147"/>
                <a:gd name="T4" fmla="*/ 9 w 137"/>
                <a:gd name="T5" fmla="*/ 7 h 147"/>
                <a:gd name="T6" fmla="*/ 8 w 137"/>
                <a:gd name="T7" fmla="*/ 8 h 147"/>
                <a:gd name="T8" fmla="*/ 8 w 137"/>
                <a:gd name="T9" fmla="*/ 8 h 147"/>
                <a:gd name="T10" fmla="*/ 7 w 137"/>
                <a:gd name="T11" fmla="*/ 9 h 147"/>
                <a:gd name="T12" fmla="*/ 6 w 137"/>
                <a:gd name="T13" fmla="*/ 9 h 147"/>
                <a:gd name="T14" fmla="*/ 6 w 137"/>
                <a:gd name="T15" fmla="*/ 10 h 147"/>
                <a:gd name="T16" fmla="*/ 5 w 137"/>
                <a:gd name="T17" fmla="*/ 10 h 147"/>
                <a:gd name="T18" fmla="*/ 4 w 137"/>
                <a:gd name="T19" fmla="*/ 10 h 147"/>
                <a:gd name="T20" fmla="*/ 3 w 137"/>
                <a:gd name="T21" fmla="*/ 9 h 147"/>
                <a:gd name="T22" fmla="*/ 2 w 137"/>
                <a:gd name="T23" fmla="*/ 9 h 147"/>
                <a:gd name="T24" fmla="*/ 2 w 137"/>
                <a:gd name="T25" fmla="*/ 8 h 147"/>
                <a:gd name="T26" fmla="*/ 1 w 137"/>
                <a:gd name="T27" fmla="*/ 8 h 147"/>
                <a:gd name="T28" fmla="*/ 1 w 137"/>
                <a:gd name="T29" fmla="*/ 7 h 147"/>
                <a:gd name="T30" fmla="*/ 1 w 137"/>
                <a:gd name="T31" fmla="*/ 6 h 147"/>
                <a:gd name="T32" fmla="*/ 0 w 137"/>
                <a:gd name="T33" fmla="*/ 5 h 147"/>
                <a:gd name="T34" fmla="*/ 1 w 137"/>
                <a:gd name="T35" fmla="*/ 4 h 147"/>
                <a:gd name="T36" fmla="*/ 1 w 137"/>
                <a:gd name="T37" fmla="*/ 3 h 147"/>
                <a:gd name="T38" fmla="*/ 1 w 137"/>
                <a:gd name="T39" fmla="*/ 2 h 147"/>
                <a:gd name="T40" fmla="*/ 2 w 137"/>
                <a:gd name="T41" fmla="*/ 2 h 147"/>
                <a:gd name="T42" fmla="*/ 2 w 137"/>
                <a:gd name="T43" fmla="*/ 1 h 147"/>
                <a:gd name="T44" fmla="*/ 3 w 137"/>
                <a:gd name="T45" fmla="*/ 1 h 147"/>
                <a:gd name="T46" fmla="*/ 4 w 137"/>
                <a:gd name="T47" fmla="*/ 1 h 147"/>
                <a:gd name="T48" fmla="*/ 5 w 137"/>
                <a:gd name="T49" fmla="*/ 0 h 147"/>
                <a:gd name="T50" fmla="*/ 6 w 137"/>
                <a:gd name="T51" fmla="*/ 1 h 147"/>
                <a:gd name="T52" fmla="*/ 6 w 137"/>
                <a:gd name="T53" fmla="*/ 1 h 147"/>
                <a:gd name="T54" fmla="*/ 7 w 137"/>
                <a:gd name="T55" fmla="*/ 1 h 147"/>
                <a:gd name="T56" fmla="*/ 8 w 137"/>
                <a:gd name="T57" fmla="*/ 2 h 147"/>
                <a:gd name="T58" fmla="*/ 8 w 137"/>
                <a:gd name="T59" fmla="*/ 2 h 147"/>
                <a:gd name="T60" fmla="*/ 9 w 137"/>
                <a:gd name="T61" fmla="*/ 3 h 147"/>
                <a:gd name="T62" fmla="*/ 9 w 137"/>
                <a:gd name="T63" fmla="*/ 4 h 147"/>
                <a:gd name="T64" fmla="*/ 9 w 137"/>
                <a:gd name="T65" fmla="*/ 5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47"/>
                <a:gd name="T101" fmla="*/ 137 w 137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47">
                  <a:moveTo>
                    <a:pt x="137" y="74"/>
                  </a:moveTo>
                  <a:lnTo>
                    <a:pt x="136" y="89"/>
                  </a:lnTo>
                  <a:lnTo>
                    <a:pt x="131" y="102"/>
                  </a:lnTo>
                  <a:lnTo>
                    <a:pt x="125" y="115"/>
                  </a:lnTo>
                  <a:lnTo>
                    <a:pt x="116" y="125"/>
                  </a:lnTo>
                  <a:lnTo>
                    <a:pt x="106" y="135"/>
                  </a:lnTo>
                  <a:lnTo>
                    <a:pt x="94" y="142"/>
                  </a:lnTo>
                  <a:lnTo>
                    <a:pt x="81" y="146"/>
                  </a:lnTo>
                  <a:lnTo>
                    <a:pt x="68" y="147"/>
                  </a:lnTo>
                  <a:lnTo>
                    <a:pt x="54" y="146"/>
                  </a:lnTo>
                  <a:lnTo>
                    <a:pt x="41" y="142"/>
                  </a:lnTo>
                  <a:lnTo>
                    <a:pt x="30" y="135"/>
                  </a:lnTo>
                  <a:lnTo>
                    <a:pt x="20" y="125"/>
                  </a:lnTo>
                  <a:lnTo>
                    <a:pt x="11" y="115"/>
                  </a:lnTo>
                  <a:lnTo>
                    <a:pt x="5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6" y="13"/>
                  </a:lnTo>
                  <a:lnTo>
                    <a:pt x="116" y="22"/>
                  </a:lnTo>
                  <a:lnTo>
                    <a:pt x="125" y="32"/>
                  </a:lnTo>
                  <a:lnTo>
                    <a:pt x="131" y="45"/>
                  </a:lnTo>
                  <a:lnTo>
                    <a:pt x="136" y="59"/>
                  </a:lnTo>
                  <a:lnTo>
                    <a:pt x="1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5" name="Freeform 580"/>
            <p:cNvSpPr>
              <a:spLocks/>
            </p:cNvSpPr>
            <p:nvPr/>
          </p:nvSpPr>
          <p:spPr bwMode="auto">
            <a:xfrm>
              <a:off x="3531" y="2166"/>
              <a:ext cx="65" cy="69"/>
            </a:xfrm>
            <a:custGeom>
              <a:avLst/>
              <a:gdLst>
                <a:gd name="T0" fmla="*/ 9 w 129"/>
                <a:gd name="T1" fmla="*/ 4 h 139"/>
                <a:gd name="T2" fmla="*/ 8 w 129"/>
                <a:gd name="T3" fmla="*/ 5 h 139"/>
                <a:gd name="T4" fmla="*/ 8 w 129"/>
                <a:gd name="T5" fmla="*/ 6 h 139"/>
                <a:gd name="T6" fmla="*/ 8 w 129"/>
                <a:gd name="T7" fmla="*/ 6 h 139"/>
                <a:gd name="T8" fmla="*/ 7 w 129"/>
                <a:gd name="T9" fmla="*/ 7 h 139"/>
                <a:gd name="T10" fmla="*/ 7 w 129"/>
                <a:gd name="T11" fmla="*/ 7 h 139"/>
                <a:gd name="T12" fmla="*/ 6 w 129"/>
                <a:gd name="T13" fmla="*/ 8 h 139"/>
                <a:gd name="T14" fmla="*/ 5 w 129"/>
                <a:gd name="T15" fmla="*/ 8 h 139"/>
                <a:gd name="T16" fmla="*/ 5 w 129"/>
                <a:gd name="T17" fmla="*/ 8 h 139"/>
                <a:gd name="T18" fmla="*/ 4 w 129"/>
                <a:gd name="T19" fmla="*/ 8 h 139"/>
                <a:gd name="T20" fmla="*/ 3 w 129"/>
                <a:gd name="T21" fmla="*/ 8 h 139"/>
                <a:gd name="T22" fmla="*/ 2 w 129"/>
                <a:gd name="T23" fmla="*/ 7 h 139"/>
                <a:gd name="T24" fmla="*/ 2 w 129"/>
                <a:gd name="T25" fmla="*/ 7 h 139"/>
                <a:gd name="T26" fmla="*/ 1 w 129"/>
                <a:gd name="T27" fmla="*/ 6 h 139"/>
                <a:gd name="T28" fmla="*/ 1 w 129"/>
                <a:gd name="T29" fmla="*/ 6 h 139"/>
                <a:gd name="T30" fmla="*/ 1 w 129"/>
                <a:gd name="T31" fmla="*/ 5 h 139"/>
                <a:gd name="T32" fmla="*/ 0 w 129"/>
                <a:gd name="T33" fmla="*/ 4 h 139"/>
                <a:gd name="T34" fmla="*/ 1 w 129"/>
                <a:gd name="T35" fmla="*/ 3 h 139"/>
                <a:gd name="T36" fmla="*/ 1 w 129"/>
                <a:gd name="T37" fmla="*/ 2 h 139"/>
                <a:gd name="T38" fmla="*/ 1 w 129"/>
                <a:gd name="T39" fmla="*/ 2 h 139"/>
                <a:gd name="T40" fmla="*/ 2 w 129"/>
                <a:gd name="T41" fmla="*/ 1 h 139"/>
                <a:gd name="T42" fmla="*/ 2 w 129"/>
                <a:gd name="T43" fmla="*/ 0 h 139"/>
                <a:gd name="T44" fmla="*/ 3 w 129"/>
                <a:gd name="T45" fmla="*/ 0 h 139"/>
                <a:gd name="T46" fmla="*/ 4 w 129"/>
                <a:gd name="T47" fmla="*/ 0 h 139"/>
                <a:gd name="T48" fmla="*/ 5 w 129"/>
                <a:gd name="T49" fmla="*/ 0 h 139"/>
                <a:gd name="T50" fmla="*/ 5 w 129"/>
                <a:gd name="T51" fmla="*/ 0 h 139"/>
                <a:gd name="T52" fmla="*/ 6 w 129"/>
                <a:gd name="T53" fmla="*/ 0 h 139"/>
                <a:gd name="T54" fmla="*/ 7 w 129"/>
                <a:gd name="T55" fmla="*/ 0 h 139"/>
                <a:gd name="T56" fmla="*/ 7 w 129"/>
                <a:gd name="T57" fmla="*/ 1 h 139"/>
                <a:gd name="T58" fmla="*/ 8 w 129"/>
                <a:gd name="T59" fmla="*/ 2 h 139"/>
                <a:gd name="T60" fmla="*/ 8 w 129"/>
                <a:gd name="T61" fmla="*/ 2 h 139"/>
                <a:gd name="T62" fmla="*/ 8 w 129"/>
                <a:gd name="T63" fmla="*/ 3 h 139"/>
                <a:gd name="T64" fmla="*/ 9 w 129"/>
                <a:gd name="T65" fmla="*/ 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9"/>
                <a:gd name="T101" fmla="*/ 129 w 12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9">
                  <a:moveTo>
                    <a:pt x="129" y="70"/>
                  </a:moveTo>
                  <a:lnTo>
                    <a:pt x="128" y="83"/>
                  </a:lnTo>
                  <a:lnTo>
                    <a:pt x="124" y="96"/>
                  </a:lnTo>
                  <a:lnTo>
                    <a:pt x="118" y="108"/>
                  </a:lnTo>
                  <a:lnTo>
                    <a:pt x="111" y="118"/>
                  </a:lnTo>
                  <a:lnTo>
                    <a:pt x="100" y="127"/>
                  </a:lnTo>
                  <a:lnTo>
                    <a:pt x="90" y="133"/>
                  </a:lnTo>
                  <a:lnTo>
                    <a:pt x="77" y="138"/>
                  </a:lnTo>
                  <a:lnTo>
                    <a:pt x="65" y="139"/>
                  </a:lnTo>
                  <a:lnTo>
                    <a:pt x="52" y="138"/>
                  </a:lnTo>
                  <a:lnTo>
                    <a:pt x="39" y="133"/>
                  </a:lnTo>
                  <a:lnTo>
                    <a:pt x="29" y="127"/>
                  </a:lnTo>
                  <a:lnTo>
                    <a:pt x="18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18" y="21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4" y="43"/>
                  </a:lnTo>
                  <a:lnTo>
                    <a:pt x="128" y="56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F2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6" name="Freeform 581"/>
            <p:cNvSpPr>
              <a:spLocks/>
            </p:cNvSpPr>
            <p:nvPr/>
          </p:nvSpPr>
          <p:spPr bwMode="auto">
            <a:xfrm>
              <a:off x="3533" y="2168"/>
              <a:ext cx="61" cy="65"/>
            </a:xfrm>
            <a:custGeom>
              <a:avLst/>
              <a:gdLst>
                <a:gd name="T0" fmla="*/ 8 w 121"/>
                <a:gd name="T1" fmla="*/ 5 h 130"/>
                <a:gd name="T2" fmla="*/ 8 w 121"/>
                <a:gd name="T3" fmla="*/ 5 h 130"/>
                <a:gd name="T4" fmla="*/ 8 w 121"/>
                <a:gd name="T5" fmla="*/ 6 h 130"/>
                <a:gd name="T6" fmla="*/ 7 w 121"/>
                <a:gd name="T7" fmla="*/ 7 h 130"/>
                <a:gd name="T8" fmla="*/ 7 w 121"/>
                <a:gd name="T9" fmla="*/ 7 h 130"/>
                <a:gd name="T10" fmla="*/ 6 w 121"/>
                <a:gd name="T11" fmla="*/ 8 h 130"/>
                <a:gd name="T12" fmla="*/ 6 w 121"/>
                <a:gd name="T13" fmla="*/ 8 h 130"/>
                <a:gd name="T14" fmla="*/ 5 w 121"/>
                <a:gd name="T15" fmla="*/ 9 h 130"/>
                <a:gd name="T16" fmla="*/ 4 w 121"/>
                <a:gd name="T17" fmla="*/ 9 h 130"/>
                <a:gd name="T18" fmla="*/ 3 w 121"/>
                <a:gd name="T19" fmla="*/ 9 h 130"/>
                <a:gd name="T20" fmla="*/ 3 w 121"/>
                <a:gd name="T21" fmla="*/ 8 h 130"/>
                <a:gd name="T22" fmla="*/ 2 w 121"/>
                <a:gd name="T23" fmla="*/ 8 h 130"/>
                <a:gd name="T24" fmla="*/ 2 w 121"/>
                <a:gd name="T25" fmla="*/ 7 h 130"/>
                <a:gd name="T26" fmla="*/ 1 w 121"/>
                <a:gd name="T27" fmla="*/ 7 h 130"/>
                <a:gd name="T28" fmla="*/ 1 w 121"/>
                <a:gd name="T29" fmla="*/ 6 h 130"/>
                <a:gd name="T30" fmla="*/ 1 w 121"/>
                <a:gd name="T31" fmla="*/ 5 h 130"/>
                <a:gd name="T32" fmla="*/ 0 w 121"/>
                <a:gd name="T33" fmla="*/ 5 h 130"/>
                <a:gd name="T34" fmla="*/ 1 w 121"/>
                <a:gd name="T35" fmla="*/ 4 h 130"/>
                <a:gd name="T36" fmla="*/ 1 w 121"/>
                <a:gd name="T37" fmla="*/ 3 h 130"/>
                <a:gd name="T38" fmla="*/ 1 w 121"/>
                <a:gd name="T39" fmla="*/ 2 h 130"/>
                <a:gd name="T40" fmla="*/ 2 w 121"/>
                <a:gd name="T41" fmla="*/ 2 h 130"/>
                <a:gd name="T42" fmla="*/ 2 w 121"/>
                <a:gd name="T43" fmla="*/ 1 h 130"/>
                <a:gd name="T44" fmla="*/ 3 w 121"/>
                <a:gd name="T45" fmla="*/ 1 h 130"/>
                <a:gd name="T46" fmla="*/ 3 w 121"/>
                <a:gd name="T47" fmla="*/ 1 h 130"/>
                <a:gd name="T48" fmla="*/ 4 w 121"/>
                <a:gd name="T49" fmla="*/ 0 h 130"/>
                <a:gd name="T50" fmla="*/ 5 w 121"/>
                <a:gd name="T51" fmla="*/ 1 h 130"/>
                <a:gd name="T52" fmla="*/ 6 w 121"/>
                <a:gd name="T53" fmla="*/ 1 h 130"/>
                <a:gd name="T54" fmla="*/ 6 w 121"/>
                <a:gd name="T55" fmla="*/ 1 h 130"/>
                <a:gd name="T56" fmla="*/ 7 w 121"/>
                <a:gd name="T57" fmla="*/ 2 h 130"/>
                <a:gd name="T58" fmla="*/ 7 w 121"/>
                <a:gd name="T59" fmla="*/ 2 h 130"/>
                <a:gd name="T60" fmla="*/ 8 w 121"/>
                <a:gd name="T61" fmla="*/ 3 h 130"/>
                <a:gd name="T62" fmla="*/ 8 w 121"/>
                <a:gd name="T63" fmla="*/ 4 h 130"/>
                <a:gd name="T64" fmla="*/ 8 w 121"/>
                <a:gd name="T65" fmla="*/ 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30"/>
                <a:gd name="T101" fmla="*/ 121 w 121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30">
                  <a:moveTo>
                    <a:pt x="121" y="65"/>
                  </a:moveTo>
                  <a:lnTo>
                    <a:pt x="119" y="77"/>
                  </a:lnTo>
                  <a:lnTo>
                    <a:pt x="116" y="90"/>
                  </a:lnTo>
                  <a:lnTo>
                    <a:pt x="110" y="102"/>
                  </a:lnTo>
                  <a:lnTo>
                    <a:pt x="102" y="111"/>
                  </a:lnTo>
                  <a:lnTo>
                    <a:pt x="94" y="119"/>
                  </a:lnTo>
                  <a:lnTo>
                    <a:pt x="84" y="125"/>
                  </a:lnTo>
                  <a:lnTo>
                    <a:pt x="72" y="129"/>
                  </a:lnTo>
                  <a:lnTo>
                    <a:pt x="60" y="130"/>
                  </a:lnTo>
                  <a:lnTo>
                    <a:pt x="47" y="129"/>
                  </a:lnTo>
                  <a:lnTo>
                    <a:pt x="37" y="125"/>
                  </a:lnTo>
                  <a:lnTo>
                    <a:pt x="26" y="119"/>
                  </a:lnTo>
                  <a:lnTo>
                    <a:pt x="17" y="111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3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7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2" y="1"/>
                  </a:lnTo>
                  <a:lnTo>
                    <a:pt x="84" y="5"/>
                  </a:lnTo>
                  <a:lnTo>
                    <a:pt x="94" y="12"/>
                  </a:lnTo>
                  <a:lnTo>
                    <a:pt x="102" y="19"/>
                  </a:lnTo>
                  <a:lnTo>
                    <a:pt x="110" y="29"/>
                  </a:lnTo>
                  <a:lnTo>
                    <a:pt x="116" y="39"/>
                  </a:lnTo>
                  <a:lnTo>
                    <a:pt x="119" y="52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E5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7" name="Freeform 582"/>
            <p:cNvSpPr>
              <a:spLocks/>
            </p:cNvSpPr>
            <p:nvPr/>
          </p:nvSpPr>
          <p:spPr bwMode="auto">
            <a:xfrm>
              <a:off x="3535" y="2170"/>
              <a:ext cx="57" cy="61"/>
            </a:xfrm>
            <a:custGeom>
              <a:avLst/>
              <a:gdLst>
                <a:gd name="T0" fmla="*/ 8 w 114"/>
                <a:gd name="T1" fmla="*/ 4 h 122"/>
                <a:gd name="T2" fmla="*/ 8 w 114"/>
                <a:gd name="T3" fmla="*/ 5 h 122"/>
                <a:gd name="T4" fmla="*/ 7 w 114"/>
                <a:gd name="T5" fmla="*/ 6 h 122"/>
                <a:gd name="T6" fmla="*/ 7 w 114"/>
                <a:gd name="T7" fmla="*/ 6 h 122"/>
                <a:gd name="T8" fmla="*/ 7 w 114"/>
                <a:gd name="T9" fmla="*/ 7 h 122"/>
                <a:gd name="T10" fmla="*/ 6 w 114"/>
                <a:gd name="T11" fmla="*/ 7 h 122"/>
                <a:gd name="T12" fmla="*/ 5 w 114"/>
                <a:gd name="T13" fmla="*/ 8 h 122"/>
                <a:gd name="T14" fmla="*/ 5 w 114"/>
                <a:gd name="T15" fmla="*/ 8 h 122"/>
                <a:gd name="T16" fmla="*/ 4 w 114"/>
                <a:gd name="T17" fmla="*/ 8 h 122"/>
                <a:gd name="T18" fmla="*/ 3 w 114"/>
                <a:gd name="T19" fmla="*/ 8 h 122"/>
                <a:gd name="T20" fmla="*/ 3 w 114"/>
                <a:gd name="T21" fmla="*/ 8 h 122"/>
                <a:gd name="T22" fmla="*/ 2 w 114"/>
                <a:gd name="T23" fmla="*/ 7 h 122"/>
                <a:gd name="T24" fmla="*/ 1 w 114"/>
                <a:gd name="T25" fmla="*/ 7 h 122"/>
                <a:gd name="T26" fmla="*/ 1 w 114"/>
                <a:gd name="T27" fmla="*/ 6 h 122"/>
                <a:gd name="T28" fmla="*/ 1 w 114"/>
                <a:gd name="T29" fmla="*/ 6 h 122"/>
                <a:gd name="T30" fmla="*/ 1 w 114"/>
                <a:gd name="T31" fmla="*/ 5 h 122"/>
                <a:gd name="T32" fmla="*/ 0 w 114"/>
                <a:gd name="T33" fmla="*/ 4 h 122"/>
                <a:gd name="T34" fmla="*/ 1 w 114"/>
                <a:gd name="T35" fmla="*/ 3 h 122"/>
                <a:gd name="T36" fmla="*/ 1 w 114"/>
                <a:gd name="T37" fmla="*/ 3 h 122"/>
                <a:gd name="T38" fmla="*/ 1 w 114"/>
                <a:gd name="T39" fmla="*/ 2 h 122"/>
                <a:gd name="T40" fmla="*/ 1 w 114"/>
                <a:gd name="T41" fmla="*/ 2 h 122"/>
                <a:gd name="T42" fmla="*/ 2 w 114"/>
                <a:gd name="T43" fmla="*/ 1 h 122"/>
                <a:gd name="T44" fmla="*/ 3 w 114"/>
                <a:gd name="T45" fmla="*/ 1 h 122"/>
                <a:gd name="T46" fmla="*/ 3 w 114"/>
                <a:gd name="T47" fmla="*/ 1 h 122"/>
                <a:gd name="T48" fmla="*/ 4 w 114"/>
                <a:gd name="T49" fmla="*/ 0 h 122"/>
                <a:gd name="T50" fmla="*/ 5 w 114"/>
                <a:gd name="T51" fmla="*/ 1 h 122"/>
                <a:gd name="T52" fmla="*/ 5 w 114"/>
                <a:gd name="T53" fmla="*/ 1 h 122"/>
                <a:gd name="T54" fmla="*/ 6 w 114"/>
                <a:gd name="T55" fmla="*/ 1 h 122"/>
                <a:gd name="T56" fmla="*/ 7 w 114"/>
                <a:gd name="T57" fmla="*/ 2 h 122"/>
                <a:gd name="T58" fmla="*/ 7 w 114"/>
                <a:gd name="T59" fmla="*/ 2 h 122"/>
                <a:gd name="T60" fmla="*/ 7 w 114"/>
                <a:gd name="T61" fmla="*/ 3 h 122"/>
                <a:gd name="T62" fmla="*/ 8 w 114"/>
                <a:gd name="T63" fmla="*/ 3 h 122"/>
                <a:gd name="T64" fmla="*/ 8 w 114"/>
                <a:gd name="T65" fmla="*/ 4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2"/>
                <a:gd name="T101" fmla="*/ 114 w 114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2">
                  <a:moveTo>
                    <a:pt x="114" y="61"/>
                  </a:moveTo>
                  <a:lnTo>
                    <a:pt x="113" y="73"/>
                  </a:lnTo>
                  <a:lnTo>
                    <a:pt x="110" y="85"/>
                  </a:lnTo>
                  <a:lnTo>
                    <a:pt x="105" y="95"/>
                  </a:lnTo>
                  <a:lnTo>
                    <a:pt x="98" y="103"/>
                  </a:lnTo>
                  <a:lnTo>
                    <a:pt x="89" y="111"/>
                  </a:lnTo>
                  <a:lnTo>
                    <a:pt x="80" y="117"/>
                  </a:lnTo>
                  <a:lnTo>
                    <a:pt x="68" y="121"/>
                  </a:lnTo>
                  <a:lnTo>
                    <a:pt x="57" y="122"/>
                  </a:lnTo>
                  <a:lnTo>
                    <a:pt x="45" y="121"/>
                  </a:lnTo>
                  <a:lnTo>
                    <a:pt x="35" y="117"/>
                  </a:lnTo>
                  <a:lnTo>
                    <a:pt x="25" y="111"/>
                  </a:lnTo>
                  <a:lnTo>
                    <a:pt x="16" y="103"/>
                  </a:lnTo>
                  <a:lnTo>
                    <a:pt x="9" y="95"/>
                  </a:lnTo>
                  <a:lnTo>
                    <a:pt x="5" y="85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8" y="18"/>
                  </a:lnTo>
                  <a:lnTo>
                    <a:pt x="105" y="26"/>
                  </a:lnTo>
                  <a:lnTo>
                    <a:pt x="110" y="36"/>
                  </a:lnTo>
                  <a:lnTo>
                    <a:pt x="113" y="48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8" name="Freeform 583"/>
            <p:cNvSpPr>
              <a:spLocks/>
            </p:cNvSpPr>
            <p:nvPr/>
          </p:nvSpPr>
          <p:spPr bwMode="auto">
            <a:xfrm>
              <a:off x="3537" y="2172"/>
              <a:ext cx="53" cy="57"/>
            </a:xfrm>
            <a:custGeom>
              <a:avLst/>
              <a:gdLst>
                <a:gd name="T0" fmla="*/ 6 w 107"/>
                <a:gd name="T1" fmla="*/ 4 h 114"/>
                <a:gd name="T2" fmla="*/ 6 w 107"/>
                <a:gd name="T3" fmla="*/ 5 h 114"/>
                <a:gd name="T4" fmla="*/ 6 w 107"/>
                <a:gd name="T5" fmla="*/ 5 h 114"/>
                <a:gd name="T6" fmla="*/ 6 w 107"/>
                <a:gd name="T7" fmla="*/ 6 h 114"/>
                <a:gd name="T8" fmla="*/ 5 w 107"/>
                <a:gd name="T9" fmla="*/ 7 h 114"/>
                <a:gd name="T10" fmla="*/ 5 w 107"/>
                <a:gd name="T11" fmla="*/ 7 h 114"/>
                <a:gd name="T12" fmla="*/ 4 w 107"/>
                <a:gd name="T13" fmla="*/ 7 h 114"/>
                <a:gd name="T14" fmla="*/ 3 w 107"/>
                <a:gd name="T15" fmla="*/ 8 h 114"/>
                <a:gd name="T16" fmla="*/ 3 w 107"/>
                <a:gd name="T17" fmla="*/ 8 h 114"/>
                <a:gd name="T18" fmla="*/ 2 w 107"/>
                <a:gd name="T19" fmla="*/ 8 h 114"/>
                <a:gd name="T20" fmla="*/ 2 w 107"/>
                <a:gd name="T21" fmla="*/ 7 h 114"/>
                <a:gd name="T22" fmla="*/ 1 w 107"/>
                <a:gd name="T23" fmla="*/ 7 h 114"/>
                <a:gd name="T24" fmla="*/ 1 w 107"/>
                <a:gd name="T25" fmla="*/ 7 h 114"/>
                <a:gd name="T26" fmla="*/ 0 w 107"/>
                <a:gd name="T27" fmla="*/ 6 h 114"/>
                <a:gd name="T28" fmla="*/ 0 w 107"/>
                <a:gd name="T29" fmla="*/ 5 h 114"/>
                <a:gd name="T30" fmla="*/ 0 w 107"/>
                <a:gd name="T31" fmla="*/ 5 h 114"/>
                <a:gd name="T32" fmla="*/ 0 w 107"/>
                <a:gd name="T33" fmla="*/ 4 h 114"/>
                <a:gd name="T34" fmla="*/ 0 w 107"/>
                <a:gd name="T35" fmla="*/ 3 h 114"/>
                <a:gd name="T36" fmla="*/ 0 w 107"/>
                <a:gd name="T37" fmla="*/ 3 h 114"/>
                <a:gd name="T38" fmla="*/ 0 w 107"/>
                <a:gd name="T39" fmla="*/ 2 h 114"/>
                <a:gd name="T40" fmla="*/ 1 w 107"/>
                <a:gd name="T41" fmla="*/ 1 h 114"/>
                <a:gd name="T42" fmla="*/ 1 w 107"/>
                <a:gd name="T43" fmla="*/ 1 h 114"/>
                <a:gd name="T44" fmla="*/ 2 w 107"/>
                <a:gd name="T45" fmla="*/ 1 h 114"/>
                <a:gd name="T46" fmla="*/ 2 w 107"/>
                <a:gd name="T47" fmla="*/ 1 h 114"/>
                <a:gd name="T48" fmla="*/ 3 w 107"/>
                <a:gd name="T49" fmla="*/ 0 h 114"/>
                <a:gd name="T50" fmla="*/ 3 w 107"/>
                <a:gd name="T51" fmla="*/ 1 h 114"/>
                <a:gd name="T52" fmla="*/ 4 w 107"/>
                <a:gd name="T53" fmla="*/ 1 h 114"/>
                <a:gd name="T54" fmla="*/ 5 w 107"/>
                <a:gd name="T55" fmla="*/ 1 h 114"/>
                <a:gd name="T56" fmla="*/ 5 w 107"/>
                <a:gd name="T57" fmla="*/ 1 h 114"/>
                <a:gd name="T58" fmla="*/ 6 w 107"/>
                <a:gd name="T59" fmla="*/ 2 h 114"/>
                <a:gd name="T60" fmla="*/ 6 w 107"/>
                <a:gd name="T61" fmla="*/ 3 h 114"/>
                <a:gd name="T62" fmla="*/ 6 w 107"/>
                <a:gd name="T63" fmla="*/ 3 h 114"/>
                <a:gd name="T64" fmla="*/ 6 w 10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14"/>
                <a:gd name="T101" fmla="*/ 107 w 10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14">
                  <a:moveTo>
                    <a:pt x="107" y="57"/>
                  </a:moveTo>
                  <a:lnTo>
                    <a:pt x="106" y="68"/>
                  </a:lnTo>
                  <a:lnTo>
                    <a:pt x="102" y="79"/>
                  </a:lnTo>
                  <a:lnTo>
                    <a:pt x="97" y="89"/>
                  </a:lnTo>
                  <a:lnTo>
                    <a:pt x="91" y="97"/>
                  </a:lnTo>
                  <a:lnTo>
                    <a:pt x="83" y="104"/>
                  </a:lnTo>
                  <a:lnTo>
                    <a:pt x="73" y="110"/>
                  </a:lnTo>
                  <a:lnTo>
                    <a:pt x="63" y="113"/>
                  </a:lnTo>
                  <a:lnTo>
                    <a:pt x="53" y="114"/>
                  </a:lnTo>
                  <a:lnTo>
                    <a:pt x="42" y="113"/>
                  </a:lnTo>
                  <a:lnTo>
                    <a:pt x="32" y="110"/>
                  </a:lnTo>
                  <a:lnTo>
                    <a:pt x="23" y="104"/>
                  </a:lnTo>
                  <a:lnTo>
                    <a:pt x="16" y="97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7" y="26"/>
                  </a:lnTo>
                  <a:lnTo>
                    <a:pt x="102" y="35"/>
                  </a:lnTo>
                  <a:lnTo>
                    <a:pt x="106" y="45"/>
                  </a:lnTo>
                  <a:lnTo>
                    <a:pt x="107" y="57"/>
                  </a:lnTo>
                  <a:close/>
                </a:path>
              </a:pathLst>
            </a:custGeom>
            <a:solidFill>
              <a:srgbClr val="CC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79" name="Freeform 584"/>
            <p:cNvSpPr>
              <a:spLocks/>
            </p:cNvSpPr>
            <p:nvPr/>
          </p:nvSpPr>
          <p:spPr bwMode="auto">
            <a:xfrm>
              <a:off x="3539" y="2174"/>
              <a:ext cx="49" cy="53"/>
            </a:xfrm>
            <a:custGeom>
              <a:avLst/>
              <a:gdLst>
                <a:gd name="T0" fmla="*/ 6 w 99"/>
                <a:gd name="T1" fmla="*/ 4 h 106"/>
                <a:gd name="T2" fmla="*/ 6 w 99"/>
                <a:gd name="T3" fmla="*/ 4 h 106"/>
                <a:gd name="T4" fmla="*/ 6 w 99"/>
                <a:gd name="T5" fmla="*/ 5 h 106"/>
                <a:gd name="T6" fmla="*/ 5 w 99"/>
                <a:gd name="T7" fmla="*/ 6 h 106"/>
                <a:gd name="T8" fmla="*/ 5 w 99"/>
                <a:gd name="T9" fmla="*/ 6 h 106"/>
                <a:gd name="T10" fmla="*/ 4 w 99"/>
                <a:gd name="T11" fmla="*/ 6 h 106"/>
                <a:gd name="T12" fmla="*/ 4 w 99"/>
                <a:gd name="T13" fmla="*/ 7 h 106"/>
                <a:gd name="T14" fmla="*/ 3 w 99"/>
                <a:gd name="T15" fmla="*/ 7 h 106"/>
                <a:gd name="T16" fmla="*/ 3 w 99"/>
                <a:gd name="T17" fmla="*/ 7 h 106"/>
                <a:gd name="T18" fmla="*/ 2 w 99"/>
                <a:gd name="T19" fmla="*/ 7 h 106"/>
                <a:gd name="T20" fmla="*/ 1 w 99"/>
                <a:gd name="T21" fmla="*/ 7 h 106"/>
                <a:gd name="T22" fmla="*/ 1 w 99"/>
                <a:gd name="T23" fmla="*/ 6 h 106"/>
                <a:gd name="T24" fmla="*/ 0 w 99"/>
                <a:gd name="T25" fmla="*/ 6 h 106"/>
                <a:gd name="T26" fmla="*/ 0 w 99"/>
                <a:gd name="T27" fmla="*/ 6 h 106"/>
                <a:gd name="T28" fmla="*/ 0 w 99"/>
                <a:gd name="T29" fmla="*/ 5 h 106"/>
                <a:gd name="T30" fmla="*/ 0 w 99"/>
                <a:gd name="T31" fmla="*/ 4 h 106"/>
                <a:gd name="T32" fmla="*/ 0 w 99"/>
                <a:gd name="T33" fmla="*/ 4 h 106"/>
                <a:gd name="T34" fmla="*/ 0 w 99"/>
                <a:gd name="T35" fmla="*/ 3 h 106"/>
                <a:gd name="T36" fmla="*/ 0 w 99"/>
                <a:gd name="T37" fmla="*/ 2 h 106"/>
                <a:gd name="T38" fmla="*/ 0 w 99"/>
                <a:gd name="T39" fmla="*/ 2 h 106"/>
                <a:gd name="T40" fmla="*/ 0 w 99"/>
                <a:gd name="T41" fmla="*/ 1 h 106"/>
                <a:gd name="T42" fmla="*/ 1 w 99"/>
                <a:gd name="T43" fmla="*/ 1 h 106"/>
                <a:gd name="T44" fmla="*/ 1 w 99"/>
                <a:gd name="T45" fmla="*/ 1 h 106"/>
                <a:gd name="T46" fmla="*/ 2 w 99"/>
                <a:gd name="T47" fmla="*/ 1 h 106"/>
                <a:gd name="T48" fmla="*/ 3 w 99"/>
                <a:gd name="T49" fmla="*/ 0 h 106"/>
                <a:gd name="T50" fmla="*/ 3 w 99"/>
                <a:gd name="T51" fmla="*/ 1 h 106"/>
                <a:gd name="T52" fmla="*/ 4 w 99"/>
                <a:gd name="T53" fmla="*/ 1 h 106"/>
                <a:gd name="T54" fmla="*/ 4 w 99"/>
                <a:gd name="T55" fmla="*/ 1 h 106"/>
                <a:gd name="T56" fmla="*/ 5 w 99"/>
                <a:gd name="T57" fmla="*/ 1 h 106"/>
                <a:gd name="T58" fmla="*/ 5 w 99"/>
                <a:gd name="T59" fmla="*/ 2 h 106"/>
                <a:gd name="T60" fmla="*/ 6 w 99"/>
                <a:gd name="T61" fmla="*/ 2 h 106"/>
                <a:gd name="T62" fmla="*/ 6 w 99"/>
                <a:gd name="T63" fmla="*/ 3 h 106"/>
                <a:gd name="T64" fmla="*/ 6 w 99"/>
                <a:gd name="T65" fmla="*/ 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06"/>
                <a:gd name="T101" fmla="*/ 99 w 99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06">
                  <a:moveTo>
                    <a:pt x="99" y="53"/>
                  </a:moveTo>
                  <a:lnTo>
                    <a:pt x="98" y="63"/>
                  </a:lnTo>
                  <a:lnTo>
                    <a:pt x="96" y="73"/>
                  </a:lnTo>
                  <a:lnTo>
                    <a:pt x="91" y="83"/>
                  </a:lnTo>
                  <a:lnTo>
                    <a:pt x="85" y="90"/>
                  </a:lnTo>
                  <a:lnTo>
                    <a:pt x="77" y="96"/>
                  </a:lnTo>
                  <a:lnTo>
                    <a:pt x="69" y="101"/>
                  </a:lnTo>
                  <a:lnTo>
                    <a:pt x="60" y="104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3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6"/>
                  </a:lnTo>
                  <a:lnTo>
                    <a:pt x="91" y="23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B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0" name="Freeform 585"/>
            <p:cNvSpPr>
              <a:spLocks/>
            </p:cNvSpPr>
            <p:nvPr/>
          </p:nvSpPr>
          <p:spPr bwMode="auto">
            <a:xfrm>
              <a:off x="3541" y="2176"/>
              <a:ext cx="45" cy="49"/>
            </a:xfrm>
            <a:custGeom>
              <a:avLst/>
              <a:gdLst>
                <a:gd name="T0" fmla="*/ 5 w 91"/>
                <a:gd name="T1" fmla="*/ 4 h 98"/>
                <a:gd name="T2" fmla="*/ 5 w 91"/>
                <a:gd name="T3" fmla="*/ 4 h 98"/>
                <a:gd name="T4" fmla="*/ 5 w 91"/>
                <a:gd name="T5" fmla="*/ 5 h 98"/>
                <a:gd name="T6" fmla="*/ 5 w 91"/>
                <a:gd name="T7" fmla="*/ 5 h 98"/>
                <a:gd name="T8" fmla="*/ 4 w 91"/>
                <a:gd name="T9" fmla="*/ 6 h 98"/>
                <a:gd name="T10" fmla="*/ 4 w 91"/>
                <a:gd name="T11" fmla="*/ 6 h 98"/>
                <a:gd name="T12" fmla="*/ 3 w 91"/>
                <a:gd name="T13" fmla="*/ 6 h 98"/>
                <a:gd name="T14" fmla="*/ 3 w 91"/>
                <a:gd name="T15" fmla="*/ 7 h 98"/>
                <a:gd name="T16" fmla="*/ 2 w 91"/>
                <a:gd name="T17" fmla="*/ 7 h 98"/>
                <a:gd name="T18" fmla="*/ 2 w 91"/>
                <a:gd name="T19" fmla="*/ 7 h 98"/>
                <a:gd name="T20" fmla="*/ 1 w 91"/>
                <a:gd name="T21" fmla="*/ 6 h 98"/>
                <a:gd name="T22" fmla="*/ 1 w 91"/>
                <a:gd name="T23" fmla="*/ 6 h 98"/>
                <a:gd name="T24" fmla="*/ 0 w 91"/>
                <a:gd name="T25" fmla="*/ 6 h 98"/>
                <a:gd name="T26" fmla="*/ 0 w 91"/>
                <a:gd name="T27" fmla="*/ 5 h 98"/>
                <a:gd name="T28" fmla="*/ 0 w 91"/>
                <a:gd name="T29" fmla="*/ 5 h 98"/>
                <a:gd name="T30" fmla="*/ 0 w 91"/>
                <a:gd name="T31" fmla="*/ 4 h 98"/>
                <a:gd name="T32" fmla="*/ 0 w 91"/>
                <a:gd name="T33" fmla="*/ 4 h 98"/>
                <a:gd name="T34" fmla="*/ 0 w 91"/>
                <a:gd name="T35" fmla="*/ 3 h 98"/>
                <a:gd name="T36" fmla="*/ 0 w 91"/>
                <a:gd name="T37" fmla="*/ 2 h 98"/>
                <a:gd name="T38" fmla="*/ 0 w 91"/>
                <a:gd name="T39" fmla="*/ 2 h 98"/>
                <a:gd name="T40" fmla="*/ 0 w 91"/>
                <a:gd name="T41" fmla="*/ 1 h 98"/>
                <a:gd name="T42" fmla="*/ 1 w 91"/>
                <a:gd name="T43" fmla="*/ 1 h 98"/>
                <a:gd name="T44" fmla="*/ 1 w 91"/>
                <a:gd name="T45" fmla="*/ 1 h 98"/>
                <a:gd name="T46" fmla="*/ 2 w 91"/>
                <a:gd name="T47" fmla="*/ 1 h 98"/>
                <a:gd name="T48" fmla="*/ 2 w 91"/>
                <a:gd name="T49" fmla="*/ 0 h 98"/>
                <a:gd name="T50" fmla="*/ 3 w 91"/>
                <a:gd name="T51" fmla="*/ 1 h 98"/>
                <a:gd name="T52" fmla="*/ 3 w 91"/>
                <a:gd name="T53" fmla="*/ 1 h 98"/>
                <a:gd name="T54" fmla="*/ 4 w 91"/>
                <a:gd name="T55" fmla="*/ 1 h 98"/>
                <a:gd name="T56" fmla="*/ 4 w 91"/>
                <a:gd name="T57" fmla="*/ 1 h 98"/>
                <a:gd name="T58" fmla="*/ 5 w 91"/>
                <a:gd name="T59" fmla="*/ 2 h 98"/>
                <a:gd name="T60" fmla="*/ 5 w 91"/>
                <a:gd name="T61" fmla="*/ 2 h 98"/>
                <a:gd name="T62" fmla="*/ 5 w 91"/>
                <a:gd name="T63" fmla="*/ 3 h 98"/>
                <a:gd name="T64" fmla="*/ 5 w 91"/>
                <a:gd name="T65" fmla="*/ 4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8"/>
                <a:gd name="T101" fmla="*/ 91 w 9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8">
                  <a:moveTo>
                    <a:pt x="91" y="49"/>
                  </a:moveTo>
                  <a:lnTo>
                    <a:pt x="89" y="59"/>
                  </a:lnTo>
                  <a:lnTo>
                    <a:pt x="87" y="68"/>
                  </a:lnTo>
                  <a:lnTo>
                    <a:pt x="83" y="76"/>
                  </a:lnTo>
                  <a:lnTo>
                    <a:pt x="77" y="83"/>
                  </a:lnTo>
                  <a:lnTo>
                    <a:pt x="70" y="90"/>
                  </a:lnTo>
                  <a:lnTo>
                    <a:pt x="63" y="95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5" y="97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8" y="76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4"/>
                  </a:lnTo>
                  <a:lnTo>
                    <a:pt x="83" y="22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A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1" name="Freeform 586"/>
            <p:cNvSpPr>
              <a:spLocks/>
            </p:cNvSpPr>
            <p:nvPr/>
          </p:nvSpPr>
          <p:spPr bwMode="auto">
            <a:xfrm>
              <a:off x="3543" y="2178"/>
              <a:ext cx="42" cy="45"/>
            </a:xfrm>
            <a:custGeom>
              <a:avLst/>
              <a:gdLst>
                <a:gd name="T0" fmla="*/ 6 w 84"/>
                <a:gd name="T1" fmla="*/ 3 h 90"/>
                <a:gd name="T2" fmla="*/ 6 w 84"/>
                <a:gd name="T3" fmla="*/ 4 h 90"/>
                <a:gd name="T4" fmla="*/ 6 w 84"/>
                <a:gd name="T5" fmla="*/ 4 h 90"/>
                <a:gd name="T6" fmla="*/ 5 w 84"/>
                <a:gd name="T7" fmla="*/ 5 h 90"/>
                <a:gd name="T8" fmla="*/ 5 w 84"/>
                <a:gd name="T9" fmla="*/ 5 h 90"/>
                <a:gd name="T10" fmla="*/ 5 w 84"/>
                <a:gd name="T11" fmla="*/ 6 h 90"/>
                <a:gd name="T12" fmla="*/ 4 w 84"/>
                <a:gd name="T13" fmla="*/ 6 h 90"/>
                <a:gd name="T14" fmla="*/ 4 w 84"/>
                <a:gd name="T15" fmla="*/ 6 h 90"/>
                <a:gd name="T16" fmla="*/ 3 w 84"/>
                <a:gd name="T17" fmla="*/ 6 h 90"/>
                <a:gd name="T18" fmla="*/ 3 w 84"/>
                <a:gd name="T19" fmla="*/ 6 h 90"/>
                <a:gd name="T20" fmla="*/ 2 w 84"/>
                <a:gd name="T21" fmla="*/ 6 h 90"/>
                <a:gd name="T22" fmla="*/ 2 w 84"/>
                <a:gd name="T23" fmla="*/ 6 h 90"/>
                <a:gd name="T24" fmla="*/ 1 w 84"/>
                <a:gd name="T25" fmla="*/ 5 h 90"/>
                <a:gd name="T26" fmla="*/ 1 w 84"/>
                <a:gd name="T27" fmla="*/ 5 h 90"/>
                <a:gd name="T28" fmla="*/ 1 w 84"/>
                <a:gd name="T29" fmla="*/ 4 h 90"/>
                <a:gd name="T30" fmla="*/ 1 w 84"/>
                <a:gd name="T31" fmla="*/ 4 h 90"/>
                <a:gd name="T32" fmla="*/ 0 w 84"/>
                <a:gd name="T33" fmla="*/ 3 h 90"/>
                <a:gd name="T34" fmla="*/ 1 w 84"/>
                <a:gd name="T35" fmla="*/ 3 h 90"/>
                <a:gd name="T36" fmla="*/ 1 w 84"/>
                <a:gd name="T37" fmla="*/ 2 h 90"/>
                <a:gd name="T38" fmla="*/ 1 w 84"/>
                <a:gd name="T39" fmla="*/ 2 h 90"/>
                <a:gd name="T40" fmla="*/ 1 w 84"/>
                <a:gd name="T41" fmla="*/ 1 h 90"/>
                <a:gd name="T42" fmla="*/ 2 w 84"/>
                <a:gd name="T43" fmla="*/ 1 h 90"/>
                <a:gd name="T44" fmla="*/ 2 w 84"/>
                <a:gd name="T45" fmla="*/ 1 h 90"/>
                <a:gd name="T46" fmla="*/ 3 w 84"/>
                <a:gd name="T47" fmla="*/ 1 h 90"/>
                <a:gd name="T48" fmla="*/ 3 w 84"/>
                <a:gd name="T49" fmla="*/ 0 h 90"/>
                <a:gd name="T50" fmla="*/ 4 w 84"/>
                <a:gd name="T51" fmla="*/ 1 h 90"/>
                <a:gd name="T52" fmla="*/ 4 w 84"/>
                <a:gd name="T53" fmla="*/ 1 h 90"/>
                <a:gd name="T54" fmla="*/ 5 w 84"/>
                <a:gd name="T55" fmla="*/ 1 h 90"/>
                <a:gd name="T56" fmla="*/ 5 w 84"/>
                <a:gd name="T57" fmla="*/ 1 h 90"/>
                <a:gd name="T58" fmla="*/ 5 w 84"/>
                <a:gd name="T59" fmla="*/ 2 h 90"/>
                <a:gd name="T60" fmla="*/ 6 w 84"/>
                <a:gd name="T61" fmla="*/ 2 h 90"/>
                <a:gd name="T62" fmla="*/ 6 w 84"/>
                <a:gd name="T63" fmla="*/ 3 h 90"/>
                <a:gd name="T64" fmla="*/ 6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84" y="45"/>
                  </a:moveTo>
                  <a:lnTo>
                    <a:pt x="83" y="54"/>
                  </a:lnTo>
                  <a:lnTo>
                    <a:pt x="81" y="62"/>
                  </a:lnTo>
                  <a:lnTo>
                    <a:pt x="77" y="70"/>
                  </a:lnTo>
                  <a:lnTo>
                    <a:pt x="72" y="77"/>
                  </a:lnTo>
                  <a:lnTo>
                    <a:pt x="65" y="82"/>
                  </a:lnTo>
                  <a:lnTo>
                    <a:pt x="58" y="86"/>
                  </a:lnTo>
                  <a:lnTo>
                    <a:pt x="50" y="88"/>
                  </a:lnTo>
                  <a:lnTo>
                    <a:pt x="42" y="90"/>
                  </a:lnTo>
                  <a:lnTo>
                    <a:pt x="33" y="88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7"/>
                  </a:lnTo>
                  <a:lnTo>
                    <a:pt x="7" y="70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3" y="3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A3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2" name="Freeform 587"/>
            <p:cNvSpPr>
              <a:spLocks/>
            </p:cNvSpPr>
            <p:nvPr/>
          </p:nvSpPr>
          <p:spPr bwMode="auto">
            <a:xfrm>
              <a:off x="3544" y="2180"/>
              <a:ext cx="38" cy="40"/>
            </a:xfrm>
            <a:custGeom>
              <a:avLst/>
              <a:gdLst>
                <a:gd name="T0" fmla="*/ 5 w 76"/>
                <a:gd name="T1" fmla="*/ 2 h 81"/>
                <a:gd name="T2" fmla="*/ 5 w 76"/>
                <a:gd name="T3" fmla="*/ 3 h 81"/>
                <a:gd name="T4" fmla="*/ 5 w 76"/>
                <a:gd name="T5" fmla="*/ 3 h 81"/>
                <a:gd name="T6" fmla="*/ 5 w 76"/>
                <a:gd name="T7" fmla="*/ 4 h 81"/>
                <a:gd name="T8" fmla="*/ 5 w 76"/>
                <a:gd name="T9" fmla="*/ 4 h 81"/>
                <a:gd name="T10" fmla="*/ 4 w 76"/>
                <a:gd name="T11" fmla="*/ 4 h 81"/>
                <a:gd name="T12" fmla="*/ 4 w 76"/>
                <a:gd name="T13" fmla="*/ 4 h 81"/>
                <a:gd name="T14" fmla="*/ 3 w 76"/>
                <a:gd name="T15" fmla="*/ 5 h 81"/>
                <a:gd name="T16" fmla="*/ 3 w 76"/>
                <a:gd name="T17" fmla="*/ 5 h 81"/>
                <a:gd name="T18" fmla="*/ 2 w 76"/>
                <a:gd name="T19" fmla="*/ 5 h 81"/>
                <a:gd name="T20" fmla="*/ 2 w 76"/>
                <a:gd name="T21" fmla="*/ 4 h 81"/>
                <a:gd name="T22" fmla="*/ 2 w 76"/>
                <a:gd name="T23" fmla="*/ 4 h 81"/>
                <a:gd name="T24" fmla="*/ 1 w 76"/>
                <a:gd name="T25" fmla="*/ 4 h 81"/>
                <a:gd name="T26" fmla="*/ 1 w 76"/>
                <a:gd name="T27" fmla="*/ 4 h 81"/>
                <a:gd name="T28" fmla="*/ 1 w 76"/>
                <a:gd name="T29" fmla="*/ 3 h 81"/>
                <a:gd name="T30" fmla="*/ 1 w 76"/>
                <a:gd name="T31" fmla="*/ 3 h 81"/>
                <a:gd name="T32" fmla="*/ 0 w 76"/>
                <a:gd name="T33" fmla="*/ 2 h 81"/>
                <a:gd name="T34" fmla="*/ 1 w 76"/>
                <a:gd name="T35" fmla="*/ 2 h 81"/>
                <a:gd name="T36" fmla="*/ 1 w 76"/>
                <a:gd name="T37" fmla="*/ 1 h 81"/>
                <a:gd name="T38" fmla="*/ 1 w 76"/>
                <a:gd name="T39" fmla="*/ 1 h 81"/>
                <a:gd name="T40" fmla="*/ 1 w 76"/>
                <a:gd name="T41" fmla="*/ 0 h 81"/>
                <a:gd name="T42" fmla="*/ 2 w 76"/>
                <a:gd name="T43" fmla="*/ 0 h 81"/>
                <a:gd name="T44" fmla="*/ 2 w 76"/>
                <a:gd name="T45" fmla="*/ 0 h 81"/>
                <a:gd name="T46" fmla="*/ 2 w 76"/>
                <a:gd name="T47" fmla="*/ 0 h 81"/>
                <a:gd name="T48" fmla="*/ 3 w 76"/>
                <a:gd name="T49" fmla="*/ 0 h 81"/>
                <a:gd name="T50" fmla="*/ 3 w 76"/>
                <a:gd name="T51" fmla="*/ 0 h 81"/>
                <a:gd name="T52" fmla="*/ 4 w 76"/>
                <a:gd name="T53" fmla="*/ 0 h 81"/>
                <a:gd name="T54" fmla="*/ 4 w 76"/>
                <a:gd name="T55" fmla="*/ 0 h 81"/>
                <a:gd name="T56" fmla="*/ 5 w 76"/>
                <a:gd name="T57" fmla="*/ 0 h 81"/>
                <a:gd name="T58" fmla="*/ 5 w 76"/>
                <a:gd name="T59" fmla="*/ 1 h 81"/>
                <a:gd name="T60" fmla="*/ 5 w 76"/>
                <a:gd name="T61" fmla="*/ 1 h 81"/>
                <a:gd name="T62" fmla="*/ 5 w 76"/>
                <a:gd name="T63" fmla="*/ 2 h 81"/>
                <a:gd name="T64" fmla="*/ 5 w 76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1"/>
                <a:gd name="T101" fmla="*/ 76 w 7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1">
                  <a:moveTo>
                    <a:pt x="76" y="41"/>
                  </a:moveTo>
                  <a:lnTo>
                    <a:pt x="74" y="49"/>
                  </a:lnTo>
                  <a:lnTo>
                    <a:pt x="73" y="57"/>
                  </a:lnTo>
                  <a:lnTo>
                    <a:pt x="70" y="64"/>
                  </a:lnTo>
                  <a:lnTo>
                    <a:pt x="65" y="69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6" y="80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8"/>
                  </a:lnTo>
                  <a:lnTo>
                    <a:pt x="17" y="74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33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rgbClr val="96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3" name="Freeform 588"/>
            <p:cNvSpPr>
              <a:spLocks/>
            </p:cNvSpPr>
            <p:nvPr/>
          </p:nvSpPr>
          <p:spPr bwMode="auto">
            <a:xfrm>
              <a:off x="3547" y="2182"/>
              <a:ext cx="34" cy="37"/>
            </a:xfrm>
            <a:custGeom>
              <a:avLst/>
              <a:gdLst>
                <a:gd name="T0" fmla="*/ 5 w 68"/>
                <a:gd name="T1" fmla="*/ 3 h 74"/>
                <a:gd name="T2" fmla="*/ 5 w 68"/>
                <a:gd name="T3" fmla="*/ 3 h 74"/>
                <a:gd name="T4" fmla="*/ 5 w 68"/>
                <a:gd name="T5" fmla="*/ 4 h 74"/>
                <a:gd name="T6" fmla="*/ 4 w 68"/>
                <a:gd name="T7" fmla="*/ 4 h 74"/>
                <a:gd name="T8" fmla="*/ 4 w 68"/>
                <a:gd name="T9" fmla="*/ 4 h 74"/>
                <a:gd name="T10" fmla="*/ 4 w 68"/>
                <a:gd name="T11" fmla="*/ 5 h 74"/>
                <a:gd name="T12" fmla="*/ 3 w 68"/>
                <a:gd name="T13" fmla="*/ 5 h 74"/>
                <a:gd name="T14" fmla="*/ 3 w 68"/>
                <a:gd name="T15" fmla="*/ 5 h 74"/>
                <a:gd name="T16" fmla="*/ 3 w 68"/>
                <a:gd name="T17" fmla="*/ 5 h 74"/>
                <a:gd name="T18" fmla="*/ 2 w 68"/>
                <a:gd name="T19" fmla="*/ 5 h 74"/>
                <a:gd name="T20" fmla="*/ 1 w 68"/>
                <a:gd name="T21" fmla="*/ 4 h 74"/>
                <a:gd name="T22" fmla="*/ 1 w 68"/>
                <a:gd name="T23" fmla="*/ 4 h 74"/>
                <a:gd name="T24" fmla="*/ 0 w 68"/>
                <a:gd name="T25" fmla="*/ 3 h 74"/>
                <a:gd name="T26" fmla="*/ 1 w 68"/>
                <a:gd name="T27" fmla="*/ 2 h 74"/>
                <a:gd name="T28" fmla="*/ 1 w 68"/>
                <a:gd name="T29" fmla="*/ 1 h 74"/>
                <a:gd name="T30" fmla="*/ 2 w 68"/>
                <a:gd name="T31" fmla="*/ 1 h 74"/>
                <a:gd name="T32" fmla="*/ 3 w 68"/>
                <a:gd name="T33" fmla="*/ 0 h 74"/>
                <a:gd name="T34" fmla="*/ 3 w 68"/>
                <a:gd name="T35" fmla="*/ 1 h 74"/>
                <a:gd name="T36" fmla="*/ 3 w 68"/>
                <a:gd name="T37" fmla="*/ 1 h 74"/>
                <a:gd name="T38" fmla="*/ 4 w 68"/>
                <a:gd name="T39" fmla="*/ 1 h 74"/>
                <a:gd name="T40" fmla="*/ 4 w 68"/>
                <a:gd name="T41" fmla="*/ 1 h 74"/>
                <a:gd name="T42" fmla="*/ 4 w 68"/>
                <a:gd name="T43" fmla="*/ 1 h 74"/>
                <a:gd name="T44" fmla="*/ 5 w 68"/>
                <a:gd name="T45" fmla="*/ 2 h 74"/>
                <a:gd name="T46" fmla="*/ 5 w 68"/>
                <a:gd name="T47" fmla="*/ 2 h 74"/>
                <a:gd name="T48" fmla="*/ 5 w 68"/>
                <a:gd name="T49" fmla="*/ 3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4"/>
                <a:gd name="T77" fmla="*/ 68 w 6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4">
                  <a:moveTo>
                    <a:pt x="68" y="37"/>
                  </a:moveTo>
                  <a:lnTo>
                    <a:pt x="67" y="45"/>
                  </a:lnTo>
                  <a:lnTo>
                    <a:pt x="66" y="52"/>
                  </a:lnTo>
                  <a:lnTo>
                    <a:pt x="62" y="57"/>
                  </a:lnTo>
                  <a:lnTo>
                    <a:pt x="58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1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89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4" name="Freeform 589"/>
            <p:cNvSpPr>
              <a:spLocks/>
            </p:cNvSpPr>
            <p:nvPr/>
          </p:nvSpPr>
          <p:spPr bwMode="auto">
            <a:xfrm>
              <a:off x="3986" y="1621"/>
              <a:ext cx="319" cy="516"/>
            </a:xfrm>
            <a:custGeom>
              <a:avLst/>
              <a:gdLst>
                <a:gd name="T0" fmla="*/ 5 w 639"/>
                <a:gd name="T1" fmla="*/ 4 h 1033"/>
                <a:gd name="T2" fmla="*/ 4 w 639"/>
                <a:gd name="T3" fmla="*/ 5 h 1033"/>
                <a:gd name="T4" fmla="*/ 1 w 639"/>
                <a:gd name="T5" fmla="*/ 9 h 1033"/>
                <a:gd name="T6" fmla="*/ 0 w 639"/>
                <a:gd name="T7" fmla="*/ 15 h 1033"/>
                <a:gd name="T8" fmla="*/ 0 w 639"/>
                <a:gd name="T9" fmla="*/ 24 h 1033"/>
                <a:gd name="T10" fmla="*/ 1 w 639"/>
                <a:gd name="T11" fmla="*/ 30 h 1033"/>
                <a:gd name="T12" fmla="*/ 2 w 639"/>
                <a:gd name="T13" fmla="*/ 35 h 1033"/>
                <a:gd name="T14" fmla="*/ 4 w 639"/>
                <a:gd name="T15" fmla="*/ 38 h 1033"/>
                <a:gd name="T16" fmla="*/ 5 w 639"/>
                <a:gd name="T17" fmla="*/ 41 h 1033"/>
                <a:gd name="T18" fmla="*/ 6 w 639"/>
                <a:gd name="T19" fmla="*/ 43 h 1033"/>
                <a:gd name="T20" fmla="*/ 7 w 639"/>
                <a:gd name="T21" fmla="*/ 45 h 1033"/>
                <a:gd name="T22" fmla="*/ 9 w 639"/>
                <a:gd name="T23" fmla="*/ 47 h 1033"/>
                <a:gd name="T24" fmla="*/ 11 w 639"/>
                <a:gd name="T25" fmla="*/ 47 h 1033"/>
                <a:gd name="T26" fmla="*/ 13 w 639"/>
                <a:gd name="T27" fmla="*/ 48 h 1033"/>
                <a:gd name="T28" fmla="*/ 15 w 639"/>
                <a:gd name="T29" fmla="*/ 50 h 1033"/>
                <a:gd name="T30" fmla="*/ 16 w 639"/>
                <a:gd name="T31" fmla="*/ 52 h 1033"/>
                <a:gd name="T32" fmla="*/ 17 w 639"/>
                <a:gd name="T33" fmla="*/ 55 h 1033"/>
                <a:gd name="T34" fmla="*/ 17 w 639"/>
                <a:gd name="T35" fmla="*/ 58 h 1033"/>
                <a:gd name="T36" fmla="*/ 17 w 639"/>
                <a:gd name="T37" fmla="*/ 61 h 1033"/>
                <a:gd name="T38" fmla="*/ 17 w 639"/>
                <a:gd name="T39" fmla="*/ 63 h 1033"/>
                <a:gd name="T40" fmla="*/ 19 w 639"/>
                <a:gd name="T41" fmla="*/ 64 h 1033"/>
                <a:gd name="T42" fmla="*/ 20 w 639"/>
                <a:gd name="T43" fmla="*/ 64 h 1033"/>
                <a:gd name="T44" fmla="*/ 22 w 639"/>
                <a:gd name="T45" fmla="*/ 63 h 1033"/>
                <a:gd name="T46" fmla="*/ 24 w 639"/>
                <a:gd name="T47" fmla="*/ 62 h 1033"/>
                <a:gd name="T48" fmla="*/ 26 w 639"/>
                <a:gd name="T49" fmla="*/ 61 h 1033"/>
                <a:gd name="T50" fmla="*/ 28 w 639"/>
                <a:gd name="T51" fmla="*/ 59 h 1033"/>
                <a:gd name="T52" fmla="*/ 30 w 639"/>
                <a:gd name="T53" fmla="*/ 58 h 1033"/>
                <a:gd name="T54" fmla="*/ 32 w 639"/>
                <a:gd name="T55" fmla="*/ 56 h 1033"/>
                <a:gd name="T56" fmla="*/ 34 w 639"/>
                <a:gd name="T57" fmla="*/ 55 h 1033"/>
                <a:gd name="T58" fmla="*/ 37 w 639"/>
                <a:gd name="T59" fmla="*/ 52 h 1033"/>
                <a:gd name="T60" fmla="*/ 39 w 639"/>
                <a:gd name="T61" fmla="*/ 48 h 1033"/>
                <a:gd name="T62" fmla="*/ 39 w 639"/>
                <a:gd name="T63" fmla="*/ 45 h 1033"/>
                <a:gd name="T64" fmla="*/ 38 w 639"/>
                <a:gd name="T65" fmla="*/ 42 h 1033"/>
                <a:gd name="T66" fmla="*/ 37 w 639"/>
                <a:gd name="T67" fmla="*/ 38 h 1033"/>
                <a:gd name="T68" fmla="*/ 35 w 639"/>
                <a:gd name="T69" fmla="*/ 34 h 1033"/>
                <a:gd name="T70" fmla="*/ 35 w 639"/>
                <a:gd name="T71" fmla="*/ 30 h 1033"/>
                <a:gd name="T72" fmla="*/ 36 w 639"/>
                <a:gd name="T73" fmla="*/ 28 h 1033"/>
                <a:gd name="T74" fmla="*/ 37 w 639"/>
                <a:gd name="T75" fmla="*/ 24 h 1033"/>
                <a:gd name="T76" fmla="*/ 37 w 639"/>
                <a:gd name="T77" fmla="*/ 21 h 1033"/>
                <a:gd name="T78" fmla="*/ 36 w 639"/>
                <a:gd name="T79" fmla="*/ 18 h 1033"/>
                <a:gd name="T80" fmla="*/ 33 w 639"/>
                <a:gd name="T81" fmla="*/ 18 h 1033"/>
                <a:gd name="T82" fmla="*/ 30 w 639"/>
                <a:gd name="T83" fmla="*/ 16 h 1033"/>
                <a:gd name="T84" fmla="*/ 27 w 639"/>
                <a:gd name="T85" fmla="*/ 14 h 1033"/>
                <a:gd name="T86" fmla="*/ 26 w 639"/>
                <a:gd name="T87" fmla="*/ 12 h 1033"/>
                <a:gd name="T88" fmla="*/ 25 w 639"/>
                <a:gd name="T89" fmla="*/ 9 h 1033"/>
                <a:gd name="T90" fmla="*/ 26 w 639"/>
                <a:gd name="T91" fmla="*/ 6 h 1033"/>
                <a:gd name="T92" fmla="*/ 26 w 639"/>
                <a:gd name="T93" fmla="*/ 2 h 1033"/>
                <a:gd name="T94" fmla="*/ 24 w 639"/>
                <a:gd name="T95" fmla="*/ 0 h 1033"/>
                <a:gd name="T96" fmla="*/ 22 w 639"/>
                <a:gd name="T97" fmla="*/ 0 h 1033"/>
                <a:gd name="T98" fmla="*/ 20 w 639"/>
                <a:gd name="T99" fmla="*/ 0 h 1033"/>
                <a:gd name="T100" fmla="*/ 17 w 639"/>
                <a:gd name="T101" fmla="*/ 0 h 1033"/>
                <a:gd name="T102" fmla="*/ 15 w 639"/>
                <a:gd name="T103" fmla="*/ 0 h 1033"/>
                <a:gd name="T104" fmla="*/ 13 w 639"/>
                <a:gd name="T105" fmla="*/ 1 h 1033"/>
                <a:gd name="T106" fmla="*/ 10 w 639"/>
                <a:gd name="T107" fmla="*/ 1 h 1033"/>
                <a:gd name="T108" fmla="*/ 8 w 639"/>
                <a:gd name="T109" fmla="*/ 2 h 1033"/>
                <a:gd name="T110" fmla="*/ 7 w 639"/>
                <a:gd name="T111" fmla="*/ 3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1033"/>
                <a:gd name="T170" fmla="*/ 639 w 639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1033">
                  <a:moveTo>
                    <a:pt x="99" y="70"/>
                  </a:moveTo>
                  <a:lnTo>
                    <a:pt x="94" y="72"/>
                  </a:lnTo>
                  <a:lnTo>
                    <a:pt x="84" y="79"/>
                  </a:lnTo>
                  <a:lnTo>
                    <a:pt x="68" y="93"/>
                  </a:lnTo>
                  <a:lnTo>
                    <a:pt x="49" y="114"/>
                  </a:lnTo>
                  <a:lnTo>
                    <a:pt x="31" y="147"/>
                  </a:lnTo>
                  <a:lnTo>
                    <a:pt x="15" y="189"/>
                  </a:lnTo>
                  <a:lnTo>
                    <a:pt x="4" y="245"/>
                  </a:lnTo>
                  <a:lnTo>
                    <a:pt x="0" y="314"/>
                  </a:lnTo>
                  <a:lnTo>
                    <a:pt x="2" y="384"/>
                  </a:lnTo>
                  <a:lnTo>
                    <a:pt x="9" y="443"/>
                  </a:lnTo>
                  <a:lnTo>
                    <a:pt x="19" y="491"/>
                  </a:lnTo>
                  <a:lnTo>
                    <a:pt x="32" y="532"/>
                  </a:lnTo>
                  <a:lnTo>
                    <a:pt x="45" y="564"/>
                  </a:lnTo>
                  <a:lnTo>
                    <a:pt x="57" y="592"/>
                  </a:lnTo>
                  <a:lnTo>
                    <a:pt x="69" y="615"/>
                  </a:lnTo>
                  <a:lnTo>
                    <a:pt x="77" y="636"/>
                  </a:lnTo>
                  <a:lnTo>
                    <a:pt x="84" y="658"/>
                  </a:lnTo>
                  <a:lnTo>
                    <a:pt x="92" y="679"/>
                  </a:lnTo>
                  <a:lnTo>
                    <a:pt x="102" y="700"/>
                  </a:lnTo>
                  <a:lnTo>
                    <a:pt x="114" y="717"/>
                  </a:lnTo>
                  <a:lnTo>
                    <a:pt x="127" y="733"/>
                  </a:lnTo>
                  <a:lnTo>
                    <a:pt x="140" y="746"/>
                  </a:lnTo>
                  <a:lnTo>
                    <a:pt x="155" y="755"/>
                  </a:lnTo>
                  <a:lnTo>
                    <a:pt x="171" y="760"/>
                  </a:lnTo>
                  <a:lnTo>
                    <a:pt x="188" y="763"/>
                  </a:lnTo>
                  <a:lnTo>
                    <a:pt x="205" y="771"/>
                  </a:lnTo>
                  <a:lnTo>
                    <a:pt x="221" y="781"/>
                  </a:lnTo>
                  <a:lnTo>
                    <a:pt x="236" y="793"/>
                  </a:lnTo>
                  <a:lnTo>
                    <a:pt x="249" y="809"/>
                  </a:lnTo>
                  <a:lnTo>
                    <a:pt x="260" y="827"/>
                  </a:lnTo>
                  <a:lnTo>
                    <a:pt x="267" y="845"/>
                  </a:lnTo>
                  <a:lnTo>
                    <a:pt x="272" y="866"/>
                  </a:lnTo>
                  <a:lnTo>
                    <a:pt x="273" y="888"/>
                  </a:lnTo>
                  <a:lnTo>
                    <a:pt x="272" y="913"/>
                  </a:lnTo>
                  <a:lnTo>
                    <a:pt x="272" y="938"/>
                  </a:lnTo>
                  <a:lnTo>
                    <a:pt x="270" y="963"/>
                  </a:lnTo>
                  <a:lnTo>
                    <a:pt x="273" y="986"/>
                  </a:lnTo>
                  <a:lnTo>
                    <a:pt x="277" y="1005"/>
                  </a:lnTo>
                  <a:lnTo>
                    <a:pt x="285" y="1021"/>
                  </a:lnTo>
                  <a:lnTo>
                    <a:pt x="299" y="1031"/>
                  </a:lnTo>
                  <a:lnTo>
                    <a:pt x="308" y="1033"/>
                  </a:lnTo>
                  <a:lnTo>
                    <a:pt x="320" y="1032"/>
                  </a:lnTo>
                  <a:lnTo>
                    <a:pt x="333" y="1028"/>
                  </a:lnTo>
                  <a:lnTo>
                    <a:pt x="346" y="1024"/>
                  </a:lnTo>
                  <a:lnTo>
                    <a:pt x="361" y="1017"/>
                  </a:lnTo>
                  <a:lnTo>
                    <a:pt x="378" y="1009"/>
                  </a:lnTo>
                  <a:lnTo>
                    <a:pt x="395" y="998"/>
                  </a:lnTo>
                  <a:lnTo>
                    <a:pt x="411" y="988"/>
                  </a:lnTo>
                  <a:lnTo>
                    <a:pt x="428" y="976"/>
                  </a:lnTo>
                  <a:lnTo>
                    <a:pt x="446" y="965"/>
                  </a:lnTo>
                  <a:lnTo>
                    <a:pt x="463" y="952"/>
                  </a:lnTo>
                  <a:lnTo>
                    <a:pt x="479" y="941"/>
                  </a:lnTo>
                  <a:lnTo>
                    <a:pt x="494" y="929"/>
                  </a:lnTo>
                  <a:lnTo>
                    <a:pt x="509" y="918"/>
                  </a:lnTo>
                  <a:lnTo>
                    <a:pt x="522" y="908"/>
                  </a:lnTo>
                  <a:lnTo>
                    <a:pt x="533" y="899"/>
                  </a:lnTo>
                  <a:lnTo>
                    <a:pt x="555" y="880"/>
                  </a:lnTo>
                  <a:lnTo>
                    <a:pt x="576" y="858"/>
                  </a:lnTo>
                  <a:lnTo>
                    <a:pt x="596" y="832"/>
                  </a:lnTo>
                  <a:lnTo>
                    <a:pt x="615" y="805"/>
                  </a:lnTo>
                  <a:lnTo>
                    <a:pt x="629" y="777"/>
                  </a:lnTo>
                  <a:lnTo>
                    <a:pt x="637" y="749"/>
                  </a:lnTo>
                  <a:lnTo>
                    <a:pt x="639" y="723"/>
                  </a:lnTo>
                  <a:lnTo>
                    <a:pt x="633" y="699"/>
                  </a:lnTo>
                  <a:lnTo>
                    <a:pt x="622" y="673"/>
                  </a:lnTo>
                  <a:lnTo>
                    <a:pt x="608" y="643"/>
                  </a:lnTo>
                  <a:lnTo>
                    <a:pt x="594" y="611"/>
                  </a:lnTo>
                  <a:lnTo>
                    <a:pt x="581" y="578"/>
                  </a:lnTo>
                  <a:lnTo>
                    <a:pt x="570" y="545"/>
                  </a:lnTo>
                  <a:lnTo>
                    <a:pt x="563" y="515"/>
                  </a:lnTo>
                  <a:lnTo>
                    <a:pt x="562" y="490"/>
                  </a:lnTo>
                  <a:lnTo>
                    <a:pt x="566" y="471"/>
                  </a:lnTo>
                  <a:lnTo>
                    <a:pt x="576" y="450"/>
                  </a:lnTo>
                  <a:lnTo>
                    <a:pt x="586" y="423"/>
                  </a:lnTo>
                  <a:lnTo>
                    <a:pt x="595" y="394"/>
                  </a:lnTo>
                  <a:lnTo>
                    <a:pt x="602" y="365"/>
                  </a:lnTo>
                  <a:lnTo>
                    <a:pt x="604" y="337"/>
                  </a:lnTo>
                  <a:lnTo>
                    <a:pt x="600" y="314"/>
                  </a:lnTo>
                  <a:lnTo>
                    <a:pt x="588" y="298"/>
                  </a:lnTo>
                  <a:lnTo>
                    <a:pt x="566" y="292"/>
                  </a:lnTo>
                  <a:lnTo>
                    <a:pt x="539" y="290"/>
                  </a:lnTo>
                  <a:lnTo>
                    <a:pt x="512" y="282"/>
                  </a:lnTo>
                  <a:lnTo>
                    <a:pt x="488" y="269"/>
                  </a:lnTo>
                  <a:lnTo>
                    <a:pt x="465" y="254"/>
                  </a:lnTo>
                  <a:lnTo>
                    <a:pt x="446" y="235"/>
                  </a:lnTo>
                  <a:lnTo>
                    <a:pt x="429" y="216"/>
                  </a:lnTo>
                  <a:lnTo>
                    <a:pt x="419" y="195"/>
                  </a:lnTo>
                  <a:lnTo>
                    <a:pt x="414" y="174"/>
                  </a:lnTo>
                  <a:lnTo>
                    <a:pt x="414" y="151"/>
                  </a:lnTo>
                  <a:lnTo>
                    <a:pt x="418" y="126"/>
                  </a:lnTo>
                  <a:lnTo>
                    <a:pt x="421" y="98"/>
                  </a:lnTo>
                  <a:lnTo>
                    <a:pt x="422" y="72"/>
                  </a:lnTo>
                  <a:lnTo>
                    <a:pt x="420" y="46"/>
                  </a:lnTo>
                  <a:lnTo>
                    <a:pt x="413" y="26"/>
                  </a:lnTo>
                  <a:lnTo>
                    <a:pt x="397" y="11"/>
                  </a:lnTo>
                  <a:lnTo>
                    <a:pt x="372" y="3"/>
                  </a:lnTo>
                  <a:lnTo>
                    <a:pt x="356" y="2"/>
                  </a:lnTo>
                  <a:lnTo>
                    <a:pt x="338" y="0"/>
                  </a:lnTo>
                  <a:lnTo>
                    <a:pt x="321" y="0"/>
                  </a:lnTo>
                  <a:lnTo>
                    <a:pt x="303" y="2"/>
                  </a:lnTo>
                  <a:lnTo>
                    <a:pt x="284" y="3"/>
                  </a:lnTo>
                  <a:lnTo>
                    <a:pt x="266" y="5"/>
                  </a:lnTo>
                  <a:lnTo>
                    <a:pt x="247" y="8"/>
                  </a:lnTo>
                  <a:lnTo>
                    <a:pt x="229" y="13"/>
                  </a:lnTo>
                  <a:lnTo>
                    <a:pt x="211" y="18"/>
                  </a:lnTo>
                  <a:lnTo>
                    <a:pt x="192" y="23"/>
                  </a:lnTo>
                  <a:lnTo>
                    <a:pt x="175" y="29"/>
                  </a:lnTo>
                  <a:lnTo>
                    <a:pt x="158" y="36"/>
                  </a:lnTo>
                  <a:lnTo>
                    <a:pt x="141" y="43"/>
                  </a:lnTo>
                  <a:lnTo>
                    <a:pt x="127" y="51"/>
                  </a:lnTo>
                  <a:lnTo>
                    <a:pt x="112" y="60"/>
                  </a:lnTo>
                  <a:lnTo>
                    <a:pt x="99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5" name="Freeform 590"/>
            <p:cNvSpPr>
              <a:spLocks/>
            </p:cNvSpPr>
            <p:nvPr/>
          </p:nvSpPr>
          <p:spPr bwMode="auto">
            <a:xfrm>
              <a:off x="3990" y="1626"/>
              <a:ext cx="311" cy="505"/>
            </a:xfrm>
            <a:custGeom>
              <a:avLst/>
              <a:gdLst>
                <a:gd name="T0" fmla="*/ 6 w 622"/>
                <a:gd name="T1" fmla="*/ 5 h 1010"/>
                <a:gd name="T2" fmla="*/ 4 w 622"/>
                <a:gd name="T3" fmla="*/ 6 h 1010"/>
                <a:gd name="T4" fmla="*/ 2 w 622"/>
                <a:gd name="T5" fmla="*/ 10 h 1010"/>
                <a:gd name="T6" fmla="*/ 1 w 622"/>
                <a:gd name="T7" fmla="*/ 16 h 1010"/>
                <a:gd name="T8" fmla="*/ 1 w 622"/>
                <a:gd name="T9" fmla="*/ 24 h 1010"/>
                <a:gd name="T10" fmla="*/ 2 w 622"/>
                <a:gd name="T11" fmla="*/ 31 h 1010"/>
                <a:gd name="T12" fmla="*/ 3 w 622"/>
                <a:gd name="T13" fmla="*/ 35 h 1010"/>
                <a:gd name="T14" fmla="*/ 5 w 622"/>
                <a:gd name="T15" fmla="*/ 38 h 1010"/>
                <a:gd name="T16" fmla="*/ 6 w 622"/>
                <a:gd name="T17" fmla="*/ 41 h 1010"/>
                <a:gd name="T18" fmla="*/ 7 w 622"/>
                <a:gd name="T19" fmla="*/ 43 h 1010"/>
                <a:gd name="T20" fmla="*/ 8 w 622"/>
                <a:gd name="T21" fmla="*/ 45 h 1010"/>
                <a:gd name="T22" fmla="*/ 10 w 622"/>
                <a:gd name="T23" fmla="*/ 47 h 1010"/>
                <a:gd name="T24" fmla="*/ 12 w 622"/>
                <a:gd name="T25" fmla="*/ 47 h 1010"/>
                <a:gd name="T26" fmla="*/ 14 w 622"/>
                <a:gd name="T27" fmla="*/ 48 h 1010"/>
                <a:gd name="T28" fmla="*/ 16 w 622"/>
                <a:gd name="T29" fmla="*/ 50 h 1010"/>
                <a:gd name="T30" fmla="*/ 17 w 622"/>
                <a:gd name="T31" fmla="*/ 52 h 1010"/>
                <a:gd name="T32" fmla="*/ 17 w 622"/>
                <a:gd name="T33" fmla="*/ 55 h 1010"/>
                <a:gd name="T34" fmla="*/ 17 w 622"/>
                <a:gd name="T35" fmla="*/ 58 h 1010"/>
                <a:gd name="T36" fmla="*/ 17 w 622"/>
                <a:gd name="T37" fmla="*/ 61 h 1010"/>
                <a:gd name="T38" fmla="*/ 18 w 622"/>
                <a:gd name="T39" fmla="*/ 63 h 1010"/>
                <a:gd name="T40" fmla="*/ 19 w 622"/>
                <a:gd name="T41" fmla="*/ 64 h 1010"/>
                <a:gd name="T42" fmla="*/ 21 w 622"/>
                <a:gd name="T43" fmla="*/ 63 h 1010"/>
                <a:gd name="T44" fmla="*/ 23 w 622"/>
                <a:gd name="T45" fmla="*/ 63 h 1010"/>
                <a:gd name="T46" fmla="*/ 25 w 622"/>
                <a:gd name="T47" fmla="*/ 62 h 1010"/>
                <a:gd name="T48" fmla="*/ 27 w 622"/>
                <a:gd name="T49" fmla="*/ 60 h 1010"/>
                <a:gd name="T50" fmla="*/ 29 w 622"/>
                <a:gd name="T51" fmla="*/ 59 h 1010"/>
                <a:gd name="T52" fmla="*/ 31 w 622"/>
                <a:gd name="T53" fmla="*/ 57 h 1010"/>
                <a:gd name="T54" fmla="*/ 32 w 622"/>
                <a:gd name="T55" fmla="*/ 56 h 1010"/>
                <a:gd name="T56" fmla="*/ 34 w 622"/>
                <a:gd name="T57" fmla="*/ 54 h 1010"/>
                <a:gd name="T58" fmla="*/ 37 w 622"/>
                <a:gd name="T59" fmla="*/ 51 h 1010"/>
                <a:gd name="T60" fmla="*/ 39 w 622"/>
                <a:gd name="T61" fmla="*/ 48 h 1010"/>
                <a:gd name="T62" fmla="*/ 39 w 622"/>
                <a:gd name="T63" fmla="*/ 45 h 1010"/>
                <a:gd name="T64" fmla="*/ 38 w 622"/>
                <a:gd name="T65" fmla="*/ 42 h 1010"/>
                <a:gd name="T66" fmla="*/ 37 w 622"/>
                <a:gd name="T67" fmla="*/ 38 h 1010"/>
                <a:gd name="T68" fmla="*/ 35 w 622"/>
                <a:gd name="T69" fmla="*/ 34 h 1010"/>
                <a:gd name="T70" fmla="*/ 35 w 622"/>
                <a:gd name="T71" fmla="*/ 30 h 1010"/>
                <a:gd name="T72" fmla="*/ 35 w 622"/>
                <a:gd name="T73" fmla="*/ 28 h 1010"/>
                <a:gd name="T74" fmla="*/ 37 w 622"/>
                <a:gd name="T75" fmla="*/ 24 h 1010"/>
                <a:gd name="T76" fmla="*/ 37 w 622"/>
                <a:gd name="T77" fmla="*/ 21 h 1010"/>
                <a:gd name="T78" fmla="*/ 36 w 622"/>
                <a:gd name="T79" fmla="*/ 19 h 1010"/>
                <a:gd name="T80" fmla="*/ 33 w 622"/>
                <a:gd name="T81" fmla="*/ 18 h 1010"/>
                <a:gd name="T82" fmla="*/ 30 w 622"/>
                <a:gd name="T83" fmla="*/ 17 h 1010"/>
                <a:gd name="T84" fmla="*/ 28 w 622"/>
                <a:gd name="T85" fmla="*/ 15 h 1010"/>
                <a:gd name="T86" fmla="*/ 26 w 622"/>
                <a:gd name="T87" fmla="*/ 12 h 1010"/>
                <a:gd name="T88" fmla="*/ 26 w 622"/>
                <a:gd name="T89" fmla="*/ 11 h 1010"/>
                <a:gd name="T90" fmla="*/ 26 w 622"/>
                <a:gd name="T91" fmla="*/ 11 h 1010"/>
                <a:gd name="T92" fmla="*/ 26 w 622"/>
                <a:gd name="T93" fmla="*/ 10 h 1010"/>
                <a:gd name="T94" fmla="*/ 26 w 622"/>
                <a:gd name="T95" fmla="*/ 6 h 1010"/>
                <a:gd name="T96" fmla="*/ 26 w 622"/>
                <a:gd name="T97" fmla="*/ 3 h 1010"/>
                <a:gd name="T98" fmla="*/ 24 w 622"/>
                <a:gd name="T99" fmla="*/ 1 h 1010"/>
                <a:gd name="T100" fmla="*/ 22 w 622"/>
                <a:gd name="T101" fmla="*/ 1 h 1010"/>
                <a:gd name="T102" fmla="*/ 20 w 622"/>
                <a:gd name="T103" fmla="*/ 0 h 1010"/>
                <a:gd name="T104" fmla="*/ 18 w 622"/>
                <a:gd name="T105" fmla="*/ 1 h 1010"/>
                <a:gd name="T106" fmla="*/ 15 w 622"/>
                <a:gd name="T107" fmla="*/ 1 h 1010"/>
                <a:gd name="T108" fmla="*/ 13 w 622"/>
                <a:gd name="T109" fmla="*/ 2 h 1010"/>
                <a:gd name="T110" fmla="*/ 11 w 622"/>
                <a:gd name="T111" fmla="*/ 2 h 1010"/>
                <a:gd name="T112" fmla="*/ 9 w 622"/>
                <a:gd name="T113" fmla="*/ 3 h 1010"/>
                <a:gd name="T114" fmla="*/ 7 w 622"/>
                <a:gd name="T115" fmla="*/ 4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2"/>
                <a:gd name="T175" fmla="*/ 0 h 1010"/>
                <a:gd name="T176" fmla="*/ 622 w 622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2" h="1010">
                  <a:moveTo>
                    <a:pt x="94" y="69"/>
                  </a:moveTo>
                  <a:lnTo>
                    <a:pt x="90" y="71"/>
                  </a:lnTo>
                  <a:lnTo>
                    <a:pt x="79" y="78"/>
                  </a:lnTo>
                  <a:lnTo>
                    <a:pt x="64" y="92"/>
                  </a:lnTo>
                  <a:lnTo>
                    <a:pt x="47" y="113"/>
                  </a:lnTo>
                  <a:lnTo>
                    <a:pt x="30" y="145"/>
                  </a:lnTo>
                  <a:lnTo>
                    <a:pt x="14" y="186"/>
                  </a:lnTo>
                  <a:lnTo>
                    <a:pt x="3" y="241"/>
                  </a:lnTo>
                  <a:lnTo>
                    <a:pt x="0" y="310"/>
                  </a:lnTo>
                  <a:lnTo>
                    <a:pt x="3" y="379"/>
                  </a:lnTo>
                  <a:lnTo>
                    <a:pt x="10" y="437"/>
                  </a:lnTo>
                  <a:lnTo>
                    <a:pt x="21" y="484"/>
                  </a:lnTo>
                  <a:lnTo>
                    <a:pt x="32" y="522"/>
                  </a:lnTo>
                  <a:lnTo>
                    <a:pt x="45" y="554"/>
                  </a:lnTo>
                  <a:lnTo>
                    <a:pt x="57" y="581"/>
                  </a:lnTo>
                  <a:lnTo>
                    <a:pt x="68" y="604"/>
                  </a:lnTo>
                  <a:lnTo>
                    <a:pt x="76" y="625"/>
                  </a:lnTo>
                  <a:lnTo>
                    <a:pt x="83" y="646"/>
                  </a:lnTo>
                  <a:lnTo>
                    <a:pt x="92" y="667"/>
                  </a:lnTo>
                  <a:lnTo>
                    <a:pt x="101" y="687"/>
                  </a:lnTo>
                  <a:lnTo>
                    <a:pt x="113" y="704"/>
                  </a:lnTo>
                  <a:lnTo>
                    <a:pt x="125" y="719"/>
                  </a:lnTo>
                  <a:lnTo>
                    <a:pt x="138" y="731"/>
                  </a:lnTo>
                  <a:lnTo>
                    <a:pt x="153" y="740"/>
                  </a:lnTo>
                  <a:lnTo>
                    <a:pt x="169" y="744"/>
                  </a:lnTo>
                  <a:lnTo>
                    <a:pt x="185" y="748"/>
                  </a:lnTo>
                  <a:lnTo>
                    <a:pt x="201" y="755"/>
                  </a:lnTo>
                  <a:lnTo>
                    <a:pt x="218" y="765"/>
                  </a:lnTo>
                  <a:lnTo>
                    <a:pt x="233" y="778"/>
                  </a:lnTo>
                  <a:lnTo>
                    <a:pt x="245" y="793"/>
                  </a:lnTo>
                  <a:lnTo>
                    <a:pt x="256" y="809"/>
                  </a:lnTo>
                  <a:lnTo>
                    <a:pt x="262" y="828"/>
                  </a:lnTo>
                  <a:lnTo>
                    <a:pt x="267" y="848"/>
                  </a:lnTo>
                  <a:lnTo>
                    <a:pt x="268" y="870"/>
                  </a:lnTo>
                  <a:lnTo>
                    <a:pt x="267" y="894"/>
                  </a:lnTo>
                  <a:lnTo>
                    <a:pt x="266" y="918"/>
                  </a:lnTo>
                  <a:lnTo>
                    <a:pt x="266" y="942"/>
                  </a:lnTo>
                  <a:lnTo>
                    <a:pt x="268" y="965"/>
                  </a:lnTo>
                  <a:lnTo>
                    <a:pt x="273" y="985"/>
                  </a:lnTo>
                  <a:lnTo>
                    <a:pt x="281" y="1000"/>
                  </a:lnTo>
                  <a:lnTo>
                    <a:pt x="295" y="1009"/>
                  </a:lnTo>
                  <a:lnTo>
                    <a:pt x="304" y="1010"/>
                  </a:lnTo>
                  <a:lnTo>
                    <a:pt x="314" y="1010"/>
                  </a:lnTo>
                  <a:lnTo>
                    <a:pt x="327" y="1007"/>
                  </a:lnTo>
                  <a:lnTo>
                    <a:pt x="341" y="1002"/>
                  </a:lnTo>
                  <a:lnTo>
                    <a:pt x="355" y="995"/>
                  </a:lnTo>
                  <a:lnTo>
                    <a:pt x="371" y="986"/>
                  </a:lnTo>
                  <a:lnTo>
                    <a:pt x="387" y="977"/>
                  </a:lnTo>
                  <a:lnTo>
                    <a:pt x="403" y="967"/>
                  </a:lnTo>
                  <a:lnTo>
                    <a:pt x="420" y="955"/>
                  </a:lnTo>
                  <a:lnTo>
                    <a:pt x="436" y="944"/>
                  </a:lnTo>
                  <a:lnTo>
                    <a:pt x="452" y="932"/>
                  </a:lnTo>
                  <a:lnTo>
                    <a:pt x="469" y="920"/>
                  </a:lnTo>
                  <a:lnTo>
                    <a:pt x="484" y="909"/>
                  </a:lnTo>
                  <a:lnTo>
                    <a:pt x="497" y="897"/>
                  </a:lnTo>
                  <a:lnTo>
                    <a:pt x="509" y="888"/>
                  </a:lnTo>
                  <a:lnTo>
                    <a:pt x="520" y="879"/>
                  </a:lnTo>
                  <a:lnTo>
                    <a:pt x="541" y="861"/>
                  </a:lnTo>
                  <a:lnTo>
                    <a:pt x="562" y="839"/>
                  </a:lnTo>
                  <a:lnTo>
                    <a:pt x="581" y="813"/>
                  </a:lnTo>
                  <a:lnTo>
                    <a:pt x="599" y="787"/>
                  </a:lnTo>
                  <a:lnTo>
                    <a:pt x="611" y="759"/>
                  </a:lnTo>
                  <a:lnTo>
                    <a:pt x="621" y="731"/>
                  </a:lnTo>
                  <a:lnTo>
                    <a:pt x="622" y="706"/>
                  </a:lnTo>
                  <a:lnTo>
                    <a:pt x="616" y="682"/>
                  </a:lnTo>
                  <a:lnTo>
                    <a:pt x="604" y="657"/>
                  </a:lnTo>
                  <a:lnTo>
                    <a:pt x="591" y="628"/>
                  </a:lnTo>
                  <a:lnTo>
                    <a:pt x="577" y="597"/>
                  </a:lnTo>
                  <a:lnTo>
                    <a:pt x="564" y="564"/>
                  </a:lnTo>
                  <a:lnTo>
                    <a:pt x="554" y="532"/>
                  </a:lnTo>
                  <a:lnTo>
                    <a:pt x="548" y="503"/>
                  </a:lnTo>
                  <a:lnTo>
                    <a:pt x="546" y="478"/>
                  </a:lnTo>
                  <a:lnTo>
                    <a:pt x="550" y="458"/>
                  </a:lnTo>
                  <a:lnTo>
                    <a:pt x="560" y="439"/>
                  </a:lnTo>
                  <a:lnTo>
                    <a:pt x="569" y="412"/>
                  </a:lnTo>
                  <a:lnTo>
                    <a:pt x="578" y="383"/>
                  </a:lnTo>
                  <a:lnTo>
                    <a:pt x="584" y="355"/>
                  </a:lnTo>
                  <a:lnTo>
                    <a:pt x="586" y="327"/>
                  </a:lnTo>
                  <a:lnTo>
                    <a:pt x="581" y="305"/>
                  </a:lnTo>
                  <a:lnTo>
                    <a:pt x="570" y="290"/>
                  </a:lnTo>
                  <a:lnTo>
                    <a:pt x="549" y="284"/>
                  </a:lnTo>
                  <a:lnTo>
                    <a:pt x="524" y="282"/>
                  </a:lnTo>
                  <a:lnTo>
                    <a:pt x="499" y="274"/>
                  </a:lnTo>
                  <a:lnTo>
                    <a:pt x="474" y="263"/>
                  </a:lnTo>
                  <a:lnTo>
                    <a:pt x="452" y="249"/>
                  </a:lnTo>
                  <a:lnTo>
                    <a:pt x="434" y="231"/>
                  </a:lnTo>
                  <a:lnTo>
                    <a:pt x="419" y="213"/>
                  </a:lnTo>
                  <a:lnTo>
                    <a:pt x="408" y="192"/>
                  </a:lnTo>
                  <a:lnTo>
                    <a:pt x="402" y="173"/>
                  </a:lnTo>
                  <a:lnTo>
                    <a:pt x="402" y="171"/>
                  </a:lnTo>
                  <a:lnTo>
                    <a:pt x="402" y="170"/>
                  </a:lnTo>
                  <a:lnTo>
                    <a:pt x="402" y="169"/>
                  </a:lnTo>
                  <a:lnTo>
                    <a:pt x="402" y="147"/>
                  </a:lnTo>
                  <a:lnTo>
                    <a:pt x="404" y="122"/>
                  </a:lnTo>
                  <a:lnTo>
                    <a:pt x="406" y="95"/>
                  </a:lnTo>
                  <a:lnTo>
                    <a:pt x="408" y="70"/>
                  </a:lnTo>
                  <a:lnTo>
                    <a:pt x="405" y="46"/>
                  </a:lnTo>
                  <a:lnTo>
                    <a:pt x="398" y="25"/>
                  </a:lnTo>
                  <a:lnTo>
                    <a:pt x="383" y="10"/>
                  </a:lnTo>
                  <a:lnTo>
                    <a:pt x="358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2" y="1"/>
                  </a:lnTo>
                  <a:lnTo>
                    <a:pt x="274" y="3"/>
                  </a:lnTo>
                  <a:lnTo>
                    <a:pt x="257" y="6"/>
                  </a:lnTo>
                  <a:lnTo>
                    <a:pt x="238" y="9"/>
                  </a:lnTo>
                  <a:lnTo>
                    <a:pt x="220" y="12"/>
                  </a:lnTo>
                  <a:lnTo>
                    <a:pt x="203" y="18"/>
                  </a:lnTo>
                  <a:lnTo>
                    <a:pt x="185" y="23"/>
                  </a:lnTo>
                  <a:lnTo>
                    <a:pt x="168" y="30"/>
                  </a:lnTo>
                  <a:lnTo>
                    <a:pt x="152" y="37"/>
                  </a:lnTo>
                  <a:lnTo>
                    <a:pt x="136" y="44"/>
                  </a:lnTo>
                  <a:lnTo>
                    <a:pt x="121" y="52"/>
                  </a:lnTo>
                  <a:lnTo>
                    <a:pt x="107" y="60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6" name="Freeform 591"/>
            <p:cNvSpPr>
              <a:spLocks/>
            </p:cNvSpPr>
            <p:nvPr/>
          </p:nvSpPr>
          <p:spPr bwMode="auto">
            <a:xfrm>
              <a:off x="3994" y="1631"/>
              <a:ext cx="303" cy="495"/>
            </a:xfrm>
            <a:custGeom>
              <a:avLst/>
              <a:gdLst>
                <a:gd name="T0" fmla="*/ 6 w 606"/>
                <a:gd name="T1" fmla="*/ 5 h 990"/>
                <a:gd name="T2" fmla="*/ 4 w 606"/>
                <a:gd name="T3" fmla="*/ 6 h 990"/>
                <a:gd name="T4" fmla="*/ 2 w 606"/>
                <a:gd name="T5" fmla="*/ 9 h 990"/>
                <a:gd name="T6" fmla="*/ 1 w 606"/>
                <a:gd name="T7" fmla="*/ 15 h 990"/>
                <a:gd name="T8" fmla="*/ 1 w 606"/>
                <a:gd name="T9" fmla="*/ 24 h 990"/>
                <a:gd name="T10" fmla="*/ 2 w 606"/>
                <a:gd name="T11" fmla="*/ 30 h 990"/>
                <a:gd name="T12" fmla="*/ 3 w 606"/>
                <a:gd name="T13" fmla="*/ 34 h 990"/>
                <a:gd name="T14" fmla="*/ 5 w 606"/>
                <a:gd name="T15" fmla="*/ 38 h 990"/>
                <a:gd name="T16" fmla="*/ 6 w 606"/>
                <a:gd name="T17" fmla="*/ 40 h 990"/>
                <a:gd name="T18" fmla="*/ 7 w 606"/>
                <a:gd name="T19" fmla="*/ 43 h 990"/>
                <a:gd name="T20" fmla="*/ 8 w 606"/>
                <a:gd name="T21" fmla="*/ 45 h 990"/>
                <a:gd name="T22" fmla="*/ 10 w 606"/>
                <a:gd name="T23" fmla="*/ 46 h 990"/>
                <a:gd name="T24" fmla="*/ 12 w 606"/>
                <a:gd name="T25" fmla="*/ 46 h 990"/>
                <a:gd name="T26" fmla="*/ 14 w 606"/>
                <a:gd name="T27" fmla="*/ 47 h 990"/>
                <a:gd name="T28" fmla="*/ 15 w 606"/>
                <a:gd name="T29" fmla="*/ 49 h 990"/>
                <a:gd name="T30" fmla="*/ 17 w 606"/>
                <a:gd name="T31" fmla="*/ 51 h 990"/>
                <a:gd name="T32" fmla="*/ 17 w 606"/>
                <a:gd name="T33" fmla="*/ 54 h 990"/>
                <a:gd name="T34" fmla="*/ 17 w 606"/>
                <a:gd name="T35" fmla="*/ 57 h 990"/>
                <a:gd name="T36" fmla="*/ 17 w 606"/>
                <a:gd name="T37" fmla="*/ 60 h 990"/>
                <a:gd name="T38" fmla="*/ 18 w 606"/>
                <a:gd name="T39" fmla="*/ 62 h 990"/>
                <a:gd name="T40" fmla="*/ 19 w 606"/>
                <a:gd name="T41" fmla="*/ 62 h 990"/>
                <a:gd name="T42" fmla="*/ 21 w 606"/>
                <a:gd name="T43" fmla="*/ 62 h 990"/>
                <a:gd name="T44" fmla="*/ 22 w 606"/>
                <a:gd name="T45" fmla="*/ 61 h 990"/>
                <a:gd name="T46" fmla="*/ 24 w 606"/>
                <a:gd name="T47" fmla="*/ 60 h 990"/>
                <a:gd name="T48" fmla="*/ 26 w 606"/>
                <a:gd name="T49" fmla="*/ 59 h 990"/>
                <a:gd name="T50" fmla="*/ 28 w 606"/>
                <a:gd name="T51" fmla="*/ 57 h 990"/>
                <a:gd name="T52" fmla="*/ 30 w 606"/>
                <a:gd name="T53" fmla="*/ 56 h 990"/>
                <a:gd name="T54" fmla="*/ 32 w 606"/>
                <a:gd name="T55" fmla="*/ 55 h 990"/>
                <a:gd name="T56" fmla="*/ 33 w 606"/>
                <a:gd name="T57" fmla="*/ 53 h 990"/>
                <a:gd name="T58" fmla="*/ 36 w 606"/>
                <a:gd name="T59" fmla="*/ 50 h 990"/>
                <a:gd name="T60" fmla="*/ 38 w 606"/>
                <a:gd name="T61" fmla="*/ 47 h 990"/>
                <a:gd name="T62" fmla="*/ 38 w 606"/>
                <a:gd name="T63" fmla="*/ 44 h 990"/>
                <a:gd name="T64" fmla="*/ 37 w 606"/>
                <a:gd name="T65" fmla="*/ 41 h 990"/>
                <a:gd name="T66" fmla="*/ 36 w 606"/>
                <a:gd name="T67" fmla="*/ 37 h 990"/>
                <a:gd name="T68" fmla="*/ 34 w 606"/>
                <a:gd name="T69" fmla="*/ 33 h 990"/>
                <a:gd name="T70" fmla="*/ 34 w 606"/>
                <a:gd name="T71" fmla="*/ 30 h 990"/>
                <a:gd name="T72" fmla="*/ 34 w 606"/>
                <a:gd name="T73" fmla="*/ 27 h 990"/>
                <a:gd name="T74" fmla="*/ 35 w 606"/>
                <a:gd name="T75" fmla="*/ 24 h 990"/>
                <a:gd name="T76" fmla="*/ 36 w 606"/>
                <a:gd name="T77" fmla="*/ 20 h 990"/>
                <a:gd name="T78" fmla="*/ 35 w 606"/>
                <a:gd name="T79" fmla="*/ 18 h 990"/>
                <a:gd name="T80" fmla="*/ 32 w 606"/>
                <a:gd name="T81" fmla="*/ 18 h 990"/>
                <a:gd name="T82" fmla="*/ 29 w 606"/>
                <a:gd name="T83" fmla="*/ 17 h 990"/>
                <a:gd name="T84" fmla="*/ 27 w 606"/>
                <a:gd name="T85" fmla="*/ 15 h 990"/>
                <a:gd name="T86" fmla="*/ 25 w 606"/>
                <a:gd name="T87" fmla="*/ 12 h 990"/>
                <a:gd name="T88" fmla="*/ 25 w 606"/>
                <a:gd name="T89" fmla="*/ 11 h 990"/>
                <a:gd name="T90" fmla="*/ 25 w 606"/>
                <a:gd name="T91" fmla="*/ 11 h 990"/>
                <a:gd name="T92" fmla="*/ 25 w 606"/>
                <a:gd name="T93" fmla="*/ 9 h 990"/>
                <a:gd name="T94" fmla="*/ 25 w 606"/>
                <a:gd name="T95" fmla="*/ 6 h 990"/>
                <a:gd name="T96" fmla="*/ 25 w 606"/>
                <a:gd name="T97" fmla="*/ 3 h 990"/>
                <a:gd name="T98" fmla="*/ 24 w 606"/>
                <a:gd name="T99" fmla="*/ 1 h 990"/>
                <a:gd name="T100" fmla="*/ 21 w 606"/>
                <a:gd name="T101" fmla="*/ 1 h 990"/>
                <a:gd name="T102" fmla="*/ 19 w 606"/>
                <a:gd name="T103" fmla="*/ 0 h 990"/>
                <a:gd name="T104" fmla="*/ 17 w 606"/>
                <a:gd name="T105" fmla="*/ 1 h 990"/>
                <a:gd name="T106" fmla="*/ 15 w 606"/>
                <a:gd name="T107" fmla="*/ 1 h 990"/>
                <a:gd name="T108" fmla="*/ 13 w 606"/>
                <a:gd name="T109" fmla="*/ 2 h 990"/>
                <a:gd name="T110" fmla="*/ 11 w 606"/>
                <a:gd name="T111" fmla="*/ 2 h 990"/>
                <a:gd name="T112" fmla="*/ 9 w 606"/>
                <a:gd name="T113" fmla="*/ 3 h 990"/>
                <a:gd name="T114" fmla="*/ 7 w 606"/>
                <a:gd name="T115" fmla="*/ 4 h 9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6"/>
                <a:gd name="T175" fmla="*/ 0 h 990"/>
                <a:gd name="T176" fmla="*/ 606 w 606"/>
                <a:gd name="T177" fmla="*/ 990 h 9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6" h="990">
                  <a:moveTo>
                    <a:pt x="90" y="69"/>
                  </a:moveTo>
                  <a:lnTo>
                    <a:pt x="86" y="72"/>
                  </a:lnTo>
                  <a:lnTo>
                    <a:pt x="76" y="79"/>
                  </a:lnTo>
                  <a:lnTo>
                    <a:pt x="61" y="92"/>
                  </a:lnTo>
                  <a:lnTo>
                    <a:pt x="44" y="113"/>
                  </a:lnTo>
                  <a:lnTo>
                    <a:pt x="28" y="144"/>
                  </a:lnTo>
                  <a:lnTo>
                    <a:pt x="13" y="185"/>
                  </a:lnTo>
                  <a:lnTo>
                    <a:pt x="3" y="239"/>
                  </a:lnTo>
                  <a:lnTo>
                    <a:pt x="0" y="306"/>
                  </a:lnTo>
                  <a:lnTo>
                    <a:pt x="3" y="373"/>
                  </a:lnTo>
                  <a:lnTo>
                    <a:pt x="10" y="429"/>
                  </a:lnTo>
                  <a:lnTo>
                    <a:pt x="21" y="475"/>
                  </a:lnTo>
                  <a:lnTo>
                    <a:pt x="33" y="513"/>
                  </a:lnTo>
                  <a:lnTo>
                    <a:pt x="45" y="544"/>
                  </a:lnTo>
                  <a:lnTo>
                    <a:pt x="58" y="571"/>
                  </a:lnTo>
                  <a:lnTo>
                    <a:pt x="68" y="594"/>
                  </a:lnTo>
                  <a:lnTo>
                    <a:pt x="76" y="614"/>
                  </a:lnTo>
                  <a:lnTo>
                    <a:pt x="83" y="635"/>
                  </a:lnTo>
                  <a:lnTo>
                    <a:pt x="91" y="655"/>
                  </a:lnTo>
                  <a:lnTo>
                    <a:pt x="100" y="673"/>
                  </a:lnTo>
                  <a:lnTo>
                    <a:pt x="112" y="690"/>
                  </a:lnTo>
                  <a:lnTo>
                    <a:pt x="123" y="705"/>
                  </a:lnTo>
                  <a:lnTo>
                    <a:pt x="137" y="718"/>
                  </a:lnTo>
                  <a:lnTo>
                    <a:pt x="151" y="726"/>
                  </a:lnTo>
                  <a:lnTo>
                    <a:pt x="166" y="731"/>
                  </a:lnTo>
                  <a:lnTo>
                    <a:pt x="182" y="734"/>
                  </a:lnTo>
                  <a:lnTo>
                    <a:pt x="198" y="741"/>
                  </a:lnTo>
                  <a:lnTo>
                    <a:pt x="213" y="750"/>
                  </a:lnTo>
                  <a:lnTo>
                    <a:pt x="228" y="762"/>
                  </a:lnTo>
                  <a:lnTo>
                    <a:pt x="239" y="777"/>
                  </a:lnTo>
                  <a:lnTo>
                    <a:pt x="250" y="793"/>
                  </a:lnTo>
                  <a:lnTo>
                    <a:pt x="258" y="811"/>
                  </a:lnTo>
                  <a:lnTo>
                    <a:pt x="261" y="831"/>
                  </a:lnTo>
                  <a:lnTo>
                    <a:pt x="263" y="853"/>
                  </a:lnTo>
                  <a:lnTo>
                    <a:pt x="263" y="876"/>
                  </a:lnTo>
                  <a:lnTo>
                    <a:pt x="261" y="900"/>
                  </a:lnTo>
                  <a:lnTo>
                    <a:pt x="263" y="924"/>
                  </a:lnTo>
                  <a:lnTo>
                    <a:pt x="264" y="946"/>
                  </a:lnTo>
                  <a:lnTo>
                    <a:pt x="268" y="966"/>
                  </a:lnTo>
                  <a:lnTo>
                    <a:pt x="277" y="980"/>
                  </a:lnTo>
                  <a:lnTo>
                    <a:pt x="290" y="989"/>
                  </a:lnTo>
                  <a:lnTo>
                    <a:pt x="299" y="990"/>
                  </a:lnTo>
                  <a:lnTo>
                    <a:pt x="310" y="990"/>
                  </a:lnTo>
                  <a:lnTo>
                    <a:pt x="321" y="987"/>
                  </a:lnTo>
                  <a:lnTo>
                    <a:pt x="334" y="982"/>
                  </a:lnTo>
                  <a:lnTo>
                    <a:pt x="349" y="975"/>
                  </a:lnTo>
                  <a:lnTo>
                    <a:pt x="364" y="966"/>
                  </a:lnTo>
                  <a:lnTo>
                    <a:pt x="379" y="957"/>
                  </a:lnTo>
                  <a:lnTo>
                    <a:pt x="395" y="946"/>
                  </a:lnTo>
                  <a:lnTo>
                    <a:pt x="411" y="935"/>
                  </a:lnTo>
                  <a:lnTo>
                    <a:pt x="427" y="923"/>
                  </a:lnTo>
                  <a:lnTo>
                    <a:pt x="442" y="912"/>
                  </a:lnTo>
                  <a:lnTo>
                    <a:pt x="458" y="900"/>
                  </a:lnTo>
                  <a:lnTo>
                    <a:pt x="472" y="889"/>
                  </a:lnTo>
                  <a:lnTo>
                    <a:pt x="485" y="878"/>
                  </a:lnTo>
                  <a:lnTo>
                    <a:pt x="497" y="869"/>
                  </a:lnTo>
                  <a:lnTo>
                    <a:pt x="508" y="860"/>
                  </a:lnTo>
                  <a:lnTo>
                    <a:pt x="527" y="841"/>
                  </a:lnTo>
                  <a:lnTo>
                    <a:pt x="548" y="819"/>
                  </a:lnTo>
                  <a:lnTo>
                    <a:pt x="567" y="795"/>
                  </a:lnTo>
                  <a:lnTo>
                    <a:pt x="584" y="769"/>
                  </a:lnTo>
                  <a:lnTo>
                    <a:pt x="596" y="742"/>
                  </a:lnTo>
                  <a:lnTo>
                    <a:pt x="605" y="715"/>
                  </a:lnTo>
                  <a:lnTo>
                    <a:pt x="606" y="689"/>
                  </a:lnTo>
                  <a:lnTo>
                    <a:pt x="600" y="666"/>
                  </a:lnTo>
                  <a:lnTo>
                    <a:pt x="588" y="642"/>
                  </a:lnTo>
                  <a:lnTo>
                    <a:pt x="575" y="613"/>
                  </a:lnTo>
                  <a:lnTo>
                    <a:pt x="562" y="583"/>
                  </a:lnTo>
                  <a:lnTo>
                    <a:pt x="549" y="551"/>
                  </a:lnTo>
                  <a:lnTo>
                    <a:pt x="539" y="521"/>
                  </a:lnTo>
                  <a:lnTo>
                    <a:pt x="532" y="492"/>
                  </a:lnTo>
                  <a:lnTo>
                    <a:pt x="530" y="468"/>
                  </a:lnTo>
                  <a:lnTo>
                    <a:pt x="534" y="448"/>
                  </a:lnTo>
                  <a:lnTo>
                    <a:pt x="542" y="429"/>
                  </a:lnTo>
                  <a:lnTo>
                    <a:pt x="552" y="403"/>
                  </a:lnTo>
                  <a:lnTo>
                    <a:pt x="560" y="376"/>
                  </a:lnTo>
                  <a:lnTo>
                    <a:pt x="567" y="347"/>
                  </a:lnTo>
                  <a:lnTo>
                    <a:pt x="568" y="320"/>
                  </a:lnTo>
                  <a:lnTo>
                    <a:pt x="564" y="297"/>
                  </a:lnTo>
                  <a:lnTo>
                    <a:pt x="553" y="284"/>
                  </a:lnTo>
                  <a:lnTo>
                    <a:pt x="532" y="278"/>
                  </a:lnTo>
                  <a:lnTo>
                    <a:pt x="507" y="276"/>
                  </a:lnTo>
                  <a:lnTo>
                    <a:pt x="482" y="267"/>
                  </a:lnTo>
                  <a:lnTo>
                    <a:pt x="459" y="257"/>
                  </a:lnTo>
                  <a:lnTo>
                    <a:pt x="438" y="242"/>
                  </a:lnTo>
                  <a:lnTo>
                    <a:pt x="419" y="226"/>
                  </a:lnTo>
                  <a:lnTo>
                    <a:pt x="404" y="208"/>
                  </a:lnTo>
                  <a:lnTo>
                    <a:pt x="394" y="189"/>
                  </a:lnTo>
                  <a:lnTo>
                    <a:pt x="388" y="170"/>
                  </a:lnTo>
                  <a:lnTo>
                    <a:pt x="388" y="168"/>
                  </a:lnTo>
                  <a:lnTo>
                    <a:pt x="388" y="167"/>
                  </a:lnTo>
                  <a:lnTo>
                    <a:pt x="388" y="166"/>
                  </a:lnTo>
                  <a:lnTo>
                    <a:pt x="388" y="144"/>
                  </a:lnTo>
                  <a:lnTo>
                    <a:pt x="390" y="120"/>
                  </a:lnTo>
                  <a:lnTo>
                    <a:pt x="393" y="93"/>
                  </a:lnTo>
                  <a:lnTo>
                    <a:pt x="395" y="68"/>
                  </a:lnTo>
                  <a:lnTo>
                    <a:pt x="393" y="44"/>
                  </a:lnTo>
                  <a:lnTo>
                    <a:pt x="385" y="24"/>
                  </a:lnTo>
                  <a:lnTo>
                    <a:pt x="370" y="11"/>
                  </a:lnTo>
                  <a:lnTo>
                    <a:pt x="345" y="2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1" y="1"/>
                  </a:lnTo>
                  <a:lnTo>
                    <a:pt x="264" y="4"/>
                  </a:lnTo>
                  <a:lnTo>
                    <a:pt x="246" y="6"/>
                  </a:lnTo>
                  <a:lnTo>
                    <a:pt x="228" y="9"/>
                  </a:lnTo>
                  <a:lnTo>
                    <a:pt x="211" y="14"/>
                  </a:lnTo>
                  <a:lnTo>
                    <a:pt x="193" y="19"/>
                  </a:lnTo>
                  <a:lnTo>
                    <a:pt x="177" y="24"/>
                  </a:lnTo>
                  <a:lnTo>
                    <a:pt x="161" y="30"/>
                  </a:lnTo>
                  <a:lnTo>
                    <a:pt x="145" y="37"/>
                  </a:lnTo>
                  <a:lnTo>
                    <a:pt x="130" y="44"/>
                  </a:lnTo>
                  <a:lnTo>
                    <a:pt x="115" y="52"/>
                  </a:lnTo>
                  <a:lnTo>
                    <a:pt x="102" y="60"/>
                  </a:lnTo>
                  <a:lnTo>
                    <a:pt x="90" y="69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7" name="Freeform 592"/>
            <p:cNvSpPr>
              <a:spLocks/>
            </p:cNvSpPr>
            <p:nvPr/>
          </p:nvSpPr>
          <p:spPr bwMode="auto">
            <a:xfrm>
              <a:off x="3998" y="1636"/>
              <a:ext cx="294" cy="485"/>
            </a:xfrm>
            <a:custGeom>
              <a:avLst/>
              <a:gdLst>
                <a:gd name="T0" fmla="*/ 6 w 588"/>
                <a:gd name="T1" fmla="*/ 5 h 969"/>
                <a:gd name="T2" fmla="*/ 4 w 588"/>
                <a:gd name="T3" fmla="*/ 6 h 969"/>
                <a:gd name="T4" fmla="*/ 2 w 588"/>
                <a:gd name="T5" fmla="*/ 9 h 969"/>
                <a:gd name="T6" fmla="*/ 1 w 588"/>
                <a:gd name="T7" fmla="*/ 15 h 969"/>
                <a:gd name="T8" fmla="*/ 1 w 588"/>
                <a:gd name="T9" fmla="*/ 23 h 969"/>
                <a:gd name="T10" fmla="*/ 2 w 588"/>
                <a:gd name="T11" fmla="*/ 30 h 969"/>
                <a:gd name="T12" fmla="*/ 3 w 588"/>
                <a:gd name="T13" fmla="*/ 34 h 969"/>
                <a:gd name="T14" fmla="*/ 5 w 588"/>
                <a:gd name="T15" fmla="*/ 37 h 969"/>
                <a:gd name="T16" fmla="*/ 6 w 588"/>
                <a:gd name="T17" fmla="*/ 39 h 969"/>
                <a:gd name="T18" fmla="*/ 7 w 588"/>
                <a:gd name="T19" fmla="*/ 42 h 969"/>
                <a:gd name="T20" fmla="*/ 8 w 588"/>
                <a:gd name="T21" fmla="*/ 44 h 969"/>
                <a:gd name="T22" fmla="*/ 10 w 588"/>
                <a:gd name="T23" fmla="*/ 45 h 969"/>
                <a:gd name="T24" fmla="*/ 12 w 588"/>
                <a:gd name="T25" fmla="*/ 45 h 969"/>
                <a:gd name="T26" fmla="*/ 14 w 588"/>
                <a:gd name="T27" fmla="*/ 46 h 969"/>
                <a:gd name="T28" fmla="*/ 15 w 588"/>
                <a:gd name="T29" fmla="*/ 48 h 969"/>
                <a:gd name="T30" fmla="*/ 16 w 588"/>
                <a:gd name="T31" fmla="*/ 50 h 969"/>
                <a:gd name="T32" fmla="*/ 17 w 588"/>
                <a:gd name="T33" fmla="*/ 53 h 969"/>
                <a:gd name="T34" fmla="*/ 17 w 588"/>
                <a:gd name="T35" fmla="*/ 56 h 969"/>
                <a:gd name="T36" fmla="*/ 17 w 588"/>
                <a:gd name="T37" fmla="*/ 58 h 969"/>
                <a:gd name="T38" fmla="*/ 18 w 588"/>
                <a:gd name="T39" fmla="*/ 60 h 969"/>
                <a:gd name="T40" fmla="*/ 19 w 588"/>
                <a:gd name="T41" fmla="*/ 61 h 969"/>
                <a:gd name="T42" fmla="*/ 20 w 588"/>
                <a:gd name="T43" fmla="*/ 61 h 969"/>
                <a:gd name="T44" fmla="*/ 22 w 588"/>
                <a:gd name="T45" fmla="*/ 60 h 969"/>
                <a:gd name="T46" fmla="*/ 24 w 588"/>
                <a:gd name="T47" fmla="*/ 59 h 969"/>
                <a:gd name="T48" fmla="*/ 26 w 588"/>
                <a:gd name="T49" fmla="*/ 58 h 969"/>
                <a:gd name="T50" fmla="*/ 28 w 588"/>
                <a:gd name="T51" fmla="*/ 56 h 969"/>
                <a:gd name="T52" fmla="*/ 29 w 588"/>
                <a:gd name="T53" fmla="*/ 55 h 969"/>
                <a:gd name="T54" fmla="*/ 31 w 588"/>
                <a:gd name="T55" fmla="*/ 53 h 969"/>
                <a:gd name="T56" fmla="*/ 33 w 588"/>
                <a:gd name="T57" fmla="*/ 52 h 969"/>
                <a:gd name="T58" fmla="*/ 35 w 588"/>
                <a:gd name="T59" fmla="*/ 49 h 969"/>
                <a:gd name="T60" fmla="*/ 37 w 588"/>
                <a:gd name="T61" fmla="*/ 46 h 969"/>
                <a:gd name="T62" fmla="*/ 37 w 588"/>
                <a:gd name="T63" fmla="*/ 42 h 969"/>
                <a:gd name="T64" fmla="*/ 36 w 588"/>
                <a:gd name="T65" fmla="*/ 40 h 969"/>
                <a:gd name="T66" fmla="*/ 35 w 588"/>
                <a:gd name="T67" fmla="*/ 36 h 969"/>
                <a:gd name="T68" fmla="*/ 33 w 588"/>
                <a:gd name="T69" fmla="*/ 32 h 969"/>
                <a:gd name="T70" fmla="*/ 33 w 588"/>
                <a:gd name="T71" fmla="*/ 29 h 969"/>
                <a:gd name="T72" fmla="*/ 33 w 588"/>
                <a:gd name="T73" fmla="*/ 27 h 969"/>
                <a:gd name="T74" fmla="*/ 34 w 588"/>
                <a:gd name="T75" fmla="*/ 23 h 969"/>
                <a:gd name="T76" fmla="*/ 35 w 588"/>
                <a:gd name="T77" fmla="*/ 20 h 969"/>
                <a:gd name="T78" fmla="*/ 34 w 588"/>
                <a:gd name="T79" fmla="*/ 18 h 969"/>
                <a:gd name="T80" fmla="*/ 31 w 588"/>
                <a:gd name="T81" fmla="*/ 17 h 969"/>
                <a:gd name="T82" fmla="*/ 28 w 588"/>
                <a:gd name="T83" fmla="*/ 16 h 969"/>
                <a:gd name="T84" fmla="*/ 26 w 588"/>
                <a:gd name="T85" fmla="*/ 14 h 969"/>
                <a:gd name="T86" fmla="*/ 24 w 588"/>
                <a:gd name="T87" fmla="*/ 12 h 969"/>
                <a:gd name="T88" fmla="*/ 24 w 588"/>
                <a:gd name="T89" fmla="*/ 11 h 969"/>
                <a:gd name="T90" fmla="*/ 24 w 588"/>
                <a:gd name="T91" fmla="*/ 11 h 969"/>
                <a:gd name="T92" fmla="*/ 24 w 588"/>
                <a:gd name="T93" fmla="*/ 9 h 969"/>
                <a:gd name="T94" fmla="*/ 24 w 588"/>
                <a:gd name="T95" fmla="*/ 6 h 969"/>
                <a:gd name="T96" fmla="*/ 24 w 588"/>
                <a:gd name="T97" fmla="*/ 3 h 969"/>
                <a:gd name="T98" fmla="*/ 23 w 588"/>
                <a:gd name="T99" fmla="*/ 1 h 969"/>
                <a:gd name="T100" fmla="*/ 20 w 588"/>
                <a:gd name="T101" fmla="*/ 1 h 969"/>
                <a:gd name="T102" fmla="*/ 18 w 588"/>
                <a:gd name="T103" fmla="*/ 1 h 969"/>
                <a:gd name="T104" fmla="*/ 16 w 588"/>
                <a:gd name="T105" fmla="*/ 1 h 969"/>
                <a:gd name="T106" fmla="*/ 14 w 588"/>
                <a:gd name="T107" fmla="*/ 1 h 969"/>
                <a:gd name="T108" fmla="*/ 12 w 588"/>
                <a:gd name="T109" fmla="*/ 2 h 969"/>
                <a:gd name="T110" fmla="*/ 10 w 588"/>
                <a:gd name="T111" fmla="*/ 2 h 969"/>
                <a:gd name="T112" fmla="*/ 8 w 588"/>
                <a:gd name="T113" fmla="*/ 3 h 969"/>
                <a:gd name="T114" fmla="*/ 7 w 588"/>
                <a:gd name="T115" fmla="*/ 4 h 9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969"/>
                <a:gd name="T176" fmla="*/ 588 w 588"/>
                <a:gd name="T177" fmla="*/ 969 h 9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969">
                  <a:moveTo>
                    <a:pt x="85" y="69"/>
                  </a:moveTo>
                  <a:lnTo>
                    <a:pt x="82" y="71"/>
                  </a:lnTo>
                  <a:lnTo>
                    <a:pt x="71" y="78"/>
                  </a:lnTo>
                  <a:lnTo>
                    <a:pt x="58" y="91"/>
                  </a:lnTo>
                  <a:lnTo>
                    <a:pt x="41" y="111"/>
                  </a:lnTo>
                  <a:lnTo>
                    <a:pt x="25" y="142"/>
                  </a:lnTo>
                  <a:lnTo>
                    <a:pt x="12" y="183"/>
                  </a:lnTo>
                  <a:lnTo>
                    <a:pt x="2" y="235"/>
                  </a:lnTo>
                  <a:lnTo>
                    <a:pt x="0" y="300"/>
                  </a:lnTo>
                  <a:lnTo>
                    <a:pt x="3" y="367"/>
                  </a:lnTo>
                  <a:lnTo>
                    <a:pt x="10" y="421"/>
                  </a:lnTo>
                  <a:lnTo>
                    <a:pt x="21" y="466"/>
                  </a:lnTo>
                  <a:lnTo>
                    <a:pt x="33" y="503"/>
                  </a:lnTo>
                  <a:lnTo>
                    <a:pt x="45" y="534"/>
                  </a:lnTo>
                  <a:lnTo>
                    <a:pt x="58" y="560"/>
                  </a:lnTo>
                  <a:lnTo>
                    <a:pt x="68" y="581"/>
                  </a:lnTo>
                  <a:lnTo>
                    <a:pt x="76" y="602"/>
                  </a:lnTo>
                  <a:lnTo>
                    <a:pt x="83" y="622"/>
                  </a:lnTo>
                  <a:lnTo>
                    <a:pt x="91" y="641"/>
                  </a:lnTo>
                  <a:lnTo>
                    <a:pt x="100" y="660"/>
                  </a:lnTo>
                  <a:lnTo>
                    <a:pt x="111" y="677"/>
                  </a:lnTo>
                  <a:lnTo>
                    <a:pt x="122" y="691"/>
                  </a:lnTo>
                  <a:lnTo>
                    <a:pt x="135" y="702"/>
                  </a:lnTo>
                  <a:lnTo>
                    <a:pt x="149" y="712"/>
                  </a:lnTo>
                  <a:lnTo>
                    <a:pt x="164" y="715"/>
                  </a:lnTo>
                  <a:lnTo>
                    <a:pt x="180" y="719"/>
                  </a:lnTo>
                  <a:lnTo>
                    <a:pt x="195" y="724"/>
                  </a:lnTo>
                  <a:lnTo>
                    <a:pt x="210" y="735"/>
                  </a:lnTo>
                  <a:lnTo>
                    <a:pt x="223" y="746"/>
                  </a:lnTo>
                  <a:lnTo>
                    <a:pt x="236" y="760"/>
                  </a:lnTo>
                  <a:lnTo>
                    <a:pt x="245" y="776"/>
                  </a:lnTo>
                  <a:lnTo>
                    <a:pt x="253" y="793"/>
                  </a:lnTo>
                  <a:lnTo>
                    <a:pt x="257" y="813"/>
                  </a:lnTo>
                  <a:lnTo>
                    <a:pt x="258" y="834"/>
                  </a:lnTo>
                  <a:lnTo>
                    <a:pt x="258" y="857"/>
                  </a:lnTo>
                  <a:lnTo>
                    <a:pt x="258" y="881"/>
                  </a:lnTo>
                  <a:lnTo>
                    <a:pt x="258" y="904"/>
                  </a:lnTo>
                  <a:lnTo>
                    <a:pt x="260" y="926"/>
                  </a:lnTo>
                  <a:lnTo>
                    <a:pt x="265" y="944"/>
                  </a:lnTo>
                  <a:lnTo>
                    <a:pt x="273" y="959"/>
                  </a:lnTo>
                  <a:lnTo>
                    <a:pt x="286" y="967"/>
                  </a:lnTo>
                  <a:lnTo>
                    <a:pt x="294" y="969"/>
                  </a:lnTo>
                  <a:lnTo>
                    <a:pt x="304" y="967"/>
                  </a:lnTo>
                  <a:lnTo>
                    <a:pt x="316" y="965"/>
                  </a:lnTo>
                  <a:lnTo>
                    <a:pt x="328" y="959"/>
                  </a:lnTo>
                  <a:lnTo>
                    <a:pt x="342" y="952"/>
                  </a:lnTo>
                  <a:lnTo>
                    <a:pt x="357" y="944"/>
                  </a:lnTo>
                  <a:lnTo>
                    <a:pt x="372" y="935"/>
                  </a:lnTo>
                  <a:lnTo>
                    <a:pt x="387" y="925"/>
                  </a:lnTo>
                  <a:lnTo>
                    <a:pt x="402" y="914"/>
                  </a:lnTo>
                  <a:lnTo>
                    <a:pt x="418" y="903"/>
                  </a:lnTo>
                  <a:lnTo>
                    <a:pt x="433" y="891"/>
                  </a:lnTo>
                  <a:lnTo>
                    <a:pt x="447" y="880"/>
                  </a:lnTo>
                  <a:lnTo>
                    <a:pt x="461" y="868"/>
                  </a:lnTo>
                  <a:lnTo>
                    <a:pt x="473" y="858"/>
                  </a:lnTo>
                  <a:lnTo>
                    <a:pt x="485" y="848"/>
                  </a:lnTo>
                  <a:lnTo>
                    <a:pt x="495" y="840"/>
                  </a:lnTo>
                  <a:lnTo>
                    <a:pt x="515" y="821"/>
                  </a:lnTo>
                  <a:lnTo>
                    <a:pt x="533" y="800"/>
                  </a:lnTo>
                  <a:lnTo>
                    <a:pt x="552" y="776"/>
                  </a:lnTo>
                  <a:lnTo>
                    <a:pt x="568" y="750"/>
                  </a:lnTo>
                  <a:lnTo>
                    <a:pt x="579" y="723"/>
                  </a:lnTo>
                  <a:lnTo>
                    <a:pt x="587" y="698"/>
                  </a:lnTo>
                  <a:lnTo>
                    <a:pt x="588" y="672"/>
                  </a:lnTo>
                  <a:lnTo>
                    <a:pt x="583" y="649"/>
                  </a:lnTo>
                  <a:lnTo>
                    <a:pt x="571" y="626"/>
                  </a:lnTo>
                  <a:lnTo>
                    <a:pt x="559" y="599"/>
                  </a:lnTo>
                  <a:lnTo>
                    <a:pt x="546" y="569"/>
                  </a:lnTo>
                  <a:lnTo>
                    <a:pt x="533" y="538"/>
                  </a:lnTo>
                  <a:lnTo>
                    <a:pt x="523" y="508"/>
                  </a:lnTo>
                  <a:lnTo>
                    <a:pt x="516" y="480"/>
                  </a:lnTo>
                  <a:lnTo>
                    <a:pt x="515" y="456"/>
                  </a:lnTo>
                  <a:lnTo>
                    <a:pt x="518" y="437"/>
                  </a:lnTo>
                  <a:lnTo>
                    <a:pt x="526" y="418"/>
                  </a:lnTo>
                  <a:lnTo>
                    <a:pt x="534" y="392"/>
                  </a:lnTo>
                  <a:lnTo>
                    <a:pt x="542" y="365"/>
                  </a:lnTo>
                  <a:lnTo>
                    <a:pt x="548" y="337"/>
                  </a:lnTo>
                  <a:lnTo>
                    <a:pt x="549" y="311"/>
                  </a:lnTo>
                  <a:lnTo>
                    <a:pt x="546" y="289"/>
                  </a:lnTo>
                  <a:lnTo>
                    <a:pt x="534" y="274"/>
                  </a:lnTo>
                  <a:lnTo>
                    <a:pt x="515" y="269"/>
                  </a:lnTo>
                  <a:lnTo>
                    <a:pt x="491" y="267"/>
                  </a:lnTo>
                  <a:lnTo>
                    <a:pt x="466" y="261"/>
                  </a:lnTo>
                  <a:lnTo>
                    <a:pt x="445" y="251"/>
                  </a:lnTo>
                  <a:lnTo>
                    <a:pt x="424" y="237"/>
                  </a:lnTo>
                  <a:lnTo>
                    <a:pt x="405" y="221"/>
                  </a:lnTo>
                  <a:lnTo>
                    <a:pt x="392" y="202"/>
                  </a:lnTo>
                  <a:lnTo>
                    <a:pt x="381" y="184"/>
                  </a:lnTo>
                  <a:lnTo>
                    <a:pt x="375" y="164"/>
                  </a:lnTo>
                  <a:lnTo>
                    <a:pt x="375" y="163"/>
                  </a:lnTo>
                  <a:lnTo>
                    <a:pt x="375" y="162"/>
                  </a:lnTo>
                  <a:lnTo>
                    <a:pt x="374" y="162"/>
                  </a:lnTo>
                  <a:lnTo>
                    <a:pt x="374" y="161"/>
                  </a:lnTo>
                  <a:lnTo>
                    <a:pt x="374" y="139"/>
                  </a:lnTo>
                  <a:lnTo>
                    <a:pt x="377" y="116"/>
                  </a:lnTo>
                  <a:lnTo>
                    <a:pt x="379" y="91"/>
                  </a:lnTo>
                  <a:lnTo>
                    <a:pt x="380" y="65"/>
                  </a:lnTo>
                  <a:lnTo>
                    <a:pt x="378" y="42"/>
                  </a:lnTo>
                  <a:lnTo>
                    <a:pt x="370" y="24"/>
                  </a:lnTo>
                  <a:lnTo>
                    <a:pt x="355" y="9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69" y="2"/>
                  </a:lnTo>
                  <a:lnTo>
                    <a:pt x="253" y="3"/>
                  </a:lnTo>
                  <a:lnTo>
                    <a:pt x="236" y="6"/>
                  </a:lnTo>
                  <a:lnTo>
                    <a:pt x="219" y="10"/>
                  </a:lnTo>
                  <a:lnTo>
                    <a:pt x="203" y="13"/>
                  </a:lnTo>
                  <a:lnTo>
                    <a:pt x="185" y="18"/>
                  </a:lnTo>
                  <a:lnTo>
                    <a:pt x="169" y="24"/>
                  </a:lnTo>
                  <a:lnTo>
                    <a:pt x="153" y="29"/>
                  </a:lnTo>
                  <a:lnTo>
                    <a:pt x="138" y="36"/>
                  </a:lnTo>
                  <a:lnTo>
                    <a:pt x="123" y="43"/>
                  </a:lnTo>
                  <a:lnTo>
                    <a:pt x="109" y="51"/>
                  </a:lnTo>
                  <a:lnTo>
                    <a:pt x="97" y="59"/>
                  </a:lnTo>
                  <a:lnTo>
                    <a:pt x="85" y="69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8" name="Freeform 593"/>
            <p:cNvSpPr>
              <a:spLocks/>
            </p:cNvSpPr>
            <p:nvPr/>
          </p:nvSpPr>
          <p:spPr bwMode="auto">
            <a:xfrm>
              <a:off x="4002" y="1642"/>
              <a:ext cx="286" cy="474"/>
            </a:xfrm>
            <a:custGeom>
              <a:avLst/>
              <a:gdLst>
                <a:gd name="T0" fmla="*/ 5 w 572"/>
                <a:gd name="T1" fmla="*/ 5 h 948"/>
                <a:gd name="T2" fmla="*/ 4 w 572"/>
                <a:gd name="T3" fmla="*/ 6 h 948"/>
                <a:gd name="T4" fmla="*/ 2 w 572"/>
                <a:gd name="T5" fmla="*/ 9 h 948"/>
                <a:gd name="T6" fmla="*/ 1 w 572"/>
                <a:gd name="T7" fmla="*/ 15 h 948"/>
                <a:gd name="T8" fmla="*/ 1 w 572"/>
                <a:gd name="T9" fmla="*/ 23 h 948"/>
                <a:gd name="T10" fmla="*/ 2 w 572"/>
                <a:gd name="T11" fmla="*/ 29 h 948"/>
                <a:gd name="T12" fmla="*/ 3 w 572"/>
                <a:gd name="T13" fmla="*/ 33 h 948"/>
                <a:gd name="T14" fmla="*/ 5 w 572"/>
                <a:gd name="T15" fmla="*/ 36 h 948"/>
                <a:gd name="T16" fmla="*/ 6 w 572"/>
                <a:gd name="T17" fmla="*/ 39 h 948"/>
                <a:gd name="T18" fmla="*/ 7 w 572"/>
                <a:gd name="T19" fmla="*/ 41 h 948"/>
                <a:gd name="T20" fmla="*/ 8 w 572"/>
                <a:gd name="T21" fmla="*/ 43 h 948"/>
                <a:gd name="T22" fmla="*/ 10 w 572"/>
                <a:gd name="T23" fmla="*/ 44 h 948"/>
                <a:gd name="T24" fmla="*/ 11 w 572"/>
                <a:gd name="T25" fmla="*/ 44 h 948"/>
                <a:gd name="T26" fmla="*/ 13 w 572"/>
                <a:gd name="T27" fmla="*/ 45 h 948"/>
                <a:gd name="T28" fmla="*/ 15 w 572"/>
                <a:gd name="T29" fmla="*/ 47 h 948"/>
                <a:gd name="T30" fmla="*/ 16 w 572"/>
                <a:gd name="T31" fmla="*/ 49 h 948"/>
                <a:gd name="T32" fmla="*/ 16 w 572"/>
                <a:gd name="T33" fmla="*/ 51 h 948"/>
                <a:gd name="T34" fmla="*/ 16 w 572"/>
                <a:gd name="T35" fmla="*/ 54 h 948"/>
                <a:gd name="T36" fmla="*/ 16 w 572"/>
                <a:gd name="T37" fmla="*/ 57 h 948"/>
                <a:gd name="T38" fmla="*/ 17 w 572"/>
                <a:gd name="T39" fmla="*/ 59 h 948"/>
                <a:gd name="T40" fmla="*/ 19 w 572"/>
                <a:gd name="T41" fmla="*/ 60 h 948"/>
                <a:gd name="T42" fmla="*/ 20 w 572"/>
                <a:gd name="T43" fmla="*/ 59 h 948"/>
                <a:gd name="T44" fmla="*/ 21 w 572"/>
                <a:gd name="T45" fmla="*/ 59 h 948"/>
                <a:gd name="T46" fmla="*/ 23 w 572"/>
                <a:gd name="T47" fmla="*/ 58 h 948"/>
                <a:gd name="T48" fmla="*/ 25 w 572"/>
                <a:gd name="T49" fmla="*/ 56 h 948"/>
                <a:gd name="T50" fmla="*/ 27 w 572"/>
                <a:gd name="T51" fmla="*/ 55 h 948"/>
                <a:gd name="T52" fmla="*/ 29 w 572"/>
                <a:gd name="T53" fmla="*/ 53 h 948"/>
                <a:gd name="T54" fmla="*/ 30 w 572"/>
                <a:gd name="T55" fmla="*/ 52 h 948"/>
                <a:gd name="T56" fmla="*/ 32 w 572"/>
                <a:gd name="T57" fmla="*/ 51 h 948"/>
                <a:gd name="T58" fmla="*/ 34 w 572"/>
                <a:gd name="T59" fmla="*/ 48 h 948"/>
                <a:gd name="T60" fmla="*/ 36 w 572"/>
                <a:gd name="T61" fmla="*/ 45 h 948"/>
                <a:gd name="T62" fmla="*/ 36 w 572"/>
                <a:gd name="T63" fmla="*/ 41 h 948"/>
                <a:gd name="T64" fmla="*/ 35 w 572"/>
                <a:gd name="T65" fmla="*/ 39 h 948"/>
                <a:gd name="T66" fmla="*/ 34 w 572"/>
                <a:gd name="T67" fmla="*/ 35 h 948"/>
                <a:gd name="T68" fmla="*/ 32 w 572"/>
                <a:gd name="T69" fmla="*/ 31 h 948"/>
                <a:gd name="T70" fmla="*/ 32 w 572"/>
                <a:gd name="T71" fmla="*/ 28 h 948"/>
                <a:gd name="T72" fmla="*/ 32 w 572"/>
                <a:gd name="T73" fmla="*/ 26 h 948"/>
                <a:gd name="T74" fmla="*/ 33 w 572"/>
                <a:gd name="T75" fmla="*/ 23 h 948"/>
                <a:gd name="T76" fmla="*/ 34 w 572"/>
                <a:gd name="T77" fmla="*/ 19 h 948"/>
                <a:gd name="T78" fmla="*/ 33 w 572"/>
                <a:gd name="T79" fmla="*/ 17 h 948"/>
                <a:gd name="T80" fmla="*/ 30 w 572"/>
                <a:gd name="T81" fmla="*/ 17 h 948"/>
                <a:gd name="T82" fmla="*/ 27 w 572"/>
                <a:gd name="T83" fmla="*/ 16 h 948"/>
                <a:gd name="T84" fmla="*/ 25 w 572"/>
                <a:gd name="T85" fmla="*/ 14 h 948"/>
                <a:gd name="T86" fmla="*/ 23 w 572"/>
                <a:gd name="T87" fmla="*/ 12 h 948"/>
                <a:gd name="T88" fmla="*/ 23 w 572"/>
                <a:gd name="T89" fmla="*/ 10 h 948"/>
                <a:gd name="T90" fmla="*/ 23 w 572"/>
                <a:gd name="T91" fmla="*/ 10 h 948"/>
                <a:gd name="T92" fmla="*/ 23 w 572"/>
                <a:gd name="T93" fmla="*/ 9 h 948"/>
                <a:gd name="T94" fmla="*/ 23 w 572"/>
                <a:gd name="T95" fmla="*/ 6 h 948"/>
                <a:gd name="T96" fmla="*/ 23 w 572"/>
                <a:gd name="T97" fmla="*/ 3 h 948"/>
                <a:gd name="T98" fmla="*/ 22 w 572"/>
                <a:gd name="T99" fmla="*/ 1 h 948"/>
                <a:gd name="T100" fmla="*/ 20 w 572"/>
                <a:gd name="T101" fmla="*/ 0 h 948"/>
                <a:gd name="T102" fmla="*/ 18 w 572"/>
                <a:gd name="T103" fmla="*/ 0 h 948"/>
                <a:gd name="T104" fmla="*/ 16 w 572"/>
                <a:gd name="T105" fmla="*/ 1 h 948"/>
                <a:gd name="T106" fmla="*/ 14 w 572"/>
                <a:gd name="T107" fmla="*/ 1 h 948"/>
                <a:gd name="T108" fmla="*/ 12 w 572"/>
                <a:gd name="T109" fmla="*/ 2 h 948"/>
                <a:gd name="T110" fmla="*/ 10 w 572"/>
                <a:gd name="T111" fmla="*/ 2 h 948"/>
                <a:gd name="T112" fmla="*/ 8 w 572"/>
                <a:gd name="T113" fmla="*/ 3 h 948"/>
                <a:gd name="T114" fmla="*/ 6 w 572"/>
                <a:gd name="T115" fmla="*/ 4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948"/>
                <a:gd name="T176" fmla="*/ 572 w 572"/>
                <a:gd name="T177" fmla="*/ 948 h 9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948">
                  <a:moveTo>
                    <a:pt x="81" y="68"/>
                  </a:moveTo>
                  <a:lnTo>
                    <a:pt x="77" y="70"/>
                  </a:lnTo>
                  <a:lnTo>
                    <a:pt x="67" y="77"/>
                  </a:lnTo>
                  <a:lnTo>
                    <a:pt x="54" y="90"/>
                  </a:lnTo>
                  <a:lnTo>
                    <a:pt x="38" y="111"/>
                  </a:lnTo>
                  <a:lnTo>
                    <a:pt x="23" y="141"/>
                  </a:lnTo>
                  <a:lnTo>
                    <a:pt x="10" y="180"/>
                  </a:lnTo>
                  <a:lnTo>
                    <a:pt x="2" y="231"/>
                  </a:lnTo>
                  <a:lnTo>
                    <a:pt x="0" y="295"/>
                  </a:lnTo>
                  <a:lnTo>
                    <a:pt x="4" y="360"/>
                  </a:lnTo>
                  <a:lnTo>
                    <a:pt x="12" y="414"/>
                  </a:lnTo>
                  <a:lnTo>
                    <a:pt x="22" y="458"/>
                  </a:lnTo>
                  <a:lnTo>
                    <a:pt x="33" y="494"/>
                  </a:lnTo>
                  <a:lnTo>
                    <a:pt x="45" y="523"/>
                  </a:lnTo>
                  <a:lnTo>
                    <a:pt x="58" y="549"/>
                  </a:lnTo>
                  <a:lnTo>
                    <a:pt x="67" y="570"/>
                  </a:lnTo>
                  <a:lnTo>
                    <a:pt x="75" y="590"/>
                  </a:lnTo>
                  <a:lnTo>
                    <a:pt x="82" y="610"/>
                  </a:lnTo>
                  <a:lnTo>
                    <a:pt x="90" y="628"/>
                  </a:lnTo>
                  <a:lnTo>
                    <a:pt x="99" y="646"/>
                  </a:lnTo>
                  <a:lnTo>
                    <a:pt x="109" y="663"/>
                  </a:lnTo>
                  <a:lnTo>
                    <a:pt x="121" y="676"/>
                  </a:lnTo>
                  <a:lnTo>
                    <a:pt x="134" y="688"/>
                  </a:lnTo>
                  <a:lnTo>
                    <a:pt x="147" y="696"/>
                  </a:lnTo>
                  <a:lnTo>
                    <a:pt x="161" y="699"/>
                  </a:lnTo>
                  <a:lnTo>
                    <a:pt x="176" y="703"/>
                  </a:lnTo>
                  <a:lnTo>
                    <a:pt x="191" y="709"/>
                  </a:lnTo>
                  <a:lnTo>
                    <a:pt x="205" y="718"/>
                  </a:lnTo>
                  <a:lnTo>
                    <a:pt x="219" y="729"/>
                  </a:lnTo>
                  <a:lnTo>
                    <a:pt x="230" y="743"/>
                  </a:lnTo>
                  <a:lnTo>
                    <a:pt x="241" y="759"/>
                  </a:lnTo>
                  <a:lnTo>
                    <a:pt x="248" y="777"/>
                  </a:lnTo>
                  <a:lnTo>
                    <a:pt x="252" y="795"/>
                  </a:lnTo>
                  <a:lnTo>
                    <a:pt x="253" y="816"/>
                  </a:lnTo>
                  <a:lnTo>
                    <a:pt x="253" y="838"/>
                  </a:lnTo>
                  <a:lnTo>
                    <a:pt x="253" y="862"/>
                  </a:lnTo>
                  <a:lnTo>
                    <a:pt x="253" y="885"/>
                  </a:lnTo>
                  <a:lnTo>
                    <a:pt x="256" y="907"/>
                  </a:lnTo>
                  <a:lnTo>
                    <a:pt x="260" y="924"/>
                  </a:lnTo>
                  <a:lnTo>
                    <a:pt x="268" y="939"/>
                  </a:lnTo>
                  <a:lnTo>
                    <a:pt x="281" y="947"/>
                  </a:lnTo>
                  <a:lnTo>
                    <a:pt x="289" y="948"/>
                  </a:lnTo>
                  <a:lnTo>
                    <a:pt x="300" y="947"/>
                  </a:lnTo>
                  <a:lnTo>
                    <a:pt x="310" y="944"/>
                  </a:lnTo>
                  <a:lnTo>
                    <a:pt x="323" y="938"/>
                  </a:lnTo>
                  <a:lnTo>
                    <a:pt x="335" y="932"/>
                  </a:lnTo>
                  <a:lnTo>
                    <a:pt x="350" y="923"/>
                  </a:lnTo>
                  <a:lnTo>
                    <a:pt x="364" y="914"/>
                  </a:lnTo>
                  <a:lnTo>
                    <a:pt x="379" y="903"/>
                  </a:lnTo>
                  <a:lnTo>
                    <a:pt x="394" y="893"/>
                  </a:lnTo>
                  <a:lnTo>
                    <a:pt x="409" y="882"/>
                  </a:lnTo>
                  <a:lnTo>
                    <a:pt x="423" y="870"/>
                  </a:lnTo>
                  <a:lnTo>
                    <a:pt x="437" y="859"/>
                  </a:lnTo>
                  <a:lnTo>
                    <a:pt x="450" y="848"/>
                  </a:lnTo>
                  <a:lnTo>
                    <a:pt x="462" y="838"/>
                  </a:lnTo>
                  <a:lnTo>
                    <a:pt x="473" y="827"/>
                  </a:lnTo>
                  <a:lnTo>
                    <a:pt x="483" y="819"/>
                  </a:lnTo>
                  <a:lnTo>
                    <a:pt x="501" y="802"/>
                  </a:lnTo>
                  <a:lnTo>
                    <a:pt x="519" y="780"/>
                  </a:lnTo>
                  <a:lnTo>
                    <a:pt x="537" y="757"/>
                  </a:lnTo>
                  <a:lnTo>
                    <a:pt x="553" y="732"/>
                  </a:lnTo>
                  <a:lnTo>
                    <a:pt x="564" y="706"/>
                  </a:lnTo>
                  <a:lnTo>
                    <a:pt x="571" y="680"/>
                  </a:lnTo>
                  <a:lnTo>
                    <a:pt x="572" y="656"/>
                  </a:lnTo>
                  <a:lnTo>
                    <a:pt x="567" y="634"/>
                  </a:lnTo>
                  <a:lnTo>
                    <a:pt x="555" y="611"/>
                  </a:lnTo>
                  <a:lnTo>
                    <a:pt x="542" y="583"/>
                  </a:lnTo>
                  <a:lnTo>
                    <a:pt x="530" y="554"/>
                  </a:lnTo>
                  <a:lnTo>
                    <a:pt x="517" y="524"/>
                  </a:lnTo>
                  <a:lnTo>
                    <a:pt x="508" y="494"/>
                  </a:lnTo>
                  <a:lnTo>
                    <a:pt x="501" y="468"/>
                  </a:lnTo>
                  <a:lnTo>
                    <a:pt x="499" y="444"/>
                  </a:lnTo>
                  <a:lnTo>
                    <a:pt x="502" y="425"/>
                  </a:lnTo>
                  <a:lnTo>
                    <a:pt x="510" y="407"/>
                  </a:lnTo>
                  <a:lnTo>
                    <a:pt x="518" y="381"/>
                  </a:lnTo>
                  <a:lnTo>
                    <a:pt x="525" y="355"/>
                  </a:lnTo>
                  <a:lnTo>
                    <a:pt x="531" y="327"/>
                  </a:lnTo>
                  <a:lnTo>
                    <a:pt x="532" y="302"/>
                  </a:lnTo>
                  <a:lnTo>
                    <a:pt x="528" y="281"/>
                  </a:lnTo>
                  <a:lnTo>
                    <a:pt x="517" y="266"/>
                  </a:lnTo>
                  <a:lnTo>
                    <a:pt x="498" y="262"/>
                  </a:lnTo>
                  <a:lnTo>
                    <a:pt x="473" y="260"/>
                  </a:lnTo>
                  <a:lnTo>
                    <a:pt x="450" y="254"/>
                  </a:lnTo>
                  <a:lnTo>
                    <a:pt x="428" y="243"/>
                  </a:lnTo>
                  <a:lnTo>
                    <a:pt x="409" y="229"/>
                  </a:lnTo>
                  <a:lnTo>
                    <a:pt x="390" y="214"/>
                  </a:lnTo>
                  <a:lnTo>
                    <a:pt x="377" y="196"/>
                  </a:lnTo>
                  <a:lnTo>
                    <a:pt x="367" y="177"/>
                  </a:lnTo>
                  <a:lnTo>
                    <a:pt x="362" y="159"/>
                  </a:lnTo>
                  <a:lnTo>
                    <a:pt x="362" y="158"/>
                  </a:lnTo>
                  <a:lnTo>
                    <a:pt x="362" y="157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3" y="112"/>
                  </a:lnTo>
                  <a:lnTo>
                    <a:pt x="365" y="88"/>
                  </a:lnTo>
                  <a:lnTo>
                    <a:pt x="365" y="62"/>
                  </a:lnTo>
                  <a:lnTo>
                    <a:pt x="363" y="40"/>
                  </a:lnTo>
                  <a:lnTo>
                    <a:pt x="356" y="22"/>
                  </a:lnTo>
                  <a:lnTo>
                    <a:pt x="341" y="8"/>
                  </a:lnTo>
                  <a:lnTo>
                    <a:pt x="319" y="1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3" y="3"/>
                  </a:lnTo>
                  <a:lnTo>
                    <a:pt x="227" y="6"/>
                  </a:lnTo>
                  <a:lnTo>
                    <a:pt x="210" y="9"/>
                  </a:lnTo>
                  <a:lnTo>
                    <a:pt x="194" y="14"/>
                  </a:lnTo>
                  <a:lnTo>
                    <a:pt x="177" y="18"/>
                  </a:lnTo>
                  <a:lnTo>
                    <a:pt x="162" y="24"/>
                  </a:lnTo>
                  <a:lnTo>
                    <a:pt x="146" y="30"/>
                  </a:lnTo>
                  <a:lnTo>
                    <a:pt x="131" y="37"/>
                  </a:lnTo>
                  <a:lnTo>
                    <a:pt x="118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89" name="Freeform 594"/>
            <p:cNvSpPr>
              <a:spLocks/>
            </p:cNvSpPr>
            <p:nvPr/>
          </p:nvSpPr>
          <p:spPr bwMode="auto">
            <a:xfrm>
              <a:off x="4005" y="1647"/>
              <a:ext cx="279" cy="464"/>
            </a:xfrm>
            <a:custGeom>
              <a:avLst/>
              <a:gdLst>
                <a:gd name="T0" fmla="*/ 5 w 556"/>
                <a:gd name="T1" fmla="*/ 5 h 928"/>
                <a:gd name="T2" fmla="*/ 4 w 556"/>
                <a:gd name="T3" fmla="*/ 6 h 928"/>
                <a:gd name="T4" fmla="*/ 2 w 556"/>
                <a:gd name="T5" fmla="*/ 9 h 928"/>
                <a:gd name="T6" fmla="*/ 1 w 556"/>
                <a:gd name="T7" fmla="*/ 15 h 928"/>
                <a:gd name="T8" fmla="*/ 1 w 556"/>
                <a:gd name="T9" fmla="*/ 23 h 928"/>
                <a:gd name="T10" fmla="*/ 2 w 556"/>
                <a:gd name="T11" fmla="*/ 29 h 928"/>
                <a:gd name="T12" fmla="*/ 3 w 556"/>
                <a:gd name="T13" fmla="*/ 33 h 928"/>
                <a:gd name="T14" fmla="*/ 5 w 556"/>
                <a:gd name="T15" fmla="*/ 35 h 928"/>
                <a:gd name="T16" fmla="*/ 6 w 556"/>
                <a:gd name="T17" fmla="*/ 38 h 928"/>
                <a:gd name="T18" fmla="*/ 7 w 556"/>
                <a:gd name="T19" fmla="*/ 40 h 928"/>
                <a:gd name="T20" fmla="*/ 8 w 556"/>
                <a:gd name="T21" fmla="*/ 42 h 928"/>
                <a:gd name="T22" fmla="*/ 10 w 556"/>
                <a:gd name="T23" fmla="*/ 43 h 928"/>
                <a:gd name="T24" fmla="*/ 11 w 556"/>
                <a:gd name="T25" fmla="*/ 43 h 928"/>
                <a:gd name="T26" fmla="*/ 13 w 556"/>
                <a:gd name="T27" fmla="*/ 44 h 928"/>
                <a:gd name="T28" fmla="*/ 15 w 556"/>
                <a:gd name="T29" fmla="*/ 46 h 928"/>
                <a:gd name="T30" fmla="*/ 16 w 556"/>
                <a:gd name="T31" fmla="*/ 48 h 928"/>
                <a:gd name="T32" fmla="*/ 16 w 556"/>
                <a:gd name="T33" fmla="*/ 50 h 928"/>
                <a:gd name="T34" fmla="*/ 16 w 556"/>
                <a:gd name="T35" fmla="*/ 53 h 928"/>
                <a:gd name="T36" fmla="*/ 16 w 556"/>
                <a:gd name="T37" fmla="*/ 56 h 928"/>
                <a:gd name="T38" fmla="*/ 17 w 556"/>
                <a:gd name="T39" fmla="*/ 58 h 928"/>
                <a:gd name="T40" fmla="*/ 18 w 556"/>
                <a:gd name="T41" fmla="*/ 58 h 928"/>
                <a:gd name="T42" fmla="*/ 20 w 556"/>
                <a:gd name="T43" fmla="*/ 58 h 928"/>
                <a:gd name="T44" fmla="*/ 21 w 556"/>
                <a:gd name="T45" fmla="*/ 57 h 928"/>
                <a:gd name="T46" fmla="*/ 23 w 556"/>
                <a:gd name="T47" fmla="*/ 56 h 928"/>
                <a:gd name="T48" fmla="*/ 25 w 556"/>
                <a:gd name="T49" fmla="*/ 55 h 928"/>
                <a:gd name="T50" fmla="*/ 26 w 556"/>
                <a:gd name="T51" fmla="*/ 54 h 928"/>
                <a:gd name="T52" fmla="*/ 28 w 556"/>
                <a:gd name="T53" fmla="*/ 52 h 928"/>
                <a:gd name="T54" fmla="*/ 29 w 556"/>
                <a:gd name="T55" fmla="*/ 51 h 928"/>
                <a:gd name="T56" fmla="*/ 31 w 556"/>
                <a:gd name="T57" fmla="*/ 49 h 928"/>
                <a:gd name="T58" fmla="*/ 33 w 556"/>
                <a:gd name="T59" fmla="*/ 47 h 928"/>
                <a:gd name="T60" fmla="*/ 35 w 556"/>
                <a:gd name="T61" fmla="*/ 43 h 928"/>
                <a:gd name="T62" fmla="*/ 35 w 556"/>
                <a:gd name="T63" fmla="*/ 40 h 928"/>
                <a:gd name="T64" fmla="*/ 34 w 556"/>
                <a:gd name="T65" fmla="*/ 38 h 928"/>
                <a:gd name="T66" fmla="*/ 33 w 556"/>
                <a:gd name="T67" fmla="*/ 34 h 928"/>
                <a:gd name="T68" fmla="*/ 31 w 556"/>
                <a:gd name="T69" fmla="*/ 31 h 928"/>
                <a:gd name="T70" fmla="*/ 31 w 556"/>
                <a:gd name="T71" fmla="*/ 28 h 928"/>
                <a:gd name="T72" fmla="*/ 31 w 556"/>
                <a:gd name="T73" fmla="*/ 25 h 928"/>
                <a:gd name="T74" fmla="*/ 32 w 556"/>
                <a:gd name="T75" fmla="*/ 22 h 928"/>
                <a:gd name="T76" fmla="*/ 33 w 556"/>
                <a:gd name="T77" fmla="*/ 19 h 928"/>
                <a:gd name="T78" fmla="*/ 32 w 556"/>
                <a:gd name="T79" fmla="*/ 17 h 928"/>
                <a:gd name="T80" fmla="*/ 29 w 556"/>
                <a:gd name="T81" fmla="*/ 16 h 928"/>
                <a:gd name="T82" fmla="*/ 26 w 556"/>
                <a:gd name="T83" fmla="*/ 15 h 928"/>
                <a:gd name="T84" fmla="*/ 24 w 556"/>
                <a:gd name="T85" fmla="*/ 14 h 928"/>
                <a:gd name="T86" fmla="*/ 23 w 556"/>
                <a:gd name="T87" fmla="*/ 11 h 928"/>
                <a:gd name="T88" fmla="*/ 22 w 556"/>
                <a:gd name="T89" fmla="*/ 10 h 928"/>
                <a:gd name="T90" fmla="*/ 22 w 556"/>
                <a:gd name="T91" fmla="*/ 10 h 928"/>
                <a:gd name="T92" fmla="*/ 22 w 556"/>
                <a:gd name="T93" fmla="*/ 9 h 928"/>
                <a:gd name="T94" fmla="*/ 23 w 556"/>
                <a:gd name="T95" fmla="*/ 6 h 928"/>
                <a:gd name="T96" fmla="*/ 22 w 556"/>
                <a:gd name="T97" fmla="*/ 3 h 928"/>
                <a:gd name="T98" fmla="*/ 21 w 556"/>
                <a:gd name="T99" fmla="*/ 1 h 928"/>
                <a:gd name="T100" fmla="*/ 19 w 556"/>
                <a:gd name="T101" fmla="*/ 0 h 928"/>
                <a:gd name="T102" fmla="*/ 17 w 556"/>
                <a:gd name="T103" fmla="*/ 0 h 928"/>
                <a:gd name="T104" fmla="*/ 15 w 556"/>
                <a:gd name="T105" fmla="*/ 1 h 928"/>
                <a:gd name="T106" fmla="*/ 13 w 556"/>
                <a:gd name="T107" fmla="*/ 1 h 928"/>
                <a:gd name="T108" fmla="*/ 11 w 556"/>
                <a:gd name="T109" fmla="*/ 2 h 928"/>
                <a:gd name="T110" fmla="*/ 9 w 556"/>
                <a:gd name="T111" fmla="*/ 2 h 928"/>
                <a:gd name="T112" fmla="*/ 8 w 556"/>
                <a:gd name="T113" fmla="*/ 3 h 928"/>
                <a:gd name="T114" fmla="*/ 6 w 556"/>
                <a:gd name="T115" fmla="*/ 4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928"/>
                <a:gd name="T176" fmla="*/ 556 w 556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928">
                  <a:moveTo>
                    <a:pt x="77" y="68"/>
                  </a:moveTo>
                  <a:lnTo>
                    <a:pt x="74" y="71"/>
                  </a:lnTo>
                  <a:lnTo>
                    <a:pt x="64" y="78"/>
                  </a:lnTo>
                  <a:lnTo>
                    <a:pt x="51" y="90"/>
                  </a:lnTo>
                  <a:lnTo>
                    <a:pt x="37" y="110"/>
                  </a:lnTo>
                  <a:lnTo>
                    <a:pt x="22" y="140"/>
                  </a:lnTo>
                  <a:lnTo>
                    <a:pt x="9" y="178"/>
                  </a:lnTo>
                  <a:lnTo>
                    <a:pt x="1" y="229"/>
                  </a:lnTo>
                  <a:lnTo>
                    <a:pt x="0" y="291"/>
                  </a:lnTo>
                  <a:lnTo>
                    <a:pt x="5" y="354"/>
                  </a:lnTo>
                  <a:lnTo>
                    <a:pt x="12" y="407"/>
                  </a:lnTo>
                  <a:lnTo>
                    <a:pt x="22" y="450"/>
                  </a:lnTo>
                  <a:lnTo>
                    <a:pt x="35" y="486"/>
                  </a:lnTo>
                  <a:lnTo>
                    <a:pt x="46" y="514"/>
                  </a:lnTo>
                  <a:lnTo>
                    <a:pt x="58" y="539"/>
                  </a:lnTo>
                  <a:lnTo>
                    <a:pt x="68" y="559"/>
                  </a:lnTo>
                  <a:lnTo>
                    <a:pt x="76" y="579"/>
                  </a:lnTo>
                  <a:lnTo>
                    <a:pt x="83" y="597"/>
                  </a:lnTo>
                  <a:lnTo>
                    <a:pt x="91" y="617"/>
                  </a:lnTo>
                  <a:lnTo>
                    <a:pt x="100" y="634"/>
                  </a:lnTo>
                  <a:lnTo>
                    <a:pt x="109" y="649"/>
                  </a:lnTo>
                  <a:lnTo>
                    <a:pt x="121" y="663"/>
                  </a:lnTo>
                  <a:lnTo>
                    <a:pt x="134" y="675"/>
                  </a:lnTo>
                  <a:lnTo>
                    <a:pt x="146" y="683"/>
                  </a:lnTo>
                  <a:lnTo>
                    <a:pt x="160" y="686"/>
                  </a:lnTo>
                  <a:lnTo>
                    <a:pt x="175" y="688"/>
                  </a:lnTo>
                  <a:lnTo>
                    <a:pt x="189" y="695"/>
                  </a:lnTo>
                  <a:lnTo>
                    <a:pt x="203" y="703"/>
                  </a:lnTo>
                  <a:lnTo>
                    <a:pt x="216" y="715"/>
                  </a:lnTo>
                  <a:lnTo>
                    <a:pt x="228" y="728"/>
                  </a:lnTo>
                  <a:lnTo>
                    <a:pt x="237" y="742"/>
                  </a:lnTo>
                  <a:lnTo>
                    <a:pt x="244" y="760"/>
                  </a:lnTo>
                  <a:lnTo>
                    <a:pt x="249" y="778"/>
                  </a:lnTo>
                  <a:lnTo>
                    <a:pt x="250" y="798"/>
                  </a:lnTo>
                  <a:lnTo>
                    <a:pt x="250" y="821"/>
                  </a:lnTo>
                  <a:lnTo>
                    <a:pt x="250" y="844"/>
                  </a:lnTo>
                  <a:lnTo>
                    <a:pt x="251" y="866"/>
                  </a:lnTo>
                  <a:lnTo>
                    <a:pt x="253" y="887"/>
                  </a:lnTo>
                  <a:lnTo>
                    <a:pt x="258" y="905"/>
                  </a:lnTo>
                  <a:lnTo>
                    <a:pt x="266" y="919"/>
                  </a:lnTo>
                  <a:lnTo>
                    <a:pt x="278" y="927"/>
                  </a:lnTo>
                  <a:lnTo>
                    <a:pt x="286" y="928"/>
                  </a:lnTo>
                  <a:lnTo>
                    <a:pt x="295" y="927"/>
                  </a:lnTo>
                  <a:lnTo>
                    <a:pt x="305" y="923"/>
                  </a:lnTo>
                  <a:lnTo>
                    <a:pt x="318" y="919"/>
                  </a:lnTo>
                  <a:lnTo>
                    <a:pt x="331" y="912"/>
                  </a:lnTo>
                  <a:lnTo>
                    <a:pt x="343" y="904"/>
                  </a:lnTo>
                  <a:lnTo>
                    <a:pt x="358" y="895"/>
                  </a:lnTo>
                  <a:lnTo>
                    <a:pt x="372" y="884"/>
                  </a:lnTo>
                  <a:lnTo>
                    <a:pt x="386" y="874"/>
                  </a:lnTo>
                  <a:lnTo>
                    <a:pt x="401" y="862"/>
                  </a:lnTo>
                  <a:lnTo>
                    <a:pt x="415" y="851"/>
                  </a:lnTo>
                  <a:lnTo>
                    <a:pt x="427" y="839"/>
                  </a:lnTo>
                  <a:lnTo>
                    <a:pt x="440" y="829"/>
                  </a:lnTo>
                  <a:lnTo>
                    <a:pt x="453" y="819"/>
                  </a:lnTo>
                  <a:lnTo>
                    <a:pt x="463" y="808"/>
                  </a:lnTo>
                  <a:lnTo>
                    <a:pt x="472" y="800"/>
                  </a:lnTo>
                  <a:lnTo>
                    <a:pt x="489" y="783"/>
                  </a:lnTo>
                  <a:lnTo>
                    <a:pt x="507" y="762"/>
                  </a:lnTo>
                  <a:lnTo>
                    <a:pt x="523" y="739"/>
                  </a:lnTo>
                  <a:lnTo>
                    <a:pt x="538" y="714"/>
                  </a:lnTo>
                  <a:lnTo>
                    <a:pt x="548" y="688"/>
                  </a:lnTo>
                  <a:lnTo>
                    <a:pt x="555" y="663"/>
                  </a:lnTo>
                  <a:lnTo>
                    <a:pt x="556" y="640"/>
                  </a:lnTo>
                  <a:lnTo>
                    <a:pt x="550" y="618"/>
                  </a:lnTo>
                  <a:lnTo>
                    <a:pt x="540" y="595"/>
                  </a:lnTo>
                  <a:lnTo>
                    <a:pt x="527" y="570"/>
                  </a:lnTo>
                  <a:lnTo>
                    <a:pt x="515" y="541"/>
                  </a:lnTo>
                  <a:lnTo>
                    <a:pt x="502" y="511"/>
                  </a:lnTo>
                  <a:lnTo>
                    <a:pt x="493" y="483"/>
                  </a:lnTo>
                  <a:lnTo>
                    <a:pt x="486" y="457"/>
                  </a:lnTo>
                  <a:lnTo>
                    <a:pt x="484" y="434"/>
                  </a:lnTo>
                  <a:lnTo>
                    <a:pt x="487" y="415"/>
                  </a:lnTo>
                  <a:lnTo>
                    <a:pt x="494" y="397"/>
                  </a:lnTo>
                  <a:lnTo>
                    <a:pt x="502" y="373"/>
                  </a:lnTo>
                  <a:lnTo>
                    <a:pt x="509" y="346"/>
                  </a:lnTo>
                  <a:lnTo>
                    <a:pt x="514" y="320"/>
                  </a:lnTo>
                  <a:lnTo>
                    <a:pt x="515" y="294"/>
                  </a:lnTo>
                  <a:lnTo>
                    <a:pt x="510" y="274"/>
                  </a:lnTo>
                  <a:lnTo>
                    <a:pt x="500" y="260"/>
                  </a:lnTo>
                  <a:lnTo>
                    <a:pt x="481" y="255"/>
                  </a:lnTo>
                  <a:lnTo>
                    <a:pt x="458" y="254"/>
                  </a:lnTo>
                  <a:lnTo>
                    <a:pt x="436" y="247"/>
                  </a:lnTo>
                  <a:lnTo>
                    <a:pt x="415" y="238"/>
                  </a:lnTo>
                  <a:lnTo>
                    <a:pt x="395" y="224"/>
                  </a:lnTo>
                  <a:lnTo>
                    <a:pt x="378" y="209"/>
                  </a:lnTo>
                  <a:lnTo>
                    <a:pt x="364" y="192"/>
                  </a:lnTo>
                  <a:lnTo>
                    <a:pt x="354" y="174"/>
                  </a:lnTo>
                  <a:lnTo>
                    <a:pt x="349" y="156"/>
                  </a:lnTo>
                  <a:lnTo>
                    <a:pt x="349" y="155"/>
                  </a:lnTo>
                  <a:lnTo>
                    <a:pt x="349" y="154"/>
                  </a:lnTo>
                  <a:lnTo>
                    <a:pt x="349" y="153"/>
                  </a:lnTo>
                  <a:lnTo>
                    <a:pt x="349" y="132"/>
                  </a:lnTo>
                  <a:lnTo>
                    <a:pt x="350" y="109"/>
                  </a:lnTo>
                  <a:lnTo>
                    <a:pt x="352" y="85"/>
                  </a:lnTo>
                  <a:lnTo>
                    <a:pt x="352" y="61"/>
                  </a:lnTo>
                  <a:lnTo>
                    <a:pt x="350" y="40"/>
                  </a:lnTo>
                  <a:lnTo>
                    <a:pt x="342" y="21"/>
                  </a:lnTo>
                  <a:lnTo>
                    <a:pt x="328" y="8"/>
                  </a:lnTo>
                  <a:lnTo>
                    <a:pt x="306" y="2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16" y="7"/>
                  </a:lnTo>
                  <a:lnTo>
                    <a:pt x="202" y="11"/>
                  </a:lnTo>
                  <a:lnTo>
                    <a:pt x="185" y="14"/>
                  </a:lnTo>
                  <a:lnTo>
                    <a:pt x="170" y="20"/>
                  </a:lnTo>
                  <a:lnTo>
                    <a:pt x="155" y="25"/>
                  </a:lnTo>
                  <a:lnTo>
                    <a:pt x="140" y="30"/>
                  </a:lnTo>
                  <a:lnTo>
                    <a:pt x="127" y="37"/>
                  </a:lnTo>
                  <a:lnTo>
                    <a:pt x="113" y="44"/>
                  </a:lnTo>
                  <a:lnTo>
                    <a:pt x="100" y="52"/>
                  </a:lnTo>
                  <a:lnTo>
                    <a:pt x="88" y="60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0" name="Freeform 595"/>
            <p:cNvSpPr>
              <a:spLocks/>
            </p:cNvSpPr>
            <p:nvPr/>
          </p:nvSpPr>
          <p:spPr bwMode="auto">
            <a:xfrm>
              <a:off x="4011" y="1652"/>
              <a:ext cx="270" cy="454"/>
            </a:xfrm>
            <a:custGeom>
              <a:avLst/>
              <a:gdLst>
                <a:gd name="T0" fmla="*/ 5 w 540"/>
                <a:gd name="T1" fmla="*/ 5 h 907"/>
                <a:gd name="T2" fmla="*/ 3 w 540"/>
                <a:gd name="T3" fmla="*/ 6 h 907"/>
                <a:gd name="T4" fmla="*/ 2 w 540"/>
                <a:gd name="T5" fmla="*/ 9 h 907"/>
                <a:gd name="T6" fmla="*/ 1 w 540"/>
                <a:gd name="T7" fmla="*/ 14 h 907"/>
                <a:gd name="T8" fmla="*/ 1 w 540"/>
                <a:gd name="T9" fmla="*/ 22 h 907"/>
                <a:gd name="T10" fmla="*/ 2 w 540"/>
                <a:gd name="T11" fmla="*/ 28 h 907"/>
                <a:gd name="T12" fmla="*/ 3 w 540"/>
                <a:gd name="T13" fmla="*/ 32 h 907"/>
                <a:gd name="T14" fmla="*/ 5 w 540"/>
                <a:gd name="T15" fmla="*/ 35 h 907"/>
                <a:gd name="T16" fmla="*/ 6 w 540"/>
                <a:gd name="T17" fmla="*/ 37 h 907"/>
                <a:gd name="T18" fmla="*/ 7 w 540"/>
                <a:gd name="T19" fmla="*/ 39 h 907"/>
                <a:gd name="T20" fmla="*/ 8 w 540"/>
                <a:gd name="T21" fmla="*/ 41 h 907"/>
                <a:gd name="T22" fmla="*/ 9 w 540"/>
                <a:gd name="T23" fmla="*/ 42 h 907"/>
                <a:gd name="T24" fmla="*/ 11 w 540"/>
                <a:gd name="T25" fmla="*/ 43 h 907"/>
                <a:gd name="T26" fmla="*/ 13 w 540"/>
                <a:gd name="T27" fmla="*/ 43 h 907"/>
                <a:gd name="T28" fmla="*/ 14 w 540"/>
                <a:gd name="T29" fmla="*/ 45 h 907"/>
                <a:gd name="T30" fmla="*/ 15 w 540"/>
                <a:gd name="T31" fmla="*/ 47 h 907"/>
                <a:gd name="T32" fmla="*/ 16 w 540"/>
                <a:gd name="T33" fmla="*/ 49 h 907"/>
                <a:gd name="T34" fmla="*/ 16 w 540"/>
                <a:gd name="T35" fmla="*/ 52 h 907"/>
                <a:gd name="T36" fmla="*/ 16 w 540"/>
                <a:gd name="T37" fmla="*/ 55 h 907"/>
                <a:gd name="T38" fmla="*/ 17 w 540"/>
                <a:gd name="T39" fmla="*/ 57 h 907"/>
                <a:gd name="T40" fmla="*/ 18 w 540"/>
                <a:gd name="T41" fmla="*/ 57 h 907"/>
                <a:gd name="T42" fmla="*/ 19 w 540"/>
                <a:gd name="T43" fmla="*/ 57 h 907"/>
                <a:gd name="T44" fmla="*/ 21 w 540"/>
                <a:gd name="T45" fmla="*/ 56 h 907"/>
                <a:gd name="T46" fmla="*/ 22 w 540"/>
                <a:gd name="T47" fmla="*/ 55 h 907"/>
                <a:gd name="T48" fmla="*/ 24 w 540"/>
                <a:gd name="T49" fmla="*/ 54 h 907"/>
                <a:gd name="T50" fmla="*/ 26 w 540"/>
                <a:gd name="T51" fmla="*/ 52 h 907"/>
                <a:gd name="T52" fmla="*/ 27 w 540"/>
                <a:gd name="T53" fmla="*/ 51 h 907"/>
                <a:gd name="T54" fmla="*/ 29 w 540"/>
                <a:gd name="T55" fmla="*/ 50 h 907"/>
                <a:gd name="T56" fmla="*/ 30 w 540"/>
                <a:gd name="T57" fmla="*/ 48 h 907"/>
                <a:gd name="T58" fmla="*/ 32 w 540"/>
                <a:gd name="T59" fmla="*/ 45 h 907"/>
                <a:gd name="T60" fmla="*/ 34 w 540"/>
                <a:gd name="T61" fmla="*/ 42 h 907"/>
                <a:gd name="T62" fmla="*/ 34 w 540"/>
                <a:gd name="T63" fmla="*/ 39 h 907"/>
                <a:gd name="T64" fmla="*/ 33 w 540"/>
                <a:gd name="T65" fmla="*/ 37 h 907"/>
                <a:gd name="T66" fmla="*/ 32 w 540"/>
                <a:gd name="T67" fmla="*/ 33 h 907"/>
                <a:gd name="T68" fmla="*/ 30 w 540"/>
                <a:gd name="T69" fmla="*/ 30 h 907"/>
                <a:gd name="T70" fmla="*/ 30 w 540"/>
                <a:gd name="T71" fmla="*/ 27 h 907"/>
                <a:gd name="T72" fmla="*/ 30 w 540"/>
                <a:gd name="T73" fmla="*/ 25 h 907"/>
                <a:gd name="T74" fmla="*/ 31 w 540"/>
                <a:gd name="T75" fmla="*/ 21 h 907"/>
                <a:gd name="T76" fmla="*/ 32 w 540"/>
                <a:gd name="T77" fmla="*/ 18 h 907"/>
                <a:gd name="T78" fmla="*/ 31 w 540"/>
                <a:gd name="T79" fmla="*/ 16 h 907"/>
                <a:gd name="T80" fmla="*/ 28 w 540"/>
                <a:gd name="T81" fmla="*/ 16 h 907"/>
                <a:gd name="T82" fmla="*/ 25 w 540"/>
                <a:gd name="T83" fmla="*/ 15 h 907"/>
                <a:gd name="T84" fmla="*/ 23 w 540"/>
                <a:gd name="T85" fmla="*/ 13 h 907"/>
                <a:gd name="T86" fmla="*/ 22 w 540"/>
                <a:gd name="T87" fmla="*/ 11 h 907"/>
                <a:gd name="T88" fmla="*/ 22 w 540"/>
                <a:gd name="T89" fmla="*/ 10 h 907"/>
                <a:gd name="T90" fmla="*/ 22 w 540"/>
                <a:gd name="T91" fmla="*/ 10 h 907"/>
                <a:gd name="T92" fmla="*/ 21 w 540"/>
                <a:gd name="T93" fmla="*/ 8 h 907"/>
                <a:gd name="T94" fmla="*/ 22 w 540"/>
                <a:gd name="T95" fmla="*/ 6 h 907"/>
                <a:gd name="T96" fmla="*/ 21 w 540"/>
                <a:gd name="T97" fmla="*/ 3 h 907"/>
                <a:gd name="T98" fmla="*/ 20 w 540"/>
                <a:gd name="T99" fmla="*/ 1 h 907"/>
                <a:gd name="T100" fmla="*/ 18 w 540"/>
                <a:gd name="T101" fmla="*/ 0 h 907"/>
                <a:gd name="T102" fmla="*/ 16 w 540"/>
                <a:gd name="T103" fmla="*/ 1 h 907"/>
                <a:gd name="T104" fmla="*/ 14 w 540"/>
                <a:gd name="T105" fmla="*/ 1 h 907"/>
                <a:gd name="T106" fmla="*/ 13 w 540"/>
                <a:gd name="T107" fmla="*/ 1 h 907"/>
                <a:gd name="T108" fmla="*/ 11 w 540"/>
                <a:gd name="T109" fmla="*/ 2 h 907"/>
                <a:gd name="T110" fmla="*/ 9 w 540"/>
                <a:gd name="T111" fmla="*/ 2 h 907"/>
                <a:gd name="T112" fmla="*/ 7 w 540"/>
                <a:gd name="T113" fmla="*/ 3 h 907"/>
                <a:gd name="T114" fmla="*/ 6 w 540"/>
                <a:gd name="T115" fmla="*/ 4 h 9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0"/>
                <a:gd name="T175" fmla="*/ 0 h 907"/>
                <a:gd name="T176" fmla="*/ 540 w 540"/>
                <a:gd name="T177" fmla="*/ 907 h 9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0" h="907">
                  <a:moveTo>
                    <a:pt x="73" y="68"/>
                  </a:moveTo>
                  <a:lnTo>
                    <a:pt x="69" y="70"/>
                  </a:lnTo>
                  <a:lnTo>
                    <a:pt x="60" y="77"/>
                  </a:lnTo>
                  <a:lnTo>
                    <a:pt x="48" y="90"/>
                  </a:lnTo>
                  <a:lnTo>
                    <a:pt x="34" y="109"/>
                  </a:lnTo>
                  <a:lnTo>
                    <a:pt x="20" y="138"/>
                  </a:lnTo>
                  <a:lnTo>
                    <a:pt x="8" y="176"/>
                  </a:lnTo>
                  <a:lnTo>
                    <a:pt x="2" y="224"/>
                  </a:lnTo>
                  <a:lnTo>
                    <a:pt x="0" y="286"/>
                  </a:lnTo>
                  <a:lnTo>
                    <a:pt x="5" y="348"/>
                  </a:lnTo>
                  <a:lnTo>
                    <a:pt x="13" y="398"/>
                  </a:lnTo>
                  <a:lnTo>
                    <a:pt x="23" y="441"/>
                  </a:lnTo>
                  <a:lnTo>
                    <a:pt x="35" y="476"/>
                  </a:lnTo>
                  <a:lnTo>
                    <a:pt x="48" y="503"/>
                  </a:lnTo>
                  <a:lnTo>
                    <a:pt x="59" y="528"/>
                  </a:lnTo>
                  <a:lnTo>
                    <a:pt x="68" y="548"/>
                  </a:lnTo>
                  <a:lnTo>
                    <a:pt x="76" y="567"/>
                  </a:lnTo>
                  <a:lnTo>
                    <a:pt x="83" y="585"/>
                  </a:lnTo>
                  <a:lnTo>
                    <a:pt x="91" y="602"/>
                  </a:lnTo>
                  <a:lnTo>
                    <a:pt x="99" y="620"/>
                  </a:lnTo>
                  <a:lnTo>
                    <a:pt x="110" y="636"/>
                  </a:lnTo>
                  <a:lnTo>
                    <a:pt x="120" y="649"/>
                  </a:lnTo>
                  <a:lnTo>
                    <a:pt x="132" y="660"/>
                  </a:lnTo>
                  <a:lnTo>
                    <a:pt x="144" y="667"/>
                  </a:lnTo>
                  <a:lnTo>
                    <a:pt x="158" y="670"/>
                  </a:lnTo>
                  <a:lnTo>
                    <a:pt x="172" y="673"/>
                  </a:lnTo>
                  <a:lnTo>
                    <a:pt x="186" y="678"/>
                  </a:lnTo>
                  <a:lnTo>
                    <a:pt x="200" y="688"/>
                  </a:lnTo>
                  <a:lnTo>
                    <a:pt x="212" y="698"/>
                  </a:lnTo>
                  <a:lnTo>
                    <a:pt x="224" y="711"/>
                  </a:lnTo>
                  <a:lnTo>
                    <a:pt x="233" y="726"/>
                  </a:lnTo>
                  <a:lnTo>
                    <a:pt x="240" y="742"/>
                  </a:lnTo>
                  <a:lnTo>
                    <a:pt x="244" y="760"/>
                  </a:lnTo>
                  <a:lnTo>
                    <a:pt x="246" y="780"/>
                  </a:lnTo>
                  <a:lnTo>
                    <a:pt x="247" y="802"/>
                  </a:lnTo>
                  <a:lnTo>
                    <a:pt x="247" y="824"/>
                  </a:lnTo>
                  <a:lnTo>
                    <a:pt x="248" y="846"/>
                  </a:lnTo>
                  <a:lnTo>
                    <a:pt x="250" y="866"/>
                  </a:lnTo>
                  <a:lnTo>
                    <a:pt x="254" y="884"/>
                  </a:lnTo>
                  <a:lnTo>
                    <a:pt x="262" y="897"/>
                  </a:lnTo>
                  <a:lnTo>
                    <a:pt x="273" y="905"/>
                  </a:lnTo>
                  <a:lnTo>
                    <a:pt x="281" y="907"/>
                  </a:lnTo>
                  <a:lnTo>
                    <a:pt x="291" y="905"/>
                  </a:lnTo>
                  <a:lnTo>
                    <a:pt x="301" y="902"/>
                  </a:lnTo>
                  <a:lnTo>
                    <a:pt x="311" y="897"/>
                  </a:lnTo>
                  <a:lnTo>
                    <a:pt x="324" y="891"/>
                  </a:lnTo>
                  <a:lnTo>
                    <a:pt x="337" y="882"/>
                  </a:lnTo>
                  <a:lnTo>
                    <a:pt x="350" y="873"/>
                  </a:lnTo>
                  <a:lnTo>
                    <a:pt x="364" y="863"/>
                  </a:lnTo>
                  <a:lnTo>
                    <a:pt x="378" y="852"/>
                  </a:lnTo>
                  <a:lnTo>
                    <a:pt x="391" y="841"/>
                  </a:lnTo>
                  <a:lnTo>
                    <a:pt x="405" y="829"/>
                  </a:lnTo>
                  <a:lnTo>
                    <a:pt x="417" y="819"/>
                  </a:lnTo>
                  <a:lnTo>
                    <a:pt x="430" y="808"/>
                  </a:lnTo>
                  <a:lnTo>
                    <a:pt x="440" y="797"/>
                  </a:lnTo>
                  <a:lnTo>
                    <a:pt x="451" y="788"/>
                  </a:lnTo>
                  <a:lnTo>
                    <a:pt x="460" y="780"/>
                  </a:lnTo>
                  <a:lnTo>
                    <a:pt x="477" y="763"/>
                  </a:lnTo>
                  <a:lnTo>
                    <a:pt x="493" y="742"/>
                  </a:lnTo>
                  <a:lnTo>
                    <a:pt x="509" y="720"/>
                  </a:lnTo>
                  <a:lnTo>
                    <a:pt x="523" y="696"/>
                  </a:lnTo>
                  <a:lnTo>
                    <a:pt x="534" y="670"/>
                  </a:lnTo>
                  <a:lnTo>
                    <a:pt x="539" y="646"/>
                  </a:lnTo>
                  <a:lnTo>
                    <a:pt x="540" y="622"/>
                  </a:lnTo>
                  <a:lnTo>
                    <a:pt x="535" y="601"/>
                  </a:lnTo>
                  <a:lnTo>
                    <a:pt x="524" y="579"/>
                  </a:lnTo>
                  <a:lnTo>
                    <a:pt x="512" y="554"/>
                  </a:lnTo>
                  <a:lnTo>
                    <a:pt x="499" y="526"/>
                  </a:lnTo>
                  <a:lnTo>
                    <a:pt x="487" y="498"/>
                  </a:lnTo>
                  <a:lnTo>
                    <a:pt x="477" y="470"/>
                  </a:lnTo>
                  <a:lnTo>
                    <a:pt x="470" y="443"/>
                  </a:lnTo>
                  <a:lnTo>
                    <a:pt x="468" y="422"/>
                  </a:lnTo>
                  <a:lnTo>
                    <a:pt x="471" y="403"/>
                  </a:lnTo>
                  <a:lnTo>
                    <a:pt x="478" y="385"/>
                  </a:lnTo>
                  <a:lnTo>
                    <a:pt x="485" y="362"/>
                  </a:lnTo>
                  <a:lnTo>
                    <a:pt x="492" y="336"/>
                  </a:lnTo>
                  <a:lnTo>
                    <a:pt x="497" y="310"/>
                  </a:lnTo>
                  <a:lnTo>
                    <a:pt x="497" y="286"/>
                  </a:lnTo>
                  <a:lnTo>
                    <a:pt x="493" y="265"/>
                  </a:lnTo>
                  <a:lnTo>
                    <a:pt x="483" y="252"/>
                  </a:lnTo>
                  <a:lnTo>
                    <a:pt x="464" y="248"/>
                  </a:lnTo>
                  <a:lnTo>
                    <a:pt x="443" y="246"/>
                  </a:lnTo>
                  <a:lnTo>
                    <a:pt x="421" y="239"/>
                  </a:lnTo>
                  <a:lnTo>
                    <a:pt x="400" y="230"/>
                  </a:lnTo>
                  <a:lnTo>
                    <a:pt x="380" y="218"/>
                  </a:lnTo>
                  <a:lnTo>
                    <a:pt x="364" y="203"/>
                  </a:lnTo>
                  <a:lnTo>
                    <a:pt x="350" y="186"/>
                  </a:lnTo>
                  <a:lnTo>
                    <a:pt x="341" y="168"/>
                  </a:lnTo>
                  <a:lnTo>
                    <a:pt x="337" y="151"/>
                  </a:lnTo>
                  <a:lnTo>
                    <a:pt x="337" y="150"/>
                  </a:lnTo>
                  <a:lnTo>
                    <a:pt x="337" y="148"/>
                  </a:lnTo>
                  <a:lnTo>
                    <a:pt x="337" y="147"/>
                  </a:lnTo>
                  <a:lnTo>
                    <a:pt x="335" y="128"/>
                  </a:lnTo>
                  <a:lnTo>
                    <a:pt x="337" y="105"/>
                  </a:lnTo>
                  <a:lnTo>
                    <a:pt x="339" y="82"/>
                  </a:lnTo>
                  <a:lnTo>
                    <a:pt x="339" y="59"/>
                  </a:lnTo>
                  <a:lnTo>
                    <a:pt x="335" y="38"/>
                  </a:lnTo>
                  <a:lnTo>
                    <a:pt x="329" y="19"/>
                  </a:lnTo>
                  <a:lnTo>
                    <a:pt x="315" y="7"/>
                  </a:lnTo>
                  <a:lnTo>
                    <a:pt x="294" y="1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3" y="1"/>
                  </a:lnTo>
                  <a:lnTo>
                    <a:pt x="238" y="2"/>
                  </a:lnTo>
                  <a:lnTo>
                    <a:pt x="223" y="4"/>
                  </a:lnTo>
                  <a:lnTo>
                    <a:pt x="208" y="7"/>
                  </a:lnTo>
                  <a:lnTo>
                    <a:pt x="193" y="10"/>
                  </a:lnTo>
                  <a:lnTo>
                    <a:pt x="178" y="15"/>
                  </a:lnTo>
                  <a:lnTo>
                    <a:pt x="163" y="19"/>
                  </a:lnTo>
                  <a:lnTo>
                    <a:pt x="148" y="24"/>
                  </a:lnTo>
                  <a:lnTo>
                    <a:pt x="134" y="31"/>
                  </a:lnTo>
                  <a:lnTo>
                    <a:pt x="120" y="37"/>
                  </a:lnTo>
                  <a:lnTo>
                    <a:pt x="107" y="44"/>
                  </a:lnTo>
                  <a:lnTo>
                    <a:pt x="95" y="52"/>
                  </a:lnTo>
                  <a:lnTo>
                    <a:pt x="83" y="6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1" name="Freeform 596"/>
            <p:cNvSpPr>
              <a:spLocks/>
            </p:cNvSpPr>
            <p:nvPr/>
          </p:nvSpPr>
          <p:spPr bwMode="auto">
            <a:xfrm>
              <a:off x="4015" y="1658"/>
              <a:ext cx="261" cy="442"/>
            </a:xfrm>
            <a:custGeom>
              <a:avLst/>
              <a:gdLst>
                <a:gd name="T0" fmla="*/ 4 w 523"/>
                <a:gd name="T1" fmla="*/ 4 h 885"/>
                <a:gd name="T2" fmla="*/ 2 w 523"/>
                <a:gd name="T3" fmla="*/ 5 h 885"/>
                <a:gd name="T4" fmla="*/ 1 w 523"/>
                <a:gd name="T5" fmla="*/ 8 h 885"/>
                <a:gd name="T6" fmla="*/ 0 w 523"/>
                <a:gd name="T7" fmla="*/ 13 h 885"/>
                <a:gd name="T8" fmla="*/ 0 w 523"/>
                <a:gd name="T9" fmla="*/ 21 h 885"/>
                <a:gd name="T10" fmla="*/ 1 w 523"/>
                <a:gd name="T11" fmla="*/ 27 h 885"/>
                <a:gd name="T12" fmla="*/ 3 w 523"/>
                <a:gd name="T13" fmla="*/ 30 h 885"/>
                <a:gd name="T14" fmla="*/ 4 w 523"/>
                <a:gd name="T15" fmla="*/ 33 h 885"/>
                <a:gd name="T16" fmla="*/ 5 w 523"/>
                <a:gd name="T17" fmla="*/ 35 h 885"/>
                <a:gd name="T18" fmla="*/ 6 w 523"/>
                <a:gd name="T19" fmla="*/ 37 h 885"/>
                <a:gd name="T20" fmla="*/ 7 w 523"/>
                <a:gd name="T21" fmla="*/ 39 h 885"/>
                <a:gd name="T22" fmla="*/ 8 w 523"/>
                <a:gd name="T23" fmla="*/ 40 h 885"/>
                <a:gd name="T24" fmla="*/ 10 w 523"/>
                <a:gd name="T25" fmla="*/ 41 h 885"/>
                <a:gd name="T26" fmla="*/ 12 w 523"/>
                <a:gd name="T27" fmla="*/ 42 h 885"/>
                <a:gd name="T28" fmla="*/ 13 w 523"/>
                <a:gd name="T29" fmla="*/ 43 h 885"/>
                <a:gd name="T30" fmla="*/ 14 w 523"/>
                <a:gd name="T31" fmla="*/ 45 h 885"/>
                <a:gd name="T32" fmla="*/ 15 w 523"/>
                <a:gd name="T33" fmla="*/ 47 h 885"/>
                <a:gd name="T34" fmla="*/ 15 w 523"/>
                <a:gd name="T35" fmla="*/ 50 h 885"/>
                <a:gd name="T36" fmla="*/ 15 w 523"/>
                <a:gd name="T37" fmla="*/ 52 h 885"/>
                <a:gd name="T38" fmla="*/ 16 w 523"/>
                <a:gd name="T39" fmla="*/ 54 h 885"/>
                <a:gd name="T40" fmla="*/ 17 w 523"/>
                <a:gd name="T41" fmla="*/ 55 h 885"/>
                <a:gd name="T42" fmla="*/ 20 w 523"/>
                <a:gd name="T43" fmla="*/ 53 h 885"/>
                <a:gd name="T44" fmla="*/ 23 w 523"/>
                <a:gd name="T45" fmla="*/ 51 h 885"/>
                <a:gd name="T46" fmla="*/ 26 w 523"/>
                <a:gd name="T47" fmla="*/ 48 h 885"/>
                <a:gd name="T48" fmla="*/ 28 w 523"/>
                <a:gd name="T49" fmla="*/ 46 h 885"/>
                <a:gd name="T50" fmla="*/ 30 w 523"/>
                <a:gd name="T51" fmla="*/ 43 h 885"/>
                <a:gd name="T52" fmla="*/ 32 w 523"/>
                <a:gd name="T53" fmla="*/ 40 h 885"/>
                <a:gd name="T54" fmla="*/ 32 w 523"/>
                <a:gd name="T55" fmla="*/ 37 h 885"/>
                <a:gd name="T56" fmla="*/ 31 w 523"/>
                <a:gd name="T57" fmla="*/ 35 h 885"/>
                <a:gd name="T58" fmla="*/ 30 w 523"/>
                <a:gd name="T59" fmla="*/ 32 h 885"/>
                <a:gd name="T60" fmla="*/ 28 w 523"/>
                <a:gd name="T61" fmla="*/ 28 h 885"/>
                <a:gd name="T62" fmla="*/ 28 w 523"/>
                <a:gd name="T63" fmla="*/ 25 h 885"/>
                <a:gd name="T64" fmla="*/ 28 w 523"/>
                <a:gd name="T65" fmla="*/ 23 h 885"/>
                <a:gd name="T66" fmla="*/ 29 w 523"/>
                <a:gd name="T67" fmla="*/ 20 h 885"/>
                <a:gd name="T68" fmla="*/ 29 w 523"/>
                <a:gd name="T69" fmla="*/ 17 h 885"/>
                <a:gd name="T70" fmla="*/ 29 w 523"/>
                <a:gd name="T71" fmla="*/ 15 h 885"/>
                <a:gd name="T72" fmla="*/ 26 w 523"/>
                <a:gd name="T73" fmla="*/ 15 h 885"/>
                <a:gd name="T74" fmla="*/ 24 w 523"/>
                <a:gd name="T75" fmla="*/ 14 h 885"/>
                <a:gd name="T76" fmla="*/ 21 w 523"/>
                <a:gd name="T77" fmla="*/ 12 h 885"/>
                <a:gd name="T78" fmla="*/ 20 w 523"/>
                <a:gd name="T79" fmla="*/ 10 h 885"/>
                <a:gd name="T80" fmla="*/ 20 w 523"/>
                <a:gd name="T81" fmla="*/ 9 h 885"/>
                <a:gd name="T82" fmla="*/ 20 w 523"/>
                <a:gd name="T83" fmla="*/ 9 h 885"/>
                <a:gd name="T84" fmla="*/ 20 w 523"/>
                <a:gd name="T85" fmla="*/ 7 h 885"/>
                <a:gd name="T86" fmla="*/ 20 w 523"/>
                <a:gd name="T87" fmla="*/ 5 h 885"/>
                <a:gd name="T88" fmla="*/ 20 w 523"/>
                <a:gd name="T89" fmla="*/ 2 h 885"/>
                <a:gd name="T90" fmla="*/ 18 w 523"/>
                <a:gd name="T91" fmla="*/ 0 h 885"/>
                <a:gd name="T92" fmla="*/ 16 w 523"/>
                <a:gd name="T93" fmla="*/ 0 h 885"/>
                <a:gd name="T94" fmla="*/ 15 w 523"/>
                <a:gd name="T95" fmla="*/ 0 h 885"/>
                <a:gd name="T96" fmla="*/ 13 w 523"/>
                <a:gd name="T97" fmla="*/ 0 h 885"/>
                <a:gd name="T98" fmla="*/ 11 w 523"/>
                <a:gd name="T99" fmla="*/ 0 h 885"/>
                <a:gd name="T100" fmla="*/ 9 w 523"/>
                <a:gd name="T101" fmla="*/ 1 h 885"/>
                <a:gd name="T102" fmla="*/ 7 w 523"/>
                <a:gd name="T103" fmla="*/ 1 h 885"/>
                <a:gd name="T104" fmla="*/ 6 w 523"/>
                <a:gd name="T105" fmla="*/ 2 h 885"/>
                <a:gd name="T106" fmla="*/ 4 w 523"/>
                <a:gd name="T107" fmla="*/ 3 h 8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3"/>
                <a:gd name="T163" fmla="*/ 0 h 885"/>
                <a:gd name="T164" fmla="*/ 523 w 523"/>
                <a:gd name="T165" fmla="*/ 885 h 8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3" h="885">
                  <a:moveTo>
                    <a:pt x="68" y="68"/>
                  </a:moveTo>
                  <a:lnTo>
                    <a:pt x="65" y="70"/>
                  </a:lnTo>
                  <a:lnTo>
                    <a:pt x="57" y="77"/>
                  </a:lnTo>
                  <a:lnTo>
                    <a:pt x="44" y="90"/>
                  </a:lnTo>
                  <a:lnTo>
                    <a:pt x="32" y="110"/>
                  </a:lnTo>
                  <a:lnTo>
                    <a:pt x="18" y="137"/>
                  </a:lnTo>
                  <a:lnTo>
                    <a:pt x="7" y="174"/>
                  </a:lnTo>
                  <a:lnTo>
                    <a:pt x="0" y="223"/>
                  </a:lnTo>
                  <a:lnTo>
                    <a:pt x="0" y="282"/>
                  </a:lnTo>
                  <a:lnTo>
                    <a:pt x="6" y="342"/>
                  </a:lnTo>
                  <a:lnTo>
                    <a:pt x="14" y="393"/>
                  </a:lnTo>
                  <a:lnTo>
                    <a:pt x="25" y="433"/>
                  </a:lnTo>
                  <a:lnTo>
                    <a:pt x="36" y="467"/>
                  </a:lnTo>
                  <a:lnTo>
                    <a:pt x="48" y="494"/>
                  </a:lnTo>
                  <a:lnTo>
                    <a:pt x="59" y="518"/>
                  </a:lnTo>
                  <a:lnTo>
                    <a:pt x="68" y="537"/>
                  </a:lnTo>
                  <a:lnTo>
                    <a:pt x="76" y="556"/>
                  </a:lnTo>
                  <a:lnTo>
                    <a:pt x="82" y="573"/>
                  </a:lnTo>
                  <a:lnTo>
                    <a:pt x="90" y="591"/>
                  </a:lnTo>
                  <a:lnTo>
                    <a:pt x="98" y="607"/>
                  </a:lnTo>
                  <a:lnTo>
                    <a:pt x="109" y="622"/>
                  </a:lnTo>
                  <a:lnTo>
                    <a:pt x="119" y="635"/>
                  </a:lnTo>
                  <a:lnTo>
                    <a:pt x="131" y="645"/>
                  </a:lnTo>
                  <a:lnTo>
                    <a:pt x="143" y="652"/>
                  </a:lnTo>
                  <a:lnTo>
                    <a:pt x="156" y="656"/>
                  </a:lnTo>
                  <a:lnTo>
                    <a:pt x="170" y="658"/>
                  </a:lnTo>
                  <a:lnTo>
                    <a:pt x="184" y="664"/>
                  </a:lnTo>
                  <a:lnTo>
                    <a:pt x="196" y="672"/>
                  </a:lnTo>
                  <a:lnTo>
                    <a:pt x="209" y="682"/>
                  </a:lnTo>
                  <a:lnTo>
                    <a:pt x="219" y="695"/>
                  </a:lnTo>
                  <a:lnTo>
                    <a:pt x="228" y="710"/>
                  </a:lnTo>
                  <a:lnTo>
                    <a:pt x="235" y="726"/>
                  </a:lnTo>
                  <a:lnTo>
                    <a:pt x="240" y="743"/>
                  </a:lnTo>
                  <a:lnTo>
                    <a:pt x="242" y="763"/>
                  </a:lnTo>
                  <a:lnTo>
                    <a:pt x="242" y="784"/>
                  </a:lnTo>
                  <a:lnTo>
                    <a:pt x="242" y="806"/>
                  </a:lnTo>
                  <a:lnTo>
                    <a:pt x="243" y="828"/>
                  </a:lnTo>
                  <a:lnTo>
                    <a:pt x="246" y="847"/>
                  </a:lnTo>
                  <a:lnTo>
                    <a:pt x="250" y="864"/>
                  </a:lnTo>
                  <a:lnTo>
                    <a:pt x="257" y="877"/>
                  </a:lnTo>
                  <a:lnTo>
                    <a:pt x="269" y="885"/>
                  </a:lnTo>
                  <a:lnTo>
                    <a:pt x="285" y="885"/>
                  </a:lnTo>
                  <a:lnTo>
                    <a:pt x="306" y="876"/>
                  </a:lnTo>
                  <a:lnTo>
                    <a:pt x="330" y="861"/>
                  </a:lnTo>
                  <a:lnTo>
                    <a:pt x="356" y="842"/>
                  </a:lnTo>
                  <a:lnTo>
                    <a:pt x="382" y="821"/>
                  </a:lnTo>
                  <a:lnTo>
                    <a:pt x="407" y="799"/>
                  </a:lnTo>
                  <a:lnTo>
                    <a:pt x="429" y="778"/>
                  </a:lnTo>
                  <a:lnTo>
                    <a:pt x="447" y="761"/>
                  </a:lnTo>
                  <a:lnTo>
                    <a:pt x="463" y="745"/>
                  </a:lnTo>
                  <a:lnTo>
                    <a:pt x="479" y="724"/>
                  </a:lnTo>
                  <a:lnTo>
                    <a:pt x="494" y="702"/>
                  </a:lnTo>
                  <a:lnTo>
                    <a:pt x="508" y="678"/>
                  </a:lnTo>
                  <a:lnTo>
                    <a:pt x="517" y="654"/>
                  </a:lnTo>
                  <a:lnTo>
                    <a:pt x="523" y="629"/>
                  </a:lnTo>
                  <a:lnTo>
                    <a:pt x="523" y="606"/>
                  </a:lnTo>
                  <a:lnTo>
                    <a:pt x="517" y="586"/>
                  </a:lnTo>
                  <a:lnTo>
                    <a:pt x="507" y="565"/>
                  </a:lnTo>
                  <a:lnTo>
                    <a:pt x="496" y="539"/>
                  </a:lnTo>
                  <a:lnTo>
                    <a:pt x="483" y="513"/>
                  </a:lnTo>
                  <a:lnTo>
                    <a:pt x="471" y="485"/>
                  </a:lnTo>
                  <a:lnTo>
                    <a:pt x="461" y="458"/>
                  </a:lnTo>
                  <a:lnTo>
                    <a:pt x="455" y="432"/>
                  </a:lnTo>
                  <a:lnTo>
                    <a:pt x="452" y="410"/>
                  </a:lnTo>
                  <a:lnTo>
                    <a:pt x="455" y="393"/>
                  </a:lnTo>
                  <a:lnTo>
                    <a:pt x="461" y="375"/>
                  </a:lnTo>
                  <a:lnTo>
                    <a:pt x="468" y="353"/>
                  </a:lnTo>
                  <a:lnTo>
                    <a:pt x="475" y="327"/>
                  </a:lnTo>
                  <a:lnTo>
                    <a:pt x="478" y="301"/>
                  </a:lnTo>
                  <a:lnTo>
                    <a:pt x="479" y="277"/>
                  </a:lnTo>
                  <a:lnTo>
                    <a:pt x="475" y="258"/>
                  </a:lnTo>
                  <a:lnTo>
                    <a:pt x="465" y="244"/>
                  </a:lnTo>
                  <a:lnTo>
                    <a:pt x="447" y="241"/>
                  </a:lnTo>
                  <a:lnTo>
                    <a:pt x="427" y="240"/>
                  </a:lnTo>
                  <a:lnTo>
                    <a:pt x="405" y="234"/>
                  </a:lnTo>
                  <a:lnTo>
                    <a:pt x="385" y="224"/>
                  </a:lnTo>
                  <a:lnTo>
                    <a:pt x="367" y="212"/>
                  </a:lnTo>
                  <a:lnTo>
                    <a:pt x="351" y="197"/>
                  </a:lnTo>
                  <a:lnTo>
                    <a:pt x="338" y="181"/>
                  </a:lnTo>
                  <a:lnTo>
                    <a:pt x="327" y="164"/>
                  </a:lnTo>
                  <a:lnTo>
                    <a:pt x="323" y="146"/>
                  </a:lnTo>
                  <a:lnTo>
                    <a:pt x="323" y="145"/>
                  </a:lnTo>
                  <a:lnTo>
                    <a:pt x="323" y="144"/>
                  </a:lnTo>
                  <a:lnTo>
                    <a:pt x="322" y="125"/>
                  </a:lnTo>
                  <a:lnTo>
                    <a:pt x="323" y="103"/>
                  </a:lnTo>
                  <a:lnTo>
                    <a:pt x="324" y="80"/>
                  </a:lnTo>
                  <a:lnTo>
                    <a:pt x="325" y="57"/>
                  </a:lnTo>
                  <a:lnTo>
                    <a:pt x="322" y="37"/>
                  </a:lnTo>
                  <a:lnTo>
                    <a:pt x="315" y="20"/>
                  </a:lnTo>
                  <a:lnTo>
                    <a:pt x="302" y="7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1"/>
                  </a:lnTo>
                  <a:lnTo>
                    <a:pt x="227" y="2"/>
                  </a:lnTo>
                  <a:lnTo>
                    <a:pt x="212" y="5"/>
                  </a:lnTo>
                  <a:lnTo>
                    <a:pt x="198" y="7"/>
                  </a:lnTo>
                  <a:lnTo>
                    <a:pt x="184" y="12"/>
                  </a:lnTo>
                  <a:lnTo>
                    <a:pt x="169" y="15"/>
                  </a:lnTo>
                  <a:lnTo>
                    <a:pt x="155" y="20"/>
                  </a:lnTo>
                  <a:lnTo>
                    <a:pt x="141" y="26"/>
                  </a:lnTo>
                  <a:lnTo>
                    <a:pt x="127" y="31"/>
                  </a:lnTo>
                  <a:lnTo>
                    <a:pt x="113" y="38"/>
                  </a:lnTo>
                  <a:lnTo>
                    <a:pt x="101" y="45"/>
                  </a:lnTo>
                  <a:lnTo>
                    <a:pt x="89" y="52"/>
                  </a:lnTo>
                  <a:lnTo>
                    <a:pt x="79" y="6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2" name="Freeform 597"/>
            <p:cNvSpPr>
              <a:spLocks/>
            </p:cNvSpPr>
            <p:nvPr/>
          </p:nvSpPr>
          <p:spPr bwMode="auto">
            <a:xfrm>
              <a:off x="4018" y="1663"/>
              <a:ext cx="252" cy="431"/>
            </a:xfrm>
            <a:custGeom>
              <a:avLst/>
              <a:gdLst>
                <a:gd name="T0" fmla="*/ 3 w 506"/>
                <a:gd name="T1" fmla="*/ 4 h 863"/>
                <a:gd name="T2" fmla="*/ 2 w 506"/>
                <a:gd name="T3" fmla="*/ 5 h 863"/>
                <a:gd name="T4" fmla="*/ 0 w 506"/>
                <a:gd name="T5" fmla="*/ 8 h 863"/>
                <a:gd name="T6" fmla="*/ 0 w 506"/>
                <a:gd name="T7" fmla="*/ 13 h 863"/>
                <a:gd name="T8" fmla="*/ 0 w 506"/>
                <a:gd name="T9" fmla="*/ 21 h 863"/>
                <a:gd name="T10" fmla="*/ 1 w 506"/>
                <a:gd name="T11" fmla="*/ 26 h 863"/>
                <a:gd name="T12" fmla="*/ 2 w 506"/>
                <a:gd name="T13" fmla="*/ 30 h 863"/>
                <a:gd name="T14" fmla="*/ 4 w 506"/>
                <a:gd name="T15" fmla="*/ 32 h 863"/>
                <a:gd name="T16" fmla="*/ 5 w 506"/>
                <a:gd name="T17" fmla="*/ 35 h 863"/>
                <a:gd name="T18" fmla="*/ 6 w 506"/>
                <a:gd name="T19" fmla="*/ 37 h 863"/>
                <a:gd name="T20" fmla="*/ 7 w 506"/>
                <a:gd name="T21" fmla="*/ 38 h 863"/>
                <a:gd name="T22" fmla="*/ 8 w 506"/>
                <a:gd name="T23" fmla="*/ 39 h 863"/>
                <a:gd name="T24" fmla="*/ 10 w 506"/>
                <a:gd name="T25" fmla="*/ 40 h 863"/>
                <a:gd name="T26" fmla="*/ 11 w 506"/>
                <a:gd name="T27" fmla="*/ 41 h 863"/>
                <a:gd name="T28" fmla="*/ 13 w 506"/>
                <a:gd name="T29" fmla="*/ 42 h 863"/>
                <a:gd name="T30" fmla="*/ 14 w 506"/>
                <a:gd name="T31" fmla="*/ 44 h 863"/>
                <a:gd name="T32" fmla="*/ 14 w 506"/>
                <a:gd name="T33" fmla="*/ 46 h 863"/>
                <a:gd name="T34" fmla="*/ 14 w 506"/>
                <a:gd name="T35" fmla="*/ 49 h 863"/>
                <a:gd name="T36" fmla="*/ 15 w 506"/>
                <a:gd name="T37" fmla="*/ 51 h 863"/>
                <a:gd name="T38" fmla="*/ 15 w 506"/>
                <a:gd name="T39" fmla="*/ 53 h 863"/>
                <a:gd name="T40" fmla="*/ 17 w 506"/>
                <a:gd name="T41" fmla="*/ 53 h 863"/>
                <a:gd name="T42" fmla="*/ 20 w 506"/>
                <a:gd name="T43" fmla="*/ 52 h 863"/>
                <a:gd name="T44" fmla="*/ 23 w 506"/>
                <a:gd name="T45" fmla="*/ 50 h 863"/>
                <a:gd name="T46" fmla="*/ 26 w 506"/>
                <a:gd name="T47" fmla="*/ 47 h 863"/>
                <a:gd name="T48" fmla="*/ 28 w 506"/>
                <a:gd name="T49" fmla="*/ 45 h 863"/>
                <a:gd name="T50" fmla="*/ 29 w 506"/>
                <a:gd name="T51" fmla="*/ 42 h 863"/>
                <a:gd name="T52" fmla="*/ 31 w 506"/>
                <a:gd name="T53" fmla="*/ 39 h 863"/>
                <a:gd name="T54" fmla="*/ 31 w 506"/>
                <a:gd name="T55" fmla="*/ 36 h 863"/>
                <a:gd name="T56" fmla="*/ 30 w 506"/>
                <a:gd name="T57" fmla="*/ 34 h 863"/>
                <a:gd name="T58" fmla="*/ 29 w 506"/>
                <a:gd name="T59" fmla="*/ 31 h 863"/>
                <a:gd name="T60" fmla="*/ 27 w 506"/>
                <a:gd name="T61" fmla="*/ 27 h 863"/>
                <a:gd name="T62" fmla="*/ 27 w 506"/>
                <a:gd name="T63" fmla="*/ 24 h 863"/>
                <a:gd name="T64" fmla="*/ 27 w 506"/>
                <a:gd name="T65" fmla="*/ 22 h 863"/>
                <a:gd name="T66" fmla="*/ 28 w 506"/>
                <a:gd name="T67" fmla="*/ 19 h 863"/>
                <a:gd name="T68" fmla="*/ 28 w 506"/>
                <a:gd name="T69" fmla="*/ 16 h 863"/>
                <a:gd name="T70" fmla="*/ 27 w 506"/>
                <a:gd name="T71" fmla="*/ 14 h 863"/>
                <a:gd name="T72" fmla="*/ 25 w 506"/>
                <a:gd name="T73" fmla="*/ 14 h 863"/>
                <a:gd name="T74" fmla="*/ 23 w 506"/>
                <a:gd name="T75" fmla="*/ 13 h 863"/>
                <a:gd name="T76" fmla="*/ 20 w 506"/>
                <a:gd name="T77" fmla="*/ 11 h 863"/>
                <a:gd name="T78" fmla="*/ 19 w 506"/>
                <a:gd name="T79" fmla="*/ 9 h 863"/>
                <a:gd name="T80" fmla="*/ 19 w 506"/>
                <a:gd name="T81" fmla="*/ 8 h 863"/>
                <a:gd name="T82" fmla="*/ 19 w 506"/>
                <a:gd name="T83" fmla="*/ 8 h 863"/>
                <a:gd name="T84" fmla="*/ 19 w 506"/>
                <a:gd name="T85" fmla="*/ 7 h 863"/>
                <a:gd name="T86" fmla="*/ 19 w 506"/>
                <a:gd name="T87" fmla="*/ 4 h 863"/>
                <a:gd name="T88" fmla="*/ 19 w 506"/>
                <a:gd name="T89" fmla="*/ 2 h 863"/>
                <a:gd name="T90" fmla="*/ 17 w 506"/>
                <a:gd name="T91" fmla="*/ 0 h 863"/>
                <a:gd name="T92" fmla="*/ 15 w 506"/>
                <a:gd name="T93" fmla="*/ 0 h 863"/>
                <a:gd name="T94" fmla="*/ 14 w 506"/>
                <a:gd name="T95" fmla="*/ 0 h 863"/>
                <a:gd name="T96" fmla="*/ 12 w 506"/>
                <a:gd name="T97" fmla="*/ 0 h 863"/>
                <a:gd name="T98" fmla="*/ 10 w 506"/>
                <a:gd name="T99" fmla="*/ 0 h 863"/>
                <a:gd name="T100" fmla="*/ 9 w 506"/>
                <a:gd name="T101" fmla="*/ 1 h 863"/>
                <a:gd name="T102" fmla="*/ 7 w 506"/>
                <a:gd name="T103" fmla="*/ 2 h 863"/>
                <a:gd name="T104" fmla="*/ 5 w 506"/>
                <a:gd name="T105" fmla="*/ 2 h 863"/>
                <a:gd name="T106" fmla="*/ 4 w 506"/>
                <a:gd name="T107" fmla="*/ 3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863"/>
                <a:gd name="T164" fmla="*/ 506 w 506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863">
                  <a:moveTo>
                    <a:pt x="64" y="68"/>
                  </a:moveTo>
                  <a:lnTo>
                    <a:pt x="60" y="70"/>
                  </a:lnTo>
                  <a:lnTo>
                    <a:pt x="52" y="76"/>
                  </a:lnTo>
                  <a:lnTo>
                    <a:pt x="40" y="88"/>
                  </a:lnTo>
                  <a:lnTo>
                    <a:pt x="28" y="108"/>
                  </a:lnTo>
                  <a:lnTo>
                    <a:pt x="15" y="135"/>
                  </a:lnTo>
                  <a:lnTo>
                    <a:pt x="6" y="172"/>
                  </a:lnTo>
                  <a:lnTo>
                    <a:pt x="0" y="218"/>
                  </a:lnTo>
                  <a:lnTo>
                    <a:pt x="0" y="277"/>
                  </a:lnTo>
                  <a:lnTo>
                    <a:pt x="6" y="336"/>
                  </a:lnTo>
                  <a:lnTo>
                    <a:pt x="14" y="384"/>
                  </a:lnTo>
                  <a:lnTo>
                    <a:pt x="23" y="425"/>
                  </a:lnTo>
                  <a:lnTo>
                    <a:pt x="35" y="457"/>
                  </a:lnTo>
                  <a:lnTo>
                    <a:pt x="46" y="483"/>
                  </a:lnTo>
                  <a:lnTo>
                    <a:pt x="58" y="507"/>
                  </a:lnTo>
                  <a:lnTo>
                    <a:pt x="68" y="525"/>
                  </a:lnTo>
                  <a:lnTo>
                    <a:pt x="75" y="543"/>
                  </a:lnTo>
                  <a:lnTo>
                    <a:pt x="81" y="561"/>
                  </a:lnTo>
                  <a:lnTo>
                    <a:pt x="89" y="578"/>
                  </a:lnTo>
                  <a:lnTo>
                    <a:pt x="97" y="594"/>
                  </a:lnTo>
                  <a:lnTo>
                    <a:pt x="107" y="608"/>
                  </a:lnTo>
                  <a:lnTo>
                    <a:pt x="118" y="621"/>
                  </a:lnTo>
                  <a:lnTo>
                    <a:pt x="129" y="631"/>
                  </a:lnTo>
                  <a:lnTo>
                    <a:pt x="141" y="638"/>
                  </a:lnTo>
                  <a:lnTo>
                    <a:pt x="153" y="641"/>
                  </a:lnTo>
                  <a:lnTo>
                    <a:pt x="166" y="644"/>
                  </a:lnTo>
                  <a:lnTo>
                    <a:pt x="179" y="648"/>
                  </a:lnTo>
                  <a:lnTo>
                    <a:pt x="191" y="656"/>
                  </a:lnTo>
                  <a:lnTo>
                    <a:pt x="204" y="667"/>
                  </a:lnTo>
                  <a:lnTo>
                    <a:pt x="214" y="678"/>
                  </a:lnTo>
                  <a:lnTo>
                    <a:pt x="224" y="693"/>
                  </a:lnTo>
                  <a:lnTo>
                    <a:pt x="229" y="708"/>
                  </a:lnTo>
                  <a:lnTo>
                    <a:pt x="234" y="725"/>
                  </a:lnTo>
                  <a:lnTo>
                    <a:pt x="236" y="744"/>
                  </a:lnTo>
                  <a:lnTo>
                    <a:pt x="236" y="765"/>
                  </a:lnTo>
                  <a:lnTo>
                    <a:pt x="237" y="787"/>
                  </a:lnTo>
                  <a:lnTo>
                    <a:pt x="239" y="807"/>
                  </a:lnTo>
                  <a:lnTo>
                    <a:pt x="241" y="826"/>
                  </a:lnTo>
                  <a:lnTo>
                    <a:pt x="245" y="843"/>
                  </a:lnTo>
                  <a:lnTo>
                    <a:pt x="254" y="856"/>
                  </a:lnTo>
                  <a:lnTo>
                    <a:pt x="264" y="863"/>
                  </a:lnTo>
                  <a:lnTo>
                    <a:pt x="280" y="863"/>
                  </a:lnTo>
                  <a:lnTo>
                    <a:pt x="300" y="855"/>
                  </a:lnTo>
                  <a:lnTo>
                    <a:pt x="323" y="841"/>
                  </a:lnTo>
                  <a:lnTo>
                    <a:pt x="347" y="821"/>
                  </a:lnTo>
                  <a:lnTo>
                    <a:pt x="372" y="800"/>
                  </a:lnTo>
                  <a:lnTo>
                    <a:pt x="395" y="778"/>
                  </a:lnTo>
                  <a:lnTo>
                    <a:pt x="417" y="759"/>
                  </a:lnTo>
                  <a:lnTo>
                    <a:pt x="434" y="742"/>
                  </a:lnTo>
                  <a:lnTo>
                    <a:pt x="449" y="724"/>
                  </a:lnTo>
                  <a:lnTo>
                    <a:pt x="465" y="705"/>
                  </a:lnTo>
                  <a:lnTo>
                    <a:pt x="479" y="683"/>
                  </a:lnTo>
                  <a:lnTo>
                    <a:pt x="492" y="659"/>
                  </a:lnTo>
                  <a:lnTo>
                    <a:pt x="500" y="636"/>
                  </a:lnTo>
                  <a:lnTo>
                    <a:pt x="506" y="611"/>
                  </a:lnTo>
                  <a:lnTo>
                    <a:pt x="506" y="590"/>
                  </a:lnTo>
                  <a:lnTo>
                    <a:pt x="500" y="570"/>
                  </a:lnTo>
                  <a:lnTo>
                    <a:pt x="490" y="549"/>
                  </a:lnTo>
                  <a:lnTo>
                    <a:pt x="478" y="525"/>
                  </a:lnTo>
                  <a:lnTo>
                    <a:pt x="467" y="498"/>
                  </a:lnTo>
                  <a:lnTo>
                    <a:pt x="455" y="471"/>
                  </a:lnTo>
                  <a:lnTo>
                    <a:pt x="446" y="444"/>
                  </a:lnTo>
                  <a:lnTo>
                    <a:pt x="439" y="420"/>
                  </a:lnTo>
                  <a:lnTo>
                    <a:pt x="437" y="399"/>
                  </a:lnTo>
                  <a:lnTo>
                    <a:pt x="439" y="382"/>
                  </a:lnTo>
                  <a:lnTo>
                    <a:pt x="445" y="365"/>
                  </a:lnTo>
                  <a:lnTo>
                    <a:pt x="452" y="342"/>
                  </a:lnTo>
                  <a:lnTo>
                    <a:pt x="456" y="318"/>
                  </a:lnTo>
                  <a:lnTo>
                    <a:pt x="461" y="292"/>
                  </a:lnTo>
                  <a:lnTo>
                    <a:pt x="461" y="269"/>
                  </a:lnTo>
                  <a:lnTo>
                    <a:pt x="456" y="250"/>
                  </a:lnTo>
                  <a:lnTo>
                    <a:pt x="447" y="237"/>
                  </a:lnTo>
                  <a:lnTo>
                    <a:pt x="430" y="233"/>
                  </a:lnTo>
                  <a:lnTo>
                    <a:pt x="409" y="232"/>
                  </a:lnTo>
                  <a:lnTo>
                    <a:pt x="388" y="227"/>
                  </a:lnTo>
                  <a:lnTo>
                    <a:pt x="369" y="217"/>
                  </a:lnTo>
                  <a:lnTo>
                    <a:pt x="351" y="206"/>
                  </a:lnTo>
                  <a:lnTo>
                    <a:pt x="335" y="191"/>
                  </a:lnTo>
                  <a:lnTo>
                    <a:pt x="323" y="176"/>
                  </a:lnTo>
                  <a:lnTo>
                    <a:pt x="313" y="159"/>
                  </a:lnTo>
                  <a:lnTo>
                    <a:pt x="309" y="141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09" y="121"/>
                  </a:lnTo>
                  <a:lnTo>
                    <a:pt x="309" y="99"/>
                  </a:lnTo>
                  <a:lnTo>
                    <a:pt x="310" y="76"/>
                  </a:lnTo>
                  <a:lnTo>
                    <a:pt x="310" y="54"/>
                  </a:lnTo>
                  <a:lnTo>
                    <a:pt x="308" y="34"/>
                  </a:lnTo>
                  <a:lnTo>
                    <a:pt x="300" y="17"/>
                  </a:lnTo>
                  <a:lnTo>
                    <a:pt x="287" y="5"/>
                  </a:lnTo>
                  <a:lnTo>
                    <a:pt x="267" y="0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28" y="1"/>
                  </a:lnTo>
                  <a:lnTo>
                    <a:pt x="216" y="2"/>
                  </a:lnTo>
                  <a:lnTo>
                    <a:pt x="202" y="4"/>
                  </a:lnTo>
                  <a:lnTo>
                    <a:pt x="187" y="8"/>
                  </a:lnTo>
                  <a:lnTo>
                    <a:pt x="173" y="11"/>
                  </a:lnTo>
                  <a:lnTo>
                    <a:pt x="159" y="16"/>
                  </a:lnTo>
                  <a:lnTo>
                    <a:pt x="145" y="20"/>
                  </a:lnTo>
                  <a:lnTo>
                    <a:pt x="133" y="26"/>
                  </a:lnTo>
                  <a:lnTo>
                    <a:pt x="119" y="32"/>
                  </a:lnTo>
                  <a:lnTo>
                    <a:pt x="107" y="38"/>
                  </a:lnTo>
                  <a:lnTo>
                    <a:pt x="95" y="44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3" name="Freeform 598"/>
            <p:cNvSpPr>
              <a:spLocks/>
            </p:cNvSpPr>
            <p:nvPr/>
          </p:nvSpPr>
          <p:spPr bwMode="auto">
            <a:xfrm>
              <a:off x="4022" y="1668"/>
              <a:ext cx="245" cy="421"/>
            </a:xfrm>
            <a:custGeom>
              <a:avLst/>
              <a:gdLst>
                <a:gd name="T0" fmla="*/ 3 w 491"/>
                <a:gd name="T1" fmla="*/ 5 h 842"/>
                <a:gd name="T2" fmla="*/ 2 w 491"/>
                <a:gd name="T3" fmla="*/ 6 h 842"/>
                <a:gd name="T4" fmla="*/ 0 w 491"/>
                <a:gd name="T5" fmla="*/ 9 h 842"/>
                <a:gd name="T6" fmla="*/ 0 w 491"/>
                <a:gd name="T7" fmla="*/ 14 h 842"/>
                <a:gd name="T8" fmla="*/ 0 w 491"/>
                <a:gd name="T9" fmla="*/ 21 h 842"/>
                <a:gd name="T10" fmla="*/ 1 w 491"/>
                <a:gd name="T11" fmla="*/ 27 h 842"/>
                <a:gd name="T12" fmla="*/ 3 w 491"/>
                <a:gd name="T13" fmla="*/ 30 h 842"/>
                <a:gd name="T14" fmla="*/ 4 w 491"/>
                <a:gd name="T15" fmla="*/ 33 h 842"/>
                <a:gd name="T16" fmla="*/ 5 w 491"/>
                <a:gd name="T17" fmla="*/ 35 h 842"/>
                <a:gd name="T18" fmla="*/ 6 w 491"/>
                <a:gd name="T19" fmla="*/ 37 h 842"/>
                <a:gd name="T20" fmla="*/ 7 w 491"/>
                <a:gd name="T21" fmla="*/ 38 h 842"/>
                <a:gd name="T22" fmla="*/ 8 w 491"/>
                <a:gd name="T23" fmla="*/ 39 h 842"/>
                <a:gd name="T24" fmla="*/ 10 w 491"/>
                <a:gd name="T25" fmla="*/ 40 h 842"/>
                <a:gd name="T26" fmla="*/ 11 w 491"/>
                <a:gd name="T27" fmla="*/ 41 h 842"/>
                <a:gd name="T28" fmla="*/ 13 w 491"/>
                <a:gd name="T29" fmla="*/ 42 h 842"/>
                <a:gd name="T30" fmla="*/ 14 w 491"/>
                <a:gd name="T31" fmla="*/ 44 h 842"/>
                <a:gd name="T32" fmla="*/ 14 w 491"/>
                <a:gd name="T33" fmla="*/ 47 h 842"/>
                <a:gd name="T34" fmla="*/ 15 w 491"/>
                <a:gd name="T35" fmla="*/ 52 h 842"/>
                <a:gd name="T36" fmla="*/ 17 w 491"/>
                <a:gd name="T37" fmla="*/ 53 h 842"/>
                <a:gd name="T38" fmla="*/ 19 w 491"/>
                <a:gd name="T39" fmla="*/ 52 h 842"/>
                <a:gd name="T40" fmla="*/ 22 w 491"/>
                <a:gd name="T41" fmla="*/ 49 h 842"/>
                <a:gd name="T42" fmla="*/ 25 w 491"/>
                <a:gd name="T43" fmla="*/ 47 h 842"/>
                <a:gd name="T44" fmla="*/ 27 w 491"/>
                <a:gd name="T45" fmla="*/ 45 h 842"/>
                <a:gd name="T46" fmla="*/ 29 w 491"/>
                <a:gd name="T47" fmla="*/ 42 h 842"/>
                <a:gd name="T48" fmla="*/ 30 w 491"/>
                <a:gd name="T49" fmla="*/ 39 h 842"/>
                <a:gd name="T50" fmla="*/ 30 w 491"/>
                <a:gd name="T51" fmla="*/ 36 h 842"/>
                <a:gd name="T52" fmla="*/ 29 w 491"/>
                <a:gd name="T53" fmla="*/ 34 h 842"/>
                <a:gd name="T54" fmla="*/ 28 w 491"/>
                <a:gd name="T55" fmla="*/ 31 h 842"/>
                <a:gd name="T56" fmla="*/ 26 w 491"/>
                <a:gd name="T57" fmla="*/ 28 h 842"/>
                <a:gd name="T58" fmla="*/ 26 w 491"/>
                <a:gd name="T59" fmla="*/ 25 h 842"/>
                <a:gd name="T60" fmla="*/ 26 w 491"/>
                <a:gd name="T61" fmla="*/ 23 h 842"/>
                <a:gd name="T62" fmla="*/ 27 w 491"/>
                <a:gd name="T63" fmla="*/ 20 h 842"/>
                <a:gd name="T64" fmla="*/ 27 w 491"/>
                <a:gd name="T65" fmla="*/ 17 h 842"/>
                <a:gd name="T66" fmla="*/ 26 w 491"/>
                <a:gd name="T67" fmla="*/ 15 h 842"/>
                <a:gd name="T68" fmla="*/ 24 w 491"/>
                <a:gd name="T69" fmla="*/ 15 h 842"/>
                <a:gd name="T70" fmla="*/ 22 w 491"/>
                <a:gd name="T71" fmla="*/ 14 h 842"/>
                <a:gd name="T72" fmla="*/ 20 w 491"/>
                <a:gd name="T73" fmla="*/ 12 h 842"/>
                <a:gd name="T74" fmla="*/ 18 w 491"/>
                <a:gd name="T75" fmla="*/ 10 h 842"/>
                <a:gd name="T76" fmla="*/ 18 w 491"/>
                <a:gd name="T77" fmla="*/ 8 h 842"/>
                <a:gd name="T78" fmla="*/ 18 w 491"/>
                <a:gd name="T79" fmla="*/ 5 h 842"/>
                <a:gd name="T80" fmla="*/ 18 w 491"/>
                <a:gd name="T81" fmla="*/ 3 h 842"/>
                <a:gd name="T82" fmla="*/ 17 w 491"/>
                <a:gd name="T83" fmla="*/ 1 h 842"/>
                <a:gd name="T84" fmla="*/ 15 w 491"/>
                <a:gd name="T85" fmla="*/ 0 h 842"/>
                <a:gd name="T86" fmla="*/ 13 w 491"/>
                <a:gd name="T87" fmla="*/ 1 h 842"/>
                <a:gd name="T88" fmla="*/ 12 w 491"/>
                <a:gd name="T89" fmla="*/ 1 h 842"/>
                <a:gd name="T90" fmla="*/ 10 w 491"/>
                <a:gd name="T91" fmla="*/ 1 h 842"/>
                <a:gd name="T92" fmla="*/ 8 w 491"/>
                <a:gd name="T93" fmla="*/ 2 h 842"/>
                <a:gd name="T94" fmla="*/ 7 w 491"/>
                <a:gd name="T95" fmla="*/ 2 h 842"/>
                <a:gd name="T96" fmla="*/ 5 w 491"/>
                <a:gd name="T97" fmla="*/ 3 h 842"/>
                <a:gd name="T98" fmla="*/ 4 w 491"/>
                <a:gd name="T99" fmla="*/ 4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1"/>
                <a:gd name="T151" fmla="*/ 0 h 842"/>
                <a:gd name="T152" fmla="*/ 491 w 491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1" h="842">
                  <a:moveTo>
                    <a:pt x="61" y="69"/>
                  </a:moveTo>
                  <a:lnTo>
                    <a:pt x="58" y="71"/>
                  </a:lnTo>
                  <a:lnTo>
                    <a:pt x="50" y="77"/>
                  </a:lnTo>
                  <a:lnTo>
                    <a:pt x="40" y="90"/>
                  </a:lnTo>
                  <a:lnTo>
                    <a:pt x="27" y="108"/>
                  </a:lnTo>
                  <a:lnTo>
                    <a:pt x="15" y="135"/>
                  </a:lnTo>
                  <a:lnTo>
                    <a:pt x="6" y="170"/>
                  </a:lnTo>
                  <a:lnTo>
                    <a:pt x="0" y="215"/>
                  </a:lnTo>
                  <a:lnTo>
                    <a:pt x="2" y="273"/>
                  </a:lnTo>
                  <a:lnTo>
                    <a:pt x="7" y="331"/>
                  </a:lnTo>
                  <a:lnTo>
                    <a:pt x="17" y="378"/>
                  </a:lnTo>
                  <a:lnTo>
                    <a:pt x="27" y="417"/>
                  </a:lnTo>
                  <a:lnTo>
                    <a:pt x="37" y="448"/>
                  </a:lnTo>
                  <a:lnTo>
                    <a:pt x="49" y="475"/>
                  </a:lnTo>
                  <a:lnTo>
                    <a:pt x="60" y="495"/>
                  </a:lnTo>
                  <a:lnTo>
                    <a:pt x="69" y="515"/>
                  </a:lnTo>
                  <a:lnTo>
                    <a:pt x="76" y="532"/>
                  </a:lnTo>
                  <a:lnTo>
                    <a:pt x="82" y="550"/>
                  </a:lnTo>
                  <a:lnTo>
                    <a:pt x="90" y="566"/>
                  </a:lnTo>
                  <a:lnTo>
                    <a:pt x="98" y="582"/>
                  </a:lnTo>
                  <a:lnTo>
                    <a:pt x="107" y="596"/>
                  </a:lnTo>
                  <a:lnTo>
                    <a:pt x="118" y="607"/>
                  </a:lnTo>
                  <a:lnTo>
                    <a:pt x="128" y="618"/>
                  </a:lnTo>
                  <a:lnTo>
                    <a:pt x="140" y="624"/>
                  </a:lnTo>
                  <a:lnTo>
                    <a:pt x="152" y="627"/>
                  </a:lnTo>
                  <a:lnTo>
                    <a:pt x="165" y="629"/>
                  </a:lnTo>
                  <a:lnTo>
                    <a:pt x="178" y="634"/>
                  </a:lnTo>
                  <a:lnTo>
                    <a:pt x="189" y="642"/>
                  </a:lnTo>
                  <a:lnTo>
                    <a:pt x="201" y="651"/>
                  </a:lnTo>
                  <a:lnTo>
                    <a:pt x="211" y="662"/>
                  </a:lnTo>
                  <a:lnTo>
                    <a:pt x="220" y="676"/>
                  </a:lnTo>
                  <a:lnTo>
                    <a:pt x="227" y="692"/>
                  </a:lnTo>
                  <a:lnTo>
                    <a:pt x="231" y="709"/>
                  </a:lnTo>
                  <a:lnTo>
                    <a:pt x="234" y="747"/>
                  </a:lnTo>
                  <a:lnTo>
                    <a:pt x="236" y="788"/>
                  </a:lnTo>
                  <a:lnTo>
                    <a:pt x="243" y="823"/>
                  </a:lnTo>
                  <a:lnTo>
                    <a:pt x="261" y="842"/>
                  </a:lnTo>
                  <a:lnTo>
                    <a:pt x="276" y="842"/>
                  </a:lnTo>
                  <a:lnTo>
                    <a:pt x="295" y="834"/>
                  </a:lnTo>
                  <a:lnTo>
                    <a:pt x="317" y="819"/>
                  </a:lnTo>
                  <a:lnTo>
                    <a:pt x="341" y="801"/>
                  </a:lnTo>
                  <a:lnTo>
                    <a:pt x="364" y="780"/>
                  </a:lnTo>
                  <a:lnTo>
                    <a:pt x="387" y="759"/>
                  </a:lnTo>
                  <a:lnTo>
                    <a:pt x="408" y="740"/>
                  </a:lnTo>
                  <a:lnTo>
                    <a:pt x="424" y="722"/>
                  </a:lnTo>
                  <a:lnTo>
                    <a:pt x="439" y="706"/>
                  </a:lnTo>
                  <a:lnTo>
                    <a:pt x="453" y="687"/>
                  </a:lnTo>
                  <a:lnTo>
                    <a:pt x="467" y="665"/>
                  </a:lnTo>
                  <a:lnTo>
                    <a:pt x="478" y="642"/>
                  </a:lnTo>
                  <a:lnTo>
                    <a:pt x="486" y="619"/>
                  </a:lnTo>
                  <a:lnTo>
                    <a:pt x="491" y="596"/>
                  </a:lnTo>
                  <a:lnTo>
                    <a:pt x="491" y="574"/>
                  </a:lnTo>
                  <a:lnTo>
                    <a:pt x="485" y="554"/>
                  </a:lnTo>
                  <a:lnTo>
                    <a:pt x="475" y="533"/>
                  </a:lnTo>
                  <a:lnTo>
                    <a:pt x="464" y="510"/>
                  </a:lnTo>
                  <a:lnTo>
                    <a:pt x="452" y="485"/>
                  </a:lnTo>
                  <a:lnTo>
                    <a:pt x="441" y="459"/>
                  </a:lnTo>
                  <a:lnTo>
                    <a:pt x="431" y="433"/>
                  </a:lnTo>
                  <a:lnTo>
                    <a:pt x="424" y="409"/>
                  </a:lnTo>
                  <a:lnTo>
                    <a:pt x="422" y="388"/>
                  </a:lnTo>
                  <a:lnTo>
                    <a:pt x="424" y="371"/>
                  </a:lnTo>
                  <a:lnTo>
                    <a:pt x="430" y="354"/>
                  </a:lnTo>
                  <a:lnTo>
                    <a:pt x="436" y="332"/>
                  </a:lnTo>
                  <a:lnTo>
                    <a:pt x="441" y="308"/>
                  </a:lnTo>
                  <a:lnTo>
                    <a:pt x="444" y="283"/>
                  </a:lnTo>
                  <a:lnTo>
                    <a:pt x="444" y="260"/>
                  </a:lnTo>
                  <a:lnTo>
                    <a:pt x="440" y="242"/>
                  </a:lnTo>
                  <a:lnTo>
                    <a:pt x="430" y="229"/>
                  </a:lnTo>
                  <a:lnTo>
                    <a:pt x="414" y="226"/>
                  </a:lnTo>
                  <a:lnTo>
                    <a:pt x="394" y="225"/>
                  </a:lnTo>
                  <a:lnTo>
                    <a:pt x="375" y="220"/>
                  </a:lnTo>
                  <a:lnTo>
                    <a:pt x="356" y="212"/>
                  </a:lnTo>
                  <a:lnTo>
                    <a:pt x="339" y="200"/>
                  </a:lnTo>
                  <a:lnTo>
                    <a:pt x="324" y="187"/>
                  </a:lnTo>
                  <a:lnTo>
                    <a:pt x="311" y="170"/>
                  </a:lnTo>
                  <a:lnTo>
                    <a:pt x="302" y="154"/>
                  </a:lnTo>
                  <a:lnTo>
                    <a:pt x="298" y="138"/>
                  </a:lnTo>
                  <a:lnTo>
                    <a:pt x="296" y="120"/>
                  </a:lnTo>
                  <a:lnTo>
                    <a:pt x="296" y="98"/>
                  </a:lnTo>
                  <a:lnTo>
                    <a:pt x="298" y="76"/>
                  </a:lnTo>
                  <a:lnTo>
                    <a:pt x="298" y="54"/>
                  </a:lnTo>
                  <a:lnTo>
                    <a:pt x="294" y="34"/>
                  </a:lnTo>
                  <a:lnTo>
                    <a:pt x="287" y="17"/>
                  </a:lnTo>
                  <a:lnTo>
                    <a:pt x="276" y="6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3" y="5"/>
                  </a:lnTo>
                  <a:lnTo>
                    <a:pt x="180" y="8"/>
                  </a:lnTo>
                  <a:lnTo>
                    <a:pt x="166" y="11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7" y="26"/>
                  </a:lnTo>
                  <a:lnTo>
                    <a:pt x="114" y="32"/>
                  </a:lnTo>
                  <a:lnTo>
                    <a:pt x="102" y="39"/>
                  </a:lnTo>
                  <a:lnTo>
                    <a:pt x="91" y="46"/>
                  </a:lnTo>
                  <a:lnTo>
                    <a:pt x="80" y="53"/>
                  </a:lnTo>
                  <a:lnTo>
                    <a:pt x="71" y="61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4" name="Freeform 599"/>
            <p:cNvSpPr>
              <a:spLocks/>
            </p:cNvSpPr>
            <p:nvPr/>
          </p:nvSpPr>
          <p:spPr bwMode="auto">
            <a:xfrm>
              <a:off x="3824" y="2038"/>
              <a:ext cx="769" cy="582"/>
            </a:xfrm>
            <a:custGeom>
              <a:avLst/>
              <a:gdLst>
                <a:gd name="T0" fmla="*/ 1 w 1539"/>
                <a:gd name="T1" fmla="*/ 38 h 1164"/>
                <a:gd name="T2" fmla="*/ 3 w 1539"/>
                <a:gd name="T3" fmla="*/ 36 h 1164"/>
                <a:gd name="T4" fmla="*/ 6 w 1539"/>
                <a:gd name="T5" fmla="*/ 33 h 1164"/>
                <a:gd name="T6" fmla="*/ 9 w 1539"/>
                <a:gd name="T7" fmla="*/ 29 h 1164"/>
                <a:gd name="T8" fmla="*/ 12 w 1539"/>
                <a:gd name="T9" fmla="*/ 24 h 1164"/>
                <a:gd name="T10" fmla="*/ 14 w 1539"/>
                <a:gd name="T11" fmla="*/ 19 h 1164"/>
                <a:gd name="T12" fmla="*/ 16 w 1539"/>
                <a:gd name="T13" fmla="*/ 15 h 1164"/>
                <a:gd name="T14" fmla="*/ 18 w 1539"/>
                <a:gd name="T15" fmla="*/ 11 h 1164"/>
                <a:gd name="T16" fmla="*/ 21 w 1539"/>
                <a:gd name="T17" fmla="*/ 8 h 1164"/>
                <a:gd name="T18" fmla="*/ 23 w 1539"/>
                <a:gd name="T19" fmla="*/ 6 h 1164"/>
                <a:gd name="T20" fmla="*/ 27 w 1539"/>
                <a:gd name="T21" fmla="*/ 5 h 1164"/>
                <a:gd name="T22" fmla="*/ 32 w 1539"/>
                <a:gd name="T23" fmla="*/ 4 h 1164"/>
                <a:gd name="T24" fmla="*/ 33 w 1539"/>
                <a:gd name="T25" fmla="*/ 7 h 1164"/>
                <a:gd name="T26" fmla="*/ 35 w 1539"/>
                <a:gd name="T27" fmla="*/ 12 h 1164"/>
                <a:gd name="T28" fmla="*/ 36 w 1539"/>
                <a:gd name="T29" fmla="*/ 17 h 1164"/>
                <a:gd name="T30" fmla="*/ 39 w 1539"/>
                <a:gd name="T31" fmla="*/ 17 h 1164"/>
                <a:gd name="T32" fmla="*/ 44 w 1539"/>
                <a:gd name="T33" fmla="*/ 13 h 1164"/>
                <a:gd name="T34" fmla="*/ 47 w 1539"/>
                <a:gd name="T35" fmla="*/ 10 h 1164"/>
                <a:gd name="T36" fmla="*/ 50 w 1539"/>
                <a:gd name="T37" fmla="*/ 7 h 1164"/>
                <a:gd name="T38" fmla="*/ 54 w 1539"/>
                <a:gd name="T39" fmla="*/ 5 h 1164"/>
                <a:gd name="T40" fmla="*/ 57 w 1539"/>
                <a:gd name="T41" fmla="*/ 3 h 1164"/>
                <a:gd name="T42" fmla="*/ 59 w 1539"/>
                <a:gd name="T43" fmla="*/ 1 h 1164"/>
                <a:gd name="T44" fmla="*/ 63 w 1539"/>
                <a:gd name="T45" fmla="*/ 0 h 1164"/>
                <a:gd name="T46" fmla="*/ 67 w 1539"/>
                <a:gd name="T47" fmla="*/ 1 h 1164"/>
                <a:gd name="T48" fmla="*/ 72 w 1539"/>
                <a:gd name="T49" fmla="*/ 3 h 1164"/>
                <a:gd name="T50" fmla="*/ 77 w 1539"/>
                <a:gd name="T51" fmla="*/ 5 h 1164"/>
                <a:gd name="T52" fmla="*/ 82 w 1539"/>
                <a:gd name="T53" fmla="*/ 8 h 1164"/>
                <a:gd name="T54" fmla="*/ 86 w 1539"/>
                <a:gd name="T55" fmla="*/ 11 h 1164"/>
                <a:gd name="T56" fmla="*/ 90 w 1539"/>
                <a:gd name="T57" fmla="*/ 14 h 1164"/>
                <a:gd name="T58" fmla="*/ 93 w 1539"/>
                <a:gd name="T59" fmla="*/ 19 h 1164"/>
                <a:gd name="T60" fmla="*/ 95 w 1539"/>
                <a:gd name="T61" fmla="*/ 23 h 1164"/>
                <a:gd name="T62" fmla="*/ 96 w 1539"/>
                <a:gd name="T63" fmla="*/ 28 h 1164"/>
                <a:gd name="T64" fmla="*/ 94 w 1539"/>
                <a:gd name="T65" fmla="*/ 33 h 1164"/>
                <a:gd name="T66" fmla="*/ 92 w 1539"/>
                <a:gd name="T67" fmla="*/ 41 h 1164"/>
                <a:gd name="T68" fmla="*/ 88 w 1539"/>
                <a:gd name="T69" fmla="*/ 51 h 1164"/>
                <a:gd name="T70" fmla="*/ 84 w 1539"/>
                <a:gd name="T71" fmla="*/ 60 h 1164"/>
                <a:gd name="T72" fmla="*/ 81 w 1539"/>
                <a:gd name="T73" fmla="*/ 68 h 1164"/>
                <a:gd name="T74" fmla="*/ 78 w 1539"/>
                <a:gd name="T75" fmla="*/ 72 h 1164"/>
                <a:gd name="T76" fmla="*/ 76 w 1539"/>
                <a:gd name="T77" fmla="*/ 73 h 1164"/>
                <a:gd name="T78" fmla="*/ 74 w 1539"/>
                <a:gd name="T79" fmla="*/ 72 h 1164"/>
                <a:gd name="T80" fmla="*/ 72 w 1539"/>
                <a:gd name="T81" fmla="*/ 70 h 1164"/>
                <a:gd name="T82" fmla="*/ 69 w 1539"/>
                <a:gd name="T83" fmla="*/ 67 h 1164"/>
                <a:gd name="T84" fmla="*/ 65 w 1539"/>
                <a:gd name="T85" fmla="*/ 65 h 1164"/>
                <a:gd name="T86" fmla="*/ 60 w 1539"/>
                <a:gd name="T87" fmla="*/ 64 h 1164"/>
                <a:gd name="T88" fmla="*/ 55 w 1539"/>
                <a:gd name="T89" fmla="*/ 62 h 1164"/>
                <a:gd name="T90" fmla="*/ 50 w 1539"/>
                <a:gd name="T91" fmla="*/ 60 h 1164"/>
                <a:gd name="T92" fmla="*/ 45 w 1539"/>
                <a:gd name="T93" fmla="*/ 59 h 1164"/>
                <a:gd name="T94" fmla="*/ 40 w 1539"/>
                <a:gd name="T95" fmla="*/ 58 h 1164"/>
                <a:gd name="T96" fmla="*/ 34 w 1539"/>
                <a:gd name="T97" fmla="*/ 58 h 1164"/>
                <a:gd name="T98" fmla="*/ 28 w 1539"/>
                <a:gd name="T99" fmla="*/ 58 h 1164"/>
                <a:gd name="T100" fmla="*/ 23 w 1539"/>
                <a:gd name="T101" fmla="*/ 57 h 1164"/>
                <a:gd name="T102" fmla="*/ 17 w 1539"/>
                <a:gd name="T103" fmla="*/ 56 h 1164"/>
                <a:gd name="T104" fmla="*/ 13 w 1539"/>
                <a:gd name="T105" fmla="*/ 56 h 1164"/>
                <a:gd name="T106" fmla="*/ 9 w 1539"/>
                <a:gd name="T107" fmla="*/ 55 h 1164"/>
                <a:gd name="T108" fmla="*/ 6 w 1539"/>
                <a:gd name="T109" fmla="*/ 53 h 1164"/>
                <a:gd name="T110" fmla="*/ 3 w 1539"/>
                <a:gd name="T111" fmla="*/ 50 h 1164"/>
                <a:gd name="T112" fmla="*/ 0 w 1539"/>
                <a:gd name="T113" fmla="*/ 47 h 1164"/>
                <a:gd name="T114" fmla="*/ 0 w 1539"/>
                <a:gd name="T115" fmla="*/ 43 h 1164"/>
                <a:gd name="T116" fmla="*/ 1 w 1539"/>
                <a:gd name="T117" fmla="*/ 39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9"/>
                <a:gd name="T178" fmla="*/ 0 h 1164"/>
                <a:gd name="T179" fmla="*/ 1539 w 1539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9" h="1164">
                  <a:moveTo>
                    <a:pt x="18" y="613"/>
                  </a:moveTo>
                  <a:lnTo>
                    <a:pt x="19" y="611"/>
                  </a:lnTo>
                  <a:lnTo>
                    <a:pt x="24" y="606"/>
                  </a:lnTo>
                  <a:lnTo>
                    <a:pt x="31" y="598"/>
                  </a:lnTo>
                  <a:lnTo>
                    <a:pt x="42" y="588"/>
                  </a:lnTo>
                  <a:lnTo>
                    <a:pt x="54" y="574"/>
                  </a:lnTo>
                  <a:lnTo>
                    <a:pt x="68" y="558"/>
                  </a:lnTo>
                  <a:lnTo>
                    <a:pt x="83" y="540"/>
                  </a:lnTo>
                  <a:lnTo>
                    <a:pt x="100" y="520"/>
                  </a:lnTo>
                  <a:lnTo>
                    <a:pt x="117" y="499"/>
                  </a:lnTo>
                  <a:lnTo>
                    <a:pt x="134" y="476"/>
                  </a:lnTo>
                  <a:lnTo>
                    <a:pt x="151" y="452"/>
                  </a:lnTo>
                  <a:lnTo>
                    <a:pt x="168" y="427"/>
                  </a:lnTo>
                  <a:lnTo>
                    <a:pt x="184" y="402"/>
                  </a:lnTo>
                  <a:lnTo>
                    <a:pt x="199" y="375"/>
                  </a:lnTo>
                  <a:lnTo>
                    <a:pt x="212" y="350"/>
                  </a:lnTo>
                  <a:lnTo>
                    <a:pt x="224" y="324"/>
                  </a:lnTo>
                  <a:lnTo>
                    <a:pt x="234" y="298"/>
                  </a:lnTo>
                  <a:lnTo>
                    <a:pt x="244" y="274"/>
                  </a:lnTo>
                  <a:lnTo>
                    <a:pt x="255" y="251"/>
                  </a:lnTo>
                  <a:lnTo>
                    <a:pt x="265" y="229"/>
                  </a:lnTo>
                  <a:lnTo>
                    <a:pt x="275" y="210"/>
                  </a:lnTo>
                  <a:lnTo>
                    <a:pt x="287" y="190"/>
                  </a:lnTo>
                  <a:lnTo>
                    <a:pt x="299" y="173"/>
                  </a:lnTo>
                  <a:lnTo>
                    <a:pt x="310" y="155"/>
                  </a:lnTo>
                  <a:lnTo>
                    <a:pt x="323" y="140"/>
                  </a:lnTo>
                  <a:lnTo>
                    <a:pt x="337" y="127"/>
                  </a:lnTo>
                  <a:lnTo>
                    <a:pt x="350" y="114"/>
                  </a:lnTo>
                  <a:lnTo>
                    <a:pt x="365" y="102"/>
                  </a:lnTo>
                  <a:lnTo>
                    <a:pt x="380" y="92"/>
                  </a:lnTo>
                  <a:lnTo>
                    <a:pt x="398" y="83"/>
                  </a:lnTo>
                  <a:lnTo>
                    <a:pt x="415" y="75"/>
                  </a:lnTo>
                  <a:lnTo>
                    <a:pt x="434" y="68"/>
                  </a:lnTo>
                  <a:lnTo>
                    <a:pt x="469" y="60"/>
                  </a:lnTo>
                  <a:lnTo>
                    <a:pt x="494" y="59"/>
                  </a:lnTo>
                  <a:lnTo>
                    <a:pt x="514" y="64"/>
                  </a:lnTo>
                  <a:lnTo>
                    <a:pt x="527" y="75"/>
                  </a:lnTo>
                  <a:lnTo>
                    <a:pt x="536" y="91"/>
                  </a:lnTo>
                  <a:lnTo>
                    <a:pt x="543" y="110"/>
                  </a:lnTo>
                  <a:lnTo>
                    <a:pt x="550" y="133"/>
                  </a:lnTo>
                  <a:lnTo>
                    <a:pt x="556" y="158"/>
                  </a:lnTo>
                  <a:lnTo>
                    <a:pt x="563" y="184"/>
                  </a:lnTo>
                  <a:lnTo>
                    <a:pt x="569" y="212"/>
                  </a:lnTo>
                  <a:lnTo>
                    <a:pt x="576" y="238"/>
                  </a:lnTo>
                  <a:lnTo>
                    <a:pt x="584" y="260"/>
                  </a:lnTo>
                  <a:lnTo>
                    <a:pt x="597" y="275"/>
                  </a:lnTo>
                  <a:lnTo>
                    <a:pt x="613" y="279"/>
                  </a:lnTo>
                  <a:lnTo>
                    <a:pt x="636" y="267"/>
                  </a:lnTo>
                  <a:lnTo>
                    <a:pt x="667" y="240"/>
                  </a:lnTo>
                  <a:lnTo>
                    <a:pt x="685" y="221"/>
                  </a:lnTo>
                  <a:lnTo>
                    <a:pt x="704" y="204"/>
                  </a:lnTo>
                  <a:lnTo>
                    <a:pt x="722" y="187"/>
                  </a:lnTo>
                  <a:lnTo>
                    <a:pt x="741" y="170"/>
                  </a:lnTo>
                  <a:lnTo>
                    <a:pt x="759" y="154"/>
                  </a:lnTo>
                  <a:lnTo>
                    <a:pt x="778" y="139"/>
                  </a:lnTo>
                  <a:lnTo>
                    <a:pt x="796" y="124"/>
                  </a:lnTo>
                  <a:lnTo>
                    <a:pt x="814" y="110"/>
                  </a:lnTo>
                  <a:lnTo>
                    <a:pt x="832" y="97"/>
                  </a:lnTo>
                  <a:lnTo>
                    <a:pt x="849" y="84"/>
                  </a:lnTo>
                  <a:lnTo>
                    <a:pt x="866" y="71"/>
                  </a:lnTo>
                  <a:lnTo>
                    <a:pt x="882" y="60"/>
                  </a:lnTo>
                  <a:lnTo>
                    <a:pt x="898" y="48"/>
                  </a:lnTo>
                  <a:lnTo>
                    <a:pt x="913" y="38"/>
                  </a:lnTo>
                  <a:lnTo>
                    <a:pt x="927" y="27"/>
                  </a:lnTo>
                  <a:lnTo>
                    <a:pt x="940" y="18"/>
                  </a:lnTo>
                  <a:lnTo>
                    <a:pt x="954" y="10"/>
                  </a:lnTo>
                  <a:lnTo>
                    <a:pt x="970" y="4"/>
                  </a:lnTo>
                  <a:lnTo>
                    <a:pt x="987" y="1"/>
                  </a:lnTo>
                  <a:lnTo>
                    <a:pt x="1008" y="0"/>
                  </a:lnTo>
                  <a:lnTo>
                    <a:pt x="1029" y="1"/>
                  </a:lnTo>
                  <a:lnTo>
                    <a:pt x="1052" y="4"/>
                  </a:lnTo>
                  <a:lnTo>
                    <a:pt x="1076" y="9"/>
                  </a:lnTo>
                  <a:lnTo>
                    <a:pt x="1101" y="15"/>
                  </a:lnTo>
                  <a:lnTo>
                    <a:pt x="1128" y="24"/>
                  </a:lnTo>
                  <a:lnTo>
                    <a:pt x="1154" y="33"/>
                  </a:lnTo>
                  <a:lnTo>
                    <a:pt x="1181" y="44"/>
                  </a:lnTo>
                  <a:lnTo>
                    <a:pt x="1208" y="56"/>
                  </a:lnTo>
                  <a:lnTo>
                    <a:pt x="1235" y="69"/>
                  </a:lnTo>
                  <a:lnTo>
                    <a:pt x="1261" y="83"/>
                  </a:lnTo>
                  <a:lnTo>
                    <a:pt x="1288" y="98"/>
                  </a:lnTo>
                  <a:lnTo>
                    <a:pt x="1313" y="113"/>
                  </a:lnTo>
                  <a:lnTo>
                    <a:pt x="1338" y="129"/>
                  </a:lnTo>
                  <a:lnTo>
                    <a:pt x="1363" y="146"/>
                  </a:lnTo>
                  <a:lnTo>
                    <a:pt x="1386" y="163"/>
                  </a:lnTo>
                  <a:lnTo>
                    <a:pt x="1408" y="183"/>
                  </a:lnTo>
                  <a:lnTo>
                    <a:pt x="1429" y="203"/>
                  </a:lnTo>
                  <a:lnTo>
                    <a:pt x="1449" y="223"/>
                  </a:lnTo>
                  <a:lnTo>
                    <a:pt x="1467" y="245"/>
                  </a:lnTo>
                  <a:lnTo>
                    <a:pt x="1485" y="268"/>
                  </a:lnTo>
                  <a:lnTo>
                    <a:pt x="1500" y="291"/>
                  </a:lnTo>
                  <a:lnTo>
                    <a:pt x="1512" y="314"/>
                  </a:lnTo>
                  <a:lnTo>
                    <a:pt x="1523" y="339"/>
                  </a:lnTo>
                  <a:lnTo>
                    <a:pt x="1531" y="363"/>
                  </a:lnTo>
                  <a:lnTo>
                    <a:pt x="1536" y="387"/>
                  </a:lnTo>
                  <a:lnTo>
                    <a:pt x="1539" y="412"/>
                  </a:lnTo>
                  <a:lnTo>
                    <a:pt x="1539" y="437"/>
                  </a:lnTo>
                  <a:lnTo>
                    <a:pt x="1535" y="462"/>
                  </a:lnTo>
                  <a:lnTo>
                    <a:pt x="1528" y="491"/>
                  </a:lnTo>
                  <a:lnTo>
                    <a:pt x="1519" y="525"/>
                  </a:lnTo>
                  <a:lnTo>
                    <a:pt x="1508" y="564"/>
                  </a:lnTo>
                  <a:lnTo>
                    <a:pt x="1493" y="608"/>
                  </a:lnTo>
                  <a:lnTo>
                    <a:pt x="1477" y="655"/>
                  </a:lnTo>
                  <a:lnTo>
                    <a:pt x="1459" y="706"/>
                  </a:lnTo>
                  <a:lnTo>
                    <a:pt x="1441" y="757"/>
                  </a:lnTo>
                  <a:lnTo>
                    <a:pt x="1421" y="809"/>
                  </a:lnTo>
                  <a:lnTo>
                    <a:pt x="1401" y="859"/>
                  </a:lnTo>
                  <a:lnTo>
                    <a:pt x="1380" y="910"/>
                  </a:lnTo>
                  <a:lnTo>
                    <a:pt x="1359" y="957"/>
                  </a:lnTo>
                  <a:lnTo>
                    <a:pt x="1340" y="1002"/>
                  </a:lnTo>
                  <a:lnTo>
                    <a:pt x="1320" y="1043"/>
                  </a:lnTo>
                  <a:lnTo>
                    <a:pt x="1302" y="1078"/>
                  </a:lnTo>
                  <a:lnTo>
                    <a:pt x="1284" y="1107"/>
                  </a:lnTo>
                  <a:lnTo>
                    <a:pt x="1268" y="1130"/>
                  </a:lnTo>
                  <a:lnTo>
                    <a:pt x="1254" y="1146"/>
                  </a:lnTo>
                  <a:lnTo>
                    <a:pt x="1242" y="1157"/>
                  </a:lnTo>
                  <a:lnTo>
                    <a:pt x="1231" y="1163"/>
                  </a:lnTo>
                  <a:lnTo>
                    <a:pt x="1221" y="1164"/>
                  </a:lnTo>
                  <a:lnTo>
                    <a:pt x="1211" y="1160"/>
                  </a:lnTo>
                  <a:lnTo>
                    <a:pt x="1201" y="1154"/>
                  </a:lnTo>
                  <a:lnTo>
                    <a:pt x="1191" y="1146"/>
                  </a:lnTo>
                  <a:lnTo>
                    <a:pt x="1181" y="1135"/>
                  </a:lnTo>
                  <a:lnTo>
                    <a:pt x="1170" y="1123"/>
                  </a:lnTo>
                  <a:lnTo>
                    <a:pt x="1159" y="1110"/>
                  </a:lnTo>
                  <a:lnTo>
                    <a:pt x="1146" y="1096"/>
                  </a:lnTo>
                  <a:lnTo>
                    <a:pt x="1131" y="1081"/>
                  </a:lnTo>
                  <a:lnTo>
                    <a:pt x="1115" y="1068"/>
                  </a:lnTo>
                  <a:lnTo>
                    <a:pt x="1097" y="1055"/>
                  </a:lnTo>
                  <a:lnTo>
                    <a:pt x="1075" y="1044"/>
                  </a:lnTo>
                  <a:lnTo>
                    <a:pt x="1052" y="1036"/>
                  </a:lnTo>
                  <a:lnTo>
                    <a:pt x="1026" y="1028"/>
                  </a:lnTo>
                  <a:lnTo>
                    <a:pt x="1001" y="1020"/>
                  </a:lnTo>
                  <a:lnTo>
                    <a:pt x="974" y="1012"/>
                  </a:lnTo>
                  <a:lnTo>
                    <a:pt x="948" y="1002"/>
                  </a:lnTo>
                  <a:lnTo>
                    <a:pt x="922" y="993"/>
                  </a:lnTo>
                  <a:lnTo>
                    <a:pt x="895" y="984"/>
                  </a:lnTo>
                  <a:lnTo>
                    <a:pt x="867" y="975"/>
                  </a:lnTo>
                  <a:lnTo>
                    <a:pt x="840" y="965"/>
                  </a:lnTo>
                  <a:lnTo>
                    <a:pt x="812" y="957"/>
                  </a:lnTo>
                  <a:lnTo>
                    <a:pt x="784" y="950"/>
                  </a:lnTo>
                  <a:lnTo>
                    <a:pt x="757" y="944"/>
                  </a:lnTo>
                  <a:lnTo>
                    <a:pt x="728" y="938"/>
                  </a:lnTo>
                  <a:lnTo>
                    <a:pt x="700" y="933"/>
                  </a:lnTo>
                  <a:lnTo>
                    <a:pt x="672" y="930"/>
                  </a:lnTo>
                  <a:lnTo>
                    <a:pt x="643" y="927"/>
                  </a:lnTo>
                  <a:lnTo>
                    <a:pt x="614" y="927"/>
                  </a:lnTo>
                  <a:lnTo>
                    <a:pt x="585" y="927"/>
                  </a:lnTo>
                  <a:lnTo>
                    <a:pt x="555" y="926"/>
                  </a:lnTo>
                  <a:lnTo>
                    <a:pt x="524" y="925"/>
                  </a:lnTo>
                  <a:lnTo>
                    <a:pt x="493" y="923"/>
                  </a:lnTo>
                  <a:lnTo>
                    <a:pt x="462" y="919"/>
                  </a:lnTo>
                  <a:lnTo>
                    <a:pt x="431" y="916"/>
                  </a:lnTo>
                  <a:lnTo>
                    <a:pt x="400" y="912"/>
                  </a:lnTo>
                  <a:lnTo>
                    <a:pt x="370" y="908"/>
                  </a:lnTo>
                  <a:lnTo>
                    <a:pt x="340" y="903"/>
                  </a:lnTo>
                  <a:lnTo>
                    <a:pt x="311" y="899"/>
                  </a:lnTo>
                  <a:lnTo>
                    <a:pt x="284" y="894"/>
                  </a:lnTo>
                  <a:lnTo>
                    <a:pt x="257" y="889"/>
                  </a:lnTo>
                  <a:lnTo>
                    <a:pt x="232" y="886"/>
                  </a:lnTo>
                  <a:lnTo>
                    <a:pt x="209" y="881"/>
                  </a:lnTo>
                  <a:lnTo>
                    <a:pt x="187" y="878"/>
                  </a:lnTo>
                  <a:lnTo>
                    <a:pt x="168" y="874"/>
                  </a:lnTo>
                  <a:lnTo>
                    <a:pt x="150" y="870"/>
                  </a:lnTo>
                  <a:lnTo>
                    <a:pt x="133" y="863"/>
                  </a:lnTo>
                  <a:lnTo>
                    <a:pt x="114" y="854"/>
                  </a:lnTo>
                  <a:lnTo>
                    <a:pt x="96" y="842"/>
                  </a:lnTo>
                  <a:lnTo>
                    <a:pt x="80" y="828"/>
                  </a:lnTo>
                  <a:lnTo>
                    <a:pt x="64" y="813"/>
                  </a:lnTo>
                  <a:lnTo>
                    <a:pt x="49" y="796"/>
                  </a:lnTo>
                  <a:lnTo>
                    <a:pt x="35" y="779"/>
                  </a:lnTo>
                  <a:lnTo>
                    <a:pt x="23" y="759"/>
                  </a:lnTo>
                  <a:lnTo>
                    <a:pt x="14" y="740"/>
                  </a:lnTo>
                  <a:lnTo>
                    <a:pt x="6" y="719"/>
                  </a:lnTo>
                  <a:lnTo>
                    <a:pt x="3" y="698"/>
                  </a:lnTo>
                  <a:lnTo>
                    <a:pt x="0" y="676"/>
                  </a:lnTo>
                  <a:lnTo>
                    <a:pt x="3" y="655"/>
                  </a:lnTo>
                  <a:lnTo>
                    <a:pt x="8" y="634"/>
                  </a:lnTo>
                  <a:lnTo>
                    <a:pt x="18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5" name="Freeform 600"/>
            <p:cNvSpPr>
              <a:spLocks/>
            </p:cNvSpPr>
            <p:nvPr/>
          </p:nvSpPr>
          <p:spPr bwMode="auto">
            <a:xfrm>
              <a:off x="3829" y="2046"/>
              <a:ext cx="755" cy="563"/>
            </a:xfrm>
            <a:custGeom>
              <a:avLst/>
              <a:gdLst>
                <a:gd name="T0" fmla="*/ 94 w 1508"/>
                <a:gd name="T1" fmla="*/ 32 h 1125"/>
                <a:gd name="T2" fmla="*/ 91 w 1508"/>
                <a:gd name="T3" fmla="*/ 40 h 1125"/>
                <a:gd name="T4" fmla="*/ 88 w 1508"/>
                <a:gd name="T5" fmla="*/ 49 h 1125"/>
                <a:gd name="T6" fmla="*/ 84 w 1508"/>
                <a:gd name="T7" fmla="*/ 58 h 1125"/>
                <a:gd name="T8" fmla="*/ 80 w 1508"/>
                <a:gd name="T9" fmla="*/ 66 h 1125"/>
                <a:gd name="T10" fmla="*/ 78 w 1508"/>
                <a:gd name="T11" fmla="*/ 70 h 1125"/>
                <a:gd name="T12" fmla="*/ 76 w 1508"/>
                <a:gd name="T13" fmla="*/ 71 h 1125"/>
                <a:gd name="T14" fmla="*/ 74 w 1508"/>
                <a:gd name="T15" fmla="*/ 70 h 1125"/>
                <a:gd name="T16" fmla="*/ 72 w 1508"/>
                <a:gd name="T17" fmla="*/ 68 h 1125"/>
                <a:gd name="T18" fmla="*/ 69 w 1508"/>
                <a:gd name="T19" fmla="*/ 65 h 1125"/>
                <a:gd name="T20" fmla="*/ 65 w 1508"/>
                <a:gd name="T21" fmla="*/ 63 h 1125"/>
                <a:gd name="T22" fmla="*/ 60 w 1508"/>
                <a:gd name="T23" fmla="*/ 62 h 1125"/>
                <a:gd name="T24" fmla="*/ 55 w 1508"/>
                <a:gd name="T25" fmla="*/ 60 h 1125"/>
                <a:gd name="T26" fmla="*/ 50 w 1508"/>
                <a:gd name="T27" fmla="*/ 59 h 1125"/>
                <a:gd name="T28" fmla="*/ 45 w 1508"/>
                <a:gd name="T29" fmla="*/ 57 h 1125"/>
                <a:gd name="T30" fmla="*/ 40 w 1508"/>
                <a:gd name="T31" fmla="*/ 57 h 1125"/>
                <a:gd name="T32" fmla="*/ 34 w 1508"/>
                <a:gd name="T33" fmla="*/ 57 h 1125"/>
                <a:gd name="T34" fmla="*/ 29 w 1508"/>
                <a:gd name="T35" fmla="*/ 56 h 1125"/>
                <a:gd name="T36" fmla="*/ 23 w 1508"/>
                <a:gd name="T37" fmla="*/ 56 h 1125"/>
                <a:gd name="T38" fmla="*/ 18 w 1508"/>
                <a:gd name="T39" fmla="*/ 55 h 1125"/>
                <a:gd name="T40" fmla="*/ 13 w 1508"/>
                <a:gd name="T41" fmla="*/ 54 h 1125"/>
                <a:gd name="T42" fmla="*/ 10 w 1508"/>
                <a:gd name="T43" fmla="*/ 53 h 1125"/>
                <a:gd name="T44" fmla="*/ 6 w 1508"/>
                <a:gd name="T45" fmla="*/ 52 h 1125"/>
                <a:gd name="T46" fmla="*/ 3 w 1508"/>
                <a:gd name="T47" fmla="*/ 49 h 1125"/>
                <a:gd name="T48" fmla="*/ 1 w 1508"/>
                <a:gd name="T49" fmla="*/ 45 h 1125"/>
                <a:gd name="T50" fmla="*/ 0 w 1508"/>
                <a:gd name="T51" fmla="*/ 42 h 1125"/>
                <a:gd name="T52" fmla="*/ 1 w 1508"/>
                <a:gd name="T53" fmla="*/ 38 h 1125"/>
                <a:gd name="T54" fmla="*/ 2 w 1508"/>
                <a:gd name="T55" fmla="*/ 37 h 1125"/>
                <a:gd name="T56" fmla="*/ 5 w 1508"/>
                <a:gd name="T57" fmla="*/ 34 h 1125"/>
                <a:gd name="T58" fmla="*/ 7 w 1508"/>
                <a:gd name="T59" fmla="*/ 31 h 1125"/>
                <a:gd name="T60" fmla="*/ 11 w 1508"/>
                <a:gd name="T61" fmla="*/ 26 h 1125"/>
                <a:gd name="T62" fmla="*/ 13 w 1508"/>
                <a:gd name="T63" fmla="*/ 22 h 1125"/>
                <a:gd name="T64" fmla="*/ 16 w 1508"/>
                <a:gd name="T65" fmla="*/ 16 h 1125"/>
                <a:gd name="T66" fmla="*/ 18 w 1508"/>
                <a:gd name="T67" fmla="*/ 11 h 1125"/>
                <a:gd name="T68" fmla="*/ 21 w 1508"/>
                <a:gd name="T69" fmla="*/ 8 h 1125"/>
                <a:gd name="T70" fmla="*/ 24 w 1508"/>
                <a:gd name="T71" fmla="*/ 6 h 1125"/>
                <a:gd name="T72" fmla="*/ 26 w 1508"/>
                <a:gd name="T73" fmla="*/ 6 h 1125"/>
                <a:gd name="T74" fmla="*/ 28 w 1508"/>
                <a:gd name="T75" fmla="*/ 5 h 1125"/>
                <a:gd name="T76" fmla="*/ 28 w 1508"/>
                <a:gd name="T77" fmla="*/ 5 h 1125"/>
                <a:gd name="T78" fmla="*/ 32 w 1508"/>
                <a:gd name="T79" fmla="*/ 6 h 1125"/>
                <a:gd name="T80" fmla="*/ 34 w 1508"/>
                <a:gd name="T81" fmla="*/ 8 h 1125"/>
                <a:gd name="T82" fmla="*/ 36 w 1508"/>
                <a:gd name="T83" fmla="*/ 12 h 1125"/>
                <a:gd name="T84" fmla="*/ 37 w 1508"/>
                <a:gd name="T85" fmla="*/ 16 h 1125"/>
                <a:gd name="T86" fmla="*/ 40 w 1508"/>
                <a:gd name="T87" fmla="*/ 16 h 1125"/>
                <a:gd name="T88" fmla="*/ 44 w 1508"/>
                <a:gd name="T89" fmla="*/ 13 h 1125"/>
                <a:gd name="T90" fmla="*/ 48 w 1508"/>
                <a:gd name="T91" fmla="*/ 10 h 1125"/>
                <a:gd name="T92" fmla="*/ 51 w 1508"/>
                <a:gd name="T93" fmla="*/ 7 h 1125"/>
                <a:gd name="T94" fmla="*/ 54 w 1508"/>
                <a:gd name="T95" fmla="*/ 5 h 1125"/>
                <a:gd name="T96" fmla="*/ 57 w 1508"/>
                <a:gd name="T97" fmla="*/ 3 h 1125"/>
                <a:gd name="T98" fmla="*/ 60 w 1508"/>
                <a:gd name="T99" fmla="*/ 1 h 1125"/>
                <a:gd name="T100" fmla="*/ 63 w 1508"/>
                <a:gd name="T101" fmla="*/ 0 h 1125"/>
                <a:gd name="T102" fmla="*/ 67 w 1508"/>
                <a:gd name="T103" fmla="*/ 1 h 1125"/>
                <a:gd name="T104" fmla="*/ 71 w 1508"/>
                <a:gd name="T105" fmla="*/ 2 h 1125"/>
                <a:gd name="T106" fmla="*/ 76 w 1508"/>
                <a:gd name="T107" fmla="*/ 5 h 1125"/>
                <a:gd name="T108" fmla="*/ 81 w 1508"/>
                <a:gd name="T109" fmla="*/ 7 h 1125"/>
                <a:gd name="T110" fmla="*/ 85 w 1508"/>
                <a:gd name="T111" fmla="*/ 10 h 1125"/>
                <a:gd name="T112" fmla="*/ 89 w 1508"/>
                <a:gd name="T113" fmla="*/ 14 h 1125"/>
                <a:gd name="T114" fmla="*/ 92 w 1508"/>
                <a:gd name="T115" fmla="*/ 18 h 1125"/>
                <a:gd name="T116" fmla="*/ 94 w 1508"/>
                <a:gd name="T117" fmla="*/ 23 h 1125"/>
                <a:gd name="T118" fmla="*/ 95 w 1508"/>
                <a:gd name="T119" fmla="*/ 27 h 1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8"/>
                <a:gd name="T181" fmla="*/ 0 h 1125"/>
                <a:gd name="T182" fmla="*/ 1508 w 1508"/>
                <a:gd name="T183" fmla="*/ 1125 h 1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8" h="1125">
                  <a:moveTo>
                    <a:pt x="1505" y="449"/>
                  </a:moveTo>
                  <a:lnTo>
                    <a:pt x="1498" y="477"/>
                  </a:lnTo>
                  <a:lnTo>
                    <a:pt x="1489" y="510"/>
                  </a:lnTo>
                  <a:lnTo>
                    <a:pt x="1477" y="548"/>
                  </a:lnTo>
                  <a:lnTo>
                    <a:pt x="1463" y="591"/>
                  </a:lnTo>
                  <a:lnTo>
                    <a:pt x="1448" y="636"/>
                  </a:lnTo>
                  <a:lnTo>
                    <a:pt x="1431" y="684"/>
                  </a:lnTo>
                  <a:lnTo>
                    <a:pt x="1414" y="733"/>
                  </a:lnTo>
                  <a:lnTo>
                    <a:pt x="1394" y="782"/>
                  </a:lnTo>
                  <a:lnTo>
                    <a:pt x="1375" y="832"/>
                  </a:lnTo>
                  <a:lnTo>
                    <a:pt x="1355" y="880"/>
                  </a:lnTo>
                  <a:lnTo>
                    <a:pt x="1335" y="926"/>
                  </a:lnTo>
                  <a:lnTo>
                    <a:pt x="1316" y="969"/>
                  </a:lnTo>
                  <a:lnTo>
                    <a:pt x="1296" y="1008"/>
                  </a:lnTo>
                  <a:lnTo>
                    <a:pt x="1279" y="1042"/>
                  </a:lnTo>
                  <a:lnTo>
                    <a:pt x="1262" y="1070"/>
                  </a:lnTo>
                  <a:lnTo>
                    <a:pt x="1247" y="1092"/>
                  </a:lnTo>
                  <a:lnTo>
                    <a:pt x="1233" y="1107"/>
                  </a:lnTo>
                  <a:lnTo>
                    <a:pt x="1221" y="1118"/>
                  </a:lnTo>
                  <a:lnTo>
                    <a:pt x="1210" y="1123"/>
                  </a:lnTo>
                  <a:lnTo>
                    <a:pt x="1200" y="1125"/>
                  </a:lnTo>
                  <a:lnTo>
                    <a:pt x="1189" y="1122"/>
                  </a:lnTo>
                  <a:lnTo>
                    <a:pt x="1180" y="1117"/>
                  </a:lnTo>
                  <a:lnTo>
                    <a:pt x="1170" y="1108"/>
                  </a:lnTo>
                  <a:lnTo>
                    <a:pt x="1160" y="1098"/>
                  </a:lnTo>
                  <a:lnTo>
                    <a:pt x="1149" y="1087"/>
                  </a:lnTo>
                  <a:lnTo>
                    <a:pt x="1137" y="1074"/>
                  </a:lnTo>
                  <a:lnTo>
                    <a:pt x="1125" y="1060"/>
                  </a:lnTo>
                  <a:lnTo>
                    <a:pt x="1110" y="1046"/>
                  </a:lnTo>
                  <a:lnTo>
                    <a:pt x="1094" y="1034"/>
                  </a:lnTo>
                  <a:lnTo>
                    <a:pt x="1075" y="1021"/>
                  </a:lnTo>
                  <a:lnTo>
                    <a:pt x="1054" y="1011"/>
                  </a:lnTo>
                  <a:lnTo>
                    <a:pt x="1031" y="1002"/>
                  </a:lnTo>
                  <a:lnTo>
                    <a:pt x="1007" y="996"/>
                  </a:lnTo>
                  <a:lnTo>
                    <a:pt x="982" y="987"/>
                  </a:lnTo>
                  <a:lnTo>
                    <a:pt x="957" y="979"/>
                  </a:lnTo>
                  <a:lnTo>
                    <a:pt x="930" y="970"/>
                  </a:lnTo>
                  <a:lnTo>
                    <a:pt x="905" y="962"/>
                  </a:lnTo>
                  <a:lnTo>
                    <a:pt x="878" y="953"/>
                  </a:lnTo>
                  <a:lnTo>
                    <a:pt x="851" y="945"/>
                  </a:lnTo>
                  <a:lnTo>
                    <a:pt x="824" y="937"/>
                  </a:lnTo>
                  <a:lnTo>
                    <a:pt x="797" y="930"/>
                  </a:lnTo>
                  <a:lnTo>
                    <a:pt x="769" y="923"/>
                  </a:lnTo>
                  <a:lnTo>
                    <a:pt x="741" y="917"/>
                  </a:lnTo>
                  <a:lnTo>
                    <a:pt x="714" y="911"/>
                  </a:lnTo>
                  <a:lnTo>
                    <a:pt x="685" y="907"/>
                  </a:lnTo>
                  <a:lnTo>
                    <a:pt x="657" y="905"/>
                  </a:lnTo>
                  <a:lnTo>
                    <a:pt x="630" y="902"/>
                  </a:lnTo>
                  <a:lnTo>
                    <a:pt x="601" y="902"/>
                  </a:lnTo>
                  <a:lnTo>
                    <a:pt x="572" y="902"/>
                  </a:lnTo>
                  <a:lnTo>
                    <a:pt x="543" y="901"/>
                  </a:lnTo>
                  <a:lnTo>
                    <a:pt x="513" y="900"/>
                  </a:lnTo>
                  <a:lnTo>
                    <a:pt x="482" y="898"/>
                  </a:lnTo>
                  <a:lnTo>
                    <a:pt x="452" y="894"/>
                  </a:lnTo>
                  <a:lnTo>
                    <a:pt x="421" y="891"/>
                  </a:lnTo>
                  <a:lnTo>
                    <a:pt x="391" y="887"/>
                  </a:lnTo>
                  <a:lnTo>
                    <a:pt x="361" y="883"/>
                  </a:lnTo>
                  <a:lnTo>
                    <a:pt x="331" y="879"/>
                  </a:lnTo>
                  <a:lnTo>
                    <a:pt x="304" y="875"/>
                  </a:lnTo>
                  <a:lnTo>
                    <a:pt x="276" y="870"/>
                  </a:lnTo>
                  <a:lnTo>
                    <a:pt x="250" y="865"/>
                  </a:lnTo>
                  <a:lnTo>
                    <a:pt x="225" y="862"/>
                  </a:lnTo>
                  <a:lnTo>
                    <a:pt x="202" y="857"/>
                  </a:lnTo>
                  <a:lnTo>
                    <a:pt x="182" y="854"/>
                  </a:lnTo>
                  <a:lnTo>
                    <a:pt x="163" y="850"/>
                  </a:lnTo>
                  <a:lnTo>
                    <a:pt x="146" y="846"/>
                  </a:lnTo>
                  <a:lnTo>
                    <a:pt x="127" y="839"/>
                  </a:lnTo>
                  <a:lnTo>
                    <a:pt x="110" y="830"/>
                  </a:lnTo>
                  <a:lnTo>
                    <a:pt x="93" y="819"/>
                  </a:lnTo>
                  <a:lnTo>
                    <a:pt x="76" y="805"/>
                  </a:lnTo>
                  <a:lnTo>
                    <a:pt x="61" y="792"/>
                  </a:lnTo>
                  <a:lnTo>
                    <a:pt x="46" y="775"/>
                  </a:lnTo>
                  <a:lnTo>
                    <a:pt x="33" y="757"/>
                  </a:lnTo>
                  <a:lnTo>
                    <a:pt x="21" y="739"/>
                  </a:lnTo>
                  <a:lnTo>
                    <a:pt x="12" y="720"/>
                  </a:lnTo>
                  <a:lnTo>
                    <a:pt x="5" y="699"/>
                  </a:lnTo>
                  <a:lnTo>
                    <a:pt x="1" y="679"/>
                  </a:lnTo>
                  <a:lnTo>
                    <a:pt x="0" y="658"/>
                  </a:lnTo>
                  <a:lnTo>
                    <a:pt x="1" y="637"/>
                  </a:lnTo>
                  <a:lnTo>
                    <a:pt x="7" y="616"/>
                  </a:lnTo>
                  <a:lnTo>
                    <a:pt x="16" y="596"/>
                  </a:lnTo>
                  <a:lnTo>
                    <a:pt x="17" y="595"/>
                  </a:lnTo>
                  <a:lnTo>
                    <a:pt x="23" y="589"/>
                  </a:lnTo>
                  <a:lnTo>
                    <a:pt x="30" y="582"/>
                  </a:lnTo>
                  <a:lnTo>
                    <a:pt x="40" y="570"/>
                  </a:lnTo>
                  <a:lnTo>
                    <a:pt x="51" y="558"/>
                  </a:lnTo>
                  <a:lnTo>
                    <a:pt x="65" y="543"/>
                  </a:lnTo>
                  <a:lnTo>
                    <a:pt x="80" y="524"/>
                  </a:lnTo>
                  <a:lnTo>
                    <a:pt x="96" y="506"/>
                  </a:lnTo>
                  <a:lnTo>
                    <a:pt x="112" y="485"/>
                  </a:lnTo>
                  <a:lnTo>
                    <a:pt x="130" y="462"/>
                  </a:lnTo>
                  <a:lnTo>
                    <a:pt x="147" y="439"/>
                  </a:lnTo>
                  <a:lnTo>
                    <a:pt x="163" y="415"/>
                  </a:lnTo>
                  <a:lnTo>
                    <a:pt x="179" y="389"/>
                  </a:lnTo>
                  <a:lnTo>
                    <a:pt x="194" y="364"/>
                  </a:lnTo>
                  <a:lnTo>
                    <a:pt x="207" y="339"/>
                  </a:lnTo>
                  <a:lnTo>
                    <a:pt x="218" y="313"/>
                  </a:lnTo>
                  <a:lnTo>
                    <a:pt x="231" y="281"/>
                  </a:lnTo>
                  <a:lnTo>
                    <a:pt x="245" y="252"/>
                  </a:lnTo>
                  <a:lnTo>
                    <a:pt x="258" y="225"/>
                  </a:lnTo>
                  <a:lnTo>
                    <a:pt x="271" y="199"/>
                  </a:lnTo>
                  <a:lnTo>
                    <a:pt x="286" y="175"/>
                  </a:lnTo>
                  <a:lnTo>
                    <a:pt x="301" y="154"/>
                  </a:lnTo>
                  <a:lnTo>
                    <a:pt x="319" y="136"/>
                  </a:lnTo>
                  <a:lnTo>
                    <a:pt x="336" y="120"/>
                  </a:lnTo>
                  <a:lnTo>
                    <a:pt x="347" y="111"/>
                  </a:lnTo>
                  <a:lnTo>
                    <a:pt x="359" y="103"/>
                  </a:lnTo>
                  <a:lnTo>
                    <a:pt x="370" y="96"/>
                  </a:lnTo>
                  <a:lnTo>
                    <a:pt x="382" y="90"/>
                  </a:lnTo>
                  <a:lnTo>
                    <a:pt x="393" y="85"/>
                  </a:lnTo>
                  <a:lnTo>
                    <a:pt x="405" y="81"/>
                  </a:lnTo>
                  <a:lnTo>
                    <a:pt x="418" y="77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7" y="74"/>
                  </a:lnTo>
                  <a:lnTo>
                    <a:pt x="441" y="74"/>
                  </a:lnTo>
                  <a:lnTo>
                    <a:pt x="443" y="74"/>
                  </a:lnTo>
                  <a:lnTo>
                    <a:pt x="472" y="71"/>
                  </a:lnTo>
                  <a:lnTo>
                    <a:pt x="494" y="75"/>
                  </a:lnTo>
                  <a:lnTo>
                    <a:pt x="510" y="83"/>
                  </a:lnTo>
                  <a:lnTo>
                    <a:pt x="522" y="94"/>
                  </a:lnTo>
                  <a:lnTo>
                    <a:pt x="533" y="111"/>
                  </a:lnTo>
                  <a:lnTo>
                    <a:pt x="541" y="128"/>
                  </a:lnTo>
                  <a:lnTo>
                    <a:pt x="549" y="146"/>
                  </a:lnTo>
                  <a:lnTo>
                    <a:pt x="557" y="165"/>
                  </a:lnTo>
                  <a:lnTo>
                    <a:pt x="566" y="187"/>
                  </a:lnTo>
                  <a:lnTo>
                    <a:pt x="573" y="211"/>
                  </a:lnTo>
                  <a:lnTo>
                    <a:pt x="580" y="233"/>
                  </a:lnTo>
                  <a:lnTo>
                    <a:pt x="589" y="252"/>
                  </a:lnTo>
                  <a:lnTo>
                    <a:pt x="601" y="264"/>
                  </a:lnTo>
                  <a:lnTo>
                    <a:pt x="617" y="266"/>
                  </a:lnTo>
                  <a:lnTo>
                    <a:pt x="639" y="255"/>
                  </a:lnTo>
                  <a:lnTo>
                    <a:pt x="668" y="229"/>
                  </a:lnTo>
                  <a:lnTo>
                    <a:pt x="685" y="212"/>
                  </a:lnTo>
                  <a:lnTo>
                    <a:pt x="703" y="195"/>
                  </a:lnTo>
                  <a:lnTo>
                    <a:pt x="721" y="179"/>
                  </a:lnTo>
                  <a:lnTo>
                    <a:pt x="739" y="162"/>
                  </a:lnTo>
                  <a:lnTo>
                    <a:pt x="756" y="147"/>
                  </a:lnTo>
                  <a:lnTo>
                    <a:pt x="775" y="134"/>
                  </a:lnTo>
                  <a:lnTo>
                    <a:pt x="792" y="119"/>
                  </a:lnTo>
                  <a:lnTo>
                    <a:pt x="809" y="106"/>
                  </a:lnTo>
                  <a:lnTo>
                    <a:pt x="826" y="92"/>
                  </a:lnTo>
                  <a:lnTo>
                    <a:pt x="844" y="81"/>
                  </a:lnTo>
                  <a:lnTo>
                    <a:pt x="860" y="68"/>
                  </a:lnTo>
                  <a:lnTo>
                    <a:pt x="875" y="58"/>
                  </a:lnTo>
                  <a:lnTo>
                    <a:pt x="890" y="46"/>
                  </a:lnTo>
                  <a:lnTo>
                    <a:pt x="905" y="36"/>
                  </a:lnTo>
                  <a:lnTo>
                    <a:pt x="917" y="26"/>
                  </a:lnTo>
                  <a:lnTo>
                    <a:pt x="930" y="17"/>
                  </a:lnTo>
                  <a:lnTo>
                    <a:pt x="944" y="9"/>
                  </a:lnTo>
                  <a:lnTo>
                    <a:pt x="959" y="3"/>
                  </a:lnTo>
                  <a:lnTo>
                    <a:pt x="976" y="1"/>
                  </a:lnTo>
                  <a:lnTo>
                    <a:pt x="995" y="0"/>
                  </a:lnTo>
                  <a:lnTo>
                    <a:pt x="1015" y="1"/>
                  </a:lnTo>
                  <a:lnTo>
                    <a:pt x="1037" y="3"/>
                  </a:lnTo>
                  <a:lnTo>
                    <a:pt x="1060" y="8"/>
                  </a:lnTo>
                  <a:lnTo>
                    <a:pt x="1084" y="14"/>
                  </a:lnTo>
                  <a:lnTo>
                    <a:pt x="1109" y="22"/>
                  </a:lnTo>
                  <a:lnTo>
                    <a:pt x="1134" y="31"/>
                  </a:lnTo>
                  <a:lnTo>
                    <a:pt x="1159" y="41"/>
                  </a:lnTo>
                  <a:lnTo>
                    <a:pt x="1185" y="53"/>
                  </a:lnTo>
                  <a:lnTo>
                    <a:pt x="1210" y="66"/>
                  </a:lnTo>
                  <a:lnTo>
                    <a:pt x="1236" y="79"/>
                  </a:lnTo>
                  <a:lnTo>
                    <a:pt x="1262" y="93"/>
                  </a:lnTo>
                  <a:lnTo>
                    <a:pt x="1286" y="108"/>
                  </a:lnTo>
                  <a:lnTo>
                    <a:pt x="1310" y="124"/>
                  </a:lnTo>
                  <a:lnTo>
                    <a:pt x="1334" y="141"/>
                  </a:lnTo>
                  <a:lnTo>
                    <a:pt x="1357" y="159"/>
                  </a:lnTo>
                  <a:lnTo>
                    <a:pt x="1379" y="177"/>
                  </a:lnTo>
                  <a:lnTo>
                    <a:pt x="1400" y="197"/>
                  </a:lnTo>
                  <a:lnTo>
                    <a:pt x="1420" y="218"/>
                  </a:lnTo>
                  <a:lnTo>
                    <a:pt x="1438" y="238"/>
                  </a:lnTo>
                  <a:lnTo>
                    <a:pt x="1454" y="260"/>
                  </a:lnTo>
                  <a:lnTo>
                    <a:pt x="1469" y="282"/>
                  </a:lnTo>
                  <a:lnTo>
                    <a:pt x="1482" y="305"/>
                  </a:lnTo>
                  <a:lnTo>
                    <a:pt x="1492" y="328"/>
                  </a:lnTo>
                  <a:lnTo>
                    <a:pt x="1500" y="353"/>
                  </a:lnTo>
                  <a:lnTo>
                    <a:pt x="1506" y="377"/>
                  </a:lnTo>
                  <a:lnTo>
                    <a:pt x="1508" y="401"/>
                  </a:lnTo>
                  <a:lnTo>
                    <a:pt x="1508" y="425"/>
                  </a:lnTo>
                  <a:lnTo>
                    <a:pt x="1505" y="449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6" name="Freeform 601"/>
            <p:cNvSpPr>
              <a:spLocks/>
            </p:cNvSpPr>
            <p:nvPr/>
          </p:nvSpPr>
          <p:spPr bwMode="auto">
            <a:xfrm>
              <a:off x="3834" y="2054"/>
              <a:ext cx="740" cy="544"/>
            </a:xfrm>
            <a:custGeom>
              <a:avLst/>
              <a:gdLst>
                <a:gd name="T0" fmla="*/ 92 w 1480"/>
                <a:gd name="T1" fmla="*/ 31 h 1088"/>
                <a:gd name="T2" fmla="*/ 89 w 1480"/>
                <a:gd name="T3" fmla="*/ 39 h 1088"/>
                <a:gd name="T4" fmla="*/ 86 w 1480"/>
                <a:gd name="T5" fmla="*/ 48 h 1088"/>
                <a:gd name="T6" fmla="*/ 83 w 1480"/>
                <a:gd name="T7" fmla="*/ 56 h 1088"/>
                <a:gd name="T8" fmla="*/ 79 w 1480"/>
                <a:gd name="T9" fmla="*/ 63 h 1088"/>
                <a:gd name="T10" fmla="*/ 76 w 1480"/>
                <a:gd name="T11" fmla="*/ 67 h 1088"/>
                <a:gd name="T12" fmla="*/ 74 w 1480"/>
                <a:gd name="T13" fmla="*/ 68 h 1088"/>
                <a:gd name="T14" fmla="*/ 72 w 1480"/>
                <a:gd name="T15" fmla="*/ 68 h 1088"/>
                <a:gd name="T16" fmla="*/ 70 w 1480"/>
                <a:gd name="T17" fmla="*/ 65 h 1088"/>
                <a:gd name="T18" fmla="*/ 68 w 1480"/>
                <a:gd name="T19" fmla="*/ 63 h 1088"/>
                <a:gd name="T20" fmla="*/ 64 w 1480"/>
                <a:gd name="T21" fmla="*/ 61 h 1088"/>
                <a:gd name="T22" fmla="*/ 59 w 1480"/>
                <a:gd name="T23" fmla="*/ 60 h 1088"/>
                <a:gd name="T24" fmla="*/ 54 w 1480"/>
                <a:gd name="T25" fmla="*/ 58 h 1088"/>
                <a:gd name="T26" fmla="*/ 49 w 1480"/>
                <a:gd name="T27" fmla="*/ 57 h 1088"/>
                <a:gd name="T28" fmla="*/ 44 w 1480"/>
                <a:gd name="T29" fmla="*/ 56 h 1088"/>
                <a:gd name="T30" fmla="*/ 39 w 1480"/>
                <a:gd name="T31" fmla="*/ 55 h 1088"/>
                <a:gd name="T32" fmla="*/ 34 w 1480"/>
                <a:gd name="T33" fmla="*/ 55 h 1088"/>
                <a:gd name="T34" fmla="*/ 28 w 1480"/>
                <a:gd name="T35" fmla="*/ 55 h 1088"/>
                <a:gd name="T36" fmla="*/ 23 w 1480"/>
                <a:gd name="T37" fmla="*/ 54 h 1088"/>
                <a:gd name="T38" fmla="*/ 17 w 1480"/>
                <a:gd name="T39" fmla="*/ 53 h 1088"/>
                <a:gd name="T40" fmla="*/ 13 w 1480"/>
                <a:gd name="T41" fmla="*/ 53 h 1088"/>
                <a:gd name="T42" fmla="*/ 9 w 1480"/>
                <a:gd name="T43" fmla="*/ 52 h 1088"/>
                <a:gd name="T44" fmla="*/ 6 w 1480"/>
                <a:gd name="T45" fmla="*/ 50 h 1088"/>
                <a:gd name="T46" fmla="*/ 3 w 1480"/>
                <a:gd name="T47" fmla="*/ 48 h 1088"/>
                <a:gd name="T48" fmla="*/ 1 w 1480"/>
                <a:gd name="T49" fmla="*/ 44 h 1088"/>
                <a:gd name="T50" fmla="*/ 0 w 1480"/>
                <a:gd name="T51" fmla="*/ 40 h 1088"/>
                <a:gd name="T52" fmla="*/ 1 w 1480"/>
                <a:gd name="T53" fmla="*/ 37 h 1088"/>
                <a:gd name="T54" fmla="*/ 2 w 1480"/>
                <a:gd name="T55" fmla="*/ 36 h 1088"/>
                <a:gd name="T56" fmla="*/ 4 w 1480"/>
                <a:gd name="T57" fmla="*/ 33 h 1088"/>
                <a:gd name="T58" fmla="*/ 7 w 1480"/>
                <a:gd name="T59" fmla="*/ 30 h 1088"/>
                <a:gd name="T60" fmla="*/ 11 w 1480"/>
                <a:gd name="T61" fmla="*/ 26 h 1088"/>
                <a:gd name="T62" fmla="*/ 13 w 1480"/>
                <a:gd name="T63" fmla="*/ 21 h 1088"/>
                <a:gd name="T64" fmla="*/ 16 w 1480"/>
                <a:gd name="T65" fmla="*/ 16 h 1088"/>
                <a:gd name="T66" fmla="*/ 18 w 1480"/>
                <a:gd name="T67" fmla="*/ 11 h 1088"/>
                <a:gd name="T68" fmla="*/ 22 w 1480"/>
                <a:gd name="T69" fmla="*/ 7 h 1088"/>
                <a:gd name="T70" fmla="*/ 24 w 1480"/>
                <a:gd name="T71" fmla="*/ 6 h 1088"/>
                <a:gd name="T72" fmla="*/ 26 w 1480"/>
                <a:gd name="T73" fmla="*/ 6 h 1088"/>
                <a:gd name="T74" fmla="*/ 28 w 1480"/>
                <a:gd name="T75" fmla="*/ 6 h 1088"/>
                <a:gd name="T76" fmla="*/ 28 w 1480"/>
                <a:gd name="T77" fmla="*/ 6 h 1088"/>
                <a:gd name="T78" fmla="*/ 32 w 1480"/>
                <a:gd name="T79" fmla="*/ 6 h 1088"/>
                <a:gd name="T80" fmla="*/ 34 w 1480"/>
                <a:gd name="T81" fmla="*/ 9 h 1088"/>
                <a:gd name="T82" fmla="*/ 36 w 1480"/>
                <a:gd name="T83" fmla="*/ 12 h 1088"/>
                <a:gd name="T84" fmla="*/ 38 w 1480"/>
                <a:gd name="T85" fmla="*/ 16 h 1088"/>
                <a:gd name="T86" fmla="*/ 41 w 1480"/>
                <a:gd name="T87" fmla="*/ 16 h 1088"/>
                <a:gd name="T88" fmla="*/ 44 w 1480"/>
                <a:gd name="T89" fmla="*/ 12 h 1088"/>
                <a:gd name="T90" fmla="*/ 48 w 1480"/>
                <a:gd name="T91" fmla="*/ 9 h 1088"/>
                <a:gd name="T92" fmla="*/ 51 w 1480"/>
                <a:gd name="T93" fmla="*/ 7 h 1088"/>
                <a:gd name="T94" fmla="*/ 54 w 1480"/>
                <a:gd name="T95" fmla="*/ 5 h 1088"/>
                <a:gd name="T96" fmla="*/ 57 w 1480"/>
                <a:gd name="T97" fmla="*/ 3 h 1088"/>
                <a:gd name="T98" fmla="*/ 59 w 1480"/>
                <a:gd name="T99" fmla="*/ 1 h 1088"/>
                <a:gd name="T100" fmla="*/ 62 w 1480"/>
                <a:gd name="T101" fmla="*/ 0 h 1088"/>
                <a:gd name="T102" fmla="*/ 66 w 1480"/>
                <a:gd name="T103" fmla="*/ 1 h 1088"/>
                <a:gd name="T104" fmla="*/ 70 w 1480"/>
                <a:gd name="T105" fmla="*/ 2 h 1088"/>
                <a:gd name="T106" fmla="*/ 75 w 1480"/>
                <a:gd name="T107" fmla="*/ 4 h 1088"/>
                <a:gd name="T108" fmla="*/ 79 w 1480"/>
                <a:gd name="T109" fmla="*/ 7 h 1088"/>
                <a:gd name="T110" fmla="*/ 84 w 1480"/>
                <a:gd name="T111" fmla="*/ 10 h 1088"/>
                <a:gd name="T112" fmla="*/ 88 w 1480"/>
                <a:gd name="T113" fmla="*/ 14 h 1088"/>
                <a:gd name="T114" fmla="*/ 91 w 1480"/>
                <a:gd name="T115" fmla="*/ 18 h 1088"/>
                <a:gd name="T116" fmla="*/ 92 w 1480"/>
                <a:gd name="T117" fmla="*/ 22 h 1088"/>
                <a:gd name="T118" fmla="*/ 93 w 1480"/>
                <a:gd name="T119" fmla="*/ 26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0"/>
                <a:gd name="T181" fmla="*/ 0 h 1088"/>
                <a:gd name="T182" fmla="*/ 1480 w 1480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0" h="1088">
                  <a:moveTo>
                    <a:pt x="1476" y="437"/>
                  </a:moveTo>
                  <a:lnTo>
                    <a:pt x="1469" y="463"/>
                  </a:lnTo>
                  <a:lnTo>
                    <a:pt x="1461" y="495"/>
                  </a:lnTo>
                  <a:lnTo>
                    <a:pt x="1450" y="532"/>
                  </a:lnTo>
                  <a:lnTo>
                    <a:pt x="1436" y="574"/>
                  </a:lnTo>
                  <a:lnTo>
                    <a:pt x="1422" y="618"/>
                  </a:lnTo>
                  <a:lnTo>
                    <a:pt x="1406" y="663"/>
                  </a:lnTo>
                  <a:lnTo>
                    <a:pt x="1389" y="710"/>
                  </a:lnTo>
                  <a:lnTo>
                    <a:pt x="1370" y="758"/>
                  </a:lnTo>
                  <a:lnTo>
                    <a:pt x="1352" y="805"/>
                  </a:lnTo>
                  <a:lnTo>
                    <a:pt x="1332" y="851"/>
                  </a:lnTo>
                  <a:lnTo>
                    <a:pt x="1314" y="895"/>
                  </a:lnTo>
                  <a:lnTo>
                    <a:pt x="1295" y="937"/>
                  </a:lnTo>
                  <a:lnTo>
                    <a:pt x="1277" y="974"/>
                  </a:lnTo>
                  <a:lnTo>
                    <a:pt x="1260" y="1007"/>
                  </a:lnTo>
                  <a:lnTo>
                    <a:pt x="1244" y="1034"/>
                  </a:lnTo>
                  <a:lnTo>
                    <a:pt x="1229" y="1055"/>
                  </a:lnTo>
                  <a:lnTo>
                    <a:pt x="1215" y="1070"/>
                  </a:lnTo>
                  <a:lnTo>
                    <a:pt x="1203" y="1081"/>
                  </a:lnTo>
                  <a:lnTo>
                    <a:pt x="1192" y="1085"/>
                  </a:lnTo>
                  <a:lnTo>
                    <a:pt x="1181" y="1088"/>
                  </a:lnTo>
                  <a:lnTo>
                    <a:pt x="1171" y="1085"/>
                  </a:lnTo>
                  <a:lnTo>
                    <a:pt x="1162" y="1080"/>
                  </a:lnTo>
                  <a:lnTo>
                    <a:pt x="1151" y="1073"/>
                  </a:lnTo>
                  <a:lnTo>
                    <a:pt x="1141" y="1062"/>
                  </a:lnTo>
                  <a:lnTo>
                    <a:pt x="1131" y="1051"/>
                  </a:lnTo>
                  <a:lnTo>
                    <a:pt x="1118" y="1039"/>
                  </a:lnTo>
                  <a:lnTo>
                    <a:pt x="1105" y="1027"/>
                  </a:lnTo>
                  <a:lnTo>
                    <a:pt x="1092" y="1013"/>
                  </a:lnTo>
                  <a:lnTo>
                    <a:pt x="1075" y="1001"/>
                  </a:lnTo>
                  <a:lnTo>
                    <a:pt x="1057" y="990"/>
                  </a:lnTo>
                  <a:lnTo>
                    <a:pt x="1037" y="979"/>
                  </a:lnTo>
                  <a:lnTo>
                    <a:pt x="1014" y="971"/>
                  </a:lnTo>
                  <a:lnTo>
                    <a:pt x="990" y="964"/>
                  </a:lnTo>
                  <a:lnTo>
                    <a:pt x="965" y="956"/>
                  </a:lnTo>
                  <a:lnTo>
                    <a:pt x="940" y="948"/>
                  </a:lnTo>
                  <a:lnTo>
                    <a:pt x="914" y="941"/>
                  </a:lnTo>
                  <a:lnTo>
                    <a:pt x="889" y="933"/>
                  </a:lnTo>
                  <a:lnTo>
                    <a:pt x="862" y="925"/>
                  </a:lnTo>
                  <a:lnTo>
                    <a:pt x="836" y="917"/>
                  </a:lnTo>
                  <a:lnTo>
                    <a:pt x="809" y="910"/>
                  </a:lnTo>
                  <a:lnTo>
                    <a:pt x="782" y="903"/>
                  </a:lnTo>
                  <a:lnTo>
                    <a:pt x="755" y="896"/>
                  </a:lnTo>
                  <a:lnTo>
                    <a:pt x="728" y="891"/>
                  </a:lnTo>
                  <a:lnTo>
                    <a:pt x="700" y="886"/>
                  </a:lnTo>
                  <a:lnTo>
                    <a:pt x="674" y="883"/>
                  </a:lnTo>
                  <a:lnTo>
                    <a:pt x="646" y="880"/>
                  </a:lnTo>
                  <a:lnTo>
                    <a:pt x="618" y="878"/>
                  </a:lnTo>
                  <a:lnTo>
                    <a:pt x="591" y="878"/>
                  </a:lnTo>
                  <a:lnTo>
                    <a:pt x="563" y="878"/>
                  </a:lnTo>
                  <a:lnTo>
                    <a:pt x="533" y="877"/>
                  </a:lnTo>
                  <a:lnTo>
                    <a:pt x="504" y="875"/>
                  </a:lnTo>
                  <a:lnTo>
                    <a:pt x="474" y="872"/>
                  </a:lnTo>
                  <a:lnTo>
                    <a:pt x="444" y="870"/>
                  </a:lnTo>
                  <a:lnTo>
                    <a:pt x="414" y="866"/>
                  </a:lnTo>
                  <a:lnTo>
                    <a:pt x="384" y="863"/>
                  </a:lnTo>
                  <a:lnTo>
                    <a:pt x="355" y="858"/>
                  </a:lnTo>
                  <a:lnTo>
                    <a:pt x="326" y="855"/>
                  </a:lnTo>
                  <a:lnTo>
                    <a:pt x="298" y="850"/>
                  </a:lnTo>
                  <a:lnTo>
                    <a:pt x="272" y="846"/>
                  </a:lnTo>
                  <a:lnTo>
                    <a:pt x="246" y="841"/>
                  </a:lnTo>
                  <a:lnTo>
                    <a:pt x="222" y="838"/>
                  </a:lnTo>
                  <a:lnTo>
                    <a:pt x="199" y="834"/>
                  </a:lnTo>
                  <a:lnTo>
                    <a:pt x="179" y="831"/>
                  </a:lnTo>
                  <a:lnTo>
                    <a:pt x="161" y="827"/>
                  </a:lnTo>
                  <a:lnTo>
                    <a:pt x="144" y="823"/>
                  </a:lnTo>
                  <a:lnTo>
                    <a:pt x="126" y="816"/>
                  </a:lnTo>
                  <a:lnTo>
                    <a:pt x="109" y="808"/>
                  </a:lnTo>
                  <a:lnTo>
                    <a:pt x="92" y="796"/>
                  </a:lnTo>
                  <a:lnTo>
                    <a:pt x="75" y="784"/>
                  </a:lnTo>
                  <a:lnTo>
                    <a:pt x="60" y="770"/>
                  </a:lnTo>
                  <a:lnTo>
                    <a:pt x="45" y="754"/>
                  </a:lnTo>
                  <a:lnTo>
                    <a:pt x="32" y="736"/>
                  </a:lnTo>
                  <a:lnTo>
                    <a:pt x="22" y="719"/>
                  </a:lnTo>
                  <a:lnTo>
                    <a:pt x="12" y="699"/>
                  </a:lnTo>
                  <a:lnTo>
                    <a:pt x="6" y="680"/>
                  </a:lnTo>
                  <a:lnTo>
                    <a:pt x="1" y="660"/>
                  </a:lnTo>
                  <a:lnTo>
                    <a:pt x="0" y="639"/>
                  </a:lnTo>
                  <a:lnTo>
                    <a:pt x="2" y="620"/>
                  </a:lnTo>
                  <a:lnTo>
                    <a:pt x="7" y="599"/>
                  </a:lnTo>
                  <a:lnTo>
                    <a:pt x="16" y="580"/>
                  </a:lnTo>
                  <a:lnTo>
                    <a:pt x="17" y="578"/>
                  </a:lnTo>
                  <a:lnTo>
                    <a:pt x="23" y="573"/>
                  </a:lnTo>
                  <a:lnTo>
                    <a:pt x="30" y="566"/>
                  </a:lnTo>
                  <a:lnTo>
                    <a:pt x="39" y="555"/>
                  </a:lnTo>
                  <a:lnTo>
                    <a:pt x="52" y="543"/>
                  </a:lnTo>
                  <a:lnTo>
                    <a:pt x="64" y="528"/>
                  </a:lnTo>
                  <a:lnTo>
                    <a:pt x="79" y="510"/>
                  </a:lnTo>
                  <a:lnTo>
                    <a:pt x="95" y="492"/>
                  </a:lnTo>
                  <a:lnTo>
                    <a:pt x="112" y="471"/>
                  </a:lnTo>
                  <a:lnTo>
                    <a:pt x="128" y="449"/>
                  </a:lnTo>
                  <a:lnTo>
                    <a:pt x="145" y="427"/>
                  </a:lnTo>
                  <a:lnTo>
                    <a:pt x="161" y="403"/>
                  </a:lnTo>
                  <a:lnTo>
                    <a:pt x="176" y="379"/>
                  </a:lnTo>
                  <a:lnTo>
                    <a:pt x="190" y="355"/>
                  </a:lnTo>
                  <a:lnTo>
                    <a:pt x="202" y="330"/>
                  </a:lnTo>
                  <a:lnTo>
                    <a:pt x="214" y="305"/>
                  </a:lnTo>
                  <a:lnTo>
                    <a:pt x="228" y="272"/>
                  </a:lnTo>
                  <a:lnTo>
                    <a:pt x="242" y="242"/>
                  </a:lnTo>
                  <a:lnTo>
                    <a:pt x="255" y="214"/>
                  </a:lnTo>
                  <a:lnTo>
                    <a:pt x="270" y="188"/>
                  </a:lnTo>
                  <a:lnTo>
                    <a:pt x="285" y="165"/>
                  </a:lnTo>
                  <a:lnTo>
                    <a:pt x="302" y="144"/>
                  </a:lnTo>
                  <a:lnTo>
                    <a:pt x="320" y="126"/>
                  </a:lnTo>
                  <a:lnTo>
                    <a:pt x="340" y="111"/>
                  </a:lnTo>
                  <a:lnTo>
                    <a:pt x="353" y="101"/>
                  </a:lnTo>
                  <a:lnTo>
                    <a:pt x="365" y="96"/>
                  </a:lnTo>
                  <a:lnTo>
                    <a:pt x="376" y="91"/>
                  </a:lnTo>
                  <a:lnTo>
                    <a:pt x="387" y="88"/>
                  </a:lnTo>
                  <a:lnTo>
                    <a:pt x="397" y="86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3"/>
                  </a:lnTo>
                  <a:lnTo>
                    <a:pt x="439" y="83"/>
                  </a:lnTo>
                  <a:lnTo>
                    <a:pt x="441" y="83"/>
                  </a:lnTo>
                  <a:lnTo>
                    <a:pt x="466" y="82"/>
                  </a:lnTo>
                  <a:lnTo>
                    <a:pt x="487" y="86"/>
                  </a:lnTo>
                  <a:lnTo>
                    <a:pt x="504" y="96"/>
                  </a:lnTo>
                  <a:lnTo>
                    <a:pt x="518" y="109"/>
                  </a:lnTo>
                  <a:lnTo>
                    <a:pt x="530" y="126"/>
                  </a:lnTo>
                  <a:lnTo>
                    <a:pt x="540" y="142"/>
                  </a:lnTo>
                  <a:lnTo>
                    <a:pt x="549" y="159"/>
                  </a:lnTo>
                  <a:lnTo>
                    <a:pt x="559" y="174"/>
                  </a:lnTo>
                  <a:lnTo>
                    <a:pt x="570" y="191"/>
                  </a:lnTo>
                  <a:lnTo>
                    <a:pt x="578" y="211"/>
                  </a:lnTo>
                  <a:lnTo>
                    <a:pt x="586" y="228"/>
                  </a:lnTo>
                  <a:lnTo>
                    <a:pt x="595" y="243"/>
                  </a:lnTo>
                  <a:lnTo>
                    <a:pt x="607" y="252"/>
                  </a:lnTo>
                  <a:lnTo>
                    <a:pt x="622" y="253"/>
                  </a:lnTo>
                  <a:lnTo>
                    <a:pt x="642" y="243"/>
                  </a:lnTo>
                  <a:lnTo>
                    <a:pt x="670" y="219"/>
                  </a:lnTo>
                  <a:lnTo>
                    <a:pt x="687" y="203"/>
                  </a:lnTo>
                  <a:lnTo>
                    <a:pt x="703" y="187"/>
                  </a:lnTo>
                  <a:lnTo>
                    <a:pt x="721" y="170"/>
                  </a:lnTo>
                  <a:lnTo>
                    <a:pt x="738" y="156"/>
                  </a:lnTo>
                  <a:lnTo>
                    <a:pt x="755" y="142"/>
                  </a:lnTo>
                  <a:lnTo>
                    <a:pt x="773" y="128"/>
                  </a:lnTo>
                  <a:lnTo>
                    <a:pt x="790" y="114"/>
                  </a:lnTo>
                  <a:lnTo>
                    <a:pt x="807" y="101"/>
                  </a:lnTo>
                  <a:lnTo>
                    <a:pt x="823" y="89"/>
                  </a:lnTo>
                  <a:lnTo>
                    <a:pt x="839" y="77"/>
                  </a:lnTo>
                  <a:lnTo>
                    <a:pt x="855" y="66"/>
                  </a:lnTo>
                  <a:lnTo>
                    <a:pt x="870" y="55"/>
                  </a:lnTo>
                  <a:lnTo>
                    <a:pt x="884" y="45"/>
                  </a:lnTo>
                  <a:lnTo>
                    <a:pt x="898" y="36"/>
                  </a:lnTo>
                  <a:lnTo>
                    <a:pt x="911" y="26"/>
                  </a:lnTo>
                  <a:lnTo>
                    <a:pt x="922" y="17"/>
                  </a:lnTo>
                  <a:lnTo>
                    <a:pt x="935" y="9"/>
                  </a:lnTo>
                  <a:lnTo>
                    <a:pt x="950" y="5"/>
                  </a:lnTo>
                  <a:lnTo>
                    <a:pt x="966" y="1"/>
                  </a:lnTo>
                  <a:lnTo>
                    <a:pt x="984" y="0"/>
                  </a:lnTo>
                  <a:lnTo>
                    <a:pt x="1003" y="1"/>
                  </a:lnTo>
                  <a:lnTo>
                    <a:pt x="1024" y="3"/>
                  </a:lnTo>
                  <a:lnTo>
                    <a:pt x="1045" y="8"/>
                  </a:lnTo>
                  <a:lnTo>
                    <a:pt x="1067" y="14"/>
                  </a:lnTo>
                  <a:lnTo>
                    <a:pt x="1090" y="22"/>
                  </a:lnTo>
                  <a:lnTo>
                    <a:pt x="1115" y="31"/>
                  </a:lnTo>
                  <a:lnTo>
                    <a:pt x="1139" y="40"/>
                  </a:lnTo>
                  <a:lnTo>
                    <a:pt x="1163" y="52"/>
                  </a:lnTo>
                  <a:lnTo>
                    <a:pt x="1188" y="64"/>
                  </a:lnTo>
                  <a:lnTo>
                    <a:pt x="1212" y="77"/>
                  </a:lnTo>
                  <a:lnTo>
                    <a:pt x="1238" y="91"/>
                  </a:lnTo>
                  <a:lnTo>
                    <a:pt x="1262" y="106"/>
                  </a:lnTo>
                  <a:lnTo>
                    <a:pt x="1286" y="121"/>
                  </a:lnTo>
                  <a:lnTo>
                    <a:pt x="1309" y="137"/>
                  </a:lnTo>
                  <a:lnTo>
                    <a:pt x="1331" y="154"/>
                  </a:lnTo>
                  <a:lnTo>
                    <a:pt x="1353" y="173"/>
                  </a:lnTo>
                  <a:lnTo>
                    <a:pt x="1374" y="191"/>
                  </a:lnTo>
                  <a:lnTo>
                    <a:pt x="1393" y="211"/>
                  </a:lnTo>
                  <a:lnTo>
                    <a:pt x="1411" y="232"/>
                  </a:lnTo>
                  <a:lnTo>
                    <a:pt x="1427" y="252"/>
                  </a:lnTo>
                  <a:lnTo>
                    <a:pt x="1442" y="274"/>
                  </a:lnTo>
                  <a:lnTo>
                    <a:pt x="1454" y="297"/>
                  </a:lnTo>
                  <a:lnTo>
                    <a:pt x="1464" y="319"/>
                  </a:lnTo>
                  <a:lnTo>
                    <a:pt x="1472" y="342"/>
                  </a:lnTo>
                  <a:lnTo>
                    <a:pt x="1477" y="365"/>
                  </a:lnTo>
                  <a:lnTo>
                    <a:pt x="1480" y="389"/>
                  </a:lnTo>
                  <a:lnTo>
                    <a:pt x="1480" y="412"/>
                  </a:lnTo>
                  <a:lnTo>
                    <a:pt x="1476" y="437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7" name="Freeform 602"/>
            <p:cNvSpPr>
              <a:spLocks/>
            </p:cNvSpPr>
            <p:nvPr/>
          </p:nvSpPr>
          <p:spPr bwMode="auto">
            <a:xfrm>
              <a:off x="3839" y="2062"/>
              <a:ext cx="724" cy="524"/>
            </a:xfrm>
            <a:custGeom>
              <a:avLst/>
              <a:gdLst>
                <a:gd name="T0" fmla="*/ 89 w 1450"/>
                <a:gd name="T1" fmla="*/ 30 h 1049"/>
                <a:gd name="T2" fmla="*/ 87 w 1450"/>
                <a:gd name="T3" fmla="*/ 37 h 1049"/>
                <a:gd name="T4" fmla="*/ 84 w 1450"/>
                <a:gd name="T5" fmla="*/ 45 h 1049"/>
                <a:gd name="T6" fmla="*/ 80 w 1450"/>
                <a:gd name="T7" fmla="*/ 53 h 1049"/>
                <a:gd name="T8" fmla="*/ 77 w 1450"/>
                <a:gd name="T9" fmla="*/ 60 h 1049"/>
                <a:gd name="T10" fmla="*/ 74 w 1450"/>
                <a:gd name="T11" fmla="*/ 64 h 1049"/>
                <a:gd name="T12" fmla="*/ 72 w 1450"/>
                <a:gd name="T13" fmla="*/ 65 h 1049"/>
                <a:gd name="T14" fmla="*/ 70 w 1450"/>
                <a:gd name="T15" fmla="*/ 64 h 1049"/>
                <a:gd name="T16" fmla="*/ 68 w 1450"/>
                <a:gd name="T17" fmla="*/ 62 h 1049"/>
                <a:gd name="T18" fmla="*/ 66 w 1450"/>
                <a:gd name="T19" fmla="*/ 60 h 1049"/>
                <a:gd name="T20" fmla="*/ 62 w 1450"/>
                <a:gd name="T21" fmla="*/ 58 h 1049"/>
                <a:gd name="T22" fmla="*/ 57 w 1450"/>
                <a:gd name="T23" fmla="*/ 57 h 1049"/>
                <a:gd name="T24" fmla="*/ 52 w 1450"/>
                <a:gd name="T25" fmla="*/ 55 h 1049"/>
                <a:gd name="T26" fmla="*/ 47 w 1450"/>
                <a:gd name="T27" fmla="*/ 54 h 1049"/>
                <a:gd name="T28" fmla="*/ 43 w 1450"/>
                <a:gd name="T29" fmla="*/ 53 h 1049"/>
                <a:gd name="T30" fmla="*/ 37 w 1450"/>
                <a:gd name="T31" fmla="*/ 53 h 1049"/>
                <a:gd name="T32" fmla="*/ 32 w 1450"/>
                <a:gd name="T33" fmla="*/ 53 h 1049"/>
                <a:gd name="T34" fmla="*/ 27 w 1450"/>
                <a:gd name="T35" fmla="*/ 52 h 1049"/>
                <a:gd name="T36" fmla="*/ 21 w 1450"/>
                <a:gd name="T37" fmla="*/ 52 h 1049"/>
                <a:gd name="T38" fmla="*/ 16 w 1450"/>
                <a:gd name="T39" fmla="*/ 51 h 1049"/>
                <a:gd name="T40" fmla="*/ 12 w 1450"/>
                <a:gd name="T41" fmla="*/ 50 h 1049"/>
                <a:gd name="T42" fmla="*/ 8 w 1450"/>
                <a:gd name="T43" fmla="*/ 49 h 1049"/>
                <a:gd name="T44" fmla="*/ 5 w 1450"/>
                <a:gd name="T45" fmla="*/ 48 h 1049"/>
                <a:gd name="T46" fmla="*/ 2 w 1450"/>
                <a:gd name="T47" fmla="*/ 45 h 1049"/>
                <a:gd name="T48" fmla="*/ 0 w 1450"/>
                <a:gd name="T49" fmla="*/ 42 h 1049"/>
                <a:gd name="T50" fmla="*/ 0 w 1450"/>
                <a:gd name="T51" fmla="*/ 38 h 1049"/>
                <a:gd name="T52" fmla="*/ 1 w 1450"/>
                <a:gd name="T53" fmla="*/ 35 h 1049"/>
                <a:gd name="T54" fmla="*/ 1 w 1450"/>
                <a:gd name="T55" fmla="*/ 34 h 1049"/>
                <a:gd name="T56" fmla="*/ 3 w 1450"/>
                <a:gd name="T57" fmla="*/ 32 h 1049"/>
                <a:gd name="T58" fmla="*/ 6 w 1450"/>
                <a:gd name="T59" fmla="*/ 28 h 1049"/>
                <a:gd name="T60" fmla="*/ 9 w 1450"/>
                <a:gd name="T61" fmla="*/ 24 h 1049"/>
                <a:gd name="T62" fmla="*/ 12 w 1450"/>
                <a:gd name="T63" fmla="*/ 19 h 1049"/>
                <a:gd name="T64" fmla="*/ 15 w 1450"/>
                <a:gd name="T65" fmla="*/ 14 h 1049"/>
                <a:gd name="T66" fmla="*/ 17 w 1450"/>
                <a:gd name="T67" fmla="*/ 9 h 1049"/>
                <a:gd name="T68" fmla="*/ 21 w 1450"/>
                <a:gd name="T69" fmla="*/ 6 h 1049"/>
                <a:gd name="T70" fmla="*/ 23 w 1450"/>
                <a:gd name="T71" fmla="*/ 5 h 1049"/>
                <a:gd name="T72" fmla="*/ 25 w 1450"/>
                <a:gd name="T73" fmla="*/ 5 h 1049"/>
                <a:gd name="T74" fmla="*/ 27 w 1450"/>
                <a:gd name="T75" fmla="*/ 5 h 1049"/>
                <a:gd name="T76" fmla="*/ 27 w 1450"/>
                <a:gd name="T77" fmla="*/ 5 h 1049"/>
                <a:gd name="T78" fmla="*/ 31 w 1450"/>
                <a:gd name="T79" fmla="*/ 7 h 1049"/>
                <a:gd name="T80" fmla="*/ 33 w 1450"/>
                <a:gd name="T81" fmla="*/ 10 h 1049"/>
                <a:gd name="T82" fmla="*/ 35 w 1450"/>
                <a:gd name="T83" fmla="*/ 12 h 1049"/>
                <a:gd name="T84" fmla="*/ 37 w 1450"/>
                <a:gd name="T85" fmla="*/ 14 h 1049"/>
                <a:gd name="T86" fmla="*/ 40 w 1450"/>
                <a:gd name="T87" fmla="*/ 14 h 1049"/>
                <a:gd name="T88" fmla="*/ 44 w 1450"/>
                <a:gd name="T89" fmla="*/ 11 h 1049"/>
                <a:gd name="T90" fmla="*/ 47 w 1450"/>
                <a:gd name="T91" fmla="*/ 8 h 1049"/>
                <a:gd name="T92" fmla="*/ 50 w 1450"/>
                <a:gd name="T93" fmla="*/ 6 h 1049"/>
                <a:gd name="T94" fmla="*/ 53 w 1450"/>
                <a:gd name="T95" fmla="*/ 3 h 1049"/>
                <a:gd name="T96" fmla="*/ 55 w 1450"/>
                <a:gd name="T97" fmla="*/ 2 h 1049"/>
                <a:gd name="T98" fmla="*/ 57 w 1450"/>
                <a:gd name="T99" fmla="*/ 0 h 1049"/>
                <a:gd name="T100" fmla="*/ 60 w 1450"/>
                <a:gd name="T101" fmla="*/ 0 h 1049"/>
                <a:gd name="T102" fmla="*/ 64 w 1450"/>
                <a:gd name="T103" fmla="*/ 0 h 1049"/>
                <a:gd name="T104" fmla="*/ 68 w 1450"/>
                <a:gd name="T105" fmla="*/ 1 h 1049"/>
                <a:gd name="T106" fmla="*/ 72 w 1450"/>
                <a:gd name="T107" fmla="*/ 3 h 1049"/>
                <a:gd name="T108" fmla="*/ 77 w 1450"/>
                <a:gd name="T109" fmla="*/ 6 h 1049"/>
                <a:gd name="T110" fmla="*/ 81 w 1450"/>
                <a:gd name="T111" fmla="*/ 9 h 1049"/>
                <a:gd name="T112" fmla="*/ 85 w 1450"/>
                <a:gd name="T113" fmla="*/ 12 h 1049"/>
                <a:gd name="T114" fmla="*/ 88 w 1450"/>
                <a:gd name="T115" fmla="*/ 16 h 1049"/>
                <a:gd name="T116" fmla="*/ 90 w 1450"/>
                <a:gd name="T117" fmla="*/ 20 h 1049"/>
                <a:gd name="T118" fmla="*/ 90 w 1450"/>
                <a:gd name="T119" fmla="*/ 25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0"/>
                <a:gd name="T181" fmla="*/ 0 h 1049"/>
                <a:gd name="T182" fmla="*/ 1450 w 1450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0" h="1049">
                  <a:moveTo>
                    <a:pt x="1446" y="424"/>
                  </a:moveTo>
                  <a:lnTo>
                    <a:pt x="1441" y="449"/>
                  </a:lnTo>
                  <a:lnTo>
                    <a:pt x="1431" y="481"/>
                  </a:lnTo>
                  <a:lnTo>
                    <a:pt x="1421" y="516"/>
                  </a:lnTo>
                  <a:lnTo>
                    <a:pt x="1410" y="555"/>
                  </a:lnTo>
                  <a:lnTo>
                    <a:pt x="1395" y="597"/>
                  </a:lnTo>
                  <a:lnTo>
                    <a:pt x="1380" y="641"/>
                  </a:lnTo>
                  <a:lnTo>
                    <a:pt x="1364" y="687"/>
                  </a:lnTo>
                  <a:lnTo>
                    <a:pt x="1346" y="732"/>
                  </a:lnTo>
                  <a:lnTo>
                    <a:pt x="1328" y="778"/>
                  </a:lnTo>
                  <a:lnTo>
                    <a:pt x="1311" y="822"/>
                  </a:lnTo>
                  <a:lnTo>
                    <a:pt x="1292" y="863"/>
                  </a:lnTo>
                  <a:lnTo>
                    <a:pt x="1274" y="903"/>
                  </a:lnTo>
                  <a:lnTo>
                    <a:pt x="1256" y="939"/>
                  </a:lnTo>
                  <a:lnTo>
                    <a:pt x="1239" y="970"/>
                  </a:lnTo>
                  <a:lnTo>
                    <a:pt x="1224" y="997"/>
                  </a:lnTo>
                  <a:lnTo>
                    <a:pt x="1209" y="1018"/>
                  </a:lnTo>
                  <a:lnTo>
                    <a:pt x="1197" y="1033"/>
                  </a:lnTo>
                  <a:lnTo>
                    <a:pt x="1184" y="1042"/>
                  </a:lnTo>
                  <a:lnTo>
                    <a:pt x="1174" y="1048"/>
                  </a:lnTo>
                  <a:lnTo>
                    <a:pt x="1163" y="1049"/>
                  </a:lnTo>
                  <a:lnTo>
                    <a:pt x="1153" y="1048"/>
                  </a:lnTo>
                  <a:lnTo>
                    <a:pt x="1142" y="1042"/>
                  </a:lnTo>
                  <a:lnTo>
                    <a:pt x="1133" y="1035"/>
                  </a:lnTo>
                  <a:lnTo>
                    <a:pt x="1123" y="1026"/>
                  </a:lnTo>
                  <a:lnTo>
                    <a:pt x="1111" y="1015"/>
                  </a:lnTo>
                  <a:lnTo>
                    <a:pt x="1100" y="1004"/>
                  </a:lnTo>
                  <a:lnTo>
                    <a:pt x="1087" y="991"/>
                  </a:lnTo>
                  <a:lnTo>
                    <a:pt x="1073" y="978"/>
                  </a:lnTo>
                  <a:lnTo>
                    <a:pt x="1057" y="967"/>
                  </a:lnTo>
                  <a:lnTo>
                    <a:pt x="1040" y="955"/>
                  </a:lnTo>
                  <a:lnTo>
                    <a:pt x="1019" y="946"/>
                  </a:lnTo>
                  <a:lnTo>
                    <a:pt x="997" y="938"/>
                  </a:lnTo>
                  <a:lnTo>
                    <a:pt x="973" y="931"/>
                  </a:lnTo>
                  <a:lnTo>
                    <a:pt x="949" y="924"/>
                  </a:lnTo>
                  <a:lnTo>
                    <a:pt x="924" y="916"/>
                  </a:lnTo>
                  <a:lnTo>
                    <a:pt x="898" y="909"/>
                  </a:lnTo>
                  <a:lnTo>
                    <a:pt x="873" y="901"/>
                  </a:lnTo>
                  <a:lnTo>
                    <a:pt x="848" y="894"/>
                  </a:lnTo>
                  <a:lnTo>
                    <a:pt x="821" y="887"/>
                  </a:lnTo>
                  <a:lnTo>
                    <a:pt x="795" y="880"/>
                  </a:lnTo>
                  <a:lnTo>
                    <a:pt x="768" y="875"/>
                  </a:lnTo>
                  <a:lnTo>
                    <a:pt x="742" y="869"/>
                  </a:lnTo>
                  <a:lnTo>
                    <a:pt x="714" y="863"/>
                  </a:lnTo>
                  <a:lnTo>
                    <a:pt x="688" y="860"/>
                  </a:lnTo>
                  <a:lnTo>
                    <a:pt x="660" y="856"/>
                  </a:lnTo>
                  <a:lnTo>
                    <a:pt x="633" y="853"/>
                  </a:lnTo>
                  <a:lnTo>
                    <a:pt x="606" y="852"/>
                  </a:lnTo>
                  <a:lnTo>
                    <a:pt x="579" y="852"/>
                  </a:lnTo>
                  <a:lnTo>
                    <a:pt x="552" y="852"/>
                  </a:lnTo>
                  <a:lnTo>
                    <a:pt x="524" y="850"/>
                  </a:lnTo>
                  <a:lnTo>
                    <a:pt x="494" y="849"/>
                  </a:lnTo>
                  <a:lnTo>
                    <a:pt x="465" y="847"/>
                  </a:lnTo>
                  <a:lnTo>
                    <a:pt x="435" y="845"/>
                  </a:lnTo>
                  <a:lnTo>
                    <a:pt x="407" y="841"/>
                  </a:lnTo>
                  <a:lnTo>
                    <a:pt x="377" y="838"/>
                  </a:lnTo>
                  <a:lnTo>
                    <a:pt x="348" y="834"/>
                  </a:lnTo>
                  <a:lnTo>
                    <a:pt x="320" y="830"/>
                  </a:lnTo>
                  <a:lnTo>
                    <a:pt x="293" y="826"/>
                  </a:lnTo>
                  <a:lnTo>
                    <a:pt x="266" y="822"/>
                  </a:lnTo>
                  <a:lnTo>
                    <a:pt x="242" y="817"/>
                  </a:lnTo>
                  <a:lnTo>
                    <a:pt x="218" y="814"/>
                  </a:lnTo>
                  <a:lnTo>
                    <a:pt x="196" y="810"/>
                  </a:lnTo>
                  <a:lnTo>
                    <a:pt x="176" y="807"/>
                  </a:lnTo>
                  <a:lnTo>
                    <a:pt x="158" y="803"/>
                  </a:lnTo>
                  <a:lnTo>
                    <a:pt x="141" y="799"/>
                  </a:lnTo>
                  <a:lnTo>
                    <a:pt x="124" y="793"/>
                  </a:lnTo>
                  <a:lnTo>
                    <a:pt x="107" y="784"/>
                  </a:lnTo>
                  <a:lnTo>
                    <a:pt x="90" y="773"/>
                  </a:lnTo>
                  <a:lnTo>
                    <a:pt x="74" y="761"/>
                  </a:lnTo>
                  <a:lnTo>
                    <a:pt x="59" y="747"/>
                  </a:lnTo>
                  <a:lnTo>
                    <a:pt x="45" y="732"/>
                  </a:lnTo>
                  <a:lnTo>
                    <a:pt x="32" y="716"/>
                  </a:lnTo>
                  <a:lnTo>
                    <a:pt x="21" y="697"/>
                  </a:lnTo>
                  <a:lnTo>
                    <a:pt x="13" y="680"/>
                  </a:lnTo>
                  <a:lnTo>
                    <a:pt x="6" y="660"/>
                  </a:lnTo>
                  <a:lnTo>
                    <a:pt x="1" y="641"/>
                  </a:lnTo>
                  <a:lnTo>
                    <a:pt x="0" y="621"/>
                  </a:lnTo>
                  <a:lnTo>
                    <a:pt x="2" y="602"/>
                  </a:lnTo>
                  <a:lnTo>
                    <a:pt x="7" y="582"/>
                  </a:lnTo>
                  <a:lnTo>
                    <a:pt x="16" y="562"/>
                  </a:lnTo>
                  <a:lnTo>
                    <a:pt x="17" y="561"/>
                  </a:lnTo>
                  <a:lnTo>
                    <a:pt x="22" y="557"/>
                  </a:lnTo>
                  <a:lnTo>
                    <a:pt x="30" y="549"/>
                  </a:lnTo>
                  <a:lnTo>
                    <a:pt x="39" y="538"/>
                  </a:lnTo>
                  <a:lnTo>
                    <a:pt x="51" y="527"/>
                  </a:lnTo>
                  <a:lnTo>
                    <a:pt x="63" y="512"/>
                  </a:lnTo>
                  <a:lnTo>
                    <a:pt x="78" y="496"/>
                  </a:lnTo>
                  <a:lnTo>
                    <a:pt x="93" y="477"/>
                  </a:lnTo>
                  <a:lnTo>
                    <a:pt x="109" y="458"/>
                  </a:lnTo>
                  <a:lnTo>
                    <a:pt x="126" y="437"/>
                  </a:lnTo>
                  <a:lnTo>
                    <a:pt x="142" y="414"/>
                  </a:lnTo>
                  <a:lnTo>
                    <a:pt x="158" y="391"/>
                  </a:lnTo>
                  <a:lnTo>
                    <a:pt x="173" y="368"/>
                  </a:lnTo>
                  <a:lnTo>
                    <a:pt x="188" y="343"/>
                  </a:lnTo>
                  <a:lnTo>
                    <a:pt x="200" y="319"/>
                  </a:lnTo>
                  <a:lnTo>
                    <a:pt x="211" y="295"/>
                  </a:lnTo>
                  <a:lnTo>
                    <a:pt x="225" y="262"/>
                  </a:lnTo>
                  <a:lnTo>
                    <a:pt x="240" y="231"/>
                  </a:lnTo>
                  <a:lnTo>
                    <a:pt x="253" y="203"/>
                  </a:lnTo>
                  <a:lnTo>
                    <a:pt x="268" y="178"/>
                  </a:lnTo>
                  <a:lnTo>
                    <a:pt x="284" y="154"/>
                  </a:lnTo>
                  <a:lnTo>
                    <a:pt x="302" y="134"/>
                  </a:lnTo>
                  <a:lnTo>
                    <a:pt x="321" y="116"/>
                  </a:lnTo>
                  <a:lnTo>
                    <a:pt x="342" y="101"/>
                  </a:lnTo>
                  <a:lnTo>
                    <a:pt x="357" y="92"/>
                  </a:lnTo>
                  <a:lnTo>
                    <a:pt x="370" y="88"/>
                  </a:lnTo>
                  <a:lnTo>
                    <a:pt x="381" y="84"/>
                  </a:lnTo>
                  <a:lnTo>
                    <a:pt x="392" y="83"/>
                  </a:lnTo>
                  <a:lnTo>
                    <a:pt x="401" y="84"/>
                  </a:lnTo>
                  <a:lnTo>
                    <a:pt x="410" y="85"/>
                  </a:lnTo>
                  <a:lnTo>
                    <a:pt x="419" y="89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8" y="92"/>
                  </a:lnTo>
                  <a:lnTo>
                    <a:pt x="440" y="92"/>
                  </a:lnTo>
                  <a:lnTo>
                    <a:pt x="463" y="97"/>
                  </a:lnTo>
                  <a:lnTo>
                    <a:pt x="483" y="106"/>
                  </a:lnTo>
                  <a:lnTo>
                    <a:pt x="498" y="119"/>
                  </a:lnTo>
                  <a:lnTo>
                    <a:pt x="511" y="134"/>
                  </a:lnTo>
                  <a:lnTo>
                    <a:pt x="524" y="148"/>
                  </a:lnTo>
                  <a:lnTo>
                    <a:pt x="536" y="163"/>
                  </a:lnTo>
                  <a:lnTo>
                    <a:pt x="548" y="174"/>
                  </a:lnTo>
                  <a:lnTo>
                    <a:pt x="562" y="182"/>
                  </a:lnTo>
                  <a:lnTo>
                    <a:pt x="570" y="197"/>
                  </a:lnTo>
                  <a:lnTo>
                    <a:pt x="578" y="212"/>
                  </a:lnTo>
                  <a:lnTo>
                    <a:pt x="587" y="226"/>
                  </a:lnTo>
                  <a:lnTo>
                    <a:pt x="597" y="237"/>
                  </a:lnTo>
                  <a:lnTo>
                    <a:pt x="609" y="243"/>
                  </a:lnTo>
                  <a:lnTo>
                    <a:pt x="625" y="241"/>
                  </a:lnTo>
                  <a:lnTo>
                    <a:pt x="646" y="231"/>
                  </a:lnTo>
                  <a:lnTo>
                    <a:pt x="671" y="207"/>
                  </a:lnTo>
                  <a:lnTo>
                    <a:pt x="688" y="191"/>
                  </a:lnTo>
                  <a:lnTo>
                    <a:pt x="705" y="176"/>
                  </a:lnTo>
                  <a:lnTo>
                    <a:pt x="721" y="161"/>
                  </a:lnTo>
                  <a:lnTo>
                    <a:pt x="738" y="148"/>
                  </a:lnTo>
                  <a:lnTo>
                    <a:pt x="754" y="134"/>
                  </a:lnTo>
                  <a:lnTo>
                    <a:pt x="772" y="121"/>
                  </a:lnTo>
                  <a:lnTo>
                    <a:pt x="788" y="108"/>
                  </a:lnTo>
                  <a:lnTo>
                    <a:pt x="804" y="96"/>
                  </a:lnTo>
                  <a:lnTo>
                    <a:pt x="820" y="84"/>
                  </a:lnTo>
                  <a:lnTo>
                    <a:pt x="835" y="74"/>
                  </a:lnTo>
                  <a:lnTo>
                    <a:pt x="850" y="62"/>
                  </a:lnTo>
                  <a:lnTo>
                    <a:pt x="864" y="53"/>
                  </a:lnTo>
                  <a:lnTo>
                    <a:pt x="878" y="43"/>
                  </a:lnTo>
                  <a:lnTo>
                    <a:pt x="890" y="33"/>
                  </a:lnTo>
                  <a:lnTo>
                    <a:pt x="903" y="25"/>
                  </a:lnTo>
                  <a:lnTo>
                    <a:pt x="913" y="17"/>
                  </a:lnTo>
                  <a:lnTo>
                    <a:pt x="926" y="10"/>
                  </a:lnTo>
                  <a:lnTo>
                    <a:pt x="940" y="5"/>
                  </a:lnTo>
                  <a:lnTo>
                    <a:pt x="956" y="1"/>
                  </a:lnTo>
                  <a:lnTo>
                    <a:pt x="973" y="0"/>
                  </a:lnTo>
                  <a:lnTo>
                    <a:pt x="992" y="1"/>
                  </a:lnTo>
                  <a:lnTo>
                    <a:pt x="1010" y="4"/>
                  </a:lnTo>
                  <a:lnTo>
                    <a:pt x="1031" y="8"/>
                  </a:lnTo>
                  <a:lnTo>
                    <a:pt x="1051" y="14"/>
                  </a:lnTo>
                  <a:lnTo>
                    <a:pt x="1073" y="21"/>
                  </a:lnTo>
                  <a:lnTo>
                    <a:pt x="1096" y="29"/>
                  </a:lnTo>
                  <a:lnTo>
                    <a:pt x="1119" y="39"/>
                  </a:lnTo>
                  <a:lnTo>
                    <a:pt x="1142" y="50"/>
                  </a:lnTo>
                  <a:lnTo>
                    <a:pt x="1165" y="61"/>
                  </a:lnTo>
                  <a:lnTo>
                    <a:pt x="1190" y="74"/>
                  </a:lnTo>
                  <a:lnTo>
                    <a:pt x="1213" y="88"/>
                  </a:lnTo>
                  <a:lnTo>
                    <a:pt x="1237" y="101"/>
                  </a:lnTo>
                  <a:lnTo>
                    <a:pt x="1260" y="116"/>
                  </a:lnTo>
                  <a:lnTo>
                    <a:pt x="1283" y="133"/>
                  </a:lnTo>
                  <a:lnTo>
                    <a:pt x="1305" y="149"/>
                  </a:lnTo>
                  <a:lnTo>
                    <a:pt x="1327" y="167"/>
                  </a:lnTo>
                  <a:lnTo>
                    <a:pt x="1346" y="186"/>
                  </a:lnTo>
                  <a:lnTo>
                    <a:pt x="1366" y="204"/>
                  </a:lnTo>
                  <a:lnTo>
                    <a:pt x="1383" y="225"/>
                  </a:lnTo>
                  <a:lnTo>
                    <a:pt x="1399" y="246"/>
                  </a:lnTo>
                  <a:lnTo>
                    <a:pt x="1413" y="266"/>
                  </a:lnTo>
                  <a:lnTo>
                    <a:pt x="1425" y="288"/>
                  </a:lnTo>
                  <a:lnTo>
                    <a:pt x="1435" y="310"/>
                  </a:lnTo>
                  <a:lnTo>
                    <a:pt x="1443" y="332"/>
                  </a:lnTo>
                  <a:lnTo>
                    <a:pt x="1448" y="355"/>
                  </a:lnTo>
                  <a:lnTo>
                    <a:pt x="1450" y="378"/>
                  </a:lnTo>
                  <a:lnTo>
                    <a:pt x="1450" y="401"/>
                  </a:lnTo>
                  <a:lnTo>
                    <a:pt x="1446" y="424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8" name="Freeform 603"/>
            <p:cNvSpPr>
              <a:spLocks/>
            </p:cNvSpPr>
            <p:nvPr/>
          </p:nvSpPr>
          <p:spPr bwMode="auto">
            <a:xfrm>
              <a:off x="3843" y="2070"/>
              <a:ext cx="711" cy="505"/>
            </a:xfrm>
            <a:custGeom>
              <a:avLst/>
              <a:gdLst>
                <a:gd name="T0" fmla="*/ 88 w 1421"/>
                <a:gd name="T1" fmla="*/ 29 h 1012"/>
                <a:gd name="T2" fmla="*/ 86 w 1421"/>
                <a:gd name="T3" fmla="*/ 36 h 1012"/>
                <a:gd name="T4" fmla="*/ 83 w 1421"/>
                <a:gd name="T5" fmla="*/ 44 h 1012"/>
                <a:gd name="T6" fmla="*/ 80 w 1421"/>
                <a:gd name="T7" fmla="*/ 52 h 1012"/>
                <a:gd name="T8" fmla="*/ 77 w 1421"/>
                <a:gd name="T9" fmla="*/ 58 h 1012"/>
                <a:gd name="T10" fmla="*/ 74 w 1421"/>
                <a:gd name="T11" fmla="*/ 62 h 1012"/>
                <a:gd name="T12" fmla="*/ 72 w 1421"/>
                <a:gd name="T13" fmla="*/ 63 h 1012"/>
                <a:gd name="T14" fmla="*/ 70 w 1421"/>
                <a:gd name="T15" fmla="*/ 62 h 1012"/>
                <a:gd name="T16" fmla="*/ 68 w 1421"/>
                <a:gd name="T17" fmla="*/ 60 h 1012"/>
                <a:gd name="T18" fmla="*/ 65 w 1421"/>
                <a:gd name="T19" fmla="*/ 58 h 1012"/>
                <a:gd name="T20" fmla="*/ 62 w 1421"/>
                <a:gd name="T21" fmla="*/ 56 h 1012"/>
                <a:gd name="T22" fmla="*/ 57 w 1421"/>
                <a:gd name="T23" fmla="*/ 55 h 1012"/>
                <a:gd name="T24" fmla="*/ 52 w 1421"/>
                <a:gd name="T25" fmla="*/ 54 h 1012"/>
                <a:gd name="T26" fmla="*/ 48 w 1421"/>
                <a:gd name="T27" fmla="*/ 52 h 1012"/>
                <a:gd name="T28" fmla="*/ 43 w 1421"/>
                <a:gd name="T29" fmla="*/ 52 h 1012"/>
                <a:gd name="T30" fmla="*/ 38 w 1421"/>
                <a:gd name="T31" fmla="*/ 51 h 1012"/>
                <a:gd name="T32" fmla="*/ 33 w 1421"/>
                <a:gd name="T33" fmla="*/ 51 h 1012"/>
                <a:gd name="T34" fmla="*/ 27 w 1421"/>
                <a:gd name="T35" fmla="*/ 51 h 1012"/>
                <a:gd name="T36" fmla="*/ 22 w 1421"/>
                <a:gd name="T37" fmla="*/ 50 h 1012"/>
                <a:gd name="T38" fmla="*/ 17 w 1421"/>
                <a:gd name="T39" fmla="*/ 49 h 1012"/>
                <a:gd name="T40" fmla="*/ 13 w 1421"/>
                <a:gd name="T41" fmla="*/ 49 h 1012"/>
                <a:gd name="T42" fmla="*/ 9 w 1421"/>
                <a:gd name="T43" fmla="*/ 48 h 1012"/>
                <a:gd name="T44" fmla="*/ 6 w 1421"/>
                <a:gd name="T45" fmla="*/ 46 h 1012"/>
                <a:gd name="T46" fmla="*/ 3 w 1421"/>
                <a:gd name="T47" fmla="*/ 44 h 1012"/>
                <a:gd name="T48" fmla="*/ 1 w 1421"/>
                <a:gd name="T49" fmla="*/ 41 h 1012"/>
                <a:gd name="T50" fmla="*/ 0 w 1421"/>
                <a:gd name="T51" fmla="*/ 37 h 1012"/>
                <a:gd name="T52" fmla="*/ 1 w 1421"/>
                <a:gd name="T53" fmla="*/ 34 h 1012"/>
                <a:gd name="T54" fmla="*/ 2 w 1421"/>
                <a:gd name="T55" fmla="*/ 33 h 1012"/>
                <a:gd name="T56" fmla="*/ 4 w 1421"/>
                <a:gd name="T57" fmla="*/ 31 h 1012"/>
                <a:gd name="T58" fmla="*/ 7 w 1421"/>
                <a:gd name="T59" fmla="*/ 27 h 1012"/>
                <a:gd name="T60" fmla="*/ 10 w 1421"/>
                <a:gd name="T61" fmla="*/ 23 h 1012"/>
                <a:gd name="T62" fmla="*/ 13 w 1421"/>
                <a:gd name="T63" fmla="*/ 19 h 1012"/>
                <a:gd name="T64" fmla="*/ 15 w 1421"/>
                <a:gd name="T65" fmla="*/ 13 h 1012"/>
                <a:gd name="T66" fmla="*/ 18 w 1421"/>
                <a:gd name="T67" fmla="*/ 9 h 1012"/>
                <a:gd name="T68" fmla="*/ 22 w 1421"/>
                <a:gd name="T69" fmla="*/ 5 h 1012"/>
                <a:gd name="T70" fmla="*/ 25 w 1421"/>
                <a:gd name="T71" fmla="*/ 5 h 1012"/>
                <a:gd name="T72" fmla="*/ 26 w 1421"/>
                <a:gd name="T73" fmla="*/ 5 h 1012"/>
                <a:gd name="T74" fmla="*/ 27 w 1421"/>
                <a:gd name="T75" fmla="*/ 6 h 1012"/>
                <a:gd name="T76" fmla="*/ 28 w 1421"/>
                <a:gd name="T77" fmla="*/ 6 h 1012"/>
                <a:gd name="T78" fmla="*/ 31 w 1421"/>
                <a:gd name="T79" fmla="*/ 8 h 1012"/>
                <a:gd name="T80" fmla="*/ 34 w 1421"/>
                <a:gd name="T81" fmla="*/ 11 h 1012"/>
                <a:gd name="T82" fmla="*/ 36 w 1421"/>
                <a:gd name="T83" fmla="*/ 12 h 1012"/>
                <a:gd name="T84" fmla="*/ 38 w 1421"/>
                <a:gd name="T85" fmla="*/ 14 h 1012"/>
                <a:gd name="T86" fmla="*/ 41 w 1421"/>
                <a:gd name="T87" fmla="*/ 13 h 1012"/>
                <a:gd name="T88" fmla="*/ 45 w 1421"/>
                <a:gd name="T89" fmla="*/ 10 h 1012"/>
                <a:gd name="T90" fmla="*/ 48 w 1421"/>
                <a:gd name="T91" fmla="*/ 8 h 1012"/>
                <a:gd name="T92" fmla="*/ 51 w 1421"/>
                <a:gd name="T93" fmla="*/ 5 h 1012"/>
                <a:gd name="T94" fmla="*/ 53 w 1421"/>
                <a:gd name="T95" fmla="*/ 3 h 1012"/>
                <a:gd name="T96" fmla="*/ 56 w 1421"/>
                <a:gd name="T97" fmla="*/ 2 h 1012"/>
                <a:gd name="T98" fmla="*/ 58 w 1421"/>
                <a:gd name="T99" fmla="*/ 0 h 1012"/>
                <a:gd name="T100" fmla="*/ 61 w 1421"/>
                <a:gd name="T101" fmla="*/ 0 h 1012"/>
                <a:gd name="T102" fmla="*/ 64 w 1421"/>
                <a:gd name="T103" fmla="*/ 0 h 1012"/>
                <a:gd name="T104" fmla="*/ 68 w 1421"/>
                <a:gd name="T105" fmla="*/ 1 h 1012"/>
                <a:gd name="T106" fmla="*/ 72 w 1421"/>
                <a:gd name="T107" fmla="*/ 3 h 1012"/>
                <a:gd name="T108" fmla="*/ 76 w 1421"/>
                <a:gd name="T109" fmla="*/ 6 h 1012"/>
                <a:gd name="T110" fmla="*/ 80 w 1421"/>
                <a:gd name="T111" fmla="*/ 9 h 1012"/>
                <a:gd name="T112" fmla="*/ 84 w 1421"/>
                <a:gd name="T113" fmla="*/ 12 h 1012"/>
                <a:gd name="T114" fmla="*/ 87 w 1421"/>
                <a:gd name="T115" fmla="*/ 16 h 1012"/>
                <a:gd name="T116" fmla="*/ 89 w 1421"/>
                <a:gd name="T117" fmla="*/ 20 h 1012"/>
                <a:gd name="T118" fmla="*/ 89 w 1421"/>
                <a:gd name="T119" fmla="*/ 24 h 10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1"/>
                <a:gd name="T181" fmla="*/ 0 h 1012"/>
                <a:gd name="T182" fmla="*/ 1421 w 1421"/>
                <a:gd name="T183" fmla="*/ 1012 h 10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1" h="1012">
                  <a:moveTo>
                    <a:pt x="1418" y="411"/>
                  </a:moveTo>
                  <a:lnTo>
                    <a:pt x="1412" y="437"/>
                  </a:lnTo>
                  <a:lnTo>
                    <a:pt x="1404" y="467"/>
                  </a:lnTo>
                  <a:lnTo>
                    <a:pt x="1394" y="501"/>
                  </a:lnTo>
                  <a:lnTo>
                    <a:pt x="1382" y="538"/>
                  </a:lnTo>
                  <a:lnTo>
                    <a:pt x="1368" y="579"/>
                  </a:lnTo>
                  <a:lnTo>
                    <a:pt x="1353" y="620"/>
                  </a:lnTo>
                  <a:lnTo>
                    <a:pt x="1338" y="664"/>
                  </a:lnTo>
                  <a:lnTo>
                    <a:pt x="1321" y="708"/>
                  </a:lnTo>
                  <a:lnTo>
                    <a:pt x="1305" y="750"/>
                  </a:lnTo>
                  <a:lnTo>
                    <a:pt x="1288" y="793"/>
                  </a:lnTo>
                  <a:lnTo>
                    <a:pt x="1269" y="833"/>
                  </a:lnTo>
                  <a:lnTo>
                    <a:pt x="1252" y="871"/>
                  </a:lnTo>
                  <a:lnTo>
                    <a:pt x="1236" y="905"/>
                  </a:lnTo>
                  <a:lnTo>
                    <a:pt x="1220" y="936"/>
                  </a:lnTo>
                  <a:lnTo>
                    <a:pt x="1204" y="961"/>
                  </a:lnTo>
                  <a:lnTo>
                    <a:pt x="1190" y="981"/>
                  </a:lnTo>
                  <a:lnTo>
                    <a:pt x="1177" y="994"/>
                  </a:lnTo>
                  <a:lnTo>
                    <a:pt x="1166" y="1005"/>
                  </a:lnTo>
                  <a:lnTo>
                    <a:pt x="1154" y="1009"/>
                  </a:lnTo>
                  <a:lnTo>
                    <a:pt x="1144" y="1012"/>
                  </a:lnTo>
                  <a:lnTo>
                    <a:pt x="1135" y="1009"/>
                  </a:lnTo>
                  <a:lnTo>
                    <a:pt x="1124" y="1005"/>
                  </a:lnTo>
                  <a:lnTo>
                    <a:pt x="1114" y="999"/>
                  </a:lnTo>
                  <a:lnTo>
                    <a:pt x="1103" y="990"/>
                  </a:lnTo>
                  <a:lnTo>
                    <a:pt x="1093" y="980"/>
                  </a:lnTo>
                  <a:lnTo>
                    <a:pt x="1082" y="969"/>
                  </a:lnTo>
                  <a:lnTo>
                    <a:pt x="1068" y="958"/>
                  </a:lnTo>
                  <a:lnTo>
                    <a:pt x="1054" y="945"/>
                  </a:lnTo>
                  <a:lnTo>
                    <a:pt x="1038" y="935"/>
                  </a:lnTo>
                  <a:lnTo>
                    <a:pt x="1021" y="924"/>
                  </a:lnTo>
                  <a:lnTo>
                    <a:pt x="1001" y="915"/>
                  </a:lnTo>
                  <a:lnTo>
                    <a:pt x="979" y="907"/>
                  </a:lnTo>
                  <a:lnTo>
                    <a:pt x="956" y="900"/>
                  </a:lnTo>
                  <a:lnTo>
                    <a:pt x="932" y="893"/>
                  </a:lnTo>
                  <a:lnTo>
                    <a:pt x="908" y="886"/>
                  </a:lnTo>
                  <a:lnTo>
                    <a:pt x="882" y="879"/>
                  </a:lnTo>
                  <a:lnTo>
                    <a:pt x="857" y="872"/>
                  </a:lnTo>
                  <a:lnTo>
                    <a:pt x="832" y="865"/>
                  </a:lnTo>
                  <a:lnTo>
                    <a:pt x="806" y="859"/>
                  </a:lnTo>
                  <a:lnTo>
                    <a:pt x="780" y="853"/>
                  </a:lnTo>
                  <a:lnTo>
                    <a:pt x="753" y="847"/>
                  </a:lnTo>
                  <a:lnTo>
                    <a:pt x="727" y="842"/>
                  </a:lnTo>
                  <a:lnTo>
                    <a:pt x="700" y="838"/>
                  </a:lnTo>
                  <a:lnTo>
                    <a:pt x="674" y="834"/>
                  </a:lnTo>
                  <a:lnTo>
                    <a:pt x="647" y="831"/>
                  </a:lnTo>
                  <a:lnTo>
                    <a:pt x="621" y="829"/>
                  </a:lnTo>
                  <a:lnTo>
                    <a:pt x="594" y="827"/>
                  </a:lnTo>
                  <a:lnTo>
                    <a:pt x="568" y="827"/>
                  </a:lnTo>
                  <a:lnTo>
                    <a:pt x="541" y="827"/>
                  </a:lnTo>
                  <a:lnTo>
                    <a:pt x="513" y="826"/>
                  </a:lnTo>
                  <a:lnTo>
                    <a:pt x="485" y="825"/>
                  </a:lnTo>
                  <a:lnTo>
                    <a:pt x="456" y="823"/>
                  </a:lnTo>
                  <a:lnTo>
                    <a:pt x="427" y="820"/>
                  </a:lnTo>
                  <a:lnTo>
                    <a:pt x="398" y="817"/>
                  </a:lnTo>
                  <a:lnTo>
                    <a:pt x="370" y="814"/>
                  </a:lnTo>
                  <a:lnTo>
                    <a:pt x="341" y="810"/>
                  </a:lnTo>
                  <a:lnTo>
                    <a:pt x="313" y="807"/>
                  </a:lnTo>
                  <a:lnTo>
                    <a:pt x="287" y="802"/>
                  </a:lnTo>
                  <a:lnTo>
                    <a:pt x="261" y="799"/>
                  </a:lnTo>
                  <a:lnTo>
                    <a:pt x="236" y="794"/>
                  </a:lnTo>
                  <a:lnTo>
                    <a:pt x="213" y="791"/>
                  </a:lnTo>
                  <a:lnTo>
                    <a:pt x="193" y="787"/>
                  </a:lnTo>
                  <a:lnTo>
                    <a:pt x="173" y="784"/>
                  </a:lnTo>
                  <a:lnTo>
                    <a:pt x="156" y="780"/>
                  </a:lnTo>
                  <a:lnTo>
                    <a:pt x="140" y="777"/>
                  </a:lnTo>
                  <a:lnTo>
                    <a:pt x="122" y="770"/>
                  </a:lnTo>
                  <a:lnTo>
                    <a:pt x="105" y="762"/>
                  </a:lnTo>
                  <a:lnTo>
                    <a:pt x="89" y="751"/>
                  </a:lnTo>
                  <a:lnTo>
                    <a:pt x="73" y="739"/>
                  </a:lnTo>
                  <a:lnTo>
                    <a:pt x="58" y="726"/>
                  </a:lnTo>
                  <a:lnTo>
                    <a:pt x="44" y="711"/>
                  </a:lnTo>
                  <a:lnTo>
                    <a:pt x="32" y="695"/>
                  </a:lnTo>
                  <a:lnTo>
                    <a:pt x="21" y="678"/>
                  </a:lnTo>
                  <a:lnTo>
                    <a:pt x="13" y="660"/>
                  </a:lnTo>
                  <a:lnTo>
                    <a:pt x="6" y="642"/>
                  </a:lnTo>
                  <a:lnTo>
                    <a:pt x="3" y="622"/>
                  </a:lnTo>
                  <a:lnTo>
                    <a:pt x="0" y="604"/>
                  </a:lnTo>
                  <a:lnTo>
                    <a:pt x="3" y="584"/>
                  </a:lnTo>
                  <a:lnTo>
                    <a:pt x="7" y="565"/>
                  </a:lnTo>
                  <a:lnTo>
                    <a:pt x="16" y="546"/>
                  </a:lnTo>
                  <a:lnTo>
                    <a:pt x="18" y="545"/>
                  </a:lnTo>
                  <a:lnTo>
                    <a:pt x="22" y="540"/>
                  </a:lnTo>
                  <a:lnTo>
                    <a:pt x="29" y="532"/>
                  </a:lnTo>
                  <a:lnTo>
                    <a:pt x="39" y="523"/>
                  </a:lnTo>
                  <a:lnTo>
                    <a:pt x="50" y="512"/>
                  </a:lnTo>
                  <a:lnTo>
                    <a:pt x="64" y="497"/>
                  </a:lnTo>
                  <a:lnTo>
                    <a:pt x="77" y="481"/>
                  </a:lnTo>
                  <a:lnTo>
                    <a:pt x="92" y="463"/>
                  </a:lnTo>
                  <a:lnTo>
                    <a:pt x="108" y="444"/>
                  </a:lnTo>
                  <a:lnTo>
                    <a:pt x="123" y="424"/>
                  </a:lnTo>
                  <a:lnTo>
                    <a:pt x="140" y="402"/>
                  </a:lnTo>
                  <a:lnTo>
                    <a:pt x="156" y="380"/>
                  </a:lnTo>
                  <a:lnTo>
                    <a:pt x="170" y="357"/>
                  </a:lnTo>
                  <a:lnTo>
                    <a:pt x="183" y="334"/>
                  </a:lnTo>
                  <a:lnTo>
                    <a:pt x="196" y="310"/>
                  </a:lnTo>
                  <a:lnTo>
                    <a:pt x="206" y="287"/>
                  </a:lnTo>
                  <a:lnTo>
                    <a:pt x="221" y="252"/>
                  </a:lnTo>
                  <a:lnTo>
                    <a:pt x="236" y="221"/>
                  </a:lnTo>
                  <a:lnTo>
                    <a:pt x="251" y="192"/>
                  </a:lnTo>
                  <a:lnTo>
                    <a:pt x="267" y="167"/>
                  </a:lnTo>
                  <a:lnTo>
                    <a:pt x="284" y="144"/>
                  </a:lnTo>
                  <a:lnTo>
                    <a:pt x="302" y="125"/>
                  </a:lnTo>
                  <a:lnTo>
                    <a:pt x="322" y="107"/>
                  </a:lnTo>
                  <a:lnTo>
                    <a:pt x="345" y="92"/>
                  </a:lnTo>
                  <a:lnTo>
                    <a:pt x="362" y="84"/>
                  </a:lnTo>
                  <a:lnTo>
                    <a:pt x="376" y="81"/>
                  </a:lnTo>
                  <a:lnTo>
                    <a:pt x="386" y="80"/>
                  </a:lnTo>
                  <a:lnTo>
                    <a:pt x="396" y="81"/>
                  </a:lnTo>
                  <a:lnTo>
                    <a:pt x="404" y="84"/>
                  </a:lnTo>
                  <a:lnTo>
                    <a:pt x="413" y="88"/>
                  </a:lnTo>
                  <a:lnTo>
                    <a:pt x="421" y="93"/>
                  </a:lnTo>
                  <a:lnTo>
                    <a:pt x="430" y="98"/>
                  </a:lnTo>
                  <a:lnTo>
                    <a:pt x="432" y="99"/>
                  </a:lnTo>
                  <a:lnTo>
                    <a:pt x="434" y="99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59" y="108"/>
                  </a:lnTo>
                  <a:lnTo>
                    <a:pt x="476" y="121"/>
                  </a:lnTo>
                  <a:lnTo>
                    <a:pt x="492" y="136"/>
                  </a:lnTo>
                  <a:lnTo>
                    <a:pt x="506" y="151"/>
                  </a:lnTo>
                  <a:lnTo>
                    <a:pt x="518" y="166"/>
                  </a:lnTo>
                  <a:lnTo>
                    <a:pt x="532" y="180"/>
                  </a:lnTo>
                  <a:lnTo>
                    <a:pt x="547" y="189"/>
                  </a:lnTo>
                  <a:lnTo>
                    <a:pt x="563" y="192"/>
                  </a:lnTo>
                  <a:lnTo>
                    <a:pt x="573" y="203"/>
                  </a:lnTo>
                  <a:lnTo>
                    <a:pt x="582" y="213"/>
                  </a:lnTo>
                  <a:lnTo>
                    <a:pt x="591" y="224"/>
                  </a:lnTo>
                  <a:lnTo>
                    <a:pt x="601" y="231"/>
                  </a:lnTo>
                  <a:lnTo>
                    <a:pt x="614" y="233"/>
                  </a:lnTo>
                  <a:lnTo>
                    <a:pt x="630" y="229"/>
                  </a:lnTo>
                  <a:lnTo>
                    <a:pt x="650" y="219"/>
                  </a:lnTo>
                  <a:lnTo>
                    <a:pt x="674" y="198"/>
                  </a:lnTo>
                  <a:lnTo>
                    <a:pt x="690" y="183"/>
                  </a:lnTo>
                  <a:lnTo>
                    <a:pt x="705" y="169"/>
                  </a:lnTo>
                  <a:lnTo>
                    <a:pt x="721" y="154"/>
                  </a:lnTo>
                  <a:lnTo>
                    <a:pt x="737" y="142"/>
                  </a:lnTo>
                  <a:lnTo>
                    <a:pt x="753" y="128"/>
                  </a:lnTo>
                  <a:lnTo>
                    <a:pt x="770" y="116"/>
                  </a:lnTo>
                  <a:lnTo>
                    <a:pt x="786" y="104"/>
                  </a:lnTo>
                  <a:lnTo>
                    <a:pt x="801" y="92"/>
                  </a:lnTo>
                  <a:lnTo>
                    <a:pt x="816" y="81"/>
                  </a:lnTo>
                  <a:lnTo>
                    <a:pt x="831" y="70"/>
                  </a:lnTo>
                  <a:lnTo>
                    <a:pt x="846" y="60"/>
                  </a:lnTo>
                  <a:lnTo>
                    <a:pt x="858" y="51"/>
                  </a:lnTo>
                  <a:lnTo>
                    <a:pt x="872" y="42"/>
                  </a:lnTo>
                  <a:lnTo>
                    <a:pt x="884" y="33"/>
                  </a:lnTo>
                  <a:lnTo>
                    <a:pt x="895" y="25"/>
                  </a:lnTo>
                  <a:lnTo>
                    <a:pt x="905" y="17"/>
                  </a:lnTo>
                  <a:lnTo>
                    <a:pt x="918" y="10"/>
                  </a:lnTo>
                  <a:lnTo>
                    <a:pt x="932" y="5"/>
                  </a:lnTo>
                  <a:lnTo>
                    <a:pt x="947" y="1"/>
                  </a:lnTo>
                  <a:lnTo>
                    <a:pt x="962" y="0"/>
                  </a:lnTo>
                  <a:lnTo>
                    <a:pt x="979" y="1"/>
                  </a:lnTo>
                  <a:lnTo>
                    <a:pt x="998" y="4"/>
                  </a:lnTo>
                  <a:lnTo>
                    <a:pt x="1016" y="8"/>
                  </a:lnTo>
                  <a:lnTo>
                    <a:pt x="1037" y="13"/>
                  </a:lnTo>
                  <a:lnTo>
                    <a:pt x="1056" y="20"/>
                  </a:lnTo>
                  <a:lnTo>
                    <a:pt x="1078" y="28"/>
                  </a:lnTo>
                  <a:lnTo>
                    <a:pt x="1100" y="38"/>
                  </a:lnTo>
                  <a:lnTo>
                    <a:pt x="1122" y="48"/>
                  </a:lnTo>
                  <a:lnTo>
                    <a:pt x="1144" y="59"/>
                  </a:lnTo>
                  <a:lnTo>
                    <a:pt x="1167" y="71"/>
                  </a:lnTo>
                  <a:lnTo>
                    <a:pt x="1190" y="84"/>
                  </a:lnTo>
                  <a:lnTo>
                    <a:pt x="1213" y="98"/>
                  </a:lnTo>
                  <a:lnTo>
                    <a:pt x="1236" y="113"/>
                  </a:lnTo>
                  <a:lnTo>
                    <a:pt x="1258" y="128"/>
                  </a:lnTo>
                  <a:lnTo>
                    <a:pt x="1280" y="144"/>
                  </a:lnTo>
                  <a:lnTo>
                    <a:pt x="1300" y="161"/>
                  </a:lnTo>
                  <a:lnTo>
                    <a:pt x="1320" y="180"/>
                  </a:lnTo>
                  <a:lnTo>
                    <a:pt x="1338" y="198"/>
                  </a:lnTo>
                  <a:lnTo>
                    <a:pt x="1356" y="218"/>
                  </a:lnTo>
                  <a:lnTo>
                    <a:pt x="1371" y="237"/>
                  </a:lnTo>
                  <a:lnTo>
                    <a:pt x="1384" y="258"/>
                  </a:lnTo>
                  <a:lnTo>
                    <a:pt x="1397" y="279"/>
                  </a:lnTo>
                  <a:lnTo>
                    <a:pt x="1406" y="301"/>
                  </a:lnTo>
                  <a:lnTo>
                    <a:pt x="1414" y="323"/>
                  </a:lnTo>
                  <a:lnTo>
                    <a:pt x="1419" y="345"/>
                  </a:lnTo>
                  <a:lnTo>
                    <a:pt x="1421" y="366"/>
                  </a:lnTo>
                  <a:lnTo>
                    <a:pt x="1421" y="390"/>
                  </a:lnTo>
                  <a:lnTo>
                    <a:pt x="1418" y="41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699" name="Freeform 604"/>
            <p:cNvSpPr>
              <a:spLocks/>
            </p:cNvSpPr>
            <p:nvPr/>
          </p:nvSpPr>
          <p:spPr bwMode="auto">
            <a:xfrm>
              <a:off x="3848" y="2078"/>
              <a:ext cx="696" cy="486"/>
            </a:xfrm>
            <a:custGeom>
              <a:avLst/>
              <a:gdLst>
                <a:gd name="T0" fmla="*/ 86 w 1391"/>
                <a:gd name="T1" fmla="*/ 28 h 973"/>
                <a:gd name="T2" fmla="*/ 84 w 1391"/>
                <a:gd name="T3" fmla="*/ 34 h 973"/>
                <a:gd name="T4" fmla="*/ 81 w 1391"/>
                <a:gd name="T5" fmla="*/ 42 h 973"/>
                <a:gd name="T6" fmla="*/ 78 w 1391"/>
                <a:gd name="T7" fmla="*/ 50 h 973"/>
                <a:gd name="T8" fmla="*/ 75 w 1391"/>
                <a:gd name="T9" fmla="*/ 56 h 973"/>
                <a:gd name="T10" fmla="*/ 73 w 1391"/>
                <a:gd name="T11" fmla="*/ 59 h 973"/>
                <a:gd name="T12" fmla="*/ 71 w 1391"/>
                <a:gd name="T13" fmla="*/ 60 h 973"/>
                <a:gd name="T14" fmla="*/ 69 w 1391"/>
                <a:gd name="T15" fmla="*/ 60 h 973"/>
                <a:gd name="T16" fmla="*/ 67 w 1391"/>
                <a:gd name="T17" fmla="*/ 58 h 973"/>
                <a:gd name="T18" fmla="*/ 64 w 1391"/>
                <a:gd name="T19" fmla="*/ 56 h 973"/>
                <a:gd name="T20" fmla="*/ 60 w 1391"/>
                <a:gd name="T21" fmla="*/ 54 h 973"/>
                <a:gd name="T22" fmla="*/ 56 w 1391"/>
                <a:gd name="T23" fmla="*/ 53 h 973"/>
                <a:gd name="T24" fmla="*/ 51 w 1391"/>
                <a:gd name="T25" fmla="*/ 52 h 973"/>
                <a:gd name="T26" fmla="*/ 47 w 1391"/>
                <a:gd name="T27" fmla="*/ 51 h 973"/>
                <a:gd name="T28" fmla="*/ 42 w 1391"/>
                <a:gd name="T29" fmla="*/ 50 h 973"/>
                <a:gd name="T30" fmla="*/ 37 w 1391"/>
                <a:gd name="T31" fmla="*/ 50 h 973"/>
                <a:gd name="T32" fmla="*/ 32 w 1391"/>
                <a:gd name="T33" fmla="*/ 50 h 973"/>
                <a:gd name="T34" fmla="*/ 26 w 1391"/>
                <a:gd name="T35" fmla="*/ 49 h 973"/>
                <a:gd name="T36" fmla="*/ 21 w 1391"/>
                <a:gd name="T37" fmla="*/ 49 h 973"/>
                <a:gd name="T38" fmla="*/ 16 w 1391"/>
                <a:gd name="T39" fmla="*/ 48 h 973"/>
                <a:gd name="T40" fmla="*/ 12 w 1391"/>
                <a:gd name="T41" fmla="*/ 47 h 973"/>
                <a:gd name="T42" fmla="*/ 9 w 1391"/>
                <a:gd name="T43" fmla="*/ 47 h 973"/>
                <a:gd name="T44" fmla="*/ 6 w 1391"/>
                <a:gd name="T45" fmla="*/ 45 h 973"/>
                <a:gd name="T46" fmla="*/ 3 w 1391"/>
                <a:gd name="T47" fmla="*/ 43 h 973"/>
                <a:gd name="T48" fmla="*/ 1 w 1391"/>
                <a:gd name="T49" fmla="*/ 39 h 973"/>
                <a:gd name="T50" fmla="*/ 0 w 1391"/>
                <a:gd name="T51" fmla="*/ 36 h 973"/>
                <a:gd name="T52" fmla="*/ 1 w 1391"/>
                <a:gd name="T53" fmla="*/ 33 h 973"/>
                <a:gd name="T54" fmla="*/ 2 w 1391"/>
                <a:gd name="T55" fmla="*/ 32 h 973"/>
                <a:gd name="T56" fmla="*/ 4 w 1391"/>
                <a:gd name="T57" fmla="*/ 30 h 973"/>
                <a:gd name="T58" fmla="*/ 7 w 1391"/>
                <a:gd name="T59" fmla="*/ 26 h 973"/>
                <a:gd name="T60" fmla="*/ 10 w 1391"/>
                <a:gd name="T61" fmla="*/ 23 h 973"/>
                <a:gd name="T62" fmla="*/ 12 w 1391"/>
                <a:gd name="T63" fmla="*/ 18 h 973"/>
                <a:gd name="T64" fmla="*/ 15 w 1391"/>
                <a:gd name="T65" fmla="*/ 13 h 973"/>
                <a:gd name="T66" fmla="*/ 18 w 1391"/>
                <a:gd name="T67" fmla="*/ 8 h 973"/>
                <a:gd name="T68" fmla="*/ 22 w 1391"/>
                <a:gd name="T69" fmla="*/ 5 h 973"/>
                <a:gd name="T70" fmla="*/ 25 w 1391"/>
                <a:gd name="T71" fmla="*/ 4 h 973"/>
                <a:gd name="T72" fmla="*/ 26 w 1391"/>
                <a:gd name="T73" fmla="*/ 5 h 973"/>
                <a:gd name="T74" fmla="*/ 27 w 1391"/>
                <a:gd name="T75" fmla="*/ 6 h 973"/>
                <a:gd name="T76" fmla="*/ 28 w 1391"/>
                <a:gd name="T77" fmla="*/ 6 h 973"/>
                <a:gd name="T78" fmla="*/ 31 w 1391"/>
                <a:gd name="T79" fmla="*/ 9 h 973"/>
                <a:gd name="T80" fmla="*/ 33 w 1391"/>
                <a:gd name="T81" fmla="*/ 12 h 973"/>
                <a:gd name="T82" fmla="*/ 36 w 1391"/>
                <a:gd name="T83" fmla="*/ 12 h 973"/>
                <a:gd name="T84" fmla="*/ 38 w 1391"/>
                <a:gd name="T85" fmla="*/ 13 h 973"/>
                <a:gd name="T86" fmla="*/ 41 w 1391"/>
                <a:gd name="T87" fmla="*/ 12 h 973"/>
                <a:gd name="T88" fmla="*/ 44 w 1391"/>
                <a:gd name="T89" fmla="*/ 9 h 973"/>
                <a:gd name="T90" fmla="*/ 47 w 1391"/>
                <a:gd name="T91" fmla="*/ 7 h 973"/>
                <a:gd name="T92" fmla="*/ 50 w 1391"/>
                <a:gd name="T93" fmla="*/ 5 h 973"/>
                <a:gd name="T94" fmla="*/ 53 w 1391"/>
                <a:gd name="T95" fmla="*/ 3 h 973"/>
                <a:gd name="T96" fmla="*/ 55 w 1391"/>
                <a:gd name="T97" fmla="*/ 1 h 973"/>
                <a:gd name="T98" fmla="*/ 57 w 1391"/>
                <a:gd name="T99" fmla="*/ 0 h 973"/>
                <a:gd name="T100" fmla="*/ 60 w 1391"/>
                <a:gd name="T101" fmla="*/ 0 h 973"/>
                <a:gd name="T102" fmla="*/ 63 w 1391"/>
                <a:gd name="T103" fmla="*/ 0 h 973"/>
                <a:gd name="T104" fmla="*/ 67 w 1391"/>
                <a:gd name="T105" fmla="*/ 1 h 973"/>
                <a:gd name="T106" fmla="*/ 70 w 1391"/>
                <a:gd name="T107" fmla="*/ 3 h 973"/>
                <a:gd name="T108" fmla="*/ 75 w 1391"/>
                <a:gd name="T109" fmla="*/ 5 h 973"/>
                <a:gd name="T110" fmla="*/ 79 w 1391"/>
                <a:gd name="T111" fmla="*/ 8 h 973"/>
                <a:gd name="T112" fmla="*/ 82 w 1391"/>
                <a:gd name="T113" fmla="*/ 11 h 973"/>
                <a:gd name="T114" fmla="*/ 85 w 1391"/>
                <a:gd name="T115" fmla="*/ 15 h 973"/>
                <a:gd name="T116" fmla="*/ 87 w 1391"/>
                <a:gd name="T117" fmla="*/ 19 h 973"/>
                <a:gd name="T118" fmla="*/ 87 w 1391"/>
                <a:gd name="T119" fmla="*/ 23 h 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1"/>
                <a:gd name="T181" fmla="*/ 0 h 973"/>
                <a:gd name="T182" fmla="*/ 1391 w 1391"/>
                <a:gd name="T183" fmla="*/ 973 h 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1" h="973">
                  <a:moveTo>
                    <a:pt x="1387" y="398"/>
                  </a:moveTo>
                  <a:lnTo>
                    <a:pt x="1382" y="422"/>
                  </a:lnTo>
                  <a:lnTo>
                    <a:pt x="1373" y="451"/>
                  </a:lnTo>
                  <a:lnTo>
                    <a:pt x="1364" y="484"/>
                  </a:lnTo>
                  <a:lnTo>
                    <a:pt x="1353" y="520"/>
                  </a:lnTo>
                  <a:lnTo>
                    <a:pt x="1340" y="558"/>
                  </a:lnTo>
                  <a:lnTo>
                    <a:pt x="1326" y="598"/>
                  </a:lnTo>
                  <a:lnTo>
                    <a:pt x="1311" y="640"/>
                  </a:lnTo>
                  <a:lnTo>
                    <a:pt x="1295" y="681"/>
                  </a:lnTo>
                  <a:lnTo>
                    <a:pt x="1279" y="722"/>
                  </a:lnTo>
                  <a:lnTo>
                    <a:pt x="1263" y="762"/>
                  </a:lnTo>
                  <a:lnTo>
                    <a:pt x="1246" y="801"/>
                  </a:lnTo>
                  <a:lnTo>
                    <a:pt x="1230" y="837"/>
                  </a:lnTo>
                  <a:lnTo>
                    <a:pt x="1213" y="869"/>
                  </a:lnTo>
                  <a:lnTo>
                    <a:pt x="1198" y="898"/>
                  </a:lnTo>
                  <a:lnTo>
                    <a:pt x="1183" y="922"/>
                  </a:lnTo>
                  <a:lnTo>
                    <a:pt x="1170" y="942"/>
                  </a:lnTo>
                  <a:lnTo>
                    <a:pt x="1157" y="955"/>
                  </a:lnTo>
                  <a:lnTo>
                    <a:pt x="1145" y="965"/>
                  </a:lnTo>
                  <a:lnTo>
                    <a:pt x="1134" y="970"/>
                  </a:lnTo>
                  <a:lnTo>
                    <a:pt x="1124" y="973"/>
                  </a:lnTo>
                  <a:lnTo>
                    <a:pt x="1113" y="972"/>
                  </a:lnTo>
                  <a:lnTo>
                    <a:pt x="1104" y="967"/>
                  </a:lnTo>
                  <a:lnTo>
                    <a:pt x="1094" y="961"/>
                  </a:lnTo>
                  <a:lnTo>
                    <a:pt x="1083" y="953"/>
                  </a:lnTo>
                  <a:lnTo>
                    <a:pt x="1073" y="944"/>
                  </a:lnTo>
                  <a:lnTo>
                    <a:pt x="1060" y="932"/>
                  </a:lnTo>
                  <a:lnTo>
                    <a:pt x="1048" y="922"/>
                  </a:lnTo>
                  <a:lnTo>
                    <a:pt x="1034" y="911"/>
                  </a:lnTo>
                  <a:lnTo>
                    <a:pt x="1018" y="900"/>
                  </a:lnTo>
                  <a:lnTo>
                    <a:pt x="1000" y="890"/>
                  </a:lnTo>
                  <a:lnTo>
                    <a:pt x="982" y="881"/>
                  </a:lnTo>
                  <a:lnTo>
                    <a:pt x="960" y="874"/>
                  </a:lnTo>
                  <a:lnTo>
                    <a:pt x="937" y="868"/>
                  </a:lnTo>
                  <a:lnTo>
                    <a:pt x="914" y="861"/>
                  </a:lnTo>
                  <a:lnTo>
                    <a:pt x="890" y="854"/>
                  </a:lnTo>
                  <a:lnTo>
                    <a:pt x="866" y="848"/>
                  </a:lnTo>
                  <a:lnTo>
                    <a:pt x="840" y="841"/>
                  </a:lnTo>
                  <a:lnTo>
                    <a:pt x="815" y="836"/>
                  </a:lnTo>
                  <a:lnTo>
                    <a:pt x="790" y="830"/>
                  </a:lnTo>
                  <a:lnTo>
                    <a:pt x="764" y="824"/>
                  </a:lnTo>
                  <a:lnTo>
                    <a:pt x="738" y="819"/>
                  </a:lnTo>
                  <a:lnTo>
                    <a:pt x="711" y="815"/>
                  </a:lnTo>
                  <a:lnTo>
                    <a:pt x="686" y="811"/>
                  </a:lnTo>
                  <a:lnTo>
                    <a:pt x="659" y="808"/>
                  </a:lnTo>
                  <a:lnTo>
                    <a:pt x="633" y="804"/>
                  </a:lnTo>
                  <a:lnTo>
                    <a:pt x="607" y="803"/>
                  </a:lnTo>
                  <a:lnTo>
                    <a:pt x="581" y="802"/>
                  </a:lnTo>
                  <a:lnTo>
                    <a:pt x="555" y="802"/>
                  </a:lnTo>
                  <a:lnTo>
                    <a:pt x="528" y="802"/>
                  </a:lnTo>
                  <a:lnTo>
                    <a:pt x="502" y="801"/>
                  </a:lnTo>
                  <a:lnTo>
                    <a:pt x="473" y="800"/>
                  </a:lnTo>
                  <a:lnTo>
                    <a:pt x="445" y="798"/>
                  </a:lnTo>
                  <a:lnTo>
                    <a:pt x="416" y="795"/>
                  </a:lnTo>
                  <a:lnTo>
                    <a:pt x="389" y="792"/>
                  </a:lnTo>
                  <a:lnTo>
                    <a:pt x="360" y="788"/>
                  </a:lnTo>
                  <a:lnTo>
                    <a:pt x="332" y="785"/>
                  </a:lnTo>
                  <a:lnTo>
                    <a:pt x="306" y="781"/>
                  </a:lnTo>
                  <a:lnTo>
                    <a:pt x="279" y="777"/>
                  </a:lnTo>
                  <a:lnTo>
                    <a:pt x="254" y="773"/>
                  </a:lnTo>
                  <a:lnTo>
                    <a:pt x="230" y="770"/>
                  </a:lnTo>
                  <a:lnTo>
                    <a:pt x="208" y="765"/>
                  </a:lnTo>
                  <a:lnTo>
                    <a:pt x="186" y="762"/>
                  </a:lnTo>
                  <a:lnTo>
                    <a:pt x="168" y="758"/>
                  </a:lnTo>
                  <a:lnTo>
                    <a:pt x="150" y="756"/>
                  </a:lnTo>
                  <a:lnTo>
                    <a:pt x="134" y="753"/>
                  </a:lnTo>
                  <a:lnTo>
                    <a:pt x="118" y="746"/>
                  </a:lnTo>
                  <a:lnTo>
                    <a:pt x="102" y="738"/>
                  </a:lnTo>
                  <a:lnTo>
                    <a:pt x="86" y="727"/>
                  </a:lnTo>
                  <a:lnTo>
                    <a:pt x="70" y="716"/>
                  </a:lnTo>
                  <a:lnTo>
                    <a:pt x="55" y="703"/>
                  </a:lnTo>
                  <a:lnTo>
                    <a:pt x="42" y="688"/>
                  </a:lnTo>
                  <a:lnTo>
                    <a:pt x="30" y="673"/>
                  </a:lnTo>
                  <a:lnTo>
                    <a:pt x="19" y="656"/>
                  </a:lnTo>
                  <a:lnTo>
                    <a:pt x="11" y="639"/>
                  </a:lnTo>
                  <a:lnTo>
                    <a:pt x="4" y="621"/>
                  </a:lnTo>
                  <a:lnTo>
                    <a:pt x="1" y="603"/>
                  </a:lnTo>
                  <a:lnTo>
                    <a:pt x="0" y="584"/>
                  </a:lnTo>
                  <a:lnTo>
                    <a:pt x="1" y="566"/>
                  </a:lnTo>
                  <a:lnTo>
                    <a:pt x="7" y="548"/>
                  </a:lnTo>
                  <a:lnTo>
                    <a:pt x="15" y="529"/>
                  </a:lnTo>
                  <a:lnTo>
                    <a:pt x="16" y="528"/>
                  </a:lnTo>
                  <a:lnTo>
                    <a:pt x="20" y="523"/>
                  </a:lnTo>
                  <a:lnTo>
                    <a:pt x="27" y="516"/>
                  </a:lnTo>
                  <a:lnTo>
                    <a:pt x="36" y="507"/>
                  </a:lnTo>
                  <a:lnTo>
                    <a:pt x="48" y="495"/>
                  </a:lnTo>
                  <a:lnTo>
                    <a:pt x="61" y="481"/>
                  </a:lnTo>
                  <a:lnTo>
                    <a:pt x="74" y="466"/>
                  </a:lnTo>
                  <a:lnTo>
                    <a:pt x="89" y="448"/>
                  </a:lnTo>
                  <a:lnTo>
                    <a:pt x="104" y="430"/>
                  </a:lnTo>
                  <a:lnTo>
                    <a:pt x="119" y="409"/>
                  </a:lnTo>
                  <a:lnTo>
                    <a:pt x="135" y="389"/>
                  </a:lnTo>
                  <a:lnTo>
                    <a:pt x="150" y="368"/>
                  </a:lnTo>
                  <a:lnTo>
                    <a:pt x="165" y="345"/>
                  </a:lnTo>
                  <a:lnTo>
                    <a:pt x="178" y="323"/>
                  </a:lnTo>
                  <a:lnTo>
                    <a:pt x="191" y="300"/>
                  </a:lnTo>
                  <a:lnTo>
                    <a:pt x="201" y="277"/>
                  </a:lnTo>
                  <a:lnTo>
                    <a:pt x="216" y="242"/>
                  </a:lnTo>
                  <a:lnTo>
                    <a:pt x="231" y="210"/>
                  </a:lnTo>
                  <a:lnTo>
                    <a:pt x="247" y="181"/>
                  </a:lnTo>
                  <a:lnTo>
                    <a:pt x="263" y="155"/>
                  </a:lnTo>
                  <a:lnTo>
                    <a:pt x="281" y="133"/>
                  </a:lnTo>
                  <a:lnTo>
                    <a:pt x="300" y="112"/>
                  </a:lnTo>
                  <a:lnTo>
                    <a:pt x="322" y="96"/>
                  </a:lnTo>
                  <a:lnTo>
                    <a:pt x="346" y="82"/>
                  </a:lnTo>
                  <a:lnTo>
                    <a:pt x="365" y="75"/>
                  </a:lnTo>
                  <a:lnTo>
                    <a:pt x="380" y="72"/>
                  </a:lnTo>
                  <a:lnTo>
                    <a:pt x="390" y="73"/>
                  </a:lnTo>
                  <a:lnTo>
                    <a:pt x="399" y="76"/>
                  </a:lnTo>
                  <a:lnTo>
                    <a:pt x="406" y="82"/>
                  </a:lnTo>
                  <a:lnTo>
                    <a:pt x="413" y="89"/>
                  </a:lnTo>
                  <a:lnTo>
                    <a:pt x="420" y="97"/>
                  </a:lnTo>
                  <a:lnTo>
                    <a:pt x="428" y="105"/>
                  </a:lnTo>
                  <a:lnTo>
                    <a:pt x="430" y="106"/>
                  </a:lnTo>
                  <a:lnTo>
                    <a:pt x="431" y="107"/>
                  </a:lnTo>
                  <a:lnTo>
                    <a:pt x="434" y="109"/>
                  </a:lnTo>
                  <a:lnTo>
                    <a:pt x="435" y="110"/>
                  </a:lnTo>
                  <a:lnTo>
                    <a:pt x="452" y="121"/>
                  </a:lnTo>
                  <a:lnTo>
                    <a:pt x="468" y="135"/>
                  </a:lnTo>
                  <a:lnTo>
                    <a:pt x="483" y="152"/>
                  </a:lnTo>
                  <a:lnTo>
                    <a:pt x="498" y="168"/>
                  </a:lnTo>
                  <a:lnTo>
                    <a:pt x="513" y="185"/>
                  </a:lnTo>
                  <a:lnTo>
                    <a:pt x="528" y="196"/>
                  </a:lnTo>
                  <a:lnTo>
                    <a:pt x="545" y="202"/>
                  </a:lnTo>
                  <a:lnTo>
                    <a:pt x="564" y="201"/>
                  </a:lnTo>
                  <a:lnTo>
                    <a:pt x="573" y="206"/>
                  </a:lnTo>
                  <a:lnTo>
                    <a:pt x="583" y="213"/>
                  </a:lnTo>
                  <a:lnTo>
                    <a:pt x="593" y="219"/>
                  </a:lnTo>
                  <a:lnTo>
                    <a:pt x="604" y="223"/>
                  </a:lnTo>
                  <a:lnTo>
                    <a:pt x="617" y="223"/>
                  </a:lnTo>
                  <a:lnTo>
                    <a:pt x="633" y="217"/>
                  </a:lnTo>
                  <a:lnTo>
                    <a:pt x="651" y="206"/>
                  </a:lnTo>
                  <a:lnTo>
                    <a:pt x="673" y="187"/>
                  </a:lnTo>
                  <a:lnTo>
                    <a:pt x="688" y="173"/>
                  </a:lnTo>
                  <a:lnTo>
                    <a:pt x="704" y="159"/>
                  </a:lnTo>
                  <a:lnTo>
                    <a:pt x="719" y="147"/>
                  </a:lnTo>
                  <a:lnTo>
                    <a:pt x="735" y="134"/>
                  </a:lnTo>
                  <a:lnTo>
                    <a:pt x="750" y="121"/>
                  </a:lnTo>
                  <a:lnTo>
                    <a:pt x="765" y="110"/>
                  </a:lnTo>
                  <a:lnTo>
                    <a:pt x="782" y="98"/>
                  </a:lnTo>
                  <a:lnTo>
                    <a:pt x="797" y="87"/>
                  </a:lnTo>
                  <a:lnTo>
                    <a:pt x="810" y="76"/>
                  </a:lnTo>
                  <a:lnTo>
                    <a:pt x="824" y="66"/>
                  </a:lnTo>
                  <a:lnTo>
                    <a:pt x="838" y="57"/>
                  </a:lnTo>
                  <a:lnTo>
                    <a:pt x="852" y="47"/>
                  </a:lnTo>
                  <a:lnTo>
                    <a:pt x="863" y="39"/>
                  </a:lnTo>
                  <a:lnTo>
                    <a:pt x="875" y="31"/>
                  </a:lnTo>
                  <a:lnTo>
                    <a:pt x="886" y="23"/>
                  </a:lnTo>
                  <a:lnTo>
                    <a:pt x="896" y="16"/>
                  </a:lnTo>
                  <a:lnTo>
                    <a:pt x="907" y="9"/>
                  </a:lnTo>
                  <a:lnTo>
                    <a:pt x="920" y="5"/>
                  </a:lnTo>
                  <a:lnTo>
                    <a:pt x="935" y="1"/>
                  </a:lnTo>
                  <a:lnTo>
                    <a:pt x="950" y="0"/>
                  </a:lnTo>
                  <a:lnTo>
                    <a:pt x="965" y="1"/>
                  </a:lnTo>
                  <a:lnTo>
                    <a:pt x="982" y="4"/>
                  </a:lnTo>
                  <a:lnTo>
                    <a:pt x="999" y="7"/>
                  </a:lnTo>
                  <a:lnTo>
                    <a:pt x="1018" y="12"/>
                  </a:lnTo>
                  <a:lnTo>
                    <a:pt x="1037" y="19"/>
                  </a:lnTo>
                  <a:lnTo>
                    <a:pt x="1057" y="27"/>
                  </a:lnTo>
                  <a:lnTo>
                    <a:pt x="1076" y="36"/>
                  </a:lnTo>
                  <a:lnTo>
                    <a:pt x="1098" y="45"/>
                  </a:lnTo>
                  <a:lnTo>
                    <a:pt x="1119" y="57"/>
                  </a:lnTo>
                  <a:lnTo>
                    <a:pt x="1141" y="68"/>
                  </a:lnTo>
                  <a:lnTo>
                    <a:pt x="1163" y="81"/>
                  </a:lnTo>
                  <a:lnTo>
                    <a:pt x="1186" y="94"/>
                  </a:lnTo>
                  <a:lnTo>
                    <a:pt x="1209" y="107"/>
                  </a:lnTo>
                  <a:lnTo>
                    <a:pt x="1231" y="122"/>
                  </a:lnTo>
                  <a:lnTo>
                    <a:pt x="1251" y="138"/>
                  </a:lnTo>
                  <a:lnTo>
                    <a:pt x="1272" y="156"/>
                  </a:lnTo>
                  <a:lnTo>
                    <a:pt x="1292" y="173"/>
                  </a:lnTo>
                  <a:lnTo>
                    <a:pt x="1309" y="191"/>
                  </a:lnTo>
                  <a:lnTo>
                    <a:pt x="1326" y="210"/>
                  </a:lnTo>
                  <a:lnTo>
                    <a:pt x="1341" y="229"/>
                  </a:lnTo>
                  <a:lnTo>
                    <a:pt x="1355" y="249"/>
                  </a:lnTo>
                  <a:lnTo>
                    <a:pt x="1367" y="270"/>
                  </a:lnTo>
                  <a:lnTo>
                    <a:pt x="1376" y="291"/>
                  </a:lnTo>
                  <a:lnTo>
                    <a:pt x="1384" y="311"/>
                  </a:lnTo>
                  <a:lnTo>
                    <a:pt x="1388" y="333"/>
                  </a:lnTo>
                  <a:lnTo>
                    <a:pt x="1391" y="355"/>
                  </a:lnTo>
                  <a:lnTo>
                    <a:pt x="1391" y="376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0" name="Freeform 605"/>
            <p:cNvSpPr>
              <a:spLocks/>
            </p:cNvSpPr>
            <p:nvPr/>
          </p:nvSpPr>
          <p:spPr bwMode="auto">
            <a:xfrm>
              <a:off x="3853" y="2086"/>
              <a:ext cx="681" cy="466"/>
            </a:xfrm>
            <a:custGeom>
              <a:avLst/>
              <a:gdLst>
                <a:gd name="T0" fmla="*/ 85 w 1362"/>
                <a:gd name="T1" fmla="*/ 27 h 934"/>
                <a:gd name="T2" fmla="*/ 83 w 1362"/>
                <a:gd name="T3" fmla="*/ 33 h 934"/>
                <a:gd name="T4" fmla="*/ 80 w 1362"/>
                <a:gd name="T5" fmla="*/ 40 h 934"/>
                <a:gd name="T6" fmla="*/ 77 w 1362"/>
                <a:gd name="T7" fmla="*/ 48 h 934"/>
                <a:gd name="T8" fmla="*/ 74 w 1362"/>
                <a:gd name="T9" fmla="*/ 53 h 934"/>
                <a:gd name="T10" fmla="*/ 72 w 1362"/>
                <a:gd name="T11" fmla="*/ 57 h 934"/>
                <a:gd name="T12" fmla="*/ 70 w 1362"/>
                <a:gd name="T13" fmla="*/ 58 h 934"/>
                <a:gd name="T14" fmla="*/ 68 w 1362"/>
                <a:gd name="T15" fmla="*/ 57 h 934"/>
                <a:gd name="T16" fmla="*/ 66 w 1362"/>
                <a:gd name="T17" fmla="*/ 56 h 934"/>
                <a:gd name="T18" fmla="*/ 63 w 1362"/>
                <a:gd name="T19" fmla="*/ 54 h 934"/>
                <a:gd name="T20" fmla="*/ 59 w 1362"/>
                <a:gd name="T21" fmla="*/ 52 h 934"/>
                <a:gd name="T22" fmla="*/ 55 w 1362"/>
                <a:gd name="T23" fmla="*/ 51 h 934"/>
                <a:gd name="T24" fmla="*/ 50 w 1362"/>
                <a:gd name="T25" fmla="*/ 50 h 934"/>
                <a:gd name="T26" fmla="*/ 46 w 1362"/>
                <a:gd name="T27" fmla="*/ 49 h 934"/>
                <a:gd name="T28" fmla="*/ 41 w 1362"/>
                <a:gd name="T29" fmla="*/ 48 h 934"/>
                <a:gd name="T30" fmla="*/ 36 w 1362"/>
                <a:gd name="T31" fmla="*/ 48 h 934"/>
                <a:gd name="T32" fmla="*/ 31 w 1362"/>
                <a:gd name="T33" fmla="*/ 48 h 934"/>
                <a:gd name="T34" fmla="*/ 26 w 1362"/>
                <a:gd name="T35" fmla="*/ 48 h 934"/>
                <a:gd name="T36" fmla="*/ 21 w 1362"/>
                <a:gd name="T37" fmla="*/ 47 h 934"/>
                <a:gd name="T38" fmla="*/ 16 w 1362"/>
                <a:gd name="T39" fmla="*/ 46 h 934"/>
                <a:gd name="T40" fmla="*/ 12 w 1362"/>
                <a:gd name="T41" fmla="*/ 46 h 934"/>
                <a:gd name="T42" fmla="*/ 9 w 1362"/>
                <a:gd name="T43" fmla="*/ 45 h 934"/>
                <a:gd name="T44" fmla="*/ 6 w 1362"/>
                <a:gd name="T45" fmla="*/ 43 h 934"/>
                <a:gd name="T46" fmla="*/ 3 w 1362"/>
                <a:gd name="T47" fmla="*/ 41 h 934"/>
                <a:gd name="T48" fmla="*/ 1 w 1362"/>
                <a:gd name="T49" fmla="*/ 38 h 934"/>
                <a:gd name="T50" fmla="*/ 0 w 1362"/>
                <a:gd name="T51" fmla="*/ 35 h 934"/>
                <a:gd name="T52" fmla="*/ 1 w 1362"/>
                <a:gd name="T53" fmla="*/ 31 h 934"/>
                <a:gd name="T54" fmla="*/ 4 w 1362"/>
                <a:gd name="T55" fmla="*/ 29 h 934"/>
                <a:gd name="T56" fmla="*/ 10 w 1362"/>
                <a:gd name="T57" fmla="*/ 22 h 934"/>
                <a:gd name="T58" fmla="*/ 14 w 1362"/>
                <a:gd name="T59" fmla="*/ 14 h 934"/>
                <a:gd name="T60" fmla="*/ 17 w 1362"/>
                <a:gd name="T61" fmla="*/ 9 h 934"/>
                <a:gd name="T62" fmla="*/ 21 w 1362"/>
                <a:gd name="T63" fmla="*/ 5 h 934"/>
                <a:gd name="T64" fmla="*/ 25 w 1362"/>
                <a:gd name="T65" fmla="*/ 4 h 934"/>
                <a:gd name="T66" fmla="*/ 26 w 1362"/>
                <a:gd name="T67" fmla="*/ 5 h 934"/>
                <a:gd name="T68" fmla="*/ 27 w 1362"/>
                <a:gd name="T69" fmla="*/ 7 h 934"/>
                <a:gd name="T70" fmla="*/ 28 w 1362"/>
                <a:gd name="T71" fmla="*/ 7 h 934"/>
                <a:gd name="T72" fmla="*/ 29 w 1362"/>
                <a:gd name="T73" fmla="*/ 9 h 934"/>
                <a:gd name="T74" fmla="*/ 32 w 1362"/>
                <a:gd name="T75" fmla="*/ 12 h 934"/>
                <a:gd name="T76" fmla="*/ 36 w 1362"/>
                <a:gd name="T77" fmla="*/ 13 h 934"/>
                <a:gd name="T78" fmla="*/ 38 w 1362"/>
                <a:gd name="T79" fmla="*/ 13 h 934"/>
                <a:gd name="T80" fmla="*/ 40 w 1362"/>
                <a:gd name="T81" fmla="*/ 12 h 934"/>
                <a:gd name="T82" fmla="*/ 44 w 1362"/>
                <a:gd name="T83" fmla="*/ 10 h 934"/>
                <a:gd name="T84" fmla="*/ 46 w 1362"/>
                <a:gd name="T85" fmla="*/ 7 h 934"/>
                <a:gd name="T86" fmla="*/ 49 w 1362"/>
                <a:gd name="T87" fmla="*/ 5 h 934"/>
                <a:gd name="T88" fmla="*/ 52 w 1362"/>
                <a:gd name="T89" fmla="*/ 3 h 934"/>
                <a:gd name="T90" fmla="*/ 54 w 1362"/>
                <a:gd name="T91" fmla="*/ 2 h 934"/>
                <a:gd name="T92" fmla="*/ 56 w 1362"/>
                <a:gd name="T93" fmla="*/ 1 h 934"/>
                <a:gd name="T94" fmla="*/ 58 w 1362"/>
                <a:gd name="T95" fmla="*/ 0 h 934"/>
                <a:gd name="T96" fmla="*/ 61 w 1362"/>
                <a:gd name="T97" fmla="*/ 0 h 934"/>
                <a:gd name="T98" fmla="*/ 64 w 1362"/>
                <a:gd name="T99" fmla="*/ 1 h 934"/>
                <a:gd name="T100" fmla="*/ 68 w 1362"/>
                <a:gd name="T101" fmla="*/ 2 h 934"/>
                <a:gd name="T102" fmla="*/ 72 w 1362"/>
                <a:gd name="T103" fmla="*/ 4 h 934"/>
                <a:gd name="T104" fmla="*/ 76 w 1362"/>
                <a:gd name="T105" fmla="*/ 7 h 934"/>
                <a:gd name="T106" fmla="*/ 79 w 1362"/>
                <a:gd name="T107" fmla="*/ 10 h 934"/>
                <a:gd name="T108" fmla="*/ 83 w 1362"/>
                <a:gd name="T109" fmla="*/ 13 h 934"/>
                <a:gd name="T110" fmla="*/ 85 w 1362"/>
                <a:gd name="T111" fmla="*/ 17 h 934"/>
                <a:gd name="T112" fmla="*/ 86 w 1362"/>
                <a:gd name="T113" fmla="*/ 21 h 9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2"/>
                <a:gd name="T172" fmla="*/ 0 h 934"/>
                <a:gd name="T173" fmla="*/ 1362 w 1362"/>
                <a:gd name="T174" fmla="*/ 934 h 9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2" h="934">
                  <a:moveTo>
                    <a:pt x="1359" y="385"/>
                  </a:moveTo>
                  <a:lnTo>
                    <a:pt x="1353" y="408"/>
                  </a:lnTo>
                  <a:lnTo>
                    <a:pt x="1345" y="436"/>
                  </a:lnTo>
                  <a:lnTo>
                    <a:pt x="1336" y="467"/>
                  </a:lnTo>
                  <a:lnTo>
                    <a:pt x="1325" y="502"/>
                  </a:lnTo>
                  <a:lnTo>
                    <a:pt x="1313" y="538"/>
                  </a:lnTo>
                  <a:lnTo>
                    <a:pt x="1300" y="576"/>
                  </a:lnTo>
                  <a:lnTo>
                    <a:pt x="1286" y="616"/>
                  </a:lnTo>
                  <a:lnTo>
                    <a:pt x="1271" y="655"/>
                  </a:lnTo>
                  <a:lnTo>
                    <a:pt x="1255" y="694"/>
                  </a:lnTo>
                  <a:lnTo>
                    <a:pt x="1240" y="732"/>
                  </a:lnTo>
                  <a:lnTo>
                    <a:pt x="1224" y="769"/>
                  </a:lnTo>
                  <a:lnTo>
                    <a:pt x="1209" y="803"/>
                  </a:lnTo>
                  <a:lnTo>
                    <a:pt x="1193" y="835"/>
                  </a:lnTo>
                  <a:lnTo>
                    <a:pt x="1178" y="862"/>
                  </a:lnTo>
                  <a:lnTo>
                    <a:pt x="1164" y="885"/>
                  </a:lnTo>
                  <a:lnTo>
                    <a:pt x="1150" y="904"/>
                  </a:lnTo>
                  <a:lnTo>
                    <a:pt x="1138" y="918"/>
                  </a:lnTo>
                  <a:lnTo>
                    <a:pt x="1126" y="927"/>
                  </a:lnTo>
                  <a:lnTo>
                    <a:pt x="1116" y="933"/>
                  </a:lnTo>
                  <a:lnTo>
                    <a:pt x="1105" y="934"/>
                  </a:lnTo>
                  <a:lnTo>
                    <a:pt x="1095" y="933"/>
                  </a:lnTo>
                  <a:lnTo>
                    <a:pt x="1086" y="929"/>
                  </a:lnTo>
                  <a:lnTo>
                    <a:pt x="1075" y="923"/>
                  </a:lnTo>
                  <a:lnTo>
                    <a:pt x="1065" y="916"/>
                  </a:lnTo>
                  <a:lnTo>
                    <a:pt x="1054" y="907"/>
                  </a:lnTo>
                  <a:lnTo>
                    <a:pt x="1042" y="897"/>
                  </a:lnTo>
                  <a:lnTo>
                    <a:pt x="1029" y="886"/>
                  </a:lnTo>
                  <a:lnTo>
                    <a:pt x="1014" y="876"/>
                  </a:lnTo>
                  <a:lnTo>
                    <a:pt x="999" y="866"/>
                  </a:lnTo>
                  <a:lnTo>
                    <a:pt x="982" y="856"/>
                  </a:lnTo>
                  <a:lnTo>
                    <a:pt x="963" y="847"/>
                  </a:lnTo>
                  <a:lnTo>
                    <a:pt x="942" y="840"/>
                  </a:lnTo>
                  <a:lnTo>
                    <a:pt x="920" y="835"/>
                  </a:lnTo>
                  <a:lnTo>
                    <a:pt x="897" y="829"/>
                  </a:lnTo>
                  <a:lnTo>
                    <a:pt x="873" y="822"/>
                  </a:lnTo>
                  <a:lnTo>
                    <a:pt x="849" y="816"/>
                  </a:lnTo>
                  <a:lnTo>
                    <a:pt x="824" y="810"/>
                  </a:lnTo>
                  <a:lnTo>
                    <a:pt x="800" y="806"/>
                  </a:lnTo>
                  <a:lnTo>
                    <a:pt x="775" y="800"/>
                  </a:lnTo>
                  <a:lnTo>
                    <a:pt x="750" y="795"/>
                  </a:lnTo>
                  <a:lnTo>
                    <a:pt x="723" y="791"/>
                  </a:lnTo>
                  <a:lnTo>
                    <a:pt x="698" y="787"/>
                  </a:lnTo>
                  <a:lnTo>
                    <a:pt x="672" y="784"/>
                  </a:lnTo>
                  <a:lnTo>
                    <a:pt x="646" y="782"/>
                  </a:lnTo>
                  <a:lnTo>
                    <a:pt x="621" y="779"/>
                  </a:lnTo>
                  <a:lnTo>
                    <a:pt x="594" y="778"/>
                  </a:lnTo>
                  <a:lnTo>
                    <a:pt x="569" y="777"/>
                  </a:lnTo>
                  <a:lnTo>
                    <a:pt x="543" y="777"/>
                  </a:lnTo>
                  <a:lnTo>
                    <a:pt x="517" y="777"/>
                  </a:lnTo>
                  <a:lnTo>
                    <a:pt x="490" y="776"/>
                  </a:lnTo>
                  <a:lnTo>
                    <a:pt x="464" y="775"/>
                  </a:lnTo>
                  <a:lnTo>
                    <a:pt x="436" y="772"/>
                  </a:lnTo>
                  <a:lnTo>
                    <a:pt x="409" y="770"/>
                  </a:lnTo>
                  <a:lnTo>
                    <a:pt x="381" y="767"/>
                  </a:lnTo>
                  <a:lnTo>
                    <a:pt x="353" y="763"/>
                  </a:lnTo>
                  <a:lnTo>
                    <a:pt x="326" y="760"/>
                  </a:lnTo>
                  <a:lnTo>
                    <a:pt x="299" y="756"/>
                  </a:lnTo>
                  <a:lnTo>
                    <a:pt x="274" y="753"/>
                  </a:lnTo>
                  <a:lnTo>
                    <a:pt x="250" y="749"/>
                  </a:lnTo>
                  <a:lnTo>
                    <a:pt x="226" y="745"/>
                  </a:lnTo>
                  <a:lnTo>
                    <a:pt x="204" y="741"/>
                  </a:lnTo>
                  <a:lnTo>
                    <a:pt x="184" y="738"/>
                  </a:lnTo>
                  <a:lnTo>
                    <a:pt x="164" y="734"/>
                  </a:lnTo>
                  <a:lnTo>
                    <a:pt x="148" y="732"/>
                  </a:lnTo>
                  <a:lnTo>
                    <a:pt x="132" y="729"/>
                  </a:lnTo>
                  <a:lnTo>
                    <a:pt x="116" y="722"/>
                  </a:lnTo>
                  <a:lnTo>
                    <a:pt x="100" y="714"/>
                  </a:lnTo>
                  <a:lnTo>
                    <a:pt x="84" y="704"/>
                  </a:lnTo>
                  <a:lnTo>
                    <a:pt x="69" y="693"/>
                  </a:lnTo>
                  <a:lnTo>
                    <a:pt x="55" y="680"/>
                  </a:lnTo>
                  <a:lnTo>
                    <a:pt x="41" y="666"/>
                  </a:lnTo>
                  <a:lnTo>
                    <a:pt x="30" y="651"/>
                  </a:lnTo>
                  <a:lnTo>
                    <a:pt x="19" y="635"/>
                  </a:lnTo>
                  <a:lnTo>
                    <a:pt x="11" y="619"/>
                  </a:lnTo>
                  <a:lnTo>
                    <a:pt x="4" y="602"/>
                  </a:lnTo>
                  <a:lnTo>
                    <a:pt x="1" y="583"/>
                  </a:lnTo>
                  <a:lnTo>
                    <a:pt x="0" y="566"/>
                  </a:lnTo>
                  <a:lnTo>
                    <a:pt x="1" y="548"/>
                  </a:lnTo>
                  <a:lnTo>
                    <a:pt x="7" y="529"/>
                  </a:lnTo>
                  <a:lnTo>
                    <a:pt x="15" y="512"/>
                  </a:lnTo>
                  <a:lnTo>
                    <a:pt x="21" y="506"/>
                  </a:lnTo>
                  <a:lnTo>
                    <a:pt x="37" y="490"/>
                  </a:lnTo>
                  <a:lnTo>
                    <a:pt x="60" y="466"/>
                  </a:lnTo>
                  <a:lnTo>
                    <a:pt x="87" y="434"/>
                  </a:lnTo>
                  <a:lnTo>
                    <a:pt x="118" y="397"/>
                  </a:lnTo>
                  <a:lnTo>
                    <a:pt x="148" y="355"/>
                  </a:lnTo>
                  <a:lnTo>
                    <a:pt x="175" y="311"/>
                  </a:lnTo>
                  <a:lnTo>
                    <a:pt x="197" y="268"/>
                  </a:lnTo>
                  <a:lnTo>
                    <a:pt x="213" y="232"/>
                  </a:lnTo>
                  <a:lnTo>
                    <a:pt x="229" y="200"/>
                  </a:lnTo>
                  <a:lnTo>
                    <a:pt x="245" y="171"/>
                  </a:lnTo>
                  <a:lnTo>
                    <a:pt x="262" y="144"/>
                  </a:lnTo>
                  <a:lnTo>
                    <a:pt x="281" y="121"/>
                  </a:lnTo>
                  <a:lnTo>
                    <a:pt x="302" y="102"/>
                  </a:lnTo>
                  <a:lnTo>
                    <a:pt x="325" y="86"/>
                  </a:lnTo>
                  <a:lnTo>
                    <a:pt x="350" y="73"/>
                  </a:lnTo>
                  <a:lnTo>
                    <a:pt x="371" y="66"/>
                  </a:lnTo>
                  <a:lnTo>
                    <a:pt x="386" y="65"/>
                  </a:lnTo>
                  <a:lnTo>
                    <a:pt x="396" y="67"/>
                  </a:lnTo>
                  <a:lnTo>
                    <a:pt x="404" y="73"/>
                  </a:lnTo>
                  <a:lnTo>
                    <a:pt x="410" y="81"/>
                  </a:lnTo>
                  <a:lnTo>
                    <a:pt x="414" y="90"/>
                  </a:lnTo>
                  <a:lnTo>
                    <a:pt x="420" y="102"/>
                  </a:lnTo>
                  <a:lnTo>
                    <a:pt x="427" y="112"/>
                  </a:lnTo>
                  <a:lnTo>
                    <a:pt x="429" y="113"/>
                  </a:lnTo>
                  <a:lnTo>
                    <a:pt x="431" y="116"/>
                  </a:lnTo>
                  <a:lnTo>
                    <a:pt x="433" y="117"/>
                  </a:lnTo>
                  <a:lnTo>
                    <a:pt x="434" y="119"/>
                  </a:lnTo>
                  <a:lnTo>
                    <a:pt x="449" y="133"/>
                  </a:lnTo>
                  <a:lnTo>
                    <a:pt x="463" y="150"/>
                  </a:lnTo>
                  <a:lnTo>
                    <a:pt x="478" y="169"/>
                  </a:lnTo>
                  <a:lnTo>
                    <a:pt x="493" y="186"/>
                  </a:lnTo>
                  <a:lnTo>
                    <a:pt x="509" y="202"/>
                  </a:lnTo>
                  <a:lnTo>
                    <a:pt x="526" y="211"/>
                  </a:lnTo>
                  <a:lnTo>
                    <a:pt x="546" y="215"/>
                  </a:lnTo>
                  <a:lnTo>
                    <a:pt x="566" y="209"/>
                  </a:lnTo>
                  <a:lnTo>
                    <a:pt x="577" y="211"/>
                  </a:lnTo>
                  <a:lnTo>
                    <a:pt x="586" y="213"/>
                  </a:lnTo>
                  <a:lnTo>
                    <a:pt x="596" y="215"/>
                  </a:lnTo>
                  <a:lnTo>
                    <a:pt x="609" y="215"/>
                  </a:lnTo>
                  <a:lnTo>
                    <a:pt x="622" y="211"/>
                  </a:lnTo>
                  <a:lnTo>
                    <a:pt x="637" y="204"/>
                  </a:lnTo>
                  <a:lnTo>
                    <a:pt x="655" y="194"/>
                  </a:lnTo>
                  <a:lnTo>
                    <a:pt x="676" y="177"/>
                  </a:lnTo>
                  <a:lnTo>
                    <a:pt x="691" y="164"/>
                  </a:lnTo>
                  <a:lnTo>
                    <a:pt x="706" y="151"/>
                  </a:lnTo>
                  <a:lnTo>
                    <a:pt x="720" y="139"/>
                  </a:lnTo>
                  <a:lnTo>
                    <a:pt x="735" y="126"/>
                  </a:lnTo>
                  <a:lnTo>
                    <a:pt x="750" y="114"/>
                  </a:lnTo>
                  <a:lnTo>
                    <a:pt x="764" y="104"/>
                  </a:lnTo>
                  <a:lnTo>
                    <a:pt x="779" y="93"/>
                  </a:lnTo>
                  <a:lnTo>
                    <a:pt x="793" y="82"/>
                  </a:lnTo>
                  <a:lnTo>
                    <a:pt x="807" y="72"/>
                  </a:lnTo>
                  <a:lnTo>
                    <a:pt x="821" y="63"/>
                  </a:lnTo>
                  <a:lnTo>
                    <a:pt x="834" y="53"/>
                  </a:lnTo>
                  <a:lnTo>
                    <a:pt x="846" y="45"/>
                  </a:lnTo>
                  <a:lnTo>
                    <a:pt x="858" y="37"/>
                  </a:lnTo>
                  <a:lnTo>
                    <a:pt x="868" y="30"/>
                  </a:lnTo>
                  <a:lnTo>
                    <a:pt x="878" y="23"/>
                  </a:lnTo>
                  <a:lnTo>
                    <a:pt x="888" y="16"/>
                  </a:lnTo>
                  <a:lnTo>
                    <a:pt x="899" y="10"/>
                  </a:lnTo>
                  <a:lnTo>
                    <a:pt x="912" y="5"/>
                  </a:lnTo>
                  <a:lnTo>
                    <a:pt x="925" y="1"/>
                  </a:lnTo>
                  <a:lnTo>
                    <a:pt x="938" y="0"/>
                  </a:lnTo>
                  <a:lnTo>
                    <a:pt x="953" y="0"/>
                  </a:lnTo>
                  <a:lnTo>
                    <a:pt x="969" y="3"/>
                  </a:lnTo>
                  <a:lnTo>
                    <a:pt x="986" y="6"/>
                  </a:lnTo>
                  <a:lnTo>
                    <a:pt x="1003" y="12"/>
                  </a:lnTo>
                  <a:lnTo>
                    <a:pt x="1020" y="18"/>
                  </a:lnTo>
                  <a:lnTo>
                    <a:pt x="1039" y="26"/>
                  </a:lnTo>
                  <a:lnTo>
                    <a:pt x="1057" y="34"/>
                  </a:lnTo>
                  <a:lnTo>
                    <a:pt x="1078" y="43"/>
                  </a:lnTo>
                  <a:lnTo>
                    <a:pt x="1097" y="54"/>
                  </a:lnTo>
                  <a:lnTo>
                    <a:pt x="1118" y="66"/>
                  </a:lnTo>
                  <a:lnTo>
                    <a:pt x="1140" y="78"/>
                  </a:lnTo>
                  <a:lnTo>
                    <a:pt x="1162" y="90"/>
                  </a:lnTo>
                  <a:lnTo>
                    <a:pt x="1184" y="104"/>
                  </a:lnTo>
                  <a:lnTo>
                    <a:pt x="1204" y="118"/>
                  </a:lnTo>
                  <a:lnTo>
                    <a:pt x="1225" y="134"/>
                  </a:lnTo>
                  <a:lnTo>
                    <a:pt x="1246" y="150"/>
                  </a:lnTo>
                  <a:lnTo>
                    <a:pt x="1264" y="167"/>
                  </a:lnTo>
                  <a:lnTo>
                    <a:pt x="1282" y="185"/>
                  </a:lnTo>
                  <a:lnTo>
                    <a:pt x="1299" y="203"/>
                  </a:lnTo>
                  <a:lnTo>
                    <a:pt x="1314" y="222"/>
                  </a:lnTo>
                  <a:lnTo>
                    <a:pt x="1326" y="241"/>
                  </a:lnTo>
                  <a:lnTo>
                    <a:pt x="1338" y="261"/>
                  </a:lnTo>
                  <a:lnTo>
                    <a:pt x="1347" y="280"/>
                  </a:lnTo>
                  <a:lnTo>
                    <a:pt x="1354" y="301"/>
                  </a:lnTo>
                  <a:lnTo>
                    <a:pt x="1360" y="322"/>
                  </a:lnTo>
                  <a:lnTo>
                    <a:pt x="1362" y="343"/>
                  </a:lnTo>
                  <a:lnTo>
                    <a:pt x="1362" y="364"/>
                  </a:lnTo>
                  <a:lnTo>
                    <a:pt x="1359" y="385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1" name="Freeform 606"/>
            <p:cNvSpPr>
              <a:spLocks/>
            </p:cNvSpPr>
            <p:nvPr/>
          </p:nvSpPr>
          <p:spPr bwMode="auto">
            <a:xfrm>
              <a:off x="3858" y="2093"/>
              <a:ext cx="666" cy="448"/>
            </a:xfrm>
            <a:custGeom>
              <a:avLst/>
              <a:gdLst>
                <a:gd name="T0" fmla="*/ 83 w 1331"/>
                <a:gd name="T1" fmla="*/ 26 h 897"/>
                <a:gd name="T2" fmla="*/ 81 w 1331"/>
                <a:gd name="T3" fmla="*/ 32 h 897"/>
                <a:gd name="T4" fmla="*/ 78 w 1331"/>
                <a:gd name="T5" fmla="*/ 39 h 897"/>
                <a:gd name="T6" fmla="*/ 76 w 1331"/>
                <a:gd name="T7" fmla="*/ 46 h 897"/>
                <a:gd name="T8" fmla="*/ 73 w 1331"/>
                <a:gd name="T9" fmla="*/ 51 h 897"/>
                <a:gd name="T10" fmla="*/ 70 w 1331"/>
                <a:gd name="T11" fmla="*/ 55 h 897"/>
                <a:gd name="T12" fmla="*/ 68 w 1331"/>
                <a:gd name="T13" fmla="*/ 56 h 897"/>
                <a:gd name="T14" fmla="*/ 66 w 1331"/>
                <a:gd name="T15" fmla="*/ 55 h 897"/>
                <a:gd name="T16" fmla="*/ 64 w 1331"/>
                <a:gd name="T17" fmla="*/ 53 h 897"/>
                <a:gd name="T18" fmla="*/ 62 w 1331"/>
                <a:gd name="T19" fmla="*/ 52 h 897"/>
                <a:gd name="T20" fmla="*/ 58 w 1331"/>
                <a:gd name="T21" fmla="*/ 50 h 897"/>
                <a:gd name="T22" fmla="*/ 54 w 1331"/>
                <a:gd name="T23" fmla="*/ 49 h 897"/>
                <a:gd name="T24" fmla="*/ 49 w 1331"/>
                <a:gd name="T25" fmla="*/ 48 h 897"/>
                <a:gd name="T26" fmla="*/ 45 w 1331"/>
                <a:gd name="T27" fmla="*/ 47 h 897"/>
                <a:gd name="T28" fmla="*/ 40 w 1331"/>
                <a:gd name="T29" fmla="*/ 47 h 897"/>
                <a:gd name="T30" fmla="*/ 35 w 1331"/>
                <a:gd name="T31" fmla="*/ 47 h 897"/>
                <a:gd name="T32" fmla="*/ 30 w 1331"/>
                <a:gd name="T33" fmla="*/ 46 h 897"/>
                <a:gd name="T34" fmla="*/ 25 w 1331"/>
                <a:gd name="T35" fmla="*/ 46 h 897"/>
                <a:gd name="T36" fmla="*/ 20 w 1331"/>
                <a:gd name="T37" fmla="*/ 45 h 897"/>
                <a:gd name="T38" fmla="*/ 16 w 1331"/>
                <a:gd name="T39" fmla="*/ 45 h 897"/>
                <a:gd name="T40" fmla="*/ 12 w 1331"/>
                <a:gd name="T41" fmla="*/ 44 h 897"/>
                <a:gd name="T42" fmla="*/ 8 w 1331"/>
                <a:gd name="T43" fmla="*/ 43 h 897"/>
                <a:gd name="T44" fmla="*/ 2 w 1331"/>
                <a:gd name="T45" fmla="*/ 39 h 897"/>
                <a:gd name="T46" fmla="*/ 1 w 1331"/>
                <a:gd name="T47" fmla="*/ 33 h 897"/>
                <a:gd name="T48" fmla="*/ 3 w 1331"/>
                <a:gd name="T49" fmla="*/ 29 h 897"/>
                <a:gd name="T50" fmla="*/ 8 w 1331"/>
                <a:gd name="T51" fmla="*/ 24 h 897"/>
                <a:gd name="T52" fmla="*/ 13 w 1331"/>
                <a:gd name="T53" fmla="*/ 16 h 897"/>
                <a:gd name="T54" fmla="*/ 16 w 1331"/>
                <a:gd name="T55" fmla="*/ 10 h 897"/>
                <a:gd name="T56" fmla="*/ 19 w 1331"/>
                <a:gd name="T57" fmla="*/ 5 h 897"/>
                <a:gd name="T58" fmla="*/ 24 w 1331"/>
                <a:gd name="T59" fmla="*/ 3 h 897"/>
                <a:gd name="T60" fmla="*/ 26 w 1331"/>
                <a:gd name="T61" fmla="*/ 4 h 897"/>
                <a:gd name="T62" fmla="*/ 27 w 1331"/>
                <a:gd name="T63" fmla="*/ 6 h 897"/>
                <a:gd name="T64" fmla="*/ 27 w 1331"/>
                <a:gd name="T65" fmla="*/ 7 h 897"/>
                <a:gd name="T66" fmla="*/ 28 w 1331"/>
                <a:gd name="T67" fmla="*/ 9 h 897"/>
                <a:gd name="T68" fmla="*/ 31 w 1331"/>
                <a:gd name="T69" fmla="*/ 12 h 897"/>
                <a:gd name="T70" fmla="*/ 35 w 1331"/>
                <a:gd name="T71" fmla="*/ 14 h 897"/>
                <a:gd name="T72" fmla="*/ 37 w 1331"/>
                <a:gd name="T73" fmla="*/ 13 h 897"/>
                <a:gd name="T74" fmla="*/ 40 w 1331"/>
                <a:gd name="T75" fmla="*/ 12 h 897"/>
                <a:gd name="T76" fmla="*/ 43 w 1331"/>
                <a:gd name="T77" fmla="*/ 10 h 897"/>
                <a:gd name="T78" fmla="*/ 45 w 1331"/>
                <a:gd name="T79" fmla="*/ 8 h 897"/>
                <a:gd name="T80" fmla="*/ 48 w 1331"/>
                <a:gd name="T81" fmla="*/ 6 h 897"/>
                <a:gd name="T82" fmla="*/ 51 w 1331"/>
                <a:gd name="T83" fmla="*/ 4 h 897"/>
                <a:gd name="T84" fmla="*/ 53 w 1331"/>
                <a:gd name="T85" fmla="*/ 2 h 897"/>
                <a:gd name="T86" fmla="*/ 55 w 1331"/>
                <a:gd name="T87" fmla="*/ 1 h 897"/>
                <a:gd name="T88" fmla="*/ 57 w 1331"/>
                <a:gd name="T89" fmla="*/ 0 h 897"/>
                <a:gd name="T90" fmla="*/ 59 w 1331"/>
                <a:gd name="T91" fmla="*/ 0 h 897"/>
                <a:gd name="T92" fmla="*/ 62 w 1331"/>
                <a:gd name="T93" fmla="*/ 0 h 897"/>
                <a:gd name="T94" fmla="*/ 65 w 1331"/>
                <a:gd name="T95" fmla="*/ 2 h 897"/>
                <a:gd name="T96" fmla="*/ 69 w 1331"/>
                <a:gd name="T97" fmla="*/ 3 h 897"/>
                <a:gd name="T98" fmla="*/ 73 w 1331"/>
                <a:gd name="T99" fmla="*/ 6 h 897"/>
                <a:gd name="T100" fmla="*/ 77 w 1331"/>
                <a:gd name="T101" fmla="*/ 9 h 897"/>
                <a:gd name="T102" fmla="*/ 80 w 1331"/>
                <a:gd name="T103" fmla="*/ 12 h 897"/>
                <a:gd name="T104" fmla="*/ 82 w 1331"/>
                <a:gd name="T105" fmla="*/ 15 h 897"/>
                <a:gd name="T106" fmla="*/ 84 w 1331"/>
                <a:gd name="T107" fmla="*/ 19 h 897"/>
                <a:gd name="T108" fmla="*/ 83 w 1331"/>
                <a:gd name="T109" fmla="*/ 23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1"/>
                <a:gd name="T166" fmla="*/ 0 h 897"/>
                <a:gd name="T167" fmla="*/ 1331 w 1331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1" h="897">
                  <a:moveTo>
                    <a:pt x="1328" y="372"/>
                  </a:moveTo>
                  <a:lnTo>
                    <a:pt x="1322" y="396"/>
                  </a:lnTo>
                  <a:lnTo>
                    <a:pt x="1315" y="422"/>
                  </a:lnTo>
                  <a:lnTo>
                    <a:pt x="1306" y="452"/>
                  </a:lnTo>
                  <a:lnTo>
                    <a:pt x="1297" y="484"/>
                  </a:lnTo>
                  <a:lnTo>
                    <a:pt x="1285" y="519"/>
                  </a:lnTo>
                  <a:lnTo>
                    <a:pt x="1273" y="556"/>
                  </a:lnTo>
                  <a:lnTo>
                    <a:pt x="1259" y="593"/>
                  </a:lnTo>
                  <a:lnTo>
                    <a:pt x="1245" y="629"/>
                  </a:lnTo>
                  <a:lnTo>
                    <a:pt x="1231" y="667"/>
                  </a:lnTo>
                  <a:lnTo>
                    <a:pt x="1216" y="703"/>
                  </a:lnTo>
                  <a:lnTo>
                    <a:pt x="1201" y="738"/>
                  </a:lnTo>
                  <a:lnTo>
                    <a:pt x="1186" y="770"/>
                  </a:lnTo>
                  <a:lnTo>
                    <a:pt x="1171" y="800"/>
                  </a:lnTo>
                  <a:lnTo>
                    <a:pt x="1156" y="827"/>
                  </a:lnTo>
                  <a:lnTo>
                    <a:pt x="1143" y="850"/>
                  </a:lnTo>
                  <a:lnTo>
                    <a:pt x="1130" y="867"/>
                  </a:lnTo>
                  <a:lnTo>
                    <a:pt x="1117" y="880"/>
                  </a:lnTo>
                  <a:lnTo>
                    <a:pt x="1106" y="889"/>
                  </a:lnTo>
                  <a:lnTo>
                    <a:pt x="1095" y="894"/>
                  </a:lnTo>
                  <a:lnTo>
                    <a:pt x="1085" y="897"/>
                  </a:lnTo>
                  <a:lnTo>
                    <a:pt x="1075" y="896"/>
                  </a:lnTo>
                  <a:lnTo>
                    <a:pt x="1065" y="892"/>
                  </a:lnTo>
                  <a:lnTo>
                    <a:pt x="1055" y="888"/>
                  </a:lnTo>
                  <a:lnTo>
                    <a:pt x="1045" y="881"/>
                  </a:lnTo>
                  <a:lnTo>
                    <a:pt x="1033" y="871"/>
                  </a:lnTo>
                  <a:lnTo>
                    <a:pt x="1022" y="862"/>
                  </a:lnTo>
                  <a:lnTo>
                    <a:pt x="1009" y="853"/>
                  </a:lnTo>
                  <a:lnTo>
                    <a:pt x="995" y="843"/>
                  </a:lnTo>
                  <a:lnTo>
                    <a:pt x="980" y="833"/>
                  </a:lnTo>
                  <a:lnTo>
                    <a:pt x="963" y="824"/>
                  </a:lnTo>
                  <a:lnTo>
                    <a:pt x="945" y="816"/>
                  </a:lnTo>
                  <a:lnTo>
                    <a:pt x="924" y="809"/>
                  </a:lnTo>
                  <a:lnTo>
                    <a:pt x="902" y="803"/>
                  </a:lnTo>
                  <a:lnTo>
                    <a:pt x="879" y="798"/>
                  </a:lnTo>
                  <a:lnTo>
                    <a:pt x="856" y="792"/>
                  </a:lnTo>
                  <a:lnTo>
                    <a:pt x="832" y="786"/>
                  </a:lnTo>
                  <a:lnTo>
                    <a:pt x="807" y="782"/>
                  </a:lnTo>
                  <a:lnTo>
                    <a:pt x="783" y="777"/>
                  </a:lnTo>
                  <a:lnTo>
                    <a:pt x="759" y="772"/>
                  </a:lnTo>
                  <a:lnTo>
                    <a:pt x="734" y="768"/>
                  </a:lnTo>
                  <a:lnTo>
                    <a:pt x="708" y="764"/>
                  </a:lnTo>
                  <a:lnTo>
                    <a:pt x="683" y="761"/>
                  </a:lnTo>
                  <a:lnTo>
                    <a:pt x="658" y="759"/>
                  </a:lnTo>
                  <a:lnTo>
                    <a:pt x="632" y="755"/>
                  </a:lnTo>
                  <a:lnTo>
                    <a:pt x="607" y="754"/>
                  </a:lnTo>
                  <a:lnTo>
                    <a:pt x="582" y="753"/>
                  </a:lnTo>
                  <a:lnTo>
                    <a:pt x="556" y="752"/>
                  </a:lnTo>
                  <a:lnTo>
                    <a:pt x="531" y="752"/>
                  </a:lnTo>
                  <a:lnTo>
                    <a:pt x="506" y="752"/>
                  </a:lnTo>
                  <a:lnTo>
                    <a:pt x="479" y="750"/>
                  </a:lnTo>
                  <a:lnTo>
                    <a:pt x="453" y="749"/>
                  </a:lnTo>
                  <a:lnTo>
                    <a:pt x="426" y="748"/>
                  </a:lnTo>
                  <a:lnTo>
                    <a:pt x="399" y="746"/>
                  </a:lnTo>
                  <a:lnTo>
                    <a:pt x="372" y="742"/>
                  </a:lnTo>
                  <a:lnTo>
                    <a:pt x="346" y="739"/>
                  </a:lnTo>
                  <a:lnTo>
                    <a:pt x="319" y="735"/>
                  </a:lnTo>
                  <a:lnTo>
                    <a:pt x="293" y="732"/>
                  </a:lnTo>
                  <a:lnTo>
                    <a:pt x="267" y="729"/>
                  </a:lnTo>
                  <a:lnTo>
                    <a:pt x="243" y="725"/>
                  </a:lnTo>
                  <a:lnTo>
                    <a:pt x="220" y="722"/>
                  </a:lnTo>
                  <a:lnTo>
                    <a:pt x="199" y="718"/>
                  </a:lnTo>
                  <a:lnTo>
                    <a:pt x="179" y="715"/>
                  </a:lnTo>
                  <a:lnTo>
                    <a:pt x="160" y="711"/>
                  </a:lnTo>
                  <a:lnTo>
                    <a:pt x="144" y="709"/>
                  </a:lnTo>
                  <a:lnTo>
                    <a:pt x="113" y="700"/>
                  </a:lnTo>
                  <a:lnTo>
                    <a:pt x="82" y="682"/>
                  </a:lnTo>
                  <a:lnTo>
                    <a:pt x="53" y="659"/>
                  </a:lnTo>
                  <a:lnTo>
                    <a:pt x="29" y="631"/>
                  </a:lnTo>
                  <a:lnTo>
                    <a:pt x="11" y="598"/>
                  </a:lnTo>
                  <a:lnTo>
                    <a:pt x="0" y="565"/>
                  </a:lnTo>
                  <a:lnTo>
                    <a:pt x="1" y="529"/>
                  </a:lnTo>
                  <a:lnTo>
                    <a:pt x="14" y="495"/>
                  </a:lnTo>
                  <a:lnTo>
                    <a:pt x="20" y="489"/>
                  </a:lnTo>
                  <a:lnTo>
                    <a:pt x="35" y="474"/>
                  </a:lnTo>
                  <a:lnTo>
                    <a:pt x="58" y="450"/>
                  </a:lnTo>
                  <a:lnTo>
                    <a:pt x="85" y="420"/>
                  </a:lnTo>
                  <a:lnTo>
                    <a:pt x="115" y="384"/>
                  </a:lnTo>
                  <a:lnTo>
                    <a:pt x="144" y="344"/>
                  </a:lnTo>
                  <a:lnTo>
                    <a:pt x="171" y="302"/>
                  </a:lnTo>
                  <a:lnTo>
                    <a:pt x="193" y="260"/>
                  </a:lnTo>
                  <a:lnTo>
                    <a:pt x="209" y="223"/>
                  </a:lnTo>
                  <a:lnTo>
                    <a:pt x="225" y="189"/>
                  </a:lnTo>
                  <a:lnTo>
                    <a:pt x="242" y="160"/>
                  </a:lnTo>
                  <a:lnTo>
                    <a:pt x="260" y="134"/>
                  </a:lnTo>
                  <a:lnTo>
                    <a:pt x="280" y="111"/>
                  </a:lnTo>
                  <a:lnTo>
                    <a:pt x="301" y="92"/>
                  </a:lnTo>
                  <a:lnTo>
                    <a:pt x="325" y="76"/>
                  </a:lnTo>
                  <a:lnTo>
                    <a:pt x="353" y="64"/>
                  </a:lnTo>
                  <a:lnTo>
                    <a:pt x="374" y="58"/>
                  </a:lnTo>
                  <a:lnTo>
                    <a:pt x="391" y="57"/>
                  </a:lnTo>
                  <a:lnTo>
                    <a:pt x="401" y="61"/>
                  </a:lnTo>
                  <a:lnTo>
                    <a:pt x="408" y="69"/>
                  </a:lnTo>
                  <a:lnTo>
                    <a:pt x="412" y="80"/>
                  </a:lnTo>
                  <a:lnTo>
                    <a:pt x="417" y="92"/>
                  </a:lnTo>
                  <a:lnTo>
                    <a:pt x="421" y="106"/>
                  </a:lnTo>
                  <a:lnTo>
                    <a:pt x="426" y="120"/>
                  </a:lnTo>
                  <a:lnTo>
                    <a:pt x="427" y="122"/>
                  </a:lnTo>
                  <a:lnTo>
                    <a:pt x="429" y="124"/>
                  </a:lnTo>
                  <a:lnTo>
                    <a:pt x="430" y="126"/>
                  </a:lnTo>
                  <a:lnTo>
                    <a:pt x="431" y="128"/>
                  </a:lnTo>
                  <a:lnTo>
                    <a:pt x="444" y="144"/>
                  </a:lnTo>
                  <a:lnTo>
                    <a:pt x="456" y="164"/>
                  </a:lnTo>
                  <a:lnTo>
                    <a:pt x="471" y="185"/>
                  </a:lnTo>
                  <a:lnTo>
                    <a:pt x="487" y="204"/>
                  </a:lnTo>
                  <a:lnTo>
                    <a:pt x="505" y="220"/>
                  </a:lnTo>
                  <a:lnTo>
                    <a:pt x="523" y="230"/>
                  </a:lnTo>
                  <a:lnTo>
                    <a:pt x="545" y="230"/>
                  </a:lnTo>
                  <a:lnTo>
                    <a:pt x="568" y="219"/>
                  </a:lnTo>
                  <a:lnTo>
                    <a:pt x="578" y="217"/>
                  </a:lnTo>
                  <a:lnTo>
                    <a:pt x="589" y="215"/>
                  </a:lnTo>
                  <a:lnTo>
                    <a:pt x="600" y="211"/>
                  </a:lnTo>
                  <a:lnTo>
                    <a:pt x="613" y="208"/>
                  </a:lnTo>
                  <a:lnTo>
                    <a:pt x="626" y="202"/>
                  </a:lnTo>
                  <a:lnTo>
                    <a:pt x="640" y="193"/>
                  </a:lnTo>
                  <a:lnTo>
                    <a:pt x="658" y="181"/>
                  </a:lnTo>
                  <a:lnTo>
                    <a:pt x="676" y="166"/>
                  </a:lnTo>
                  <a:lnTo>
                    <a:pt x="690" y="155"/>
                  </a:lnTo>
                  <a:lnTo>
                    <a:pt x="705" y="142"/>
                  </a:lnTo>
                  <a:lnTo>
                    <a:pt x="720" y="131"/>
                  </a:lnTo>
                  <a:lnTo>
                    <a:pt x="734" y="120"/>
                  </a:lnTo>
                  <a:lnTo>
                    <a:pt x="749" y="109"/>
                  </a:lnTo>
                  <a:lnTo>
                    <a:pt x="763" y="98"/>
                  </a:lnTo>
                  <a:lnTo>
                    <a:pt x="776" y="88"/>
                  </a:lnTo>
                  <a:lnTo>
                    <a:pt x="790" y="79"/>
                  </a:lnTo>
                  <a:lnTo>
                    <a:pt x="803" y="69"/>
                  </a:lnTo>
                  <a:lnTo>
                    <a:pt x="816" y="60"/>
                  </a:lnTo>
                  <a:lnTo>
                    <a:pt x="828" y="51"/>
                  </a:lnTo>
                  <a:lnTo>
                    <a:pt x="840" y="43"/>
                  </a:lnTo>
                  <a:lnTo>
                    <a:pt x="850" y="36"/>
                  </a:lnTo>
                  <a:lnTo>
                    <a:pt x="860" y="29"/>
                  </a:lnTo>
                  <a:lnTo>
                    <a:pt x="870" y="22"/>
                  </a:lnTo>
                  <a:lnTo>
                    <a:pt x="878" y="16"/>
                  </a:lnTo>
                  <a:lnTo>
                    <a:pt x="889" y="10"/>
                  </a:lnTo>
                  <a:lnTo>
                    <a:pt x="901" y="5"/>
                  </a:lnTo>
                  <a:lnTo>
                    <a:pt x="913" y="1"/>
                  </a:lnTo>
                  <a:lnTo>
                    <a:pt x="926" y="0"/>
                  </a:lnTo>
                  <a:lnTo>
                    <a:pt x="940" y="1"/>
                  </a:lnTo>
                  <a:lnTo>
                    <a:pt x="955" y="3"/>
                  </a:lnTo>
                  <a:lnTo>
                    <a:pt x="970" y="6"/>
                  </a:lnTo>
                  <a:lnTo>
                    <a:pt x="986" y="11"/>
                  </a:lnTo>
                  <a:lnTo>
                    <a:pt x="1002" y="16"/>
                  </a:lnTo>
                  <a:lnTo>
                    <a:pt x="1019" y="24"/>
                  </a:lnTo>
                  <a:lnTo>
                    <a:pt x="1037" y="33"/>
                  </a:lnTo>
                  <a:lnTo>
                    <a:pt x="1055" y="42"/>
                  </a:lnTo>
                  <a:lnTo>
                    <a:pt x="1075" y="52"/>
                  </a:lnTo>
                  <a:lnTo>
                    <a:pt x="1094" y="63"/>
                  </a:lnTo>
                  <a:lnTo>
                    <a:pt x="1115" y="74"/>
                  </a:lnTo>
                  <a:lnTo>
                    <a:pt x="1136" y="87"/>
                  </a:lnTo>
                  <a:lnTo>
                    <a:pt x="1158" y="99"/>
                  </a:lnTo>
                  <a:lnTo>
                    <a:pt x="1178" y="114"/>
                  </a:lnTo>
                  <a:lnTo>
                    <a:pt x="1198" y="129"/>
                  </a:lnTo>
                  <a:lnTo>
                    <a:pt x="1217" y="144"/>
                  </a:lnTo>
                  <a:lnTo>
                    <a:pt x="1236" y="162"/>
                  </a:lnTo>
                  <a:lnTo>
                    <a:pt x="1253" y="179"/>
                  </a:lnTo>
                  <a:lnTo>
                    <a:pt x="1269" y="196"/>
                  </a:lnTo>
                  <a:lnTo>
                    <a:pt x="1284" y="215"/>
                  </a:lnTo>
                  <a:lnTo>
                    <a:pt x="1297" y="233"/>
                  </a:lnTo>
                  <a:lnTo>
                    <a:pt x="1308" y="253"/>
                  </a:lnTo>
                  <a:lnTo>
                    <a:pt x="1318" y="272"/>
                  </a:lnTo>
                  <a:lnTo>
                    <a:pt x="1325" y="292"/>
                  </a:lnTo>
                  <a:lnTo>
                    <a:pt x="1329" y="311"/>
                  </a:lnTo>
                  <a:lnTo>
                    <a:pt x="1331" y="332"/>
                  </a:lnTo>
                  <a:lnTo>
                    <a:pt x="1331" y="352"/>
                  </a:lnTo>
                  <a:lnTo>
                    <a:pt x="1328" y="372"/>
                  </a:lnTo>
                  <a:close/>
                </a:path>
              </a:pathLst>
            </a:custGeom>
            <a:solidFill>
              <a:srgbClr val="F2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2" name="Freeform 607"/>
            <p:cNvSpPr>
              <a:spLocks/>
            </p:cNvSpPr>
            <p:nvPr/>
          </p:nvSpPr>
          <p:spPr bwMode="auto">
            <a:xfrm>
              <a:off x="3863" y="2101"/>
              <a:ext cx="651" cy="429"/>
            </a:xfrm>
            <a:custGeom>
              <a:avLst/>
              <a:gdLst>
                <a:gd name="T0" fmla="*/ 81 w 1301"/>
                <a:gd name="T1" fmla="*/ 25 h 859"/>
                <a:gd name="T2" fmla="*/ 79 w 1301"/>
                <a:gd name="T3" fmla="*/ 31 h 859"/>
                <a:gd name="T4" fmla="*/ 77 w 1301"/>
                <a:gd name="T5" fmla="*/ 37 h 859"/>
                <a:gd name="T6" fmla="*/ 74 w 1301"/>
                <a:gd name="T7" fmla="*/ 44 h 859"/>
                <a:gd name="T8" fmla="*/ 71 w 1301"/>
                <a:gd name="T9" fmla="*/ 49 h 859"/>
                <a:gd name="T10" fmla="*/ 69 w 1301"/>
                <a:gd name="T11" fmla="*/ 52 h 859"/>
                <a:gd name="T12" fmla="*/ 67 w 1301"/>
                <a:gd name="T13" fmla="*/ 53 h 859"/>
                <a:gd name="T14" fmla="*/ 65 w 1301"/>
                <a:gd name="T15" fmla="*/ 53 h 859"/>
                <a:gd name="T16" fmla="*/ 63 w 1301"/>
                <a:gd name="T17" fmla="*/ 51 h 859"/>
                <a:gd name="T18" fmla="*/ 60 w 1301"/>
                <a:gd name="T19" fmla="*/ 49 h 859"/>
                <a:gd name="T20" fmla="*/ 57 w 1301"/>
                <a:gd name="T21" fmla="*/ 48 h 859"/>
                <a:gd name="T22" fmla="*/ 53 w 1301"/>
                <a:gd name="T23" fmla="*/ 47 h 859"/>
                <a:gd name="T24" fmla="*/ 48 w 1301"/>
                <a:gd name="T25" fmla="*/ 46 h 859"/>
                <a:gd name="T26" fmla="*/ 44 w 1301"/>
                <a:gd name="T27" fmla="*/ 46 h 859"/>
                <a:gd name="T28" fmla="*/ 39 w 1301"/>
                <a:gd name="T29" fmla="*/ 45 h 859"/>
                <a:gd name="T30" fmla="*/ 34 w 1301"/>
                <a:gd name="T31" fmla="*/ 45 h 859"/>
                <a:gd name="T32" fmla="*/ 30 w 1301"/>
                <a:gd name="T33" fmla="*/ 45 h 859"/>
                <a:gd name="T34" fmla="*/ 25 w 1301"/>
                <a:gd name="T35" fmla="*/ 45 h 859"/>
                <a:gd name="T36" fmla="*/ 20 w 1301"/>
                <a:gd name="T37" fmla="*/ 44 h 859"/>
                <a:gd name="T38" fmla="*/ 15 w 1301"/>
                <a:gd name="T39" fmla="*/ 43 h 859"/>
                <a:gd name="T40" fmla="*/ 11 w 1301"/>
                <a:gd name="T41" fmla="*/ 43 h 859"/>
                <a:gd name="T42" fmla="*/ 7 w 1301"/>
                <a:gd name="T43" fmla="*/ 42 h 859"/>
                <a:gd name="T44" fmla="*/ 2 w 1301"/>
                <a:gd name="T45" fmla="*/ 38 h 859"/>
                <a:gd name="T46" fmla="*/ 0 w 1301"/>
                <a:gd name="T47" fmla="*/ 31 h 859"/>
                <a:gd name="T48" fmla="*/ 3 w 1301"/>
                <a:gd name="T49" fmla="*/ 28 h 859"/>
                <a:gd name="T50" fmla="*/ 7 w 1301"/>
                <a:gd name="T51" fmla="*/ 23 h 859"/>
                <a:gd name="T52" fmla="*/ 12 w 1301"/>
                <a:gd name="T53" fmla="*/ 15 h 859"/>
                <a:gd name="T54" fmla="*/ 15 w 1301"/>
                <a:gd name="T55" fmla="*/ 9 h 859"/>
                <a:gd name="T56" fmla="*/ 19 w 1301"/>
                <a:gd name="T57" fmla="*/ 5 h 859"/>
                <a:gd name="T58" fmla="*/ 24 w 1301"/>
                <a:gd name="T59" fmla="*/ 3 h 859"/>
                <a:gd name="T60" fmla="*/ 26 w 1301"/>
                <a:gd name="T61" fmla="*/ 4 h 859"/>
                <a:gd name="T62" fmla="*/ 27 w 1301"/>
                <a:gd name="T63" fmla="*/ 6 h 859"/>
                <a:gd name="T64" fmla="*/ 27 w 1301"/>
                <a:gd name="T65" fmla="*/ 8 h 859"/>
                <a:gd name="T66" fmla="*/ 28 w 1301"/>
                <a:gd name="T67" fmla="*/ 9 h 859"/>
                <a:gd name="T68" fmla="*/ 30 w 1301"/>
                <a:gd name="T69" fmla="*/ 13 h 859"/>
                <a:gd name="T70" fmla="*/ 34 w 1301"/>
                <a:gd name="T71" fmla="*/ 15 h 859"/>
                <a:gd name="T72" fmla="*/ 37 w 1301"/>
                <a:gd name="T73" fmla="*/ 13 h 859"/>
                <a:gd name="T74" fmla="*/ 40 w 1301"/>
                <a:gd name="T75" fmla="*/ 11 h 859"/>
                <a:gd name="T76" fmla="*/ 43 w 1301"/>
                <a:gd name="T77" fmla="*/ 9 h 859"/>
                <a:gd name="T78" fmla="*/ 45 w 1301"/>
                <a:gd name="T79" fmla="*/ 7 h 859"/>
                <a:gd name="T80" fmla="*/ 48 w 1301"/>
                <a:gd name="T81" fmla="*/ 5 h 859"/>
                <a:gd name="T82" fmla="*/ 50 w 1301"/>
                <a:gd name="T83" fmla="*/ 4 h 859"/>
                <a:gd name="T84" fmla="*/ 52 w 1301"/>
                <a:gd name="T85" fmla="*/ 2 h 859"/>
                <a:gd name="T86" fmla="*/ 54 w 1301"/>
                <a:gd name="T87" fmla="*/ 1 h 859"/>
                <a:gd name="T88" fmla="*/ 56 w 1301"/>
                <a:gd name="T89" fmla="*/ 0 h 859"/>
                <a:gd name="T90" fmla="*/ 58 w 1301"/>
                <a:gd name="T91" fmla="*/ 0 h 859"/>
                <a:gd name="T92" fmla="*/ 61 w 1301"/>
                <a:gd name="T93" fmla="*/ 0 h 859"/>
                <a:gd name="T94" fmla="*/ 64 w 1301"/>
                <a:gd name="T95" fmla="*/ 1 h 859"/>
                <a:gd name="T96" fmla="*/ 67 w 1301"/>
                <a:gd name="T97" fmla="*/ 3 h 859"/>
                <a:gd name="T98" fmla="*/ 71 w 1301"/>
                <a:gd name="T99" fmla="*/ 5 h 859"/>
                <a:gd name="T100" fmla="*/ 75 w 1301"/>
                <a:gd name="T101" fmla="*/ 8 h 859"/>
                <a:gd name="T102" fmla="*/ 78 w 1301"/>
                <a:gd name="T103" fmla="*/ 11 h 859"/>
                <a:gd name="T104" fmla="*/ 80 w 1301"/>
                <a:gd name="T105" fmla="*/ 15 h 859"/>
                <a:gd name="T106" fmla="*/ 82 w 1301"/>
                <a:gd name="T107" fmla="*/ 18 h 859"/>
                <a:gd name="T108" fmla="*/ 82 w 1301"/>
                <a:gd name="T109" fmla="*/ 22 h 8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1"/>
                <a:gd name="T166" fmla="*/ 0 h 859"/>
                <a:gd name="T167" fmla="*/ 1301 w 1301"/>
                <a:gd name="T168" fmla="*/ 859 h 8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1" h="859">
                  <a:moveTo>
                    <a:pt x="1297" y="360"/>
                  </a:moveTo>
                  <a:lnTo>
                    <a:pt x="1292" y="382"/>
                  </a:lnTo>
                  <a:lnTo>
                    <a:pt x="1286" y="407"/>
                  </a:lnTo>
                  <a:lnTo>
                    <a:pt x="1277" y="435"/>
                  </a:lnTo>
                  <a:lnTo>
                    <a:pt x="1267" y="466"/>
                  </a:lnTo>
                  <a:lnTo>
                    <a:pt x="1257" y="499"/>
                  </a:lnTo>
                  <a:lnTo>
                    <a:pt x="1246" y="534"/>
                  </a:lnTo>
                  <a:lnTo>
                    <a:pt x="1233" y="569"/>
                  </a:lnTo>
                  <a:lnTo>
                    <a:pt x="1219" y="604"/>
                  </a:lnTo>
                  <a:lnTo>
                    <a:pt x="1205" y="639"/>
                  </a:lnTo>
                  <a:lnTo>
                    <a:pt x="1191" y="673"/>
                  </a:lnTo>
                  <a:lnTo>
                    <a:pt x="1178" y="706"/>
                  </a:lnTo>
                  <a:lnTo>
                    <a:pt x="1163" y="737"/>
                  </a:lnTo>
                  <a:lnTo>
                    <a:pt x="1149" y="766"/>
                  </a:lnTo>
                  <a:lnTo>
                    <a:pt x="1135" y="790"/>
                  </a:lnTo>
                  <a:lnTo>
                    <a:pt x="1121" y="812"/>
                  </a:lnTo>
                  <a:lnTo>
                    <a:pt x="1109" y="829"/>
                  </a:lnTo>
                  <a:lnTo>
                    <a:pt x="1097" y="842"/>
                  </a:lnTo>
                  <a:lnTo>
                    <a:pt x="1086" y="851"/>
                  </a:lnTo>
                  <a:lnTo>
                    <a:pt x="1075" y="857"/>
                  </a:lnTo>
                  <a:lnTo>
                    <a:pt x="1065" y="859"/>
                  </a:lnTo>
                  <a:lnTo>
                    <a:pt x="1054" y="858"/>
                  </a:lnTo>
                  <a:lnTo>
                    <a:pt x="1045" y="855"/>
                  </a:lnTo>
                  <a:lnTo>
                    <a:pt x="1035" y="851"/>
                  </a:lnTo>
                  <a:lnTo>
                    <a:pt x="1024" y="844"/>
                  </a:lnTo>
                  <a:lnTo>
                    <a:pt x="1013" y="836"/>
                  </a:lnTo>
                  <a:lnTo>
                    <a:pt x="1001" y="828"/>
                  </a:lnTo>
                  <a:lnTo>
                    <a:pt x="989" y="819"/>
                  </a:lnTo>
                  <a:lnTo>
                    <a:pt x="975" y="808"/>
                  </a:lnTo>
                  <a:lnTo>
                    <a:pt x="959" y="799"/>
                  </a:lnTo>
                  <a:lnTo>
                    <a:pt x="943" y="791"/>
                  </a:lnTo>
                  <a:lnTo>
                    <a:pt x="924" y="783"/>
                  </a:lnTo>
                  <a:lnTo>
                    <a:pt x="904" y="776"/>
                  </a:lnTo>
                  <a:lnTo>
                    <a:pt x="882" y="770"/>
                  </a:lnTo>
                  <a:lnTo>
                    <a:pt x="860" y="766"/>
                  </a:lnTo>
                  <a:lnTo>
                    <a:pt x="837" y="760"/>
                  </a:lnTo>
                  <a:lnTo>
                    <a:pt x="814" y="755"/>
                  </a:lnTo>
                  <a:lnTo>
                    <a:pt x="790" y="751"/>
                  </a:lnTo>
                  <a:lnTo>
                    <a:pt x="765" y="746"/>
                  </a:lnTo>
                  <a:lnTo>
                    <a:pt x="741" y="743"/>
                  </a:lnTo>
                  <a:lnTo>
                    <a:pt x="717" y="739"/>
                  </a:lnTo>
                  <a:lnTo>
                    <a:pt x="692" y="736"/>
                  </a:lnTo>
                  <a:lnTo>
                    <a:pt x="666" y="733"/>
                  </a:lnTo>
                  <a:lnTo>
                    <a:pt x="642" y="731"/>
                  </a:lnTo>
                  <a:lnTo>
                    <a:pt x="617" y="729"/>
                  </a:lnTo>
                  <a:lnTo>
                    <a:pt x="591" y="728"/>
                  </a:lnTo>
                  <a:lnTo>
                    <a:pt x="567" y="726"/>
                  </a:lnTo>
                  <a:lnTo>
                    <a:pt x="542" y="726"/>
                  </a:lnTo>
                  <a:lnTo>
                    <a:pt x="518" y="726"/>
                  </a:lnTo>
                  <a:lnTo>
                    <a:pt x="492" y="726"/>
                  </a:lnTo>
                  <a:lnTo>
                    <a:pt x="467" y="725"/>
                  </a:lnTo>
                  <a:lnTo>
                    <a:pt x="442" y="724"/>
                  </a:lnTo>
                  <a:lnTo>
                    <a:pt x="415" y="723"/>
                  </a:lnTo>
                  <a:lnTo>
                    <a:pt x="389" y="721"/>
                  </a:lnTo>
                  <a:lnTo>
                    <a:pt x="362" y="717"/>
                  </a:lnTo>
                  <a:lnTo>
                    <a:pt x="336" y="715"/>
                  </a:lnTo>
                  <a:lnTo>
                    <a:pt x="310" y="711"/>
                  </a:lnTo>
                  <a:lnTo>
                    <a:pt x="285" y="708"/>
                  </a:lnTo>
                  <a:lnTo>
                    <a:pt x="260" y="704"/>
                  </a:lnTo>
                  <a:lnTo>
                    <a:pt x="237" y="701"/>
                  </a:lnTo>
                  <a:lnTo>
                    <a:pt x="214" y="698"/>
                  </a:lnTo>
                  <a:lnTo>
                    <a:pt x="193" y="694"/>
                  </a:lnTo>
                  <a:lnTo>
                    <a:pt x="173" y="691"/>
                  </a:lnTo>
                  <a:lnTo>
                    <a:pt x="156" y="687"/>
                  </a:lnTo>
                  <a:lnTo>
                    <a:pt x="140" y="685"/>
                  </a:lnTo>
                  <a:lnTo>
                    <a:pt x="109" y="676"/>
                  </a:lnTo>
                  <a:lnTo>
                    <a:pt x="79" y="660"/>
                  </a:lnTo>
                  <a:lnTo>
                    <a:pt x="50" y="637"/>
                  </a:lnTo>
                  <a:lnTo>
                    <a:pt x="26" y="609"/>
                  </a:lnTo>
                  <a:lnTo>
                    <a:pt x="9" y="579"/>
                  </a:lnTo>
                  <a:lnTo>
                    <a:pt x="0" y="545"/>
                  </a:lnTo>
                  <a:lnTo>
                    <a:pt x="0" y="511"/>
                  </a:lnTo>
                  <a:lnTo>
                    <a:pt x="12" y="477"/>
                  </a:lnTo>
                  <a:lnTo>
                    <a:pt x="18" y="472"/>
                  </a:lnTo>
                  <a:lnTo>
                    <a:pt x="33" y="458"/>
                  </a:lnTo>
                  <a:lnTo>
                    <a:pt x="55" y="435"/>
                  </a:lnTo>
                  <a:lnTo>
                    <a:pt x="82" y="405"/>
                  </a:lnTo>
                  <a:lnTo>
                    <a:pt x="111" y="370"/>
                  </a:lnTo>
                  <a:lnTo>
                    <a:pt x="140" y="331"/>
                  </a:lnTo>
                  <a:lnTo>
                    <a:pt x="167" y="291"/>
                  </a:lnTo>
                  <a:lnTo>
                    <a:pt x="187" y="249"/>
                  </a:lnTo>
                  <a:lnTo>
                    <a:pt x="203" y="212"/>
                  </a:lnTo>
                  <a:lnTo>
                    <a:pt x="221" y="179"/>
                  </a:lnTo>
                  <a:lnTo>
                    <a:pt x="238" y="149"/>
                  </a:lnTo>
                  <a:lnTo>
                    <a:pt x="256" y="123"/>
                  </a:lnTo>
                  <a:lnTo>
                    <a:pt x="276" y="101"/>
                  </a:lnTo>
                  <a:lnTo>
                    <a:pt x="299" y="81"/>
                  </a:lnTo>
                  <a:lnTo>
                    <a:pt x="324" y="66"/>
                  </a:lnTo>
                  <a:lnTo>
                    <a:pt x="353" y="55"/>
                  </a:lnTo>
                  <a:lnTo>
                    <a:pt x="377" y="49"/>
                  </a:lnTo>
                  <a:lnTo>
                    <a:pt x="393" y="50"/>
                  </a:lnTo>
                  <a:lnTo>
                    <a:pt x="405" y="56"/>
                  </a:lnTo>
                  <a:lnTo>
                    <a:pt x="411" y="66"/>
                  </a:lnTo>
                  <a:lnTo>
                    <a:pt x="415" y="79"/>
                  </a:lnTo>
                  <a:lnTo>
                    <a:pt x="418" y="95"/>
                  </a:lnTo>
                  <a:lnTo>
                    <a:pt x="420" y="111"/>
                  </a:lnTo>
                  <a:lnTo>
                    <a:pt x="423" y="127"/>
                  </a:lnTo>
                  <a:lnTo>
                    <a:pt x="424" y="129"/>
                  </a:lnTo>
                  <a:lnTo>
                    <a:pt x="426" y="132"/>
                  </a:lnTo>
                  <a:lnTo>
                    <a:pt x="427" y="135"/>
                  </a:lnTo>
                  <a:lnTo>
                    <a:pt x="428" y="138"/>
                  </a:lnTo>
                  <a:lnTo>
                    <a:pt x="438" y="156"/>
                  </a:lnTo>
                  <a:lnTo>
                    <a:pt x="450" y="178"/>
                  </a:lnTo>
                  <a:lnTo>
                    <a:pt x="462" y="200"/>
                  </a:lnTo>
                  <a:lnTo>
                    <a:pt x="479" y="219"/>
                  </a:lnTo>
                  <a:lnTo>
                    <a:pt x="497" y="234"/>
                  </a:lnTo>
                  <a:lnTo>
                    <a:pt x="518" y="242"/>
                  </a:lnTo>
                  <a:lnTo>
                    <a:pt x="542" y="241"/>
                  </a:lnTo>
                  <a:lnTo>
                    <a:pt x="568" y="227"/>
                  </a:lnTo>
                  <a:lnTo>
                    <a:pt x="579" y="221"/>
                  </a:lnTo>
                  <a:lnTo>
                    <a:pt x="590" y="214"/>
                  </a:lnTo>
                  <a:lnTo>
                    <a:pt x="602" y="207"/>
                  </a:lnTo>
                  <a:lnTo>
                    <a:pt x="615" y="199"/>
                  </a:lnTo>
                  <a:lnTo>
                    <a:pt x="628" y="191"/>
                  </a:lnTo>
                  <a:lnTo>
                    <a:pt x="643" y="180"/>
                  </a:lnTo>
                  <a:lnTo>
                    <a:pt x="659" y="169"/>
                  </a:lnTo>
                  <a:lnTo>
                    <a:pt x="677" y="156"/>
                  </a:lnTo>
                  <a:lnTo>
                    <a:pt x="691" y="144"/>
                  </a:lnTo>
                  <a:lnTo>
                    <a:pt x="704" y="134"/>
                  </a:lnTo>
                  <a:lnTo>
                    <a:pt x="718" y="123"/>
                  </a:lnTo>
                  <a:lnTo>
                    <a:pt x="732" y="112"/>
                  </a:lnTo>
                  <a:lnTo>
                    <a:pt x="746" y="102"/>
                  </a:lnTo>
                  <a:lnTo>
                    <a:pt x="758" y="93"/>
                  </a:lnTo>
                  <a:lnTo>
                    <a:pt x="772" y="82"/>
                  </a:lnTo>
                  <a:lnTo>
                    <a:pt x="785" y="73"/>
                  </a:lnTo>
                  <a:lnTo>
                    <a:pt x="798" y="64"/>
                  </a:lnTo>
                  <a:lnTo>
                    <a:pt x="809" y="56"/>
                  </a:lnTo>
                  <a:lnTo>
                    <a:pt x="821" y="48"/>
                  </a:lnTo>
                  <a:lnTo>
                    <a:pt x="832" y="40"/>
                  </a:lnTo>
                  <a:lnTo>
                    <a:pt x="841" y="33"/>
                  </a:lnTo>
                  <a:lnTo>
                    <a:pt x="852" y="27"/>
                  </a:lnTo>
                  <a:lnTo>
                    <a:pt x="860" y="21"/>
                  </a:lnTo>
                  <a:lnTo>
                    <a:pt x="868" y="15"/>
                  </a:lnTo>
                  <a:lnTo>
                    <a:pt x="878" y="8"/>
                  </a:lnTo>
                  <a:lnTo>
                    <a:pt x="890" y="4"/>
                  </a:lnTo>
                  <a:lnTo>
                    <a:pt x="901" y="2"/>
                  </a:lnTo>
                  <a:lnTo>
                    <a:pt x="914" y="0"/>
                  </a:lnTo>
                  <a:lnTo>
                    <a:pt x="925" y="0"/>
                  </a:lnTo>
                  <a:lnTo>
                    <a:pt x="939" y="3"/>
                  </a:lnTo>
                  <a:lnTo>
                    <a:pt x="953" y="5"/>
                  </a:lnTo>
                  <a:lnTo>
                    <a:pt x="967" y="10"/>
                  </a:lnTo>
                  <a:lnTo>
                    <a:pt x="982" y="15"/>
                  </a:lnTo>
                  <a:lnTo>
                    <a:pt x="998" y="22"/>
                  </a:lnTo>
                  <a:lnTo>
                    <a:pt x="1014" y="30"/>
                  </a:lnTo>
                  <a:lnTo>
                    <a:pt x="1031" y="40"/>
                  </a:lnTo>
                  <a:lnTo>
                    <a:pt x="1050" y="49"/>
                  </a:lnTo>
                  <a:lnTo>
                    <a:pt x="1068" y="59"/>
                  </a:lnTo>
                  <a:lnTo>
                    <a:pt x="1088" y="71"/>
                  </a:lnTo>
                  <a:lnTo>
                    <a:pt x="1109" y="82"/>
                  </a:lnTo>
                  <a:lnTo>
                    <a:pt x="1129" y="95"/>
                  </a:lnTo>
                  <a:lnTo>
                    <a:pt x="1150" y="109"/>
                  </a:lnTo>
                  <a:lnTo>
                    <a:pt x="1171" y="124"/>
                  </a:lnTo>
                  <a:lnTo>
                    <a:pt x="1189" y="139"/>
                  </a:lnTo>
                  <a:lnTo>
                    <a:pt x="1208" y="155"/>
                  </a:lnTo>
                  <a:lnTo>
                    <a:pt x="1225" y="171"/>
                  </a:lnTo>
                  <a:lnTo>
                    <a:pt x="1241" y="188"/>
                  </a:lnTo>
                  <a:lnTo>
                    <a:pt x="1255" y="207"/>
                  </a:lnTo>
                  <a:lnTo>
                    <a:pt x="1267" y="225"/>
                  </a:lnTo>
                  <a:lnTo>
                    <a:pt x="1278" y="244"/>
                  </a:lnTo>
                  <a:lnTo>
                    <a:pt x="1287" y="262"/>
                  </a:lnTo>
                  <a:lnTo>
                    <a:pt x="1294" y="282"/>
                  </a:lnTo>
                  <a:lnTo>
                    <a:pt x="1299" y="301"/>
                  </a:lnTo>
                  <a:lnTo>
                    <a:pt x="1301" y="321"/>
                  </a:lnTo>
                  <a:lnTo>
                    <a:pt x="1301" y="340"/>
                  </a:lnTo>
                  <a:lnTo>
                    <a:pt x="1297" y="360"/>
                  </a:lnTo>
                  <a:close/>
                </a:path>
              </a:pathLst>
            </a:cu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3" name="Freeform 608"/>
            <p:cNvSpPr>
              <a:spLocks/>
            </p:cNvSpPr>
            <p:nvPr/>
          </p:nvSpPr>
          <p:spPr bwMode="auto">
            <a:xfrm>
              <a:off x="3868" y="2109"/>
              <a:ext cx="636" cy="410"/>
            </a:xfrm>
            <a:custGeom>
              <a:avLst/>
              <a:gdLst>
                <a:gd name="T0" fmla="*/ 3 w 1272"/>
                <a:gd name="T1" fmla="*/ 27 h 821"/>
                <a:gd name="T2" fmla="*/ 7 w 1272"/>
                <a:gd name="T3" fmla="*/ 22 h 821"/>
                <a:gd name="T4" fmla="*/ 12 w 1272"/>
                <a:gd name="T5" fmla="*/ 15 h 821"/>
                <a:gd name="T6" fmla="*/ 15 w 1272"/>
                <a:gd name="T7" fmla="*/ 8 h 821"/>
                <a:gd name="T8" fmla="*/ 19 w 1272"/>
                <a:gd name="T9" fmla="*/ 4 h 821"/>
                <a:gd name="T10" fmla="*/ 24 w 1272"/>
                <a:gd name="T11" fmla="*/ 2 h 821"/>
                <a:gd name="T12" fmla="*/ 27 w 1272"/>
                <a:gd name="T13" fmla="*/ 4 h 821"/>
                <a:gd name="T14" fmla="*/ 27 w 1272"/>
                <a:gd name="T15" fmla="*/ 7 h 821"/>
                <a:gd name="T16" fmla="*/ 28 w 1272"/>
                <a:gd name="T17" fmla="*/ 12 h 821"/>
                <a:gd name="T18" fmla="*/ 31 w 1272"/>
                <a:gd name="T19" fmla="*/ 15 h 821"/>
                <a:gd name="T20" fmla="*/ 36 w 1272"/>
                <a:gd name="T21" fmla="*/ 14 h 821"/>
                <a:gd name="T22" fmla="*/ 39 w 1272"/>
                <a:gd name="T23" fmla="*/ 12 h 821"/>
                <a:gd name="T24" fmla="*/ 43 w 1272"/>
                <a:gd name="T25" fmla="*/ 8 h 821"/>
                <a:gd name="T26" fmla="*/ 47 w 1272"/>
                <a:gd name="T27" fmla="*/ 6 h 821"/>
                <a:gd name="T28" fmla="*/ 51 w 1272"/>
                <a:gd name="T29" fmla="*/ 3 h 821"/>
                <a:gd name="T30" fmla="*/ 53 w 1272"/>
                <a:gd name="T31" fmla="*/ 1 h 821"/>
                <a:gd name="T32" fmla="*/ 56 w 1272"/>
                <a:gd name="T33" fmla="*/ 0 h 821"/>
                <a:gd name="T34" fmla="*/ 58 w 1272"/>
                <a:gd name="T35" fmla="*/ 0 h 821"/>
                <a:gd name="T36" fmla="*/ 60 w 1272"/>
                <a:gd name="T37" fmla="*/ 0 h 821"/>
                <a:gd name="T38" fmla="*/ 63 w 1272"/>
                <a:gd name="T39" fmla="*/ 1 h 821"/>
                <a:gd name="T40" fmla="*/ 66 w 1272"/>
                <a:gd name="T41" fmla="*/ 3 h 821"/>
                <a:gd name="T42" fmla="*/ 70 w 1272"/>
                <a:gd name="T43" fmla="*/ 5 h 821"/>
                <a:gd name="T44" fmla="*/ 73 w 1272"/>
                <a:gd name="T45" fmla="*/ 8 h 821"/>
                <a:gd name="T46" fmla="*/ 76 w 1272"/>
                <a:gd name="T47" fmla="*/ 11 h 821"/>
                <a:gd name="T48" fmla="*/ 79 w 1272"/>
                <a:gd name="T49" fmla="*/ 14 h 821"/>
                <a:gd name="T50" fmla="*/ 80 w 1272"/>
                <a:gd name="T51" fmla="*/ 18 h 821"/>
                <a:gd name="T52" fmla="*/ 80 w 1272"/>
                <a:gd name="T53" fmla="*/ 21 h 821"/>
                <a:gd name="T54" fmla="*/ 77 w 1272"/>
                <a:gd name="T55" fmla="*/ 32 h 821"/>
                <a:gd name="T56" fmla="*/ 72 w 1272"/>
                <a:gd name="T57" fmla="*/ 44 h 821"/>
                <a:gd name="T58" fmla="*/ 68 w 1272"/>
                <a:gd name="T59" fmla="*/ 50 h 821"/>
                <a:gd name="T60" fmla="*/ 66 w 1272"/>
                <a:gd name="T61" fmla="*/ 51 h 821"/>
                <a:gd name="T62" fmla="*/ 64 w 1272"/>
                <a:gd name="T63" fmla="*/ 50 h 821"/>
                <a:gd name="T64" fmla="*/ 62 w 1272"/>
                <a:gd name="T65" fmla="*/ 49 h 821"/>
                <a:gd name="T66" fmla="*/ 59 w 1272"/>
                <a:gd name="T67" fmla="*/ 47 h 821"/>
                <a:gd name="T68" fmla="*/ 56 w 1272"/>
                <a:gd name="T69" fmla="*/ 46 h 821"/>
                <a:gd name="T70" fmla="*/ 52 w 1272"/>
                <a:gd name="T71" fmla="*/ 45 h 821"/>
                <a:gd name="T72" fmla="*/ 47 w 1272"/>
                <a:gd name="T73" fmla="*/ 44 h 821"/>
                <a:gd name="T74" fmla="*/ 43 w 1272"/>
                <a:gd name="T75" fmla="*/ 44 h 821"/>
                <a:gd name="T76" fmla="*/ 38 w 1272"/>
                <a:gd name="T77" fmla="*/ 43 h 821"/>
                <a:gd name="T78" fmla="*/ 34 w 1272"/>
                <a:gd name="T79" fmla="*/ 43 h 821"/>
                <a:gd name="T80" fmla="*/ 29 w 1272"/>
                <a:gd name="T81" fmla="*/ 43 h 821"/>
                <a:gd name="T82" fmla="*/ 24 w 1272"/>
                <a:gd name="T83" fmla="*/ 43 h 821"/>
                <a:gd name="T84" fmla="*/ 19 w 1272"/>
                <a:gd name="T85" fmla="*/ 42 h 821"/>
                <a:gd name="T86" fmla="*/ 15 w 1272"/>
                <a:gd name="T87" fmla="*/ 42 h 821"/>
                <a:gd name="T88" fmla="*/ 11 w 1272"/>
                <a:gd name="T89" fmla="*/ 41 h 821"/>
                <a:gd name="T90" fmla="*/ 7 w 1272"/>
                <a:gd name="T91" fmla="*/ 40 h 821"/>
                <a:gd name="T92" fmla="*/ 2 w 1272"/>
                <a:gd name="T93" fmla="*/ 36 h 821"/>
                <a:gd name="T94" fmla="*/ 0 w 1272"/>
                <a:gd name="T95" fmla="*/ 30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2"/>
                <a:gd name="T145" fmla="*/ 0 h 821"/>
                <a:gd name="T146" fmla="*/ 1272 w 1272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2" h="821">
                  <a:moveTo>
                    <a:pt x="12" y="461"/>
                  </a:moveTo>
                  <a:lnTo>
                    <a:pt x="18" y="457"/>
                  </a:lnTo>
                  <a:lnTo>
                    <a:pt x="33" y="442"/>
                  </a:lnTo>
                  <a:lnTo>
                    <a:pt x="54" y="420"/>
                  </a:lnTo>
                  <a:lnTo>
                    <a:pt x="80" y="391"/>
                  </a:lnTo>
                  <a:lnTo>
                    <a:pt x="109" y="358"/>
                  </a:lnTo>
                  <a:lnTo>
                    <a:pt x="137" y="321"/>
                  </a:lnTo>
                  <a:lnTo>
                    <a:pt x="162" y="282"/>
                  </a:lnTo>
                  <a:lnTo>
                    <a:pt x="183" y="241"/>
                  </a:lnTo>
                  <a:lnTo>
                    <a:pt x="200" y="203"/>
                  </a:lnTo>
                  <a:lnTo>
                    <a:pt x="217" y="170"/>
                  </a:lnTo>
                  <a:lnTo>
                    <a:pt x="236" y="140"/>
                  </a:lnTo>
                  <a:lnTo>
                    <a:pt x="254" y="113"/>
                  </a:lnTo>
                  <a:lnTo>
                    <a:pt x="276" y="90"/>
                  </a:lnTo>
                  <a:lnTo>
                    <a:pt x="299" y="72"/>
                  </a:lnTo>
                  <a:lnTo>
                    <a:pt x="327" y="57"/>
                  </a:lnTo>
                  <a:lnTo>
                    <a:pt x="357" y="45"/>
                  </a:lnTo>
                  <a:lnTo>
                    <a:pt x="384" y="41"/>
                  </a:lnTo>
                  <a:lnTo>
                    <a:pt x="402" y="43"/>
                  </a:lnTo>
                  <a:lnTo>
                    <a:pt x="412" y="53"/>
                  </a:lnTo>
                  <a:lnTo>
                    <a:pt x="418" y="67"/>
                  </a:lnTo>
                  <a:lnTo>
                    <a:pt x="420" y="86"/>
                  </a:lnTo>
                  <a:lnTo>
                    <a:pt x="420" y="106"/>
                  </a:lnTo>
                  <a:lnTo>
                    <a:pt x="422" y="127"/>
                  </a:lnTo>
                  <a:lnTo>
                    <a:pt x="427" y="147"/>
                  </a:lnTo>
                  <a:lnTo>
                    <a:pt x="435" y="169"/>
                  </a:lnTo>
                  <a:lnTo>
                    <a:pt x="447" y="193"/>
                  </a:lnTo>
                  <a:lnTo>
                    <a:pt x="460" y="218"/>
                  </a:lnTo>
                  <a:lnTo>
                    <a:pt x="477" y="240"/>
                  </a:lnTo>
                  <a:lnTo>
                    <a:pt x="496" y="255"/>
                  </a:lnTo>
                  <a:lnTo>
                    <a:pt x="518" y="262"/>
                  </a:lnTo>
                  <a:lnTo>
                    <a:pt x="543" y="257"/>
                  </a:lnTo>
                  <a:lnTo>
                    <a:pt x="571" y="237"/>
                  </a:lnTo>
                  <a:lnTo>
                    <a:pt x="586" y="222"/>
                  </a:lnTo>
                  <a:lnTo>
                    <a:pt x="603" y="207"/>
                  </a:lnTo>
                  <a:lnTo>
                    <a:pt x="622" y="192"/>
                  </a:lnTo>
                  <a:lnTo>
                    <a:pt x="641" y="176"/>
                  </a:lnTo>
                  <a:lnTo>
                    <a:pt x="662" y="159"/>
                  </a:lnTo>
                  <a:lnTo>
                    <a:pt x="683" y="143"/>
                  </a:lnTo>
                  <a:lnTo>
                    <a:pt x="703" y="127"/>
                  </a:lnTo>
                  <a:lnTo>
                    <a:pt x="724" y="112"/>
                  </a:lnTo>
                  <a:lnTo>
                    <a:pt x="745" y="96"/>
                  </a:lnTo>
                  <a:lnTo>
                    <a:pt x="764" y="82"/>
                  </a:lnTo>
                  <a:lnTo>
                    <a:pt x="784" y="68"/>
                  </a:lnTo>
                  <a:lnTo>
                    <a:pt x="802" y="56"/>
                  </a:lnTo>
                  <a:lnTo>
                    <a:pt x="820" y="43"/>
                  </a:lnTo>
                  <a:lnTo>
                    <a:pt x="835" y="33"/>
                  </a:lnTo>
                  <a:lnTo>
                    <a:pt x="848" y="23"/>
                  </a:lnTo>
                  <a:lnTo>
                    <a:pt x="860" y="15"/>
                  </a:lnTo>
                  <a:lnTo>
                    <a:pt x="870" y="10"/>
                  </a:lnTo>
                  <a:lnTo>
                    <a:pt x="881" y="5"/>
                  </a:lnTo>
                  <a:lnTo>
                    <a:pt x="892" y="2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6" y="3"/>
                  </a:lnTo>
                  <a:lnTo>
                    <a:pt x="938" y="5"/>
                  </a:lnTo>
                  <a:lnTo>
                    <a:pt x="952" y="10"/>
                  </a:lnTo>
                  <a:lnTo>
                    <a:pt x="965" y="15"/>
                  </a:lnTo>
                  <a:lnTo>
                    <a:pt x="980" y="21"/>
                  </a:lnTo>
                  <a:lnTo>
                    <a:pt x="995" y="29"/>
                  </a:lnTo>
                  <a:lnTo>
                    <a:pt x="1011" y="37"/>
                  </a:lnTo>
                  <a:lnTo>
                    <a:pt x="1027" y="48"/>
                  </a:lnTo>
                  <a:lnTo>
                    <a:pt x="1045" y="57"/>
                  </a:lnTo>
                  <a:lnTo>
                    <a:pt x="1065" y="68"/>
                  </a:lnTo>
                  <a:lnTo>
                    <a:pt x="1085" y="80"/>
                  </a:lnTo>
                  <a:lnTo>
                    <a:pt x="1105" y="93"/>
                  </a:lnTo>
                  <a:lnTo>
                    <a:pt x="1125" y="105"/>
                  </a:lnTo>
                  <a:lnTo>
                    <a:pt x="1144" y="119"/>
                  </a:lnTo>
                  <a:lnTo>
                    <a:pt x="1163" y="134"/>
                  </a:lnTo>
                  <a:lnTo>
                    <a:pt x="1181" y="149"/>
                  </a:lnTo>
                  <a:lnTo>
                    <a:pt x="1197" y="165"/>
                  </a:lnTo>
                  <a:lnTo>
                    <a:pt x="1212" y="181"/>
                  </a:lnTo>
                  <a:lnTo>
                    <a:pt x="1227" y="199"/>
                  </a:lnTo>
                  <a:lnTo>
                    <a:pt x="1239" y="216"/>
                  </a:lnTo>
                  <a:lnTo>
                    <a:pt x="1249" y="234"/>
                  </a:lnTo>
                  <a:lnTo>
                    <a:pt x="1258" y="253"/>
                  </a:lnTo>
                  <a:lnTo>
                    <a:pt x="1265" y="271"/>
                  </a:lnTo>
                  <a:lnTo>
                    <a:pt x="1270" y="290"/>
                  </a:lnTo>
                  <a:lnTo>
                    <a:pt x="1272" y="309"/>
                  </a:lnTo>
                  <a:lnTo>
                    <a:pt x="1272" y="328"/>
                  </a:lnTo>
                  <a:lnTo>
                    <a:pt x="1269" y="347"/>
                  </a:lnTo>
                  <a:lnTo>
                    <a:pt x="1257" y="392"/>
                  </a:lnTo>
                  <a:lnTo>
                    <a:pt x="1240" y="449"/>
                  </a:lnTo>
                  <a:lnTo>
                    <a:pt x="1219" y="512"/>
                  </a:lnTo>
                  <a:lnTo>
                    <a:pt x="1195" y="579"/>
                  </a:lnTo>
                  <a:lnTo>
                    <a:pt x="1169" y="645"/>
                  </a:lnTo>
                  <a:lnTo>
                    <a:pt x="1142" y="704"/>
                  </a:lnTo>
                  <a:lnTo>
                    <a:pt x="1116" y="755"/>
                  </a:lnTo>
                  <a:lnTo>
                    <a:pt x="1090" y="792"/>
                  </a:lnTo>
                  <a:lnTo>
                    <a:pt x="1079" y="805"/>
                  </a:lnTo>
                  <a:lnTo>
                    <a:pt x="1067" y="813"/>
                  </a:lnTo>
                  <a:lnTo>
                    <a:pt x="1057" y="819"/>
                  </a:lnTo>
                  <a:lnTo>
                    <a:pt x="1047" y="821"/>
                  </a:lnTo>
                  <a:lnTo>
                    <a:pt x="1036" y="821"/>
                  </a:lnTo>
                  <a:lnTo>
                    <a:pt x="1027" y="819"/>
                  </a:lnTo>
                  <a:lnTo>
                    <a:pt x="1017" y="814"/>
                  </a:lnTo>
                  <a:lnTo>
                    <a:pt x="1006" y="808"/>
                  </a:lnTo>
                  <a:lnTo>
                    <a:pt x="995" y="800"/>
                  </a:lnTo>
                  <a:lnTo>
                    <a:pt x="982" y="792"/>
                  </a:lnTo>
                  <a:lnTo>
                    <a:pt x="969" y="784"/>
                  </a:lnTo>
                  <a:lnTo>
                    <a:pt x="956" y="775"/>
                  </a:lnTo>
                  <a:lnTo>
                    <a:pt x="941" y="767"/>
                  </a:lnTo>
                  <a:lnTo>
                    <a:pt x="925" y="759"/>
                  </a:lnTo>
                  <a:lnTo>
                    <a:pt x="906" y="751"/>
                  </a:lnTo>
                  <a:lnTo>
                    <a:pt x="886" y="745"/>
                  </a:lnTo>
                  <a:lnTo>
                    <a:pt x="866" y="739"/>
                  </a:lnTo>
                  <a:lnTo>
                    <a:pt x="844" y="734"/>
                  </a:lnTo>
                  <a:lnTo>
                    <a:pt x="821" y="730"/>
                  </a:lnTo>
                  <a:lnTo>
                    <a:pt x="798" y="725"/>
                  </a:lnTo>
                  <a:lnTo>
                    <a:pt x="775" y="721"/>
                  </a:lnTo>
                  <a:lnTo>
                    <a:pt x="751" y="717"/>
                  </a:lnTo>
                  <a:lnTo>
                    <a:pt x="726" y="715"/>
                  </a:lnTo>
                  <a:lnTo>
                    <a:pt x="702" y="711"/>
                  </a:lnTo>
                  <a:lnTo>
                    <a:pt x="678" y="709"/>
                  </a:lnTo>
                  <a:lnTo>
                    <a:pt x="653" y="707"/>
                  </a:lnTo>
                  <a:lnTo>
                    <a:pt x="629" y="704"/>
                  </a:lnTo>
                  <a:lnTo>
                    <a:pt x="603" y="703"/>
                  </a:lnTo>
                  <a:lnTo>
                    <a:pt x="579" y="702"/>
                  </a:lnTo>
                  <a:lnTo>
                    <a:pt x="555" y="702"/>
                  </a:lnTo>
                  <a:lnTo>
                    <a:pt x="531" y="702"/>
                  </a:lnTo>
                  <a:lnTo>
                    <a:pt x="506" y="702"/>
                  </a:lnTo>
                  <a:lnTo>
                    <a:pt x="482" y="702"/>
                  </a:lnTo>
                  <a:lnTo>
                    <a:pt x="457" y="701"/>
                  </a:lnTo>
                  <a:lnTo>
                    <a:pt x="432" y="700"/>
                  </a:lnTo>
                  <a:lnTo>
                    <a:pt x="406" y="698"/>
                  </a:lnTo>
                  <a:lnTo>
                    <a:pt x="381" y="696"/>
                  </a:lnTo>
                  <a:lnTo>
                    <a:pt x="354" y="693"/>
                  </a:lnTo>
                  <a:lnTo>
                    <a:pt x="329" y="691"/>
                  </a:lnTo>
                  <a:lnTo>
                    <a:pt x="304" y="687"/>
                  </a:lnTo>
                  <a:lnTo>
                    <a:pt x="278" y="684"/>
                  </a:lnTo>
                  <a:lnTo>
                    <a:pt x="254" y="680"/>
                  </a:lnTo>
                  <a:lnTo>
                    <a:pt x="231" y="677"/>
                  </a:lnTo>
                  <a:lnTo>
                    <a:pt x="209" y="673"/>
                  </a:lnTo>
                  <a:lnTo>
                    <a:pt x="189" y="670"/>
                  </a:lnTo>
                  <a:lnTo>
                    <a:pt x="170" y="668"/>
                  </a:lnTo>
                  <a:lnTo>
                    <a:pt x="153" y="664"/>
                  </a:lnTo>
                  <a:lnTo>
                    <a:pt x="137" y="662"/>
                  </a:lnTo>
                  <a:lnTo>
                    <a:pt x="107" y="653"/>
                  </a:lnTo>
                  <a:lnTo>
                    <a:pt x="77" y="638"/>
                  </a:lnTo>
                  <a:lnTo>
                    <a:pt x="49" y="616"/>
                  </a:lnTo>
                  <a:lnTo>
                    <a:pt x="26" y="589"/>
                  </a:lnTo>
                  <a:lnTo>
                    <a:pt x="9" y="559"/>
                  </a:lnTo>
                  <a:lnTo>
                    <a:pt x="0" y="527"/>
                  </a:lnTo>
                  <a:lnTo>
                    <a:pt x="0" y="494"/>
                  </a:lnTo>
                  <a:lnTo>
                    <a:pt x="12" y="461"/>
                  </a:lnTo>
                  <a:close/>
                </a:path>
              </a:pathLst>
            </a:custGeom>
            <a:solidFill>
              <a:srgbClr val="ED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4" name="Freeform 609"/>
            <p:cNvSpPr>
              <a:spLocks/>
            </p:cNvSpPr>
            <p:nvPr/>
          </p:nvSpPr>
          <p:spPr bwMode="auto">
            <a:xfrm>
              <a:off x="3523" y="2322"/>
              <a:ext cx="882" cy="414"/>
            </a:xfrm>
            <a:custGeom>
              <a:avLst/>
              <a:gdLst>
                <a:gd name="T0" fmla="*/ 17 w 1763"/>
                <a:gd name="T1" fmla="*/ 34 h 828"/>
                <a:gd name="T2" fmla="*/ 14 w 1763"/>
                <a:gd name="T3" fmla="*/ 32 h 828"/>
                <a:gd name="T4" fmla="*/ 11 w 1763"/>
                <a:gd name="T5" fmla="*/ 30 h 828"/>
                <a:gd name="T6" fmla="*/ 7 w 1763"/>
                <a:gd name="T7" fmla="*/ 28 h 828"/>
                <a:gd name="T8" fmla="*/ 3 w 1763"/>
                <a:gd name="T9" fmla="*/ 24 h 828"/>
                <a:gd name="T10" fmla="*/ 1 w 1763"/>
                <a:gd name="T11" fmla="*/ 20 h 828"/>
                <a:gd name="T12" fmla="*/ 1 w 1763"/>
                <a:gd name="T13" fmla="*/ 13 h 828"/>
                <a:gd name="T14" fmla="*/ 3 w 1763"/>
                <a:gd name="T15" fmla="*/ 8 h 828"/>
                <a:gd name="T16" fmla="*/ 6 w 1763"/>
                <a:gd name="T17" fmla="*/ 7 h 828"/>
                <a:gd name="T18" fmla="*/ 8 w 1763"/>
                <a:gd name="T19" fmla="*/ 6 h 828"/>
                <a:gd name="T20" fmla="*/ 11 w 1763"/>
                <a:gd name="T21" fmla="*/ 7 h 828"/>
                <a:gd name="T22" fmla="*/ 14 w 1763"/>
                <a:gd name="T23" fmla="*/ 8 h 828"/>
                <a:gd name="T24" fmla="*/ 17 w 1763"/>
                <a:gd name="T25" fmla="*/ 9 h 828"/>
                <a:gd name="T26" fmla="*/ 19 w 1763"/>
                <a:gd name="T27" fmla="*/ 10 h 828"/>
                <a:gd name="T28" fmla="*/ 23 w 1763"/>
                <a:gd name="T29" fmla="*/ 9 h 828"/>
                <a:gd name="T30" fmla="*/ 27 w 1763"/>
                <a:gd name="T31" fmla="*/ 7 h 828"/>
                <a:gd name="T32" fmla="*/ 29 w 1763"/>
                <a:gd name="T33" fmla="*/ 5 h 828"/>
                <a:gd name="T34" fmla="*/ 31 w 1763"/>
                <a:gd name="T35" fmla="*/ 2 h 828"/>
                <a:gd name="T36" fmla="*/ 33 w 1763"/>
                <a:gd name="T37" fmla="*/ 1 h 828"/>
                <a:gd name="T38" fmla="*/ 36 w 1763"/>
                <a:gd name="T39" fmla="*/ 5 h 828"/>
                <a:gd name="T40" fmla="*/ 39 w 1763"/>
                <a:gd name="T41" fmla="*/ 12 h 828"/>
                <a:gd name="T42" fmla="*/ 42 w 1763"/>
                <a:gd name="T43" fmla="*/ 17 h 828"/>
                <a:gd name="T44" fmla="*/ 45 w 1763"/>
                <a:gd name="T45" fmla="*/ 19 h 828"/>
                <a:gd name="T46" fmla="*/ 49 w 1763"/>
                <a:gd name="T47" fmla="*/ 21 h 828"/>
                <a:gd name="T48" fmla="*/ 55 w 1763"/>
                <a:gd name="T49" fmla="*/ 23 h 828"/>
                <a:gd name="T50" fmla="*/ 60 w 1763"/>
                <a:gd name="T51" fmla="*/ 24 h 828"/>
                <a:gd name="T52" fmla="*/ 66 w 1763"/>
                <a:gd name="T53" fmla="*/ 25 h 828"/>
                <a:gd name="T54" fmla="*/ 72 w 1763"/>
                <a:gd name="T55" fmla="*/ 25 h 828"/>
                <a:gd name="T56" fmla="*/ 79 w 1763"/>
                <a:gd name="T57" fmla="*/ 26 h 828"/>
                <a:gd name="T58" fmla="*/ 87 w 1763"/>
                <a:gd name="T59" fmla="*/ 27 h 828"/>
                <a:gd name="T60" fmla="*/ 94 w 1763"/>
                <a:gd name="T61" fmla="*/ 28 h 828"/>
                <a:gd name="T62" fmla="*/ 99 w 1763"/>
                <a:gd name="T63" fmla="*/ 30 h 828"/>
                <a:gd name="T64" fmla="*/ 103 w 1763"/>
                <a:gd name="T65" fmla="*/ 33 h 828"/>
                <a:gd name="T66" fmla="*/ 107 w 1763"/>
                <a:gd name="T67" fmla="*/ 37 h 828"/>
                <a:gd name="T68" fmla="*/ 110 w 1763"/>
                <a:gd name="T69" fmla="*/ 42 h 828"/>
                <a:gd name="T70" fmla="*/ 111 w 1763"/>
                <a:gd name="T71" fmla="*/ 46 h 828"/>
                <a:gd name="T72" fmla="*/ 108 w 1763"/>
                <a:gd name="T73" fmla="*/ 50 h 828"/>
                <a:gd name="T74" fmla="*/ 102 w 1763"/>
                <a:gd name="T75" fmla="*/ 52 h 828"/>
                <a:gd name="T76" fmla="*/ 93 w 1763"/>
                <a:gd name="T77" fmla="*/ 52 h 828"/>
                <a:gd name="T78" fmla="*/ 84 w 1763"/>
                <a:gd name="T79" fmla="*/ 50 h 828"/>
                <a:gd name="T80" fmla="*/ 76 w 1763"/>
                <a:gd name="T81" fmla="*/ 47 h 828"/>
                <a:gd name="T82" fmla="*/ 67 w 1763"/>
                <a:gd name="T83" fmla="*/ 44 h 828"/>
                <a:gd name="T84" fmla="*/ 61 w 1763"/>
                <a:gd name="T85" fmla="*/ 41 h 828"/>
                <a:gd name="T86" fmla="*/ 55 w 1763"/>
                <a:gd name="T87" fmla="*/ 38 h 828"/>
                <a:gd name="T88" fmla="*/ 51 w 1763"/>
                <a:gd name="T89" fmla="*/ 37 h 828"/>
                <a:gd name="T90" fmla="*/ 46 w 1763"/>
                <a:gd name="T91" fmla="*/ 36 h 828"/>
                <a:gd name="T92" fmla="*/ 43 w 1763"/>
                <a:gd name="T93" fmla="*/ 36 h 828"/>
                <a:gd name="T94" fmla="*/ 40 w 1763"/>
                <a:gd name="T95" fmla="*/ 37 h 828"/>
                <a:gd name="T96" fmla="*/ 37 w 1763"/>
                <a:gd name="T97" fmla="*/ 38 h 828"/>
                <a:gd name="T98" fmla="*/ 35 w 1763"/>
                <a:gd name="T99" fmla="*/ 40 h 828"/>
                <a:gd name="T100" fmla="*/ 31 w 1763"/>
                <a:gd name="T101" fmla="*/ 41 h 828"/>
                <a:gd name="T102" fmla="*/ 27 w 1763"/>
                <a:gd name="T103" fmla="*/ 40 h 828"/>
                <a:gd name="T104" fmla="*/ 22 w 1763"/>
                <a:gd name="T105" fmla="*/ 37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3"/>
                <a:gd name="T160" fmla="*/ 0 h 828"/>
                <a:gd name="T161" fmla="*/ 1763 w 1763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3" h="828">
                  <a:moveTo>
                    <a:pt x="269" y="536"/>
                  </a:moveTo>
                  <a:lnTo>
                    <a:pt x="267" y="534"/>
                  </a:lnTo>
                  <a:lnTo>
                    <a:pt x="260" y="531"/>
                  </a:lnTo>
                  <a:lnTo>
                    <a:pt x="251" y="526"/>
                  </a:lnTo>
                  <a:lnTo>
                    <a:pt x="237" y="519"/>
                  </a:lnTo>
                  <a:lnTo>
                    <a:pt x="222" y="511"/>
                  </a:lnTo>
                  <a:lnTo>
                    <a:pt x="204" y="501"/>
                  </a:lnTo>
                  <a:lnTo>
                    <a:pt x="184" y="491"/>
                  </a:lnTo>
                  <a:lnTo>
                    <a:pt x="163" y="478"/>
                  </a:lnTo>
                  <a:lnTo>
                    <a:pt x="143" y="464"/>
                  </a:lnTo>
                  <a:lnTo>
                    <a:pt x="122" y="449"/>
                  </a:lnTo>
                  <a:lnTo>
                    <a:pt x="101" y="434"/>
                  </a:lnTo>
                  <a:lnTo>
                    <a:pt x="82" y="417"/>
                  </a:lnTo>
                  <a:lnTo>
                    <a:pt x="63" y="401"/>
                  </a:lnTo>
                  <a:lnTo>
                    <a:pt x="47" y="383"/>
                  </a:lnTo>
                  <a:lnTo>
                    <a:pt x="33" y="366"/>
                  </a:lnTo>
                  <a:lnTo>
                    <a:pt x="23" y="348"/>
                  </a:lnTo>
                  <a:lnTo>
                    <a:pt x="8" y="311"/>
                  </a:lnTo>
                  <a:lnTo>
                    <a:pt x="1" y="274"/>
                  </a:lnTo>
                  <a:lnTo>
                    <a:pt x="0" y="238"/>
                  </a:lnTo>
                  <a:lnTo>
                    <a:pt x="5" y="204"/>
                  </a:lnTo>
                  <a:lnTo>
                    <a:pt x="14" y="173"/>
                  </a:lnTo>
                  <a:lnTo>
                    <a:pt x="26" y="145"/>
                  </a:lnTo>
                  <a:lnTo>
                    <a:pt x="44" y="123"/>
                  </a:lnTo>
                  <a:lnTo>
                    <a:pt x="63" y="107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9" y="95"/>
                  </a:lnTo>
                  <a:lnTo>
                    <a:pt x="113" y="95"/>
                  </a:lnTo>
                  <a:lnTo>
                    <a:pt x="127" y="95"/>
                  </a:lnTo>
                  <a:lnTo>
                    <a:pt x="142" y="98"/>
                  </a:lnTo>
                  <a:lnTo>
                    <a:pt x="157" y="100"/>
                  </a:lnTo>
                  <a:lnTo>
                    <a:pt x="172" y="103"/>
                  </a:lnTo>
                  <a:lnTo>
                    <a:pt x="187" y="108"/>
                  </a:lnTo>
                  <a:lnTo>
                    <a:pt x="201" y="113"/>
                  </a:lnTo>
                  <a:lnTo>
                    <a:pt x="216" y="118"/>
                  </a:lnTo>
                  <a:lnTo>
                    <a:pt x="230" y="123"/>
                  </a:lnTo>
                  <a:lnTo>
                    <a:pt x="244" y="129"/>
                  </a:lnTo>
                  <a:lnTo>
                    <a:pt x="258" y="135"/>
                  </a:lnTo>
                  <a:lnTo>
                    <a:pt x="269" y="140"/>
                  </a:lnTo>
                  <a:lnTo>
                    <a:pt x="281" y="146"/>
                  </a:lnTo>
                  <a:lnTo>
                    <a:pt x="302" y="152"/>
                  </a:lnTo>
                  <a:lnTo>
                    <a:pt x="322" y="152"/>
                  </a:lnTo>
                  <a:lnTo>
                    <a:pt x="343" y="146"/>
                  </a:lnTo>
                  <a:lnTo>
                    <a:pt x="363" y="137"/>
                  </a:lnTo>
                  <a:lnTo>
                    <a:pt x="382" y="125"/>
                  </a:lnTo>
                  <a:lnTo>
                    <a:pt x="401" y="115"/>
                  </a:lnTo>
                  <a:lnTo>
                    <a:pt x="418" y="106"/>
                  </a:lnTo>
                  <a:lnTo>
                    <a:pt x="434" y="100"/>
                  </a:lnTo>
                  <a:lnTo>
                    <a:pt x="448" y="92"/>
                  </a:lnTo>
                  <a:lnTo>
                    <a:pt x="459" y="78"/>
                  </a:lnTo>
                  <a:lnTo>
                    <a:pt x="470" y="60"/>
                  </a:lnTo>
                  <a:lnTo>
                    <a:pt x="478" y="40"/>
                  </a:lnTo>
                  <a:lnTo>
                    <a:pt x="487" y="23"/>
                  </a:lnTo>
                  <a:lnTo>
                    <a:pt x="496" y="8"/>
                  </a:lnTo>
                  <a:lnTo>
                    <a:pt x="507" y="0"/>
                  </a:lnTo>
                  <a:lnTo>
                    <a:pt x="519" y="1"/>
                  </a:lnTo>
                  <a:lnTo>
                    <a:pt x="534" y="14"/>
                  </a:lnTo>
                  <a:lnTo>
                    <a:pt x="550" y="35"/>
                  </a:lnTo>
                  <a:lnTo>
                    <a:pt x="567" y="65"/>
                  </a:lnTo>
                  <a:lnTo>
                    <a:pt x="584" y="101"/>
                  </a:lnTo>
                  <a:lnTo>
                    <a:pt x="600" y="139"/>
                  </a:lnTo>
                  <a:lnTo>
                    <a:pt x="617" y="177"/>
                  </a:lnTo>
                  <a:lnTo>
                    <a:pt x="633" y="213"/>
                  </a:lnTo>
                  <a:lnTo>
                    <a:pt x="649" y="244"/>
                  </a:lnTo>
                  <a:lnTo>
                    <a:pt x="659" y="258"/>
                  </a:lnTo>
                  <a:lnTo>
                    <a:pt x="672" y="272"/>
                  </a:lnTo>
                  <a:lnTo>
                    <a:pt x="689" y="284"/>
                  </a:lnTo>
                  <a:lnTo>
                    <a:pt x="708" y="297"/>
                  </a:lnTo>
                  <a:lnTo>
                    <a:pt x="729" y="310"/>
                  </a:lnTo>
                  <a:lnTo>
                    <a:pt x="753" y="321"/>
                  </a:lnTo>
                  <a:lnTo>
                    <a:pt x="778" y="333"/>
                  </a:lnTo>
                  <a:lnTo>
                    <a:pt x="806" y="343"/>
                  </a:lnTo>
                  <a:lnTo>
                    <a:pt x="835" y="352"/>
                  </a:lnTo>
                  <a:lnTo>
                    <a:pt x="865" y="360"/>
                  </a:lnTo>
                  <a:lnTo>
                    <a:pt x="895" y="369"/>
                  </a:lnTo>
                  <a:lnTo>
                    <a:pt x="926" y="375"/>
                  </a:lnTo>
                  <a:lnTo>
                    <a:pt x="957" y="381"/>
                  </a:lnTo>
                  <a:lnTo>
                    <a:pt x="987" y="386"/>
                  </a:lnTo>
                  <a:lnTo>
                    <a:pt x="1017" y="388"/>
                  </a:lnTo>
                  <a:lnTo>
                    <a:pt x="1047" y="390"/>
                  </a:lnTo>
                  <a:lnTo>
                    <a:pt x="1078" y="392"/>
                  </a:lnTo>
                  <a:lnTo>
                    <a:pt x="1111" y="394"/>
                  </a:lnTo>
                  <a:lnTo>
                    <a:pt x="1147" y="395"/>
                  </a:lnTo>
                  <a:lnTo>
                    <a:pt x="1184" y="398"/>
                  </a:lnTo>
                  <a:lnTo>
                    <a:pt x="1223" y="402"/>
                  </a:lnTo>
                  <a:lnTo>
                    <a:pt x="1262" y="405"/>
                  </a:lnTo>
                  <a:lnTo>
                    <a:pt x="1302" y="410"/>
                  </a:lnTo>
                  <a:lnTo>
                    <a:pt x="1343" y="415"/>
                  </a:lnTo>
                  <a:lnTo>
                    <a:pt x="1382" y="420"/>
                  </a:lnTo>
                  <a:lnTo>
                    <a:pt x="1420" y="427"/>
                  </a:lnTo>
                  <a:lnTo>
                    <a:pt x="1457" y="434"/>
                  </a:lnTo>
                  <a:lnTo>
                    <a:pt x="1491" y="442"/>
                  </a:lnTo>
                  <a:lnTo>
                    <a:pt x="1524" y="451"/>
                  </a:lnTo>
                  <a:lnTo>
                    <a:pt x="1553" y="462"/>
                  </a:lnTo>
                  <a:lnTo>
                    <a:pt x="1580" y="473"/>
                  </a:lnTo>
                  <a:lnTo>
                    <a:pt x="1603" y="485"/>
                  </a:lnTo>
                  <a:lnTo>
                    <a:pt x="1625" y="499"/>
                  </a:lnTo>
                  <a:lnTo>
                    <a:pt x="1646" y="517"/>
                  </a:lnTo>
                  <a:lnTo>
                    <a:pt x="1667" y="537"/>
                  </a:lnTo>
                  <a:lnTo>
                    <a:pt x="1688" y="559"/>
                  </a:lnTo>
                  <a:lnTo>
                    <a:pt x="1708" y="583"/>
                  </a:lnTo>
                  <a:lnTo>
                    <a:pt x="1725" y="608"/>
                  </a:lnTo>
                  <a:lnTo>
                    <a:pt x="1740" y="635"/>
                  </a:lnTo>
                  <a:lnTo>
                    <a:pt x="1753" y="660"/>
                  </a:lnTo>
                  <a:lnTo>
                    <a:pt x="1760" y="687"/>
                  </a:lnTo>
                  <a:lnTo>
                    <a:pt x="1763" y="712"/>
                  </a:lnTo>
                  <a:lnTo>
                    <a:pt x="1762" y="736"/>
                  </a:lnTo>
                  <a:lnTo>
                    <a:pt x="1755" y="758"/>
                  </a:lnTo>
                  <a:lnTo>
                    <a:pt x="1742" y="778"/>
                  </a:lnTo>
                  <a:lnTo>
                    <a:pt x="1722" y="795"/>
                  </a:lnTo>
                  <a:lnTo>
                    <a:pt x="1695" y="809"/>
                  </a:lnTo>
                  <a:lnTo>
                    <a:pt x="1659" y="819"/>
                  </a:lnTo>
                  <a:lnTo>
                    <a:pt x="1618" y="826"/>
                  </a:lnTo>
                  <a:lnTo>
                    <a:pt x="1575" y="828"/>
                  </a:lnTo>
                  <a:lnTo>
                    <a:pt x="1530" y="827"/>
                  </a:lnTo>
                  <a:lnTo>
                    <a:pt x="1484" y="823"/>
                  </a:lnTo>
                  <a:lnTo>
                    <a:pt x="1438" y="816"/>
                  </a:lnTo>
                  <a:lnTo>
                    <a:pt x="1390" y="806"/>
                  </a:lnTo>
                  <a:lnTo>
                    <a:pt x="1343" y="795"/>
                  </a:lnTo>
                  <a:lnTo>
                    <a:pt x="1294" y="781"/>
                  </a:lnTo>
                  <a:lnTo>
                    <a:pt x="1247" y="766"/>
                  </a:lnTo>
                  <a:lnTo>
                    <a:pt x="1201" y="750"/>
                  </a:lnTo>
                  <a:lnTo>
                    <a:pt x="1156" y="733"/>
                  </a:lnTo>
                  <a:lnTo>
                    <a:pt x="1114" y="715"/>
                  </a:lnTo>
                  <a:lnTo>
                    <a:pt x="1072" y="697"/>
                  </a:lnTo>
                  <a:lnTo>
                    <a:pt x="1033" y="680"/>
                  </a:lnTo>
                  <a:lnTo>
                    <a:pt x="997" y="662"/>
                  </a:lnTo>
                  <a:lnTo>
                    <a:pt x="964" y="646"/>
                  </a:lnTo>
                  <a:lnTo>
                    <a:pt x="934" y="631"/>
                  </a:lnTo>
                  <a:lnTo>
                    <a:pt x="904" y="619"/>
                  </a:lnTo>
                  <a:lnTo>
                    <a:pt x="876" y="607"/>
                  </a:lnTo>
                  <a:lnTo>
                    <a:pt x="850" y="597"/>
                  </a:lnTo>
                  <a:lnTo>
                    <a:pt x="826" y="589"/>
                  </a:lnTo>
                  <a:lnTo>
                    <a:pt x="801" y="582"/>
                  </a:lnTo>
                  <a:lnTo>
                    <a:pt x="778" y="577"/>
                  </a:lnTo>
                  <a:lnTo>
                    <a:pt x="757" y="572"/>
                  </a:lnTo>
                  <a:lnTo>
                    <a:pt x="736" y="570"/>
                  </a:lnTo>
                  <a:lnTo>
                    <a:pt x="716" y="569"/>
                  </a:lnTo>
                  <a:lnTo>
                    <a:pt x="698" y="570"/>
                  </a:lnTo>
                  <a:lnTo>
                    <a:pt x="681" y="571"/>
                  </a:lnTo>
                  <a:lnTo>
                    <a:pt x="664" y="575"/>
                  </a:lnTo>
                  <a:lnTo>
                    <a:pt x="648" y="578"/>
                  </a:lnTo>
                  <a:lnTo>
                    <a:pt x="633" y="584"/>
                  </a:lnTo>
                  <a:lnTo>
                    <a:pt x="620" y="591"/>
                  </a:lnTo>
                  <a:lnTo>
                    <a:pt x="606" y="599"/>
                  </a:lnTo>
                  <a:lnTo>
                    <a:pt x="592" y="607"/>
                  </a:lnTo>
                  <a:lnTo>
                    <a:pt x="578" y="615"/>
                  </a:lnTo>
                  <a:lnTo>
                    <a:pt x="563" y="623"/>
                  </a:lnTo>
                  <a:lnTo>
                    <a:pt x="548" y="630"/>
                  </a:lnTo>
                  <a:lnTo>
                    <a:pt x="531" y="636"/>
                  </a:lnTo>
                  <a:lnTo>
                    <a:pt x="514" y="640"/>
                  </a:lnTo>
                  <a:lnTo>
                    <a:pt x="495" y="643"/>
                  </a:lnTo>
                  <a:lnTo>
                    <a:pt x="474" y="643"/>
                  </a:lnTo>
                  <a:lnTo>
                    <a:pt x="451" y="639"/>
                  </a:lnTo>
                  <a:lnTo>
                    <a:pt x="427" y="632"/>
                  </a:lnTo>
                  <a:lnTo>
                    <a:pt x="401" y="623"/>
                  </a:lnTo>
                  <a:lnTo>
                    <a:pt x="372" y="608"/>
                  </a:lnTo>
                  <a:lnTo>
                    <a:pt x="341" y="590"/>
                  </a:lnTo>
                  <a:lnTo>
                    <a:pt x="306" y="566"/>
                  </a:lnTo>
                  <a:lnTo>
                    <a:pt x="269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5" name="Freeform 610"/>
            <p:cNvSpPr>
              <a:spLocks/>
            </p:cNvSpPr>
            <p:nvPr/>
          </p:nvSpPr>
          <p:spPr bwMode="auto">
            <a:xfrm>
              <a:off x="3526" y="2332"/>
              <a:ext cx="868" cy="398"/>
            </a:xfrm>
            <a:custGeom>
              <a:avLst/>
              <a:gdLst>
                <a:gd name="T0" fmla="*/ 102 w 1735"/>
                <a:gd name="T1" fmla="*/ 31 h 798"/>
                <a:gd name="T2" fmla="*/ 106 w 1735"/>
                <a:gd name="T3" fmla="*/ 35 h 798"/>
                <a:gd name="T4" fmla="*/ 108 w 1735"/>
                <a:gd name="T5" fmla="*/ 39 h 798"/>
                <a:gd name="T6" fmla="*/ 109 w 1735"/>
                <a:gd name="T7" fmla="*/ 44 h 798"/>
                <a:gd name="T8" fmla="*/ 106 w 1735"/>
                <a:gd name="T9" fmla="*/ 47 h 798"/>
                <a:gd name="T10" fmla="*/ 100 w 1735"/>
                <a:gd name="T11" fmla="*/ 49 h 798"/>
                <a:gd name="T12" fmla="*/ 92 w 1735"/>
                <a:gd name="T13" fmla="*/ 49 h 798"/>
                <a:gd name="T14" fmla="*/ 84 w 1735"/>
                <a:gd name="T15" fmla="*/ 47 h 798"/>
                <a:gd name="T16" fmla="*/ 75 w 1735"/>
                <a:gd name="T17" fmla="*/ 45 h 798"/>
                <a:gd name="T18" fmla="*/ 68 w 1735"/>
                <a:gd name="T19" fmla="*/ 42 h 798"/>
                <a:gd name="T20" fmla="*/ 61 w 1735"/>
                <a:gd name="T21" fmla="*/ 39 h 798"/>
                <a:gd name="T22" fmla="*/ 56 w 1735"/>
                <a:gd name="T23" fmla="*/ 36 h 798"/>
                <a:gd name="T24" fmla="*/ 51 w 1735"/>
                <a:gd name="T25" fmla="*/ 35 h 798"/>
                <a:gd name="T26" fmla="*/ 48 w 1735"/>
                <a:gd name="T27" fmla="*/ 34 h 798"/>
                <a:gd name="T28" fmla="*/ 44 w 1735"/>
                <a:gd name="T29" fmla="*/ 34 h 798"/>
                <a:gd name="T30" fmla="*/ 41 w 1735"/>
                <a:gd name="T31" fmla="*/ 35 h 798"/>
                <a:gd name="T32" fmla="*/ 39 w 1735"/>
                <a:gd name="T33" fmla="*/ 36 h 798"/>
                <a:gd name="T34" fmla="*/ 37 w 1735"/>
                <a:gd name="T35" fmla="*/ 37 h 798"/>
                <a:gd name="T36" fmla="*/ 34 w 1735"/>
                <a:gd name="T37" fmla="*/ 37 h 798"/>
                <a:gd name="T38" fmla="*/ 32 w 1735"/>
                <a:gd name="T39" fmla="*/ 37 h 798"/>
                <a:gd name="T40" fmla="*/ 28 w 1735"/>
                <a:gd name="T41" fmla="*/ 37 h 798"/>
                <a:gd name="T42" fmla="*/ 25 w 1735"/>
                <a:gd name="T43" fmla="*/ 36 h 798"/>
                <a:gd name="T44" fmla="*/ 22 w 1735"/>
                <a:gd name="T45" fmla="*/ 35 h 798"/>
                <a:gd name="T46" fmla="*/ 19 w 1735"/>
                <a:gd name="T47" fmla="*/ 33 h 798"/>
                <a:gd name="T48" fmla="*/ 17 w 1735"/>
                <a:gd name="T49" fmla="*/ 32 h 798"/>
                <a:gd name="T50" fmla="*/ 15 w 1735"/>
                <a:gd name="T51" fmla="*/ 30 h 798"/>
                <a:gd name="T52" fmla="*/ 12 w 1735"/>
                <a:gd name="T53" fmla="*/ 29 h 798"/>
                <a:gd name="T54" fmla="*/ 8 w 1735"/>
                <a:gd name="T55" fmla="*/ 26 h 798"/>
                <a:gd name="T56" fmla="*/ 4 w 1735"/>
                <a:gd name="T57" fmla="*/ 23 h 798"/>
                <a:gd name="T58" fmla="*/ 1 w 1735"/>
                <a:gd name="T59" fmla="*/ 18 h 798"/>
                <a:gd name="T60" fmla="*/ 1 w 1735"/>
                <a:gd name="T61" fmla="*/ 12 h 798"/>
                <a:gd name="T62" fmla="*/ 3 w 1735"/>
                <a:gd name="T63" fmla="*/ 7 h 798"/>
                <a:gd name="T64" fmla="*/ 6 w 1735"/>
                <a:gd name="T65" fmla="*/ 5 h 798"/>
                <a:gd name="T66" fmla="*/ 8 w 1735"/>
                <a:gd name="T67" fmla="*/ 5 h 798"/>
                <a:gd name="T68" fmla="*/ 11 w 1735"/>
                <a:gd name="T69" fmla="*/ 6 h 798"/>
                <a:gd name="T70" fmla="*/ 14 w 1735"/>
                <a:gd name="T71" fmla="*/ 7 h 798"/>
                <a:gd name="T72" fmla="*/ 16 w 1735"/>
                <a:gd name="T73" fmla="*/ 8 h 798"/>
                <a:gd name="T74" fmla="*/ 18 w 1735"/>
                <a:gd name="T75" fmla="*/ 8 h 798"/>
                <a:gd name="T76" fmla="*/ 19 w 1735"/>
                <a:gd name="T77" fmla="*/ 9 h 798"/>
                <a:gd name="T78" fmla="*/ 22 w 1735"/>
                <a:gd name="T79" fmla="*/ 8 h 798"/>
                <a:gd name="T80" fmla="*/ 25 w 1735"/>
                <a:gd name="T81" fmla="*/ 6 h 798"/>
                <a:gd name="T82" fmla="*/ 27 w 1735"/>
                <a:gd name="T83" fmla="*/ 5 h 798"/>
                <a:gd name="T84" fmla="*/ 28 w 1735"/>
                <a:gd name="T85" fmla="*/ 5 h 798"/>
                <a:gd name="T86" fmla="*/ 30 w 1735"/>
                <a:gd name="T87" fmla="*/ 2 h 798"/>
                <a:gd name="T88" fmla="*/ 31 w 1735"/>
                <a:gd name="T89" fmla="*/ 0 h 798"/>
                <a:gd name="T90" fmla="*/ 32 w 1735"/>
                <a:gd name="T91" fmla="*/ 0 h 798"/>
                <a:gd name="T92" fmla="*/ 33 w 1735"/>
                <a:gd name="T93" fmla="*/ 0 h 798"/>
                <a:gd name="T94" fmla="*/ 35 w 1735"/>
                <a:gd name="T95" fmla="*/ 4 h 798"/>
                <a:gd name="T96" fmla="*/ 38 w 1735"/>
                <a:gd name="T97" fmla="*/ 10 h 798"/>
                <a:gd name="T98" fmla="*/ 41 w 1735"/>
                <a:gd name="T99" fmla="*/ 15 h 798"/>
                <a:gd name="T100" fmla="*/ 44 w 1735"/>
                <a:gd name="T101" fmla="*/ 17 h 798"/>
                <a:gd name="T102" fmla="*/ 48 w 1735"/>
                <a:gd name="T103" fmla="*/ 20 h 798"/>
                <a:gd name="T104" fmla="*/ 54 w 1735"/>
                <a:gd name="T105" fmla="*/ 21 h 798"/>
                <a:gd name="T106" fmla="*/ 59 w 1735"/>
                <a:gd name="T107" fmla="*/ 23 h 798"/>
                <a:gd name="T108" fmla="*/ 65 w 1735"/>
                <a:gd name="T109" fmla="*/ 23 h 798"/>
                <a:gd name="T110" fmla="*/ 71 w 1735"/>
                <a:gd name="T111" fmla="*/ 24 h 798"/>
                <a:gd name="T112" fmla="*/ 78 w 1735"/>
                <a:gd name="T113" fmla="*/ 24 h 798"/>
                <a:gd name="T114" fmla="*/ 85 w 1735"/>
                <a:gd name="T115" fmla="*/ 25 h 798"/>
                <a:gd name="T116" fmla="*/ 92 w 1735"/>
                <a:gd name="T117" fmla="*/ 27 h 798"/>
                <a:gd name="T118" fmla="*/ 98 w 1735"/>
                <a:gd name="T119" fmla="*/ 28 h 7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798"/>
                <a:gd name="T182" fmla="*/ 1735 w 1735"/>
                <a:gd name="T183" fmla="*/ 798 h 7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798">
                  <a:moveTo>
                    <a:pt x="1580" y="474"/>
                  </a:moveTo>
                  <a:lnTo>
                    <a:pt x="1601" y="488"/>
                  </a:lnTo>
                  <a:lnTo>
                    <a:pt x="1622" y="504"/>
                  </a:lnTo>
                  <a:lnTo>
                    <a:pt x="1643" y="524"/>
                  </a:lnTo>
                  <a:lnTo>
                    <a:pt x="1663" y="544"/>
                  </a:lnTo>
                  <a:lnTo>
                    <a:pt x="1682" y="566"/>
                  </a:lnTo>
                  <a:lnTo>
                    <a:pt x="1700" y="590"/>
                  </a:lnTo>
                  <a:lnTo>
                    <a:pt x="1713" y="615"/>
                  </a:lnTo>
                  <a:lnTo>
                    <a:pt x="1725" y="640"/>
                  </a:lnTo>
                  <a:lnTo>
                    <a:pt x="1732" y="664"/>
                  </a:lnTo>
                  <a:lnTo>
                    <a:pt x="1735" y="688"/>
                  </a:lnTo>
                  <a:lnTo>
                    <a:pt x="1734" y="710"/>
                  </a:lnTo>
                  <a:lnTo>
                    <a:pt x="1727" y="731"/>
                  </a:lnTo>
                  <a:lnTo>
                    <a:pt x="1713" y="751"/>
                  </a:lnTo>
                  <a:lnTo>
                    <a:pt x="1694" y="767"/>
                  </a:lnTo>
                  <a:lnTo>
                    <a:pt x="1667" y="779"/>
                  </a:lnTo>
                  <a:lnTo>
                    <a:pt x="1633" y="790"/>
                  </a:lnTo>
                  <a:lnTo>
                    <a:pt x="1594" y="795"/>
                  </a:lnTo>
                  <a:lnTo>
                    <a:pt x="1553" y="798"/>
                  </a:lnTo>
                  <a:lnTo>
                    <a:pt x="1511" y="797"/>
                  </a:lnTo>
                  <a:lnTo>
                    <a:pt x="1467" y="793"/>
                  </a:lnTo>
                  <a:lnTo>
                    <a:pt x="1423" y="786"/>
                  </a:lnTo>
                  <a:lnTo>
                    <a:pt x="1377" y="777"/>
                  </a:lnTo>
                  <a:lnTo>
                    <a:pt x="1332" y="765"/>
                  </a:lnTo>
                  <a:lnTo>
                    <a:pt x="1286" y="753"/>
                  </a:lnTo>
                  <a:lnTo>
                    <a:pt x="1241" y="739"/>
                  </a:lnTo>
                  <a:lnTo>
                    <a:pt x="1198" y="723"/>
                  </a:lnTo>
                  <a:lnTo>
                    <a:pt x="1154" y="707"/>
                  </a:lnTo>
                  <a:lnTo>
                    <a:pt x="1112" y="691"/>
                  </a:lnTo>
                  <a:lnTo>
                    <a:pt x="1073" y="673"/>
                  </a:lnTo>
                  <a:lnTo>
                    <a:pt x="1035" y="657"/>
                  </a:lnTo>
                  <a:lnTo>
                    <a:pt x="999" y="641"/>
                  </a:lnTo>
                  <a:lnTo>
                    <a:pt x="967" y="625"/>
                  </a:lnTo>
                  <a:lnTo>
                    <a:pt x="938" y="611"/>
                  </a:lnTo>
                  <a:lnTo>
                    <a:pt x="912" y="600"/>
                  </a:lnTo>
                  <a:lnTo>
                    <a:pt x="887" y="588"/>
                  </a:lnTo>
                  <a:lnTo>
                    <a:pt x="861" y="579"/>
                  </a:lnTo>
                  <a:lnTo>
                    <a:pt x="838" y="572"/>
                  </a:lnTo>
                  <a:lnTo>
                    <a:pt x="815" y="565"/>
                  </a:lnTo>
                  <a:lnTo>
                    <a:pt x="794" y="560"/>
                  </a:lnTo>
                  <a:lnTo>
                    <a:pt x="774" y="556"/>
                  </a:lnTo>
                  <a:lnTo>
                    <a:pt x="754" y="553"/>
                  </a:lnTo>
                  <a:lnTo>
                    <a:pt x="736" y="552"/>
                  </a:lnTo>
                  <a:lnTo>
                    <a:pt x="718" y="552"/>
                  </a:lnTo>
                  <a:lnTo>
                    <a:pt x="701" y="553"/>
                  </a:lnTo>
                  <a:lnTo>
                    <a:pt x="686" y="556"/>
                  </a:lnTo>
                  <a:lnTo>
                    <a:pt x="670" y="558"/>
                  </a:lnTo>
                  <a:lnTo>
                    <a:pt x="656" y="563"/>
                  </a:lnTo>
                  <a:lnTo>
                    <a:pt x="642" y="567"/>
                  </a:lnTo>
                  <a:lnTo>
                    <a:pt x="631" y="572"/>
                  </a:lnTo>
                  <a:lnTo>
                    <a:pt x="618" y="578"/>
                  </a:lnTo>
                  <a:lnTo>
                    <a:pt x="607" y="582"/>
                  </a:lnTo>
                  <a:lnTo>
                    <a:pt x="594" y="587"/>
                  </a:lnTo>
                  <a:lnTo>
                    <a:pt x="581" y="593"/>
                  </a:lnTo>
                  <a:lnTo>
                    <a:pt x="569" y="596"/>
                  </a:lnTo>
                  <a:lnTo>
                    <a:pt x="556" y="601"/>
                  </a:lnTo>
                  <a:lnTo>
                    <a:pt x="542" y="603"/>
                  </a:lnTo>
                  <a:lnTo>
                    <a:pt x="528" y="606"/>
                  </a:lnTo>
                  <a:lnTo>
                    <a:pt x="513" y="608"/>
                  </a:lnTo>
                  <a:lnTo>
                    <a:pt x="499" y="608"/>
                  </a:lnTo>
                  <a:lnTo>
                    <a:pt x="482" y="606"/>
                  </a:lnTo>
                  <a:lnTo>
                    <a:pt x="465" y="604"/>
                  </a:lnTo>
                  <a:lnTo>
                    <a:pt x="447" y="601"/>
                  </a:lnTo>
                  <a:lnTo>
                    <a:pt x="428" y="595"/>
                  </a:lnTo>
                  <a:lnTo>
                    <a:pt x="408" y="588"/>
                  </a:lnTo>
                  <a:lnTo>
                    <a:pt x="394" y="582"/>
                  </a:lnTo>
                  <a:lnTo>
                    <a:pt x="380" y="577"/>
                  </a:lnTo>
                  <a:lnTo>
                    <a:pt x="366" y="570"/>
                  </a:lnTo>
                  <a:lnTo>
                    <a:pt x="350" y="562"/>
                  </a:lnTo>
                  <a:lnTo>
                    <a:pt x="334" y="552"/>
                  </a:lnTo>
                  <a:lnTo>
                    <a:pt x="317" y="542"/>
                  </a:lnTo>
                  <a:lnTo>
                    <a:pt x="298" y="530"/>
                  </a:lnTo>
                  <a:lnTo>
                    <a:pt x="280" y="517"/>
                  </a:lnTo>
                  <a:lnTo>
                    <a:pt x="276" y="515"/>
                  </a:lnTo>
                  <a:lnTo>
                    <a:pt x="270" y="513"/>
                  </a:lnTo>
                  <a:lnTo>
                    <a:pt x="261" y="509"/>
                  </a:lnTo>
                  <a:lnTo>
                    <a:pt x="250" y="503"/>
                  </a:lnTo>
                  <a:lnTo>
                    <a:pt x="235" y="496"/>
                  </a:lnTo>
                  <a:lnTo>
                    <a:pt x="220" y="488"/>
                  </a:lnTo>
                  <a:lnTo>
                    <a:pt x="203" y="477"/>
                  </a:lnTo>
                  <a:lnTo>
                    <a:pt x="184" y="467"/>
                  </a:lnTo>
                  <a:lnTo>
                    <a:pt x="163" y="454"/>
                  </a:lnTo>
                  <a:lnTo>
                    <a:pt x="140" y="439"/>
                  </a:lnTo>
                  <a:lnTo>
                    <a:pt x="117" y="424"/>
                  </a:lnTo>
                  <a:lnTo>
                    <a:pt x="94" y="407"/>
                  </a:lnTo>
                  <a:lnTo>
                    <a:pt x="72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3" y="332"/>
                  </a:lnTo>
                  <a:lnTo>
                    <a:pt x="8" y="298"/>
                  </a:lnTo>
                  <a:lnTo>
                    <a:pt x="1" y="263"/>
                  </a:lnTo>
                  <a:lnTo>
                    <a:pt x="0" y="229"/>
                  </a:lnTo>
                  <a:lnTo>
                    <a:pt x="3" y="195"/>
                  </a:lnTo>
                  <a:lnTo>
                    <a:pt x="13" y="165"/>
                  </a:lnTo>
                  <a:lnTo>
                    <a:pt x="25" y="140"/>
                  </a:lnTo>
                  <a:lnTo>
                    <a:pt x="41" y="118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3" y="95"/>
                  </a:lnTo>
                  <a:lnTo>
                    <a:pt x="95" y="93"/>
                  </a:lnTo>
                  <a:lnTo>
                    <a:pt x="109" y="91"/>
                  </a:lnTo>
                  <a:lnTo>
                    <a:pt x="123" y="93"/>
                  </a:lnTo>
                  <a:lnTo>
                    <a:pt x="137" y="94"/>
                  </a:lnTo>
                  <a:lnTo>
                    <a:pt x="152" y="96"/>
                  </a:lnTo>
                  <a:lnTo>
                    <a:pt x="166" y="99"/>
                  </a:lnTo>
                  <a:lnTo>
                    <a:pt x="181" y="104"/>
                  </a:lnTo>
                  <a:lnTo>
                    <a:pt x="196" y="109"/>
                  </a:lnTo>
                  <a:lnTo>
                    <a:pt x="209" y="113"/>
                  </a:lnTo>
                  <a:lnTo>
                    <a:pt x="223" y="118"/>
                  </a:lnTo>
                  <a:lnTo>
                    <a:pt x="237" y="124"/>
                  </a:lnTo>
                  <a:lnTo>
                    <a:pt x="250" y="129"/>
                  </a:lnTo>
                  <a:lnTo>
                    <a:pt x="261" y="135"/>
                  </a:lnTo>
                  <a:lnTo>
                    <a:pt x="273" y="140"/>
                  </a:lnTo>
                  <a:lnTo>
                    <a:pt x="279" y="142"/>
                  </a:lnTo>
                  <a:lnTo>
                    <a:pt x="283" y="143"/>
                  </a:lnTo>
                  <a:lnTo>
                    <a:pt x="289" y="144"/>
                  </a:lnTo>
                  <a:lnTo>
                    <a:pt x="294" y="146"/>
                  </a:lnTo>
                  <a:lnTo>
                    <a:pt x="312" y="146"/>
                  </a:lnTo>
                  <a:lnTo>
                    <a:pt x="329" y="142"/>
                  </a:lnTo>
                  <a:lnTo>
                    <a:pt x="346" y="135"/>
                  </a:lnTo>
                  <a:lnTo>
                    <a:pt x="363" y="127"/>
                  </a:lnTo>
                  <a:lnTo>
                    <a:pt x="379" y="118"/>
                  </a:lnTo>
                  <a:lnTo>
                    <a:pt x="394" y="109"/>
                  </a:lnTo>
                  <a:lnTo>
                    <a:pt x="409" y="101"/>
                  </a:lnTo>
                  <a:lnTo>
                    <a:pt x="422" y="96"/>
                  </a:lnTo>
                  <a:lnTo>
                    <a:pt x="428" y="95"/>
                  </a:lnTo>
                  <a:lnTo>
                    <a:pt x="434" y="91"/>
                  </a:lnTo>
                  <a:lnTo>
                    <a:pt x="439" y="87"/>
                  </a:lnTo>
                  <a:lnTo>
                    <a:pt x="443" y="82"/>
                  </a:lnTo>
                  <a:lnTo>
                    <a:pt x="451" y="69"/>
                  </a:lnTo>
                  <a:lnTo>
                    <a:pt x="459" y="56"/>
                  </a:lnTo>
                  <a:lnTo>
                    <a:pt x="466" y="41"/>
                  </a:lnTo>
                  <a:lnTo>
                    <a:pt x="472" y="27"/>
                  </a:lnTo>
                  <a:lnTo>
                    <a:pt x="479" y="15"/>
                  </a:lnTo>
                  <a:lnTo>
                    <a:pt x="487" y="6"/>
                  </a:lnTo>
                  <a:lnTo>
                    <a:pt x="496" y="0"/>
                  </a:lnTo>
                  <a:lnTo>
                    <a:pt x="507" y="2"/>
                  </a:lnTo>
                  <a:lnTo>
                    <a:pt x="509" y="3"/>
                  </a:lnTo>
                  <a:lnTo>
                    <a:pt x="510" y="4"/>
                  </a:lnTo>
                  <a:lnTo>
                    <a:pt x="512" y="5"/>
                  </a:lnTo>
                  <a:lnTo>
                    <a:pt x="515" y="6"/>
                  </a:lnTo>
                  <a:lnTo>
                    <a:pt x="528" y="21"/>
                  </a:lnTo>
                  <a:lnTo>
                    <a:pt x="543" y="44"/>
                  </a:lnTo>
                  <a:lnTo>
                    <a:pt x="560" y="73"/>
                  </a:lnTo>
                  <a:lnTo>
                    <a:pt x="575" y="106"/>
                  </a:lnTo>
                  <a:lnTo>
                    <a:pt x="591" y="140"/>
                  </a:lnTo>
                  <a:lnTo>
                    <a:pt x="607" y="174"/>
                  </a:lnTo>
                  <a:lnTo>
                    <a:pt x="622" y="207"/>
                  </a:lnTo>
                  <a:lnTo>
                    <a:pt x="637" y="234"/>
                  </a:lnTo>
                  <a:lnTo>
                    <a:pt x="646" y="247"/>
                  </a:lnTo>
                  <a:lnTo>
                    <a:pt x="660" y="261"/>
                  </a:lnTo>
                  <a:lnTo>
                    <a:pt x="676" y="273"/>
                  </a:lnTo>
                  <a:lnTo>
                    <a:pt x="694" y="286"/>
                  </a:lnTo>
                  <a:lnTo>
                    <a:pt x="716" y="298"/>
                  </a:lnTo>
                  <a:lnTo>
                    <a:pt x="739" y="310"/>
                  </a:lnTo>
                  <a:lnTo>
                    <a:pt x="765" y="321"/>
                  </a:lnTo>
                  <a:lnTo>
                    <a:pt x="792" y="332"/>
                  </a:lnTo>
                  <a:lnTo>
                    <a:pt x="820" y="341"/>
                  </a:lnTo>
                  <a:lnTo>
                    <a:pt x="850" y="351"/>
                  </a:lnTo>
                  <a:lnTo>
                    <a:pt x="880" y="359"/>
                  </a:lnTo>
                  <a:lnTo>
                    <a:pt x="910" y="366"/>
                  </a:lnTo>
                  <a:lnTo>
                    <a:pt x="941" y="371"/>
                  </a:lnTo>
                  <a:lnTo>
                    <a:pt x="971" y="377"/>
                  </a:lnTo>
                  <a:lnTo>
                    <a:pt x="1001" y="379"/>
                  </a:lnTo>
                  <a:lnTo>
                    <a:pt x="1029" y="382"/>
                  </a:lnTo>
                  <a:lnTo>
                    <a:pt x="1059" y="383"/>
                  </a:lnTo>
                  <a:lnTo>
                    <a:pt x="1093" y="384"/>
                  </a:lnTo>
                  <a:lnTo>
                    <a:pt x="1127" y="386"/>
                  </a:lnTo>
                  <a:lnTo>
                    <a:pt x="1164" y="389"/>
                  </a:lnTo>
                  <a:lnTo>
                    <a:pt x="1202" y="392"/>
                  </a:lnTo>
                  <a:lnTo>
                    <a:pt x="1241" y="397"/>
                  </a:lnTo>
                  <a:lnTo>
                    <a:pt x="1282" y="400"/>
                  </a:lnTo>
                  <a:lnTo>
                    <a:pt x="1321" y="406"/>
                  </a:lnTo>
                  <a:lnTo>
                    <a:pt x="1360" y="412"/>
                  </a:lnTo>
                  <a:lnTo>
                    <a:pt x="1398" y="419"/>
                  </a:lnTo>
                  <a:lnTo>
                    <a:pt x="1435" y="426"/>
                  </a:lnTo>
                  <a:lnTo>
                    <a:pt x="1469" y="434"/>
                  </a:lnTo>
                  <a:lnTo>
                    <a:pt x="1502" y="443"/>
                  </a:lnTo>
                  <a:lnTo>
                    <a:pt x="1531" y="452"/>
                  </a:lnTo>
                  <a:lnTo>
                    <a:pt x="1557" y="462"/>
                  </a:lnTo>
                  <a:lnTo>
                    <a:pt x="1580" y="47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6" name="Freeform 611"/>
            <p:cNvSpPr>
              <a:spLocks/>
            </p:cNvSpPr>
            <p:nvPr/>
          </p:nvSpPr>
          <p:spPr bwMode="auto">
            <a:xfrm>
              <a:off x="3534" y="2342"/>
              <a:ext cx="854" cy="383"/>
            </a:xfrm>
            <a:custGeom>
              <a:avLst/>
              <a:gdLst>
                <a:gd name="T0" fmla="*/ 99 w 1709"/>
                <a:gd name="T1" fmla="*/ 31 h 766"/>
                <a:gd name="T2" fmla="*/ 103 w 1709"/>
                <a:gd name="T3" fmla="*/ 35 h 766"/>
                <a:gd name="T4" fmla="*/ 106 w 1709"/>
                <a:gd name="T5" fmla="*/ 39 h 766"/>
                <a:gd name="T6" fmla="*/ 106 w 1709"/>
                <a:gd name="T7" fmla="*/ 43 h 766"/>
                <a:gd name="T8" fmla="*/ 104 w 1709"/>
                <a:gd name="T9" fmla="*/ 46 h 766"/>
                <a:gd name="T10" fmla="*/ 98 w 1709"/>
                <a:gd name="T11" fmla="*/ 48 h 766"/>
                <a:gd name="T12" fmla="*/ 90 w 1709"/>
                <a:gd name="T13" fmla="*/ 48 h 766"/>
                <a:gd name="T14" fmla="*/ 82 w 1709"/>
                <a:gd name="T15" fmla="*/ 46 h 766"/>
                <a:gd name="T16" fmla="*/ 74 w 1709"/>
                <a:gd name="T17" fmla="*/ 44 h 766"/>
                <a:gd name="T18" fmla="*/ 67 w 1709"/>
                <a:gd name="T19" fmla="*/ 41 h 766"/>
                <a:gd name="T20" fmla="*/ 60 w 1709"/>
                <a:gd name="T21" fmla="*/ 38 h 766"/>
                <a:gd name="T22" fmla="*/ 56 w 1709"/>
                <a:gd name="T23" fmla="*/ 36 h 766"/>
                <a:gd name="T24" fmla="*/ 51 w 1709"/>
                <a:gd name="T25" fmla="*/ 35 h 766"/>
                <a:gd name="T26" fmla="*/ 48 w 1709"/>
                <a:gd name="T27" fmla="*/ 34 h 766"/>
                <a:gd name="T28" fmla="*/ 45 w 1709"/>
                <a:gd name="T29" fmla="*/ 34 h 766"/>
                <a:gd name="T30" fmla="*/ 42 w 1709"/>
                <a:gd name="T31" fmla="*/ 34 h 766"/>
                <a:gd name="T32" fmla="*/ 39 w 1709"/>
                <a:gd name="T33" fmla="*/ 35 h 766"/>
                <a:gd name="T34" fmla="*/ 37 w 1709"/>
                <a:gd name="T35" fmla="*/ 36 h 766"/>
                <a:gd name="T36" fmla="*/ 34 w 1709"/>
                <a:gd name="T37" fmla="*/ 36 h 766"/>
                <a:gd name="T38" fmla="*/ 31 w 1709"/>
                <a:gd name="T39" fmla="*/ 36 h 766"/>
                <a:gd name="T40" fmla="*/ 28 w 1709"/>
                <a:gd name="T41" fmla="*/ 36 h 766"/>
                <a:gd name="T42" fmla="*/ 25 w 1709"/>
                <a:gd name="T43" fmla="*/ 35 h 766"/>
                <a:gd name="T44" fmla="*/ 22 w 1709"/>
                <a:gd name="T45" fmla="*/ 34 h 766"/>
                <a:gd name="T46" fmla="*/ 19 w 1709"/>
                <a:gd name="T47" fmla="*/ 32 h 766"/>
                <a:gd name="T48" fmla="*/ 17 w 1709"/>
                <a:gd name="T49" fmla="*/ 31 h 766"/>
                <a:gd name="T50" fmla="*/ 15 w 1709"/>
                <a:gd name="T51" fmla="*/ 30 h 766"/>
                <a:gd name="T52" fmla="*/ 12 w 1709"/>
                <a:gd name="T53" fmla="*/ 28 h 766"/>
                <a:gd name="T54" fmla="*/ 7 w 1709"/>
                <a:gd name="T55" fmla="*/ 26 h 766"/>
                <a:gd name="T56" fmla="*/ 3 w 1709"/>
                <a:gd name="T57" fmla="*/ 23 h 766"/>
                <a:gd name="T58" fmla="*/ 0 w 1709"/>
                <a:gd name="T59" fmla="*/ 18 h 766"/>
                <a:gd name="T60" fmla="*/ 0 w 1709"/>
                <a:gd name="T61" fmla="*/ 12 h 766"/>
                <a:gd name="T62" fmla="*/ 2 w 1709"/>
                <a:gd name="T63" fmla="*/ 7 h 766"/>
                <a:gd name="T64" fmla="*/ 5 w 1709"/>
                <a:gd name="T65" fmla="*/ 6 h 766"/>
                <a:gd name="T66" fmla="*/ 7 w 1709"/>
                <a:gd name="T67" fmla="*/ 6 h 766"/>
                <a:gd name="T68" fmla="*/ 10 w 1709"/>
                <a:gd name="T69" fmla="*/ 6 h 766"/>
                <a:gd name="T70" fmla="*/ 12 w 1709"/>
                <a:gd name="T71" fmla="*/ 7 h 766"/>
                <a:gd name="T72" fmla="*/ 15 w 1709"/>
                <a:gd name="T73" fmla="*/ 8 h 766"/>
                <a:gd name="T74" fmla="*/ 16 w 1709"/>
                <a:gd name="T75" fmla="*/ 9 h 766"/>
                <a:gd name="T76" fmla="*/ 17 w 1709"/>
                <a:gd name="T77" fmla="*/ 9 h 766"/>
                <a:gd name="T78" fmla="*/ 21 w 1709"/>
                <a:gd name="T79" fmla="*/ 8 h 766"/>
                <a:gd name="T80" fmla="*/ 23 w 1709"/>
                <a:gd name="T81" fmla="*/ 7 h 766"/>
                <a:gd name="T82" fmla="*/ 26 w 1709"/>
                <a:gd name="T83" fmla="*/ 6 h 766"/>
                <a:gd name="T84" fmla="*/ 27 w 1709"/>
                <a:gd name="T85" fmla="*/ 5 h 766"/>
                <a:gd name="T86" fmla="*/ 28 w 1709"/>
                <a:gd name="T87" fmla="*/ 3 h 766"/>
                <a:gd name="T88" fmla="*/ 29 w 1709"/>
                <a:gd name="T89" fmla="*/ 1 h 766"/>
                <a:gd name="T90" fmla="*/ 31 w 1709"/>
                <a:gd name="T91" fmla="*/ 1 h 766"/>
                <a:gd name="T92" fmla="*/ 31 w 1709"/>
                <a:gd name="T93" fmla="*/ 1 h 766"/>
                <a:gd name="T94" fmla="*/ 34 w 1709"/>
                <a:gd name="T95" fmla="*/ 5 h 766"/>
                <a:gd name="T96" fmla="*/ 37 w 1709"/>
                <a:gd name="T97" fmla="*/ 11 h 766"/>
                <a:gd name="T98" fmla="*/ 39 w 1709"/>
                <a:gd name="T99" fmla="*/ 15 h 766"/>
                <a:gd name="T100" fmla="*/ 42 w 1709"/>
                <a:gd name="T101" fmla="*/ 17 h 766"/>
                <a:gd name="T102" fmla="*/ 47 w 1709"/>
                <a:gd name="T103" fmla="*/ 20 h 766"/>
                <a:gd name="T104" fmla="*/ 52 w 1709"/>
                <a:gd name="T105" fmla="*/ 22 h 766"/>
                <a:gd name="T106" fmla="*/ 57 w 1709"/>
                <a:gd name="T107" fmla="*/ 23 h 766"/>
                <a:gd name="T108" fmla="*/ 63 w 1709"/>
                <a:gd name="T109" fmla="*/ 24 h 766"/>
                <a:gd name="T110" fmla="*/ 69 w 1709"/>
                <a:gd name="T111" fmla="*/ 24 h 766"/>
                <a:gd name="T112" fmla="*/ 76 w 1709"/>
                <a:gd name="T113" fmla="*/ 25 h 766"/>
                <a:gd name="T114" fmla="*/ 83 w 1709"/>
                <a:gd name="T115" fmla="*/ 26 h 766"/>
                <a:gd name="T116" fmla="*/ 90 w 1709"/>
                <a:gd name="T117" fmla="*/ 27 h 766"/>
                <a:gd name="T118" fmla="*/ 95 w 1709"/>
                <a:gd name="T119" fmla="*/ 29 h 7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9"/>
                <a:gd name="T181" fmla="*/ 0 h 766"/>
                <a:gd name="T182" fmla="*/ 1709 w 1709"/>
                <a:gd name="T183" fmla="*/ 766 h 7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9" h="766">
                  <a:moveTo>
                    <a:pt x="1557" y="461"/>
                  </a:moveTo>
                  <a:lnTo>
                    <a:pt x="1578" y="474"/>
                  </a:lnTo>
                  <a:lnTo>
                    <a:pt x="1598" y="490"/>
                  </a:lnTo>
                  <a:lnTo>
                    <a:pt x="1619" y="507"/>
                  </a:lnTo>
                  <a:lnTo>
                    <a:pt x="1639" y="528"/>
                  </a:lnTo>
                  <a:lnTo>
                    <a:pt x="1657" y="549"/>
                  </a:lnTo>
                  <a:lnTo>
                    <a:pt x="1673" y="572"/>
                  </a:lnTo>
                  <a:lnTo>
                    <a:pt x="1687" y="595"/>
                  </a:lnTo>
                  <a:lnTo>
                    <a:pt x="1698" y="618"/>
                  </a:lnTo>
                  <a:lnTo>
                    <a:pt x="1705" y="641"/>
                  </a:lnTo>
                  <a:lnTo>
                    <a:pt x="1709" y="663"/>
                  </a:lnTo>
                  <a:lnTo>
                    <a:pt x="1707" y="683"/>
                  </a:lnTo>
                  <a:lnTo>
                    <a:pt x="1700" y="703"/>
                  </a:lnTo>
                  <a:lnTo>
                    <a:pt x="1686" y="721"/>
                  </a:lnTo>
                  <a:lnTo>
                    <a:pt x="1667" y="736"/>
                  </a:lnTo>
                  <a:lnTo>
                    <a:pt x="1641" y="749"/>
                  </a:lnTo>
                  <a:lnTo>
                    <a:pt x="1606" y="758"/>
                  </a:lnTo>
                  <a:lnTo>
                    <a:pt x="1569" y="764"/>
                  </a:lnTo>
                  <a:lnTo>
                    <a:pt x="1531" y="766"/>
                  </a:lnTo>
                  <a:lnTo>
                    <a:pt x="1491" y="765"/>
                  </a:lnTo>
                  <a:lnTo>
                    <a:pt x="1450" y="761"/>
                  </a:lnTo>
                  <a:lnTo>
                    <a:pt x="1408" y="755"/>
                  </a:lnTo>
                  <a:lnTo>
                    <a:pt x="1366" y="747"/>
                  </a:lnTo>
                  <a:lnTo>
                    <a:pt x="1322" y="735"/>
                  </a:lnTo>
                  <a:lnTo>
                    <a:pt x="1279" y="724"/>
                  </a:lnTo>
                  <a:lnTo>
                    <a:pt x="1236" y="710"/>
                  </a:lnTo>
                  <a:lnTo>
                    <a:pt x="1194" y="695"/>
                  </a:lnTo>
                  <a:lnTo>
                    <a:pt x="1153" y="680"/>
                  </a:lnTo>
                  <a:lnTo>
                    <a:pt x="1112" y="664"/>
                  </a:lnTo>
                  <a:lnTo>
                    <a:pt x="1074" y="648"/>
                  </a:lnTo>
                  <a:lnTo>
                    <a:pt x="1037" y="632"/>
                  </a:lnTo>
                  <a:lnTo>
                    <a:pt x="1003" y="615"/>
                  </a:lnTo>
                  <a:lnTo>
                    <a:pt x="972" y="600"/>
                  </a:lnTo>
                  <a:lnTo>
                    <a:pt x="945" y="588"/>
                  </a:lnTo>
                  <a:lnTo>
                    <a:pt x="920" y="577"/>
                  </a:lnTo>
                  <a:lnTo>
                    <a:pt x="896" y="567"/>
                  </a:lnTo>
                  <a:lnTo>
                    <a:pt x="873" y="559"/>
                  </a:lnTo>
                  <a:lnTo>
                    <a:pt x="851" y="552"/>
                  </a:lnTo>
                  <a:lnTo>
                    <a:pt x="829" y="545"/>
                  </a:lnTo>
                  <a:lnTo>
                    <a:pt x="809" y="541"/>
                  </a:lnTo>
                  <a:lnTo>
                    <a:pt x="790" y="537"/>
                  </a:lnTo>
                  <a:lnTo>
                    <a:pt x="771" y="535"/>
                  </a:lnTo>
                  <a:lnTo>
                    <a:pt x="754" y="532"/>
                  </a:lnTo>
                  <a:lnTo>
                    <a:pt x="737" y="532"/>
                  </a:lnTo>
                  <a:lnTo>
                    <a:pt x="721" y="532"/>
                  </a:lnTo>
                  <a:lnTo>
                    <a:pt x="706" y="534"/>
                  </a:lnTo>
                  <a:lnTo>
                    <a:pt x="692" y="536"/>
                  </a:lnTo>
                  <a:lnTo>
                    <a:pt x="678" y="538"/>
                  </a:lnTo>
                  <a:lnTo>
                    <a:pt x="664" y="542"/>
                  </a:lnTo>
                  <a:lnTo>
                    <a:pt x="650" y="545"/>
                  </a:lnTo>
                  <a:lnTo>
                    <a:pt x="638" y="550"/>
                  </a:lnTo>
                  <a:lnTo>
                    <a:pt x="624" y="553"/>
                  </a:lnTo>
                  <a:lnTo>
                    <a:pt x="611" y="558"/>
                  </a:lnTo>
                  <a:lnTo>
                    <a:pt x="598" y="561"/>
                  </a:lnTo>
                  <a:lnTo>
                    <a:pt x="584" y="564"/>
                  </a:lnTo>
                  <a:lnTo>
                    <a:pt x="570" y="567"/>
                  </a:lnTo>
                  <a:lnTo>
                    <a:pt x="556" y="569"/>
                  </a:lnTo>
                  <a:lnTo>
                    <a:pt x="541" y="570"/>
                  </a:lnTo>
                  <a:lnTo>
                    <a:pt x="527" y="572"/>
                  </a:lnTo>
                  <a:lnTo>
                    <a:pt x="511" y="572"/>
                  </a:lnTo>
                  <a:lnTo>
                    <a:pt x="495" y="570"/>
                  </a:lnTo>
                  <a:lnTo>
                    <a:pt x="479" y="568"/>
                  </a:lnTo>
                  <a:lnTo>
                    <a:pt x="462" y="566"/>
                  </a:lnTo>
                  <a:lnTo>
                    <a:pt x="443" y="561"/>
                  </a:lnTo>
                  <a:lnTo>
                    <a:pt x="424" y="556"/>
                  </a:lnTo>
                  <a:lnTo>
                    <a:pt x="410" y="551"/>
                  </a:lnTo>
                  <a:lnTo>
                    <a:pt x="396" y="545"/>
                  </a:lnTo>
                  <a:lnTo>
                    <a:pt x="382" y="539"/>
                  </a:lnTo>
                  <a:lnTo>
                    <a:pt x="367" y="532"/>
                  </a:lnTo>
                  <a:lnTo>
                    <a:pt x="351" y="524"/>
                  </a:lnTo>
                  <a:lnTo>
                    <a:pt x="333" y="515"/>
                  </a:lnTo>
                  <a:lnTo>
                    <a:pt x="313" y="506"/>
                  </a:lnTo>
                  <a:lnTo>
                    <a:pt x="291" y="497"/>
                  </a:lnTo>
                  <a:lnTo>
                    <a:pt x="287" y="494"/>
                  </a:lnTo>
                  <a:lnTo>
                    <a:pt x="280" y="492"/>
                  </a:lnTo>
                  <a:lnTo>
                    <a:pt x="269" y="488"/>
                  </a:lnTo>
                  <a:lnTo>
                    <a:pt x="258" y="482"/>
                  </a:lnTo>
                  <a:lnTo>
                    <a:pt x="244" y="475"/>
                  </a:lnTo>
                  <a:lnTo>
                    <a:pt x="228" y="466"/>
                  </a:lnTo>
                  <a:lnTo>
                    <a:pt x="211" y="456"/>
                  </a:lnTo>
                  <a:lnTo>
                    <a:pt x="192" y="446"/>
                  </a:lnTo>
                  <a:lnTo>
                    <a:pt x="173" y="435"/>
                  </a:lnTo>
                  <a:lnTo>
                    <a:pt x="151" y="422"/>
                  </a:lnTo>
                  <a:lnTo>
                    <a:pt x="127" y="407"/>
                  </a:lnTo>
                  <a:lnTo>
                    <a:pt x="102" y="390"/>
                  </a:lnTo>
                  <a:lnTo>
                    <a:pt x="78" y="372"/>
                  </a:lnTo>
                  <a:lnTo>
                    <a:pt x="56" y="354"/>
                  </a:lnTo>
                  <a:lnTo>
                    <a:pt x="38" y="335"/>
                  </a:lnTo>
                  <a:lnTo>
                    <a:pt x="24" y="316"/>
                  </a:lnTo>
                  <a:lnTo>
                    <a:pt x="9" y="282"/>
                  </a:lnTo>
                  <a:lnTo>
                    <a:pt x="2" y="249"/>
                  </a:lnTo>
                  <a:lnTo>
                    <a:pt x="0" y="217"/>
                  </a:lnTo>
                  <a:lnTo>
                    <a:pt x="4" y="186"/>
                  </a:lnTo>
                  <a:lnTo>
                    <a:pt x="12" y="157"/>
                  </a:lnTo>
                  <a:lnTo>
                    <a:pt x="25" y="133"/>
                  </a:lnTo>
                  <a:lnTo>
                    <a:pt x="41" y="112"/>
                  </a:lnTo>
                  <a:lnTo>
                    <a:pt x="60" y="97"/>
                  </a:lnTo>
                  <a:lnTo>
                    <a:pt x="70" y="92"/>
                  </a:lnTo>
                  <a:lnTo>
                    <a:pt x="82" y="89"/>
                  </a:lnTo>
                  <a:lnTo>
                    <a:pt x="93" y="87"/>
                  </a:lnTo>
                  <a:lnTo>
                    <a:pt x="106" y="87"/>
                  </a:lnTo>
                  <a:lnTo>
                    <a:pt x="120" y="87"/>
                  </a:lnTo>
                  <a:lnTo>
                    <a:pt x="133" y="88"/>
                  </a:lnTo>
                  <a:lnTo>
                    <a:pt x="147" y="90"/>
                  </a:lnTo>
                  <a:lnTo>
                    <a:pt x="161" y="93"/>
                  </a:lnTo>
                  <a:lnTo>
                    <a:pt x="176" y="97"/>
                  </a:lnTo>
                  <a:lnTo>
                    <a:pt x="190" y="102"/>
                  </a:lnTo>
                  <a:lnTo>
                    <a:pt x="204" y="106"/>
                  </a:lnTo>
                  <a:lnTo>
                    <a:pt x="217" y="111"/>
                  </a:lnTo>
                  <a:lnTo>
                    <a:pt x="230" y="116"/>
                  </a:lnTo>
                  <a:lnTo>
                    <a:pt x="243" y="121"/>
                  </a:lnTo>
                  <a:lnTo>
                    <a:pt x="254" y="127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5" y="135"/>
                  </a:lnTo>
                  <a:lnTo>
                    <a:pt x="281" y="136"/>
                  </a:lnTo>
                  <a:lnTo>
                    <a:pt x="285" y="137"/>
                  </a:lnTo>
                  <a:lnTo>
                    <a:pt x="303" y="137"/>
                  </a:lnTo>
                  <a:lnTo>
                    <a:pt x="320" y="134"/>
                  </a:lnTo>
                  <a:lnTo>
                    <a:pt x="337" y="128"/>
                  </a:lnTo>
                  <a:lnTo>
                    <a:pt x="353" y="120"/>
                  </a:lnTo>
                  <a:lnTo>
                    <a:pt x="368" y="112"/>
                  </a:lnTo>
                  <a:lnTo>
                    <a:pt x="383" y="103"/>
                  </a:lnTo>
                  <a:lnTo>
                    <a:pt x="397" y="96"/>
                  </a:lnTo>
                  <a:lnTo>
                    <a:pt x="411" y="91"/>
                  </a:lnTo>
                  <a:lnTo>
                    <a:pt x="417" y="89"/>
                  </a:lnTo>
                  <a:lnTo>
                    <a:pt x="422" y="85"/>
                  </a:lnTo>
                  <a:lnTo>
                    <a:pt x="427" y="82"/>
                  </a:lnTo>
                  <a:lnTo>
                    <a:pt x="432" y="77"/>
                  </a:lnTo>
                  <a:lnTo>
                    <a:pt x="440" y="67"/>
                  </a:lnTo>
                  <a:lnTo>
                    <a:pt x="448" y="53"/>
                  </a:lnTo>
                  <a:lnTo>
                    <a:pt x="454" y="39"/>
                  </a:lnTo>
                  <a:lnTo>
                    <a:pt x="460" y="27"/>
                  </a:lnTo>
                  <a:lnTo>
                    <a:pt x="467" y="14"/>
                  </a:lnTo>
                  <a:lnTo>
                    <a:pt x="475" y="5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500" y="4"/>
                  </a:lnTo>
                  <a:lnTo>
                    <a:pt x="502" y="5"/>
                  </a:lnTo>
                  <a:lnTo>
                    <a:pt x="516" y="19"/>
                  </a:lnTo>
                  <a:lnTo>
                    <a:pt x="531" y="40"/>
                  </a:lnTo>
                  <a:lnTo>
                    <a:pt x="547" y="68"/>
                  </a:lnTo>
                  <a:lnTo>
                    <a:pt x="562" y="99"/>
                  </a:lnTo>
                  <a:lnTo>
                    <a:pt x="578" y="131"/>
                  </a:lnTo>
                  <a:lnTo>
                    <a:pt x="594" y="165"/>
                  </a:lnTo>
                  <a:lnTo>
                    <a:pt x="609" y="195"/>
                  </a:lnTo>
                  <a:lnTo>
                    <a:pt x="624" y="221"/>
                  </a:lnTo>
                  <a:lnTo>
                    <a:pt x="633" y="234"/>
                  </a:lnTo>
                  <a:lnTo>
                    <a:pt x="647" y="247"/>
                  </a:lnTo>
                  <a:lnTo>
                    <a:pt x="663" y="259"/>
                  </a:lnTo>
                  <a:lnTo>
                    <a:pt x="682" y="272"/>
                  </a:lnTo>
                  <a:lnTo>
                    <a:pt x="703" y="284"/>
                  </a:lnTo>
                  <a:lnTo>
                    <a:pt x="726" y="296"/>
                  </a:lnTo>
                  <a:lnTo>
                    <a:pt x="752" y="308"/>
                  </a:lnTo>
                  <a:lnTo>
                    <a:pt x="778" y="318"/>
                  </a:lnTo>
                  <a:lnTo>
                    <a:pt x="806" y="329"/>
                  </a:lnTo>
                  <a:lnTo>
                    <a:pt x="835" y="338"/>
                  </a:lnTo>
                  <a:lnTo>
                    <a:pt x="865" y="347"/>
                  </a:lnTo>
                  <a:lnTo>
                    <a:pt x="895" y="354"/>
                  </a:lnTo>
                  <a:lnTo>
                    <a:pt x="925" y="360"/>
                  </a:lnTo>
                  <a:lnTo>
                    <a:pt x="955" y="365"/>
                  </a:lnTo>
                  <a:lnTo>
                    <a:pt x="983" y="369"/>
                  </a:lnTo>
                  <a:lnTo>
                    <a:pt x="1012" y="370"/>
                  </a:lnTo>
                  <a:lnTo>
                    <a:pt x="1042" y="371"/>
                  </a:lnTo>
                  <a:lnTo>
                    <a:pt x="1074" y="373"/>
                  </a:lnTo>
                  <a:lnTo>
                    <a:pt x="1109" y="376"/>
                  </a:lnTo>
                  <a:lnTo>
                    <a:pt x="1146" y="378"/>
                  </a:lnTo>
                  <a:lnTo>
                    <a:pt x="1184" y="382"/>
                  </a:lnTo>
                  <a:lnTo>
                    <a:pt x="1222" y="385"/>
                  </a:lnTo>
                  <a:lnTo>
                    <a:pt x="1261" y="390"/>
                  </a:lnTo>
                  <a:lnTo>
                    <a:pt x="1300" y="395"/>
                  </a:lnTo>
                  <a:lnTo>
                    <a:pt x="1339" y="401"/>
                  </a:lnTo>
                  <a:lnTo>
                    <a:pt x="1377" y="407"/>
                  </a:lnTo>
                  <a:lnTo>
                    <a:pt x="1413" y="415"/>
                  </a:lnTo>
                  <a:lnTo>
                    <a:pt x="1447" y="422"/>
                  </a:lnTo>
                  <a:lnTo>
                    <a:pt x="1480" y="431"/>
                  </a:lnTo>
                  <a:lnTo>
                    <a:pt x="1508" y="440"/>
                  </a:lnTo>
                  <a:lnTo>
                    <a:pt x="1535" y="451"/>
                  </a:lnTo>
                  <a:lnTo>
                    <a:pt x="1557" y="461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7" name="Freeform 612"/>
            <p:cNvSpPr>
              <a:spLocks/>
            </p:cNvSpPr>
            <p:nvPr/>
          </p:nvSpPr>
          <p:spPr bwMode="auto">
            <a:xfrm>
              <a:off x="3540" y="2352"/>
              <a:ext cx="840" cy="367"/>
            </a:xfrm>
            <a:custGeom>
              <a:avLst/>
              <a:gdLst>
                <a:gd name="T0" fmla="*/ 98 w 1681"/>
                <a:gd name="T1" fmla="*/ 30 h 734"/>
                <a:gd name="T2" fmla="*/ 101 w 1681"/>
                <a:gd name="T3" fmla="*/ 34 h 734"/>
                <a:gd name="T4" fmla="*/ 104 w 1681"/>
                <a:gd name="T5" fmla="*/ 38 h 734"/>
                <a:gd name="T6" fmla="*/ 104 w 1681"/>
                <a:gd name="T7" fmla="*/ 42 h 734"/>
                <a:gd name="T8" fmla="*/ 102 w 1681"/>
                <a:gd name="T9" fmla="*/ 45 h 734"/>
                <a:gd name="T10" fmla="*/ 96 w 1681"/>
                <a:gd name="T11" fmla="*/ 46 h 734"/>
                <a:gd name="T12" fmla="*/ 89 w 1681"/>
                <a:gd name="T13" fmla="*/ 46 h 734"/>
                <a:gd name="T14" fmla="*/ 82 w 1681"/>
                <a:gd name="T15" fmla="*/ 45 h 734"/>
                <a:gd name="T16" fmla="*/ 74 w 1681"/>
                <a:gd name="T17" fmla="*/ 42 h 734"/>
                <a:gd name="T18" fmla="*/ 67 w 1681"/>
                <a:gd name="T19" fmla="*/ 39 h 734"/>
                <a:gd name="T20" fmla="*/ 61 w 1681"/>
                <a:gd name="T21" fmla="*/ 37 h 734"/>
                <a:gd name="T22" fmla="*/ 56 w 1681"/>
                <a:gd name="T23" fmla="*/ 35 h 734"/>
                <a:gd name="T24" fmla="*/ 52 w 1681"/>
                <a:gd name="T25" fmla="*/ 33 h 734"/>
                <a:gd name="T26" fmla="*/ 49 w 1681"/>
                <a:gd name="T27" fmla="*/ 33 h 734"/>
                <a:gd name="T28" fmla="*/ 46 w 1681"/>
                <a:gd name="T29" fmla="*/ 32 h 734"/>
                <a:gd name="T30" fmla="*/ 43 w 1681"/>
                <a:gd name="T31" fmla="*/ 33 h 734"/>
                <a:gd name="T32" fmla="*/ 41 w 1681"/>
                <a:gd name="T33" fmla="*/ 33 h 734"/>
                <a:gd name="T34" fmla="*/ 38 w 1681"/>
                <a:gd name="T35" fmla="*/ 34 h 734"/>
                <a:gd name="T36" fmla="*/ 35 w 1681"/>
                <a:gd name="T37" fmla="*/ 34 h 734"/>
                <a:gd name="T38" fmla="*/ 32 w 1681"/>
                <a:gd name="T39" fmla="*/ 34 h 734"/>
                <a:gd name="T40" fmla="*/ 29 w 1681"/>
                <a:gd name="T41" fmla="*/ 34 h 734"/>
                <a:gd name="T42" fmla="*/ 26 w 1681"/>
                <a:gd name="T43" fmla="*/ 33 h 734"/>
                <a:gd name="T44" fmla="*/ 23 w 1681"/>
                <a:gd name="T45" fmla="*/ 32 h 734"/>
                <a:gd name="T46" fmla="*/ 20 w 1681"/>
                <a:gd name="T47" fmla="*/ 31 h 734"/>
                <a:gd name="T48" fmla="*/ 18 w 1681"/>
                <a:gd name="T49" fmla="*/ 30 h 734"/>
                <a:gd name="T50" fmla="*/ 15 w 1681"/>
                <a:gd name="T51" fmla="*/ 29 h 734"/>
                <a:gd name="T52" fmla="*/ 12 w 1681"/>
                <a:gd name="T53" fmla="*/ 27 h 734"/>
                <a:gd name="T54" fmla="*/ 8 w 1681"/>
                <a:gd name="T55" fmla="*/ 25 h 734"/>
                <a:gd name="T56" fmla="*/ 3 w 1681"/>
                <a:gd name="T57" fmla="*/ 22 h 734"/>
                <a:gd name="T58" fmla="*/ 0 w 1681"/>
                <a:gd name="T59" fmla="*/ 17 h 734"/>
                <a:gd name="T60" fmla="*/ 0 w 1681"/>
                <a:gd name="T61" fmla="*/ 11 h 734"/>
                <a:gd name="T62" fmla="*/ 2 w 1681"/>
                <a:gd name="T63" fmla="*/ 7 h 734"/>
                <a:gd name="T64" fmla="*/ 4 w 1681"/>
                <a:gd name="T65" fmla="*/ 6 h 734"/>
                <a:gd name="T66" fmla="*/ 7 w 1681"/>
                <a:gd name="T67" fmla="*/ 6 h 734"/>
                <a:gd name="T68" fmla="*/ 9 w 1681"/>
                <a:gd name="T69" fmla="*/ 6 h 734"/>
                <a:gd name="T70" fmla="*/ 12 w 1681"/>
                <a:gd name="T71" fmla="*/ 7 h 734"/>
                <a:gd name="T72" fmla="*/ 14 w 1681"/>
                <a:gd name="T73" fmla="*/ 8 h 734"/>
                <a:gd name="T74" fmla="*/ 16 w 1681"/>
                <a:gd name="T75" fmla="*/ 8 h 734"/>
                <a:gd name="T76" fmla="*/ 17 w 1681"/>
                <a:gd name="T77" fmla="*/ 9 h 734"/>
                <a:gd name="T78" fmla="*/ 20 w 1681"/>
                <a:gd name="T79" fmla="*/ 8 h 734"/>
                <a:gd name="T80" fmla="*/ 23 w 1681"/>
                <a:gd name="T81" fmla="*/ 7 h 734"/>
                <a:gd name="T82" fmla="*/ 25 w 1681"/>
                <a:gd name="T83" fmla="*/ 6 h 734"/>
                <a:gd name="T84" fmla="*/ 26 w 1681"/>
                <a:gd name="T85" fmla="*/ 5 h 734"/>
                <a:gd name="T86" fmla="*/ 27 w 1681"/>
                <a:gd name="T87" fmla="*/ 3 h 734"/>
                <a:gd name="T88" fmla="*/ 28 w 1681"/>
                <a:gd name="T89" fmla="*/ 1 h 734"/>
                <a:gd name="T90" fmla="*/ 30 w 1681"/>
                <a:gd name="T91" fmla="*/ 0 h 734"/>
                <a:gd name="T92" fmla="*/ 30 w 1681"/>
                <a:gd name="T93" fmla="*/ 1 h 734"/>
                <a:gd name="T94" fmla="*/ 33 w 1681"/>
                <a:gd name="T95" fmla="*/ 4 h 734"/>
                <a:gd name="T96" fmla="*/ 36 w 1681"/>
                <a:gd name="T97" fmla="*/ 10 h 734"/>
                <a:gd name="T98" fmla="*/ 38 w 1681"/>
                <a:gd name="T99" fmla="*/ 14 h 734"/>
                <a:gd name="T100" fmla="*/ 41 w 1681"/>
                <a:gd name="T101" fmla="*/ 17 h 734"/>
                <a:gd name="T102" fmla="*/ 46 w 1681"/>
                <a:gd name="T103" fmla="*/ 19 h 734"/>
                <a:gd name="T104" fmla="*/ 51 w 1681"/>
                <a:gd name="T105" fmla="*/ 21 h 734"/>
                <a:gd name="T106" fmla="*/ 56 w 1681"/>
                <a:gd name="T107" fmla="*/ 22 h 734"/>
                <a:gd name="T108" fmla="*/ 62 w 1681"/>
                <a:gd name="T109" fmla="*/ 23 h 734"/>
                <a:gd name="T110" fmla="*/ 68 w 1681"/>
                <a:gd name="T111" fmla="*/ 23 h 734"/>
                <a:gd name="T112" fmla="*/ 75 w 1681"/>
                <a:gd name="T113" fmla="*/ 24 h 734"/>
                <a:gd name="T114" fmla="*/ 82 w 1681"/>
                <a:gd name="T115" fmla="*/ 25 h 734"/>
                <a:gd name="T116" fmla="*/ 89 w 1681"/>
                <a:gd name="T117" fmla="*/ 26 h 734"/>
                <a:gd name="T118" fmla="*/ 94 w 1681"/>
                <a:gd name="T119" fmla="*/ 28 h 7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1"/>
                <a:gd name="T181" fmla="*/ 0 h 734"/>
                <a:gd name="T182" fmla="*/ 1681 w 1681"/>
                <a:gd name="T183" fmla="*/ 734 h 7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1" h="734">
                  <a:moveTo>
                    <a:pt x="1534" y="448"/>
                  </a:moveTo>
                  <a:lnTo>
                    <a:pt x="1554" y="461"/>
                  </a:lnTo>
                  <a:lnTo>
                    <a:pt x="1575" y="475"/>
                  </a:lnTo>
                  <a:lnTo>
                    <a:pt x="1595" y="492"/>
                  </a:lnTo>
                  <a:lnTo>
                    <a:pt x="1614" y="510"/>
                  </a:lnTo>
                  <a:lnTo>
                    <a:pt x="1631" y="530"/>
                  </a:lnTo>
                  <a:lnTo>
                    <a:pt x="1647" y="552"/>
                  </a:lnTo>
                  <a:lnTo>
                    <a:pt x="1661" y="573"/>
                  </a:lnTo>
                  <a:lnTo>
                    <a:pt x="1671" y="594"/>
                  </a:lnTo>
                  <a:lnTo>
                    <a:pt x="1677" y="616"/>
                  </a:lnTo>
                  <a:lnTo>
                    <a:pt x="1681" y="637"/>
                  </a:lnTo>
                  <a:lnTo>
                    <a:pt x="1678" y="657"/>
                  </a:lnTo>
                  <a:lnTo>
                    <a:pt x="1671" y="675"/>
                  </a:lnTo>
                  <a:lnTo>
                    <a:pt x="1659" y="691"/>
                  </a:lnTo>
                  <a:lnTo>
                    <a:pt x="1639" y="706"/>
                  </a:lnTo>
                  <a:lnTo>
                    <a:pt x="1614" y="718"/>
                  </a:lnTo>
                  <a:lnTo>
                    <a:pt x="1580" y="727"/>
                  </a:lnTo>
                  <a:lnTo>
                    <a:pt x="1546" y="732"/>
                  </a:lnTo>
                  <a:lnTo>
                    <a:pt x="1510" y="734"/>
                  </a:lnTo>
                  <a:lnTo>
                    <a:pt x="1472" y="733"/>
                  </a:lnTo>
                  <a:lnTo>
                    <a:pt x="1433" y="729"/>
                  </a:lnTo>
                  <a:lnTo>
                    <a:pt x="1393" y="723"/>
                  </a:lnTo>
                  <a:lnTo>
                    <a:pt x="1352" y="715"/>
                  </a:lnTo>
                  <a:lnTo>
                    <a:pt x="1312" y="705"/>
                  </a:lnTo>
                  <a:lnTo>
                    <a:pt x="1271" y="694"/>
                  </a:lnTo>
                  <a:lnTo>
                    <a:pt x="1230" y="681"/>
                  </a:lnTo>
                  <a:lnTo>
                    <a:pt x="1190" y="667"/>
                  </a:lnTo>
                  <a:lnTo>
                    <a:pt x="1151" y="653"/>
                  </a:lnTo>
                  <a:lnTo>
                    <a:pt x="1113" y="638"/>
                  </a:lnTo>
                  <a:lnTo>
                    <a:pt x="1076" y="622"/>
                  </a:lnTo>
                  <a:lnTo>
                    <a:pt x="1040" y="607"/>
                  </a:lnTo>
                  <a:lnTo>
                    <a:pt x="1008" y="592"/>
                  </a:lnTo>
                  <a:lnTo>
                    <a:pt x="977" y="577"/>
                  </a:lnTo>
                  <a:lnTo>
                    <a:pt x="953" y="566"/>
                  </a:lnTo>
                  <a:lnTo>
                    <a:pt x="929" y="555"/>
                  </a:lnTo>
                  <a:lnTo>
                    <a:pt x="906" y="546"/>
                  </a:lnTo>
                  <a:lnTo>
                    <a:pt x="884" y="538"/>
                  </a:lnTo>
                  <a:lnTo>
                    <a:pt x="863" y="531"/>
                  </a:lnTo>
                  <a:lnTo>
                    <a:pt x="843" y="525"/>
                  </a:lnTo>
                  <a:lnTo>
                    <a:pt x="825" y="521"/>
                  </a:lnTo>
                  <a:lnTo>
                    <a:pt x="806" y="517"/>
                  </a:lnTo>
                  <a:lnTo>
                    <a:pt x="789" y="514"/>
                  </a:lnTo>
                  <a:lnTo>
                    <a:pt x="772" y="513"/>
                  </a:lnTo>
                  <a:lnTo>
                    <a:pt x="757" y="511"/>
                  </a:lnTo>
                  <a:lnTo>
                    <a:pt x="741" y="510"/>
                  </a:lnTo>
                  <a:lnTo>
                    <a:pt x="727" y="510"/>
                  </a:lnTo>
                  <a:lnTo>
                    <a:pt x="713" y="511"/>
                  </a:lnTo>
                  <a:lnTo>
                    <a:pt x="699" y="513"/>
                  </a:lnTo>
                  <a:lnTo>
                    <a:pt x="687" y="515"/>
                  </a:lnTo>
                  <a:lnTo>
                    <a:pt x="672" y="518"/>
                  </a:lnTo>
                  <a:lnTo>
                    <a:pt x="657" y="521"/>
                  </a:lnTo>
                  <a:lnTo>
                    <a:pt x="642" y="524"/>
                  </a:lnTo>
                  <a:lnTo>
                    <a:pt x="627" y="526"/>
                  </a:lnTo>
                  <a:lnTo>
                    <a:pt x="613" y="529"/>
                  </a:lnTo>
                  <a:lnTo>
                    <a:pt x="598" y="531"/>
                  </a:lnTo>
                  <a:lnTo>
                    <a:pt x="584" y="532"/>
                  </a:lnTo>
                  <a:lnTo>
                    <a:pt x="569" y="533"/>
                  </a:lnTo>
                  <a:lnTo>
                    <a:pt x="554" y="535"/>
                  </a:lnTo>
                  <a:lnTo>
                    <a:pt x="539" y="536"/>
                  </a:lnTo>
                  <a:lnTo>
                    <a:pt x="524" y="535"/>
                  </a:lnTo>
                  <a:lnTo>
                    <a:pt x="508" y="535"/>
                  </a:lnTo>
                  <a:lnTo>
                    <a:pt x="492" y="533"/>
                  </a:lnTo>
                  <a:lnTo>
                    <a:pt x="476" y="531"/>
                  </a:lnTo>
                  <a:lnTo>
                    <a:pt x="459" y="528"/>
                  </a:lnTo>
                  <a:lnTo>
                    <a:pt x="440" y="524"/>
                  </a:lnTo>
                  <a:lnTo>
                    <a:pt x="426" y="521"/>
                  </a:lnTo>
                  <a:lnTo>
                    <a:pt x="413" y="516"/>
                  </a:lnTo>
                  <a:lnTo>
                    <a:pt x="398" y="511"/>
                  </a:lnTo>
                  <a:lnTo>
                    <a:pt x="382" y="507"/>
                  </a:lnTo>
                  <a:lnTo>
                    <a:pt x="364" y="500"/>
                  </a:lnTo>
                  <a:lnTo>
                    <a:pt x="346" y="493"/>
                  </a:lnTo>
                  <a:lnTo>
                    <a:pt x="325" y="485"/>
                  </a:lnTo>
                  <a:lnTo>
                    <a:pt x="302" y="476"/>
                  </a:lnTo>
                  <a:lnTo>
                    <a:pt x="296" y="473"/>
                  </a:lnTo>
                  <a:lnTo>
                    <a:pt x="288" y="470"/>
                  </a:lnTo>
                  <a:lnTo>
                    <a:pt x="278" y="465"/>
                  </a:lnTo>
                  <a:lnTo>
                    <a:pt x="265" y="460"/>
                  </a:lnTo>
                  <a:lnTo>
                    <a:pt x="251" y="453"/>
                  </a:lnTo>
                  <a:lnTo>
                    <a:pt x="235" y="445"/>
                  </a:lnTo>
                  <a:lnTo>
                    <a:pt x="218" y="435"/>
                  </a:lnTo>
                  <a:lnTo>
                    <a:pt x="200" y="425"/>
                  </a:lnTo>
                  <a:lnTo>
                    <a:pt x="182" y="415"/>
                  </a:lnTo>
                  <a:lnTo>
                    <a:pt x="160" y="403"/>
                  </a:lnTo>
                  <a:lnTo>
                    <a:pt x="135" y="389"/>
                  </a:lnTo>
                  <a:lnTo>
                    <a:pt x="110" y="373"/>
                  </a:lnTo>
                  <a:lnTo>
                    <a:pt x="83" y="356"/>
                  </a:lnTo>
                  <a:lnTo>
                    <a:pt x="60" y="337"/>
                  </a:lnTo>
                  <a:lnTo>
                    <a:pt x="39" y="318"/>
                  </a:lnTo>
                  <a:lnTo>
                    <a:pt x="25" y="298"/>
                  </a:lnTo>
                  <a:lnTo>
                    <a:pt x="10" y="267"/>
                  </a:lnTo>
                  <a:lnTo>
                    <a:pt x="1" y="235"/>
                  </a:lnTo>
                  <a:lnTo>
                    <a:pt x="0" y="204"/>
                  </a:lnTo>
                  <a:lnTo>
                    <a:pt x="4" y="175"/>
                  </a:lnTo>
                  <a:lnTo>
                    <a:pt x="12" y="147"/>
                  </a:lnTo>
                  <a:lnTo>
                    <a:pt x="25" y="124"/>
                  </a:lnTo>
                  <a:lnTo>
                    <a:pt x="39" y="105"/>
                  </a:lnTo>
                  <a:lnTo>
                    <a:pt x="58" y="91"/>
                  </a:lnTo>
                  <a:lnTo>
                    <a:pt x="68" y="86"/>
                  </a:lnTo>
                  <a:lnTo>
                    <a:pt x="79" y="83"/>
                  </a:lnTo>
                  <a:lnTo>
                    <a:pt x="90" y="82"/>
                  </a:lnTo>
                  <a:lnTo>
                    <a:pt x="103" y="81"/>
                  </a:lnTo>
                  <a:lnTo>
                    <a:pt x="116" y="82"/>
                  </a:lnTo>
                  <a:lnTo>
                    <a:pt x="128" y="83"/>
                  </a:lnTo>
                  <a:lnTo>
                    <a:pt x="142" y="85"/>
                  </a:lnTo>
                  <a:lnTo>
                    <a:pt x="156" y="87"/>
                  </a:lnTo>
                  <a:lnTo>
                    <a:pt x="170" y="91"/>
                  </a:lnTo>
                  <a:lnTo>
                    <a:pt x="183" y="95"/>
                  </a:lnTo>
                  <a:lnTo>
                    <a:pt x="197" y="99"/>
                  </a:lnTo>
                  <a:lnTo>
                    <a:pt x="210" y="104"/>
                  </a:lnTo>
                  <a:lnTo>
                    <a:pt x="223" y="109"/>
                  </a:lnTo>
                  <a:lnTo>
                    <a:pt x="235" y="114"/>
                  </a:lnTo>
                  <a:lnTo>
                    <a:pt x="247" y="119"/>
                  </a:lnTo>
                  <a:lnTo>
                    <a:pt x="257" y="123"/>
                  </a:lnTo>
                  <a:lnTo>
                    <a:pt x="262" y="124"/>
                  </a:lnTo>
                  <a:lnTo>
                    <a:pt x="268" y="127"/>
                  </a:lnTo>
                  <a:lnTo>
                    <a:pt x="272" y="128"/>
                  </a:lnTo>
                  <a:lnTo>
                    <a:pt x="277" y="129"/>
                  </a:lnTo>
                  <a:lnTo>
                    <a:pt x="294" y="129"/>
                  </a:lnTo>
                  <a:lnTo>
                    <a:pt x="310" y="127"/>
                  </a:lnTo>
                  <a:lnTo>
                    <a:pt x="326" y="121"/>
                  </a:lnTo>
                  <a:lnTo>
                    <a:pt x="342" y="114"/>
                  </a:lnTo>
                  <a:lnTo>
                    <a:pt x="357" y="106"/>
                  </a:lnTo>
                  <a:lnTo>
                    <a:pt x="372" y="98"/>
                  </a:lnTo>
                  <a:lnTo>
                    <a:pt x="386" y="91"/>
                  </a:lnTo>
                  <a:lnTo>
                    <a:pt x="399" y="86"/>
                  </a:lnTo>
                  <a:lnTo>
                    <a:pt x="405" y="84"/>
                  </a:lnTo>
                  <a:lnTo>
                    <a:pt x="410" y="82"/>
                  </a:lnTo>
                  <a:lnTo>
                    <a:pt x="415" y="78"/>
                  </a:lnTo>
                  <a:lnTo>
                    <a:pt x="420" y="74"/>
                  </a:lnTo>
                  <a:lnTo>
                    <a:pt x="429" y="63"/>
                  </a:lnTo>
                  <a:lnTo>
                    <a:pt x="436" y="52"/>
                  </a:lnTo>
                  <a:lnTo>
                    <a:pt x="443" y="38"/>
                  </a:lnTo>
                  <a:lnTo>
                    <a:pt x="448" y="25"/>
                  </a:lnTo>
                  <a:lnTo>
                    <a:pt x="455" y="14"/>
                  </a:lnTo>
                  <a:lnTo>
                    <a:pt x="462" y="6"/>
                  </a:lnTo>
                  <a:lnTo>
                    <a:pt x="47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9" y="2"/>
                  </a:lnTo>
                  <a:lnTo>
                    <a:pt x="502" y="15"/>
                  </a:lnTo>
                  <a:lnTo>
                    <a:pt x="517" y="36"/>
                  </a:lnTo>
                  <a:lnTo>
                    <a:pt x="534" y="62"/>
                  </a:lnTo>
                  <a:lnTo>
                    <a:pt x="550" y="91"/>
                  </a:lnTo>
                  <a:lnTo>
                    <a:pt x="566" y="123"/>
                  </a:lnTo>
                  <a:lnTo>
                    <a:pt x="581" y="154"/>
                  </a:lnTo>
                  <a:lnTo>
                    <a:pt x="597" y="183"/>
                  </a:lnTo>
                  <a:lnTo>
                    <a:pt x="612" y="208"/>
                  </a:lnTo>
                  <a:lnTo>
                    <a:pt x="621" y="220"/>
                  </a:lnTo>
                  <a:lnTo>
                    <a:pt x="634" y="233"/>
                  </a:lnTo>
                  <a:lnTo>
                    <a:pt x="650" y="245"/>
                  </a:lnTo>
                  <a:lnTo>
                    <a:pt x="668" y="258"/>
                  </a:lnTo>
                  <a:lnTo>
                    <a:pt x="690" y="271"/>
                  </a:lnTo>
                  <a:lnTo>
                    <a:pt x="713" y="282"/>
                  </a:lnTo>
                  <a:lnTo>
                    <a:pt x="737" y="294"/>
                  </a:lnTo>
                  <a:lnTo>
                    <a:pt x="764" y="305"/>
                  </a:lnTo>
                  <a:lnTo>
                    <a:pt x="791" y="316"/>
                  </a:lnTo>
                  <a:lnTo>
                    <a:pt x="820" y="326"/>
                  </a:lnTo>
                  <a:lnTo>
                    <a:pt x="849" y="335"/>
                  </a:lnTo>
                  <a:lnTo>
                    <a:pt x="879" y="342"/>
                  </a:lnTo>
                  <a:lnTo>
                    <a:pt x="909" y="349"/>
                  </a:lnTo>
                  <a:lnTo>
                    <a:pt x="938" y="354"/>
                  </a:lnTo>
                  <a:lnTo>
                    <a:pt x="967" y="357"/>
                  </a:lnTo>
                  <a:lnTo>
                    <a:pt x="994" y="359"/>
                  </a:lnTo>
                  <a:lnTo>
                    <a:pt x="1023" y="361"/>
                  </a:lnTo>
                  <a:lnTo>
                    <a:pt x="1055" y="362"/>
                  </a:lnTo>
                  <a:lnTo>
                    <a:pt x="1090" y="364"/>
                  </a:lnTo>
                  <a:lnTo>
                    <a:pt x="1125" y="367"/>
                  </a:lnTo>
                  <a:lnTo>
                    <a:pt x="1163" y="371"/>
                  </a:lnTo>
                  <a:lnTo>
                    <a:pt x="1201" y="374"/>
                  </a:lnTo>
                  <a:lnTo>
                    <a:pt x="1241" y="379"/>
                  </a:lnTo>
                  <a:lnTo>
                    <a:pt x="1280" y="385"/>
                  </a:lnTo>
                  <a:lnTo>
                    <a:pt x="1318" y="390"/>
                  </a:lnTo>
                  <a:lnTo>
                    <a:pt x="1356" y="396"/>
                  </a:lnTo>
                  <a:lnTo>
                    <a:pt x="1391" y="403"/>
                  </a:lnTo>
                  <a:lnTo>
                    <a:pt x="1426" y="411"/>
                  </a:lnTo>
                  <a:lnTo>
                    <a:pt x="1457" y="419"/>
                  </a:lnTo>
                  <a:lnTo>
                    <a:pt x="1487" y="428"/>
                  </a:lnTo>
                  <a:lnTo>
                    <a:pt x="1512" y="438"/>
                  </a:lnTo>
                  <a:lnTo>
                    <a:pt x="1534" y="44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8" name="Freeform 613"/>
            <p:cNvSpPr>
              <a:spLocks/>
            </p:cNvSpPr>
            <p:nvPr/>
          </p:nvSpPr>
          <p:spPr bwMode="auto">
            <a:xfrm>
              <a:off x="3545" y="2362"/>
              <a:ext cx="826" cy="352"/>
            </a:xfrm>
            <a:custGeom>
              <a:avLst/>
              <a:gdLst>
                <a:gd name="T0" fmla="*/ 97 w 1652"/>
                <a:gd name="T1" fmla="*/ 29 h 703"/>
                <a:gd name="T2" fmla="*/ 101 w 1652"/>
                <a:gd name="T3" fmla="*/ 33 h 703"/>
                <a:gd name="T4" fmla="*/ 103 w 1652"/>
                <a:gd name="T5" fmla="*/ 36 h 703"/>
                <a:gd name="T6" fmla="*/ 104 w 1652"/>
                <a:gd name="T7" fmla="*/ 40 h 703"/>
                <a:gd name="T8" fmla="*/ 101 w 1652"/>
                <a:gd name="T9" fmla="*/ 43 h 703"/>
                <a:gd name="T10" fmla="*/ 96 w 1652"/>
                <a:gd name="T11" fmla="*/ 44 h 703"/>
                <a:gd name="T12" fmla="*/ 89 w 1652"/>
                <a:gd name="T13" fmla="*/ 44 h 703"/>
                <a:gd name="T14" fmla="*/ 82 w 1652"/>
                <a:gd name="T15" fmla="*/ 43 h 703"/>
                <a:gd name="T16" fmla="*/ 75 w 1652"/>
                <a:gd name="T17" fmla="*/ 41 h 703"/>
                <a:gd name="T18" fmla="*/ 68 w 1652"/>
                <a:gd name="T19" fmla="*/ 38 h 703"/>
                <a:gd name="T20" fmla="*/ 62 w 1652"/>
                <a:gd name="T21" fmla="*/ 35 h 703"/>
                <a:gd name="T22" fmla="*/ 58 w 1652"/>
                <a:gd name="T23" fmla="*/ 33 h 703"/>
                <a:gd name="T24" fmla="*/ 54 w 1652"/>
                <a:gd name="T25" fmla="*/ 32 h 703"/>
                <a:gd name="T26" fmla="*/ 51 w 1652"/>
                <a:gd name="T27" fmla="*/ 31 h 703"/>
                <a:gd name="T28" fmla="*/ 48 w 1652"/>
                <a:gd name="T29" fmla="*/ 31 h 703"/>
                <a:gd name="T30" fmla="*/ 46 w 1652"/>
                <a:gd name="T31" fmla="*/ 31 h 703"/>
                <a:gd name="T32" fmla="*/ 43 w 1652"/>
                <a:gd name="T33" fmla="*/ 31 h 703"/>
                <a:gd name="T34" fmla="*/ 40 w 1652"/>
                <a:gd name="T35" fmla="*/ 32 h 703"/>
                <a:gd name="T36" fmla="*/ 37 w 1652"/>
                <a:gd name="T37" fmla="*/ 32 h 703"/>
                <a:gd name="T38" fmla="*/ 34 w 1652"/>
                <a:gd name="T39" fmla="*/ 32 h 703"/>
                <a:gd name="T40" fmla="*/ 31 w 1652"/>
                <a:gd name="T41" fmla="*/ 32 h 703"/>
                <a:gd name="T42" fmla="*/ 28 w 1652"/>
                <a:gd name="T43" fmla="*/ 31 h 703"/>
                <a:gd name="T44" fmla="*/ 25 w 1652"/>
                <a:gd name="T45" fmla="*/ 31 h 703"/>
                <a:gd name="T46" fmla="*/ 21 w 1652"/>
                <a:gd name="T47" fmla="*/ 30 h 703"/>
                <a:gd name="T48" fmla="*/ 19 w 1652"/>
                <a:gd name="T49" fmla="*/ 29 h 703"/>
                <a:gd name="T50" fmla="*/ 17 w 1652"/>
                <a:gd name="T51" fmla="*/ 28 h 703"/>
                <a:gd name="T52" fmla="*/ 13 w 1652"/>
                <a:gd name="T53" fmla="*/ 26 h 703"/>
                <a:gd name="T54" fmla="*/ 9 w 1652"/>
                <a:gd name="T55" fmla="*/ 24 h 703"/>
                <a:gd name="T56" fmla="*/ 4 w 1652"/>
                <a:gd name="T57" fmla="*/ 21 h 703"/>
                <a:gd name="T58" fmla="*/ 1 w 1652"/>
                <a:gd name="T59" fmla="*/ 16 h 703"/>
                <a:gd name="T60" fmla="*/ 1 w 1652"/>
                <a:gd name="T61" fmla="*/ 11 h 703"/>
                <a:gd name="T62" fmla="*/ 3 w 1652"/>
                <a:gd name="T63" fmla="*/ 7 h 703"/>
                <a:gd name="T64" fmla="*/ 5 w 1652"/>
                <a:gd name="T65" fmla="*/ 6 h 703"/>
                <a:gd name="T66" fmla="*/ 7 w 1652"/>
                <a:gd name="T67" fmla="*/ 5 h 703"/>
                <a:gd name="T68" fmla="*/ 10 w 1652"/>
                <a:gd name="T69" fmla="*/ 6 h 703"/>
                <a:gd name="T70" fmla="*/ 12 w 1652"/>
                <a:gd name="T71" fmla="*/ 6 h 703"/>
                <a:gd name="T72" fmla="*/ 15 w 1652"/>
                <a:gd name="T73" fmla="*/ 7 h 703"/>
                <a:gd name="T74" fmla="*/ 16 w 1652"/>
                <a:gd name="T75" fmla="*/ 8 h 703"/>
                <a:gd name="T76" fmla="*/ 17 w 1652"/>
                <a:gd name="T77" fmla="*/ 8 h 703"/>
                <a:gd name="T78" fmla="*/ 20 w 1652"/>
                <a:gd name="T79" fmla="*/ 8 h 703"/>
                <a:gd name="T80" fmla="*/ 23 w 1652"/>
                <a:gd name="T81" fmla="*/ 6 h 703"/>
                <a:gd name="T82" fmla="*/ 25 w 1652"/>
                <a:gd name="T83" fmla="*/ 6 h 703"/>
                <a:gd name="T84" fmla="*/ 26 w 1652"/>
                <a:gd name="T85" fmla="*/ 5 h 703"/>
                <a:gd name="T86" fmla="*/ 27 w 1652"/>
                <a:gd name="T87" fmla="*/ 3 h 703"/>
                <a:gd name="T88" fmla="*/ 29 w 1652"/>
                <a:gd name="T89" fmla="*/ 1 h 703"/>
                <a:gd name="T90" fmla="*/ 30 w 1652"/>
                <a:gd name="T91" fmla="*/ 0 h 703"/>
                <a:gd name="T92" fmla="*/ 30 w 1652"/>
                <a:gd name="T93" fmla="*/ 1 h 703"/>
                <a:gd name="T94" fmla="*/ 33 w 1652"/>
                <a:gd name="T95" fmla="*/ 4 h 703"/>
                <a:gd name="T96" fmla="*/ 36 w 1652"/>
                <a:gd name="T97" fmla="*/ 10 h 703"/>
                <a:gd name="T98" fmla="*/ 38 w 1652"/>
                <a:gd name="T99" fmla="*/ 14 h 703"/>
                <a:gd name="T100" fmla="*/ 41 w 1652"/>
                <a:gd name="T101" fmla="*/ 16 h 703"/>
                <a:gd name="T102" fmla="*/ 46 w 1652"/>
                <a:gd name="T103" fmla="*/ 18 h 703"/>
                <a:gd name="T104" fmla="*/ 51 w 1652"/>
                <a:gd name="T105" fmla="*/ 20 h 703"/>
                <a:gd name="T106" fmla="*/ 56 w 1652"/>
                <a:gd name="T107" fmla="*/ 22 h 703"/>
                <a:gd name="T108" fmla="*/ 61 w 1652"/>
                <a:gd name="T109" fmla="*/ 22 h 703"/>
                <a:gd name="T110" fmla="*/ 67 w 1652"/>
                <a:gd name="T111" fmla="*/ 23 h 703"/>
                <a:gd name="T112" fmla="*/ 74 w 1652"/>
                <a:gd name="T113" fmla="*/ 23 h 703"/>
                <a:gd name="T114" fmla="*/ 81 w 1652"/>
                <a:gd name="T115" fmla="*/ 24 h 703"/>
                <a:gd name="T116" fmla="*/ 88 w 1652"/>
                <a:gd name="T117" fmla="*/ 26 h 703"/>
                <a:gd name="T118" fmla="*/ 94 w 1652"/>
                <a:gd name="T119" fmla="*/ 27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703"/>
                <a:gd name="T182" fmla="*/ 1652 w 1652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703">
                  <a:moveTo>
                    <a:pt x="1511" y="437"/>
                  </a:moveTo>
                  <a:lnTo>
                    <a:pt x="1530" y="449"/>
                  </a:lnTo>
                  <a:lnTo>
                    <a:pt x="1550" y="463"/>
                  </a:lnTo>
                  <a:lnTo>
                    <a:pt x="1569" y="479"/>
                  </a:lnTo>
                  <a:lnTo>
                    <a:pt x="1588" y="496"/>
                  </a:lnTo>
                  <a:lnTo>
                    <a:pt x="1605" y="514"/>
                  </a:lnTo>
                  <a:lnTo>
                    <a:pt x="1621" y="534"/>
                  </a:lnTo>
                  <a:lnTo>
                    <a:pt x="1634" y="554"/>
                  </a:lnTo>
                  <a:lnTo>
                    <a:pt x="1643" y="574"/>
                  </a:lnTo>
                  <a:lnTo>
                    <a:pt x="1650" y="594"/>
                  </a:lnTo>
                  <a:lnTo>
                    <a:pt x="1652" y="613"/>
                  </a:lnTo>
                  <a:lnTo>
                    <a:pt x="1650" y="632"/>
                  </a:lnTo>
                  <a:lnTo>
                    <a:pt x="1643" y="649"/>
                  </a:lnTo>
                  <a:lnTo>
                    <a:pt x="1630" y="664"/>
                  </a:lnTo>
                  <a:lnTo>
                    <a:pt x="1611" y="678"/>
                  </a:lnTo>
                  <a:lnTo>
                    <a:pt x="1585" y="690"/>
                  </a:lnTo>
                  <a:lnTo>
                    <a:pt x="1553" y="698"/>
                  </a:lnTo>
                  <a:lnTo>
                    <a:pt x="1521" y="702"/>
                  </a:lnTo>
                  <a:lnTo>
                    <a:pt x="1486" y="703"/>
                  </a:lnTo>
                  <a:lnTo>
                    <a:pt x="1451" y="702"/>
                  </a:lnTo>
                  <a:lnTo>
                    <a:pt x="1415" y="699"/>
                  </a:lnTo>
                  <a:lnTo>
                    <a:pt x="1377" y="694"/>
                  </a:lnTo>
                  <a:lnTo>
                    <a:pt x="1339" y="686"/>
                  </a:lnTo>
                  <a:lnTo>
                    <a:pt x="1300" y="677"/>
                  </a:lnTo>
                  <a:lnTo>
                    <a:pt x="1262" y="665"/>
                  </a:lnTo>
                  <a:lnTo>
                    <a:pt x="1223" y="654"/>
                  </a:lnTo>
                  <a:lnTo>
                    <a:pt x="1185" y="641"/>
                  </a:lnTo>
                  <a:lnTo>
                    <a:pt x="1148" y="627"/>
                  </a:lnTo>
                  <a:lnTo>
                    <a:pt x="1111" y="612"/>
                  </a:lnTo>
                  <a:lnTo>
                    <a:pt x="1076" y="598"/>
                  </a:lnTo>
                  <a:lnTo>
                    <a:pt x="1042" y="583"/>
                  </a:lnTo>
                  <a:lnTo>
                    <a:pt x="1010" y="569"/>
                  </a:lnTo>
                  <a:lnTo>
                    <a:pt x="980" y="555"/>
                  </a:lnTo>
                  <a:lnTo>
                    <a:pt x="957" y="544"/>
                  </a:lnTo>
                  <a:lnTo>
                    <a:pt x="935" y="535"/>
                  </a:lnTo>
                  <a:lnTo>
                    <a:pt x="914" y="527"/>
                  </a:lnTo>
                  <a:lnTo>
                    <a:pt x="895" y="519"/>
                  </a:lnTo>
                  <a:lnTo>
                    <a:pt x="875" y="513"/>
                  </a:lnTo>
                  <a:lnTo>
                    <a:pt x="857" y="507"/>
                  </a:lnTo>
                  <a:lnTo>
                    <a:pt x="838" y="503"/>
                  </a:lnTo>
                  <a:lnTo>
                    <a:pt x="822" y="498"/>
                  </a:lnTo>
                  <a:lnTo>
                    <a:pt x="805" y="496"/>
                  </a:lnTo>
                  <a:lnTo>
                    <a:pt x="790" y="494"/>
                  </a:lnTo>
                  <a:lnTo>
                    <a:pt x="775" y="491"/>
                  </a:lnTo>
                  <a:lnTo>
                    <a:pt x="760" y="490"/>
                  </a:lnTo>
                  <a:lnTo>
                    <a:pt x="746" y="490"/>
                  </a:lnTo>
                  <a:lnTo>
                    <a:pt x="733" y="490"/>
                  </a:lnTo>
                  <a:lnTo>
                    <a:pt x="721" y="490"/>
                  </a:lnTo>
                  <a:lnTo>
                    <a:pt x="708" y="491"/>
                  </a:lnTo>
                  <a:lnTo>
                    <a:pt x="691" y="492"/>
                  </a:lnTo>
                  <a:lnTo>
                    <a:pt x="675" y="495"/>
                  </a:lnTo>
                  <a:lnTo>
                    <a:pt x="657" y="496"/>
                  </a:lnTo>
                  <a:lnTo>
                    <a:pt x="642" y="497"/>
                  </a:lnTo>
                  <a:lnTo>
                    <a:pt x="626" y="498"/>
                  </a:lnTo>
                  <a:lnTo>
                    <a:pt x="611" y="499"/>
                  </a:lnTo>
                  <a:lnTo>
                    <a:pt x="595" y="501"/>
                  </a:lnTo>
                  <a:lnTo>
                    <a:pt x="580" y="501"/>
                  </a:lnTo>
                  <a:lnTo>
                    <a:pt x="565" y="501"/>
                  </a:lnTo>
                  <a:lnTo>
                    <a:pt x="550" y="501"/>
                  </a:lnTo>
                  <a:lnTo>
                    <a:pt x="535" y="501"/>
                  </a:lnTo>
                  <a:lnTo>
                    <a:pt x="519" y="499"/>
                  </a:lnTo>
                  <a:lnTo>
                    <a:pt x="504" y="499"/>
                  </a:lnTo>
                  <a:lnTo>
                    <a:pt x="488" y="497"/>
                  </a:lnTo>
                  <a:lnTo>
                    <a:pt x="472" y="496"/>
                  </a:lnTo>
                  <a:lnTo>
                    <a:pt x="455" y="494"/>
                  </a:lnTo>
                  <a:lnTo>
                    <a:pt x="441" y="491"/>
                  </a:lnTo>
                  <a:lnTo>
                    <a:pt x="426" y="489"/>
                  </a:lnTo>
                  <a:lnTo>
                    <a:pt x="411" y="487"/>
                  </a:lnTo>
                  <a:lnTo>
                    <a:pt x="395" y="483"/>
                  </a:lnTo>
                  <a:lnTo>
                    <a:pt x="377" y="479"/>
                  </a:lnTo>
                  <a:lnTo>
                    <a:pt x="358" y="473"/>
                  </a:lnTo>
                  <a:lnTo>
                    <a:pt x="336" y="466"/>
                  </a:lnTo>
                  <a:lnTo>
                    <a:pt x="312" y="457"/>
                  </a:lnTo>
                  <a:lnTo>
                    <a:pt x="305" y="454"/>
                  </a:lnTo>
                  <a:lnTo>
                    <a:pt x="297" y="451"/>
                  </a:lnTo>
                  <a:lnTo>
                    <a:pt x="285" y="446"/>
                  </a:lnTo>
                  <a:lnTo>
                    <a:pt x="273" y="441"/>
                  </a:lnTo>
                  <a:lnTo>
                    <a:pt x="258" y="435"/>
                  </a:lnTo>
                  <a:lnTo>
                    <a:pt x="242" y="427"/>
                  </a:lnTo>
                  <a:lnTo>
                    <a:pt x="224" y="418"/>
                  </a:lnTo>
                  <a:lnTo>
                    <a:pt x="206" y="407"/>
                  </a:lnTo>
                  <a:lnTo>
                    <a:pt x="190" y="398"/>
                  </a:lnTo>
                  <a:lnTo>
                    <a:pt x="169" y="388"/>
                  </a:lnTo>
                  <a:lnTo>
                    <a:pt x="144" y="374"/>
                  </a:lnTo>
                  <a:lnTo>
                    <a:pt x="116" y="358"/>
                  </a:lnTo>
                  <a:lnTo>
                    <a:pt x="88" y="340"/>
                  </a:lnTo>
                  <a:lnTo>
                    <a:pt x="63" y="322"/>
                  </a:lnTo>
                  <a:lnTo>
                    <a:pt x="41" y="302"/>
                  </a:lnTo>
                  <a:lnTo>
                    <a:pt x="25" y="283"/>
                  </a:lnTo>
                  <a:lnTo>
                    <a:pt x="10" y="254"/>
                  </a:lnTo>
                  <a:lnTo>
                    <a:pt x="2" y="224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1" y="141"/>
                  </a:lnTo>
                  <a:lnTo>
                    <a:pt x="23" y="119"/>
                  </a:lnTo>
                  <a:lnTo>
                    <a:pt x="38" y="101"/>
                  </a:lnTo>
                  <a:lnTo>
                    <a:pt x="55" y="88"/>
                  </a:lnTo>
                  <a:lnTo>
                    <a:pt x="64" y="83"/>
                  </a:lnTo>
                  <a:lnTo>
                    <a:pt x="75" y="81"/>
                  </a:lnTo>
                  <a:lnTo>
                    <a:pt x="86" y="79"/>
                  </a:lnTo>
                  <a:lnTo>
                    <a:pt x="99" y="78"/>
                  </a:lnTo>
                  <a:lnTo>
                    <a:pt x="110" y="79"/>
                  </a:lnTo>
                  <a:lnTo>
                    <a:pt x="124" y="80"/>
                  </a:lnTo>
                  <a:lnTo>
                    <a:pt x="137" y="81"/>
                  </a:lnTo>
                  <a:lnTo>
                    <a:pt x="151" y="83"/>
                  </a:lnTo>
                  <a:lnTo>
                    <a:pt x="163" y="87"/>
                  </a:lnTo>
                  <a:lnTo>
                    <a:pt x="177" y="90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6" y="103"/>
                  </a:lnTo>
                  <a:lnTo>
                    <a:pt x="228" y="108"/>
                  </a:lnTo>
                  <a:lnTo>
                    <a:pt x="239" y="112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8" y="123"/>
                  </a:lnTo>
                  <a:lnTo>
                    <a:pt x="284" y="124"/>
                  </a:lnTo>
                  <a:lnTo>
                    <a:pt x="300" y="121"/>
                  </a:lnTo>
                  <a:lnTo>
                    <a:pt x="316" y="116"/>
                  </a:lnTo>
                  <a:lnTo>
                    <a:pt x="331" y="110"/>
                  </a:lnTo>
                  <a:lnTo>
                    <a:pt x="346" y="102"/>
                  </a:lnTo>
                  <a:lnTo>
                    <a:pt x="360" y="95"/>
                  </a:lnTo>
                  <a:lnTo>
                    <a:pt x="374" y="88"/>
                  </a:lnTo>
                  <a:lnTo>
                    <a:pt x="387" y="83"/>
                  </a:lnTo>
                  <a:lnTo>
                    <a:pt x="392" y="81"/>
                  </a:lnTo>
                  <a:lnTo>
                    <a:pt x="397" y="79"/>
                  </a:lnTo>
                  <a:lnTo>
                    <a:pt x="403" y="75"/>
                  </a:lnTo>
                  <a:lnTo>
                    <a:pt x="407" y="72"/>
                  </a:lnTo>
                  <a:lnTo>
                    <a:pt x="417" y="63"/>
                  </a:lnTo>
                  <a:lnTo>
                    <a:pt x="424" y="51"/>
                  </a:lnTo>
                  <a:lnTo>
                    <a:pt x="430" y="38"/>
                  </a:lnTo>
                  <a:lnTo>
                    <a:pt x="436" y="27"/>
                  </a:lnTo>
                  <a:lnTo>
                    <a:pt x="443" y="15"/>
                  </a:lnTo>
                  <a:lnTo>
                    <a:pt x="449" y="6"/>
                  </a:lnTo>
                  <a:lnTo>
                    <a:pt x="457" y="2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1" y="2"/>
                  </a:lnTo>
                  <a:lnTo>
                    <a:pt x="473" y="2"/>
                  </a:lnTo>
                  <a:lnTo>
                    <a:pt x="475" y="3"/>
                  </a:lnTo>
                  <a:lnTo>
                    <a:pt x="489" y="14"/>
                  </a:lnTo>
                  <a:lnTo>
                    <a:pt x="504" y="34"/>
                  </a:lnTo>
                  <a:lnTo>
                    <a:pt x="519" y="58"/>
                  </a:lnTo>
                  <a:lnTo>
                    <a:pt x="535" y="86"/>
                  </a:lnTo>
                  <a:lnTo>
                    <a:pt x="551" y="116"/>
                  </a:lnTo>
                  <a:lnTo>
                    <a:pt x="567" y="146"/>
                  </a:lnTo>
                  <a:lnTo>
                    <a:pt x="584" y="173"/>
                  </a:lnTo>
                  <a:lnTo>
                    <a:pt x="599" y="197"/>
                  </a:lnTo>
                  <a:lnTo>
                    <a:pt x="608" y="209"/>
                  </a:lnTo>
                  <a:lnTo>
                    <a:pt x="620" y="221"/>
                  </a:lnTo>
                  <a:lnTo>
                    <a:pt x="637" y="233"/>
                  </a:lnTo>
                  <a:lnTo>
                    <a:pt x="655" y="246"/>
                  </a:lnTo>
                  <a:lnTo>
                    <a:pt x="676" y="259"/>
                  </a:lnTo>
                  <a:lnTo>
                    <a:pt x="699" y="271"/>
                  </a:lnTo>
                  <a:lnTo>
                    <a:pt x="723" y="283"/>
                  </a:lnTo>
                  <a:lnTo>
                    <a:pt x="749" y="294"/>
                  </a:lnTo>
                  <a:lnTo>
                    <a:pt x="777" y="306"/>
                  </a:lnTo>
                  <a:lnTo>
                    <a:pt x="805" y="316"/>
                  </a:lnTo>
                  <a:lnTo>
                    <a:pt x="833" y="325"/>
                  </a:lnTo>
                  <a:lnTo>
                    <a:pt x="863" y="333"/>
                  </a:lnTo>
                  <a:lnTo>
                    <a:pt x="892" y="340"/>
                  </a:lnTo>
                  <a:lnTo>
                    <a:pt x="921" y="345"/>
                  </a:lnTo>
                  <a:lnTo>
                    <a:pt x="949" y="348"/>
                  </a:lnTo>
                  <a:lnTo>
                    <a:pt x="976" y="351"/>
                  </a:lnTo>
                  <a:lnTo>
                    <a:pt x="1005" y="352"/>
                  </a:lnTo>
                  <a:lnTo>
                    <a:pt x="1036" y="353"/>
                  </a:lnTo>
                  <a:lnTo>
                    <a:pt x="1070" y="355"/>
                  </a:lnTo>
                  <a:lnTo>
                    <a:pt x="1105" y="359"/>
                  </a:lnTo>
                  <a:lnTo>
                    <a:pt x="1142" y="361"/>
                  </a:lnTo>
                  <a:lnTo>
                    <a:pt x="1180" y="366"/>
                  </a:lnTo>
                  <a:lnTo>
                    <a:pt x="1219" y="370"/>
                  </a:lnTo>
                  <a:lnTo>
                    <a:pt x="1257" y="375"/>
                  </a:lnTo>
                  <a:lnTo>
                    <a:pt x="1296" y="381"/>
                  </a:lnTo>
                  <a:lnTo>
                    <a:pt x="1333" y="388"/>
                  </a:lnTo>
                  <a:lnTo>
                    <a:pt x="1369" y="395"/>
                  </a:lnTo>
                  <a:lnTo>
                    <a:pt x="1404" y="401"/>
                  </a:lnTo>
                  <a:lnTo>
                    <a:pt x="1435" y="409"/>
                  </a:lnTo>
                  <a:lnTo>
                    <a:pt x="1463" y="419"/>
                  </a:lnTo>
                  <a:lnTo>
                    <a:pt x="1489" y="428"/>
                  </a:lnTo>
                  <a:lnTo>
                    <a:pt x="1511" y="437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09" name="Freeform 614"/>
            <p:cNvSpPr>
              <a:spLocks/>
            </p:cNvSpPr>
            <p:nvPr/>
          </p:nvSpPr>
          <p:spPr bwMode="auto">
            <a:xfrm>
              <a:off x="3551" y="2372"/>
              <a:ext cx="811" cy="336"/>
            </a:xfrm>
            <a:custGeom>
              <a:avLst/>
              <a:gdLst>
                <a:gd name="T0" fmla="*/ 95 w 1624"/>
                <a:gd name="T1" fmla="*/ 28 h 673"/>
                <a:gd name="T2" fmla="*/ 98 w 1624"/>
                <a:gd name="T3" fmla="*/ 31 h 673"/>
                <a:gd name="T4" fmla="*/ 100 w 1624"/>
                <a:gd name="T5" fmla="*/ 34 h 673"/>
                <a:gd name="T6" fmla="*/ 101 w 1624"/>
                <a:gd name="T7" fmla="*/ 37 h 673"/>
                <a:gd name="T8" fmla="*/ 98 w 1624"/>
                <a:gd name="T9" fmla="*/ 40 h 673"/>
                <a:gd name="T10" fmla="*/ 93 w 1624"/>
                <a:gd name="T11" fmla="*/ 41 h 673"/>
                <a:gd name="T12" fmla="*/ 87 w 1624"/>
                <a:gd name="T13" fmla="*/ 41 h 673"/>
                <a:gd name="T14" fmla="*/ 80 w 1624"/>
                <a:gd name="T15" fmla="*/ 40 h 673"/>
                <a:gd name="T16" fmla="*/ 73 w 1624"/>
                <a:gd name="T17" fmla="*/ 38 h 673"/>
                <a:gd name="T18" fmla="*/ 67 w 1624"/>
                <a:gd name="T19" fmla="*/ 35 h 673"/>
                <a:gd name="T20" fmla="*/ 61 w 1624"/>
                <a:gd name="T21" fmla="*/ 33 h 673"/>
                <a:gd name="T22" fmla="*/ 57 w 1624"/>
                <a:gd name="T23" fmla="*/ 31 h 673"/>
                <a:gd name="T24" fmla="*/ 54 w 1624"/>
                <a:gd name="T25" fmla="*/ 30 h 673"/>
                <a:gd name="T26" fmla="*/ 51 w 1624"/>
                <a:gd name="T27" fmla="*/ 29 h 673"/>
                <a:gd name="T28" fmla="*/ 48 w 1624"/>
                <a:gd name="T29" fmla="*/ 29 h 673"/>
                <a:gd name="T30" fmla="*/ 46 w 1624"/>
                <a:gd name="T31" fmla="*/ 29 h 673"/>
                <a:gd name="T32" fmla="*/ 43 w 1624"/>
                <a:gd name="T33" fmla="*/ 29 h 673"/>
                <a:gd name="T34" fmla="*/ 40 w 1624"/>
                <a:gd name="T35" fmla="*/ 29 h 673"/>
                <a:gd name="T36" fmla="*/ 37 w 1624"/>
                <a:gd name="T37" fmla="*/ 29 h 673"/>
                <a:gd name="T38" fmla="*/ 34 w 1624"/>
                <a:gd name="T39" fmla="*/ 29 h 673"/>
                <a:gd name="T40" fmla="*/ 31 w 1624"/>
                <a:gd name="T41" fmla="*/ 28 h 673"/>
                <a:gd name="T42" fmla="*/ 28 w 1624"/>
                <a:gd name="T43" fmla="*/ 28 h 673"/>
                <a:gd name="T44" fmla="*/ 25 w 1624"/>
                <a:gd name="T45" fmla="*/ 28 h 673"/>
                <a:gd name="T46" fmla="*/ 21 w 1624"/>
                <a:gd name="T47" fmla="*/ 27 h 673"/>
                <a:gd name="T48" fmla="*/ 19 w 1624"/>
                <a:gd name="T49" fmla="*/ 26 h 673"/>
                <a:gd name="T50" fmla="*/ 16 w 1624"/>
                <a:gd name="T51" fmla="*/ 25 h 673"/>
                <a:gd name="T52" fmla="*/ 13 w 1624"/>
                <a:gd name="T53" fmla="*/ 24 h 673"/>
                <a:gd name="T54" fmla="*/ 11 w 1624"/>
                <a:gd name="T55" fmla="*/ 23 h 673"/>
                <a:gd name="T56" fmla="*/ 9 w 1624"/>
                <a:gd name="T57" fmla="*/ 22 h 673"/>
                <a:gd name="T58" fmla="*/ 6 w 1624"/>
                <a:gd name="T59" fmla="*/ 20 h 673"/>
                <a:gd name="T60" fmla="*/ 4 w 1624"/>
                <a:gd name="T61" fmla="*/ 19 h 673"/>
                <a:gd name="T62" fmla="*/ 2 w 1624"/>
                <a:gd name="T63" fmla="*/ 17 h 673"/>
                <a:gd name="T64" fmla="*/ 0 w 1624"/>
                <a:gd name="T65" fmla="*/ 13 h 673"/>
                <a:gd name="T66" fmla="*/ 0 w 1624"/>
                <a:gd name="T67" fmla="*/ 8 h 673"/>
                <a:gd name="T68" fmla="*/ 3 w 1624"/>
                <a:gd name="T69" fmla="*/ 5 h 673"/>
                <a:gd name="T70" fmla="*/ 5 w 1624"/>
                <a:gd name="T71" fmla="*/ 4 h 673"/>
                <a:gd name="T72" fmla="*/ 7 w 1624"/>
                <a:gd name="T73" fmla="*/ 4 h 673"/>
                <a:gd name="T74" fmla="*/ 9 w 1624"/>
                <a:gd name="T75" fmla="*/ 5 h 673"/>
                <a:gd name="T76" fmla="*/ 12 w 1624"/>
                <a:gd name="T77" fmla="*/ 5 h 673"/>
                <a:gd name="T78" fmla="*/ 14 w 1624"/>
                <a:gd name="T79" fmla="*/ 6 h 673"/>
                <a:gd name="T80" fmla="*/ 15 w 1624"/>
                <a:gd name="T81" fmla="*/ 7 h 673"/>
                <a:gd name="T82" fmla="*/ 17 w 1624"/>
                <a:gd name="T83" fmla="*/ 7 h 673"/>
                <a:gd name="T84" fmla="*/ 20 w 1624"/>
                <a:gd name="T85" fmla="*/ 6 h 673"/>
                <a:gd name="T86" fmla="*/ 22 w 1624"/>
                <a:gd name="T87" fmla="*/ 5 h 673"/>
                <a:gd name="T88" fmla="*/ 24 w 1624"/>
                <a:gd name="T89" fmla="*/ 4 h 673"/>
                <a:gd name="T90" fmla="*/ 25 w 1624"/>
                <a:gd name="T91" fmla="*/ 3 h 673"/>
                <a:gd name="T92" fmla="*/ 26 w 1624"/>
                <a:gd name="T93" fmla="*/ 1 h 673"/>
                <a:gd name="T94" fmla="*/ 27 w 1624"/>
                <a:gd name="T95" fmla="*/ 0 h 673"/>
                <a:gd name="T96" fmla="*/ 28 w 1624"/>
                <a:gd name="T97" fmla="*/ 0 h 673"/>
                <a:gd name="T98" fmla="*/ 29 w 1624"/>
                <a:gd name="T99" fmla="*/ 0 h 673"/>
                <a:gd name="T100" fmla="*/ 32 w 1624"/>
                <a:gd name="T101" fmla="*/ 5 h 673"/>
                <a:gd name="T102" fmla="*/ 35 w 1624"/>
                <a:gd name="T103" fmla="*/ 10 h 673"/>
                <a:gd name="T104" fmla="*/ 37 w 1624"/>
                <a:gd name="T105" fmla="*/ 13 h 673"/>
                <a:gd name="T106" fmla="*/ 41 w 1624"/>
                <a:gd name="T107" fmla="*/ 15 h 673"/>
                <a:gd name="T108" fmla="*/ 45 w 1624"/>
                <a:gd name="T109" fmla="*/ 17 h 673"/>
                <a:gd name="T110" fmla="*/ 51 w 1624"/>
                <a:gd name="T111" fmla="*/ 19 h 673"/>
                <a:gd name="T112" fmla="*/ 56 w 1624"/>
                <a:gd name="T113" fmla="*/ 20 h 673"/>
                <a:gd name="T114" fmla="*/ 61 w 1624"/>
                <a:gd name="T115" fmla="*/ 21 h 673"/>
                <a:gd name="T116" fmla="*/ 67 w 1624"/>
                <a:gd name="T117" fmla="*/ 21 h 673"/>
                <a:gd name="T118" fmla="*/ 74 w 1624"/>
                <a:gd name="T119" fmla="*/ 22 h 673"/>
                <a:gd name="T120" fmla="*/ 81 w 1624"/>
                <a:gd name="T121" fmla="*/ 23 h 673"/>
                <a:gd name="T122" fmla="*/ 88 w 1624"/>
                <a:gd name="T123" fmla="*/ 24 h 673"/>
                <a:gd name="T124" fmla="*/ 92 w 1624"/>
                <a:gd name="T125" fmla="*/ 26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"/>
                <a:gd name="T190" fmla="*/ 0 h 673"/>
                <a:gd name="T191" fmla="*/ 1624 w 1624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" h="673">
                  <a:moveTo>
                    <a:pt x="1487" y="425"/>
                  </a:moveTo>
                  <a:lnTo>
                    <a:pt x="1507" y="436"/>
                  </a:lnTo>
                  <a:lnTo>
                    <a:pt x="1526" y="448"/>
                  </a:lnTo>
                  <a:lnTo>
                    <a:pt x="1545" y="463"/>
                  </a:lnTo>
                  <a:lnTo>
                    <a:pt x="1563" y="479"/>
                  </a:lnTo>
                  <a:lnTo>
                    <a:pt x="1579" y="497"/>
                  </a:lnTo>
                  <a:lnTo>
                    <a:pt x="1594" y="515"/>
                  </a:lnTo>
                  <a:lnTo>
                    <a:pt x="1607" y="534"/>
                  </a:lnTo>
                  <a:lnTo>
                    <a:pt x="1616" y="552"/>
                  </a:lnTo>
                  <a:lnTo>
                    <a:pt x="1622" y="570"/>
                  </a:lnTo>
                  <a:lnTo>
                    <a:pt x="1624" y="589"/>
                  </a:lnTo>
                  <a:lnTo>
                    <a:pt x="1622" y="605"/>
                  </a:lnTo>
                  <a:lnTo>
                    <a:pt x="1615" y="621"/>
                  </a:lnTo>
                  <a:lnTo>
                    <a:pt x="1602" y="636"/>
                  </a:lnTo>
                  <a:lnTo>
                    <a:pt x="1584" y="649"/>
                  </a:lnTo>
                  <a:lnTo>
                    <a:pt x="1558" y="659"/>
                  </a:lnTo>
                  <a:lnTo>
                    <a:pt x="1527" y="667"/>
                  </a:lnTo>
                  <a:lnTo>
                    <a:pt x="1497" y="671"/>
                  </a:lnTo>
                  <a:lnTo>
                    <a:pt x="1465" y="673"/>
                  </a:lnTo>
                  <a:lnTo>
                    <a:pt x="1432" y="672"/>
                  </a:lnTo>
                  <a:lnTo>
                    <a:pt x="1397" y="668"/>
                  </a:lnTo>
                  <a:lnTo>
                    <a:pt x="1363" y="663"/>
                  </a:lnTo>
                  <a:lnTo>
                    <a:pt x="1327" y="656"/>
                  </a:lnTo>
                  <a:lnTo>
                    <a:pt x="1290" y="646"/>
                  </a:lnTo>
                  <a:lnTo>
                    <a:pt x="1254" y="637"/>
                  </a:lnTo>
                  <a:lnTo>
                    <a:pt x="1217" y="626"/>
                  </a:lnTo>
                  <a:lnTo>
                    <a:pt x="1181" y="613"/>
                  </a:lnTo>
                  <a:lnTo>
                    <a:pt x="1146" y="600"/>
                  </a:lnTo>
                  <a:lnTo>
                    <a:pt x="1110" y="587"/>
                  </a:lnTo>
                  <a:lnTo>
                    <a:pt x="1077" y="573"/>
                  </a:lnTo>
                  <a:lnTo>
                    <a:pt x="1045" y="559"/>
                  </a:lnTo>
                  <a:lnTo>
                    <a:pt x="1014" y="545"/>
                  </a:lnTo>
                  <a:lnTo>
                    <a:pt x="984" y="531"/>
                  </a:lnTo>
                  <a:lnTo>
                    <a:pt x="963" y="522"/>
                  </a:lnTo>
                  <a:lnTo>
                    <a:pt x="943" y="514"/>
                  </a:lnTo>
                  <a:lnTo>
                    <a:pt x="924" y="506"/>
                  </a:lnTo>
                  <a:lnTo>
                    <a:pt x="905" y="499"/>
                  </a:lnTo>
                  <a:lnTo>
                    <a:pt x="887" y="493"/>
                  </a:lnTo>
                  <a:lnTo>
                    <a:pt x="870" y="487"/>
                  </a:lnTo>
                  <a:lnTo>
                    <a:pt x="854" y="483"/>
                  </a:lnTo>
                  <a:lnTo>
                    <a:pt x="837" y="479"/>
                  </a:lnTo>
                  <a:lnTo>
                    <a:pt x="822" y="476"/>
                  </a:lnTo>
                  <a:lnTo>
                    <a:pt x="808" y="472"/>
                  </a:lnTo>
                  <a:lnTo>
                    <a:pt x="794" y="470"/>
                  </a:lnTo>
                  <a:lnTo>
                    <a:pt x="780" y="469"/>
                  </a:lnTo>
                  <a:lnTo>
                    <a:pt x="766" y="468"/>
                  </a:lnTo>
                  <a:lnTo>
                    <a:pt x="753" y="467"/>
                  </a:lnTo>
                  <a:lnTo>
                    <a:pt x="742" y="467"/>
                  </a:lnTo>
                  <a:lnTo>
                    <a:pt x="730" y="467"/>
                  </a:lnTo>
                  <a:lnTo>
                    <a:pt x="711" y="467"/>
                  </a:lnTo>
                  <a:lnTo>
                    <a:pt x="692" y="467"/>
                  </a:lnTo>
                  <a:lnTo>
                    <a:pt x="675" y="467"/>
                  </a:lnTo>
                  <a:lnTo>
                    <a:pt x="658" y="467"/>
                  </a:lnTo>
                  <a:lnTo>
                    <a:pt x="641" y="467"/>
                  </a:lnTo>
                  <a:lnTo>
                    <a:pt x="624" y="467"/>
                  </a:lnTo>
                  <a:lnTo>
                    <a:pt x="608" y="467"/>
                  </a:lnTo>
                  <a:lnTo>
                    <a:pt x="593" y="467"/>
                  </a:lnTo>
                  <a:lnTo>
                    <a:pt x="577" y="467"/>
                  </a:lnTo>
                  <a:lnTo>
                    <a:pt x="562" y="466"/>
                  </a:lnTo>
                  <a:lnTo>
                    <a:pt x="547" y="466"/>
                  </a:lnTo>
                  <a:lnTo>
                    <a:pt x="532" y="464"/>
                  </a:lnTo>
                  <a:lnTo>
                    <a:pt x="517" y="464"/>
                  </a:lnTo>
                  <a:lnTo>
                    <a:pt x="502" y="463"/>
                  </a:lnTo>
                  <a:lnTo>
                    <a:pt x="486" y="463"/>
                  </a:lnTo>
                  <a:lnTo>
                    <a:pt x="471" y="462"/>
                  </a:lnTo>
                  <a:lnTo>
                    <a:pt x="456" y="462"/>
                  </a:lnTo>
                  <a:lnTo>
                    <a:pt x="441" y="461"/>
                  </a:lnTo>
                  <a:lnTo>
                    <a:pt x="426" y="461"/>
                  </a:lnTo>
                  <a:lnTo>
                    <a:pt x="409" y="459"/>
                  </a:lnTo>
                  <a:lnTo>
                    <a:pt x="391" y="456"/>
                  </a:lnTo>
                  <a:lnTo>
                    <a:pt x="371" y="452"/>
                  </a:lnTo>
                  <a:lnTo>
                    <a:pt x="348" y="446"/>
                  </a:lnTo>
                  <a:lnTo>
                    <a:pt x="323" y="438"/>
                  </a:lnTo>
                  <a:lnTo>
                    <a:pt x="315" y="434"/>
                  </a:lnTo>
                  <a:lnTo>
                    <a:pt x="304" y="431"/>
                  </a:lnTo>
                  <a:lnTo>
                    <a:pt x="293" y="426"/>
                  </a:lnTo>
                  <a:lnTo>
                    <a:pt x="280" y="421"/>
                  </a:lnTo>
                  <a:lnTo>
                    <a:pt x="265" y="414"/>
                  </a:lnTo>
                  <a:lnTo>
                    <a:pt x="249" y="407"/>
                  </a:lnTo>
                  <a:lnTo>
                    <a:pt x="232" y="398"/>
                  </a:lnTo>
                  <a:lnTo>
                    <a:pt x="213" y="387"/>
                  </a:lnTo>
                  <a:lnTo>
                    <a:pt x="208" y="384"/>
                  </a:lnTo>
                  <a:lnTo>
                    <a:pt x="199" y="379"/>
                  </a:lnTo>
                  <a:lnTo>
                    <a:pt x="189" y="375"/>
                  </a:lnTo>
                  <a:lnTo>
                    <a:pt x="178" y="369"/>
                  </a:lnTo>
                  <a:lnTo>
                    <a:pt x="165" y="363"/>
                  </a:lnTo>
                  <a:lnTo>
                    <a:pt x="151" y="356"/>
                  </a:lnTo>
                  <a:lnTo>
                    <a:pt x="137" y="349"/>
                  </a:lnTo>
                  <a:lnTo>
                    <a:pt x="123" y="341"/>
                  </a:lnTo>
                  <a:lnTo>
                    <a:pt x="108" y="333"/>
                  </a:lnTo>
                  <a:lnTo>
                    <a:pt x="94" y="325"/>
                  </a:lnTo>
                  <a:lnTo>
                    <a:pt x="80" y="316"/>
                  </a:lnTo>
                  <a:lnTo>
                    <a:pt x="66" y="307"/>
                  </a:lnTo>
                  <a:lnTo>
                    <a:pt x="54" y="297"/>
                  </a:lnTo>
                  <a:lnTo>
                    <a:pt x="43" y="287"/>
                  </a:lnTo>
                  <a:lnTo>
                    <a:pt x="34" y="278"/>
                  </a:lnTo>
                  <a:lnTo>
                    <a:pt x="26" y="267"/>
                  </a:lnTo>
                  <a:lnTo>
                    <a:pt x="11" y="240"/>
                  </a:lnTo>
                  <a:lnTo>
                    <a:pt x="3" y="212"/>
                  </a:lnTo>
                  <a:lnTo>
                    <a:pt x="0" y="183"/>
                  </a:lnTo>
                  <a:lnTo>
                    <a:pt x="4" y="158"/>
                  </a:lnTo>
                  <a:lnTo>
                    <a:pt x="11" y="134"/>
                  </a:lnTo>
                  <a:lnTo>
                    <a:pt x="22" y="112"/>
                  </a:lnTo>
                  <a:lnTo>
                    <a:pt x="36" y="96"/>
                  </a:lnTo>
                  <a:lnTo>
                    <a:pt x="53" y="83"/>
                  </a:lnTo>
                  <a:lnTo>
                    <a:pt x="62" y="80"/>
                  </a:lnTo>
                  <a:lnTo>
                    <a:pt x="73" y="76"/>
                  </a:lnTo>
                  <a:lnTo>
                    <a:pt x="83" y="75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19" y="75"/>
                  </a:lnTo>
                  <a:lnTo>
                    <a:pt x="132" y="77"/>
                  </a:lnTo>
                  <a:lnTo>
                    <a:pt x="144" y="80"/>
                  </a:lnTo>
                  <a:lnTo>
                    <a:pt x="158" y="82"/>
                  </a:lnTo>
                  <a:lnTo>
                    <a:pt x="171" y="85"/>
                  </a:lnTo>
                  <a:lnTo>
                    <a:pt x="183" y="89"/>
                  </a:lnTo>
                  <a:lnTo>
                    <a:pt x="196" y="93"/>
                  </a:lnTo>
                  <a:lnTo>
                    <a:pt x="208" y="97"/>
                  </a:lnTo>
                  <a:lnTo>
                    <a:pt x="219" y="101"/>
                  </a:lnTo>
                  <a:lnTo>
                    <a:pt x="231" y="106"/>
                  </a:lnTo>
                  <a:lnTo>
                    <a:pt x="241" y="109"/>
                  </a:lnTo>
                  <a:lnTo>
                    <a:pt x="246" y="111"/>
                  </a:lnTo>
                  <a:lnTo>
                    <a:pt x="250" y="112"/>
                  </a:lnTo>
                  <a:lnTo>
                    <a:pt x="255" y="113"/>
                  </a:lnTo>
                  <a:lnTo>
                    <a:pt x="259" y="114"/>
                  </a:lnTo>
                  <a:lnTo>
                    <a:pt x="275" y="115"/>
                  </a:lnTo>
                  <a:lnTo>
                    <a:pt x="292" y="114"/>
                  </a:lnTo>
                  <a:lnTo>
                    <a:pt x="307" y="109"/>
                  </a:lnTo>
                  <a:lnTo>
                    <a:pt x="322" y="104"/>
                  </a:lnTo>
                  <a:lnTo>
                    <a:pt x="335" y="98"/>
                  </a:lnTo>
                  <a:lnTo>
                    <a:pt x="349" y="91"/>
                  </a:lnTo>
                  <a:lnTo>
                    <a:pt x="362" y="84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5"/>
                  </a:lnTo>
                  <a:lnTo>
                    <a:pt x="391" y="71"/>
                  </a:lnTo>
                  <a:lnTo>
                    <a:pt x="395" y="69"/>
                  </a:lnTo>
                  <a:lnTo>
                    <a:pt x="404" y="61"/>
                  </a:lnTo>
                  <a:lnTo>
                    <a:pt x="411" y="51"/>
                  </a:lnTo>
                  <a:lnTo>
                    <a:pt x="418" y="39"/>
                  </a:lnTo>
                  <a:lnTo>
                    <a:pt x="424" y="28"/>
                  </a:lnTo>
                  <a:lnTo>
                    <a:pt x="431" y="16"/>
                  </a:lnTo>
                  <a:lnTo>
                    <a:pt x="437" y="7"/>
                  </a:lnTo>
                  <a:lnTo>
                    <a:pt x="444" y="1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1"/>
                  </a:lnTo>
                  <a:lnTo>
                    <a:pt x="462" y="2"/>
                  </a:lnTo>
                  <a:lnTo>
                    <a:pt x="476" y="13"/>
                  </a:lnTo>
                  <a:lnTo>
                    <a:pt x="491" y="31"/>
                  </a:lnTo>
                  <a:lnTo>
                    <a:pt x="507" y="54"/>
                  </a:lnTo>
                  <a:lnTo>
                    <a:pt x="522" y="80"/>
                  </a:lnTo>
                  <a:lnTo>
                    <a:pt x="538" y="108"/>
                  </a:lnTo>
                  <a:lnTo>
                    <a:pt x="554" y="136"/>
                  </a:lnTo>
                  <a:lnTo>
                    <a:pt x="570" y="162"/>
                  </a:lnTo>
                  <a:lnTo>
                    <a:pt x="585" y="186"/>
                  </a:lnTo>
                  <a:lnTo>
                    <a:pt x="594" y="197"/>
                  </a:lnTo>
                  <a:lnTo>
                    <a:pt x="607" y="209"/>
                  </a:lnTo>
                  <a:lnTo>
                    <a:pt x="623" y="220"/>
                  </a:lnTo>
                  <a:lnTo>
                    <a:pt x="642" y="233"/>
                  </a:lnTo>
                  <a:lnTo>
                    <a:pt x="662" y="245"/>
                  </a:lnTo>
                  <a:lnTo>
                    <a:pt x="684" y="258"/>
                  </a:lnTo>
                  <a:lnTo>
                    <a:pt x="710" y="271"/>
                  </a:lnTo>
                  <a:lnTo>
                    <a:pt x="735" y="282"/>
                  </a:lnTo>
                  <a:lnTo>
                    <a:pt x="763" y="294"/>
                  </a:lnTo>
                  <a:lnTo>
                    <a:pt x="790" y="304"/>
                  </a:lnTo>
                  <a:lnTo>
                    <a:pt x="818" y="313"/>
                  </a:lnTo>
                  <a:lnTo>
                    <a:pt x="847" y="323"/>
                  </a:lnTo>
                  <a:lnTo>
                    <a:pt x="875" y="330"/>
                  </a:lnTo>
                  <a:lnTo>
                    <a:pt x="904" y="334"/>
                  </a:lnTo>
                  <a:lnTo>
                    <a:pt x="932" y="339"/>
                  </a:lnTo>
                  <a:lnTo>
                    <a:pt x="958" y="340"/>
                  </a:lnTo>
                  <a:lnTo>
                    <a:pt x="986" y="341"/>
                  </a:lnTo>
                  <a:lnTo>
                    <a:pt x="1017" y="342"/>
                  </a:lnTo>
                  <a:lnTo>
                    <a:pt x="1050" y="345"/>
                  </a:lnTo>
                  <a:lnTo>
                    <a:pt x="1086" y="348"/>
                  </a:lnTo>
                  <a:lnTo>
                    <a:pt x="1123" y="351"/>
                  </a:lnTo>
                  <a:lnTo>
                    <a:pt x="1160" y="355"/>
                  </a:lnTo>
                  <a:lnTo>
                    <a:pt x="1199" y="360"/>
                  </a:lnTo>
                  <a:lnTo>
                    <a:pt x="1237" y="365"/>
                  </a:lnTo>
                  <a:lnTo>
                    <a:pt x="1275" y="371"/>
                  </a:lnTo>
                  <a:lnTo>
                    <a:pt x="1312" y="377"/>
                  </a:lnTo>
                  <a:lnTo>
                    <a:pt x="1348" y="384"/>
                  </a:lnTo>
                  <a:lnTo>
                    <a:pt x="1381" y="392"/>
                  </a:lnTo>
                  <a:lnTo>
                    <a:pt x="1412" y="399"/>
                  </a:lnTo>
                  <a:lnTo>
                    <a:pt x="1441" y="408"/>
                  </a:lnTo>
                  <a:lnTo>
                    <a:pt x="1466" y="416"/>
                  </a:lnTo>
                  <a:lnTo>
                    <a:pt x="1487" y="425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0" name="Freeform 615"/>
            <p:cNvSpPr>
              <a:spLocks/>
            </p:cNvSpPr>
            <p:nvPr/>
          </p:nvSpPr>
          <p:spPr bwMode="auto">
            <a:xfrm>
              <a:off x="3556" y="2382"/>
              <a:ext cx="798" cy="321"/>
            </a:xfrm>
            <a:custGeom>
              <a:avLst/>
              <a:gdLst>
                <a:gd name="T0" fmla="*/ 94 w 1595"/>
                <a:gd name="T1" fmla="*/ 28 h 641"/>
                <a:gd name="T2" fmla="*/ 98 w 1595"/>
                <a:gd name="T3" fmla="*/ 30 h 641"/>
                <a:gd name="T4" fmla="*/ 100 w 1595"/>
                <a:gd name="T5" fmla="*/ 34 h 641"/>
                <a:gd name="T6" fmla="*/ 100 w 1595"/>
                <a:gd name="T7" fmla="*/ 37 h 641"/>
                <a:gd name="T8" fmla="*/ 98 w 1595"/>
                <a:gd name="T9" fmla="*/ 39 h 641"/>
                <a:gd name="T10" fmla="*/ 92 w 1595"/>
                <a:gd name="T11" fmla="*/ 40 h 641"/>
                <a:gd name="T12" fmla="*/ 87 w 1595"/>
                <a:gd name="T13" fmla="*/ 40 h 641"/>
                <a:gd name="T14" fmla="*/ 80 w 1595"/>
                <a:gd name="T15" fmla="*/ 39 h 641"/>
                <a:gd name="T16" fmla="*/ 74 w 1595"/>
                <a:gd name="T17" fmla="*/ 37 h 641"/>
                <a:gd name="T18" fmla="*/ 68 w 1595"/>
                <a:gd name="T19" fmla="*/ 35 h 641"/>
                <a:gd name="T20" fmla="*/ 62 w 1595"/>
                <a:gd name="T21" fmla="*/ 32 h 641"/>
                <a:gd name="T22" fmla="*/ 59 w 1595"/>
                <a:gd name="T23" fmla="*/ 31 h 641"/>
                <a:gd name="T24" fmla="*/ 56 w 1595"/>
                <a:gd name="T25" fmla="*/ 30 h 641"/>
                <a:gd name="T26" fmla="*/ 53 w 1595"/>
                <a:gd name="T27" fmla="*/ 29 h 641"/>
                <a:gd name="T28" fmla="*/ 50 w 1595"/>
                <a:gd name="T29" fmla="*/ 28 h 641"/>
                <a:gd name="T30" fmla="*/ 48 w 1595"/>
                <a:gd name="T31" fmla="*/ 28 h 641"/>
                <a:gd name="T32" fmla="*/ 45 w 1595"/>
                <a:gd name="T33" fmla="*/ 28 h 641"/>
                <a:gd name="T34" fmla="*/ 41 w 1595"/>
                <a:gd name="T35" fmla="*/ 28 h 641"/>
                <a:gd name="T36" fmla="*/ 38 w 1595"/>
                <a:gd name="T37" fmla="*/ 27 h 641"/>
                <a:gd name="T38" fmla="*/ 35 w 1595"/>
                <a:gd name="T39" fmla="*/ 27 h 641"/>
                <a:gd name="T40" fmla="*/ 33 w 1595"/>
                <a:gd name="T41" fmla="*/ 27 h 641"/>
                <a:gd name="T42" fmla="*/ 30 w 1595"/>
                <a:gd name="T43" fmla="*/ 27 h 641"/>
                <a:gd name="T44" fmla="*/ 27 w 1595"/>
                <a:gd name="T45" fmla="*/ 28 h 641"/>
                <a:gd name="T46" fmla="*/ 23 w 1595"/>
                <a:gd name="T47" fmla="*/ 27 h 641"/>
                <a:gd name="T48" fmla="*/ 20 w 1595"/>
                <a:gd name="T49" fmla="*/ 26 h 641"/>
                <a:gd name="T50" fmla="*/ 17 w 1595"/>
                <a:gd name="T51" fmla="*/ 25 h 641"/>
                <a:gd name="T52" fmla="*/ 14 w 1595"/>
                <a:gd name="T53" fmla="*/ 23 h 641"/>
                <a:gd name="T54" fmla="*/ 13 w 1595"/>
                <a:gd name="T55" fmla="*/ 23 h 641"/>
                <a:gd name="T56" fmla="*/ 10 w 1595"/>
                <a:gd name="T57" fmla="*/ 22 h 641"/>
                <a:gd name="T58" fmla="*/ 8 w 1595"/>
                <a:gd name="T59" fmla="*/ 20 h 641"/>
                <a:gd name="T60" fmla="*/ 5 w 1595"/>
                <a:gd name="T61" fmla="*/ 19 h 641"/>
                <a:gd name="T62" fmla="*/ 3 w 1595"/>
                <a:gd name="T63" fmla="*/ 17 h 641"/>
                <a:gd name="T64" fmla="*/ 1 w 1595"/>
                <a:gd name="T65" fmla="*/ 13 h 641"/>
                <a:gd name="T66" fmla="*/ 1 w 1595"/>
                <a:gd name="T67" fmla="*/ 8 h 641"/>
                <a:gd name="T68" fmla="*/ 4 w 1595"/>
                <a:gd name="T69" fmla="*/ 5 h 641"/>
                <a:gd name="T70" fmla="*/ 8 w 1595"/>
                <a:gd name="T71" fmla="*/ 5 h 641"/>
                <a:gd name="T72" fmla="*/ 12 w 1595"/>
                <a:gd name="T73" fmla="*/ 6 h 641"/>
                <a:gd name="T74" fmla="*/ 15 w 1595"/>
                <a:gd name="T75" fmla="*/ 7 h 641"/>
                <a:gd name="T76" fmla="*/ 16 w 1595"/>
                <a:gd name="T77" fmla="*/ 7 h 641"/>
                <a:gd name="T78" fmla="*/ 19 w 1595"/>
                <a:gd name="T79" fmla="*/ 7 h 641"/>
                <a:gd name="T80" fmla="*/ 22 w 1595"/>
                <a:gd name="T81" fmla="*/ 6 h 641"/>
                <a:gd name="T82" fmla="*/ 23 w 1595"/>
                <a:gd name="T83" fmla="*/ 5 h 641"/>
                <a:gd name="T84" fmla="*/ 24 w 1595"/>
                <a:gd name="T85" fmla="*/ 5 h 641"/>
                <a:gd name="T86" fmla="*/ 26 w 1595"/>
                <a:gd name="T87" fmla="*/ 3 h 641"/>
                <a:gd name="T88" fmla="*/ 27 w 1595"/>
                <a:gd name="T89" fmla="*/ 1 h 641"/>
                <a:gd name="T90" fmla="*/ 28 w 1595"/>
                <a:gd name="T91" fmla="*/ 0 h 641"/>
                <a:gd name="T92" fmla="*/ 29 w 1595"/>
                <a:gd name="T93" fmla="*/ 1 h 641"/>
                <a:gd name="T94" fmla="*/ 31 w 1595"/>
                <a:gd name="T95" fmla="*/ 4 h 641"/>
                <a:gd name="T96" fmla="*/ 34 w 1595"/>
                <a:gd name="T97" fmla="*/ 8 h 641"/>
                <a:gd name="T98" fmla="*/ 37 w 1595"/>
                <a:gd name="T99" fmla="*/ 12 h 641"/>
                <a:gd name="T100" fmla="*/ 40 w 1595"/>
                <a:gd name="T101" fmla="*/ 14 h 641"/>
                <a:gd name="T102" fmla="*/ 44 w 1595"/>
                <a:gd name="T103" fmla="*/ 17 h 641"/>
                <a:gd name="T104" fmla="*/ 49 w 1595"/>
                <a:gd name="T105" fmla="*/ 19 h 641"/>
                <a:gd name="T106" fmla="*/ 54 w 1595"/>
                <a:gd name="T107" fmla="*/ 20 h 641"/>
                <a:gd name="T108" fmla="*/ 59 w 1595"/>
                <a:gd name="T109" fmla="*/ 21 h 641"/>
                <a:gd name="T110" fmla="*/ 65 w 1595"/>
                <a:gd name="T111" fmla="*/ 21 h 641"/>
                <a:gd name="T112" fmla="*/ 72 w 1595"/>
                <a:gd name="T113" fmla="*/ 22 h 641"/>
                <a:gd name="T114" fmla="*/ 79 w 1595"/>
                <a:gd name="T115" fmla="*/ 23 h 641"/>
                <a:gd name="T116" fmla="*/ 85 w 1595"/>
                <a:gd name="T117" fmla="*/ 24 h 641"/>
                <a:gd name="T118" fmla="*/ 91 w 1595"/>
                <a:gd name="T119" fmla="*/ 26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"/>
                <a:gd name="T181" fmla="*/ 0 h 641"/>
                <a:gd name="T182" fmla="*/ 1595 w 15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" h="641">
                  <a:moveTo>
                    <a:pt x="1462" y="413"/>
                  </a:moveTo>
                  <a:lnTo>
                    <a:pt x="1482" y="424"/>
                  </a:lnTo>
                  <a:lnTo>
                    <a:pt x="1500" y="435"/>
                  </a:lnTo>
                  <a:lnTo>
                    <a:pt x="1519" y="449"/>
                  </a:lnTo>
                  <a:lnTo>
                    <a:pt x="1537" y="464"/>
                  </a:lnTo>
                  <a:lnTo>
                    <a:pt x="1553" y="479"/>
                  </a:lnTo>
                  <a:lnTo>
                    <a:pt x="1567" y="496"/>
                  </a:lnTo>
                  <a:lnTo>
                    <a:pt x="1579" y="514"/>
                  </a:lnTo>
                  <a:lnTo>
                    <a:pt x="1588" y="530"/>
                  </a:lnTo>
                  <a:lnTo>
                    <a:pt x="1594" y="547"/>
                  </a:lnTo>
                  <a:lnTo>
                    <a:pt x="1595" y="564"/>
                  </a:lnTo>
                  <a:lnTo>
                    <a:pt x="1592" y="579"/>
                  </a:lnTo>
                  <a:lnTo>
                    <a:pt x="1586" y="594"/>
                  </a:lnTo>
                  <a:lnTo>
                    <a:pt x="1573" y="608"/>
                  </a:lnTo>
                  <a:lnTo>
                    <a:pt x="1554" y="620"/>
                  </a:lnTo>
                  <a:lnTo>
                    <a:pt x="1530" y="629"/>
                  </a:lnTo>
                  <a:lnTo>
                    <a:pt x="1499" y="637"/>
                  </a:lnTo>
                  <a:lnTo>
                    <a:pt x="1471" y="640"/>
                  </a:lnTo>
                  <a:lnTo>
                    <a:pt x="1442" y="641"/>
                  </a:lnTo>
                  <a:lnTo>
                    <a:pt x="1410" y="640"/>
                  </a:lnTo>
                  <a:lnTo>
                    <a:pt x="1379" y="638"/>
                  </a:lnTo>
                  <a:lnTo>
                    <a:pt x="1346" y="632"/>
                  </a:lnTo>
                  <a:lnTo>
                    <a:pt x="1313" y="626"/>
                  </a:lnTo>
                  <a:lnTo>
                    <a:pt x="1279" y="617"/>
                  </a:lnTo>
                  <a:lnTo>
                    <a:pt x="1245" y="608"/>
                  </a:lnTo>
                  <a:lnTo>
                    <a:pt x="1210" y="598"/>
                  </a:lnTo>
                  <a:lnTo>
                    <a:pt x="1177" y="586"/>
                  </a:lnTo>
                  <a:lnTo>
                    <a:pt x="1142" y="575"/>
                  </a:lnTo>
                  <a:lnTo>
                    <a:pt x="1110" y="561"/>
                  </a:lnTo>
                  <a:lnTo>
                    <a:pt x="1078" y="548"/>
                  </a:lnTo>
                  <a:lnTo>
                    <a:pt x="1045" y="535"/>
                  </a:lnTo>
                  <a:lnTo>
                    <a:pt x="1015" y="522"/>
                  </a:lnTo>
                  <a:lnTo>
                    <a:pt x="987" y="509"/>
                  </a:lnTo>
                  <a:lnTo>
                    <a:pt x="968" y="501"/>
                  </a:lnTo>
                  <a:lnTo>
                    <a:pt x="950" y="493"/>
                  </a:lnTo>
                  <a:lnTo>
                    <a:pt x="933" y="486"/>
                  </a:lnTo>
                  <a:lnTo>
                    <a:pt x="915" y="479"/>
                  </a:lnTo>
                  <a:lnTo>
                    <a:pt x="898" y="473"/>
                  </a:lnTo>
                  <a:lnTo>
                    <a:pt x="882" y="467"/>
                  </a:lnTo>
                  <a:lnTo>
                    <a:pt x="867" y="463"/>
                  </a:lnTo>
                  <a:lnTo>
                    <a:pt x="852" y="459"/>
                  </a:lnTo>
                  <a:lnTo>
                    <a:pt x="837" y="455"/>
                  </a:lnTo>
                  <a:lnTo>
                    <a:pt x="823" y="452"/>
                  </a:lnTo>
                  <a:lnTo>
                    <a:pt x="810" y="449"/>
                  </a:lnTo>
                  <a:lnTo>
                    <a:pt x="798" y="447"/>
                  </a:lnTo>
                  <a:lnTo>
                    <a:pt x="785" y="444"/>
                  </a:lnTo>
                  <a:lnTo>
                    <a:pt x="774" y="443"/>
                  </a:lnTo>
                  <a:lnTo>
                    <a:pt x="762" y="442"/>
                  </a:lnTo>
                  <a:lnTo>
                    <a:pt x="752" y="441"/>
                  </a:lnTo>
                  <a:lnTo>
                    <a:pt x="731" y="440"/>
                  </a:lnTo>
                  <a:lnTo>
                    <a:pt x="710" y="439"/>
                  </a:lnTo>
                  <a:lnTo>
                    <a:pt x="691" y="437"/>
                  </a:lnTo>
                  <a:lnTo>
                    <a:pt x="672" y="436"/>
                  </a:lnTo>
                  <a:lnTo>
                    <a:pt x="654" y="435"/>
                  </a:lnTo>
                  <a:lnTo>
                    <a:pt x="637" y="434"/>
                  </a:lnTo>
                  <a:lnTo>
                    <a:pt x="620" y="433"/>
                  </a:lnTo>
                  <a:lnTo>
                    <a:pt x="604" y="432"/>
                  </a:lnTo>
                  <a:lnTo>
                    <a:pt x="588" y="431"/>
                  </a:lnTo>
                  <a:lnTo>
                    <a:pt x="573" y="431"/>
                  </a:lnTo>
                  <a:lnTo>
                    <a:pt x="558" y="431"/>
                  </a:lnTo>
                  <a:lnTo>
                    <a:pt x="543" y="429"/>
                  </a:lnTo>
                  <a:lnTo>
                    <a:pt x="528" y="429"/>
                  </a:lnTo>
                  <a:lnTo>
                    <a:pt x="515" y="429"/>
                  </a:lnTo>
                  <a:lnTo>
                    <a:pt x="500" y="431"/>
                  </a:lnTo>
                  <a:lnTo>
                    <a:pt x="486" y="431"/>
                  </a:lnTo>
                  <a:lnTo>
                    <a:pt x="471" y="432"/>
                  </a:lnTo>
                  <a:lnTo>
                    <a:pt x="456" y="433"/>
                  </a:lnTo>
                  <a:lnTo>
                    <a:pt x="440" y="434"/>
                  </a:lnTo>
                  <a:lnTo>
                    <a:pt x="422" y="434"/>
                  </a:lnTo>
                  <a:lnTo>
                    <a:pt x="403" y="434"/>
                  </a:lnTo>
                  <a:lnTo>
                    <a:pt x="382" y="431"/>
                  </a:lnTo>
                  <a:lnTo>
                    <a:pt x="358" y="426"/>
                  </a:lnTo>
                  <a:lnTo>
                    <a:pt x="331" y="418"/>
                  </a:lnTo>
                  <a:lnTo>
                    <a:pt x="322" y="414"/>
                  </a:lnTo>
                  <a:lnTo>
                    <a:pt x="312" y="411"/>
                  </a:lnTo>
                  <a:lnTo>
                    <a:pt x="300" y="406"/>
                  </a:lnTo>
                  <a:lnTo>
                    <a:pt x="286" y="401"/>
                  </a:lnTo>
                  <a:lnTo>
                    <a:pt x="272" y="394"/>
                  </a:lnTo>
                  <a:lnTo>
                    <a:pt x="255" y="387"/>
                  </a:lnTo>
                  <a:lnTo>
                    <a:pt x="238" y="378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7" y="361"/>
                  </a:lnTo>
                  <a:lnTo>
                    <a:pt x="198" y="357"/>
                  </a:lnTo>
                  <a:lnTo>
                    <a:pt x="186" y="352"/>
                  </a:lnTo>
                  <a:lnTo>
                    <a:pt x="174" y="346"/>
                  </a:lnTo>
                  <a:lnTo>
                    <a:pt x="160" y="340"/>
                  </a:lnTo>
                  <a:lnTo>
                    <a:pt x="145" y="333"/>
                  </a:lnTo>
                  <a:lnTo>
                    <a:pt x="130" y="325"/>
                  </a:lnTo>
                  <a:lnTo>
                    <a:pt x="114" y="316"/>
                  </a:lnTo>
                  <a:lnTo>
                    <a:pt x="98" y="308"/>
                  </a:lnTo>
                  <a:lnTo>
                    <a:pt x="83" y="299"/>
                  </a:lnTo>
                  <a:lnTo>
                    <a:pt x="69" y="290"/>
                  </a:lnTo>
                  <a:lnTo>
                    <a:pt x="55" y="281"/>
                  </a:lnTo>
                  <a:lnTo>
                    <a:pt x="44" y="270"/>
                  </a:lnTo>
                  <a:lnTo>
                    <a:pt x="33" y="261"/>
                  </a:lnTo>
                  <a:lnTo>
                    <a:pt x="25" y="251"/>
                  </a:lnTo>
                  <a:lnTo>
                    <a:pt x="10" y="224"/>
                  </a:lnTo>
                  <a:lnTo>
                    <a:pt x="2" y="199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9" y="125"/>
                  </a:lnTo>
                  <a:lnTo>
                    <a:pt x="19" y="106"/>
                  </a:lnTo>
                  <a:lnTo>
                    <a:pt x="33" y="89"/>
                  </a:lnTo>
                  <a:lnTo>
                    <a:pt x="50" y="78"/>
                  </a:lnTo>
                  <a:lnTo>
                    <a:pt x="69" y="71"/>
                  </a:lnTo>
                  <a:lnTo>
                    <a:pt x="90" y="69"/>
                  </a:lnTo>
                  <a:lnTo>
                    <a:pt x="114" y="70"/>
                  </a:lnTo>
                  <a:lnTo>
                    <a:pt x="138" y="75"/>
                  </a:lnTo>
                  <a:lnTo>
                    <a:pt x="163" y="80"/>
                  </a:lnTo>
                  <a:lnTo>
                    <a:pt x="189" y="87"/>
                  </a:lnTo>
                  <a:lnTo>
                    <a:pt x="212" y="94"/>
                  </a:lnTo>
                  <a:lnTo>
                    <a:pt x="232" y="102"/>
                  </a:lnTo>
                  <a:lnTo>
                    <a:pt x="237" y="103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50" y="107"/>
                  </a:lnTo>
                  <a:lnTo>
                    <a:pt x="266" y="109"/>
                  </a:lnTo>
                  <a:lnTo>
                    <a:pt x="281" y="108"/>
                  </a:lnTo>
                  <a:lnTo>
                    <a:pt x="296" y="104"/>
                  </a:lnTo>
                  <a:lnTo>
                    <a:pt x="310" y="99"/>
                  </a:lnTo>
                  <a:lnTo>
                    <a:pt x="323" y="93"/>
                  </a:lnTo>
                  <a:lnTo>
                    <a:pt x="337" y="86"/>
                  </a:lnTo>
                  <a:lnTo>
                    <a:pt x="350" y="80"/>
                  </a:lnTo>
                  <a:lnTo>
                    <a:pt x="361" y="76"/>
                  </a:lnTo>
                  <a:lnTo>
                    <a:pt x="367" y="73"/>
                  </a:lnTo>
                  <a:lnTo>
                    <a:pt x="372" y="70"/>
                  </a:lnTo>
                  <a:lnTo>
                    <a:pt x="377" y="68"/>
                  </a:lnTo>
                  <a:lnTo>
                    <a:pt x="382" y="65"/>
                  </a:lnTo>
                  <a:lnTo>
                    <a:pt x="391" y="58"/>
                  </a:lnTo>
                  <a:lnTo>
                    <a:pt x="398" y="49"/>
                  </a:lnTo>
                  <a:lnTo>
                    <a:pt x="405" y="39"/>
                  </a:lnTo>
                  <a:lnTo>
                    <a:pt x="411" y="28"/>
                  </a:lnTo>
                  <a:lnTo>
                    <a:pt x="417" y="18"/>
                  </a:lnTo>
                  <a:lnTo>
                    <a:pt x="422" y="9"/>
                  </a:lnTo>
                  <a:lnTo>
                    <a:pt x="430" y="3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1"/>
                  </a:lnTo>
                  <a:lnTo>
                    <a:pt x="449" y="2"/>
                  </a:lnTo>
                  <a:lnTo>
                    <a:pt x="463" y="11"/>
                  </a:lnTo>
                  <a:lnTo>
                    <a:pt x="477" y="28"/>
                  </a:lnTo>
                  <a:lnTo>
                    <a:pt x="493" y="49"/>
                  </a:lnTo>
                  <a:lnTo>
                    <a:pt x="509" y="75"/>
                  </a:lnTo>
                  <a:lnTo>
                    <a:pt x="524" y="101"/>
                  </a:lnTo>
                  <a:lnTo>
                    <a:pt x="540" y="128"/>
                  </a:lnTo>
                  <a:lnTo>
                    <a:pt x="556" y="152"/>
                  </a:lnTo>
                  <a:lnTo>
                    <a:pt x="571" y="174"/>
                  </a:lnTo>
                  <a:lnTo>
                    <a:pt x="580" y="184"/>
                  </a:lnTo>
                  <a:lnTo>
                    <a:pt x="593" y="195"/>
                  </a:lnTo>
                  <a:lnTo>
                    <a:pt x="609" y="207"/>
                  </a:lnTo>
                  <a:lnTo>
                    <a:pt x="627" y="220"/>
                  </a:lnTo>
                  <a:lnTo>
                    <a:pt x="647" y="232"/>
                  </a:lnTo>
                  <a:lnTo>
                    <a:pt x="670" y="245"/>
                  </a:lnTo>
                  <a:lnTo>
                    <a:pt x="694" y="258"/>
                  </a:lnTo>
                  <a:lnTo>
                    <a:pt x="719" y="270"/>
                  </a:lnTo>
                  <a:lnTo>
                    <a:pt x="746" y="282"/>
                  </a:lnTo>
                  <a:lnTo>
                    <a:pt x="774" y="293"/>
                  </a:lnTo>
                  <a:lnTo>
                    <a:pt x="802" y="303"/>
                  </a:lnTo>
                  <a:lnTo>
                    <a:pt x="830" y="312"/>
                  </a:lnTo>
                  <a:lnTo>
                    <a:pt x="859" y="319"/>
                  </a:lnTo>
                  <a:lnTo>
                    <a:pt x="886" y="325"/>
                  </a:lnTo>
                  <a:lnTo>
                    <a:pt x="913" y="328"/>
                  </a:lnTo>
                  <a:lnTo>
                    <a:pt x="939" y="330"/>
                  </a:lnTo>
                  <a:lnTo>
                    <a:pt x="967" y="331"/>
                  </a:lnTo>
                  <a:lnTo>
                    <a:pt x="997" y="333"/>
                  </a:lnTo>
                  <a:lnTo>
                    <a:pt x="1030" y="335"/>
                  </a:lnTo>
                  <a:lnTo>
                    <a:pt x="1065" y="338"/>
                  </a:lnTo>
                  <a:lnTo>
                    <a:pt x="1101" y="342"/>
                  </a:lnTo>
                  <a:lnTo>
                    <a:pt x="1139" y="346"/>
                  </a:lnTo>
                  <a:lnTo>
                    <a:pt x="1177" y="351"/>
                  </a:lnTo>
                  <a:lnTo>
                    <a:pt x="1215" y="356"/>
                  </a:lnTo>
                  <a:lnTo>
                    <a:pt x="1252" y="361"/>
                  </a:lnTo>
                  <a:lnTo>
                    <a:pt x="1288" y="367"/>
                  </a:lnTo>
                  <a:lnTo>
                    <a:pt x="1324" y="374"/>
                  </a:lnTo>
                  <a:lnTo>
                    <a:pt x="1357" y="381"/>
                  </a:lnTo>
                  <a:lnTo>
                    <a:pt x="1389" y="389"/>
                  </a:lnTo>
                  <a:lnTo>
                    <a:pt x="1416" y="397"/>
                  </a:lnTo>
                  <a:lnTo>
                    <a:pt x="1442" y="405"/>
                  </a:lnTo>
                  <a:lnTo>
                    <a:pt x="1462" y="413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1" name="Freeform 616"/>
            <p:cNvSpPr>
              <a:spLocks/>
            </p:cNvSpPr>
            <p:nvPr/>
          </p:nvSpPr>
          <p:spPr bwMode="auto">
            <a:xfrm>
              <a:off x="3562" y="2392"/>
              <a:ext cx="783" cy="306"/>
            </a:xfrm>
            <a:custGeom>
              <a:avLst/>
              <a:gdLst>
                <a:gd name="T0" fmla="*/ 92 w 1567"/>
                <a:gd name="T1" fmla="*/ 27 h 612"/>
                <a:gd name="T2" fmla="*/ 95 w 1567"/>
                <a:gd name="T3" fmla="*/ 29 h 612"/>
                <a:gd name="T4" fmla="*/ 97 w 1567"/>
                <a:gd name="T5" fmla="*/ 32 h 612"/>
                <a:gd name="T6" fmla="*/ 97 w 1567"/>
                <a:gd name="T7" fmla="*/ 35 h 612"/>
                <a:gd name="T8" fmla="*/ 95 w 1567"/>
                <a:gd name="T9" fmla="*/ 37 h 612"/>
                <a:gd name="T10" fmla="*/ 90 w 1567"/>
                <a:gd name="T11" fmla="*/ 39 h 612"/>
                <a:gd name="T12" fmla="*/ 85 w 1567"/>
                <a:gd name="T13" fmla="*/ 38 h 612"/>
                <a:gd name="T14" fmla="*/ 79 w 1567"/>
                <a:gd name="T15" fmla="*/ 37 h 612"/>
                <a:gd name="T16" fmla="*/ 73 w 1567"/>
                <a:gd name="T17" fmla="*/ 35 h 612"/>
                <a:gd name="T18" fmla="*/ 67 w 1567"/>
                <a:gd name="T19" fmla="*/ 33 h 612"/>
                <a:gd name="T20" fmla="*/ 62 w 1567"/>
                <a:gd name="T21" fmla="*/ 31 h 612"/>
                <a:gd name="T22" fmla="*/ 58 w 1567"/>
                <a:gd name="T23" fmla="*/ 30 h 612"/>
                <a:gd name="T24" fmla="*/ 56 w 1567"/>
                <a:gd name="T25" fmla="*/ 28 h 612"/>
                <a:gd name="T26" fmla="*/ 53 w 1567"/>
                <a:gd name="T27" fmla="*/ 28 h 612"/>
                <a:gd name="T28" fmla="*/ 51 w 1567"/>
                <a:gd name="T29" fmla="*/ 27 h 612"/>
                <a:gd name="T30" fmla="*/ 49 w 1567"/>
                <a:gd name="T31" fmla="*/ 27 h 612"/>
                <a:gd name="T32" fmla="*/ 45 w 1567"/>
                <a:gd name="T33" fmla="*/ 26 h 612"/>
                <a:gd name="T34" fmla="*/ 41 w 1567"/>
                <a:gd name="T35" fmla="*/ 26 h 612"/>
                <a:gd name="T36" fmla="*/ 38 w 1567"/>
                <a:gd name="T37" fmla="*/ 25 h 612"/>
                <a:gd name="T38" fmla="*/ 35 w 1567"/>
                <a:gd name="T39" fmla="*/ 25 h 612"/>
                <a:gd name="T40" fmla="*/ 33 w 1567"/>
                <a:gd name="T41" fmla="*/ 25 h 612"/>
                <a:gd name="T42" fmla="*/ 30 w 1567"/>
                <a:gd name="T43" fmla="*/ 26 h 612"/>
                <a:gd name="T44" fmla="*/ 27 w 1567"/>
                <a:gd name="T45" fmla="*/ 26 h 612"/>
                <a:gd name="T46" fmla="*/ 23 w 1567"/>
                <a:gd name="T47" fmla="*/ 26 h 612"/>
                <a:gd name="T48" fmla="*/ 20 w 1567"/>
                <a:gd name="T49" fmla="*/ 25 h 612"/>
                <a:gd name="T50" fmla="*/ 17 w 1567"/>
                <a:gd name="T51" fmla="*/ 24 h 612"/>
                <a:gd name="T52" fmla="*/ 14 w 1567"/>
                <a:gd name="T53" fmla="*/ 22 h 612"/>
                <a:gd name="T54" fmla="*/ 12 w 1567"/>
                <a:gd name="T55" fmla="*/ 22 h 612"/>
                <a:gd name="T56" fmla="*/ 10 w 1567"/>
                <a:gd name="T57" fmla="*/ 21 h 612"/>
                <a:gd name="T58" fmla="*/ 7 w 1567"/>
                <a:gd name="T59" fmla="*/ 19 h 612"/>
                <a:gd name="T60" fmla="*/ 4 w 1567"/>
                <a:gd name="T61" fmla="*/ 18 h 612"/>
                <a:gd name="T62" fmla="*/ 2 w 1567"/>
                <a:gd name="T63" fmla="*/ 16 h 612"/>
                <a:gd name="T64" fmla="*/ 0 w 1567"/>
                <a:gd name="T65" fmla="*/ 12 h 612"/>
                <a:gd name="T66" fmla="*/ 0 w 1567"/>
                <a:gd name="T67" fmla="*/ 8 h 612"/>
                <a:gd name="T68" fmla="*/ 3 w 1567"/>
                <a:gd name="T69" fmla="*/ 5 h 612"/>
                <a:gd name="T70" fmla="*/ 6 w 1567"/>
                <a:gd name="T71" fmla="*/ 5 h 612"/>
                <a:gd name="T72" fmla="*/ 11 w 1567"/>
                <a:gd name="T73" fmla="*/ 6 h 612"/>
                <a:gd name="T74" fmla="*/ 14 w 1567"/>
                <a:gd name="T75" fmla="*/ 7 h 612"/>
                <a:gd name="T76" fmla="*/ 15 w 1567"/>
                <a:gd name="T77" fmla="*/ 7 h 612"/>
                <a:gd name="T78" fmla="*/ 17 w 1567"/>
                <a:gd name="T79" fmla="*/ 7 h 612"/>
                <a:gd name="T80" fmla="*/ 20 w 1567"/>
                <a:gd name="T81" fmla="*/ 6 h 612"/>
                <a:gd name="T82" fmla="*/ 22 w 1567"/>
                <a:gd name="T83" fmla="*/ 5 h 612"/>
                <a:gd name="T84" fmla="*/ 23 w 1567"/>
                <a:gd name="T85" fmla="*/ 4 h 612"/>
                <a:gd name="T86" fmla="*/ 24 w 1567"/>
                <a:gd name="T87" fmla="*/ 3 h 612"/>
                <a:gd name="T88" fmla="*/ 25 w 1567"/>
                <a:gd name="T89" fmla="*/ 1 h 612"/>
                <a:gd name="T90" fmla="*/ 26 w 1567"/>
                <a:gd name="T91" fmla="*/ 0 h 612"/>
                <a:gd name="T92" fmla="*/ 27 w 1567"/>
                <a:gd name="T93" fmla="*/ 1 h 612"/>
                <a:gd name="T94" fmla="*/ 30 w 1567"/>
                <a:gd name="T95" fmla="*/ 3 h 612"/>
                <a:gd name="T96" fmla="*/ 33 w 1567"/>
                <a:gd name="T97" fmla="*/ 8 h 612"/>
                <a:gd name="T98" fmla="*/ 35 w 1567"/>
                <a:gd name="T99" fmla="*/ 11 h 612"/>
                <a:gd name="T100" fmla="*/ 38 w 1567"/>
                <a:gd name="T101" fmla="*/ 13 h 612"/>
                <a:gd name="T102" fmla="*/ 42 w 1567"/>
                <a:gd name="T103" fmla="*/ 16 h 612"/>
                <a:gd name="T104" fmla="*/ 47 w 1567"/>
                <a:gd name="T105" fmla="*/ 18 h 612"/>
                <a:gd name="T106" fmla="*/ 52 w 1567"/>
                <a:gd name="T107" fmla="*/ 20 h 612"/>
                <a:gd name="T108" fmla="*/ 57 w 1567"/>
                <a:gd name="T109" fmla="*/ 21 h 612"/>
                <a:gd name="T110" fmla="*/ 63 w 1567"/>
                <a:gd name="T111" fmla="*/ 21 h 612"/>
                <a:gd name="T112" fmla="*/ 69 w 1567"/>
                <a:gd name="T113" fmla="*/ 22 h 612"/>
                <a:gd name="T114" fmla="*/ 76 w 1567"/>
                <a:gd name="T115" fmla="*/ 23 h 612"/>
                <a:gd name="T116" fmla="*/ 83 w 1567"/>
                <a:gd name="T117" fmla="*/ 24 h 612"/>
                <a:gd name="T118" fmla="*/ 88 w 1567"/>
                <a:gd name="T119" fmla="*/ 25 h 6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612"/>
                <a:gd name="T182" fmla="*/ 1567 w 1567"/>
                <a:gd name="T183" fmla="*/ 612 h 6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612">
                  <a:moveTo>
                    <a:pt x="1440" y="404"/>
                  </a:moveTo>
                  <a:lnTo>
                    <a:pt x="1458" y="413"/>
                  </a:lnTo>
                  <a:lnTo>
                    <a:pt x="1476" y="423"/>
                  </a:lnTo>
                  <a:lnTo>
                    <a:pt x="1495" y="436"/>
                  </a:lnTo>
                  <a:lnTo>
                    <a:pt x="1512" y="450"/>
                  </a:lnTo>
                  <a:lnTo>
                    <a:pt x="1527" y="463"/>
                  </a:lnTo>
                  <a:lnTo>
                    <a:pt x="1541" y="478"/>
                  </a:lnTo>
                  <a:lnTo>
                    <a:pt x="1552" y="495"/>
                  </a:lnTo>
                  <a:lnTo>
                    <a:pt x="1561" y="510"/>
                  </a:lnTo>
                  <a:lnTo>
                    <a:pt x="1566" y="526"/>
                  </a:lnTo>
                  <a:lnTo>
                    <a:pt x="1567" y="541"/>
                  </a:lnTo>
                  <a:lnTo>
                    <a:pt x="1565" y="554"/>
                  </a:lnTo>
                  <a:lnTo>
                    <a:pt x="1558" y="568"/>
                  </a:lnTo>
                  <a:lnTo>
                    <a:pt x="1546" y="581"/>
                  </a:lnTo>
                  <a:lnTo>
                    <a:pt x="1528" y="591"/>
                  </a:lnTo>
                  <a:lnTo>
                    <a:pt x="1504" y="601"/>
                  </a:lnTo>
                  <a:lnTo>
                    <a:pt x="1474" y="607"/>
                  </a:lnTo>
                  <a:lnTo>
                    <a:pt x="1448" y="611"/>
                  </a:lnTo>
                  <a:lnTo>
                    <a:pt x="1421" y="612"/>
                  </a:lnTo>
                  <a:lnTo>
                    <a:pt x="1392" y="611"/>
                  </a:lnTo>
                  <a:lnTo>
                    <a:pt x="1362" y="607"/>
                  </a:lnTo>
                  <a:lnTo>
                    <a:pt x="1333" y="603"/>
                  </a:lnTo>
                  <a:lnTo>
                    <a:pt x="1300" y="597"/>
                  </a:lnTo>
                  <a:lnTo>
                    <a:pt x="1269" y="589"/>
                  </a:lnTo>
                  <a:lnTo>
                    <a:pt x="1237" y="580"/>
                  </a:lnTo>
                  <a:lnTo>
                    <a:pt x="1205" y="571"/>
                  </a:lnTo>
                  <a:lnTo>
                    <a:pt x="1174" y="560"/>
                  </a:lnTo>
                  <a:lnTo>
                    <a:pt x="1141" y="549"/>
                  </a:lnTo>
                  <a:lnTo>
                    <a:pt x="1110" y="536"/>
                  </a:lnTo>
                  <a:lnTo>
                    <a:pt x="1079" y="524"/>
                  </a:lnTo>
                  <a:lnTo>
                    <a:pt x="1049" y="512"/>
                  </a:lnTo>
                  <a:lnTo>
                    <a:pt x="1019" y="499"/>
                  </a:lnTo>
                  <a:lnTo>
                    <a:pt x="992" y="486"/>
                  </a:lnTo>
                  <a:lnTo>
                    <a:pt x="974" y="480"/>
                  </a:lnTo>
                  <a:lnTo>
                    <a:pt x="958" y="473"/>
                  </a:lnTo>
                  <a:lnTo>
                    <a:pt x="942" y="466"/>
                  </a:lnTo>
                  <a:lnTo>
                    <a:pt x="926" y="460"/>
                  </a:lnTo>
                  <a:lnTo>
                    <a:pt x="911" y="454"/>
                  </a:lnTo>
                  <a:lnTo>
                    <a:pt x="896" y="448"/>
                  </a:lnTo>
                  <a:lnTo>
                    <a:pt x="882" y="444"/>
                  </a:lnTo>
                  <a:lnTo>
                    <a:pt x="868" y="439"/>
                  </a:lnTo>
                  <a:lnTo>
                    <a:pt x="855" y="436"/>
                  </a:lnTo>
                  <a:lnTo>
                    <a:pt x="842" y="432"/>
                  </a:lnTo>
                  <a:lnTo>
                    <a:pt x="829" y="429"/>
                  </a:lnTo>
                  <a:lnTo>
                    <a:pt x="818" y="425"/>
                  </a:lnTo>
                  <a:lnTo>
                    <a:pt x="806" y="423"/>
                  </a:lnTo>
                  <a:lnTo>
                    <a:pt x="796" y="421"/>
                  </a:lnTo>
                  <a:lnTo>
                    <a:pt x="786" y="418"/>
                  </a:lnTo>
                  <a:lnTo>
                    <a:pt x="775" y="417"/>
                  </a:lnTo>
                  <a:lnTo>
                    <a:pt x="752" y="414"/>
                  </a:lnTo>
                  <a:lnTo>
                    <a:pt x="730" y="410"/>
                  </a:lnTo>
                  <a:lnTo>
                    <a:pt x="709" y="408"/>
                  </a:lnTo>
                  <a:lnTo>
                    <a:pt x="689" y="406"/>
                  </a:lnTo>
                  <a:lnTo>
                    <a:pt x="670" y="404"/>
                  </a:lnTo>
                  <a:lnTo>
                    <a:pt x="652" y="401"/>
                  </a:lnTo>
                  <a:lnTo>
                    <a:pt x="635" y="399"/>
                  </a:lnTo>
                  <a:lnTo>
                    <a:pt x="617" y="398"/>
                  </a:lnTo>
                  <a:lnTo>
                    <a:pt x="601" y="397"/>
                  </a:lnTo>
                  <a:lnTo>
                    <a:pt x="586" y="397"/>
                  </a:lnTo>
                  <a:lnTo>
                    <a:pt x="571" y="397"/>
                  </a:lnTo>
                  <a:lnTo>
                    <a:pt x="556" y="397"/>
                  </a:lnTo>
                  <a:lnTo>
                    <a:pt x="543" y="397"/>
                  </a:lnTo>
                  <a:lnTo>
                    <a:pt x="529" y="398"/>
                  </a:lnTo>
                  <a:lnTo>
                    <a:pt x="515" y="399"/>
                  </a:lnTo>
                  <a:lnTo>
                    <a:pt x="502" y="401"/>
                  </a:lnTo>
                  <a:lnTo>
                    <a:pt x="487" y="404"/>
                  </a:lnTo>
                  <a:lnTo>
                    <a:pt x="471" y="407"/>
                  </a:lnTo>
                  <a:lnTo>
                    <a:pt x="455" y="409"/>
                  </a:lnTo>
                  <a:lnTo>
                    <a:pt x="438" y="412"/>
                  </a:lnTo>
                  <a:lnTo>
                    <a:pt x="418" y="413"/>
                  </a:lnTo>
                  <a:lnTo>
                    <a:pt x="396" y="412"/>
                  </a:lnTo>
                  <a:lnTo>
                    <a:pt x="371" y="407"/>
                  </a:lnTo>
                  <a:lnTo>
                    <a:pt x="343" y="400"/>
                  </a:lnTo>
                  <a:lnTo>
                    <a:pt x="333" y="397"/>
                  </a:lnTo>
                  <a:lnTo>
                    <a:pt x="321" y="393"/>
                  </a:lnTo>
                  <a:lnTo>
                    <a:pt x="309" y="387"/>
                  </a:lnTo>
                  <a:lnTo>
                    <a:pt x="295" y="382"/>
                  </a:lnTo>
                  <a:lnTo>
                    <a:pt x="279" y="375"/>
                  </a:lnTo>
                  <a:lnTo>
                    <a:pt x="263" y="368"/>
                  </a:lnTo>
                  <a:lnTo>
                    <a:pt x="245" y="359"/>
                  </a:lnTo>
                  <a:lnTo>
                    <a:pt x="228" y="348"/>
                  </a:lnTo>
                  <a:lnTo>
                    <a:pt x="224" y="346"/>
                  </a:lnTo>
                  <a:lnTo>
                    <a:pt x="217" y="344"/>
                  </a:lnTo>
                  <a:lnTo>
                    <a:pt x="207" y="340"/>
                  </a:lnTo>
                  <a:lnTo>
                    <a:pt x="197" y="336"/>
                  </a:lnTo>
                  <a:lnTo>
                    <a:pt x="183" y="330"/>
                  </a:lnTo>
                  <a:lnTo>
                    <a:pt x="169" y="324"/>
                  </a:lnTo>
                  <a:lnTo>
                    <a:pt x="153" y="317"/>
                  </a:lnTo>
                  <a:lnTo>
                    <a:pt x="137" y="310"/>
                  </a:lnTo>
                  <a:lnTo>
                    <a:pt x="121" y="302"/>
                  </a:lnTo>
                  <a:lnTo>
                    <a:pt x="105" y="294"/>
                  </a:lnTo>
                  <a:lnTo>
                    <a:pt x="89" y="285"/>
                  </a:lnTo>
                  <a:lnTo>
                    <a:pt x="73" y="276"/>
                  </a:lnTo>
                  <a:lnTo>
                    <a:pt x="59" y="265"/>
                  </a:lnTo>
                  <a:lnTo>
                    <a:pt x="46" y="256"/>
                  </a:lnTo>
                  <a:lnTo>
                    <a:pt x="36" y="246"/>
                  </a:lnTo>
                  <a:lnTo>
                    <a:pt x="27" y="235"/>
                  </a:lnTo>
                  <a:lnTo>
                    <a:pt x="12" y="211"/>
                  </a:lnTo>
                  <a:lnTo>
                    <a:pt x="4" y="187"/>
                  </a:lnTo>
                  <a:lnTo>
                    <a:pt x="0" y="163"/>
                  </a:lnTo>
                  <a:lnTo>
                    <a:pt x="2" y="140"/>
                  </a:lnTo>
                  <a:lnTo>
                    <a:pt x="9" y="119"/>
                  </a:lnTo>
                  <a:lnTo>
                    <a:pt x="19" y="100"/>
                  </a:lnTo>
                  <a:lnTo>
                    <a:pt x="32" y="85"/>
                  </a:lnTo>
                  <a:lnTo>
                    <a:pt x="48" y="74"/>
                  </a:lnTo>
                  <a:lnTo>
                    <a:pt x="66" y="68"/>
                  </a:lnTo>
                  <a:lnTo>
                    <a:pt x="86" y="66"/>
                  </a:lnTo>
                  <a:lnTo>
                    <a:pt x="110" y="67"/>
                  </a:lnTo>
                  <a:lnTo>
                    <a:pt x="134" y="70"/>
                  </a:lnTo>
                  <a:lnTo>
                    <a:pt x="158" y="75"/>
                  </a:lnTo>
                  <a:lnTo>
                    <a:pt x="182" y="82"/>
                  </a:lnTo>
                  <a:lnTo>
                    <a:pt x="205" y="89"/>
                  </a:lnTo>
                  <a:lnTo>
                    <a:pt x="226" y="96"/>
                  </a:lnTo>
                  <a:lnTo>
                    <a:pt x="230" y="97"/>
                  </a:lnTo>
                  <a:lnTo>
                    <a:pt x="234" y="98"/>
                  </a:lnTo>
                  <a:lnTo>
                    <a:pt x="237" y="99"/>
                  </a:lnTo>
                  <a:lnTo>
                    <a:pt x="242" y="100"/>
                  </a:lnTo>
                  <a:lnTo>
                    <a:pt x="257" y="103"/>
                  </a:lnTo>
                  <a:lnTo>
                    <a:pt x="272" y="102"/>
                  </a:lnTo>
                  <a:lnTo>
                    <a:pt x="287" y="99"/>
                  </a:lnTo>
                  <a:lnTo>
                    <a:pt x="301" y="95"/>
                  </a:lnTo>
                  <a:lnTo>
                    <a:pt x="313" y="89"/>
                  </a:lnTo>
                  <a:lnTo>
                    <a:pt x="326" y="82"/>
                  </a:lnTo>
                  <a:lnTo>
                    <a:pt x="339" y="76"/>
                  </a:lnTo>
                  <a:lnTo>
                    <a:pt x="350" y="72"/>
                  </a:lnTo>
                  <a:lnTo>
                    <a:pt x="356" y="69"/>
                  </a:lnTo>
                  <a:lnTo>
                    <a:pt x="362" y="67"/>
                  </a:lnTo>
                  <a:lnTo>
                    <a:pt x="366" y="66"/>
                  </a:lnTo>
                  <a:lnTo>
                    <a:pt x="371" y="64"/>
                  </a:lnTo>
                  <a:lnTo>
                    <a:pt x="380" y="58"/>
                  </a:lnTo>
                  <a:lnTo>
                    <a:pt x="388" y="49"/>
                  </a:lnTo>
                  <a:lnTo>
                    <a:pt x="394" y="39"/>
                  </a:lnTo>
                  <a:lnTo>
                    <a:pt x="400" y="28"/>
                  </a:lnTo>
                  <a:lnTo>
                    <a:pt x="405" y="19"/>
                  </a:lnTo>
                  <a:lnTo>
                    <a:pt x="411" y="9"/>
                  </a:lnTo>
                  <a:lnTo>
                    <a:pt x="418" y="4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1"/>
                  </a:lnTo>
                  <a:lnTo>
                    <a:pt x="450" y="11"/>
                  </a:lnTo>
                  <a:lnTo>
                    <a:pt x="464" y="26"/>
                  </a:lnTo>
                  <a:lnTo>
                    <a:pt x="480" y="45"/>
                  </a:lnTo>
                  <a:lnTo>
                    <a:pt x="496" y="69"/>
                  </a:lnTo>
                  <a:lnTo>
                    <a:pt x="513" y="94"/>
                  </a:lnTo>
                  <a:lnTo>
                    <a:pt x="529" y="119"/>
                  </a:lnTo>
                  <a:lnTo>
                    <a:pt x="545" y="142"/>
                  </a:lnTo>
                  <a:lnTo>
                    <a:pt x="560" y="163"/>
                  </a:lnTo>
                  <a:lnTo>
                    <a:pt x="569" y="173"/>
                  </a:lnTo>
                  <a:lnTo>
                    <a:pt x="582" y="183"/>
                  </a:lnTo>
                  <a:lnTo>
                    <a:pt x="597" y="195"/>
                  </a:lnTo>
                  <a:lnTo>
                    <a:pt x="615" y="208"/>
                  </a:lnTo>
                  <a:lnTo>
                    <a:pt x="635" y="220"/>
                  </a:lnTo>
                  <a:lnTo>
                    <a:pt x="658" y="234"/>
                  </a:lnTo>
                  <a:lnTo>
                    <a:pt x="682" y="247"/>
                  </a:lnTo>
                  <a:lnTo>
                    <a:pt x="707" y="259"/>
                  </a:lnTo>
                  <a:lnTo>
                    <a:pt x="733" y="272"/>
                  </a:lnTo>
                  <a:lnTo>
                    <a:pt x="760" y="283"/>
                  </a:lnTo>
                  <a:lnTo>
                    <a:pt x="788" y="293"/>
                  </a:lnTo>
                  <a:lnTo>
                    <a:pt x="815" y="302"/>
                  </a:lnTo>
                  <a:lnTo>
                    <a:pt x="843" y="310"/>
                  </a:lnTo>
                  <a:lnTo>
                    <a:pt x="871" y="316"/>
                  </a:lnTo>
                  <a:lnTo>
                    <a:pt x="897" y="319"/>
                  </a:lnTo>
                  <a:lnTo>
                    <a:pt x="923" y="322"/>
                  </a:lnTo>
                  <a:lnTo>
                    <a:pt x="949" y="323"/>
                  </a:lnTo>
                  <a:lnTo>
                    <a:pt x="979" y="324"/>
                  </a:lnTo>
                  <a:lnTo>
                    <a:pt x="1011" y="326"/>
                  </a:lnTo>
                  <a:lnTo>
                    <a:pt x="1046" y="329"/>
                  </a:lnTo>
                  <a:lnTo>
                    <a:pt x="1081" y="332"/>
                  </a:lnTo>
                  <a:lnTo>
                    <a:pt x="1118" y="337"/>
                  </a:lnTo>
                  <a:lnTo>
                    <a:pt x="1156" y="341"/>
                  </a:lnTo>
                  <a:lnTo>
                    <a:pt x="1194" y="347"/>
                  </a:lnTo>
                  <a:lnTo>
                    <a:pt x="1231" y="353"/>
                  </a:lnTo>
                  <a:lnTo>
                    <a:pt x="1268" y="359"/>
                  </a:lnTo>
                  <a:lnTo>
                    <a:pt x="1303" y="365"/>
                  </a:lnTo>
                  <a:lnTo>
                    <a:pt x="1336" y="372"/>
                  </a:lnTo>
                  <a:lnTo>
                    <a:pt x="1367" y="379"/>
                  </a:lnTo>
                  <a:lnTo>
                    <a:pt x="1395" y="387"/>
                  </a:lnTo>
                  <a:lnTo>
                    <a:pt x="1419" y="395"/>
                  </a:lnTo>
                  <a:lnTo>
                    <a:pt x="1440" y="404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2" name="Freeform 617"/>
            <p:cNvSpPr>
              <a:spLocks/>
            </p:cNvSpPr>
            <p:nvPr/>
          </p:nvSpPr>
          <p:spPr bwMode="auto">
            <a:xfrm>
              <a:off x="3567" y="2401"/>
              <a:ext cx="770" cy="291"/>
            </a:xfrm>
            <a:custGeom>
              <a:avLst/>
              <a:gdLst>
                <a:gd name="T0" fmla="*/ 91 w 1539"/>
                <a:gd name="T1" fmla="*/ 26 h 581"/>
                <a:gd name="T2" fmla="*/ 94 w 1539"/>
                <a:gd name="T3" fmla="*/ 28 h 581"/>
                <a:gd name="T4" fmla="*/ 96 w 1539"/>
                <a:gd name="T5" fmla="*/ 31 h 581"/>
                <a:gd name="T6" fmla="*/ 96 w 1539"/>
                <a:gd name="T7" fmla="*/ 34 h 581"/>
                <a:gd name="T8" fmla="*/ 94 w 1539"/>
                <a:gd name="T9" fmla="*/ 36 h 581"/>
                <a:gd name="T10" fmla="*/ 89 w 1539"/>
                <a:gd name="T11" fmla="*/ 37 h 581"/>
                <a:gd name="T12" fmla="*/ 84 w 1539"/>
                <a:gd name="T13" fmla="*/ 37 h 581"/>
                <a:gd name="T14" fmla="*/ 79 w 1539"/>
                <a:gd name="T15" fmla="*/ 35 h 581"/>
                <a:gd name="T16" fmla="*/ 74 w 1539"/>
                <a:gd name="T17" fmla="*/ 34 h 581"/>
                <a:gd name="T18" fmla="*/ 68 w 1539"/>
                <a:gd name="T19" fmla="*/ 32 h 581"/>
                <a:gd name="T20" fmla="*/ 63 w 1539"/>
                <a:gd name="T21" fmla="*/ 29 h 581"/>
                <a:gd name="T22" fmla="*/ 60 w 1539"/>
                <a:gd name="T23" fmla="*/ 28 h 581"/>
                <a:gd name="T24" fmla="*/ 57 w 1539"/>
                <a:gd name="T25" fmla="*/ 27 h 581"/>
                <a:gd name="T26" fmla="*/ 55 w 1539"/>
                <a:gd name="T27" fmla="*/ 26 h 581"/>
                <a:gd name="T28" fmla="*/ 53 w 1539"/>
                <a:gd name="T29" fmla="*/ 26 h 581"/>
                <a:gd name="T30" fmla="*/ 51 w 1539"/>
                <a:gd name="T31" fmla="*/ 25 h 581"/>
                <a:gd name="T32" fmla="*/ 47 w 1539"/>
                <a:gd name="T33" fmla="*/ 24 h 581"/>
                <a:gd name="T34" fmla="*/ 43 w 1539"/>
                <a:gd name="T35" fmla="*/ 24 h 581"/>
                <a:gd name="T36" fmla="*/ 40 w 1539"/>
                <a:gd name="T37" fmla="*/ 23 h 581"/>
                <a:gd name="T38" fmla="*/ 37 w 1539"/>
                <a:gd name="T39" fmla="*/ 23 h 581"/>
                <a:gd name="T40" fmla="*/ 34 w 1539"/>
                <a:gd name="T41" fmla="*/ 23 h 581"/>
                <a:gd name="T42" fmla="*/ 32 w 1539"/>
                <a:gd name="T43" fmla="*/ 24 h 581"/>
                <a:gd name="T44" fmla="*/ 29 w 1539"/>
                <a:gd name="T45" fmla="*/ 25 h 581"/>
                <a:gd name="T46" fmla="*/ 24 w 1539"/>
                <a:gd name="T47" fmla="*/ 25 h 581"/>
                <a:gd name="T48" fmla="*/ 21 w 1539"/>
                <a:gd name="T49" fmla="*/ 24 h 581"/>
                <a:gd name="T50" fmla="*/ 18 w 1539"/>
                <a:gd name="T51" fmla="*/ 23 h 581"/>
                <a:gd name="T52" fmla="*/ 15 w 1539"/>
                <a:gd name="T53" fmla="*/ 21 h 581"/>
                <a:gd name="T54" fmla="*/ 14 w 1539"/>
                <a:gd name="T55" fmla="*/ 21 h 581"/>
                <a:gd name="T56" fmla="*/ 12 w 1539"/>
                <a:gd name="T57" fmla="*/ 20 h 581"/>
                <a:gd name="T58" fmla="*/ 8 w 1539"/>
                <a:gd name="T59" fmla="*/ 18 h 581"/>
                <a:gd name="T60" fmla="*/ 5 w 1539"/>
                <a:gd name="T61" fmla="*/ 17 h 581"/>
                <a:gd name="T62" fmla="*/ 3 w 1539"/>
                <a:gd name="T63" fmla="*/ 15 h 581"/>
                <a:gd name="T64" fmla="*/ 1 w 1539"/>
                <a:gd name="T65" fmla="*/ 11 h 581"/>
                <a:gd name="T66" fmla="*/ 1 w 1539"/>
                <a:gd name="T67" fmla="*/ 7 h 581"/>
                <a:gd name="T68" fmla="*/ 3 w 1539"/>
                <a:gd name="T69" fmla="*/ 5 h 581"/>
                <a:gd name="T70" fmla="*/ 7 w 1539"/>
                <a:gd name="T71" fmla="*/ 4 h 581"/>
                <a:gd name="T72" fmla="*/ 11 w 1539"/>
                <a:gd name="T73" fmla="*/ 5 h 581"/>
                <a:gd name="T74" fmla="*/ 14 w 1539"/>
                <a:gd name="T75" fmla="*/ 6 h 581"/>
                <a:gd name="T76" fmla="*/ 15 w 1539"/>
                <a:gd name="T77" fmla="*/ 6 h 581"/>
                <a:gd name="T78" fmla="*/ 18 w 1539"/>
                <a:gd name="T79" fmla="*/ 6 h 581"/>
                <a:gd name="T80" fmla="*/ 20 w 1539"/>
                <a:gd name="T81" fmla="*/ 5 h 581"/>
                <a:gd name="T82" fmla="*/ 22 w 1539"/>
                <a:gd name="T83" fmla="*/ 5 h 581"/>
                <a:gd name="T84" fmla="*/ 23 w 1539"/>
                <a:gd name="T85" fmla="*/ 4 h 581"/>
                <a:gd name="T86" fmla="*/ 24 w 1539"/>
                <a:gd name="T87" fmla="*/ 3 h 581"/>
                <a:gd name="T88" fmla="*/ 25 w 1539"/>
                <a:gd name="T89" fmla="*/ 1 h 581"/>
                <a:gd name="T90" fmla="*/ 26 w 1539"/>
                <a:gd name="T91" fmla="*/ 0 h 581"/>
                <a:gd name="T92" fmla="*/ 27 w 1539"/>
                <a:gd name="T93" fmla="*/ 1 h 581"/>
                <a:gd name="T94" fmla="*/ 30 w 1539"/>
                <a:gd name="T95" fmla="*/ 3 h 581"/>
                <a:gd name="T96" fmla="*/ 33 w 1539"/>
                <a:gd name="T97" fmla="*/ 7 h 581"/>
                <a:gd name="T98" fmla="*/ 35 w 1539"/>
                <a:gd name="T99" fmla="*/ 10 h 581"/>
                <a:gd name="T100" fmla="*/ 38 w 1539"/>
                <a:gd name="T101" fmla="*/ 13 h 581"/>
                <a:gd name="T102" fmla="*/ 42 w 1539"/>
                <a:gd name="T103" fmla="*/ 15 h 581"/>
                <a:gd name="T104" fmla="*/ 47 w 1539"/>
                <a:gd name="T105" fmla="*/ 17 h 581"/>
                <a:gd name="T106" fmla="*/ 52 w 1539"/>
                <a:gd name="T107" fmla="*/ 19 h 581"/>
                <a:gd name="T108" fmla="*/ 57 w 1539"/>
                <a:gd name="T109" fmla="*/ 20 h 581"/>
                <a:gd name="T110" fmla="*/ 62 w 1539"/>
                <a:gd name="T111" fmla="*/ 20 h 581"/>
                <a:gd name="T112" fmla="*/ 69 w 1539"/>
                <a:gd name="T113" fmla="*/ 21 h 581"/>
                <a:gd name="T114" fmla="*/ 76 w 1539"/>
                <a:gd name="T115" fmla="*/ 22 h 581"/>
                <a:gd name="T116" fmla="*/ 82 w 1539"/>
                <a:gd name="T117" fmla="*/ 23 h 581"/>
                <a:gd name="T118" fmla="*/ 88 w 1539"/>
                <a:gd name="T119" fmla="*/ 24 h 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9"/>
                <a:gd name="T181" fmla="*/ 0 h 581"/>
                <a:gd name="T182" fmla="*/ 1539 w 1539"/>
                <a:gd name="T183" fmla="*/ 581 h 5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9" h="581">
                  <a:moveTo>
                    <a:pt x="1415" y="392"/>
                  </a:moveTo>
                  <a:lnTo>
                    <a:pt x="1433" y="400"/>
                  </a:lnTo>
                  <a:lnTo>
                    <a:pt x="1452" y="410"/>
                  </a:lnTo>
                  <a:lnTo>
                    <a:pt x="1469" y="422"/>
                  </a:lnTo>
                  <a:lnTo>
                    <a:pt x="1485" y="433"/>
                  </a:lnTo>
                  <a:lnTo>
                    <a:pt x="1501" y="447"/>
                  </a:lnTo>
                  <a:lnTo>
                    <a:pt x="1514" y="460"/>
                  </a:lnTo>
                  <a:lnTo>
                    <a:pt x="1524" y="475"/>
                  </a:lnTo>
                  <a:lnTo>
                    <a:pt x="1532" y="488"/>
                  </a:lnTo>
                  <a:lnTo>
                    <a:pt x="1538" y="502"/>
                  </a:lnTo>
                  <a:lnTo>
                    <a:pt x="1539" y="516"/>
                  </a:lnTo>
                  <a:lnTo>
                    <a:pt x="1536" y="529"/>
                  </a:lnTo>
                  <a:lnTo>
                    <a:pt x="1529" y="541"/>
                  </a:lnTo>
                  <a:lnTo>
                    <a:pt x="1516" y="552"/>
                  </a:lnTo>
                  <a:lnTo>
                    <a:pt x="1499" y="562"/>
                  </a:lnTo>
                  <a:lnTo>
                    <a:pt x="1476" y="570"/>
                  </a:lnTo>
                  <a:lnTo>
                    <a:pt x="1446" y="577"/>
                  </a:lnTo>
                  <a:lnTo>
                    <a:pt x="1422" y="579"/>
                  </a:lnTo>
                  <a:lnTo>
                    <a:pt x="1398" y="581"/>
                  </a:lnTo>
                  <a:lnTo>
                    <a:pt x="1371" y="579"/>
                  </a:lnTo>
                  <a:lnTo>
                    <a:pt x="1344" y="577"/>
                  </a:lnTo>
                  <a:lnTo>
                    <a:pt x="1316" y="572"/>
                  </a:lnTo>
                  <a:lnTo>
                    <a:pt x="1287" y="567"/>
                  </a:lnTo>
                  <a:lnTo>
                    <a:pt x="1257" y="560"/>
                  </a:lnTo>
                  <a:lnTo>
                    <a:pt x="1228" y="552"/>
                  </a:lnTo>
                  <a:lnTo>
                    <a:pt x="1198" y="543"/>
                  </a:lnTo>
                  <a:lnTo>
                    <a:pt x="1169" y="532"/>
                  </a:lnTo>
                  <a:lnTo>
                    <a:pt x="1139" y="522"/>
                  </a:lnTo>
                  <a:lnTo>
                    <a:pt x="1109" y="511"/>
                  </a:lnTo>
                  <a:lnTo>
                    <a:pt x="1079" y="500"/>
                  </a:lnTo>
                  <a:lnTo>
                    <a:pt x="1050" y="487"/>
                  </a:lnTo>
                  <a:lnTo>
                    <a:pt x="1022" y="476"/>
                  </a:lnTo>
                  <a:lnTo>
                    <a:pt x="995" y="464"/>
                  </a:lnTo>
                  <a:lnTo>
                    <a:pt x="980" y="457"/>
                  </a:lnTo>
                  <a:lnTo>
                    <a:pt x="965" y="451"/>
                  </a:lnTo>
                  <a:lnTo>
                    <a:pt x="951" y="446"/>
                  </a:lnTo>
                  <a:lnTo>
                    <a:pt x="937" y="440"/>
                  </a:lnTo>
                  <a:lnTo>
                    <a:pt x="923" y="434"/>
                  </a:lnTo>
                  <a:lnTo>
                    <a:pt x="909" y="428"/>
                  </a:lnTo>
                  <a:lnTo>
                    <a:pt x="897" y="424"/>
                  </a:lnTo>
                  <a:lnTo>
                    <a:pt x="884" y="419"/>
                  </a:lnTo>
                  <a:lnTo>
                    <a:pt x="871" y="415"/>
                  </a:lnTo>
                  <a:lnTo>
                    <a:pt x="860" y="411"/>
                  </a:lnTo>
                  <a:lnTo>
                    <a:pt x="848" y="408"/>
                  </a:lnTo>
                  <a:lnTo>
                    <a:pt x="837" y="404"/>
                  </a:lnTo>
                  <a:lnTo>
                    <a:pt x="825" y="401"/>
                  </a:lnTo>
                  <a:lnTo>
                    <a:pt x="815" y="397"/>
                  </a:lnTo>
                  <a:lnTo>
                    <a:pt x="805" y="395"/>
                  </a:lnTo>
                  <a:lnTo>
                    <a:pt x="795" y="393"/>
                  </a:lnTo>
                  <a:lnTo>
                    <a:pt x="771" y="387"/>
                  </a:lnTo>
                  <a:lnTo>
                    <a:pt x="748" y="381"/>
                  </a:lnTo>
                  <a:lnTo>
                    <a:pt x="725" y="377"/>
                  </a:lnTo>
                  <a:lnTo>
                    <a:pt x="704" y="373"/>
                  </a:lnTo>
                  <a:lnTo>
                    <a:pt x="684" y="370"/>
                  </a:lnTo>
                  <a:lnTo>
                    <a:pt x="665" y="366"/>
                  </a:lnTo>
                  <a:lnTo>
                    <a:pt x="647" y="364"/>
                  </a:lnTo>
                  <a:lnTo>
                    <a:pt x="630" y="363"/>
                  </a:lnTo>
                  <a:lnTo>
                    <a:pt x="612" y="362"/>
                  </a:lnTo>
                  <a:lnTo>
                    <a:pt x="597" y="360"/>
                  </a:lnTo>
                  <a:lnTo>
                    <a:pt x="582" y="360"/>
                  </a:lnTo>
                  <a:lnTo>
                    <a:pt x="567" y="362"/>
                  </a:lnTo>
                  <a:lnTo>
                    <a:pt x="554" y="363"/>
                  </a:lnTo>
                  <a:lnTo>
                    <a:pt x="541" y="364"/>
                  </a:lnTo>
                  <a:lnTo>
                    <a:pt x="528" y="366"/>
                  </a:lnTo>
                  <a:lnTo>
                    <a:pt x="517" y="370"/>
                  </a:lnTo>
                  <a:lnTo>
                    <a:pt x="502" y="374"/>
                  </a:lnTo>
                  <a:lnTo>
                    <a:pt x="486" y="380"/>
                  </a:lnTo>
                  <a:lnTo>
                    <a:pt x="468" y="385"/>
                  </a:lnTo>
                  <a:lnTo>
                    <a:pt x="451" y="388"/>
                  </a:lnTo>
                  <a:lnTo>
                    <a:pt x="430" y="390"/>
                  </a:lnTo>
                  <a:lnTo>
                    <a:pt x="408" y="390"/>
                  </a:lnTo>
                  <a:lnTo>
                    <a:pt x="382" y="387"/>
                  </a:lnTo>
                  <a:lnTo>
                    <a:pt x="353" y="380"/>
                  </a:lnTo>
                  <a:lnTo>
                    <a:pt x="342" y="377"/>
                  </a:lnTo>
                  <a:lnTo>
                    <a:pt x="329" y="373"/>
                  </a:lnTo>
                  <a:lnTo>
                    <a:pt x="315" y="367"/>
                  </a:lnTo>
                  <a:lnTo>
                    <a:pt x="301" y="362"/>
                  </a:lnTo>
                  <a:lnTo>
                    <a:pt x="285" y="356"/>
                  </a:lnTo>
                  <a:lnTo>
                    <a:pt x="269" y="348"/>
                  </a:lnTo>
                  <a:lnTo>
                    <a:pt x="252" y="339"/>
                  </a:lnTo>
                  <a:lnTo>
                    <a:pt x="235" y="329"/>
                  </a:lnTo>
                  <a:lnTo>
                    <a:pt x="231" y="328"/>
                  </a:lnTo>
                  <a:lnTo>
                    <a:pt x="225" y="326"/>
                  </a:lnTo>
                  <a:lnTo>
                    <a:pt x="216" y="322"/>
                  </a:lnTo>
                  <a:lnTo>
                    <a:pt x="206" y="318"/>
                  </a:lnTo>
                  <a:lnTo>
                    <a:pt x="192" y="313"/>
                  </a:lnTo>
                  <a:lnTo>
                    <a:pt x="177" y="307"/>
                  </a:lnTo>
                  <a:lnTo>
                    <a:pt x="161" y="301"/>
                  </a:lnTo>
                  <a:lnTo>
                    <a:pt x="145" y="294"/>
                  </a:lnTo>
                  <a:lnTo>
                    <a:pt x="126" y="286"/>
                  </a:lnTo>
                  <a:lnTo>
                    <a:pt x="109" y="277"/>
                  </a:lnTo>
                  <a:lnTo>
                    <a:pt x="93" y="268"/>
                  </a:lnTo>
                  <a:lnTo>
                    <a:pt x="76" y="259"/>
                  </a:lnTo>
                  <a:lnTo>
                    <a:pt x="61" y="250"/>
                  </a:lnTo>
                  <a:lnTo>
                    <a:pt x="47" y="239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11" y="198"/>
                  </a:lnTo>
                  <a:lnTo>
                    <a:pt x="3" y="175"/>
                  </a:lnTo>
                  <a:lnTo>
                    <a:pt x="0" y="152"/>
                  </a:lnTo>
                  <a:lnTo>
                    <a:pt x="2" y="131"/>
                  </a:lnTo>
                  <a:lnTo>
                    <a:pt x="8" y="112"/>
                  </a:lnTo>
                  <a:lnTo>
                    <a:pt x="17" y="94"/>
                  </a:lnTo>
                  <a:lnTo>
                    <a:pt x="30" y="80"/>
                  </a:lnTo>
                  <a:lnTo>
                    <a:pt x="46" y="70"/>
                  </a:lnTo>
                  <a:lnTo>
                    <a:pt x="63" y="64"/>
                  </a:lnTo>
                  <a:lnTo>
                    <a:pt x="83" y="62"/>
                  </a:lnTo>
                  <a:lnTo>
                    <a:pt x="104" y="63"/>
                  </a:lnTo>
                  <a:lnTo>
                    <a:pt x="127" y="65"/>
                  </a:lnTo>
                  <a:lnTo>
                    <a:pt x="150" y="70"/>
                  </a:lnTo>
                  <a:lnTo>
                    <a:pt x="174" y="76"/>
                  </a:lnTo>
                  <a:lnTo>
                    <a:pt x="195" y="82"/>
                  </a:lnTo>
                  <a:lnTo>
                    <a:pt x="216" y="89"/>
                  </a:lnTo>
                  <a:lnTo>
                    <a:pt x="221" y="90"/>
                  </a:lnTo>
                  <a:lnTo>
                    <a:pt x="224" y="91"/>
                  </a:lnTo>
                  <a:lnTo>
                    <a:pt x="229" y="92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61" y="95"/>
                  </a:lnTo>
                  <a:lnTo>
                    <a:pt x="275" y="93"/>
                  </a:lnTo>
                  <a:lnTo>
                    <a:pt x="289" y="89"/>
                  </a:lnTo>
                  <a:lnTo>
                    <a:pt x="301" y="84"/>
                  </a:lnTo>
                  <a:lnTo>
                    <a:pt x="314" y="78"/>
                  </a:lnTo>
                  <a:lnTo>
                    <a:pt x="326" y="72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7" y="64"/>
                  </a:lnTo>
                  <a:lnTo>
                    <a:pt x="353" y="62"/>
                  </a:lnTo>
                  <a:lnTo>
                    <a:pt x="358" y="61"/>
                  </a:lnTo>
                  <a:lnTo>
                    <a:pt x="367" y="56"/>
                  </a:lnTo>
                  <a:lnTo>
                    <a:pt x="375" y="48"/>
                  </a:lnTo>
                  <a:lnTo>
                    <a:pt x="382" y="39"/>
                  </a:lnTo>
                  <a:lnTo>
                    <a:pt x="387" y="29"/>
                  </a:lnTo>
                  <a:lnTo>
                    <a:pt x="392" y="19"/>
                  </a:lnTo>
                  <a:lnTo>
                    <a:pt x="398" y="10"/>
                  </a:lnTo>
                  <a:lnTo>
                    <a:pt x="404" y="3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35" y="9"/>
                  </a:lnTo>
                  <a:lnTo>
                    <a:pt x="450" y="23"/>
                  </a:lnTo>
                  <a:lnTo>
                    <a:pt x="465" y="41"/>
                  </a:lnTo>
                  <a:lnTo>
                    <a:pt x="481" y="63"/>
                  </a:lnTo>
                  <a:lnTo>
                    <a:pt x="497" y="86"/>
                  </a:lnTo>
                  <a:lnTo>
                    <a:pt x="514" y="110"/>
                  </a:lnTo>
                  <a:lnTo>
                    <a:pt x="531" y="132"/>
                  </a:lnTo>
                  <a:lnTo>
                    <a:pt x="545" y="151"/>
                  </a:lnTo>
                  <a:lnTo>
                    <a:pt x="555" y="160"/>
                  </a:lnTo>
                  <a:lnTo>
                    <a:pt x="567" y="170"/>
                  </a:lnTo>
                  <a:lnTo>
                    <a:pt x="582" y="183"/>
                  </a:lnTo>
                  <a:lnTo>
                    <a:pt x="600" y="195"/>
                  </a:lnTo>
                  <a:lnTo>
                    <a:pt x="620" y="208"/>
                  </a:lnTo>
                  <a:lnTo>
                    <a:pt x="642" y="221"/>
                  </a:lnTo>
                  <a:lnTo>
                    <a:pt x="666" y="235"/>
                  </a:lnTo>
                  <a:lnTo>
                    <a:pt x="691" y="248"/>
                  </a:lnTo>
                  <a:lnTo>
                    <a:pt x="717" y="260"/>
                  </a:lnTo>
                  <a:lnTo>
                    <a:pt x="744" y="272"/>
                  </a:lnTo>
                  <a:lnTo>
                    <a:pt x="771" y="282"/>
                  </a:lnTo>
                  <a:lnTo>
                    <a:pt x="799" y="291"/>
                  </a:lnTo>
                  <a:lnTo>
                    <a:pt x="825" y="299"/>
                  </a:lnTo>
                  <a:lnTo>
                    <a:pt x="853" y="305"/>
                  </a:lnTo>
                  <a:lnTo>
                    <a:pt x="878" y="310"/>
                  </a:lnTo>
                  <a:lnTo>
                    <a:pt x="904" y="311"/>
                  </a:lnTo>
                  <a:lnTo>
                    <a:pt x="930" y="312"/>
                  </a:lnTo>
                  <a:lnTo>
                    <a:pt x="959" y="313"/>
                  </a:lnTo>
                  <a:lnTo>
                    <a:pt x="991" y="316"/>
                  </a:lnTo>
                  <a:lnTo>
                    <a:pt x="1026" y="319"/>
                  </a:lnTo>
                  <a:lnTo>
                    <a:pt x="1061" y="322"/>
                  </a:lnTo>
                  <a:lnTo>
                    <a:pt x="1097" y="327"/>
                  </a:lnTo>
                  <a:lnTo>
                    <a:pt x="1135" y="332"/>
                  </a:lnTo>
                  <a:lnTo>
                    <a:pt x="1172" y="336"/>
                  </a:lnTo>
                  <a:lnTo>
                    <a:pt x="1209" y="342"/>
                  </a:lnTo>
                  <a:lnTo>
                    <a:pt x="1246" y="349"/>
                  </a:lnTo>
                  <a:lnTo>
                    <a:pt x="1280" y="355"/>
                  </a:lnTo>
                  <a:lnTo>
                    <a:pt x="1312" y="362"/>
                  </a:lnTo>
                  <a:lnTo>
                    <a:pt x="1344" y="369"/>
                  </a:lnTo>
                  <a:lnTo>
                    <a:pt x="1370" y="377"/>
                  </a:lnTo>
                  <a:lnTo>
                    <a:pt x="1394" y="384"/>
                  </a:lnTo>
                  <a:lnTo>
                    <a:pt x="1415" y="392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3" name="Freeform 618"/>
            <p:cNvSpPr>
              <a:spLocks/>
            </p:cNvSpPr>
            <p:nvPr/>
          </p:nvSpPr>
          <p:spPr bwMode="auto">
            <a:xfrm>
              <a:off x="3573" y="2411"/>
              <a:ext cx="756" cy="275"/>
            </a:xfrm>
            <a:custGeom>
              <a:avLst/>
              <a:gdLst>
                <a:gd name="T0" fmla="*/ 15 w 1511"/>
                <a:gd name="T1" fmla="*/ 20 h 550"/>
                <a:gd name="T2" fmla="*/ 13 w 1511"/>
                <a:gd name="T3" fmla="*/ 19 h 550"/>
                <a:gd name="T4" fmla="*/ 10 w 1511"/>
                <a:gd name="T5" fmla="*/ 18 h 550"/>
                <a:gd name="T6" fmla="*/ 7 w 1511"/>
                <a:gd name="T7" fmla="*/ 16 h 550"/>
                <a:gd name="T8" fmla="*/ 4 w 1511"/>
                <a:gd name="T9" fmla="*/ 14 h 550"/>
                <a:gd name="T10" fmla="*/ 1 w 1511"/>
                <a:gd name="T11" fmla="*/ 12 h 550"/>
                <a:gd name="T12" fmla="*/ 1 w 1511"/>
                <a:gd name="T13" fmla="*/ 8 h 550"/>
                <a:gd name="T14" fmla="*/ 2 w 1511"/>
                <a:gd name="T15" fmla="*/ 5 h 550"/>
                <a:gd name="T16" fmla="*/ 6 w 1511"/>
                <a:gd name="T17" fmla="*/ 4 h 550"/>
                <a:gd name="T18" fmla="*/ 10 w 1511"/>
                <a:gd name="T19" fmla="*/ 5 h 550"/>
                <a:gd name="T20" fmla="*/ 14 w 1511"/>
                <a:gd name="T21" fmla="*/ 6 h 550"/>
                <a:gd name="T22" fmla="*/ 18 w 1511"/>
                <a:gd name="T23" fmla="*/ 6 h 550"/>
                <a:gd name="T24" fmla="*/ 20 w 1511"/>
                <a:gd name="T25" fmla="*/ 5 h 550"/>
                <a:gd name="T26" fmla="*/ 23 w 1511"/>
                <a:gd name="T27" fmla="*/ 4 h 550"/>
                <a:gd name="T28" fmla="*/ 24 w 1511"/>
                <a:gd name="T29" fmla="*/ 2 h 550"/>
                <a:gd name="T30" fmla="*/ 25 w 1511"/>
                <a:gd name="T31" fmla="*/ 0 h 550"/>
                <a:gd name="T32" fmla="*/ 28 w 1511"/>
                <a:gd name="T33" fmla="*/ 2 h 550"/>
                <a:gd name="T34" fmla="*/ 31 w 1511"/>
                <a:gd name="T35" fmla="*/ 5 h 550"/>
                <a:gd name="T36" fmla="*/ 34 w 1511"/>
                <a:gd name="T37" fmla="*/ 9 h 550"/>
                <a:gd name="T38" fmla="*/ 36 w 1511"/>
                <a:gd name="T39" fmla="*/ 11 h 550"/>
                <a:gd name="T40" fmla="*/ 40 w 1511"/>
                <a:gd name="T41" fmla="*/ 14 h 550"/>
                <a:gd name="T42" fmla="*/ 44 w 1511"/>
                <a:gd name="T43" fmla="*/ 16 h 550"/>
                <a:gd name="T44" fmla="*/ 49 w 1511"/>
                <a:gd name="T45" fmla="*/ 18 h 550"/>
                <a:gd name="T46" fmla="*/ 54 w 1511"/>
                <a:gd name="T47" fmla="*/ 19 h 550"/>
                <a:gd name="T48" fmla="*/ 59 w 1511"/>
                <a:gd name="T49" fmla="*/ 20 h 550"/>
                <a:gd name="T50" fmla="*/ 66 w 1511"/>
                <a:gd name="T51" fmla="*/ 20 h 550"/>
                <a:gd name="T52" fmla="*/ 72 w 1511"/>
                <a:gd name="T53" fmla="*/ 21 h 550"/>
                <a:gd name="T54" fmla="*/ 79 w 1511"/>
                <a:gd name="T55" fmla="*/ 22 h 550"/>
                <a:gd name="T56" fmla="*/ 85 w 1511"/>
                <a:gd name="T57" fmla="*/ 23 h 550"/>
                <a:gd name="T58" fmla="*/ 89 w 1511"/>
                <a:gd name="T59" fmla="*/ 25 h 550"/>
                <a:gd name="T60" fmla="*/ 92 w 1511"/>
                <a:gd name="T61" fmla="*/ 27 h 550"/>
                <a:gd name="T62" fmla="*/ 94 w 1511"/>
                <a:gd name="T63" fmla="*/ 29 h 550"/>
                <a:gd name="T64" fmla="*/ 95 w 1511"/>
                <a:gd name="T65" fmla="*/ 31 h 550"/>
                <a:gd name="T66" fmla="*/ 93 w 1511"/>
                <a:gd name="T67" fmla="*/ 33 h 550"/>
                <a:gd name="T68" fmla="*/ 89 w 1511"/>
                <a:gd name="T69" fmla="*/ 35 h 550"/>
                <a:gd name="T70" fmla="*/ 83 w 1511"/>
                <a:gd name="T71" fmla="*/ 34 h 550"/>
                <a:gd name="T72" fmla="*/ 75 w 1511"/>
                <a:gd name="T73" fmla="*/ 33 h 550"/>
                <a:gd name="T74" fmla="*/ 67 w 1511"/>
                <a:gd name="T75" fmla="*/ 30 h 550"/>
                <a:gd name="T76" fmla="*/ 60 w 1511"/>
                <a:gd name="T77" fmla="*/ 27 h 550"/>
                <a:gd name="T78" fmla="*/ 53 w 1511"/>
                <a:gd name="T79" fmla="*/ 24 h 550"/>
                <a:gd name="T80" fmla="*/ 48 w 1511"/>
                <a:gd name="T81" fmla="*/ 23 h 550"/>
                <a:gd name="T82" fmla="*/ 44 w 1511"/>
                <a:gd name="T83" fmla="*/ 21 h 550"/>
                <a:gd name="T84" fmla="*/ 41 w 1511"/>
                <a:gd name="T85" fmla="*/ 21 h 550"/>
                <a:gd name="T86" fmla="*/ 38 w 1511"/>
                <a:gd name="T87" fmla="*/ 21 h 550"/>
                <a:gd name="T88" fmla="*/ 35 w 1511"/>
                <a:gd name="T89" fmla="*/ 21 h 550"/>
                <a:gd name="T90" fmla="*/ 33 w 1511"/>
                <a:gd name="T91" fmla="*/ 22 h 550"/>
                <a:gd name="T92" fmla="*/ 31 w 1511"/>
                <a:gd name="T93" fmla="*/ 23 h 550"/>
                <a:gd name="T94" fmla="*/ 29 w 1511"/>
                <a:gd name="T95" fmla="*/ 23 h 550"/>
                <a:gd name="T96" fmla="*/ 25 w 1511"/>
                <a:gd name="T97" fmla="*/ 23 h 550"/>
                <a:gd name="T98" fmla="*/ 21 w 1511"/>
                <a:gd name="T99" fmla="*/ 22 h 550"/>
                <a:gd name="T100" fmla="*/ 16 w 1511"/>
                <a:gd name="T101" fmla="*/ 20 h 5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550"/>
                <a:gd name="T155" fmla="*/ 1511 w 1511"/>
                <a:gd name="T156" fmla="*/ 550 h 5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550">
                  <a:moveTo>
                    <a:pt x="242" y="310"/>
                  </a:moveTo>
                  <a:lnTo>
                    <a:pt x="240" y="309"/>
                  </a:lnTo>
                  <a:lnTo>
                    <a:pt x="235" y="308"/>
                  </a:lnTo>
                  <a:lnTo>
                    <a:pt x="226" y="306"/>
                  </a:lnTo>
                  <a:lnTo>
                    <a:pt x="214" y="301"/>
                  </a:lnTo>
                  <a:lnTo>
                    <a:pt x="202" y="297"/>
                  </a:lnTo>
                  <a:lnTo>
                    <a:pt x="186" y="291"/>
                  </a:lnTo>
                  <a:lnTo>
                    <a:pt x="169" y="285"/>
                  </a:lnTo>
                  <a:lnTo>
                    <a:pt x="152" y="278"/>
                  </a:lnTo>
                  <a:lnTo>
                    <a:pt x="134" y="270"/>
                  </a:lnTo>
                  <a:lnTo>
                    <a:pt x="115" y="262"/>
                  </a:lnTo>
                  <a:lnTo>
                    <a:pt x="97" y="253"/>
                  </a:lnTo>
                  <a:lnTo>
                    <a:pt x="80" y="244"/>
                  </a:lnTo>
                  <a:lnTo>
                    <a:pt x="63" y="234"/>
                  </a:lnTo>
                  <a:lnTo>
                    <a:pt x="50" y="224"/>
                  </a:lnTo>
                  <a:lnTo>
                    <a:pt x="37" y="215"/>
                  </a:lnTo>
                  <a:lnTo>
                    <a:pt x="27" y="204"/>
                  </a:lnTo>
                  <a:lnTo>
                    <a:pt x="13" y="184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1" y="121"/>
                  </a:lnTo>
                  <a:lnTo>
                    <a:pt x="7" y="103"/>
                  </a:lnTo>
                  <a:lnTo>
                    <a:pt x="16" y="87"/>
                  </a:lnTo>
                  <a:lnTo>
                    <a:pt x="29" y="74"/>
                  </a:lnTo>
                  <a:lnTo>
                    <a:pt x="44" y="65"/>
                  </a:lnTo>
                  <a:lnTo>
                    <a:pt x="62" y="59"/>
                  </a:lnTo>
                  <a:lnTo>
                    <a:pt x="83" y="58"/>
                  </a:lnTo>
                  <a:lnTo>
                    <a:pt x="107" y="59"/>
                  </a:lnTo>
                  <a:lnTo>
                    <a:pt x="131" y="63"/>
                  </a:lnTo>
                  <a:lnTo>
                    <a:pt x="157" y="67"/>
                  </a:lnTo>
                  <a:lnTo>
                    <a:pt x="181" y="73"/>
                  </a:lnTo>
                  <a:lnTo>
                    <a:pt x="204" y="80"/>
                  </a:lnTo>
                  <a:lnTo>
                    <a:pt x="224" y="86"/>
                  </a:lnTo>
                  <a:lnTo>
                    <a:pt x="241" y="89"/>
                  </a:lnTo>
                  <a:lnTo>
                    <a:pt x="258" y="89"/>
                  </a:lnTo>
                  <a:lnTo>
                    <a:pt x="274" y="86"/>
                  </a:lnTo>
                  <a:lnTo>
                    <a:pt x="290" y="80"/>
                  </a:lnTo>
                  <a:lnTo>
                    <a:pt x="305" y="73"/>
                  </a:lnTo>
                  <a:lnTo>
                    <a:pt x="319" y="67"/>
                  </a:lnTo>
                  <a:lnTo>
                    <a:pt x="333" y="61"/>
                  </a:lnTo>
                  <a:lnTo>
                    <a:pt x="346" y="58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5"/>
                  </a:lnTo>
                  <a:lnTo>
                    <a:pt x="378" y="23"/>
                  </a:lnTo>
                  <a:lnTo>
                    <a:pt x="384" y="13"/>
                  </a:lnTo>
                  <a:lnTo>
                    <a:pt x="389" y="5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23" y="7"/>
                  </a:lnTo>
                  <a:lnTo>
                    <a:pt x="437" y="20"/>
                  </a:lnTo>
                  <a:lnTo>
                    <a:pt x="453" y="37"/>
                  </a:lnTo>
                  <a:lnTo>
                    <a:pt x="469" y="58"/>
                  </a:lnTo>
                  <a:lnTo>
                    <a:pt x="485" y="80"/>
                  </a:lnTo>
                  <a:lnTo>
                    <a:pt x="501" y="102"/>
                  </a:lnTo>
                  <a:lnTo>
                    <a:pt x="517" y="123"/>
                  </a:lnTo>
                  <a:lnTo>
                    <a:pt x="532" y="140"/>
                  </a:lnTo>
                  <a:lnTo>
                    <a:pt x="541" y="148"/>
                  </a:lnTo>
                  <a:lnTo>
                    <a:pt x="554" y="158"/>
                  </a:lnTo>
                  <a:lnTo>
                    <a:pt x="569" y="170"/>
                  </a:lnTo>
                  <a:lnTo>
                    <a:pt x="586" y="182"/>
                  </a:lnTo>
                  <a:lnTo>
                    <a:pt x="607" y="195"/>
                  </a:lnTo>
                  <a:lnTo>
                    <a:pt x="629" y="209"/>
                  </a:lnTo>
                  <a:lnTo>
                    <a:pt x="652" y="223"/>
                  </a:lnTo>
                  <a:lnTo>
                    <a:pt x="676" y="235"/>
                  </a:lnTo>
                  <a:lnTo>
                    <a:pt x="703" y="248"/>
                  </a:lnTo>
                  <a:lnTo>
                    <a:pt x="729" y="261"/>
                  </a:lnTo>
                  <a:lnTo>
                    <a:pt x="756" y="272"/>
                  </a:lnTo>
                  <a:lnTo>
                    <a:pt x="783" y="282"/>
                  </a:lnTo>
                  <a:lnTo>
                    <a:pt x="810" y="290"/>
                  </a:lnTo>
                  <a:lnTo>
                    <a:pt x="836" y="297"/>
                  </a:lnTo>
                  <a:lnTo>
                    <a:pt x="862" y="300"/>
                  </a:lnTo>
                  <a:lnTo>
                    <a:pt x="886" y="302"/>
                  </a:lnTo>
                  <a:lnTo>
                    <a:pt x="911" y="303"/>
                  </a:lnTo>
                  <a:lnTo>
                    <a:pt x="940" y="305"/>
                  </a:lnTo>
                  <a:lnTo>
                    <a:pt x="972" y="307"/>
                  </a:lnTo>
                  <a:lnTo>
                    <a:pt x="1005" y="309"/>
                  </a:lnTo>
                  <a:lnTo>
                    <a:pt x="1041" y="314"/>
                  </a:lnTo>
                  <a:lnTo>
                    <a:pt x="1077" y="317"/>
                  </a:lnTo>
                  <a:lnTo>
                    <a:pt x="1114" y="322"/>
                  </a:lnTo>
                  <a:lnTo>
                    <a:pt x="1152" y="328"/>
                  </a:lnTo>
                  <a:lnTo>
                    <a:pt x="1187" y="333"/>
                  </a:lnTo>
                  <a:lnTo>
                    <a:pt x="1224" y="339"/>
                  </a:lnTo>
                  <a:lnTo>
                    <a:pt x="1259" y="345"/>
                  </a:lnTo>
                  <a:lnTo>
                    <a:pt x="1291" y="352"/>
                  </a:lnTo>
                  <a:lnTo>
                    <a:pt x="1321" y="359"/>
                  </a:lnTo>
                  <a:lnTo>
                    <a:pt x="1349" y="366"/>
                  </a:lnTo>
                  <a:lnTo>
                    <a:pt x="1373" y="373"/>
                  </a:lnTo>
                  <a:lnTo>
                    <a:pt x="1392" y="379"/>
                  </a:lnTo>
                  <a:lnTo>
                    <a:pt x="1411" y="388"/>
                  </a:lnTo>
                  <a:lnTo>
                    <a:pt x="1428" y="397"/>
                  </a:lnTo>
                  <a:lnTo>
                    <a:pt x="1445" y="407"/>
                  </a:lnTo>
                  <a:lnTo>
                    <a:pt x="1460" y="418"/>
                  </a:lnTo>
                  <a:lnTo>
                    <a:pt x="1475" y="429"/>
                  </a:lnTo>
                  <a:lnTo>
                    <a:pt x="1488" y="442"/>
                  </a:lnTo>
                  <a:lnTo>
                    <a:pt x="1498" y="454"/>
                  </a:lnTo>
                  <a:lnTo>
                    <a:pt x="1505" y="467"/>
                  </a:lnTo>
                  <a:lnTo>
                    <a:pt x="1510" y="480"/>
                  </a:lnTo>
                  <a:lnTo>
                    <a:pt x="1511" y="491"/>
                  </a:lnTo>
                  <a:lnTo>
                    <a:pt x="1508" y="503"/>
                  </a:lnTo>
                  <a:lnTo>
                    <a:pt x="1501" y="514"/>
                  </a:lnTo>
                  <a:lnTo>
                    <a:pt x="1488" y="525"/>
                  </a:lnTo>
                  <a:lnTo>
                    <a:pt x="1472" y="533"/>
                  </a:lnTo>
                  <a:lnTo>
                    <a:pt x="1449" y="541"/>
                  </a:lnTo>
                  <a:lnTo>
                    <a:pt x="1420" y="547"/>
                  </a:lnTo>
                  <a:lnTo>
                    <a:pt x="1387" y="550"/>
                  </a:lnTo>
                  <a:lnTo>
                    <a:pt x="1351" y="549"/>
                  </a:lnTo>
                  <a:lnTo>
                    <a:pt x="1313" y="544"/>
                  </a:lnTo>
                  <a:lnTo>
                    <a:pt x="1274" y="537"/>
                  </a:lnTo>
                  <a:lnTo>
                    <a:pt x="1234" y="527"/>
                  </a:lnTo>
                  <a:lnTo>
                    <a:pt x="1192" y="514"/>
                  </a:lnTo>
                  <a:lnTo>
                    <a:pt x="1151" y="500"/>
                  </a:lnTo>
                  <a:lnTo>
                    <a:pt x="1108" y="485"/>
                  </a:lnTo>
                  <a:lnTo>
                    <a:pt x="1067" y="469"/>
                  </a:lnTo>
                  <a:lnTo>
                    <a:pt x="1026" y="452"/>
                  </a:lnTo>
                  <a:lnTo>
                    <a:pt x="986" y="436"/>
                  </a:lnTo>
                  <a:lnTo>
                    <a:pt x="948" y="420"/>
                  </a:lnTo>
                  <a:lnTo>
                    <a:pt x="911" y="405"/>
                  </a:lnTo>
                  <a:lnTo>
                    <a:pt x="878" y="390"/>
                  </a:lnTo>
                  <a:lnTo>
                    <a:pt x="847" y="378"/>
                  </a:lnTo>
                  <a:lnTo>
                    <a:pt x="818" y="368"/>
                  </a:lnTo>
                  <a:lnTo>
                    <a:pt x="791" y="360"/>
                  </a:lnTo>
                  <a:lnTo>
                    <a:pt x="767" y="353"/>
                  </a:lnTo>
                  <a:lnTo>
                    <a:pt x="744" y="346"/>
                  </a:lnTo>
                  <a:lnTo>
                    <a:pt x="721" y="340"/>
                  </a:lnTo>
                  <a:lnTo>
                    <a:pt x="700" y="336"/>
                  </a:lnTo>
                  <a:lnTo>
                    <a:pt x="680" y="332"/>
                  </a:lnTo>
                  <a:lnTo>
                    <a:pt x="661" y="330"/>
                  </a:lnTo>
                  <a:lnTo>
                    <a:pt x="643" y="328"/>
                  </a:lnTo>
                  <a:lnTo>
                    <a:pt x="625" y="326"/>
                  </a:lnTo>
                  <a:lnTo>
                    <a:pt x="610" y="326"/>
                  </a:lnTo>
                  <a:lnTo>
                    <a:pt x="594" y="326"/>
                  </a:lnTo>
                  <a:lnTo>
                    <a:pt x="581" y="328"/>
                  </a:lnTo>
                  <a:lnTo>
                    <a:pt x="568" y="329"/>
                  </a:lnTo>
                  <a:lnTo>
                    <a:pt x="555" y="332"/>
                  </a:lnTo>
                  <a:lnTo>
                    <a:pt x="544" y="336"/>
                  </a:lnTo>
                  <a:lnTo>
                    <a:pt x="532" y="339"/>
                  </a:lnTo>
                  <a:lnTo>
                    <a:pt x="522" y="344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488" y="358"/>
                  </a:lnTo>
                  <a:lnTo>
                    <a:pt x="476" y="362"/>
                  </a:lnTo>
                  <a:lnTo>
                    <a:pt x="463" y="366"/>
                  </a:lnTo>
                  <a:lnTo>
                    <a:pt x="449" y="368"/>
                  </a:lnTo>
                  <a:lnTo>
                    <a:pt x="433" y="369"/>
                  </a:lnTo>
                  <a:lnTo>
                    <a:pt x="416" y="370"/>
                  </a:lnTo>
                  <a:lnTo>
                    <a:pt x="397" y="368"/>
                  </a:lnTo>
                  <a:lnTo>
                    <a:pt x="378" y="365"/>
                  </a:lnTo>
                  <a:lnTo>
                    <a:pt x="355" y="359"/>
                  </a:lnTo>
                  <a:lnTo>
                    <a:pt x="331" y="351"/>
                  </a:lnTo>
                  <a:lnTo>
                    <a:pt x="304" y="340"/>
                  </a:lnTo>
                  <a:lnTo>
                    <a:pt x="274" y="326"/>
                  </a:lnTo>
                  <a:lnTo>
                    <a:pt x="242" y="310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4" name="Freeform 619"/>
            <p:cNvSpPr>
              <a:spLocks/>
            </p:cNvSpPr>
            <p:nvPr/>
          </p:nvSpPr>
          <p:spPr bwMode="auto">
            <a:xfrm>
              <a:off x="3571" y="2432"/>
              <a:ext cx="69" cy="158"/>
            </a:xfrm>
            <a:custGeom>
              <a:avLst/>
              <a:gdLst>
                <a:gd name="T0" fmla="*/ 8 w 138"/>
                <a:gd name="T1" fmla="*/ 0 h 316"/>
                <a:gd name="T2" fmla="*/ 9 w 138"/>
                <a:gd name="T3" fmla="*/ 18 h 316"/>
                <a:gd name="T4" fmla="*/ 9 w 138"/>
                <a:gd name="T5" fmla="*/ 18 h 316"/>
                <a:gd name="T6" fmla="*/ 9 w 138"/>
                <a:gd name="T7" fmla="*/ 18 h 316"/>
                <a:gd name="T8" fmla="*/ 8 w 138"/>
                <a:gd name="T9" fmla="*/ 19 h 316"/>
                <a:gd name="T10" fmla="*/ 7 w 138"/>
                <a:gd name="T11" fmla="*/ 20 h 316"/>
                <a:gd name="T12" fmla="*/ 6 w 138"/>
                <a:gd name="T13" fmla="*/ 20 h 316"/>
                <a:gd name="T14" fmla="*/ 5 w 138"/>
                <a:gd name="T15" fmla="*/ 20 h 316"/>
                <a:gd name="T16" fmla="*/ 4 w 138"/>
                <a:gd name="T17" fmla="*/ 20 h 316"/>
                <a:gd name="T18" fmla="*/ 2 w 138"/>
                <a:gd name="T19" fmla="*/ 18 h 316"/>
                <a:gd name="T20" fmla="*/ 0 w 138"/>
                <a:gd name="T21" fmla="*/ 9 h 316"/>
                <a:gd name="T22" fmla="*/ 1 w 138"/>
                <a:gd name="T23" fmla="*/ 9 h 316"/>
                <a:gd name="T24" fmla="*/ 1 w 138"/>
                <a:gd name="T25" fmla="*/ 8 h 316"/>
                <a:gd name="T26" fmla="*/ 1 w 138"/>
                <a:gd name="T27" fmla="*/ 8 h 316"/>
                <a:gd name="T28" fmla="*/ 2 w 138"/>
                <a:gd name="T29" fmla="*/ 7 h 316"/>
                <a:gd name="T30" fmla="*/ 2 w 138"/>
                <a:gd name="T31" fmla="*/ 7 h 316"/>
                <a:gd name="T32" fmla="*/ 2 w 138"/>
                <a:gd name="T33" fmla="*/ 6 h 316"/>
                <a:gd name="T34" fmla="*/ 2 w 138"/>
                <a:gd name="T35" fmla="*/ 5 h 316"/>
                <a:gd name="T36" fmla="*/ 2 w 138"/>
                <a:gd name="T37" fmla="*/ 4 h 316"/>
                <a:gd name="T38" fmla="*/ 1 w 138"/>
                <a:gd name="T39" fmla="*/ 3 h 316"/>
                <a:gd name="T40" fmla="*/ 1 w 138"/>
                <a:gd name="T41" fmla="*/ 2 h 316"/>
                <a:gd name="T42" fmla="*/ 2 w 138"/>
                <a:gd name="T43" fmla="*/ 2 h 316"/>
                <a:gd name="T44" fmla="*/ 2 w 138"/>
                <a:gd name="T45" fmla="*/ 2 h 316"/>
                <a:gd name="T46" fmla="*/ 2 w 138"/>
                <a:gd name="T47" fmla="*/ 2 h 316"/>
                <a:gd name="T48" fmla="*/ 3 w 138"/>
                <a:gd name="T49" fmla="*/ 2 h 316"/>
                <a:gd name="T50" fmla="*/ 3 w 138"/>
                <a:gd name="T51" fmla="*/ 2 h 316"/>
                <a:gd name="T52" fmla="*/ 3 w 138"/>
                <a:gd name="T53" fmla="*/ 2 h 316"/>
                <a:gd name="T54" fmla="*/ 4 w 138"/>
                <a:gd name="T55" fmla="*/ 2 h 316"/>
                <a:gd name="T56" fmla="*/ 4 w 138"/>
                <a:gd name="T57" fmla="*/ 2 h 316"/>
                <a:gd name="T58" fmla="*/ 5 w 138"/>
                <a:gd name="T59" fmla="*/ 3 h 316"/>
                <a:gd name="T60" fmla="*/ 5 w 138"/>
                <a:gd name="T61" fmla="*/ 3 h 316"/>
                <a:gd name="T62" fmla="*/ 6 w 138"/>
                <a:gd name="T63" fmla="*/ 3 h 316"/>
                <a:gd name="T64" fmla="*/ 6 w 138"/>
                <a:gd name="T65" fmla="*/ 2 h 316"/>
                <a:gd name="T66" fmla="*/ 7 w 138"/>
                <a:gd name="T67" fmla="*/ 2 h 316"/>
                <a:gd name="T68" fmla="*/ 8 w 138"/>
                <a:gd name="T69" fmla="*/ 0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16"/>
                <a:gd name="T107" fmla="*/ 138 w 138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16">
                  <a:moveTo>
                    <a:pt x="115" y="0"/>
                  </a:moveTo>
                  <a:lnTo>
                    <a:pt x="138" y="276"/>
                  </a:lnTo>
                  <a:lnTo>
                    <a:pt x="136" y="280"/>
                  </a:lnTo>
                  <a:lnTo>
                    <a:pt x="130" y="288"/>
                  </a:lnTo>
                  <a:lnTo>
                    <a:pt x="121" y="298"/>
                  </a:lnTo>
                  <a:lnTo>
                    <a:pt x="108" y="309"/>
                  </a:lnTo>
                  <a:lnTo>
                    <a:pt x="92" y="316"/>
                  </a:lnTo>
                  <a:lnTo>
                    <a:pt x="72" y="316"/>
                  </a:lnTo>
                  <a:lnTo>
                    <a:pt x="50" y="306"/>
                  </a:lnTo>
                  <a:lnTo>
                    <a:pt x="26" y="28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7" y="127"/>
                  </a:lnTo>
                  <a:lnTo>
                    <a:pt x="12" y="119"/>
                  </a:lnTo>
                  <a:lnTo>
                    <a:pt x="19" y="108"/>
                  </a:lnTo>
                  <a:lnTo>
                    <a:pt x="25" y="97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2" y="54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5" y="36"/>
                  </a:lnTo>
                  <a:lnTo>
                    <a:pt x="85" y="34"/>
                  </a:lnTo>
                  <a:lnTo>
                    <a:pt x="95" y="30"/>
                  </a:lnTo>
                  <a:lnTo>
                    <a:pt x="104" y="1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5" name="Freeform 620"/>
            <p:cNvSpPr>
              <a:spLocks/>
            </p:cNvSpPr>
            <p:nvPr/>
          </p:nvSpPr>
          <p:spPr bwMode="auto">
            <a:xfrm>
              <a:off x="3562" y="2203"/>
              <a:ext cx="199" cy="173"/>
            </a:xfrm>
            <a:custGeom>
              <a:avLst/>
              <a:gdLst>
                <a:gd name="T0" fmla="*/ 0 w 399"/>
                <a:gd name="T1" fmla="*/ 5 h 346"/>
                <a:gd name="T2" fmla="*/ 16 w 399"/>
                <a:gd name="T3" fmla="*/ 22 h 346"/>
                <a:gd name="T4" fmla="*/ 16 w 399"/>
                <a:gd name="T5" fmla="*/ 22 h 346"/>
                <a:gd name="T6" fmla="*/ 17 w 399"/>
                <a:gd name="T7" fmla="*/ 22 h 346"/>
                <a:gd name="T8" fmla="*/ 17 w 399"/>
                <a:gd name="T9" fmla="*/ 22 h 346"/>
                <a:gd name="T10" fmla="*/ 17 w 399"/>
                <a:gd name="T11" fmla="*/ 22 h 346"/>
                <a:gd name="T12" fmla="*/ 18 w 399"/>
                <a:gd name="T13" fmla="*/ 22 h 346"/>
                <a:gd name="T14" fmla="*/ 19 w 399"/>
                <a:gd name="T15" fmla="*/ 22 h 346"/>
                <a:gd name="T16" fmla="*/ 19 w 399"/>
                <a:gd name="T17" fmla="*/ 22 h 346"/>
                <a:gd name="T18" fmla="*/ 20 w 399"/>
                <a:gd name="T19" fmla="*/ 22 h 346"/>
                <a:gd name="T20" fmla="*/ 20 w 399"/>
                <a:gd name="T21" fmla="*/ 22 h 346"/>
                <a:gd name="T22" fmla="*/ 21 w 399"/>
                <a:gd name="T23" fmla="*/ 22 h 346"/>
                <a:gd name="T24" fmla="*/ 21 w 399"/>
                <a:gd name="T25" fmla="*/ 22 h 346"/>
                <a:gd name="T26" fmla="*/ 21 w 399"/>
                <a:gd name="T27" fmla="*/ 22 h 346"/>
                <a:gd name="T28" fmla="*/ 22 w 399"/>
                <a:gd name="T29" fmla="*/ 22 h 346"/>
                <a:gd name="T30" fmla="*/ 22 w 399"/>
                <a:gd name="T31" fmla="*/ 22 h 346"/>
                <a:gd name="T32" fmla="*/ 22 w 399"/>
                <a:gd name="T33" fmla="*/ 22 h 346"/>
                <a:gd name="T34" fmla="*/ 23 w 399"/>
                <a:gd name="T35" fmla="*/ 21 h 346"/>
                <a:gd name="T36" fmla="*/ 23 w 399"/>
                <a:gd name="T37" fmla="*/ 21 h 346"/>
                <a:gd name="T38" fmla="*/ 24 w 399"/>
                <a:gd name="T39" fmla="*/ 20 h 346"/>
                <a:gd name="T40" fmla="*/ 24 w 399"/>
                <a:gd name="T41" fmla="*/ 20 h 346"/>
                <a:gd name="T42" fmla="*/ 24 w 399"/>
                <a:gd name="T43" fmla="*/ 19 h 346"/>
                <a:gd name="T44" fmla="*/ 24 w 399"/>
                <a:gd name="T45" fmla="*/ 19 h 346"/>
                <a:gd name="T46" fmla="*/ 24 w 399"/>
                <a:gd name="T47" fmla="*/ 18 h 346"/>
                <a:gd name="T48" fmla="*/ 24 w 399"/>
                <a:gd name="T49" fmla="*/ 17 h 346"/>
                <a:gd name="T50" fmla="*/ 24 w 399"/>
                <a:gd name="T51" fmla="*/ 17 h 346"/>
                <a:gd name="T52" fmla="*/ 21 w 399"/>
                <a:gd name="T53" fmla="*/ 17 h 346"/>
                <a:gd name="T54" fmla="*/ 5 w 399"/>
                <a:gd name="T55" fmla="*/ 0 h 346"/>
                <a:gd name="T56" fmla="*/ 5 w 399"/>
                <a:gd name="T57" fmla="*/ 1 h 346"/>
                <a:gd name="T58" fmla="*/ 5 w 399"/>
                <a:gd name="T59" fmla="*/ 1 h 346"/>
                <a:gd name="T60" fmla="*/ 4 w 399"/>
                <a:gd name="T61" fmla="*/ 2 h 346"/>
                <a:gd name="T62" fmla="*/ 3 w 399"/>
                <a:gd name="T63" fmla="*/ 2 h 346"/>
                <a:gd name="T64" fmla="*/ 2 w 399"/>
                <a:gd name="T65" fmla="*/ 3 h 346"/>
                <a:gd name="T66" fmla="*/ 2 w 399"/>
                <a:gd name="T67" fmla="*/ 4 h 346"/>
                <a:gd name="T68" fmla="*/ 1 w 399"/>
                <a:gd name="T69" fmla="*/ 4 h 346"/>
                <a:gd name="T70" fmla="*/ 0 w 399"/>
                <a:gd name="T71" fmla="*/ 5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346"/>
                <a:gd name="T110" fmla="*/ 399 w 399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346">
                  <a:moveTo>
                    <a:pt x="0" y="65"/>
                  </a:moveTo>
                  <a:lnTo>
                    <a:pt x="265" y="346"/>
                  </a:lnTo>
                  <a:lnTo>
                    <a:pt x="266" y="345"/>
                  </a:lnTo>
                  <a:lnTo>
                    <a:pt x="272" y="344"/>
                  </a:lnTo>
                  <a:lnTo>
                    <a:pt x="279" y="343"/>
                  </a:lnTo>
                  <a:lnTo>
                    <a:pt x="287" y="340"/>
                  </a:lnTo>
                  <a:lnTo>
                    <a:pt x="297" y="339"/>
                  </a:lnTo>
                  <a:lnTo>
                    <a:pt x="308" y="338"/>
                  </a:lnTo>
                  <a:lnTo>
                    <a:pt x="317" y="338"/>
                  </a:lnTo>
                  <a:lnTo>
                    <a:pt x="326" y="340"/>
                  </a:lnTo>
                  <a:lnTo>
                    <a:pt x="334" y="343"/>
                  </a:lnTo>
                  <a:lnTo>
                    <a:pt x="340" y="345"/>
                  </a:lnTo>
                  <a:lnTo>
                    <a:pt x="347" y="345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62" y="340"/>
                  </a:lnTo>
                  <a:lnTo>
                    <a:pt x="366" y="337"/>
                  </a:lnTo>
                  <a:lnTo>
                    <a:pt x="371" y="332"/>
                  </a:lnTo>
                  <a:lnTo>
                    <a:pt x="377" y="326"/>
                  </a:lnTo>
                  <a:lnTo>
                    <a:pt x="384" y="318"/>
                  </a:lnTo>
                  <a:lnTo>
                    <a:pt x="391" y="309"/>
                  </a:lnTo>
                  <a:lnTo>
                    <a:pt x="396" y="299"/>
                  </a:lnTo>
                  <a:lnTo>
                    <a:pt x="399" y="290"/>
                  </a:lnTo>
                  <a:lnTo>
                    <a:pt x="399" y="279"/>
                  </a:lnTo>
                  <a:lnTo>
                    <a:pt x="394" y="271"/>
                  </a:lnTo>
                  <a:lnTo>
                    <a:pt x="384" y="264"/>
                  </a:lnTo>
                  <a:lnTo>
                    <a:pt x="338" y="267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80" y="10"/>
                  </a:lnTo>
                  <a:lnTo>
                    <a:pt x="72" y="20"/>
                  </a:lnTo>
                  <a:lnTo>
                    <a:pt x="60" y="32"/>
                  </a:lnTo>
                  <a:lnTo>
                    <a:pt x="47" y="43"/>
                  </a:lnTo>
                  <a:lnTo>
                    <a:pt x="33" y="53"/>
                  </a:lnTo>
                  <a:lnTo>
                    <a:pt x="16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6" name="Freeform 621"/>
            <p:cNvSpPr>
              <a:spLocks/>
            </p:cNvSpPr>
            <p:nvPr/>
          </p:nvSpPr>
          <p:spPr bwMode="auto">
            <a:xfrm>
              <a:off x="3476" y="2106"/>
              <a:ext cx="14" cy="37"/>
            </a:xfrm>
            <a:custGeom>
              <a:avLst/>
              <a:gdLst>
                <a:gd name="T0" fmla="*/ 1 w 27"/>
                <a:gd name="T1" fmla="*/ 0 h 75"/>
                <a:gd name="T2" fmla="*/ 1 w 27"/>
                <a:gd name="T3" fmla="*/ 0 h 75"/>
                <a:gd name="T4" fmla="*/ 2 w 27"/>
                <a:gd name="T5" fmla="*/ 1 h 75"/>
                <a:gd name="T6" fmla="*/ 2 w 27"/>
                <a:gd name="T7" fmla="*/ 3 h 75"/>
                <a:gd name="T8" fmla="*/ 2 w 27"/>
                <a:gd name="T9" fmla="*/ 4 h 75"/>
                <a:gd name="T10" fmla="*/ 2 w 27"/>
                <a:gd name="T11" fmla="*/ 4 h 75"/>
                <a:gd name="T12" fmla="*/ 1 w 27"/>
                <a:gd name="T13" fmla="*/ 4 h 75"/>
                <a:gd name="T14" fmla="*/ 1 w 27"/>
                <a:gd name="T15" fmla="*/ 4 h 75"/>
                <a:gd name="T16" fmla="*/ 1 w 27"/>
                <a:gd name="T17" fmla="*/ 3 h 75"/>
                <a:gd name="T18" fmla="*/ 1 w 27"/>
                <a:gd name="T19" fmla="*/ 2 h 75"/>
                <a:gd name="T20" fmla="*/ 0 w 27"/>
                <a:gd name="T21" fmla="*/ 1 h 75"/>
                <a:gd name="T22" fmla="*/ 1 w 27"/>
                <a:gd name="T23" fmla="*/ 0 h 75"/>
                <a:gd name="T24" fmla="*/ 1 w 27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5"/>
                <a:gd name="T41" fmla="*/ 27 w 27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5">
                  <a:moveTo>
                    <a:pt x="5" y="0"/>
                  </a:moveTo>
                  <a:lnTo>
                    <a:pt x="10" y="9"/>
                  </a:lnTo>
                  <a:lnTo>
                    <a:pt x="20" y="30"/>
                  </a:lnTo>
                  <a:lnTo>
                    <a:pt x="27" y="53"/>
                  </a:lnTo>
                  <a:lnTo>
                    <a:pt x="25" y="71"/>
                  </a:lnTo>
                  <a:lnTo>
                    <a:pt x="19" y="75"/>
                  </a:lnTo>
                  <a:lnTo>
                    <a:pt x="13" y="71"/>
                  </a:lnTo>
                  <a:lnTo>
                    <a:pt x="8" y="64"/>
                  </a:lnTo>
                  <a:lnTo>
                    <a:pt x="3" y="53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7" name="Freeform 622"/>
            <p:cNvSpPr>
              <a:spLocks/>
            </p:cNvSpPr>
            <p:nvPr/>
          </p:nvSpPr>
          <p:spPr bwMode="auto">
            <a:xfrm>
              <a:off x="4004" y="1579"/>
              <a:ext cx="289" cy="179"/>
            </a:xfrm>
            <a:custGeom>
              <a:avLst/>
              <a:gdLst>
                <a:gd name="T0" fmla="*/ 7 w 578"/>
                <a:gd name="T1" fmla="*/ 8 h 360"/>
                <a:gd name="T2" fmla="*/ 7 w 578"/>
                <a:gd name="T3" fmla="*/ 9 h 360"/>
                <a:gd name="T4" fmla="*/ 5 w 578"/>
                <a:gd name="T5" fmla="*/ 9 h 360"/>
                <a:gd name="T6" fmla="*/ 4 w 578"/>
                <a:gd name="T7" fmla="*/ 9 h 360"/>
                <a:gd name="T8" fmla="*/ 2 w 578"/>
                <a:gd name="T9" fmla="*/ 7 h 360"/>
                <a:gd name="T10" fmla="*/ 0 w 578"/>
                <a:gd name="T11" fmla="*/ 6 h 360"/>
                <a:gd name="T12" fmla="*/ 1 w 578"/>
                <a:gd name="T13" fmla="*/ 5 h 360"/>
                <a:gd name="T14" fmla="*/ 3 w 578"/>
                <a:gd name="T15" fmla="*/ 4 h 360"/>
                <a:gd name="T16" fmla="*/ 5 w 578"/>
                <a:gd name="T17" fmla="*/ 3 h 360"/>
                <a:gd name="T18" fmla="*/ 7 w 578"/>
                <a:gd name="T19" fmla="*/ 2 h 360"/>
                <a:gd name="T20" fmla="*/ 9 w 578"/>
                <a:gd name="T21" fmla="*/ 1 h 360"/>
                <a:gd name="T22" fmla="*/ 11 w 578"/>
                <a:gd name="T23" fmla="*/ 1 h 360"/>
                <a:gd name="T24" fmla="*/ 14 w 578"/>
                <a:gd name="T25" fmla="*/ 0 h 360"/>
                <a:gd name="T26" fmla="*/ 16 w 578"/>
                <a:gd name="T27" fmla="*/ 0 h 360"/>
                <a:gd name="T28" fmla="*/ 18 w 578"/>
                <a:gd name="T29" fmla="*/ 0 h 360"/>
                <a:gd name="T30" fmla="*/ 21 w 578"/>
                <a:gd name="T31" fmla="*/ 0 h 360"/>
                <a:gd name="T32" fmla="*/ 23 w 578"/>
                <a:gd name="T33" fmla="*/ 0 h 360"/>
                <a:gd name="T34" fmla="*/ 25 w 578"/>
                <a:gd name="T35" fmla="*/ 1 h 360"/>
                <a:gd name="T36" fmla="*/ 27 w 578"/>
                <a:gd name="T37" fmla="*/ 2 h 360"/>
                <a:gd name="T38" fmla="*/ 29 w 578"/>
                <a:gd name="T39" fmla="*/ 3 h 360"/>
                <a:gd name="T40" fmla="*/ 30 w 578"/>
                <a:gd name="T41" fmla="*/ 4 h 360"/>
                <a:gd name="T42" fmla="*/ 32 w 578"/>
                <a:gd name="T43" fmla="*/ 5 h 360"/>
                <a:gd name="T44" fmla="*/ 33 w 578"/>
                <a:gd name="T45" fmla="*/ 6 h 360"/>
                <a:gd name="T46" fmla="*/ 34 w 578"/>
                <a:gd name="T47" fmla="*/ 8 h 360"/>
                <a:gd name="T48" fmla="*/ 35 w 578"/>
                <a:gd name="T49" fmla="*/ 10 h 360"/>
                <a:gd name="T50" fmla="*/ 36 w 578"/>
                <a:gd name="T51" fmla="*/ 13 h 360"/>
                <a:gd name="T52" fmla="*/ 37 w 578"/>
                <a:gd name="T53" fmla="*/ 16 h 360"/>
                <a:gd name="T54" fmla="*/ 36 w 578"/>
                <a:gd name="T55" fmla="*/ 19 h 360"/>
                <a:gd name="T56" fmla="*/ 34 w 578"/>
                <a:gd name="T57" fmla="*/ 21 h 360"/>
                <a:gd name="T58" fmla="*/ 32 w 578"/>
                <a:gd name="T59" fmla="*/ 22 h 360"/>
                <a:gd name="T60" fmla="*/ 29 w 578"/>
                <a:gd name="T61" fmla="*/ 21 h 360"/>
                <a:gd name="T62" fmla="*/ 27 w 578"/>
                <a:gd name="T63" fmla="*/ 19 h 360"/>
                <a:gd name="T64" fmla="*/ 25 w 578"/>
                <a:gd name="T65" fmla="*/ 17 h 360"/>
                <a:gd name="T66" fmla="*/ 24 w 578"/>
                <a:gd name="T67" fmla="*/ 14 h 360"/>
                <a:gd name="T68" fmla="*/ 24 w 578"/>
                <a:gd name="T69" fmla="*/ 12 h 360"/>
                <a:gd name="T70" fmla="*/ 25 w 578"/>
                <a:gd name="T71" fmla="*/ 10 h 360"/>
                <a:gd name="T72" fmla="*/ 26 w 578"/>
                <a:gd name="T73" fmla="*/ 9 h 360"/>
                <a:gd name="T74" fmla="*/ 25 w 578"/>
                <a:gd name="T75" fmla="*/ 7 h 360"/>
                <a:gd name="T76" fmla="*/ 23 w 578"/>
                <a:gd name="T77" fmla="*/ 6 h 360"/>
                <a:gd name="T78" fmla="*/ 21 w 578"/>
                <a:gd name="T79" fmla="*/ 5 h 360"/>
                <a:gd name="T80" fmla="*/ 19 w 578"/>
                <a:gd name="T81" fmla="*/ 5 h 360"/>
                <a:gd name="T82" fmla="*/ 17 w 578"/>
                <a:gd name="T83" fmla="*/ 6 h 360"/>
                <a:gd name="T84" fmla="*/ 15 w 578"/>
                <a:gd name="T85" fmla="*/ 6 h 360"/>
                <a:gd name="T86" fmla="*/ 13 w 578"/>
                <a:gd name="T87" fmla="*/ 7 h 360"/>
                <a:gd name="T88" fmla="*/ 11 w 578"/>
                <a:gd name="T89" fmla="*/ 7 h 360"/>
                <a:gd name="T90" fmla="*/ 10 w 578"/>
                <a:gd name="T91" fmla="*/ 8 h 360"/>
                <a:gd name="T92" fmla="*/ 8 w 578"/>
                <a:gd name="T93" fmla="*/ 8 h 360"/>
                <a:gd name="T94" fmla="*/ 8 w 578"/>
                <a:gd name="T95" fmla="*/ 8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360"/>
                <a:gd name="T146" fmla="*/ 578 w 578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360">
                  <a:moveTo>
                    <a:pt x="111" y="141"/>
                  </a:moveTo>
                  <a:lnTo>
                    <a:pt x="110" y="142"/>
                  </a:lnTo>
                  <a:lnTo>
                    <a:pt x="106" y="144"/>
                  </a:lnTo>
                  <a:lnTo>
                    <a:pt x="100" y="148"/>
                  </a:lnTo>
                  <a:lnTo>
                    <a:pt x="91" y="151"/>
                  </a:lnTo>
                  <a:lnTo>
                    <a:pt x="79" y="152"/>
                  </a:lnTo>
                  <a:lnTo>
                    <a:pt x="66" y="152"/>
                  </a:lnTo>
                  <a:lnTo>
                    <a:pt x="50" y="148"/>
                  </a:lnTo>
                  <a:lnTo>
                    <a:pt x="33" y="139"/>
                  </a:lnTo>
                  <a:lnTo>
                    <a:pt x="17" y="127"/>
                  </a:lnTo>
                  <a:lnTo>
                    <a:pt x="5" y="117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5" y="87"/>
                  </a:lnTo>
                  <a:lnTo>
                    <a:pt x="16" y="77"/>
                  </a:lnTo>
                  <a:lnTo>
                    <a:pt x="33" y="67"/>
                  </a:lnTo>
                  <a:lnTo>
                    <a:pt x="56" y="57"/>
                  </a:lnTo>
                  <a:lnTo>
                    <a:pt x="70" y="51"/>
                  </a:lnTo>
                  <a:lnTo>
                    <a:pt x="85" y="45"/>
                  </a:lnTo>
                  <a:lnTo>
                    <a:pt x="101" y="39"/>
                  </a:lnTo>
                  <a:lnTo>
                    <a:pt x="118" y="34"/>
                  </a:lnTo>
                  <a:lnTo>
                    <a:pt x="136" y="28"/>
                  </a:lnTo>
                  <a:lnTo>
                    <a:pt x="153" y="22"/>
                  </a:lnTo>
                  <a:lnTo>
                    <a:pt x="171" y="16"/>
                  </a:lnTo>
                  <a:lnTo>
                    <a:pt x="191" y="12"/>
                  </a:lnTo>
                  <a:lnTo>
                    <a:pt x="210" y="8"/>
                  </a:lnTo>
                  <a:lnTo>
                    <a:pt x="229" y="5"/>
                  </a:lnTo>
                  <a:lnTo>
                    <a:pt x="248" y="3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7" y="4"/>
                  </a:lnTo>
                  <a:lnTo>
                    <a:pt x="345" y="7"/>
                  </a:lnTo>
                  <a:lnTo>
                    <a:pt x="364" y="12"/>
                  </a:lnTo>
                  <a:lnTo>
                    <a:pt x="380" y="18"/>
                  </a:lnTo>
                  <a:lnTo>
                    <a:pt x="397" y="23"/>
                  </a:lnTo>
                  <a:lnTo>
                    <a:pt x="412" y="29"/>
                  </a:lnTo>
                  <a:lnTo>
                    <a:pt x="427" y="36"/>
                  </a:lnTo>
                  <a:lnTo>
                    <a:pt x="441" y="43"/>
                  </a:lnTo>
                  <a:lnTo>
                    <a:pt x="453" y="51"/>
                  </a:lnTo>
                  <a:lnTo>
                    <a:pt x="466" y="59"/>
                  </a:lnTo>
                  <a:lnTo>
                    <a:pt x="478" y="68"/>
                  </a:lnTo>
                  <a:lnTo>
                    <a:pt x="489" y="77"/>
                  </a:lnTo>
                  <a:lnTo>
                    <a:pt x="499" y="87"/>
                  </a:lnTo>
                  <a:lnTo>
                    <a:pt x="509" y="97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4" y="129"/>
                  </a:lnTo>
                  <a:lnTo>
                    <a:pt x="541" y="141"/>
                  </a:lnTo>
                  <a:lnTo>
                    <a:pt x="554" y="166"/>
                  </a:lnTo>
                  <a:lnTo>
                    <a:pt x="564" y="192"/>
                  </a:lnTo>
                  <a:lnTo>
                    <a:pt x="571" y="219"/>
                  </a:lnTo>
                  <a:lnTo>
                    <a:pt x="577" y="246"/>
                  </a:lnTo>
                  <a:lnTo>
                    <a:pt x="578" y="272"/>
                  </a:lnTo>
                  <a:lnTo>
                    <a:pt x="575" y="296"/>
                  </a:lnTo>
                  <a:lnTo>
                    <a:pt x="570" y="317"/>
                  </a:lnTo>
                  <a:lnTo>
                    <a:pt x="558" y="336"/>
                  </a:lnTo>
                  <a:lnTo>
                    <a:pt x="543" y="349"/>
                  </a:lnTo>
                  <a:lnTo>
                    <a:pt x="525" y="358"/>
                  </a:lnTo>
                  <a:lnTo>
                    <a:pt x="504" y="360"/>
                  </a:lnTo>
                  <a:lnTo>
                    <a:pt x="483" y="358"/>
                  </a:lnTo>
                  <a:lnTo>
                    <a:pt x="461" y="349"/>
                  </a:lnTo>
                  <a:lnTo>
                    <a:pt x="441" y="337"/>
                  </a:lnTo>
                  <a:lnTo>
                    <a:pt x="422" y="319"/>
                  </a:lnTo>
                  <a:lnTo>
                    <a:pt x="407" y="298"/>
                  </a:lnTo>
                  <a:lnTo>
                    <a:pt x="396" y="273"/>
                  </a:lnTo>
                  <a:lnTo>
                    <a:pt x="388" y="251"/>
                  </a:lnTo>
                  <a:lnTo>
                    <a:pt x="383" y="230"/>
                  </a:lnTo>
                  <a:lnTo>
                    <a:pt x="382" y="211"/>
                  </a:lnTo>
                  <a:lnTo>
                    <a:pt x="383" y="194"/>
                  </a:lnTo>
                  <a:lnTo>
                    <a:pt x="388" y="178"/>
                  </a:lnTo>
                  <a:lnTo>
                    <a:pt x="394" y="165"/>
                  </a:lnTo>
                  <a:lnTo>
                    <a:pt x="400" y="156"/>
                  </a:lnTo>
                  <a:lnTo>
                    <a:pt x="404" y="147"/>
                  </a:lnTo>
                  <a:lnTo>
                    <a:pt x="402" y="136"/>
                  </a:lnTo>
                  <a:lnTo>
                    <a:pt x="392" y="126"/>
                  </a:lnTo>
                  <a:lnTo>
                    <a:pt x="380" y="116"/>
                  </a:lnTo>
                  <a:lnTo>
                    <a:pt x="362" y="106"/>
                  </a:lnTo>
                  <a:lnTo>
                    <a:pt x="344" y="99"/>
                  </a:lnTo>
                  <a:lnTo>
                    <a:pt x="324" y="95"/>
                  </a:lnTo>
                  <a:lnTo>
                    <a:pt x="306" y="94"/>
                  </a:lnTo>
                  <a:lnTo>
                    <a:pt x="296" y="95"/>
                  </a:lnTo>
                  <a:lnTo>
                    <a:pt x="284" y="96"/>
                  </a:lnTo>
                  <a:lnTo>
                    <a:pt x="270" y="99"/>
                  </a:lnTo>
                  <a:lnTo>
                    <a:pt x="255" y="102"/>
                  </a:lnTo>
                  <a:lnTo>
                    <a:pt x="240" y="105"/>
                  </a:lnTo>
                  <a:lnTo>
                    <a:pt x="224" y="110"/>
                  </a:lnTo>
                  <a:lnTo>
                    <a:pt x="207" y="114"/>
                  </a:lnTo>
                  <a:lnTo>
                    <a:pt x="191" y="118"/>
                  </a:lnTo>
                  <a:lnTo>
                    <a:pt x="175" y="122"/>
                  </a:lnTo>
                  <a:lnTo>
                    <a:pt x="161" y="127"/>
                  </a:lnTo>
                  <a:lnTo>
                    <a:pt x="147" y="130"/>
                  </a:lnTo>
                  <a:lnTo>
                    <a:pt x="136" y="134"/>
                  </a:lnTo>
                  <a:lnTo>
                    <a:pt x="125" y="136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1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8" name="Freeform 623"/>
            <p:cNvSpPr>
              <a:spLocks/>
            </p:cNvSpPr>
            <p:nvPr/>
          </p:nvSpPr>
          <p:spPr bwMode="auto">
            <a:xfrm>
              <a:off x="4006" y="1580"/>
              <a:ext cx="286" cy="175"/>
            </a:xfrm>
            <a:custGeom>
              <a:avLst/>
              <a:gdLst>
                <a:gd name="T0" fmla="*/ 23 w 571"/>
                <a:gd name="T1" fmla="*/ 1 h 350"/>
                <a:gd name="T2" fmla="*/ 25 w 571"/>
                <a:gd name="T3" fmla="*/ 2 h 350"/>
                <a:gd name="T4" fmla="*/ 27 w 571"/>
                <a:gd name="T5" fmla="*/ 3 h 350"/>
                <a:gd name="T6" fmla="*/ 28 w 571"/>
                <a:gd name="T7" fmla="*/ 4 h 350"/>
                <a:gd name="T8" fmla="*/ 30 w 571"/>
                <a:gd name="T9" fmla="*/ 5 h 350"/>
                <a:gd name="T10" fmla="*/ 31 w 571"/>
                <a:gd name="T11" fmla="*/ 6 h 350"/>
                <a:gd name="T12" fmla="*/ 32 w 571"/>
                <a:gd name="T13" fmla="*/ 7 h 350"/>
                <a:gd name="T14" fmla="*/ 33 w 571"/>
                <a:gd name="T15" fmla="*/ 8 h 350"/>
                <a:gd name="T16" fmla="*/ 35 w 571"/>
                <a:gd name="T17" fmla="*/ 11 h 350"/>
                <a:gd name="T18" fmla="*/ 36 w 571"/>
                <a:gd name="T19" fmla="*/ 14 h 350"/>
                <a:gd name="T20" fmla="*/ 36 w 571"/>
                <a:gd name="T21" fmla="*/ 17 h 350"/>
                <a:gd name="T22" fmla="*/ 36 w 571"/>
                <a:gd name="T23" fmla="*/ 20 h 350"/>
                <a:gd name="T24" fmla="*/ 34 w 571"/>
                <a:gd name="T25" fmla="*/ 22 h 350"/>
                <a:gd name="T26" fmla="*/ 32 w 571"/>
                <a:gd name="T27" fmla="*/ 22 h 350"/>
                <a:gd name="T28" fmla="*/ 30 w 571"/>
                <a:gd name="T29" fmla="*/ 22 h 350"/>
                <a:gd name="T30" fmla="*/ 28 w 571"/>
                <a:gd name="T31" fmla="*/ 21 h 350"/>
                <a:gd name="T32" fmla="*/ 27 w 571"/>
                <a:gd name="T33" fmla="*/ 20 h 350"/>
                <a:gd name="T34" fmla="*/ 26 w 571"/>
                <a:gd name="T35" fmla="*/ 19 h 350"/>
                <a:gd name="T36" fmla="*/ 25 w 571"/>
                <a:gd name="T37" fmla="*/ 17 h 350"/>
                <a:gd name="T38" fmla="*/ 24 w 571"/>
                <a:gd name="T39" fmla="*/ 13 h 350"/>
                <a:gd name="T40" fmla="*/ 25 w 571"/>
                <a:gd name="T41" fmla="*/ 11 h 350"/>
                <a:gd name="T42" fmla="*/ 25 w 571"/>
                <a:gd name="T43" fmla="*/ 10 h 350"/>
                <a:gd name="T44" fmla="*/ 26 w 571"/>
                <a:gd name="T45" fmla="*/ 9 h 350"/>
                <a:gd name="T46" fmla="*/ 25 w 571"/>
                <a:gd name="T47" fmla="*/ 8 h 350"/>
                <a:gd name="T48" fmla="*/ 23 w 571"/>
                <a:gd name="T49" fmla="*/ 7 h 350"/>
                <a:gd name="T50" fmla="*/ 21 w 571"/>
                <a:gd name="T51" fmla="*/ 6 h 350"/>
                <a:gd name="T52" fmla="*/ 19 w 571"/>
                <a:gd name="T53" fmla="*/ 6 h 350"/>
                <a:gd name="T54" fmla="*/ 17 w 571"/>
                <a:gd name="T55" fmla="*/ 6 h 350"/>
                <a:gd name="T56" fmla="*/ 15 w 571"/>
                <a:gd name="T57" fmla="*/ 7 h 350"/>
                <a:gd name="T58" fmla="*/ 13 w 571"/>
                <a:gd name="T59" fmla="*/ 7 h 350"/>
                <a:gd name="T60" fmla="*/ 11 w 571"/>
                <a:gd name="T61" fmla="*/ 8 h 350"/>
                <a:gd name="T62" fmla="*/ 10 w 571"/>
                <a:gd name="T63" fmla="*/ 8 h 350"/>
                <a:gd name="T64" fmla="*/ 8 w 571"/>
                <a:gd name="T65" fmla="*/ 9 h 350"/>
                <a:gd name="T66" fmla="*/ 8 w 571"/>
                <a:gd name="T67" fmla="*/ 9 h 350"/>
                <a:gd name="T68" fmla="*/ 7 w 571"/>
                <a:gd name="T69" fmla="*/ 9 h 350"/>
                <a:gd name="T70" fmla="*/ 7 w 571"/>
                <a:gd name="T71" fmla="*/ 9 h 350"/>
                <a:gd name="T72" fmla="*/ 7 w 571"/>
                <a:gd name="T73" fmla="*/ 9 h 350"/>
                <a:gd name="T74" fmla="*/ 7 w 571"/>
                <a:gd name="T75" fmla="*/ 9 h 350"/>
                <a:gd name="T76" fmla="*/ 5 w 571"/>
                <a:gd name="T77" fmla="*/ 10 h 350"/>
                <a:gd name="T78" fmla="*/ 4 w 571"/>
                <a:gd name="T79" fmla="*/ 9 h 350"/>
                <a:gd name="T80" fmla="*/ 2 w 571"/>
                <a:gd name="T81" fmla="*/ 9 h 350"/>
                <a:gd name="T82" fmla="*/ 2 w 571"/>
                <a:gd name="T83" fmla="*/ 8 h 350"/>
                <a:gd name="T84" fmla="*/ 1 w 571"/>
                <a:gd name="T85" fmla="*/ 8 h 350"/>
                <a:gd name="T86" fmla="*/ 0 w 571"/>
                <a:gd name="T87" fmla="*/ 6 h 350"/>
                <a:gd name="T88" fmla="*/ 1 w 571"/>
                <a:gd name="T89" fmla="*/ 6 h 350"/>
                <a:gd name="T90" fmla="*/ 3 w 571"/>
                <a:gd name="T91" fmla="*/ 4 h 350"/>
                <a:gd name="T92" fmla="*/ 5 w 571"/>
                <a:gd name="T93" fmla="*/ 4 h 350"/>
                <a:gd name="T94" fmla="*/ 7 w 571"/>
                <a:gd name="T95" fmla="*/ 3 h 350"/>
                <a:gd name="T96" fmla="*/ 9 w 571"/>
                <a:gd name="T97" fmla="*/ 2 h 350"/>
                <a:gd name="T98" fmla="*/ 11 w 571"/>
                <a:gd name="T99" fmla="*/ 1 h 350"/>
                <a:gd name="T100" fmla="*/ 13 w 571"/>
                <a:gd name="T101" fmla="*/ 1 h 350"/>
                <a:gd name="T102" fmla="*/ 16 w 571"/>
                <a:gd name="T103" fmla="*/ 1 h 350"/>
                <a:gd name="T104" fmla="*/ 18 w 571"/>
                <a:gd name="T105" fmla="*/ 0 h 350"/>
                <a:gd name="T106" fmla="*/ 21 w 571"/>
                <a:gd name="T107" fmla="*/ 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1"/>
                <a:gd name="T163" fmla="*/ 0 h 350"/>
                <a:gd name="T164" fmla="*/ 571 w 571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1" h="350">
                  <a:moveTo>
                    <a:pt x="340" y="7"/>
                  </a:moveTo>
                  <a:lnTo>
                    <a:pt x="357" y="11"/>
                  </a:lnTo>
                  <a:lnTo>
                    <a:pt x="374" y="17"/>
                  </a:lnTo>
                  <a:lnTo>
                    <a:pt x="391" y="23"/>
                  </a:lnTo>
                  <a:lnTo>
                    <a:pt x="407" y="28"/>
                  </a:lnTo>
                  <a:lnTo>
                    <a:pt x="420" y="35"/>
                  </a:lnTo>
                  <a:lnTo>
                    <a:pt x="434" y="42"/>
                  </a:lnTo>
                  <a:lnTo>
                    <a:pt x="448" y="50"/>
                  </a:lnTo>
                  <a:lnTo>
                    <a:pt x="461" y="57"/>
                  </a:lnTo>
                  <a:lnTo>
                    <a:pt x="472" y="66"/>
                  </a:lnTo>
                  <a:lnTo>
                    <a:pt x="483" y="74"/>
                  </a:lnTo>
                  <a:lnTo>
                    <a:pt x="493" y="85"/>
                  </a:lnTo>
                  <a:lnTo>
                    <a:pt x="503" y="94"/>
                  </a:lnTo>
                  <a:lnTo>
                    <a:pt x="511" y="104"/>
                  </a:lnTo>
                  <a:lnTo>
                    <a:pt x="521" y="115"/>
                  </a:lnTo>
                  <a:lnTo>
                    <a:pt x="528" y="125"/>
                  </a:lnTo>
                  <a:lnTo>
                    <a:pt x="534" y="137"/>
                  </a:lnTo>
                  <a:lnTo>
                    <a:pt x="547" y="161"/>
                  </a:lnTo>
                  <a:lnTo>
                    <a:pt x="556" y="186"/>
                  </a:lnTo>
                  <a:lnTo>
                    <a:pt x="564" y="213"/>
                  </a:lnTo>
                  <a:lnTo>
                    <a:pt x="569" y="239"/>
                  </a:lnTo>
                  <a:lnTo>
                    <a:pt x="571" y="265"/>
                  </a:lnTo>
                  <a:lnTo>
                    <a:pt x="569" y="288"/>
                  </a:lnTo>
                  <a:lnTo>
                    <a:pt x="562" y="310"/>
                  </a:lnTo>
                  <a:lnTo>
                    <a:pt x="552" y="327"/>
                  </a:lnTo>
                  <a:lnTo>
                    <a:pt x="539" y="338"/>
                  </a:lnTo>
                  <a:lnTo>
                    <a:pt x="525" y="345"/>
                  </a:lnTo>
                  <a:lnTo>
                    <a:pt x="509" y="350"/>
                  </a:lnTo>
                  <a:lnTo>
                    <a:pt x="493" y="350"/>
                  </a:lnTo>
                  <a:lnTo>
                    <a:pt x="476" y="345"/>
                  </a:lnTo>
                  <a:lnTo>
                    <a:pt x="458" y="338"/>
                  </a:lnTo>
                  <a:lnTo>
                    <a:pt x="441" y="328"/>
                  </a:lnTo>
                  <a:lnTo>
                    <a:pt x="426" y="314"/>
                  </a:lnTo>
                  <a:lnTo>
                    <a:pt x="420" y="307"/>
                  </a:lnTo>
                  <a:lnTo>
                    <a:pt x="415" y="300"/>
                  </a:lnTo>
                  <a:lnTo>
                    <a:pt x="410" y="292"/>
                  </a:lnTo>
                  <a:lnTo>
                    <a:pt x="406" y="284"/>
                  </a:lnTo>
                  <a:lnTo>
                    <a:pt x="393" y="257"/>
                  </a:lnTo>
                  <a:lnTo>
                    <a:pt x="386" y="230"/>
                  </a:lnTo>
                  <a:lnTo>
                    <a:pt x="384" y="206"/>
                  </a:lnTo>
                  <a:lnTo>
                    <a:pt x="385" y="185"/>
                  </a:lnTo>
                  <a:lnTo>
                    <a:pt x="387" y="174"/>
                  </a:lnTo>
                  <a:lnTo>
                    <a:pt x="391" y="163"/>
                  </a:lnTo>
                  <a:lnTo>
                    <a:pt x="394" y="154"/>
                  </a:lnTo>
                  <a:lnTo>
                    <a:pt x="399" y="147"/>
                  </a:lnTo>
                  <a:lnTo>
                    <a:pt x="401" y="138"/>
                  </a:lnTo>
                  <a:lnTo>
                    <a:pt x="397" y="129"/>
                  </a:lnTo>
                  <a:lnTo>
                    <a:pt x="387" y="118"/>
                  </a:lnTo>
                  <a:lnTo>
                    <a:pt x="374" y="108"/>
                  </a:lnTo>
                  <a:lnTo>
                    <a:pt x="358" y="100"/>
                  </a:lnTo>
                  <a:lnTo>
                    <a:pt x="340" y="93"/>
                  </a:lnTo>
                  <a:lnTo>
                    <a:pt x="321" y="88"/>
                  </a:lnTo>
                  <a:lnTo>
                    <a:pt x="303" y="87"/>
                  </a:lnTo>
                  <a:lnTo>
                    <a:pt x="293" y="88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3" y="95"/>
                  </a:lnTo>
                  <a:lnTo>
                    <a:pt x="239" y="99"/>
                  </a:lnTo>
                  <a:lnTo>
                    <a:pt x="222" y="103"/>
                  </a:lnTo>
                  <a:lnTo>
                    <a:pt x="206" y="108"/>
                  </a:lnTo>
                  <a:lnTo>
                    <a:pt x="190" y="111"/>
                  </a:lnTo>
                  <a:lnTo>
                    <a:pt x="175" y="116"/>
                  </a:lnTo>
                  <a:lnTo>
                    <a:pt x="160" y="121"/>
                  </a:lnTo>
                  <a:lnTo>
                    <a:pt x="148" y="124"/>
                  </a:lnTo>
                  <a:lnTo>
                    <a:pt x="136" y="127"/>
                  </a:lnTo>
                  <a:lnTo>
                    <a:pt x="126" y="130"/>
                  </a:lnTo>
                  <a:lnTo>
                    <a:pt x="119" y="132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1" y="136"/>
                  </a:lnTo>
                  <a:lnTo>
                    <a:pt x="106" y="139"/>
                  </a:lnTo>
                  <a:lnTo>
                    <a:pt x="99" y="142"/>
                  </a:lnTo>
                  <a:lnTo>
                    <a:pt x="91" y="145"/>
                  </a:lnTo>
                  <a:lnTo>
                    <a:pt x="80" y="147"/>
                  </a:lnTo>
                  <a:lnTo>
                    <a:pt x="67" y="146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9" y="114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8" y="81"/>
                  </a:lnTo>
                  <a:lnTo>
                    <a:pt x="20" y="72"/>
                  </a:lnTo>
                  <a:lnTo>
                    <a:pt x="36" y="64"/>
                  </a:lnTo>
                  <a:lnTo>
                    <a:pt x="57" y="55"/>
                  </a:lnTo>
                  <a:lnTo>
                    <a:pt x="70" y="49"/>
                  </a:lnTo>
                  <a:lnTo>
                    <a:pt x="85" y="43"/>
                  </a:lnTo>
                  <a:lnTo>
                    <a:pt x="101" y="38"/>
                  </a:lnTo>
                  <a:lnTo>
                    <a:pt x="118" y="32"/>
                  </a:lnTo>
                  <a:lnTo>
                    <a:pt x="135" y="27"/>
                  </a:lnTo>
                  <a:lnTo>
                    <a:pt x="152" y="21"/>
                  </a:lnTo>
                  <a:lnTo>
                    <a:pt x="171" y="16"/>
                  </a:lnTo>
                  <a:lnTo>
                    <a:pt x="189" y="11"/>
                  </a:lnTo>
                  <a:lnTo>
                    <a:pt x="207" y="8"/>
                  </a:lnTo>
                  <a:lnTo>
                    <a:pt x="227" y="4"/>
                  </a:lnTo>
                  <a:lnTo>
                    <a:pt x="245" y="2"/>
                  </a:lnTo>
                  <a:lnTo>
                    <a:pt x="265" y="1"/>
                  </a:lnTo>
                  <a:lnTo>
                    <a:pt x="283" y="0"/>
                  </a:lnTo>
                  <a:lnTo>
                    <a:pt x="303" y="1"/>
                  </a:lnTo>
                  <a:lnTo>
                    <a:pt x="321" y="3"/>
                  </a:lnTo>
                  <a:lnTo>
                    <a:pt x="340" y="7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19" name="Freeform 624"/>
            <p:cNvSpPr>
              <a:spLocks/>
            </p:cNvSpPr>
            <p:nvPr/>
          </p:nvSpPr>
          <p:spPr bwMode="auto">
            <a:xfrm>
              <a:off x="4008" y="1582"/>
              <a:ext cx="282" cy="170"/>
            </a:xfrm>
            <a:custGeom>
              <a:avLst/>
              <a:gdLst>
                <a:gd name="T0" fmla="*/ 22 w 563"/>
                <a:gd name="T1" fmla="*/ 1 h 340"/>
                <a:gd name="T2" fmla="*/ 24 w 563"/>
                <a:gd name="T3" fmla="*/ 2 h 340"/>
                <a:gd name="T4" fmla="*/ 26 w 563"/>
                <a:gd name="T5" fmla="*/ 3 h 340"/>
                <a:gd name="T6" fmla="*/ 28 w 563"/>
                <a:gd name="T7" fmla="*/ 4 h 340"/>
                <a:gd name="T8" fmla="*/ 30 w 563"/>
                <a:gd name="T9" fmla="*/ 5 h 340"/>
                <a:gd name="T10" fmla="*/ 31 w 563"/>
                <a:gd name="T11" fmla="*/ 6 h 340"/>
                <a:gd name="T12" fmla="*/ 32 w 563"/>
                <a:gd name="T13" fmla="*/ 7 h 340"/>
                <a:gd name="T14" fmla="*/ 33 w 563"/>
                <a:gd name="T15" fmla="*/ 8 h 340"/>
                <a:gd name="T16" fmla="*/ 34 w 563"/>
                <a:gd name="T17" fmla="*/ 10 h 340"/>
                <a:gd name="T18" fmla="*/ 35 w 563"/>
                <a:gd name="T19" fmla="*/ 13 h 340"/>
                <a:gd name="T20" fmla="*/ 36 w 563"/>
                <a:gd name="T21" fmla="*/ 17 h 340"/>
                <a:gd name="T22" fmla="*/ 35 w 563"/>
                <a:gd name="T23" fmla="*/ 19 h 340"/>
                <a:gd name="T24" fmla="*/ 34 w 563"/>
                <a:gd name="T25" fmla="*/ 21 h 340"/>
                <a:gd name="T26" fmla="*/ 32 w 563"/>
                <a:gd name="T27" fmla="*/ 22 h 340"/>
                <a:gd name="T28" fmla="*/ 30 w 563"/>
                <a:gd name="T29" fmla="*/ 21 h 340"/>
                <a:gd name="T30" fmla="*/ 28 w 563"/>
                <a:gd name="T31" fmla="*/ 20 h 340"/>
                <a:gd name="T32" fmla="*/ 27 w 563"/>
                <a:gd name="T33" fmla="*/ 19 h 340"/>
                <a:gd name="T34" fmla="*/ 26 w 563"/>
                <a:gd name="T35" fmla="*/ 18 h 340"/>
                <a:gd name="T36" fmla="*/ 25 w 563"/>
                <a:gd name="T37" fmla="*/ 16 h 340"/>
                <a:gd name="T38" fmla="*/ 24 w 563"/>
                <a:gd name="T39" fmla="*/ 13 h 340"/>
                <a:gd name="T40" fmla="*/ 25 w 563"/>
                <a:gd name="T41" fmla="*/ 11 h 340"/>
                <a:gd name="T42" fmla="*/ 25 w 563"/>
                <a:gd name="T43" fmla="*/ 10 h 340"/>
                <a:gd name="T44" fmla="*/ 25 w 563"/>
                <a:gd name="T45" fmla="*/ 9 h 340"/>
                <a:gd name="T46" fmla="*/ 24 w 563"/>
                <a:gd name="T47" fmla="*/ 7 h 340"/>
                <a:gd name="T48" fmla="*/ 22 w 563"/>
                <a:gd name="T49" fmla="*/ 6 h 340"/>
                <a:gd name="T50" fmla="*/ 20 w 563"/>
                <a:gd name="T51" fmla="*/ 6 h 340"/>
                <a:gd name="T52" fmla="*/ 19 w 563"/>
                <a:gd name="T53" fmla="*/ 6 h 340"/>
                <a:gd name="T54" fmla="*/ 17 w 563"/>
                <a:gd name="T55" fmla="*/ 6 h 340"/>
                <a:gd name="T56" fmla="*/ 15 w 563"/>
                <a:gd name="T57" fmla="*/ 6 h 340"/>
                <a:gd name="T58" fmla="*/ 13 w 563"/>
                <a:gd name="T59" fmla="*/ 7 h 340"/>
                <a:gd name="T60" fmla="*/ 11 w 563"/>
                <a:gd name="T61" fmla="*/ 7 h 340"/>
                <a:gd name="T62" fmla="*/ 10 w 563"/>
                <a:gd name="T63" fmla="*/ 8 h 340"/>
                <a:gd name="T64" fmla="*/ 8 w 563"/>
                <a:gd name="T65" fmla="*/ 8 h 340"/>
                <a:gd name="T66" fmla="*/ 8 w 563"/>
                <a:gd name="T67" fmla="*/ 8 h 340"/>
                <a:gd name="T68" fmla="*/ 7 w 563"/>
                <a:gd name="T69" fmla="*/ 8 h 340"/>
                <a:gd name="T70" fmla="*/ 7 w 563"/>
                <a:gd name="T71" fmla="*/ 8 h 340"/>
                <a:gd name="T72" fmla="*/ 7 w 563"/>
                <a:gd name="T73" fmla="*/ 9 h 340"/>
                <a:gd name="T74" fmla="*/ 7 w 563"/>
                <a:gd name="T75" fmla="*/ 9 h 340"/>
                <a:gd name="T76" fmla="*/ 5 w 563"/>
                <a:gd name="T77" fmla="*/ 9 h 340"/>
                <a:gd name="T78" fmla="*/ 4 w 563"/>
                <a:gd name="T79" fmla="*/ 9 h 340"/>
                <a:gd name="T80" fmla="*/ 2 w 563"/>
                <a:gd name="T81" fmla="*/ 8 h 340"/>
                <a:gd name="T82" fmla="*/ 2 w 563"/>
                <a:gd name="T83" fmla="*/ 8 h 340"/>
                <a:gd name="T84" fmla="*/ 1 w 563"/>
                <a:gd name="T85" fmla="*/ 7 h 340"/>
                <a:gd name="T86" fmla="*/ 0 w 563"/>
                <a:gd name="T87" fmla="*/ 6 h 340"/>
                <a:gd name="T88" fmla="*/ 1 w 563"/>
                <a:gd name="T89" fmla="*/ 5 h 340"/>
                <a:gd name="T90" fmla="*/ 3 w 563"/>
                <a:gd name="T91" fmla="*/ 4 h 340"/>
                <a:gd name="T92" fmla="*/ 5 w 563"/>
                <a:gd name="T93" fmla="*/ 3 h 340"/>
                <a:gd name="T94" fmla="*/ 7 w 563"/>
                <a:gd name="T95" fmla="*/ 3 h 340"/>
                <a:gd name="T96" fmla="*/ 9 w 563"/>
                <a:gd name="T97" fmla="*/ 2 h 340"/>
                <a:gd name="T98" fmla="*/ 11 w 563"/>
                <a:gd name="T99" fmla="*/ 1 h 340"/>
                <a:gd name="T100" fmla="*/ 13 w 563"/>
                <a:gd name="T101" fmla="*/ 1 h 340"/>
                <a:gd name="T102" fmla="*/ 15 w 563"/>
                <a:gd name="T103" fmla="*/ 1 h 340"/>
                <a:gd name="T104" fmla="*/ 18 w 563"/>
                <a:gd name="T105" fmla="*/ 0 h 340"/>
                <a:gd name="T106" fmla="*/ 20 w 563"/>
                <a:gd name="T107" fmla="*/ 1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40"/>
                <a:gd name="T164" fmla="*/ 563 w 563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40">
                  <a:moveTo>
                    <a:pt x="334" y="7"/>
                  </a:moveTo>
                  <a:lnTo>
                    <a:pt x="351" y="12"/>
                  </a:lnTo>
                  <a:lnTo>
                    <a:pt x="368" y="16"/>
                  </a:lnTo>
                  <a:lnTo>
                    <a:pt x="384" y="22"/>
                  </a:lnTo>
                  <a:lnTo>
                    <a:pt x="399" y="28"/>
                  </a:lnTo>
                  <a:lnTo>
                    <a:pt x="414" y="35"/>
                  </a:lnTo>
                  <a:lnTo>
                    <a:pt x="428" y="42"/>
                  </a:lnTo>
                  <a:lnTo>
                    <a:pt x="441" y="49"/>
                  </a:lnTo>
                  <a:lnTo>
                    <a:pt x="453" y="56"/>
                  </a:lnTo>
                  <a:lnTo>
                    <a:pt x="465" y="65"/>
                  </a:lnTo>
                  <a:lnTo>
                    <a:pt x="477" y="73"/>
                  </a:lnTo>
                  <a:lnTo>
                    <a:pt x="486" y="82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3" y="111"/>
                  </a:lnTo>
                  <a:lnTo>
                    <a:pt x="520" y="121"/>
                  </a:lnTo>
                  <a:lnTo>
                    <a:pt x="527" y="133"/>
                  </a:lnTo>
                  <a:lnTo>
                    <a:pt x="539" y="156"/>
                  </a:lnTo>
                  <a:lnTo>
                    <a:pt x="549" y="181"/>
                  </a:lnTo>
                  <a:lnTo>
                    <a:pt x="556" y="208"/>
                  </a:lnTo>
                  <a:lnTo>
                    <a:pt x="562" y="233"/>
                  </a:lnTo>
                  <a:lnTo>
                    <a:pt x="563" y="258"/>
                  </a:lnTo>
                  <a:lnTo>
                    <a:pt x="561" y="281"/>
                  </a:lnTo>
                  <a:lnTo>
                    <a:pt x="555" y="302"/>
                  </a:lnTo>
                  <a:lnTo>
                    <a:pt x="544" y="319"/>
                  </a:lnTo>
                  <a:lnTo>
                    <a:pt x="532" y="330"/>
                  </a:lnTo>
                  <a:lnTo>
                    <a:pt x="518" y="338"/>
                  </a:lnTo>
                  <a:lnTo>
                    <a:pt x="503" y="340"/>
                  </a:lnTo>
                  <a:lnTo>
                    <a:pt x="487" y="340"/>
                  </a:lnTo>
                  <a:lnTo>
                    <a:pt x="470" y="336"/>
                  </a:lnTo>
                  <a:lnTo>
                    <a:pt x="453" y="327"/>
                  </a:lnTo>
                  <a:lnTo>
                    <a:pt x="437" y="316"/>
                  </a:lnTo>
                  <a:lnTo>
                    <a:pt x="422" y="302"/>
                  </a:lnTo>
                  <a:lnTo>
                    <a:pt x="417" y="295"/>
                  </a:lnTo>
                  <a:lnTo>
                    <a:pt x="411" y="288"/>
                  </a:lnTo>
                  <a:lnTo>
                    <a:pt x="406" y="280"/>
                  </a:lnTo>
                  <a:lnTo>
                    <a:pt x="402" y="272"/>
                  </a:lnTo>
                  <a:lnTo>
                    <a:pt x="390" y="243"/>
                  </a:lnTo>
                  <a:lnTo>
                    <a:pt x="384" y="218"/>
                  </a:lnTo>
                  <a:lnTo>
                    <a:pt x="384" y="195"/>
                  </a:lnTo>
                  <a:lnTo>
                    <a:pt x="387" y="175"/>
                  </a:lnTo>
                  <a:lnTo>
                    <a:pt x="389" y="164"/>
                  </a:lnTo>
                  <a:lnTo>
                    <a:pt x="391" y="155"/>
                  </a:lnTo>
                  <a:lnTo>
                    <a:pt x="394" y="145"/>
                  </a:lnTo>
                  <a:lnTo>
                    <a:pt x="396" y="138"/>
                  </a:lnTo>
                  <a:lnTo>
                    <a:pt x="396" y="129"/>
                  </a:lnTo>
                  <a:lnTo>
                    <a:pt x="391" y="120"/>
                  </a:lnTo>
                  <a:lnTo>
                    <a:pt x="381" y="111"/>
                  </a:lnTo>
                  <a:lnTo>
                    <a:pt x="367" y="102"/>
                  </a:lnTo>
                  <a:lnTo>
                    <a:pt x="351" y="94"/>
                  </a:lnTo>
                  <a:lnTo>
                    <a:pt x="334" y="87"/>
                  </a:lnTo>
                  <a:lnTo>
                    <a:pt x="316" y="83"/>
                  </a:lnTo>
                  <a:lnTo>
                    <a:pt x="299" y="82"/>
                  </a:lnTo>
                  <a:lnTo>
                    <a:pt x="290" y="83"/>
                  </a:lnTo>
                  <a:lnTo>
                    <a:pt x="278" y="84"/>
                  </a:lnTo>
                  <a:lnTo>
                    <a:pt x="265" y="87"/>
                  </a:lnTo>
                  <a:lnTo>
                    <a:pt x="251" y="90"/>
                  </a:lnTo>
                  <a:lnTo>
                    <a:pt x="236" y="94"/>
                  </a:lnTo>
                  <a:lnTo>
                    <a:pt x="220" y="97"/>
                  </a:lnTo>
                  <a:lnTo>
                    <a:pt x="204" y="102"/>
                  </a:lnTo>
                  <a:lnTo>
                    <a:pt x="189" y="105"/>
                  </a:lnTo>
                  <a:lnTo>
                    <a:pt x="174" y="110"/>
                  </a:lnTo>
                  <a:lnTo>
                    <a:pt x="159" y="113"/>
                  </a:lnTo>
                  <a:lnTo>
                    <a:pt x="146" y="118"/>
                  </a:lnTo>
                  <a:lnTo>
                    <a:pt x="134" y="121"/>
                  </a:lnTo>
                  <a:lnTo>
                    <a:pt x="124" y="123"/>
                  </a:lnTo>
                  <a:lnTo>
                    <a:pt x="117" y="126"/>
                  </a:lnTo>
                  <a:lnTo>
                    <a:pt x="113" y="127"/>
                  </a:lnTo>
                  <a:lnTo>
                    <a:pt x="110" y="128"/>
                  </a:lnTo>
                  <a:lnTo>
                    <a:pt x="109" y="129"/>
                  </a:lnTo>
                  <a:lnTo>
                    <a:pt x="106" y="132"/>
                  </a:lnTo>
                  <a:lnTo>
                    <a:pt x="99" y="135"/>
                  </a:lnTo>
                  <a:lnTo>
                    <a:pt x="91" y="137"/>
                  </a:lnTo>
                  <a:lnTo>
                    <a:pt x="80" y="140"/>
                  </a:lnTo>
                  <a:lnTo>
                    <a:pt x="67" y="138"/>
                  </a:lnTo>
                  <a:lnTo>
                    <a:pt x="53" y="135"/>
                  </a:lnTo>
                  <a:lnTo>
                    <a:pt x="35" y="127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8" y="70"/>
                  </a:lnTo>
                  <a:lnTo>
                    <a:pt x="34" y="62"/>
                  </a:lnTo>
                  <a:lnTo>
                    <a:pt x="55" y="53"/>
                  </a:lnTo>
                  <a:lnTo>
                    <a:pt x="69" y="47"/>
                  </a:lnTo>
                  <a:lnTo>
                    <a:pt x="84" y="43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1" y="26"/>
                  </a:lnTo>
                  <a:lnTo>
                    <a:pt x="148" y="21"/>
                  </a:lnTo>
                  <a:lnTo>
                    <a:pt x="167" y="15"/>
                  </a:lnTo>
                  <a:lnTo>
                    <a:pt x="185" y="11"/>
                  </a:lnTo>
                  <a:lnTo>
                    <a:pt x="204" y="7"/>
                  </a:lnTo>
                  <a:lnTo>
                    <a:pt x="222" y="5"/>
                  </a:lnTo>
                  <a:lnTo>
                    <a:pt x="240" y="3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7" y="1"/>
                  </a:lnTo>
                  <a:lnTo>
                    <a:pt x="315" y="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0" name="Freeform 625"/>
            <p:cNvSpPr>
              <a:spLocks/>
            </p:cNvSpPr>
            <p:nvPr/>
          </p:nvSpPr>
          <p:spPr bwMode="auto">
            <a:xfrm>
              <a:off x="4011" y="1584"/>
              <a:ext cx="278" cy="166"/>
            </a:xfrm>
            <a:custGeom>
              <a:avLst/>
              <a:gdLst>
                <a:gd name="T0" fmla="*/ 21 w 557"/>
                <a:gd name="T1" fmla="*/ 1 h 331"/>
                <a:gd name="T2" fmla="*/ 23 w 557"/>
                <a:gd name="T3" fmla="*/ 2 h 331"/>
                <a:gd name="T4" fmla="*/ 25 w 557"/>
                <a:gd name="T5" fmla="*/ 3 h 331"/>
                <a:gd name="T6" fmla="*/ 27 w 557"/>
                <a:gd name="T7" fmla="*/ 3 h 331"/>
                <a:gd name="T8" fmla="*/ 28 w 557"/>
                <a:gd name="T9" fmla="*/ 4 h 331"/>
                <a:gd name="T10" fmla="*/ 29 w 557"/>
                <a:gd name="T11" fmla="*/ 5 h 331"/>
                <a:gd name="T12" fmla="*/ 31 w 557"/>
                <a:gd name="T13" fmla="*/ 7 h 331"/>
                <a:gd name="T14" fmla="*/ 32 w 557"/>
                <a:gd name="T15" fmla="*/ 8 h 331"/>
                <a:gd name="T16" fmla="*/ 33 w 557"/>
                <a:gd name="T17" fmla="*/ 10 h 331"/>
                <a:gd name="T18" fmla="*/ 34 w 557"/>
                <a:gd name="T19" fmla="*/ 13 h 331"/>
                <a:gd name="T20" fmla="*/ 34 w 557"/>
                <a:gd name="T21" fmla="*/ 16 h 331"/>
                <a:gd name="T22" fmla="*/ 34 w 557"/>
                <a:gd name="T23" fmla="*/ 19 h 331"/>
                <a:gd name="T24" fmla="*/ 32 w 557"/>
                <a:gd name="T25" fmla="*/ 21 h 331"/>
                <a:gd name="T26" fmla="*/ 31 w 557"/>
                <a:gd name="T27" fmla="*/ 21 h 331"/>
                <a:gd name="T28" fmla="*/ 29 w 557"/>
                <a:gd name="T29" fmla="*/ 21 h 331"/>
                <a:gd name="T30" fmla="*/ 27 w 557"/>
                <a:gd name="T31" fmla="*/ 19 h 331"/>
                <a:gd name="T32" fmla="*/ 25 w 557"/>
                <a:gd name="T33" fmla="*/ 18 h 331"/>
                <a:gd name="T34" fmla="*/ 25 w 557"/>
                <a:gd name="T35" fmla="*/ 17 h 331"/>
                <a:gd name="T36" fmla="*/ 24 w 557"/>
                <a:gd name="T37" fmla="*/ 15 h 331"/>
                <a:gd name="T38" fmla="*/ 24 w 557"/>
                <a:gd name="T39" fmla="*/ 12 h 331"/>
                <a:gd name="T40" fmla="*/ 24 w 557"/>
                <a:gd name="T41" fmla="*/ 10 h 331"/>
                <a:gd name="T42" fmla="*/ 24 w 557"/>
                <a:gd name="T43" fmla="*/ 9 h 331"/>
                <a:gd name="T44" fmla="*/ 24 w 557"/>
                <a:gd name="T45" fmla="*/ 8 h 331"/>
                <a:gd name="T46" fmla="*/ 23 w 557"/>
                <a:gd name="T47" fmla="*/ 7 h 331"/>
                <a:gd name="T48" fmla="*/ 21 w 557"/>
                <a:gd name="T49" fmla="*/ 6 h 331"/>
                <a:gd name="T50" fmla="*/ 19 w 557"/>
                <a:gd name="T51" fmla="*/ 5 h 331"/>
                <a:gd name="T52" fmla="*/ 17 w 557"/>
                <a:gd name="T53" fmla="*/ 5 h 331"/>
                <a:gd name="T54" fmla="*/ 16 w 557"/>
                <a:gd name="T55" fmla="*/ 5 h 331"/>
                <a:gd name="T56" fmla="*/ 14 w 557"/>
                <a:gd name="T57" fmla="*/ 6 h 331"/>
                <a:gd name="T58" fmla="*/ 12 w 557"/>
                <a:gd name="T59" fmla="*/ 6 h 331"/>
                <a:gd name="T60" fmla="*/ 10 w 557"/>
                <a:gd name="T61" fmla="*/ 7 h 331"/>
                <a:gd name="T62" fmla="*/ 9 w 557"/>
                <a:gd name="T63" fmla="*/ 7 h 331"/>
                <a:gd name="T64" fmla="*/ 7 w 557"/>
                <a:gd name="T65" fmla="*/ 8 h 331"/>
                <a:gd name="T66" fmla="*/ 7 w 557"/>
                <a:gd name="T67" fmla="*/ 8 h 331"/>
                <a:gd name="T68" fmla="*/ 6 w 557"/>
                <a:gd name="T69" fmla="*/ 8 h 331"/>
                <a:gd name="T70" fmla="*/ 6 w 557"/>
                <a:gd name="T71" fmla="*/ 8 h 331"/>
                <a:gd name="T72" fmla="*/ 6 w 557"/>
                <a:gd name="T73" fmla="*/ 8 h 331"/>
                <a:gd name="T74" fmla="*/ 6 w 557"/>
                <a:gd name="T75" fmla="*/ 8 h 331"/>
                <a:gd name="T76" fmla="*/ 5 w 557"/>
                <a:gd name="T77" fmla="*/ 9 h 331"/>
                <a:gd name="T78" fmla="*/ 3 w 557"/>
                <a:gd name="T79" fmla="*/ 9 h 331"/>
                <a:gd name="T80" fmla="*/ 2 w 557"/>
                <a:gd name="T81" fmla="*/ 8 h 331"/>
                <a:gd name="T82" fmla="*/ 1 w 557"/>
                <a:gd name="T83" fmla="*/ 8 h 331"/>
                <a:gd name="T84" fmla="*/ 0 w 557"/>
                <a:gd name="T85" fmla="*/ 7 h 331"/>
                <a:gd name="T86" fmla="*/ 0 w 557"/>
                <a:gd name="T87" fmla="*/ 6 h 331"/>
                <a:gd name="T88" fmla="*/ 0 w 557"/>
                <a:gd name="T89" fmla="*/ 5 h 331"/>
                <a:gd name="T90" fmla="*/ 2 w 557"/>
                <a:gd name="T91" fmla="*/ 4 h 331"/>
                <a:gd name="T92" fmla="*/ 4 w 557"/>
                <a:gd name="T93" fmla="*/ 3 h 331"/>
                <a:gd name="T94" fmla="*/ 6 w 557"/>
                <a:gd name="T95" fmla="*/ 3 h 331"/>
                <a:gd name="T96" fmla="*/ 8 w 557"/>
                <a:gd name="T97" fmla="*/ 2 h 331"/>
                <a:gd name="T98" fmla="*/ 10 w 557"/>
                <a:gd name="T99" fmla="*/ 1 h 331"/>
                <a:gd name="T100" fmla="*/ 12 w 557"/>
                <a:gd name="T101" fmla="*/ 1 h 331"/>
                <a:gd name="T102" fmla="*/ 14 w 557"/>
                <a:gd name="T103" fmla="*/ 1 h 331"/>
                <a:gd name="T104" fmla="*/ 17 w 557"/>
                <a:gd name="T105" fmla="*/ 0 h 331"/>
                <a:gd name="T106" fmla="*/ 19 w 557"/>
                <a:gd name="T107" fmla="*/ 1 h 3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331"/>
                <a:gd name="T164" fmla="*/ 557 w 557"/>
                <a:gd name="T165" fmla="*/ 331 h 3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331">
                  <a:moveTo>
                    <a:pt x="329" y="7"/>
                  </a:moveTo>
                  <a:lnTo>
                    <a:pt x="346" y="11"/>
                  </a:lnTo>
                  <a:lnTo>
                    <a:pt x="362" y="16"/>
                  </a:lnTo>
                  <a:lnTo>
                    <a:pt x="378" y="21"/>
                  </a:lnTo>
                  <a:lnTo>
                    <a:pt x="393" y="26"/>
                  </a:lnTo>
                  <a:lnTo>
                    <a:pt x="408" y="33"/>
                  </a:lnTo>
                  <a:lnTo>
                    <a:pt x="422" y="39"/>
                  </a:lnTo>
                  <a:lnTo>
                    <a:pt x="435" y="46"/>
                  </a:lnTo>
                  <a:lnTo>
                    <a:pt x="447" y="54"/>
                  </a:lnTo>
                  <a:lnTo>
                    <a:pt x="459" y="62"/>
                  </a:lnTo>
                  <a:lnTo>
                    <a:pt x="470" y="70"/>
                  </a:lnTo>
                  <a:lnTo>
                    <a:pt x="479" y="78"/>
                  </a:lnTo>
                  <a:lnTo>
                    <a:pt x="490" y="87"/>
                  </a:lnTo>
                  <a:lnTo>
                    <a:pt x="498" y="97"/>
                  </a:lnTo>
                  <a:lnTo>
                    <a:pt x="507" y="107"/>
                  </a:lnTo>
                  <a:lnTo>
                    <a:pt x="514" y="117"/>
                  </a:lnTo>
                  <a:lnTo>
                    <a:pt x="521" y="128"/>
                  </a:lnTo>
                  <a:lnTo>
                    <a:pt x="532" y="151"/>
                  </a:lnTo>
                  <a:lnTo>
                    <a:pt x="543" y="175"/>
                  </a:lnTo>
                  <a:lnTo>
                    <a:pt x="550" y="200"/>
                  </a:lnTo>
                  <a:lnTo>
                    <a:pt x="555" y="226"/>
                  </a:lnTo>
                  <a:lnTo>
                    <a:pt x="557" y="250"/>
                  </a:lnTo>
                  <a:lnTo>
                    <a:pt x="554" y="273"/>
                  </a:lnTo>
                  <a:lnTo>
                    <a:pt x="549" y="292"/>
                  </a:lnTo>
                  <a:lnTo>
                    <a:pt x="538" y="310"/>
                  </a:lnTo>
                  <a:lnTo>
                    <a:pt x="525" y="321"/>
                  </a:lnTo>
                  <a:lnTo>
                    <a:pt x="512" y="328"/>
                  </a:lnTo>
                  <a:lnTo>
                    <a:pt x="497" y="331"/>
                  </a:lnTo>
                  <a:lnTo>
                    <a:pt x="481" y="329"/>
                  </a:lnTo>
                  <a:lnTo>
                    <a:pt x="466" y="325"/>
                  </a:lnTo>
                  <a:lnTo>
                    <a:pt x="449" y="316"/>
                  </a:lnTo>
                  <a:lnTo>
                    <a:pt x="435" y="304"/>
                  </a:lnTo>
                  <a:lnTo>
                    <a:pt x="420" y="289"/>
                  </a:lnTo>
                  <a:lnTo>
                    <a:pt x="414" y="282"/>
                  </a:lnTo>
                  <a:lnTo>
                    <a:pt x="408" y="274"/>
                  </a:lnTo>
                  <a:lnTo>
                    <a:pt x="403" y="266"/>
                  </a:lnTo>
                  <a:lnTo>
                    <a:pt x="399" y="258"/>
                  </a:lnTo>
                  <a:lnTo>
                    <a:pt x="390" y="230"/>
                  </a:lnTo>
                  <a:lnTo>
                    <a:pt x="385" y="205"/>
                  </a:lnTo>
                  <a:lnTo>
                    <a:pt x="385" y="183"/>
                  </a:lnTo>
                  <a:lnTo>
                    <a:pt x="388" y="163"/>
                  </a:lnTo>
                  <a:lnTo>
                    <a:pt x="391" y="153"/>
                  </a:lnTo>
                  <a:lnTo>
                    <a:pt x="393" y="144"/>
                  </a:lnTo>
                  <a:lnTo>
                    <a:pt x="393" y="136"/>
                  </a:lnTo>
                  <a:lnTo>
                    <a:pt x="394" y="128"/>
                  </a:lnTo>
                  <a:lnTo>
                    <a:pt x="393" y="120"/>
                  </a:lnTo>
                  <a:lnTo>
                    <a:pt x="386" y="110"/>
                  </a:lnTo>
                  <a:lnTo>
                    <a:pt x="376" y="101"/>
                  </a:lnTo>
                  <a:lnTo>
                    <a:pt x="362" y="92"/>
                  </a:lnTo>
                  <a:lnTo>
                    <a:pt x="347" y="85"/>
                  </a:lnTo>
                  <a:lnTo>
                    <a:pt x="330" y="79"/>
                  </a:lnTo>
                  <a:lnTo>
                    <a:pt x="312" y="76"/>
                  </a:lnTo>
                  <a:lnTo>
                    <a:pt x="296" y="75"/>
                  </a:lnTo>
                  <a:lnTo>
                    <a:pt x="287" y="76"/>
                  </a:lnTo>
                  <a:lnTo>
                    <a:pt x="276" y="77"/>
                  </a:lnTo>
                  <a:lnTo>
                    <a:pt x="262" y="79"/>
                  </a:lnTo>
                  <a:lnTo>
                    <a:pt x="248" y="83"/>
                  </a:lnTo>
                  <a:lnTo>
                    <a:pt x="233" y="86"/>
                  </a:lnTo>
                  <a:lnTo>
                    <a:pt x="218" y="90"/>
                  </a:lnTo>
                  <a:lnTo>
                    <a:pt x="203" y="94"/>
                  </a:lnTo>
                  <a:lnTo>
                    <a:pt x="187" y="98"/>
                  </a:lnTo>
                  <a:lnTo>
                    <a:pt x="172" y="102"/>
                  </a:lnTo>
                  <a:lnTo>
                    <a:pt x="158" y="106"/>
                  </a:lnTo>
                  <a:lnTo>
                    <a:pt x="145" y="110"/>
                  </a:lnTo>
                  <a:lnTo>
                    <a:pt x="134" y="114"/>
                  </a:lnTo>
                  <a:lnTo>
                    <a:pt x="125" y="116"/>
                  </a:lnTo>
                  <a:lnTo>
                    <a:pt x="118" y="118"/>
                  </a:lnTo>
                  <a:lnTo>
                    <a:pt x="113" y="120"/>
                  </a:lnTo>
                  <a:lnTo>
                    <a:pt x="111" y="121"/>
                  </a:lnTo>
                  <a:lnTo>
                    <a:pt x="110" y="122"/>
                  </a:lnTo>
                  <a:lnTo>
                    <a:pt x="105" y="124"/>
                  </a:lnTo>
                  <a:lnTo>
                    <a:pt x="99" y="128"/>
                  </a:lnTo>
                  <a:lnTo>
                    <a:pt x="91" y="131"/>
                  </a:lnTo>
                  <a:lnTo>
                    <a:pt x="81" y="132"/>
                  </a:lnTo>
                  <a:lnTo>
                    <a:pt x="68" y="132"/>
                  </a:lnTo>
                  <a:lnTo>
                    <a:pt x="53" y="129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29" y="116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12" y="102"/>
                  </a:lnTo>
                  <a:lnTo>
                    <a:pt x="4" y="94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7" y="74"/>
                  </a:lnTo>
                  <a:lnTo>
                    <a:pt x="19" y="67"/>
                  </a:lnTo>
                  <a:lnTo>
                    <a:pt x="34" y="59"/>
                  </a:lnTo>
                  <a:lnTo>
                    <a:pt x="56" y="51"/>
                  </a:lnTo>
                  <a:lnTo>
                    <a:pt x="69" y="45"/>
                  </a:lnTo>
                  <a:lnTo>
                    <a:pt x="83" y="40"/>
                  </a:lnTo>
                  <a:lnTo>
                    <a:pt x="98" y="34"/>
                  </a:lnTo>
                  <a:lnTo>
                    <a:pt x="114" y="29"/>
                  </a:lnTo>
                  <a:lnTo>
                    <a:pt x="130" y="24"/>
                  </a:lnTo>
                  <a:lnTo>
                    <a:pt x="148" y="18"/>
                  </a:lnTo>
                  <a:lnTo>
                    <a:pt x="165" y="14"/>
                  </a:lnTo>
                  <a:lnTo>
                    <a:pt x="182" y="9"/>
                  </a:lnTo>
                  <a:lnTo>
                    <a:pt x="201" y="6"/>
                  </a:lnTo>
                  <a:lnTo>
                    <a:pt x="219" y="3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74" y="0"/>
                  </a:lnTo>
                  <a:lnTo>
                    <a:pt x="293" y="1"/>
                  </a:lnTo>
                  <a:lnTo>
                    <a:pt x="310" y="3"/>
                  </a:lnTo>
                  <a:lnTo>
                    <a:pt x="329" y="7"/>
                  </a:lnTo>
                  <a:close/>
                </a:path>
              </a:pathLst>
            </a:custGeom>
            <a:solidFill>
              <a:srgbClr val="E0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1" name="Freeform 626"/>
            <p:cNvSpPr>
              <a:spLocks/>
            </p:cNvSpPr>
            <p:nvPr/>
          </p:nvSpPr>
          <p:spPr bwMode="auto">
            <a:xfrm>
              <a:off x="4013" y="1586"/>
              <a:ext cx="274" cy="161"/>
            </a:xfrm>
            <a:custGeom>
              <a:avLst/>
              <a:gdLst>
                <a:gd name="T0" fmla="*/ 22 w 548"/>
                <a:gd name="T1" fmla="*/ 1 h 322"/>
                <a:gd name="T2" fmla="*/ 24 w 548"/>
                <a:gd name="T3" fmla="*/ 2 h 322"/>
                <a:gd name="T4" fmla="*/ 26 w 548"/>
                <a:gd name="T5" fmla="*/ 3 h 322"/>
                <a:gd name="T6" fmla="*/ 27 w 548"/>
                <a:gd name="T7" fmla="*/ 3 h 322"/>
                <a:gd name="T8" fmla="*/ 29 w 548"/>
                <a:gd name="T9" fmla="*/ 4 h 322"/>
                <a:gd name="T10" fmla="*/ 30 w 548"/>
                <a:gd name="T11" fmla="*/ 5 h 322"/>
                <a:gd name="T12" fmla="*/ 31 w 548"/>
                <a:gd name="T13" fmla="*/ 6 h 322"/>
                <a:gd name="T14" fmla="*/ 32 w 548"/>
                <a:gd name="T15" fmla="*/ 8 h 322"/>
                <a:gd name="T16" fmla="*/ 33 w 548"/>
                <a:gd name="T17" fmla="*/ 10 h 322"/>
                <a:gd name="T18" fmla="*/ 34 w 548"/>
                <a:gd name="T19" fmla="*/ 13 h 322"/>
                <a:gd name="T20" fmla="*/ 35 w 548"/>
                <a:gd name="T21" fmla="*/ 16 h 322"/>
                <a:gd name="T22" fmla="*/ 34 w 548"/>
                <a:gd name="T23" fmla="*/ 18 h 322"/>
                <a:gd name="T24" fmla="*/ 33 w 548"/>
                <a:gd name="T25" fmla="*/ 20 h 322"/>
                <a:gd name="T26" fmla="*/ 31 w 548"/>
                <a:gd name="T27" fmla="*/ 21 h 322"/>
                <a:gd name="T28" fmla="*/ 29 w 548"/>
                <a:gd name="T29" fmla="*/ 20 h 322"/>
                <a:gd name="T30" fmla="*/ 27 w 548"/>
                <a:gd name="T31" fmla="*/ 19 h 322"/>
                <a:gd name="T32" fmla="*/ 26 w 548"/>
                <a:gd name="T33" fmla="*/ 17 h 322"/>
                <a:gd name="T34" fmla="*/ 25 w 548"/>
                <a:gd name="T35" fmla="*/ 16 h 322"/>
                <a:gd name="T36" fmla="*/ 25 w 548"/>
                <a:gd name="T37" fmla="*/ 14 h 322"/>
                <a:gd name="T38" fmla="*/ 25 w 548"/>
                <a:gd name="T39" fmla="*/ 11 h 322"/>
                <a:gd name="T40" fmla="*/ 25 w 548"/>
                <a:gd name="T41" fmla="*/ 9 h 322"/>
                <a:gd name="T42" fmla="*/ 25 w 548"/>
                <a:gd name="T43" fmla="*/ 8 h 322"/>
                <a:gd name="T44" fmla="*/ 25 w 548"/>
                <a:gd name="T45" fmla="*/ 7 h 322"/>
                <a:gd name="T46" fmla="*/ 24 w 548"/>
                <a:gd name="T47" fmla="*/ 6 h 322"/>
                <a:gd name="T48" fmla="*/ 22 w 548"/>
                <a:gd name="T49" fmla="*/ 5 h 322"/>
                <a:gd name="T50" fmla="*/ 20 w 548"/>
                <a:gd name="T51" fmla="*/ 5 h 322"/>
                <a:gd name="T52" fmla="*/ 17 w 548"/>
                <a:gd name="T53" fmla="*/ 5 h 322"/>
                <a:gd name="T54" fmla="*/ 14 w 548"/>
                <a:gd name="T55" fmla="*/ 6 h 322"/>
                <a:gd name="T56" fmla="*/ 10 w 548"/>
                <a:gd name="T57" fmla="*/ 7 h 322"/>
                <a:gd name="T58" fmla="*/ 8 w 548"/>
                <a:gd name="T59" fmla="*/ 7 h 322"/>
                <a:gd name="T60" fmla="*/ 7 w 548"/>
                <a:gd name="T61" fmla="*/ 8 h 322"/>
                <a:gd name="T62" fmla="*/ 7 w 548"/>
                <a:gd name="T63" fmla="*/ 8 h 322"/>
                <a:gd name="T64" fmla="*/ 7 w 548"/>
                <a:gd name="T65" fmla="*/ 8 h 322"/>
                <a:gd name="T66" fmla="*/ 7 w 548"/>
                <a:gd name="T67" fmla="*/ 8 h 322"/>
                <a:gd name="T68" fmla="*/ 5 w 548"/>
                <a:gd name="T69" fmla="*/ 8 h 322"/>
                <a:gd name="T70" fmla="*/ 4 w 548"/>
                <a:gd name="T71" fmla="*/ 8 h 322"/>
                <a:gd name="T72" fmla="*/ 3 w 548"/>
                <a:gd name="T73" fmla="*/ 8 h 322"/>
                <a:gd name="T74" fmla="*/ 2 w 548"/>
                <a:gd name="T75" fmla="*/ 7 h 322"/>
                <a:gd name="T76" fmla="*/ 1 w 548"/>
                <a:gd name="T77" fmla="*/ 7 h 322"/>
                <a:gd name="T78" fmla="*/ 0 w 548"/>
                <a:gd name="T79" fmla="*/ 6 h 322"/>
                <a:gd name="T80" fmla="*/ 1 w 548"/>
                <a:gd name="T81" fmla="*/ 5 h 322"/>
                <a:gd name="T82" fmla="*/ 3 w 548"/>
                <a:gd name="T83" fmla="*/ 4 h 322"/>
                <a:gd name="T84" fmla="*/ 5 w 548"/>
                <a:gd name="T85" fmla="*/ 3 h 322"/>
                <a:gd name="T86" fmla="*/ 6 w 548"/>
                <a:gd name="T87" fmla="*/ 3 h 322"/>
                <a:gd name="T88" fmla="*/ 8 w 548"/>
                <a:gd name="T89" fmla="*/ 2 h 322"/>
                <a:gd name="T90" fmla="*/ 11 w 548"/>
                <a:gd name="T91" fmla="*/ 1 h 322"/>
                <a:gd name="T92" fmla="*/ 13 w 548"/>
                <a:gd name="T93" fmla="*/ 1 h 322"/>
                <a:gd name="T94" fmla="*/ 15 w 548"/>
                <a:gd name="T95" fmla="*/ 1 h 322"/>
                <a:gd name="T96" fmla="*/ 17 w 548"/>
                <a:gd name="T97" fmla="*/ 0 h 322"/>
                <a:gd name="T98" fmla="*/ 20 w 548"/>
                <a:gd name="T99" fmla="*/ 1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322"/>
                <a:gd name="T152" fmla="*/ 548 w 54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322">
                  <a:moveTo>
                    <a:pt x="322" y="7"/>
                  </a:moveTo>
                  <a:lnTo>
                    <a:pt x="340" y="12"/>
                  </a:lnTo>
                  <a:lnTo>
                    <a:pt x="356" y="16"/>
                  </a:lnTo>
                  <a:lnTo>
                    <a:pt x="372" y="21"/>
                  </a:lnTo>
                  <a:lnTo>
                    <a:pt x="387" y="27"/>
                  </a:lnTo>
                  <a:lnTo>
                    <a:pt x="402" y="33"/>
                  </a:lnTo>
                  <a:lnTo>
                    <a:pt x="415" y="39"/>
                  </a:lnTo>
                  <a:lnTo>
                    <a:pt x="428" y="46"/>
                  </a:lnTo>
                  <a:lnTo>
                    <a:pt x="441" y="53"/>
                  </a:lnTo>
                  <a:lnTo>
                    <a:pt x="453" y="60"/>
                  </a:lnTo>
                  <a:lnTo>
                    <a:pt x="463" y="68"/>
                  </a:lnTo>
                  <a:lnTo>
                    <a:pt x="473" y="76"/>
                  </a:lnTo>
                  <a:lnTo>
                    <a:pt x="482" y="86"/>
                  </a:lnTo>
                  <a:lnTo>
                    <a:pt x="492" y="95"/>
                  </a:lnTo>
                  <a:lnTo>
                    <a:pt x="500" y="104"/>
                  </a:lnTo>
                  <a:lnTo>
                    <a:pt x="507" y="114"/>
                  </a:lnTo>
                  <a:lnTo>
                    <a:pt x="514" y="125"/>
                  </a:lnTo>
                  <a:lnTo>
                    <a:pt x="525" y="148"/>
                  </a:lnTo>
                  <a:lnTo>
                    <a:pt x="534" y="171"/>
                  </a:lnTo>
                  <a:lnTo>
                    <a:pt x="542" y="196"/>
                  </a:lnTo>
                  <a:lnTo>
                    <a:pt x="547" y="220"/>
                  </a:lnTo>
                  <a:lnTo>
                    <a:pt x="548" y="245"/>
                  </a:lnTo>
                  <a:lnTo>
                    <a:pt x="546" y="266"/>
                  </a:lnTo>
                  <a:lnTo>
                    <a:pt x="540" y="286"/>
                  </a:lnTo>
                  <a:lnTo>
                    <a:pt x="530" y="302"/>
                  </a:lnTo>
                  <a:lnTo>
                    <a:pt x="518" y="314"/>
                  </a:lnTo>
                  <a:lnTo>
                    <a:pt x="504" y="319"/>
                  </a:lnTo>
                  <a:lnTo>
                    <a:pt x="489" y="322"/>
                  </a:lnTo>
                  <a:lnTo>
                    <a:pt x="474" y="321"/>
                  </a:lnTo>
                  <a:lnTo>
                    <a:pt x="459" y="315"/>
                  </a:lnTo>
                  <a:lnTo>
                    <a:pt x="443" y="306"/>
                  </a:lnTo>
                  <a:lnTo>
                    <a:pt x="428" y="293"/>
                  </a:lnTo>
                  <a:lnTo>
                    <a:pt x="415" y="278"/>
                  </a:lnTo>
                  <a:lnTo>
                    <a:pt x="410" y="270"/>
                  </a:lnTo>
                  <a:lnTo>
                    <a:pt x="404" y="262"/>
                  </a:lnTo>
                  <a:lnTo>
                    <a:pt x="400" y="255"/>
                  </a:lnTo>
                  <a:lnTo>
                    <a:pt x="396" y="247"/>
                  </a:lnTo>
                  <a:lnTo>
                    <a:pt x="387" y="219"/>
                  </a:lnTo>
                  <a:lnTo>
                    <a:pt x="383" y="194"/>
                  </a:lnTo>
                  <a:lnTo>
                    <a:pt x="386" y="172"/>
                  </a:lnTo>
                  <a:lnTo>
                    <a:pt x="390" y="154"/>
                  </a:lnTo>
                  <a:lnTo>
                    <a:pt x="393" y="144"/>
                  </a:lnTo>
                  <a:lnTo>
                    <a:pt x="394" y="136"/>
                  </a:lnTo>
                  <a:lnTo>
                    <a:pt x="394" y="127"/>
                  </a:lnTo>
                  <a:lnTo>
                    <a:pt x="393" y="120"/>
                  </a:lnTo>
                  <a:lnTo>
                    <a:pt x="389" y="112"/>
                  </a:lnTo>
                  <a:lnTo>
                    <a:pt x="381" y="104"/>
                  </a:lnTo>
                  <a:lnTo>
                    <a:pt x="370" y="95"/>
                  </a:lnTo>
                  <a:lnTo>
                    <a:pt x="356" y="87"/>
                  </a:lnTo>
                  <a:lnTo>
                    <a:pt x="341" y="80"/>
                  </a:lnTo>
                  <a:lnTo>
                    <a:pt x="324" y="74"/>
                  </a:lnTo>
                  <a:lnTo>
                    <a:pt x="307" y="72"/>
                  </a:lnTo>
                  <a:lnTo>
                    <a:pt x="292" y="71"/>
                  </a:lnTo>
                  <a:lnTo>
                    <a:pt x="272" y="73"/>
                  </a:lnTo>
                  <a:lnTo>
                    <a:pt x="245" y="77"/>
                  </a:lnTo>
                  <a:lnTo>
                    <a:pt x="215" y="84"/>
                  </a:lnTo>
                  <a:lnTo>
                    <a:pt x="185" y="92"/>
                  </a:lnTo>
                  <a:lnTo>
                    <a:pt x="157" y="101"/>
                  </a:lnTo>
                  <a:lnTo>
                    <a:pt x="134" y="107"/>
                  </a:lnTo>
                  <a:lnTo>
                    <a:pt x="116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5" y="119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7"/>
                  </a:lnTo>
                  <a:lnTo>
                    <a:pt x="68" y="126"/>
                  </a:lnTo>
                  <a:lnTo>
                    <a:pt x="54" y="122"/>
                  </a:lnTo>
                  <a:lnTo>
                    <a:pt x="38" y="115"/>
                  </a:lnTo>
                  <a:lnTo>
                    <a:pt x="35" y="113"/>
                  </a:lnTo>
                  <a:lnTo>
                    <a:pt x="31" y="111"/>
                  </a:lnTo>
                  <a:lnTo>
                    <a:pt x="28" y="110"/>
                  </a:lnTo>
                  <a:lnTo>
                    <a:pt x="24" y="107"/>
                  </a:lnTo>
                  <a:lnTo>
                    <a:pt x="11" y="98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7" y="72"/>
                  </a:lnTo>
                  <a:lnTo>
                    <a:pt x="17" y="65"/>
                  </a:lnTo>
                  <a:lnTo>
                    <a:pt x="33" y="57"/>
                  </a:lnTo>
                  <a:lnTo>
                    <a:pt x="54" y="49"/>
                  </a:lnTo>
                  <a:lnTo>
                    <a:pt x="67" y="44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12" y="28"/>
                  </a:lnTo>
                  <a:lnTo>
                    <a:pt x="128" y="23"/>
                  </a:lnTo>
                  <a:lnTo>
                    <a:pt x="144" y="19"/>
                  </a:lnTo>
                  <a:lnTo>
                    <a:pt x="161" y="14"/>
                  </a:lnTo>
                  <a:lnTo>
                    <a:pt x="178" y="11"/>
                  </a:lnTo>
                  <a:lnTo>
                    <a:pt x="197" y="7"/>
                  </a:lnTo>
                  <a:lnTo>
                    <a:pt x="214" y="4"/>
                  </a:lnTo>
                  <a:lnTo>
                    <a:pt x="233" y="1"/>
                  </a:lnTo>
                  <a:lnTo>
                    <a:pt x="251" y="1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5" y="4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2" name="Freeform 627"/>
            <p:cNvSpPr>
              <a:spLocks/>
            </p:cNvSpPr>
            <p:nvPr/>
          </p:nvSpPr>
          <p:spPr bwMode="auto">
            <a:xfrm>
              <a:off x="4016" y="1588"/>
              <a:ext cx="270" cy="157"/>
            </a:xfrm>
            <a:custGeom>
              <a:avLst/>
              <a:gdLst>
                <a:gd name="T0" fmla="*/ 21 w 540"/>
                <a:gd name="T1" fmla="*/ 1 h 312"/>
                <a:gd name="T2" fmla="*/ 23 w 540"/>
                <a:gd name="T3" fmla="*/ 2 h 312"/>
                <a:gd name="T4" fmla="*/ 25 w 540"/>
                <a:gd name="T5" fmla="*/ 2 h 312"/>
                <a:gd name="T6" fmla="*/ 27 w 540"/>
                <a:gd name="T7" fmla="*/ 3 h 312"/>
                <a:gd name="T8" fmla="*/ 28 w 540"/>
                <a:gd name="T9" fmla="*/ 4 h 312"/>
                <a:gd name="T10" fmla="*/ 30 w 540"/>
                <a:gd name="T11" fmla="*/ 5 h 312"/>
                <a:gd name="T12" fmla="*/ 31 w 540"/>
                <a:gd name="T13" fmla="*/ 6 h 312"/>
                <a:gd name="T14" fmla="*/ 32 w 540"/>
                <a:gd name="T15" fmla="*/ 7 h 312"/>
                <a:gd name="T16" fmla="*/ 33 w 540"/>
                <a:gd name="T17" fmla="*/ 9 h 312"/>
                <a:gd name="T18" fmla="*/ 34 w 540"/>
                <a:gd name="T19" fmla="*/ 12 h 312"/>
                <a:gd name="T20" fmla="*/ 34 w 540"/>
                <a:gd name="T21" fmla="*/ 15 h 312"/>
                <a:gd name="T22" fmla="*/ 34 w 540"/>
                <a:gd name="T23" fmla="*/ 18 h 312"/>
                <a:gd name="T24" fmla="*/ 32 w 540"/>
                <a:gd name="T25" fmla="*/ 20 h 312"/>
                <a:gd name="T26" fmla="*/ 31 w 540"/>
                <a:gd name="T27" fmla="*/ 20 h 312"/>
                <a:gd name="T28" fmla="*/ 29 w 540"/>
                <a:gd name="T29" fmla="*/ 19 h 312"/>
                <a:gd name="T30" fmla="*/ 27 w 540"/>
                <a:gd name="T31" fmla="*/ 18 h 312"/>
                <a:gd name="T32" fmla="*/ 26 w 540"/>
                <a:gd name="T33" fmla="*/ 17 h 312"/>
                <a:gd name="T34" fmla="*/ 25 w 540"/>
                <a:gd name="T35" fmla="*/ 16 h 312"/>
                <a:gd name="T36" fmla="*/ 24 w 540"/>
                <a:gd name="T37" fmla="*/ 13 h 312"/>
                <a:gd name="T38" fmla="*/ 24 w 540"/>
                <a:gd name="T39" fmla="*/ 11 h 312"/>
                <a:gd name="T40" fmla="*/ 25 w 540"/>
                <a:gd name="T41" fmla="*/ 9 h 312"/>
                <a:gd name="T42" fmla="*/ 25 w 540"/>
                <a:gd name="T43" fmla="*/ 8 h 312"/>
                <a:gd name="T44" fmla="*/ 24 w 540"/>
                <a:gd name="T45" fmla="*/ 7 h 312"/>
                <a:gd name="T46" fmla="*/ 23 w 540"/>
                <a:gd name="T47" fmla="*/ 6 h 312"/>
                <a:gd name="T48" fmla="*/ 21 w 540"/>
                <a:gd name="T49" fmla="*/ 5 h 312"/>
                <a:gd name="T50" fmla="*/ 19 w 540"/>
                <a:gd name="T51" fmla="*/ 4 h 312"/>
                <a:gd name="T52" fmla="*/ 17 w 540"/>
                <a:gd name="T53" fmla="*/ 5 h 312"/>
                <a:gd name="T54" fmla="*/ 14 w 540"/>
                <a:gd name="T55" fmla="*/ 5 h 312"/>
                <a:gd name="T56" fmla="*/ 10 w 540"/>
                <a:gd name="T57" fmla="*/ 6 h 312"/>
                <a:gd name="T58" fmla="*/ 8 w 540"/>
                <a:gd name="T59" fmla="*/ 7 h 312"/>
                <a:gd name="T60" fmla="*/ 7 w 540"/>
                <a:gd name="T61" fmla="*/ 7 h 312"/>
                <a:gd name="T62" fmla="*/ 7 w 540"/>
                <a:gd name="T63" fmla="*/ 7 h 312"/>
                <a:gd name="T64" fmla="*/ 7 w 540"/>
                <a:gd name="T65" fmla="*/ 7 h 312"/>
                <a:gd name="T66" fmla="*/ 6 w 540"/>
                <a:gd name="T67" fmla="*/ 8 h 312"/>
                <a:gd name="T68" fmla="*/ 5 w 540"/>
                <a:gd name="T69" fmla="*/ 8 h 312"/>
                <a:gd name="T70" fmla="*/ 4 w 540"/>
                <a:gd name="T71" fmla="*/ 8 h 312"/>
                <a:gd name="T72" fmla="*/ 3 w 540"/>
                <a:gd name="T73" fmla="*/ 7 h 312"/>
                <a:gd name="T74" fmla="*/ 2 w 540"/>
                <a:gd name="T75" fmla="*/ 7 h 312"/>
                <a:gd name="T76" fmla="*/ 1 w 540"/>
                <a:gd name="T77" fmla="*/ 6 h 312"/>
                <a:gd name="T78" fmla="*/ 0 w 540"/>
                <a:gd name="T79" fmla="*/ 5 h 312"/>
                <a:gd name="T80" fmla="*/ 1 w 540"/>
                <a:gd name="T81" fmla="*/ 5 h 312"/>
                <a:gd name="T82" fmla="*/ 2 w 540"/>
                <a:gd name="T83" fmla="*/ 4 h 312"/>
                <a:gd name="T84" fmla="*/ 4 w 540"/>
                <a:gd name="T85" fmla="*/ 3 h 312"/>
                <a:gd name="T86" fmla="*/ 6 w 540"/>
                <a:gd name="T87" fmla="*/ 2 h 312"/>
                <a:gd name="T88" fmla="*/ 8 w 540"/>
                <a:gd name="T89" fmla="*/ 2 h 312"/>
                <a:gd name="T90" fmla="*/ 10 w 540"/>
                <a:gd name="T91" fmla="*/ 1 h 312"/>
                <a:gd name="T92" fmla="*/ 12 w 540"/>
                <a:gd name="T93" fmla="*/ 1 h 312"/>
                <a:gd name="T94" fmla="*/ 15 w 540"/>
                <a:gd name="T95" fmla="*/ 1 h 312"/>
                <a:gd name="T96" fmla="*/ 17 w 540"/>
                <a:gd name="T97" fmla="*/ 0 h 312"/>
                <a:gd name="T98" fmla="*/ 19 w 540"/>
                <a:gd name="T99" fmla="*/ 1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0"/>
                <a:gd name="T151" fmla="*/ 0 h 312"/>
                <a:gd name="T152" fmla="*/ 540 w 540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0" h="312">
                  <a:moveTo>
                    <a:pt x="315" y="7"/>
                  </a:moveTo>
                  <a:lnTo>
                    <a:pt x="333" y="11"/>
                  </a:lnTo>
                  <a:lnTo>
                    <a:pt x="349" y="15"/>
                  </a:lnTo>
                  <a:lnTo>
                    <a:pt x="364" y="21"/>
                  </a:lnTo>
                  <a:lnTo>
                    <a:pt x="379" y="25"/>
                  </a:lnTo>
                  <a:lnTo>
                    <a:pt x="394" y="31"/>
                  </a:lnTo>
                  <a:lnTo>
                    <a:pt x="407" y="37"/>
                  </a:lnTo>
                  <a:lnTo>
                    <a:pt x="420" y="44"/>
                  </a:lnTo>
                  <a:lnTo>
                    <a:pt x="433" y="51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4"/>
                  </a:lnTo>
                  <a:lnTo>
                    <a:pt x="474" y="82"/>
                  </a:lnTo>
                  <a:lnTo>
                    <a:pt x="482" y="91"/>
                  </a:lnTo>
                  <a:lnTo>
                    <a:pt x="490" y="100"/>
                  </a:lnTo>
                  <a:lnTo>
                    <a:pt x="497" y="110"/>
                  </a:lnTo>
                  <a:lnTo>
                    <a:pt x="504" y="121"/>
                  </a:lnTo>
                  <a:lnTo>
                    <a:pt x="516" y="143"/>
                  </a:lnTo>
                  <a:lnTo>
                    <a:pt x="526" y="166"/>
                  </a:lnTo>
                  <a:lnTo>
                    <a:pt x="533" y="190"/>
                  </a:lnTo>
                  <a:lnTo>
                    <a:pt x="539" y="213"/>
                  </a:lnTo>
                  <a:lnTo>
                    <a:pt x="540" y="236"/>
                  </a:lnTo>
                  <a:lnTo>
                    <a:pt x="538" y="258"/>
                  </a:lnTo>
                  <a:lnTo>
                    <a:pt x="532" y="276"/>
                  </a:lnTo>
                  <a:lnTo>
                    <a:pt x="521" y="293"/>
                  </a:lnTo>
                  <a:lnTo>
                    <a:pt x="509" y="304"/>
                  </a:lnTo>
                  <a:lnTo>
                    <a:pt x="496" y="310"/>
                  </a:lnTo>
                  <a:lnTo>
                    <a:pt x="482" y="312"/>
                  </a:lnTo>
                  <a:lnTo>
                    <a:pt x="467" y="310"/>
                  </a:lnTo>
                  <a:lnTo>
                    <a:pt x="452" y="303"/>
                  </a:lnTo>
                  <a:lnTo>
                    <a:pt x="437" y="294"/>
                  </a:lnTo>
                  <a:lnTo>
                    <a:pt x="424" y="281"/>
                  </a:lnTo>
                  <a:lnTo>
                    <a:pt x="410" y="265"/>
                  </a:lnTo>
                  <a:lnTo>
                    <a:pt x="404" y="257"/>
                  </a:lnTo>
                  <a:lnTo>
                    <a:pt x="399" y="249"/>
                  </a:lnTo>
                  <a:lnTo>
                    <a:pt x="395" y="241"/>
                  </a:lnTo>
                  <a:lnTo>
                    <a:pt x="391" y="233"/>
                  </a:lnTo>
                  <a:lnTo>
                    <a:pt x="383" y="205"/>
                  </a:lnTo>
                  <a:lnTo>
                    <a:pt x="382" y="181"/>
                  </a:lnTo>
                  <a:lnTo>
                    <a:pt x="384" y="160"/>
                  </a:lnTo>
                  <a:lnTo>
                    <a:pt x="390" y="143"/>
                  </a:lnTo>
                  <a:lnTo>
                    <a:pt x="392" y="135"/>
                  </a:lnTo>
                  <a:lnTo>
                    <a:pt x="394" y="125"/>
                  </a:lnTo>
                  <a:lnTo>
                    <a:pt x="391" y="117"/>
                  </a:lnTo>
                  <a:lnTo>
                    <a:pt x="389" y="110"/>
                  </a:lnTo>
                  <a:lnTo>
                    <a:pt x="383" y="104"/>
                  </a:lnTo>
                  <a:lnTo>
                    <a:pt x="375" y="96"/>
                  </a:lnTo>
                  <a:lnTo>
                    <a:pt x="362" y="86"/>
                  </a:lnTo>
                  <a:lnTo>
                    <a:pt x="349" y="79"/>
                  </a:lnTo>
                  <a:lnTo>
                    <a:pt x="333" y="72"/>
                  </a:lnTo>
                  <a:lnTo>
                    <a:pt x="316" y="67"/>
                  </a:lnTo>
                  <a:lnTo>
                    <a:pt x="301" y="64"/>
                  </a:lnTo>
                  <a:lnTo>
                    <a:pt x="286" y="63"/>
                  </a:lnTo>
                  <a:lnTo>
                    <a:pt x="267" y="66"/>
                  </a:lnTo>
                  <a:lnTo>
                    <a:pt x="240" y="71"/>
                  </a:lnTo>
                  <a:lnTo>
                    <a:pt x="212" y="78"/>
                  </a:lnTo>
                  <a:lnTo>
                    <a:pt x="182" y="85"/>
                  </a:lnTo>
                  <a:lnTo>
                    <a:pt x="154" y="93"/>
                  </a:lnTo>
                  <a:lnTo>
                    <a:pt x="131" y="100"/>
                  </a:lnTo>
                  <a:lnTo>
                    <a:pt x="114" y="105"/>
                  </a:lnTo>
                  <a:lnTo>
                    <a:pt x="107" y="107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3" y="116"/>
                  </a:lnTo>
                  <a:lnTo>
                    <a:pt x="37" y="109"/>
                  </a:lnTo>
                  <a:lnTo>
                    <a:pt x="34" y="107"/>
                  </a:lnTo>
                  <a:lnTo>
                    <a:pt x="31" y="105"/>
                  </a:lnTo>
                  <a:lnTo>
                    <a:pt x="27" y="104"/>
                  </a:lnTo>
                  <a:lnTo>
                    <a:pt x="25" y="101"/>
                  </a:lnTo>
                  <a:lnTo>
                    <a:pt x="12" y="92"/>
                  </a:lnTo>
                  <a:lnTo>
                    <a:pt x="4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5" y="68"/>
                  </a:lnTo>
                  <a:lnTo>
                    <a:pt x="15" y="61"/>
                  </a:lnTo>
                  <a:lnTo>
                    <a:pt x="31" y="54"/>
                  </a:lnTo>
                  <a:lnTo>
                    <a:pt x="52" y="46"/>
                  </a:lnTo>
                  <a:lnTo>
                    <a:pt x="64" y="41"/>
                  </a:lnTo>
                  <a:lnTo>
                    <a:pt x="78" y="36"/>
                  </a:lnTo>
                  <a:lnTo>
                    <a:pt x="93" y="31"/>
                  </a:lnTo>
                  <a:lnTo>
                    <a:pt x="108" y="26"/>
                  </a:lnTo>
                  <a:lnTo>
                    <a:pt x="124" y="22"/>
                  </a:lnTo>
                  <a:lnTo>
                    <a:pt x="140" y="17"/>
                  </a:lnTo>
                  <a:lnTo>
                    <a:pt x="157" y="13"/>
                  </a:lnTo>
                  <a:lnTo>
                    <a:pt x="175" y="9"/>
                  </a:lnTo>
                  <a:lnTo>
                    <a:pt x="192" y="6"/>
                  </a:lnTo>
                  <a:lnTo>
                    <a:pt x="209" y="3"/>
                  </a:lnTo>
                  <a:lnTo>
                    <a:pt x="227" y="1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81" y="1"/>
                  </a:lnTo>
                  <a:lnTo>
                    <a:pt x="298" y="3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C9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3" name="Freeform 628"/>
            <p:cNvSpPr>
              <a:spLocks/>
            </p:cNvSpPr>
            <p:nvPr/>
          </p:nvSpPr>
          <p:spPr bwMode="auto">
            <a:xfrm>
              <a:off x="4018" y="1591"/>
              <a:ext cx="266" cy="151"/>
            </a:xfrm>
            <a:custGeom>
              <a:avLst/>
              <a:gdLst>
                <a:gd name="T0" fmla="*/ 21 w 532"/>
                <a:gd name="T1" fmla="*/ 1 h 302"/>
                <a:gd name="T2" fmla="*/ 23 w 532"/>
                <a:gd name="T3" fmla="*/ 2 h 302"/>
                <a:gd name="T4" fmla="*/ 25 w 532"/>
                <a:gd name="T5" fmla="*/ 2 h 302"/>
                <a:gd name="T6" fmla="*/ 26 w 532"/>
                <a:gd name="T7" fmla="*/ 3 h 302"/>
                <a:gd name="T8" fmla="*/ 28 w 532"/>
                <a:gd name="T9" fmla="*/ 4 h 302"/>
                <a:gd name="T10" fmla="*/ 29 w 532"/>
                <a:gd name="T11" fmla="*/ 5 h 302"/>
                <a:gd name="T12" fmla="*/ 30 w 532"/>
                <a:gd name="T13" fmla="*/ 6 h 302"/>
                <a:gd name="T14" fmla="*/ 31 w 532"/>
                <a:gd name="T15" fmla="*/ 7 h 302"/>
                <a:gd name="T16" fmla="*/ 32 w 532"/>
                <a:gd name="T17" fmla="*/ 9 h 302"/>
                <a:gd name="T18" fmla="*/ 33 w 532"/>
                <a:gd name="T19" fmla="*/ 12 h 302"/>
                <a:gd name="T20" fmla="*/ 34 w 532"/>
                <a:gd name="T21" fmla="*/ 15 h 302"/>
                <a:gd name="T22" fmla="*/ 33 w 532"/>
                <a:gd name="T23" fmla="*/ 17 h 302"/>
                <a:gd name="T24" fmla="*/ 32 w 532"/>
                <a:gd name="T25" fmla="*/ 19 h 302"/>
                <a:gd name="T26" fmla="*/ 30 w 532"/>
                <a:gd name="T27" fmla="*/ 19 h 302"/>
                <a:gd name="T28" fmla="*/ 28 w 532"/>
                <a:gd name="T29" fmla="*/ 19 h 302"/>
                <a:gd name="T30" fmla="*/ 27 w 532"/>
                <a:gd name="T31" fmla="*/ 17 h 302"/>
                <a:gd name="T32" fmla="*/ 26 w 532"/>
                <a:gd name="T33" fmla="*/ 16 h 302"/>
                <a:gd name="T34" fmla="*/ 25 w 532"/>
                <a:gd name="T35" fmla="*/ 15 h 302"/>
                <a:gd name="T36" fmla="*/ 24 w 532"/>
                <a:gd name="T37" fmla="*/ 13 h 302"/>
                <a:gd name="T38" fmla="*/ 25 w 532"/>
                <a:gd name="T39" fmla="*/ 10 h 302"/>
                <a:gd name="T40" fmla="*/ 25 w 532"/>
                <a:gd name="T41" fmla="*/ 8 h 302"/>
                <a:gd name="T42" fmla="*/ 25 w 532"/>
                <a:gd name="T43" fmla="*/ 7 h 302"/>
                <a:gd name="T44" fmla="*/ 24 w 532"/>
                <a:gd name="T45" fmla="*/ 6 h 302"/>
                <a:gd name="T46" fmla="*/ 23 w 532"/>
                <a:gd name="T47" fmla="*/ 5 h 302"/>
                <a:gd name="T48" fmla="*/ 21 w 532"/>
                <a:gd name="T49" fmla="*/ 5 h 302"/>
                <a:gd name="T50" fmla="*/ 19 w 532"/>
                <a:gd name="T51" fmla="*/ 4 h 302"/>
                <a:gd name="T52" fmla="*/ 17 w 532"/>
                <a:gd name="T53" fmla="*/ 4 h 302"/>
                <a:gd name="T54" fmla="*/ 14 w 532"/>
                <a:gd name="T55" fmla="*/ 5 h 302"/>
                <a:gd name="T56" fmla="*/ 10 w 532"/>
                <a:gd name="T57" fmla="*/ 6 h 302"/>
                <a:gd name="T58" fmla="*/ 8 w 532"/>
                <a:gd name="T59" fmla="*/ 7 h 302"/>
                <a:gd name="T60" fmla="*/ 7 w 532"/>
                <a:gd name="T61" fmla="*/ 7 h 302"/>
                <a:gd name="T62" fmla="*/ 7 w 532"/>
                <a:gd name="T63" fmla="*/ 7 h 302"/>
                <a:gd name="T64" fmla="*/ 7 w 532"/>
                <a:gd name="T65" fmla="*/ 7 h 302"/>
                <a:gd name="T66" fmla="*/ 6 w 532"/>
                <a:gd name="T67" fmla="*/ 7 h 302"/>
                <a:gd name="T68" fmla="*/ 5 w 532"/>
                <a:gd name="T69" fmla="*/ 7 h 302"/>
                <a:gd name="T70" fmla="*/ 4 w 532"/>
                <a:gd name="T71" fmla="*/ 7 h 302"/>
                <a:gd name="T72" fmla="*/ 3 w 532"/>
                <a:gd name="T73" fmla="*/ 7 h 302"/>
                <a:gd name="T74" fmla="*/ 2 w 532"/>
                <a:gd name="T75" fmla="*/ 7 h 302"/>
                <a:gd name="T76" fmla="*/ 1 w 532"/>
                <a:gd name="T77" fmla="*/ 6 h 302"/>
                <a:gd name="T78" fmla="*/ 0 w 532"/>
                <a:gd name="T79" fmla="*/ 5 h 302"/>
                <a:gd name="T80" fmla="*/ 1 w 532"/>
                <a:gd name="T81" fmla="*/ 4 h 302"/>
                <a:gd name="T82" fmla="*/ 2 w 532"/>
                <a:gd name="T83" fmla="*/ 4 h 302"/>
                <a:gd name="T84" fmla="*/ 5 w 532"/>
                <a:gd name="T85" fmla="*/ 3 h 302"/>
                <a:gd name="T86" fmla="*/ 6 w 532"/>
                <a:gd name="T87" fmla="*/ 2 h 302"/>
                <a:gd name="T88" fmla="*/ 8 w 532"/>
                <a:gd name="T89" fmla="*/ 2 h 302"/>
                <a:gd name="T90" fmla="*/ 10 w 532"/>
                <a:gd name="T91" fmla="*/ 1 h 302"/>
                <a:gd name="T92" fmla="*/ 12 w 532"/>
                <a:gd name="T93" fmla="*/ 1 h 302"/>
                <a:gd name="T94" fmla="*/ 14 w 532"/>
                <a:gd name="T95" fmla="*/ 1 h 302"/>
                <a:gd name="T96" fmla="*/ 17 w 532"/>
                <a:gd name="T97" fmla="*/ 0 h 302"/>
                <a:gd name="T98" fmla="*/ 19 w 532"/>
                <a:gd name="T99" fmla="*/ 1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2"/>
                <a:gd name="T151" fmla="*/ 0 h 302"/>
                <a:gd name="T152" fmla="*/ 532 w 532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2" h="302">
                  <a:moveTo>
                    <a:pt x="311" y="7"/>
                  </a:moveTo>
                  <a:lnTo>
                    <a:pt x="327" y="12"/>
                  </a:lnTo>
                  <a:lnTo>
                    <a:pt x="344" y="15"/>
                  </a:lnTo>
                  <a:lnTo>
                    <a:pt x="360" y="20"/>
                  </a:lnTo>
                  <a:lnTo>
                    <a:pt x="373" y="26"/>
                  </a:lnTo>
                  <a:lnTo>
                    <a:pt x="387" y="32"/>
                  </a:lnTo>
                  <a:lnTo>
                    <a:pt x="401" y="37"/>
                  </a:lnTo>
                  <a:lnTo>
                    <a:pt x="414" y="43"/>
                  </a:lnTo>
                  <a:lnTo>
                    <a:pt x="426" y="50"/>
                  </a:lnTo>
                  <a:lnTo>
                    <a:pt x="438" y="57"/>
                  </a:lnTo>
                  <a:lnTo>
                    <a:pt x="448" y="64"/>
                  </a:lnTo>
                  <a:lnTo>
                    <a:pt x="459" y="72"/>
                  </a:lnTo>
                  <a:lnTo>
                    <a:pt x="468" y="80"/>
                  </a:lnTo>
                  <a:lnTo>
                    <a:pt x="476" y="88"/>
                  </a:lnTo>
                  <a:lnTo>
                    <a:pt x="484" y="97"/>
                  </a:lnTo>
                  <a:lnTo>
                    <a:pt x="491" y="106"/>
                  </a:lnTo>
                  <a:lnTo>
                    <a:pt x="498" y="117"/>
                  </a:lnTo>
                  <a:lnTo>
                    <a:pt x="509" y="138"/>
                  </a:lnTo>
                  <a:lnTo>
                    <a:pt x="519" y="161"/>
                  </a:lnTo>
                  <a:lnTo>
                    <a:pt x="527" y="184"/>
                  </a:lnTo>
                  <a:lnTo>
                    <a:pt x="531" y="207"/>
                  </a:lnTo>
                  <a:lnTo>
                    <a:pt x="532" y="230"/>
                  </a:lnTo>
                  <a:lnTo>
                    <a:pt x="531" y="251"/>
                  </a:lnTo>
                  <a:lnTo>
                    <a:pt x="525" y="269"/>
                  </a:lnTo>
                  <a:lnTo>
                    <a:pt x="515" y="285"/>
                  </a:lnTo>
                  <a:lnTo>
                    <a:pt x="502" y="295"/>
                  </a:lnTo>
                  <a:lnTo>
                    <a:pt x="490" y="301"/>
                  </a:lnTo>
                  <a:lnTo>
                    <a:pt x="476" y="302"/>
                  </a:lnTo>
                  <a:lnTo>
                    <a:pt x="462" y="300"/>
                  </a:lnTo>
                  <a:lnTo>
                    <a:pt x="448" y="293"/>
                  </a:lnTo>
                  <a:lnTo>
                    <a:pt x="434" y="283"/>
                  </a:lnTo>
                  <a:lnTo>
                    <a:pt x="421" y="269"/>
                  </a:lnTo>
                  <a:lnTo>
                    <a:pt x="407" y="253"/>
                  </a:lnTo>
                  <a:lnTo>
                    <a:pt x="401" y="245"/>
                  </a:lnTo>
                  <a:lnTo>
                    <a:pt x="396" y="237"/>
                  </a:lnTo>
                  <a:lnTo>
                    <a:pt x="393" y="229"/>
                  </a:lnTo>
                  <a:lnTo>
                    <a:pt x="390" y="221"/>
                  </a:lnTo>
                  <a:lnTo>
                    <a:pt x="383" y="193"/>
                  </a:lnTo>
                  <a:lnTo>
                    <a:pt x="383" y="169"/>
                  </a:lnTo>
                  <a:lnTo>
                    <a:pt x="386" y="148"/>
                  </a:lnTo>
                  <a:lnTo>
                    <a:pt x="393" y="132"/>
                  </a:lnTo>
                  <a:lnTo>
                    <a:pt x="395" y="125"/>
                  </a:lnTo>
                  <a:lnTo>
                    <a:pt x="394" y="117"/>
                  </a:lnTo>
                  <a:lnTo>
                    <a:pt x="392" y="109"/>
                  </a:lnTo>
                  <a:lnTo>
                    <a:pt x="387" y="102"/>
                  </a:lnTo>
                  <a:lnTo>
                    <a:pt x="380" y="95"/>
                  </a:lnTo>
                  <a:lnTo>
                    <a:pt x="371" y="87"/>
                  </a:lnTo>
                  <a:lnTo>
                    <a:pt x="358" y="79"/>
                  </a:lnTo>
                  <a:lnTo>
                    <a:pt x="344" y="72"/>
                  </a:lnTo>
                  <a:lnTo>
                    <a:pt x="329" y="66"/>
                  </a:lnTo>
                  <a:lnTo>
                    <a:pt x="312" y="60"/>
                  </a:lnTo>
                  <a:lnTo>
                    <a:pt x="297" y="58"/>
                  </a:lnTo>
                  <a:lnTo>
                    <a:pt x="284" y="57"/>
                  </a:lnTo>
                  <a:lnTo>
                    <a:pt x="264" y="59"/>
                  </a:lnTo>
                  <a:lnTo>
                    <a:pt x="239" y="65"/>
                  </a:lnTo>
                  <a:lnTo>
                    <a:pt x="210" y="72"/>
                  </a:lnTo>
                  <a:lnTo>
                    <a:pt x="181" y="79"/>
                  </a:lnTo>
                  <a:lnTo>
                    <a:pt x="153" y="87"/>
                  </a:lnTo>
                  <a:lnTo>
                    <a:pt x="130" y="94"/>
                  </a:lnTo>
                  <a:lnTo>
                    <a:pt x="114" y="98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89" y="110"/>
                  </a:lnTo>
                  <a:lnTo>
                    <a:pt x="79" y="112"/>
                  </a:lnTo>
                  <a:lnTo>
                    <a:pt x="67" y="112"/>
                  </a:lnTo>
                  <a:lnTo>
                    <a:pt x="53" y="109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4" y="88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8"/>
                  </a:lnTo>
                  <a:lnTo>
                    <a:pt x="31" y="52"/>
                  </a:lnTo>
                  <a:lnTo>
                    <a:pt x="52" y="44"/>
                  </a:lnTo>
                  <a:lnTo>
                    <a:pt x="65" y="40"/>
                  </a:lnTo>
                  <a:lnTo>
                    <a:pt x="79" y="35"/>
                  </a:lnTo>
                  <a:lnTo>
                    <a:pt x="92" y="29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39" y="15"/>
                  </a:lnTo>
                  <a:lnTo>
                    <a:pt x="156" y="12"/>
                  </a:lnTo>
                  <a:lnTo>
                    <a:pt x="172" y="9"/>
                  </a:lnTo>
                  <a:lnTo>
                    <a:pt x="189" y="5"/>
                  </a:lnTo>
                  <a:lnTo>
                    <a:pt x="206" y="3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7" y="2"/>
                  </a:lnTo>
                  <a:lnTo>
                    <a:pt x="294" y="4"/>
                  </a:lnTo>
                  <a:lnTo>
                    <a:pt x="311" y="7"/>
                  </a:lnTo>
                  <a:close/>
                </a:path>
              </a:pathLst>
            </a:custGeom>
            <a:solidFill>
              <a:srgbClr val="B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4" name="Freeform 629"/>
            <p:cNvSpPr>
              <a:spLocks/>
            </p:cNvSpPr>
            <p:nvPr/>
          </p:nvSpPr>
          <p:spPr bwMode="auto">
            <a:xfrm>
              <a:off x="4020" y="1593"/>
              <a:ext cx="263" cy="146"/>
            </a:xfrm>
            <a:custGeom>
              <a:avLst/>
              <a:gdLst>
                <a:gd name="T0" fmla="*/ 21 w 525"/>
                <a:gd name="T1" fmla="*/ 1 h 292"/>
                <a:gd name="T2" fmla="*/ 23 w 525"/>
                <a:gd name="T3" fmla="*/ 2 h 292"/>
                <a:gd name="T4" fmla="*/ 24 w 525"/>
                <a:gd name="T5" fmla="*/ 2 h 292"/>
                <a:gd name="T6" fmla="*/ 26 w 525"/>
                <a:gd name="T7" fmla="*/ 3 h 292"/>
                <a:gd name="T8" fmla="*/ 27 w 525"/>
                <a:gd name="T9" fmla="*/ 4 h 292"/>
                <a:gd name="T10" fmla="*/ 29 w 525"/>
                <a:gd name="T11" fmla="*/ 5 h 292"/>
                <a:gd name="T12" fmla="*/ 30 w 525"/>
                <a:gd name="T13" fmla="*/ 6 h 292"/>
                <a:gd name="T14" fmla="*/ 31 w 525"/>
                <a:gd name="T15" fmla="*/ 7 h 292"/>
                <a:gd name="T16" fmla="*/ 32 w 525"/>
                <a:gd name="T17" fmla="*/ 9 h 292"/>
                <a:gd name="T18" fmla="*/ 33 w 525"/>
                <a:gd name="T19" fmla="*/ 12 h 292"/>
                <a:gd name="T20" fmla="*/ 33 w 525"/>
                <a:gd name="T21" fmla="*/ 14 h 292"/>
                <a:gd name="T22" fmla="*/ 33 w 525"/>
                <a:gd name="T23" fmla="*/ 17 h 292"/>
                <a:gd name="T24" fmla="*/ 31 w 525"/>
                <a:gd name="T25" fmla="*/ 18 h 292"/>
                <a:gd name="T26" fmla="*/ 30 w 525"/>
                <a:gd name="T27" fmla="*/ 19 h 292"/>
                <a:gd name="T28" fmla="*/ 28 w 525"/>
                <a:gd name="T29" fmla="*/ 18 h 292"/>
                <a:gd name="T30" fmla="*/ 26 w 525"/>
                <a:gd name="T31" fmla="*/ 16 h 292"/>
                <a:gd name="T32" fmla="*/ 25 w 525"/>
                <a:gd name="T33" fmla="*/ 15 h 292"/>
                <a:gd name="T34" fmla="*/ 25 w 525"/>
                <a:gd name="T35" fmla="*/ 14 h 292"/>
                <a:gd name="T36" fmla="*/ 24 w 525"/>
                <a:gd name="T37" fmla="*/ 12 h 292"/>
                <a:gd name="T38" fmla="*/ 25 w 525"/>
                <a:gd name="T39" fmla="*/ 9 h 292"/>
                <a:gd name="T40" fmla="*/ 25 w 525"/>
                <a:gd name="T41" fmla="*/ 8 h 292"/>
                <a:gd name="T42" fmla="*/ 25 w 525"/>
                <a:gd name="T43" fmla="*/ 7 h 292"/>
                <a:gd name="T44" fmla="*/ 24 w 525"/>
                <a:gd name="T45" fmla="*/ 6 h 292"/>
                <a:gd name="T46" fmla="*/ 22 w 525"/>
                <a:gd name="T47" fmla="*/ 5 h 292"/>
                <a:gd name="T48" fmla="*/ 21 w 525"/>
                <a:gd name="T49" fmla="*/ 4 h 292"/>
                <a:gd name="T50" fmla="*/ 19 w 525"/>
                <a:gd name="T51" fmla="*/ 4 h 292"/>
                <a:gd name="T52" fmla="*/ 17 w 525"/>
                <a:gd name="T53" fmla="*/ 4 h 292"/>
                <a:gd name="T54" fmla="*/ 13 w 525"/>
                <a:gd name="T55" fmla="*/ 5 h 292"/>
                <a:gd name="T56" fmla="*/ 10 w 525"/>
                <a:gd name="T57" fmla="*/ 5 h 292"/>
                <a:gd name="T58" fmla="*/ 8 w 525"/>
                <a:gd name="T59" fmla="*/ 6 h 292"/>
                <a:gd name="T60" fmla="*/ 7 w 525"/>
                <a:gd name="T61" fmla="*/ 6 h 292"/>
                <a:gd name="T62" fmla="*/ 7 w 525"/>
                <a:gd name="T63" fmla="*/ 6 h 292"/>
                <a:gd name="T64" fmla="*/ 7 w 525"/>
                <a:gd name="T65" fmla="*/ 6 h 292"/>
                <a:gd name="T66" fmla="*/ 6 w 525"/>
                <a:gd name="T67" fmla="*/ 7 h 292"/>
                <a:gd name="T68" fmla="*/ 5 w 525"/>
                <a:gd name="T69" fmla="*/ 7 h 292"/>
                <a:gd name="T70" fmla="*/ 4 w 525"/>
                <a:gd name="T71" fmla="*/ 7 h 292"/>
                <a:gd name="T72" fmla="*/ 3 w 525"/>
                <a:gd name="T73" fmla="*/ 6 h 292"/>
                <a:gd name="T74" fmla="*/ 2 w 525"/>
                <a:gd name="T75" fmla="*/ 6 h 292"/>
                <a:gd name="T76" fmla="*/ 1 w 525"/>
                <a:gd name="T77" fmla="*/ 6 h 292"/>
                <a:gd name="T78" fmla="*/ 1 w 525"/>
                <a:gd name="T79" fmla="*/ 5 h 292"/>
                <a:gd name="T80" fmla="*/ 1 w 525"/>
                <a:gd name="T81" fmla="*/ 4 h 292"/>
                <a:gd name="T82" fmla="*/ 2 w 525"/>
                <a:gd name="T83" fmla="*/ 4 h 292"/>
                <a:gd name="T84" fmla="*/ 4 w 525"/>
                <a:gd name="T85" fmla="*/ 3 h 292"/>
                <a:gd name="T86" fmla="*/ 6 w 525"/>
                <a:gd name="T87" fmla="*/ 2 h 292"/>
                <a:gd name="T88" fmla="*/ 8 w 525"/>
                <a:gd name="T89" fmla="*/ 2 h 292"/>
                <a:gd name="T90" fmla="*/ 10 w 525"/>
                <a:gd name="T91" fmla="*/ 1 h 292"/>
                <a:gd name="T92" fmla="*/ 12 w 525"/>
                <a:gd name="T93" fmla="*/ 1 h 292"/>
                <a:gd name="T94" fmla="*/ 14 w 525"/>
                <a:gd name="T95" fmla="*/ 0 h 292"/>
                <a:gd name="T96" fmla="*/ 16 w 525"/>
                <a:gd name="T97" fmla="*/ 0 h 292"/>
                <a:gd name="T98" fmla="*/ 18 w 525"/>
                <a:gd name="T99" fmla="*/ 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92"/>
                <a:gd name="T152" fmla="*/ 525 w 52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92">
                  <a:moveTo>
                    <a:pt x="305" y="6"/>
                  </a:moveTo>
                  <a:lnTo>
                    <a:pt x="321" y="9"/>
                  </a:lnTo>
                  <a:lnTo>
                    <a:pt x="337" y="14"/>
                  </a:lnTo>
                  <a:lnTo>
                    <a:pt x="353" y="19"/>
                  </a:lnTo>
                  <a:lnTo>
                    <a:pt x="367" y="23"/>
                  </a:lnTo>
                  <a:lnTo>
                    <a:pt x="381" y="29"/>
                  </a:lnTo>
                  <a:lnTo>
                    <a:pt x="395" y="35"/>
                  </a:lnTo>
                  <a:lnTo>
                    <a:pt x="408" y="40"/>
                  </a:lnTo>
                  <a:lnTo>
                    <a:pt x="420" y="46"/>
                  </a:lnTo>
                  <a:lnTo>
                    <a:pt x="431" y="53"/>
                  </a:lnTo>
                  <a:lnTo>
                    <a:pt x="442" y="60"/>
                  </a:lnTo>
                  <a:lnTo>
                    <a:pt x="451" y="68"/>
                  </a:lnTo>
                  <a:lnTo>
                    <a:pt x="461" y="76"/>
                  </a:lnTo>
                  <a:lnTo>
                    <a:pt x="470" y="84"/>
                  </a:lnTo>
                  <a:lnTo>
                    <a:pt x="478" y="93"/>
                  </a:lnTo>
                  <a:lnTo>
                    <a:pt x="485" y="103"/>
                  </a:lnTo>
                  <a:lnTo>
                    <a:pt x="491" y="112"/>
                  </a:lnTo>
                  <a:lnTo>
                    <a:pt x="502" y="133"/>
                  </a:lnTo>
                  <a:lnTo>
                    <a:pt x="511" y="155"/>
                  </a:lnTo>
                  <a:lnTo>
                    <a:pt x="518" y="178"/>
                  </a:lnTo>
                  <a:lnTo>
                    <a:pt x="524" y="199"/>
                  </a:lnTo>
                  <a:lnTo>
                    <a:pt x="525" y="221"/>
                  </a:lnTo>
                  <a:lnTo>
                    <a:pt x="523" y="242"/>
                  </a:lnTo>
                  <a:lnTo>
                    <a:pt x="518" y="261"/>
                  </a:lnTo>
                  <a:lnTo>
                    <a:pt x="508" y="275"/>
                  </a:lnTo>
                  <a:lnTo>
                    <a:pt x="496" y="286"/>
                  </a:lnTo>
                  <a:lnTo>
                    <a:pt x="482" y="292"/>
                  </a:lnTo>
                  <a:lnTo>
                    <a:pt x="470" y="292"/>
                  </a:lnTo>
                  <a:lnTo>
                    <a:pt x="456" y="288"/>
                  </a:lnTo>
                  <a:lnTo>
                    <a:pt x="442" y="281"/>
                  </a:lnTo>
                  <a:lnTo>
                    <a:pt x="428" y="270"/>
                  </a:lnTo>
                  <a:lnTo>
                    <a:pt x="415" y="256"/>
                  </a:lnTo>
                  <a:lnTo>
                    <a:pt x="402" y="239"/>
                  </a:lnTo>
                  <a:lnTo>
                    <a:pt x="397" y="231"/>
                  </a:lnTo>
                  <a:lnTo>
                    <a:pt x="393" y="222"/>
                  </a:lnTo>
                  <a:lnTo>
                    <a:pt x="389" y="216"/>
                  </a:lnTo>
                  <a:lnTo>
                    <a:pt x="386" y="208"/>
                  </a:lnTo>
                  <a:lnTo>
                    <a:pt x="380" y="180"/>
                  </a:lnTo>
                  <a:lnTo>
                    <a:pt x="381" y="156"/>
                  </a:lnTo>
                  <a:lnTo>
                    <a:pt x="386" y="136"/>
                  </a:lnTo>
                  <a:lnTo>
                    <a:pt x="394" y="120"/>
                  </a:lnTo>
                  <a:lnTo>
                    <a:pt x="396" y="113"/>
                  </a:lnTo>
                  <a:lnTo>
                    <a:pt x="395" y="106"/>
                  </a:lnTo>
                  <a:lnTo>
                    <a:pt x="391" y="99"/>
                  </a:lnTo>
                  <a:lnTo>
                    <a:pt x="385" y="92"/>
                  </a:lnTo>
                  <a:lnTo>
                    <a:pt x="377" y="85"/>
                  </a:lnTo>
                  <a:lnTo>
                    <a:pt x="365" y="77"/>
                  </a:lnTo>
                  <a:lnTo>
                    <a:pt x="352" y="70"/>
                  </a:lnTo>
                  <a:lnTo>
                    <a:pt x="337" y="65"/>
                  </a:lnTo>
                  <a:lnTo>
                    <a:pt x="322" y="59"/>
                  </a:lnTo>
                  <a:lnTo>
                    <a:pt x="307" y="54"/>
                  </a:lnTo>
                  <a:lnTo>
                    <a:pt x="292" y="52"/>
                  </a:lnTo>
                  <a:lnTo>
                    <a:pt x="280" y="51"/>
                  </a:lnTo>
                  <a:lnTo>
                    <a:pt x="260" y="53"/>
                  </a:lnTo>
                  <a:lnTo>
                    <a:pt x="236" y="58"/>
                  </a:lnTo>
                  <a:lnTo>
                    <a:pt x="207" y="65"/>
                  </a:lnTo>
                  <a:lnTo>
                    <a:pt x="180" y="72"/>
                  </a:lnTo>
                  <a:lnTo>
                    <a:pt x="152" y="80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6" y="99"/>
                  </a:lnTo>
                  <a:lnTo>
                    <a:pt x="89" y="103"/>
                  </a:lnTo>
                  <a:lnTo>
                    <a:pt x="78" y="104"/>
                  </a:lnTo>
                  <a:lnTo>
                    <a:pt x="67" y="104"/>
                  </a:lnTo>
                  <a:lnTo>
                    <a:pt x="54" y="101"/>
                  </a:lnTo>
                  <a:lnTo>
                    <a:pt x="39" y="96"/>
                  </a:lnTo>
                  <a:lnTo>
                    <a:pt x="37" y="95"/>
                  </a:lnTo>
                  <a:lnTo>
                    <a:pt x="34" y="93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15" y="82"/>
                  </a:lnTo>
                  <a:lnTo>
                    <a:pt x="6" y="75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5" y="55"/>
                  </a:lnTo>
                  <a:lnTo>
                    <a:pt x="30" y="50"/>
                  </a:lnTo>
                  <a:lnTo>
                    <a:pt x="51" y="42"/>
                  </a:lnTo>
                  <a:lnTo>
                    <a:pt x="63" y="37"/>
                  </a:lnTo>
                  <a:lnTo>
                    <a:pt x="77" y="32"/>
                  </a:lnTo>
                  <a:lnTo>
                    <a:pt x="91" y="28"/>
                  </a:lnTo>
                  <a:lnTo>
                    <a:pt x="106" y="23"/>
                  </a:lnTo>
                  <a:lnTo>
                    <a:pt x="121" y="19"/>
                  </a:lnTo>
                  <a:lnTo>
                    <a:pt x="136" y="14"/>
                  </a:lnTo>
                  <a:lnTo>
                    <a:pt x="152" y="10"/>
                  </a:lnTo>
                  <a:lnTo>
                    <a:pt x="169" y="7"/>
                  </a:lnTo>
                  <a:lnTo>
                    <a:pt x="185" y="5"/>
                  </a:lnTo>
                  <a:lnTo>
                    <a:pt x="203" y="2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4" y="0"/>
                  </a:lnTo>
                  <a:lnTo>
                    <a:pt x="271" y="1"/>
                  </a:lnTo>
                  <a:lnTo>
                    <a:pt x="288" y="2"/>
                  </a:lnTo>
                  <a:lnTo>
                    <a:pt x="305" y="6"/>
                  </a:lnTo>
                  <a:close/>
                </a:path>
              </a:pathLst>
            </a:custGeom>
            <a:solidFill>
              <a:srgbClr val="B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5" name="Freeform 630"/>
            <p:cNvSpPr>
              <a:spLocks/>
            </p:cNvSpPr>
            <p:nvPr/>
          </p:nvSpPr>
          <p:spPr bwMode="auto">
            <a:xfrm>
              <a:off x="4023" y="1595"/>
              <a:ext cx="259" cy="142"/>
            </a:xfrm>
            <a:custGeom>
              <a:avLst/>
              <a:gdLst>
                <a:gd name="T0" fmla="*/ 20 w 518"/>
                <a:gd name="T1" fmla="*/ 1 h 283"/>
                <a:gd name="T2" fmla="*/ 22 w 518"/>
                <a:gd name="T3" fmla="*/ 2 h 283"/>
                <a:gd name="T4" fmla="*/ 24 w 518"/>
                <a:gd name="T5" fmla="*/ 2 h 283"/>
                <a:gd name="T6" fmla="*/ 25 w 518"/>
                <a:gd name="T7" fmla="*/ 3 h 283"/>
                <a:gd name="T8" fmla="*/ 27 w 518"/>
                <a:gd name="T9" fmla="*/ 4 h 283"/>
                <a:gd name="T10" fmla="*/ 28 w 518"/>
                <a:gd name="T11" fmla="*/ 5 h 283"/>
                <a:gd name="T12" fmla="*/ 29 w 518"/>
                <a:gd name="T13" fmla="*/ 6 h 283"/>
                <a:gd name="T14" fmla="*/ 30 w 518"/>
                <a:gd name="T15" fmla="*/ 7 h 283"/>
                <a:gd name="T16" fmla="*/ 31 w 518"/>
                <a:gd name="T17" fmla="*/ 8 h 283"/>
                <a:gd name="T18" fmla="*/ 32 w 518"/>
                <a:gd name="T19" fmla="*/ 11 h 283"/>
                <a:gd name="T20" fmla="*/ 33 w 518"/>
                <a:gd name="T21" fmla="*/ 14 h 283"/>
                <a:gd name="T22" fmla="*/ 32 w 518"/>
                <a:gd name="T23" fmla="*/ 16 h 283"/>
                <a:gd name="T24" fmla="*/ 31 w 518"/>
                <a:gd name="T25" fmla="*/ 18 h 283"/>
                <a:gd name="T26" fmla="*/ 29 w 518"/>
                <a:gd name="T27" fmla="*/ 18 h 283"/>
                <a:gd name="T28" fmla="*/ 28 w 518"/>
                <a:gd name="T29" fmla="*/ 17 h 283"/>
                <a:gd name="T30" fmla="*/ 26 w 518"/>
                <a:gd name="T31" fmla="*/ 16 h 283"/>
                <a:gd name="T32" fmla="*/ 25 w 518"/>
                <a:gd name="T33" fmla="*/ 14 h 283"/>
                <a:gd name="T34" fmla="*/ 25 w 518"/>
                <a:gd name="T35" fmla="*/ 13 h 283"/>
                <a:gd name="T36" fmla="*/ 24 w 518"/>
                <a:gd name="T37" fmla="*/ 11 h 283"/>
                <a:gd name="T38" fmla="*/ 25 w 518"/>
                <a:gd name="T39" fmla="*/ 8 h 283"/>
                <a:gd name="T40" fmla="*/ 25 w 518"/>
                <a:gd name="T41" fmla="*/ 7 h 283"/>
                <a:gd name="T42" fmla="*/ 25 w 518"/>
                <a:gd name="T43" fmla="*/ 6 h 283"/>
                <a:gd name="T44" fmla="*/ 24 w 518"/>
                <a:gd name="T45" fmla="*/ 5 h 283"/>
                <a:gd name="T46" fmla="*/ 22 w 518"/>
                <a:gd name="T47" fmla="*/ 4 h 283"/>
                <a:gd name="T48" fmla="*/ 20 w 518"/>
                <a:gd name="T49" fmla="*/ 4 h 283"/>
                <a:gd name="T50" fmla="*/ 19 w 518"/>
                <a:gd name="T51" fmla="*/ 3 h 283"/>
                <a:gd name="T52" fmla="*/ 16 w 518"/>
                <a:gd name="T53" fmla="*/ 3 h 283"/>
                <a:gd name="T54" fmla="*/ 13 w 518"/>
                <a:gd name="T55" fmla="*/ 4 h 283"/>
                <a:gd name="T56" fmla="*/ 10 w 518"/>
                <a:gd name="T57" fmla="*/ 5 h 283"/>
                <a:gd name="T58" fmla="*/ 8 w 518"/>
                <a:gd name="T59" fmla="*/ 6 h 283"/>
                <a:gd name="T60" fmla="*/ 7 w 518"/>
                <a:gd name="T61" fmla="*/ 6 h 283"/>
                <a:gd name="T62" fmla="*/ 7 w 518"/>
                <a:gd name="T63" fmla="*/ 6 h 283"/>
                <a:gd name="T64" fmla="*/ 7 w 518"/>
                <a:gd name="T65" fmla="*/ 6 h 283"/>
                <a:gd name="T66" fmla="*/ 6 w 518"/>
                <a:gd name="T67" fmla="*/ 6 h 283"/>
                <a:gd name="T68" fmla="*/ 5 w 518"/>
                <a:gd name="T69" fmla="*/ 7 h 283"/>
                <a:gd name="T70" fmla="*/ 4 w 518"/>
                <a:gd name="T71" fmla="*/ 6 h 283"/>
                <a:gd name="T72" fmla="*/ 3 w 518"/>
                <a:gd name="T73" fmla="*/ 6 h 283"/>
                <a:gd name="T74" fmla="*/ 2 w 518"/>
                <a:gd name="T75" fmla="*/ 6 h 283"/>
                <a:gd name="T76" fmla="*/ 1 w 518"/>
                <a:gd name="T77" fmla="*/ 5 h 283"/>
                <a:gd name="T78" fmla="*/ 1 w 518"/>
                <a:gd name="T79" fmla="*/ 5 h 283"/>
                <a:gd name="T80" fmla="*/ 1 w 518"/>
                <a:gd name="T81" fmla="*/ 4 h 283"/>
                <a:gd name="T82" fmla="*/ 2 w 518"/>
                <a:gd name="T83" fmla="*/ 3 h 283"/>
                <a:gd name="T84" fmla="*/ 4 w 518"/>
                <a:gd name="T85" fmla="*/ 3 h 283"/>
                <a:gd name="T86" fmla="*/ 6 w 518"/>
                <a:gd name="T87" fmla="*/ 2 h 283"/>
                <a:gd name="T88" fmla="*/ 8 w 518"/>
                <a:gd name="T89" fmla="*/ 2 h 283"/>
                <a:gd name="T90" fmla="*/ 10 w 518"/>
                <a:gd name="T91" fmla="*/ 1 h 283"/>
                <a:gd name="T92" fmla="*/ 12 w 518"/>
                <a:gd name="T93" fmla="*/ 1 h 283"/>
                <a:gd name="T94" fmla="*/ 14 w 518"/>
                <a:gd name="T95" fmla="*/ 1 h 283"/>
                <a:gd name="T96" fmla="*/ 16 w 518"/>
                <a:gd name="T97" fmla="*/ 1 h 283"/>
                <a:gd name="T98" fmla="*/ 18 w 518"/>
                <a:gd name="T99" fmla="*/ 1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8"/>
                <a:gd name="T151" fmla="*/ 0 h 283"/>
                <a:gd name="T152" fmla="*/ 518 w 518"/>
                <a:gd name="T153" fmla="*/ 283 h 2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8" h="283">
                  <a:moveTo>
                    <a:pt x="299" y="6"/>
                  </a:moveTo>
                  <a:lnTo>
                    <a:pt x="315" y="10"/>
                  </a:lnTo>
                  <a:lnTo>
                    <a:pt x="331" y="15"/>
                  </a:lnTo>
                  <a:lnTo>
                    <a:pt x="346" y="19"/>
                  </a:lnTo>
                  <a:lnTo>
                    <a:pt x="361" y="24"/>
                  </a:lnTo>
                  <a:lnTo>
                    <a:pt x="375" y="28"/>
                  </a:lnTo>
                  <a:lnTo>
                    <a:pt x="388" y="33"/>
                  </a:lnTo>
                  <a:lnTo>
                    <a:pt x="400" y="39"/>
                  </a:lnTo>
                  <a:lnTo>
                    <a:pt x="413" y="44"/>
                  </a:lnTo>
                  <a:lnTo>
                    <a:pt x="424" y="51"/>
                  </a:lnTo>
                  <a:lnTo>
                    <a:pt x="435" y="58"/>
                  </a:lnTo>
                  <a:lnTo>
                    <a:pt x="444" y="65"/>
                  </a:lnTo>
                  <a:lnTo>
                    <a:pt x="453" y="73"/>
                  </a:lnTo>
                  <a:lnTo>
                    <a:pt x="462" y="81"/>
                  </a:lnTo>
                  <a:lnTo>
                    <a:pt x="471" y="89"/>
                  </a:lnTo>
                  <a:lnTo>
                    <a:pt x="477" y="99"/>
                  </a:lnTo>
                  <a:lnTo>
                    <a:pt x="483" y="108"/>
                  </a:lnTo>
                  <a:lnTo>
                    <a:pt x="495" y="127"/>
                  </a:lnTo>
                  <a:lnTo>
                    <a:pt x="504" y="149"/>
                  </a:lnTo>
                  <a:lnTo>
                    <a:pt x="511" y="171"/>
                  </a:lnTo>
                  <a:lnTo>
                    <a:pt x="517" y="193"/>
                  </a:lnTo>
                  <a:lnTo>
                    <a:pt x="518" y="214"/>
                  </a:lnTo>
                  <a:lnTo>
                    <a:pt x="515" y="235"/>
                  </a:lnTo>
                  <a:lnTo>
                    <a:pt x="511" y="252"/>
                  </a:lnTo>
                  <a:lnTo>
                    <a:pt x="500" y="267"/>
                  </a:lnTo>
                  <a:lnTo>
                    <a:pt x="488" y="277"/>
                  </a:lnTo>
                  <a:lnTo>
                    <a:pt x="475" y="282"/>
                  </a:lnTo>
                  <a:lnTo>
                    <a:pt x="462" y="283"/>
                  </a:lnTo>
                  <a:lnTo>
                    <a:pt x="450" y="278"/>
                  </a:lnTo>
                  <a:lnTo>
                    <a:pt x="437" y="270"/>
                  </a:lnTo>
                  <a:lnTo>
                    <a:pt x="423" y="259"/>
                  </a:lnTo>
                  <a:lnTo>
                    <a:pt x="411" y="244"/>
                  </a:lnTo>
                  <a:lnTo>
                    <a:pt x="398" y="227"/>
                  </a:lnTo>
                  <a:lnTo>
                    <a:pt x="393" y="218"/>
                  </a:lnTo>
                  <a:lnTo>
                    <a:pt x="389" y="210"/>
                  </a:lnTo>
                  <a:lnTo>
                    <a:pt x="385" y="202"/>
                  </a:lnTo>
                  <a:lnTo>
                    <a:pt x="383" y="194"/>
                  </a:lnTo>
                  <a:lnTo>
                    <a:pt x="378" y="167"/>
                  </a:lnTo>
                  <a:lnTo>
                    <a:pt x="380" y="144"/>
                  </a:lnTo>
                  <a:lnTo>
                    <a:pt x="386" y="124"/>
                  </a:lnTo>
                  <a:lnTo>
                    <a:pt x="396" y="110"/>
                  </a:lnTo>
                  <a:lnTo>
                    <a:pt x="398" y="104"/>
                  </a:lnTo>
                  <a:lnTo>
                    <a:pt x="396" y="97"/>
                  </a:lnTo>
                  <a:lnTo>
                    <a:pt x="390" y="91"/>
                  </a:lnTo>
                  <a:lnTo>
                    <a:pt x="382" y="83"/>
                  </a:lnTo>
                  <a:lnTo>
                    <a:pt x="373" y="76"/>
                  </a:lnTo>
                  <a:lnTo>
                    <a:pt x="360" y="69"/>
                  </a:lnTo>
                  <a:lnTo>
                    <a:pt x="346" y="63"/>
                  </a:lnTo>
                  <a:lnTo>
                    <a:pt x="332" y="56"/>
                  </a:lnTo>
                  <a:lnTo>
                    <a:pt x="317" y="51"/>
                  </a:lnTo>
                  <a:lnTo>
                    <a:pt x="302" y="48"/>
                  </a:lnTo>
                  <a:lnTo>
                    <a:pt x="289" y="46"/>
                  </a:lnTo>
                  <a:lnTo>
                    <a:pt x="276" y="44"/>
                  </a:lnTo>
                  <a:lnTo>
                    <a:pt x="256" y="47"/>
                  </a:lnTo>
                  <a:lnTo>
                    <a:pt x="232" y="51"/>
                  </a:lnTo>
                  <a:lnTo>
                    <a:pt x="205" y="58"/>
                  </a:lnTo>
                  <a:lnTo>
                    <a:pt x="177" y="65"/>
                  </a:lnTo>
                  <a:lnTo>
                    <a:pt x="152" y="73"/>
                  </a:lnTo>
                  <a:lnTo>
                    <a:pt x="129" y="79"/>
                  </a:lnTo>
                  <a:lnTo>
                    <a:pt x="114" y="84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5" y="93"/>
                  </a:lnTo>
                  <a:lnTo>
                    <a:pt x="87" y="95"/>
                  </a:lnTo>
                  <a:lnTo>
                    <a:pt x="78" y="97"/>
                  </a:lnTo>
                  <a:lnTo>
                    <a:pt x="67" y="97"/>
                  </a:lnTo>
                  <a:lnTo>
                    <a:pt x="54" y="95"/>
                  </a:lnTo>
                  <a:lnTo>
                    <a:pt x="40" y="91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16" y="77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4" y="57"/>
                  </a:lnTo>
                  <a:lnTo>
                    <a:pt x="13" y="53"/>
                  </a:lnTo>
                  <a:lnTo>
                    <a:pt x="28" y="47"/>
                  </a:lnTo>
                  <a:lnTo>
                    <a:pt x="49" y="39"/>
                  </a:lnTo>
                  <a:lnTo>
                    <a:pt x="62" y="34"/>
                  </a:lnTo>
                  <a:lnTo>
                    <a:pt x="76" y="30"/>
                  </a:lnTo>
                  <a:lnTo>
                    <a:pt x="89" y="26"/>
                  </a:lnTo>
                  <a:lnTo>
                    <a:pt x="103" y="21"/>
                  </a:lnTo>
                  <a:lnTo>
                    <a:pt x="118" y="17"/>
                  </a:lnTo>
                  <a:lnTo>
                    <a:pt x="133" y="13"/>
                  </a:lnTo>
                  <a:lnTo>
                    <a:pt x="149" y="10"/>
                  </a:lnTo>
                  <a:lnTo>
                    <a:pt x="165" y="6"/>
                  </a:lnTo>
                  <a:lnTo>
                    <a:pt x="181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66" y="2"/>
                  </a:lnTo>
                  <a:lnTo>
                    <a:pt x="283" y="3"/>
                  </a:lnTo>
                  <a:lnTo>
                    <a:pt x="299" y="6"/>
                  </a:lnTo>
                  <a:close/>
                </a:path>
              </a:pathLst>
            </a:custGeom>
            <a:solidFill>
              <a:srgbClr val="AA4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6" name="Freeform 631"/>
            <p:cNvSpPr>
              <a:spLocks/>
            </p:cNvSpPr>
            <p:nvPr/>
          </p:nvSpPr>
          <p:spPr bwMode="auto">
            <a:xfrm>
              <a:off x="4025" y="1597"/>
              <a:ext cx="255" cy="137"/>
            </a:xfrm>
            <a:custGeom>
              <a:avLst/>
              <a:gdLst>
                <a:gd name="T0" fmla="*/ 7 w 510"/>
                <a:gd name="T1" fmla="*/ 6 h 273"/>
                <a:gd name="T2" fmla="*/ 6 w 510"/>
                <a:gd name="T3" fmla="*/ 6 h 273"/>
                <a:gd name="T4" fmla="*/ 5 w 510"/>
                <a:gd name="T5" fmla="*/ 6 h 273"/>
                <a:gd name="T6" fmla="*/ 4 w 510"/>
                <a:gd name="T7" fmla="*/ 6 h 273"/>
                <a:gd name="T8" fmla="*/ 2 w 510"/>
                <a:gd name="T9" fmla="*/ 5 h 273"/>
                <a:gd name="T10" fmla="*/ 1 w 510"/>
                <a:gd name="T11" fmla="*/ 4 h 273"/>
                <a:gd name="T12" fmla="*/ 1 w 510"/>
                <a:gd name="T13" fmla="*/ 4 h 273"/>
                <a:gd name="T14" fmla="*/ 2 w 510"/>
                <a:gd name="T15" fmla="*/ 3 h 273"/>
                <a:gd name="T16" fmla="*/ 4 w 510"/>
                <a:gd name="T17" fmla="*/ 2 h 273"/>
                <a:gd name="T18" fmla="*/ 6 w 510"/>
                <a:gd name="T19" fmla="*/ 2 h 273"/>
                <a:gd name="T20" fmla="*/ 8 w 510"/>
                <a:gd name="T21" fmla="*/ 1 h 273"/>
                <a:gd name="T22" fmla="*/ 10 w 510"/>
                <a:gd name="T23" fmla="*/ 1 h 273"/>
                <a:gd name="T24" fmla="*/ 12 w 510"/>
                <a:gd name="T25" fmla="*/ 1 h 273"/>
                <a:gd name="T26" fmla="*/ 14 w 510"/>
                <a:gd name="T27" fmla="*/ 0 h 273"/>
                <a:gd name="T28" fmla="*/ 16 w 510"/>
                <a:gd name="T29" fmla="*/ 0 h 273"/>
                <a:gd name="T30" fmla="*/ 18 w 510"/>
                <a:gd name="T31" fmla="*/ 1 h 273"/>
                <a:gd name="T32" fmla="*/ 21 w 510"/>
                <a:gd name="T33" fmla="*/ 1 h 273"/>
                <a:gd name="T34" fmla="*/ 24 w 510"/>
                <a:gd name="T35" fmla="*/ 2 h 273"/>
                <a:gd name="T36" fmla="*/ 27 w 510"/>
                <a:gd name="T37" fmla="*/ 4 h 273"/>
                <a:gd name="T38" fmla="*/ 29 w 510"/>
                <a:gd name="T39" fmla="*/ 6 h 273"/>
                <a:gd name="T40" fmla="*/ 31 w 510"/>
                <a:gd name="T41" fmla="*/ 8 h 273"/>
                <a:gd name="T42" fmla="*/ 32 w 510"/>
                <a:gd name="T43" fmla="*/ 11 h 273"/>
                <a:gd name="T44" fmla="*/ 32 w 510"/>
                <a:gd name="T45" fmla="*/ 13 h 273"/>
                <a:gd name="T46" fmla="*/ 32 w 510"/>
                <a:gd name="T47" fmla="*/ 16 h 273"/>
                <a:gd name="T48" fmla="*/ 31 w 510"/>
                <a:gd name="T49" fmla="*/ 17 h 273"/>
                <a:gd name="T50" fmla="*/ 29 w 510"/>
                <a:gd name="T51" fmla="*/ 18 h 273"/>
                <a:gd name="T52" fmla="*/ 27 w 510"/>
                <a:gd name="T53" fmla="*/ 17 h 273"/>
                <a:gd name="T54" fmla="*/ 26 w 510"/>
                <a:gd name="T55" fmla="*/ 15 h 273"/>
                <a:gd name="T56" fmla="*/ 25 w 510"/>
                <a:gd name="T57" fmla="*/ 13 h 273"/>
                <a:gd name="T58" fmla="*/ 24 w 510"/>
                <a:gd name="T59" fmla="*/ 10 h 273"/>
                <a:gd name="T60" fmla="*/ 24 w 510"/>
                <a:gd name="T61" fmla="*/ 9 h 273"/>
                <a:gd name="T62" fmla="*/ 25 w 510"/>
                <a:gd name="T63" fmla="*/ 7 h 273"/>
                <a:gd name="T64" fmla="*/ 25 w 510"/>
                <a:gd name="T65" fmla="*/ 6 h 273"/>
                <a:gd name="T66" fmla="*/ 24 w 510"/>
                <a:gd name="T67" fmla="*/ 5 h 273"/>
                <a:gd name="T68" fmla="*/ 21 w 510"/>
                <a:gd name="T69" fmla="*/ 4 h 273"/>
                <a:gd name="T70" fmla="*/ 19 w 510"/>
                <a:gd name="T71" fmla="*/ 3 h 273"/>
                <a:gd name="T72" fmla="*/ 16 w 510"/>
                <a:gd name="T73" fmla="*/ 3 h 273"/>
                <a:gd name="T74" fmla="*/ 13 w 510"/>
                <a:gd name="T75" fmla="*/ 4 h 273"/>
                <a:gd name="T76" fmla="*/ 10 w 510"/>
                <a:gd name="T77" fmla="*/ 5 h 273"/>
                <a:gd name="T78" fmla="*/ 7 w 510"/>
                <a:gd name="T79" fmla="*/ 5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0"/>
                <a:gd name="T121" fmla="*/ 0 h 273"/>
                <a:gd name="T122" fmla="*/ 510 w 510"/>
                <a:gd name="T123" fmla="*/ 273 h 2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0" h="273">
                  <a:moveTo>
                    <a:pt x="105" y="81"/>
                  </a:moveTo>
                  <a:lnTo>
                    <a:pt x="104" y="82"/>
                  </a:lnTo>
                  <a:lnTo>
                    <a:pt x="100" y="84"/>
                  </a:lnTo>
                  <a:lnTo>
                    <a:pt x="93" y="88"/>
                  </a:lnTo>
                  <a:lnTo>
                    <a:pt x="85" y="90"/>
                  </a:lnTo>
                  <a:lnTo>
                    <a:pt x="75" y="91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32" y="81"/>
                  </a:lnTo>
                  <a:lnTo>
                    <a:pt x="17" y="73"/>
                  </a:lnTo>
                  <a:lnTo>
                    <a:pt x="7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50" y="37"/>
                  </a:lnTo>
                  <a:lnTo>
                    <a:pt x="62" y="32"/>
                  </a:lnTo>
                  <a:lnTo>
                    <a:pt x="75" y="28"/>
                  </a:lnTo>
                  <a:lnTo>
                    <a:pt x="88" y="24"/>
                  </a:lnTo>
                  <a:lnTo>
                    <a:pt x="103" y="20"/>
                  </a:lnTo>
                  <a:lnTo>
                    <a:pt x="116" y="16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3" y="6"/>
                  </a:lnTo>
                  <a:lnTo>
                    <a:pt x="179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8" y="4"/>
                  </a:lnTo>
                  <a:lnTo>
                    <a:pt x="294" y="7"/>
                  </a:lnTo>
                  <a:lnTo>
                    <a:pt x="326" y="14"/>
                  </a:lnTo>
                  <a:lnTo>
                    <a:pt x="355" y="23"/>
                  </a:lnTo>
                  <a:lnTo>
                    <a:pt x="382" y="32"/>
                  </a:lnTo>
                  <a:lnTo>
                    <a:pt x="407" y="44"/>
                  </a:lnTo>
                  <a:lnTo>
                    <a:pt x="429" y="57"/>
                  </a:lnTo>
                  <a:lnTo>
                    <a:pt x="448" y="70"/>
                  </a:lnTo>
                  <a:lnTo>
                    <a:pt x="464" y="87"/>
                  </a:lnTo>
                  <a:lnTo>
                    <a:pt x="477" y="104"/>
                  </a:lnTo>
                  <a:lnTo>
                    <a:pt x="488" y="123"/>
                  </a:lnTo>
                  <a:lnTo>
                    <a:pt x="498" y="144"/>
                  </a:lnTo>
                  <a:lnTo>
                    <a:pt x="505" y="166"/>
                  </a:lnTo>
                  <a:lnTo>
                    <a:pt x="509" y="187"/>
                  </a:lnTo>
                  <a:lnTo>
                    <a:pt x="510" y="208"/>
                  </a:lnTo>
                  <a:lnTo>
                    <a:pt x="508" y="227"/>
                  </a:lnTo>
                  <a:lnTo>
                    <a:pt x="503" y="244"/>
                  </a:lnTo>
                  <a:lnTo>
                    <a:pt x="493" y="259"/>
                  </a:lnTo>
                  <a:lnTo>
                    <a:pt x="482" y="269"/>
                  </a:lnTo>
                  <a:lnTo>
                    <a:pt x="469" y="273"/>
                  </a:lnTo>
                  <a:lnTo>
                    <a:pt x="457" y="273"/>
                  </a:lnTo>
                  <a:lnTo>
                    <a:pt x="445" y="269"/>
                  </a:lnTo>
                  <a:lnTo>
                    <a:pt x="432" y="261"/>
                  </a:lnTo>
                  <a:lnTo>
                    <a:pt x="419" y="248"/>
                  </a:lnTo>
                  <a:lnTo>
                    <a:pt x="408" y="233"/>
                  </a:lnTo>
                  <a:lnTo>
                    <a:pt x="395" y="214"/>
                  </a:lnTo>
                  <a:lnTo>
                    <a:pt x="385" y="196"/>
                  </a:lnTo>
                  <a:lnTo>
                    <a:pt x="379" y="178"/>
                  </a:lnTo>
                  <a:lnTo>
                    <a:pt x="377" y="160"/>
                  </a:lnTo>
                  <a:lnTo>
                    <a:pt x="377" y="144"/>
                  </a:lnTo>
                  <a:lnTo>
                    <a:pt x="380" y="130"/>
                  </a:lnTo>
                  <a:lnTo>
                    <a:pt x="385" y="118"/>
                  </a:lnTo>
                  <a:lnTo>
                    <a:pt x="391" y="107"/>
                  </a:lnTo>
                  <a:lnTo>
                    <a:pt x="397" y="99"/>
                  </a:lnTo>
                  <a:lnTo>
                    <a:pt x="400" y="91"/>
                  </a:lnTo>
                  <a:lnTo>
                    <a:pt x="392" y="82"/>
                  </a:lnTo>
                  <a:lnTo>
                    <a:pt x="378" y="72"/>
                  </a:lnTo>
                  <a:lnTo>
                    <a:pt x="358" y="62"/>
                  </a:lnTo>
                  <a:lnTo>
                    <a:pt x="335" y="53"/>
                  </a:lnTo>
                  <a:lnTo>
                    <a:pt x="312" y="45"/>
                  </a:lnTo>
                  <a:lnTo>
                    <a:pt x="292" y="40"/>
                  </a:lnTo>
                  <a:lnTo>
                    <a:pt x="273" y="39"/>
                  </a:lnTo>
                  <a:lnTo>
                    <a:pt x="254" y="42"/>
                  </a:lnTo>
                  <a:lnTo>
                    <a:pt x="229" y="46"/>
                  </a:lnTo>
                  <a:lnTo>
                    <a:pt x="202" y="53"/>
                  </a:lnTo>
                  <a:lnTo>
                    <a:pt x="173" y="61"/>
                  </a:lnTo>
                  <a:lnTo>
                    <a:pt x="146" y="68"/>
                  </a:lnTo>
                  <a:lnTo>
                    <a:pt x="126" y="75"/>
                  </a:lnTo>
                  <a:lnTo>
                    <a:pt x="111" y="80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A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7" name="Freeform 632"/>
            <p:cNvSpPr>
              <a:spLocks/>
            </p:cNvSpPr>
            <p:nvPr/>
          </p:nvSpPr>
          <p:spPr bwMode="auto">
            <a:xfrm>
              <a:off x="3957" y="2279"/>
              <a:ext cx="77" cy="54"/>
            </a:xfrm>
            <a:custGeom>
              <a:avLst/>
              <a:gdLst>
                <a:gd name="T0" fmla="*/ 0 w 154"/>
                <a:gd name="T1" fmla="*/ 0 h 109"/>
                <a:gd name="T2" fmla="*/ 1 w 154"/>
                <a:gd name="T3" fmla="*/ 0 h 109"/>
                <a:gd name="T4" fmla="*/ 1 w 154"/>
                <a:gd name="T5" fmla="*/ 0 h 109"/>
                <a:gd name="T6" fmla="*/ 2 w 154"/>
                <a:gd name="T7" fmla="*/ 0 h 109"/>
                <a:gd name="T8" fmla="*/ 4 w 154"/>
                <a:gd name="T9" fmla="*/ 1 h 109"/>
                <a:gd name="T10" fmla="*/ 5 w 154"/>
                <a:gd name="T11" fmla="*/ 1 h 109"/>
                <a:gd name="T12" fmla="*/ 7 w 154"/>
                <a:gd name="T13" fmla="*/ 2 h 109"/>
                <a:gd name="T14" fmla="*/ 9 w 154"/>
                <a:gd name="T15" fmla="*/ 2 h 109"/>
                <a:gd name="T16" fmla="*/ 10 w 154"/>
                <a:gd name="T17" fmla="*/ 2 h 109"/>
                <a:gd name="T18" fmla="*/ 10 w 154"/>
                <a:gd name="T19" fmla="*/ 6 h 109"/>
                <a:gd name="T20" fmla="*/ 10 w 154"/>
                <a:gd name="T21" fmla="*/ 6 h 109"/>
                <a:gd name="T22" fmla="*/ 9 w 154"/>
                <a:gd name="T23" fmla="*/ 6 h 109"/>
                <a:gd name="T24" fmla="*/ 8 w 154"/>
                <a:gd name="T25" fmla="*/ 6 h 109"/>
                <a:gd name="T26" fmla="*/ 7 w 154"/>
                <a:gd name="T27" fmla="*/ 6 h 109"/>
                <a:gd name="T28" fmla="*/ 6 w 154"/>
                <a:gd name="T29" fmla="*/ 5 h 109"/>
                <a:gd name="T30" fmla="*/ 4 w 154"/>
                <a:gd name="T31" fmla="*/ 5 h 109"/>
                <a:gd name="T32" fmla="*/ 2 w 154"/>
                <a:gd name="T33" fmla="*/ 4 h 109"/>
                <a:gd name="T34" fmla="*/ 1 w 154"/>
                <a:gd name="T35" fmla="*/ 3 h 109"/>
                <a:gd name="T36" fmla="*/ 0 w 154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109"/>
                <a:gd name="T59" fmla="*/ 154 w 15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109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1" y="13"/>
                  </a:lnTo>
                  <a:lnTo>
                    <a:pt x="53" y="20"/>
                  </a:lnTo>
                  <a:lnTo>
                    <a:pt x="77" y="27"/>
                  </a:lnTo>
                  <a:lnTo>
                    <a:pt x="103" y="33"/>
                  </a:lnTo>
                  <a:lnTo>
                    <a:pt x="129" y="37"/>
                  </a:lnTo>
                  <a:lnTo>
                    <a:pt x="154" y="39"/>
                  </a:lnTo>
                  <a:lnTo>
                    <a:pt x="154" y="109"/>
                  </a:lnTo>
                  <a:lnTo>
                    <a:pt x="151" y="108"/>
                  </a:lnTo>
                  <a:lnTo>
                    <a:pt x="141" y="105"/>
                  </a:lnTo>
                  <a:lnTo>
                    <a:pt x="126" y="102"/>
                  </a:lnTo>
                  <a:lnTo>
                    <a:pt x="105" y="96"/>
                  </a:lnTo>
                  <a:lnTo>
                    <a:pt x="82" y="89"/>
                  </a:lnTo>
                  <a:lnTo>
                    <a:pt x="57" y="80"/>
                  </a:lnTo>
                  <a:lnTo>
                    <a:pt x="29" y="68"/>
                  </a:lnTo>
                  <a:lnTo>
                    <a:pt x="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8" name="Freeform 633"/>
            <p:cNvSpPr>
              <a:spLocks/>
            </p:cNvSpPr>
            <p:nvPr/>
          </p:nvSpPr>
          <p:spPr bwMode="auto">
            <a:xfrm>
              <a:off x="3977" y="1678"/>
              <a:ext cx="27" cy="116"/>
            </a:xfrm>
            <a:custGeom>
              <a:avLst/>
              <a:gdLst>
                <a:gd name="T0" fmla="*/ 2 w 56"/>
                <a:gd name="T1" fmla="*/ 1 h 231"/>
                <a:gd name="T2" fmla="*/ 2 w 56"/>
                <a:gd name="T3" fmla="*/ 1 h 231"/>
                <a:gd name="T4" fmla="*/ 1 w 56"/>
                <a:gd name="T5" fmla="*/ 2 h 231"/>
                <a:gd name="T6" fmla="*/ 1 w 56"/>
                <a:gd name="T7" fmla="*/ 3 h 231"/>
                <a:gd name="T8" fmla="*/ 0 w 56"/>
                <a:gd name="T9" fmla="*/ 4 h 231"/>
                <a:gd name="T10" fmla="*/ 0 w 56"/>
                <a:gd name="T11" fmla="*/ 5 h 231"/>
                <a:gd name="T12" fmla="*/ 0 w 56"/>
                <a:gd name="T13" fmla="*/ 7 h 231"/>
                <a:gd name="T14" fmla="*/ 0 w 56"/>
                <a:gd name="T15" fmla="*/ 8 h 231"/>
                <a:gd name="T16" fmla="*/ 0 w 56"/>
                <a:gd name="T17" fmla="*/ 9 h 231"/>
                <a:gd name="T18" fmla="*/ 0 w 56"/>
                <a:gd name="T19" fmla="*/ 10 h 231"/>
                <a:gd name="T20" fmla="*/ 0 w 56"/>
                <a:gd name="T21" fmla="*/ 11 h 231"/>
                <a:gd name="T22" fmla="*/ 0 w 56"/>
                <a:gd name="T23" fmla="*/ 11 h 231"/>
                <a:gd name="T24" fmla="*/ 0 w 56"/>
                <a:gd name="T25" fmla="*/ 12 h 231"/>
                <a:gd name="T26" fmla="*/ 1 w 56"/>
                <a:gd name="T27" fmla="*/ 13 h 231"/>
                <a:gd name="T28" fmla="*/ 1 w 56"/>
                <a:gd name="T29" fmla="*/ 14 h 231"/>
                <a:gd name="T30" fmla="*/ 2 w 56"/>
                <a:gd name="T31" fmla="*/ 14 h 231"/>
                <a:gd name="T32" fmla="*/ 3 w 56"/>
                <a:gd name="T33" fmla="*/ 15 h 231"/>
                <a:gd name="T34" fmla="*/ 3 w 56"/>
                <a:gd name="T35" fmla="*/ 15 h 231"/>
                <a:gd name="T36" fmla="*/ 3 w 56"/>
                <a:gd name="T37" fmla="*/ 15 h 231"/>
                <a:gd name="T38" fmla="*/ 3 w 56"/>
                <a:gd name="T39" fmla="*/ 14 h 231"/>
                <a:gd name="T40" fmla="*/ 3 w 56"/>
                <a:gd name="T41" fmla="*/ 14 h 231"/>
                <a:gd name="T42" fmla="*/ 2 w 56"/>
                <a:gd name="T43" fmla="*/ 13 h 231"/>
                <a:gd name="T44" fmla="*/ 1 w 56"/>
                <a:gd name="T45" fmla="*/ 11 h 231"/>
                <a:gd name="T46" fmla="*/ 0 w 56"/>
                <a:gd name="T47" fmla="*/ 10 h 231"/>
                <a:gd name="T48" fmla="*/ 0 w 56"/>
                <a:gd name="T49" fmla="*/ 8 h 231"/>
                <a:gd name="T50" fmla="*/ 0 w 56"/>
                <a:gd name="T51" fmla="*/ 6 h 231"/>
                <a:gd name="T52" fmla="*/ 1 w 56"/>
                <a:gd name="T53" fmla="*/ 4 h 231"/>
                <a:gd name="T54" fmla="*/ 2 w 56"/>
                <a:gd name="T55" fmla="*/ 2 h 231"/>
                <a:gd name="T56" fmla="*/ 3 w 56"/>
                <a:gd name="T57" fmla="*/ 1 h 231"/>
                <a:gd name="T58" fmla="*/ 3 w 56"/>
                <a:gd name="T59" fmla="*/ 1 h 231"/>
                <a:gd name="T60" fmla="*/ 3 w 56"/>
                <a:gd name="T61" fmla="*/ 0 h 231"/>
                <a:gd name="T62" fmla="*/ 2 w 56"/>
                <a:gd name="T63" fmla="*/ 0 h 231"/>
                <a:gd name="T64" fmla="*/ 2 w 56"/>
                <a:gd name="T65" fmla="*/ 1 h 231"/>
                <a:gd name="T66" fmla="*/ 2 w 56"/>
                <a:gd name="T67" fmla="*/ 1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231"/>
                <a:gd name="T104" fmla="*/ 56 w 56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231">
                  <a:moveTo>
                    <a:pt x="45" y="1"/>
                  </a:moveTo>
                  <a:lnTo>
                    <a:pt x="35" y="16"/>
                  </a:lnTo>
                  <a:lnTo>
                    <a:pt x="26" y="32"/>
                  </a:lnTo>
                  <a:lnTo>
                    <a:pt x="19" y="47"/>
                  </a:lnTo>
                  <a:lnTo>
                    <a:pt x="13" y="63"/>
                  </a:lnTo>
                  <a:lnTo>
                    <a:pt x="7" y="80"/>
                  </a:lnTo>
                  <a:lnTo>
                    <a:pt x="4" y="98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7" y="175"/>
                  </a:lnTo>
                  <a:lnTo>
                    <a:pt x="13" y="190"/>
                  </a:lnTo>
                  <a:lnTo>
                    <a:pt x="20" y="202"/>
                  </a:lnTo>
                  <a:lnTo>
                    <a:pt x="28" y="215"/>
                  </a:lnTo>
                  <a:lnTo>
                    <a:pt x="38" y="224"/>
                  </a:lnTo>
                  <a:lnTo>
                    <a:pt x="50" y="231"/>
                  </a:lnTo>
                  <a:lnTo>
                    <a:pt x="52" y="231"/>
                  </a:lnTo>
                  <a:lnTo>
                    <a:pt x="55" y="228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35" y="199"/>
                  </a:lnTo>
                  <a:lnTo>
                    <a:pt x="22" y="172"/>
                  </a:lnTo>
                  <a:lnTo>
                    <a:pt x="14" y="145"/>
                  </a:lnTo>
                  <a:lnTo>
                    <a:pt x="12" y="115"/>
                  </a:lnTo>
                  <a:lnTo>
                    <a:pt x="15" y="85"/>
                  </a:lnTo>
                  <a:lnTo>
                    <a:pt x="22" y="56"/>
                  </a:lnTo>
                  <a:lnTo>
                    <a:pt x="34" y="28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29" name="Freeform 634"/>
            <p:cNvSpPr>
              <a:spLocks/>
            </p:cNvSpPr>
            <p:nvPr/>
          </p:nvSpPr>
          <p:spPr bwMode="auto">
            <a:xfrm>
              <a:off x="4225" y="1755"/>
              <a:ext cx="74" cy="113"/>
            </a:xfrm>
            <a:custGeom>
              <a:avLst/>
              <a:gdLst>
                <a:gd name="T0" fmla="*/ 2 w 148"/>
                <a:gd name="T1" fmla="*/ 3 h 227"/>
                <a:gd name="T2" fmla="*/ 3 w 148"/>
                <a:gd name="T3" fmla="*/ 2 h 227"/>
                <a:gd name="T4" fmla="*/ 3 w 148"/>
                <a:gd name="T5" fmla="*/ 2 h 227"/>
                <a:gd name="T6" fmla="*/ 4 w 148"/>
                <a:gd name="T7" fmla="*/ 1 h 227"/>
                <a:gd name="T8" fmla="*/ 4 w 148"/>
                <a:gd name="T9" fmla="*/ 1 h 227"/>
                <a:gd name="T10" fmla="*/ 5 w 148"/>
                <a:gd name="T11" fmla="*/ 0 h 227"/>
                <a:gd name="T12" fmla="*/ 6 w 148"/>
                <a:gd name="T13" fmla="*/ 0 h 227"/>
                <a:gd name="T14" fmla="*/ 6 w 148"/>
                <a:gd name="T15" fmla="*/ 0 h 227"/>
                <a:gd name="T16" fmla="*/ 7 w 148"/>
                <a:gd name="T17" fmla="*/ 1 h 227"/>
                <a:gd name="T18" fmla="*/ 8 w 148"/>
                <a:gd name="T19" fmla="*/ 2 h 227"/>
                <a:gd name="T20" fmla="*/ 8 w 148"/>
                <a:gd name="T21" fmla="*/ 2 h 227"/>
                <a:gd name="T22" fmla="*/ 8 w 148"/>
                <a:gd name="T23" fmla="*/ 3 h 227"/>
                <a:gd name="T24" fmla="*/ 9 w 148"/>
                <a:gd name="T25" fmla="*/ 4 h 227"/>
                <a:gd name="T26" fmla="*/ 9 w 148"/>
                <a:gd name="T27" fmla="*/ 6 h 227"/>
                <a:gd name="T28" fmla="*/ 8 w 148"/>
                <a:gd name="T29" fmla="*/ 7 h 227"/>
                <a:gd name="T30" fmla="*/ 8 w 148"/>
                <a:gd name="T31" fmla="*/ 9 h 227"/>
                <a:gd name="T32" fmla="*/ 7 w 148"/>
                <a:gd name="T33" fmla="*/ 10 h 227"/>
                <a:gd name="T34" fmla="*/ 5 w 148"/>
                <a:gd name="T35" fmla="*/ 11 h 227"/>
                <a:gd name="T36" fmla="*/ 4 w 148"/>
                <a:gd name="T37" fmla="*/ 11 h 227"/>
                <a:gd name="T38" fmla="*/ 2 w 148"/>
                <a:gd name="T39" fmla="*/ 12 h 227"/>
                <a:gd name="T40" fmla="*/ 1 w 148"/>
                <a:gd name="T41" fmla="*/ 13 h 227"/>
                <a:gd name="T42" fmla="*/ 1 w 148"/>
                <a:gd name="T43" fmla="*/ 13 h 227"/>
                <a:gd name="T44" fmla="*/ 0 w 148"/>
                <a:gd name="T45" fmla="*/ 13 h 227"/>
                <a:gd name="T46" fmla="*/ 1 w 148"/>
                <a:gd name="T47" fmla="*/ 14 h 227"/>
                <a:gd name="T48" fmla="*/ 1 w 148"/>
                <a:gd name="T49" fmla="*/ 14 h 227"/>
                <a:gd name="T50" fmla="*/ 3 w 148"/>
                <a:gd name="T51" fmla="*/ 13 h 227"/>
                <a:gd name="T52" fmla="*/ 5 w 148"/>
                <a:gd name="T53" fmla="*/ 12 h 227"/>
                <a:gd name="T54" fmla="*/ 6 w 148"/>
                <a:gd name="T55" fmla="*/ 11 h 227"/>
                <a:gd name="T56" fmla="*/ 8 w 148"/>
                <a:gd name="T57" fmla="*/ 10 h 227"/>
                <a:gd name="T58" fmla="*/ 9 w 148"/>
                <a:gd name="T59" fmla="*/ 9 h 227"/>
                <a:gd name="T60" fmla="*/ 9 w 148"/>
                <a:gd name="T61" fmla="*/ 7 h 227"/>
                <a:gd name="T62" fmla="*/ 10 w 148"/>
                <a:gd name="T63" fmla="*/ 5 h 227"/>
                <a:gd name="T64" fmla="*/ 9 w 148"/>
                <a:gd name="T65" fmla="*/ 3 h 227"/>
                <a:gd name="T66" fmla="*/ 9 w 148"/>
                <a:gd name="T67" fmla="*/ 2 h 227"/>
                <a:gd name="T68" fmla="*/ 9 w 148"/>
                <a:gd name="T69" fmla="*/ 2 h 227"/>
                <a:gd name="T70" fmla="*/ 8 w 148"/>
                <a:gd name="T71" fmla="*/ 1 h 227"/>
                <a:gd name="T72" fmla="*/ 8 w 148"/>
                <a:gd name="T73" fmla="*/ 1 h 227"/>
                <a:gd name="T74" fmla="*/ 8 w 148"/>
                <a:gd name="T75" fmla="*/ 0 h 227"/>
                <a:gd name="T76" fmla="*/ 7 w 148"/>
                <a:gd name="T77" fmla="*/ 0 h 227"/>
                <a:gd name="T78" fmla="*/ 6 w 148"/>
                <a:gd name="T79" fmla="*/ 0 h 227"/>
                <a:gd name="T80" fmla="*/ 6 w 148"/>
                <a:gd name="T81" fmla="*/ 0 h 227"/>
                <a:gd name="T82" fmla="*/ 5 w 148"/>
                <a:gd name="T83" fmla="*/ 0 h 227"/>
                <a:gd name="T84" fmla="*/ 4 w 148"/>
                <a:gd name="T85" fmla="*/ 0 h 227"/>
                <a:gd name="T86" fmla="*/ 4 w 148"/>
                <a:gd name="T87" fmla="*/ 0 h 227"/>
                <a:gd name="T88" fmla="*/ 3 w 148"/>
                <a:gd name="T89" fmla="*/ 1 h 227"/>
                <a:gd name="T90" fmla="*/ 3 w 148"/>
                <a:gd name="T91" fmla="*/ 1 h 227"/>
                <a:gd name="T92" fmla="*/ 3 w 148"/>
                <a:gd name="T93" fmla="*/ 2 h 227"/>
                <a:gd name="T94" fmla="*/ 2 w 148"/>
                <a:gd name="T95" fmla="*/ 3 h 227"/>
                <a:gd name="T96" fmla="*/ 2 w 148"/>
                <a:gd name="T97" fmla="*/ 3 h 227"/>
                <a:gd name="T98" fmla="*/ 2 w 148"/>
                <a:gd name="T99" fmla="*/ 3 h 227"/>
                <a:gd name="T100" fmla="*/ 2 w 148"/>
                <a:gd name="T101" fmla="*/ 3 h 227"/>
                <a:gd name="T102" fmla="*/ 2 w 148"/>
                <a:gd name="T103" fmla="*/ 3 h 227"/>
                <a:gd name="T104" fmla="*/ 2 w 148"/>
                <a:gd name="T105" fmla="*/ 3 h 227"/>
                <a:gd name="T106" fmla="*/ 2 w 148"/>
                <a:gd name="T107" fmla="*/ 3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27"/>
                <a:gd name="T164" fmla="*/ 148 w 148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27">
                  <a:moveTo>
                    <a:pt x="26" y="59"/>
                  </a:moveTo>
                  <a:lnTo>
                    <a:pt x="33" y="46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61" y="16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4"/>
                  </a:lnTo>
                  <a:lnTo>
                    <a:pt x="109" y="24"/>
                  </a:lnTo>
                  <a:lnTo>
                    <a:pt x="116" y="34"/>
                  </a:lnTo>
                  <a:lnTo>
                    <a:pt x="122" y="46"/>
                  </a:lnTo>
                  <a:lnTo>
                    <a:pt x="126" y="59"/>
                  </a:lnTo>
                  <a:lnTo>
                    <a:pt x="130" y="70"/>
                  </a:lnTo>
                  <a:lnTo>
                    <a:pt x="133" y="100"/>
                  </a:lnTo>
                  <a:lnTo>
                    <a:pt x="128" y="124"/>
                  </a:lnTo>
                  <a:lnTo>
                    <a:pt x="115" y="146"/>
                  </a:lnTo>
                  <a:lnTo>
                    <a:pt x="98" y="164"/>
                  </a:lnTo>
                  <a:lnTo>
                    <a:pt x="77" y="179"/>
                  </a:lnTo>
                  <a:lnTo>
                    <a:pt x="53" y="191"/>
                  </a:lnTo>
                  <a:lnTo>
                    <a:pt x="29" y="203"/>
                  </a:lnTo>
                  <a:lnTo>
                    <a:pt x="6" y="213"/>
                  </a:lnTo>
                  <a:lnTo>
                    <a:pt x="2" y="217"/>
                  </a:lnTo>
                  <a:lnTo>
                    <a:pt x="0" y="221"/>
                  </a:lnTo>
                  <a:lnTo>
                    <a:pt x="1" y="226"/>
                  </a:lnTo>
                  <a:lnTo>
                    <a:pt x="6" y="227"/>
                  </a:lnTo>
                  <a:lnTo>
                    <a:pt x="35" y="220"/>
                  </a:lnTo>
                  <a:lnTo>
                    <a:pt x="65" y="207"/>
                  </a:lnTo>
                  <a:lnTo>
                    <a:pt x="92" y="191"/>
                  </a:lnTo>
                  <a:lnTo>
                    <a:pt x="115" y="170"/>
                  </a:lnTo>
                  <a:lnTo>
                    <a:pt x="132" y="147"/>
                  </a:lnTo>
                  <a:lnTo>
                    <a:pt x="144" y="120"/>
                  </a:lnTo>
                  <a:lnTo>
                    <a:pt x="148" y="90"/>
                  </a:lnTo>
                  <a:lnTo>
                    <a:pt x="143" y="56"/>
                  </a:lnTo>
                  <a:lnTo>
                    <a:pt x="139" y="47"/>
                  </a:lnTo>
                  <a:lnTo>
                    <a:pt x="134" y="38"/>
                  </a:lnTo>
                  <a:lnTo>
                    <a:pt x="128" y="28"/>
                  </a:lnTo>
                  <a:lnTo>
                    <a:pt x="121" y="18"/>
                  </a:lnTo>
                  <a:lnTo>
                    <a:pt x="113" y="10"/>
                  </a:lnTo>
                  <a:lnTo>
                    <a:pt x="103" y="5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41" y="30"/>
                  </a:lnTo>
                  <a:lnTo>
                    <a:pt x="35" y="39"/>
                  </a:lnTo>
                  <a:lnTo>
                    <a:pt x="30" y="49"/>
                  </a:lnTo>
                  <a:lnTo>
                    <a:pt x="25" y="59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0" name="Freeform 635"/>
            <p:cNvSpPr>
              <a:spLocks/>
            </p:cNvSpPr>
            <p:nvPr/>
          </p:nvSpPr>
          <p:spPr bwMode="auto">
            <a:xfrm>
              <a:off x="4078" y="1616"/>
              <a:ext cx="139" cy="51"/>
            </a:xfrm>
            <a:custGeom>
              <a:avLst/>
              <a:gdLst>
                <a:gd name="T0" fmla="*/ 14 w 279"/>
                <a:gd name="T1" fmla="*/ 6 h 103"/>
                <a:gd name="T2" fmla="*/ 14 w 279"/>
                <a:gd name="T3" fmla="*/ 5 h 103"/>
                <a:gd name="T4" fmla="*/ 15 w 279"/>
                <a:gd name="T5" fmla="*/ 5 h 103"/>
                <a:gd name="T6" fmla="*/ 16 w 279"/>
                <a:gd name="T7" fmla="*/ 4 h 103"/>
                <a:gd name="T8" fmla="*/ 17 w 279"/>
                <a:gd name="T9" fmla="*/ 3 h 103"/>
                <a:gd name="T10" fmla="*/ 17 w 279"/>
                <a:gd name="T11" fmla="*/ 2 h 103"/>
                <a:gd name="T12" fmla="*/ 17 w 279"/>
                <a:gd name="T13" fmla="*/ 1 h 103"/>
                <a:gd name="T14" fmla="*/ 17 w 279"/>
                <a:gd name="T15" fmla="*/ 1 h 103"/>
                <a:gd name="T16" fmla="*/ 15 w 279"/>
                <a:gd name="T17" fmla="*/ 0 h 103"/>
                <a:gd name="T18" fmla="*/ 14 w 279"/>
                <a:gd name="T19" fmla="*/ 0 h 103"/>
                <a:gd name="T20" fmla="*/ 13 w 279"/>
                <a:gd name="T21" fmla="*/ 0 h 103"/>
                <a:gd name="T22" fmla="*/ 12 w 279"/>
                <a:gd name="T23" fmla="*/ 0 h 103"/>
                <a:gd name="T24" fmla="*/ 11 w 279"/>
                <a:gd name="T25" fmla="*/ 0 h 103"/>
                <a:gd name="T26" fmla="*/ 10 w 279"/>
                <a:gd name="T27" fmla="*/ 0 h 103"/>
                <a:gd name="T28" fmla="*/ 9 w 279"/>
                <a:gd name="T29" fmla="*/ 0 h 103"/>
                <a:gd name="T30" fmla="*/ 8 w 279"/>
                <a:gd name="T31" fmla="*/ 0 h 103"/>
                <a:gd name="T32" fmla="*/ 7 w 279"/>
                <a:gd name="T33" fmla="*/ 0 h 103"/>
                <a:gd name="T34" fmla="*/ 6 w 279"/>
                <a:gd name="T35" fmla="*/ 0 h 103"/>
                <a:gd name="T36" fmla="*/ 5 w 279"/>
                <a:gd name="T37" fmla="*/ 1 h 103"/>
                <a:gd name="T38" fmla="*/ 4 w 279"/>
                <a:gd name="T39" fmla="*/ 1 h 103"/>
                <a:gd name="T40" fmla="*/ 3 w 279"/>
                <a:gd name="T41" fmla="*/ 1 h 103"/>
                <a:gd name="T42" fmla="*/ 2 w 279"/>
                <a:gd name="T43" fmla="*/ 2 h 103"/>
                <a:gd name="T44" fmla="*/ 2 w 279"/>
                <a:gd name="T45" fmla="*/ 2 h 103"/>
                <a:gd name="T46" fmla="*/ 1 w 279"/>
                <a:gd name="T47" fmla="*/ 2 h 103"/>
                <a:gd name="T48" fmla="*/ 0 w 279"/>
                <a:gd name="T49" fmla="*/ 3 h 103"/>
                <a:gd name="T50" fmla="*/ 0 w 279"/>
                <a:gd name="T51" fmla="*/ 3 h 103"/>
                <a:gd name="T52" fmla="*/ 0 w 279"/>
                <a:gd name="T53" fmla="*/ 3 h 103"/>
                <a:gd name="T54" fmla="*/ 0 w 279"/>
                <a:gd name="T55" fmla="*/ 3 h 103"/>
                <a:gd name="T56" fmla="*/ 0 w 279"/>
                <a:gd name="T57" fmla="*/ 3 h 103"/>
                <a:gd name="T58" fmla="*/ 1 w 279"/>
                <a:gd name="T59" fmla="*/ 3 h 103"/>
                <a:gd name="T60" fmla="*/ 2 w 279"/>
                <a:gd name="T61" fmla="*/ 2 h 103"/>
                <a:gd name="T62" fmla="*/ 3 w 279"/>
                <a:gd name="T63" fmla="*/ 2 h 103"/>
                <a:gd name="T64" fmla="*/ 4 w 279"/>
                <a:gd name="T65" fmla="*/ 2 h 103"/>
                <a:gd name="T66" fmla="*/ 6 w 279"/>
                <a:gd name="T67" fmla="*/ 1 h 103"/>
                <a:gd name="T68" fmla="*/ 7 w 279"/>
                <a:gd name="T69" fmla="*/ 1 h 103"/>
                <a:gd name="T70" fmla="*/ 8 w 279"/>
                <a:gd name="T71" fmla="*/ 1 h 103"/>
                <a:gd name="T72" fmla="*/ 9 w 279"/>
                <a:gd name="T73" fmla="*/ 1 h 103"/>
                <a:gd name="T74" fmla="*/ 10 w 279"/>
                <a:gd name="T75" fmla="*/ 1 h 103"/>
                <a:gd name="T76" fmla="*/ 10 w 279"/>
                <a:gd name="T77" fmla="*/ 1 h 103"/>
                <a:gd name="T78" fmla="*/ 11 w 279"/>
                <a:gd name="T79" fmla="*/ 1 h 103"/>
                <a:gd name="T80" fmla="*/ 11 w 279"/>
                <a:gd name="T81" fmla="*/ 1 h 103"/>
                <a:gd name="T82" fmla="*/ 12 w 279"/>
                <a:gd name="T83" fmla="*/ 1 h 103"/>
                <a:gd name="T84" fmla="*/ 12 w 279"/>
                <a:gd name="T85" fmla="*/ 1 h 103"/>
                <a:gd name="T86" fmla="*/ 13 w 279"/>
                <a:gd name="T87" fmla="*/ 1 h 103"/>
                <a:gd name="T88" fmla="*/ 14 w 279"/>
                <a:gd name="T89" fmla="*/ 1 h 103"/>
                <a:gd name="T90" fmla="*/ 14 w 279"/>
                <a:gd name="T91" fmla="*/ 1 h 103"/>
                <a:gd name="T92" fmla="*/ 14 w 279"/>
                <a:gd name="T93" fmla="*/ 1 h 103"/>
                <a:gd name="T94" fmla="*/ 15 w 279"/>
                <a:gd name="T95" fmla="*/ 1 h 103"/>
                <a:gd name="T96" fmla="*/ 15 w 279"/>
                <a:gd name="T97" fmla="*/ 2 h 103"/>
                <a:gd name="T98" fmla="*/ 16 w 279"/>
                <a:gd name="T99" fmla="*/ 2 h 103"/>
                <a:gd name="T100" fmla="*/ 16 w 279"/>
                <a:gd name="T101" fmla="*/ 3 h 103"/>
                <a:gd name="T102" fmla="*/ 16 w 279"/>
                <a:gd name="T103" fmla="*/ 3 h 103"/>
                <a:gd name="T104" fmla="*/ 16 w 279"/>
                <a:gd name="T105" fmla="*/ 4 h 103"/>
                <a:gd name="T106" fmla="*/ 15 w 279"/>
                <a:gd name="T107" fmla="*/ 4 h 103"/>
                <a:gd name="T108" fmla="*/ 15 w 279"/>
                <a:gd name="T109" fmla="*/ 5 h 103"/>
                <a:gd name="T110" fmla="*/ 14 w 279"/>
                <a:gd name="T111" fmla="*/ 5 h 103"/>
                <a:gd name="T112" fmla="*/ 14 w 279"/>
                <a:gd name="T113" fmla="*/ 6 h 103"/>
                <a:gd name="T114" fmla="*/ 14 w 279"/>
                <a:gd name="T115" fmla="*/ 6 h 103"/>
                <a:gd name="T116" fmla="*/ 14 w 279"/>
                <a:gd name="T117" fmla="*/ 6 h 103"/>
                <a:gd name="T118" fmla="*/ 14 w 279"/>
                <a:gd name="T119" fmla="*/ 6 h 103"/>
                <a:gd name="T120" fmla="*/ 14 w 279"/>
                <a:gd name="T121" fmla="*/ 6 h 103"/>
                <a:gd name="T122" fmla="*/ 14 w 279"/>
                <a:gd name="T123" fmla="*/ 6 h 1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9"/>
                <a:gd name="T187" fmla="*/ 0 h 103"/>
                <a:gd name="T188" fmla="*/ 279 w 279"/>
                <a:gd name="T189" fmla="*/ 103 h 1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9" h="103">
                  <a:moveTo>
                    <a:pt x="227" y="102"/>
                  </a:moveTo>
                  <a:lnTo>
                    <a:pt x="237" y="94"/>
                  </a:lnTo>
                  <a:lnTo>
                    <a:pt x="249" y="83"/>
                  </a:lnTo>
                  <a:lnTo>
                    <a:pt x="262" y="70"/>
                  </a:lnTo>
                  <a:lnTo>
                    <a:pt x="272" y="57"/>
                  </a:lnTo>
                  <a:lnTo>
                    <a:pt x="278" y="43"/>
                  </a:lnTo>
                  <a:lnTo>
                    <a:pt x="279" y="29"/>
                  </a:lnTo>
                  <a:lnTo>
                    <a:pt x="272" y="17"/>
                  </a:lnTo>
                  <a:lnTo>
                    <a:pt x="255" y="9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6" y="1"/>
                  </a:lnTo>
                  <a:lnTo>
                    <a:pt x="190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2" y="5"/>
                  </a:lnTo>
                  <a:lnTo>
                    <a:pt x="126" y="8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78" y="21"/>
                  </a:lnTo>
                  <a:lnTo>
                    <a:pt x="63" y="27"/>
                  </a:lnTo>
                  <a:lnTo>
                    <a:pt x="47" y="32"/>
                  </a:lnTo>
                  <a:lnTo>
                    <a:pt x="32" y="39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22" y="52"/>
                  </a:lnTo>
                  <a:lnTo>
                    <a:pt x="40" y="46"/>
                  </a:lnTo>
                  <a:lnTo>
                    <a:pt x="59" y="42"/>
                  </a:lnTo>
                  <a:lnTo>
                    <a:pt x="77" y="36"/>
                  </a:lnTo>
                  <a:lnTo>
                    <a:pt x="97" y="31"/>
                  </a:lnTo>
                  <a:lnTo>
                    <a:pt x="115" y="28"/>
                  </a:lnTo>
                  <a:lnTo>
                    <a:pt x="135" y="24"/>
                  </a:lnTo>
                  <a:lnTo>
                    <a:pt x="154" y="22"/>
                  </a:lnTo>
                  <a:lnTo>
                    <a:pt x="164" y="22"/>
                  </a:lnTo>
                  <a:lnTo>
                    <a:pt x="172" y="22"/>
                  </a:lnTo>
                  <a:lnTo>
                    <a:pt x="181" y="22"/>
                  </a:lnTo>
                  <a:lnTo>
                    <a:pt x="190" y="23"/>
                  </a:lnTo>
                  <a:lnTo>
                    <a:pt x="198" y="24"/>
                  </a:lnTo>
                  <a:lnTo>
                    <a:pt x="207" y="26"/>
                  </a:lnTo>
                  <a:lnTo>
                    <a:pt x="215" y="27"/>
                  </a:lnTo>
                  <a:lnTo>
                    <a:pt x="225" y="28"/>
                  </a:lnTo>
                  <a:lnTo>
                    <a:pt x="230" y="28"/>
                  </a:lnTo>
                  <a:lnTo>
                    <a:pt x="237" y="29"/>
                  </a:lnTo>
                  <a:lnTo>
                    <a:pt x="244" y="31"/>
                  </a:lnTo>
                  <a:lnTo>
                    <a:pt x="250" y="34"/>
                  </a:lnTo>
                  <a:lnTo>
                    <a:pt x="262" y="41"/>
                  </a:lnTo>
                  <a:lnTo>
                    <a:pt x="266" y="50"/>
                  </a:lnTo>
                  <a:lnTo>
                    <a:pt x="264" y="59"/>
                  </a:lnTo>
                  <a:lnTo>
                    <a:pt x="258" y="69"/>
                  </a:lnTo>
                  <a:lnTo>
                    <a:pt x="249" y="79"/>
                  </a:lnTo>
                  <a:lnTo>
                    <a:pt x="240" y="88"/>
                  </a:lnTo>
                  <a:lnTo>
                    <a:pt x="230" y="95"/>
                  </a:lnTo>
                  <a:lnTo>
                    <a:pt x="225" y="99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6" y="103"/>
                  </a:lnTo>
                  <a:lnTo>
                    <a:pt x="227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1" name="Freeform 636"/>
            <p:cNvSpPr>
              <a:spLocks/>
            </p:cNvSpPr>
            <p:nvPr/>
          </p:nvSpPr>
          <p:spPr bwMode="auto">
            <a:xfrm>
              <a:off x="4019" y="1605"/>
              <a:ext cx="27" cy="57"/>
            </a:xfrm>
            <a:custGeom>
              <a:avLst/>
              <a:gdLst>
                <a:gd name="T0" fmla="*/ 3 w 56"/>
                <a:gd name="T1" fmla="*/ 7 h 113"/>
                <a:gd name="T2" fmla="*/ 2 w 56"/>
                <a:gd name="T3" fmla="*/ 7 h 113"/>
                <a:gd name="T4" fmla="*/ 2 w 56"/>
                <a:gd name="T5" fmla="*/ 7 h 113"/>
                <a:gd name="T6" fmla="*/ 2 w 56"/>
                <a:gd name="T7" fmla="*/ 7 h 113"/>
                <a:gd name="T8" fmla="*/ 1 w 56"/>
                <a:gd name="T9" fmla="*/ 6 h 113"/>
                <a:gd name="T10" fmla="*/ 1 w 56"/>
                <a:gd name="T11" fmla="*/ 6 h 113"/>
                <a:gd name="T12" fmla="*/ 1 w 56"/>
                <a:gd name="T13" fmla="*/ 6 h 113"/>
                <a:gd name="T14" fmla="*/ 1 w 56"/>
                <a:gd name="T15" fmla="*/ 5 h 113"/>
                <a:gd name="T16" fmla="*/ 0 w 56"/>
                <a:gd name="T17" fmla="*/ 5 h 113"/>
                <a:gd name="T18" fmla="*/ 0 w 56"/>
                <a:gd name="T19" fmla="*/ 4 h 113"/>
                <a:gd name="T20" fmla="*/ 0 w 56"/>
                <a:gd name="T21" fmla="*/ 3 h 113"/>
                <a:gd name="T22" fmla="*/ 0 w 56"/>
                <a:gd name="T23" fmla="*/ 2 h 113"/>
                <a:gd name="T24" fmla="*/ 1 w 56"/>
                <a:gd name="T25" fmla="*/ 1 h 113"/>
                <a:gd name="T26" fmla="*/ 1 w 56"/>
                <a:gd name="T27" fmla="*/ 1 h 113"/>
                <a:gd name="T28" fmla="*/ 1 w 56"/>
                <a:gd name="T29" fmla="*/ 0 h 113"/>
                <a:gd name="T30" fmla="*/ 0 w 56"/>
                <a:gd name="T31" fmla="*/ 0 h 113"/>
                <a:gd name="T32" fmla="*/ 0 w 56"/>
                <a:gd name="T33" fmla="*/ 1 h 113"/>
                <a:gd name="T34" fmla="*/ 0 w 56"/>
                <a:gd name="T35" fmla="*/ 2 h 113"/>
                <a:gd name="T36" fmla="*/ 0 w 56"/>
                <a:gd name="T37" fmla="*/ 3 h 113"/>
                <a:gd name="T38" fmla="*/ 0 w 56"/>
                <a:gd name="T39" fmla="*/ 4 h 113"/>
                <a:gd name="T40" fmla="*/ 0 w 56"/>
                <a:gd name="T41" fmla="*/ 5 h 113"/>
                <a:gd name="T42" fmla="*/ 0 w 56"/>
                <a:gd name="T43" fmla="*/ 6 h 113"/>
                <a:gd name="T44" fmla="*/ 1 w 56"/>
                <a:gd name="T45" fmla="*/ 6 h 113"/>
                <a:gd name="T46" fmla="*/ 2 w 56"/>
                <a:gd name="T47" fmla="*/ 7 h 113"/>
                <a:gd name="T48" fmla="*/ 3 w 56"/>
                <a:gd name="T49" fmla="*/ 8 h 113"/>
                <a:gd name="T50" fmla="*/ 3 w 56"/>
                <a:gd name="T51" fmla="*/ 8 h 113"/>
                <a:gd name="T52" fmla="*/ 3 w 56"/>
                <a:gd name="T53" fmla="*/ 7 h 113"/>
                <a:gd name="T54" fmla="*/ 3 w 56"/>
                <a:gd name="T55" fmla="*/ 7 h 113"/>
                <a:gd name="T56" fmla="*/ 3 w 56"/>
                <a:gd name="T57" fmla="*/ 7 h 113"/>
                <a:gd name="T58" fmla="*/ 3 w 56"/>
                <a:gd name="T59" fmla="*/ 7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113"/>
                <a:gd name="T92" fmla="*/ 56 w 56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113">
                  <a:moveTo>
                    <a:pt x="55" y="110"/>
                  </a:moveTo>
                  <a:lnTo>
                    <a:pt x="48" y="106"/>
                  </a:lnTo>
                  <a:lnTo>
                    <a:pt x="42" y="102"/>
                  </a:lnTo>
                  <a:lnTo>
                    <a:pt x="37" y="97"/>
                  </a:lnTo>
                  <a:lnTo>
                    <a:pt x="32" y="92"/>
                  </a:lnTo>
                  <a:lnTo>
                    <a:pt x="27" y="88"/>
                  </a:lnTo>
                  <a:lnTo>
                    <a:pt x="24" y="82"/>
                  </a:lnTo>
                  <a:lnTo>
                    <a:pt x="19" y="75"/>
                  </a:lnTo>
                  <a:lnTo>
                    <a:pt x="15" y="69"/>
                  </a:lnTo>
                  <a:lnTo>
                    <a:pt x="10" y="53"/>
                  </a:lnTo>
                  <a:lnTo>
                    <a:pt x="9" y="37"/>
                  </a:lnTo>
                  <a:lnTo>
                    <a:pt x="13" y="22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12" y="82"/>
                  </a:lnTo>
                  <a:lnTo>
                    <a:pt x="22" y="96"/>
                  </a:lnTo>
                  <a:lnTo>
                    <a:pt x="36" y="106"/>
                  </a:lnTo>
                  <a:lnTo>
                    <a:pt x="53" y="113"/>
                  </a:lnTo>
                  <a:lnTo>
                    <a:pt x="55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2" name="Freeform 637"/>
            <p:cNvSpPr>
              <a:spLocks/>
            </p:cNvSpPr>
            <p:nvPr/>
          </p:nvSpPr>
          <p:spPr bwMode="auto">
            <a:xfrm>
              <a:off x="3989" y="1610"/>
              <a:ext cx="37" cy="52"/>
            </a:xfrm>
            <a:custGeom>
              <a:avLst/>
              <a:gdLst>
                <a:gd name="T0" fmla="*/ 5 w 73"/>
                <a:gd name="T1" fmla="*/ 7 h 104"/>
                <a:gd name="T2" fmla="*/ 5 w 73"/>
                <a:gd name="T3" fmla="*/ 7 h 104"/>
                <a:gd name="T4" fmla="*/ 4 w 73"/>
                <a:gd name="T5" fmla="*/ 6 h 104"/>
                <a:gd name="T6" fmla="*/ 4 w 73"/>
                <a:gd name="T7" fmla="*/ 6 h 104"/>
                <a:gd name="T8" fmla="*/ 4 w 73"/>
                <a:gd name="T9" fmla="*/ 6 h 104"/>
                <a:gd name="T10" fmla="*/ 4 w 73"/>
                <a:gd name="T11" fmla="*/ 5 h 104"/>
                <a:gd name="T12" fmla="*/ 3 w 73"/>
                <a:gd name="T13" fmla="*/ 5 h 104"/>
                <a:gd name="T14" fmla="*/ 3 w 73"/>
                <a:gd name="T15" fmla="*/ 5 h 104"/>
                <a:gd name="T16" fmla="*/ 3 w 73"/>
                <a:gd name="T17" fmla="*/ 4 h 104"/>
                <a:gd name="T18" fmla="*/ 2 w 73"/>
                <a:gd name="T19" fmla="*/ 3 h 104"/>
                <a:gd name="T20" fmla="*/ 2 w 73"/>
                <a:gd name="T21" fmla="*/ 3 h 104"/>
                <a:gd name="T22" fmla="*/ 2 w 73"/>
                <a:gd name="T23" fmla="*/ 2 h 104"/>
                <a:gd name="T24" fmla="*/ 2 w 73"/>
                <a:gd name="T25" fmla="*/ 1 h 104"/>
                <a:gd name="T26" fmla="*/ 1 w 73"/>
                <a:gd name="T27" fmla="*/ 0 h 104"/>
                <a:gd name="T28" fmla="*/ 1 w 73"/>
                <a:gd name="T29" fmla="*/ 1 h 104"/>
                <a:gd name="T30" fmla="*/ 1 w 73"/>
                <a:gd name="T31" fmla="*/ 1 h 104"/>
                <a:gd name="T32" fmla="*/ 1 w 73"/>
                <a:gd name="T33" fmla="*/ 1 h 104"/>
                <a:gd name="T34" fmla="*/ 0 w 73"/>
                <a:gd name="T35" fmla="*/ 2 h 104"/>
                <a:gd name="T36" fmla="*/ 1 w 73"/>
                <a:gd name="T37" fmla="*/ 3 h 104"/>
                <a:gd name="T38" fmla="*/ 1 w 73"/>
                <a:gd name="T39" fmla="*/ 4 h 104"/>
                <a:gd name="T40" fmla="*/ 2 w 73"/>
                <a:gd name="T41" fmla="*/ 5 h 104"/>
                <a:gd name="T42" fmla="*/ 2 w 73"/>
                <a:gd name="T43" fmla="*/ 5 h 104"/>
                <a:gd name="T44" fmla="*/ 3 w 73"/>
                <a:gd name="T45" fmla="*/ 6 h 104"/>
                <a:gd name="T46" fmla="*/ 4 w 73"/>
                <a:gd name="T47" fmla="*/ 7 h 104"/>
                <a:gd name="T48" fmla="*/ 5 w 73"/>
                <a:gd name="T49" fmla="*/ 7 h 104"/>
                <a:gd name="T50" fmla="*/ 5 w 73"/>
                <a:gd name="T51" fmla="*/ 7 h 104"/>
                <a:gd name="T52" fmla="*/ 5 w 73"/>
                <a:gd name="T53" fmla="*/ 7 h 104"/>
                <a:gd name="T54" fmla="*/ 5 w 73"/>
                <a:gd name="T55" fmla="*/ 7 h 104"/>
                <a:gd name="T56" fmla="*/ 5 w 73"/>
                <a:gd name="T57" fmla="*/ 7 h 104"/>
                <a:gd name="T58" fmla="*/ 5 w 73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104"/>
                <a:gd name="T92" fmla="*/ 73 w 73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104">
                  <a:moveTo>
                    <a:pt x="73" y="103"/>
                  </a:moveTo>
                  <a:lnTo>
                    <a:pt x="69" y="97"/>
                  </a:lnTo>
                  <a:lnTo>
                    <a:pt x="64" y="93"/>
                  </a:lnTo>
                  <a:lnTo>
                    <a:pt x="60" y="87"/>
                  </a:lnTo>
                  <a:lnTo>
                    <a:pt x="54" y="81"/>
                  </a:lnTo>
                  <a:lnTo>
                    <a:pt x="49" y="77"/>
                  </a:lnTo>
                  <a:lnTo>
                    <a:pt x="45" y="71"/>
                  </a:lnTo>
                  <a:lnTo>
                    <a:pt x="39" y="66"/>
                  </a:lnTo>
                  <a:lnTo>
                    <a:pt x="34" y="61"/>
                  </a:lnTo>
                  <a:lnTo>
                    <a:pt x="26" y="47"/>
                  </a:lnTo>
                  <a:lnTo>
                    <a:pt x="22" y="33"/>
                  </a:lnTo>
                  <a:lnTo>
                    <a:pt x="19" y="19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7" y="53"/>
                  </a:lnTo>
                  <a:lnTo>
                    <a:pt x="17" y="66"/>
                  </a:lnTo>
                  <a:lnTo>
                    <a:pt x="30" y="78"/>
                  </a:lnTo>
                  <a:lnTo>
                    <a:pt x="45" y="88"/>
                  </a:lnTo>
                  <a:lnTo>
                    <a:pt x="58" y="97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3" name="Freeform 638"/>
            <p:cNvSpPr>
              <a:spLocks/>
            </p:cNvSpPr>
            <p:nvPr/>
          </p:nvSpPr>
          <p:spPr bwMode="auto">
            <a:xfrm>
              <a:off x="3985" y="1578"/>
              <a:ext cx="215" cy="46"/>
            </a:xfrm>
            <a:custGeom>
              <a:avLst/>
              <a:gdLst>
                <a:gd name="T0" fmla="*/ 26 w 430"/>
                <a:gd name="T1" fmla="*/ 1 h 92"/>
                <a:gd name="T2" fmla="*/ 25 w 430"/>
                <a:gd name="T3" fmla="*/ 1 h 92"/>
                <a:gd name="T4" fmla="*/ 23 w 430"/>
                <a:gd name="T5" fmla="*/ 1 h 92"/>
                <a:gd name="T6" fmla="*/ 21 w 430"/>
                <a:gd name="T7" fmla="*/ 0 h 92"/>
                <a:gd name="T8" fmla="*/ 19 w 430"/>
                <a:gd name="T9" fmla="*/ 0 h 92"/>
                <a:gd name="T10" fmla="*/ 18 w 430"/>
                <a:gd name="T11" fmla="*/ 1 h 92"/>
                <a:gd name="T12" fmla="*/ 16 w 430"/>
                <a:gd name="T13" fmla="*/ 1 h 92"/>
                <a:gd name="T14" fmla="*/ 14 w 430"/>
                <a:gd name="T15" fmla="*/ 1 h 92"/>
                <a:gd name="T16" fmla="*/ 12 w 430"/>
                <a:gd name="T17" fmla="*/ 1 h 92"/>
                <a:gd name="T18" fmla="*/ 11 w 430"/>
                <a:gd name="T19" fmla="*/ 2 h 92"/>
                <a:gd name="T20" fmla="*/ 9 w 430"/>
                <a:gd name="T21" fmla="*/ 2 h 92"/>
                <a:gd name="T22" fmla="*/ 7 w 430"/>
                <a:gd name="T23" fmla="*/ 2 h 92"/>
                <a:gd name="T24" fmla="*/ 6 w 430"/>
                <a:gd name="T25" fmla="*/ 3 h 92"/>
                <a:gd name="T26" fmla="*/ 4 w 430"/>
                <a:gd name="T27" fmla="*/ 3 h 92"/>
                <a:gd name="T28" fmla="*/ 3 w 430"/>
                <a:gd name="T29" fmla="*/ 4 h 92"/>
                <a:gd name="T30" fmla="*/ 1 w 430"/>
                <a:gd name="T31" fmla="*/ 5 h 92"/>
                <a:gd name="T32" fmla="*/ 1 w 430"/>
                <a:gd name="T33" fmla="*/ 5 h 92"/>
                <a:gd name="T34" fmla="*/ 1 w 430"/>
                <a:gd name="T35" fmla="*/ 6 h 92"/>
                <a:gd name="T36" fmla="*/ 2 w 430"/>
                <a:gd name="T37" fmla="*/ 6 h 92"/>
                <a:gd name="T38" fmla="*/ 5 w 430"/>
                <a:gd name="T39" fmla="*/ 5 h 92"/>
                <a:gd name="T40" fmla="*/ 7 w 430"/>
                <a:gd name="T41" fmla="*/ 4 h 92"/>
                <a:gd name="T42" fmla="*/ 10 w 430"/>
                <a:gd name="T43" fmla="*/ 3 h 92"/>
                <a:gd name="T44" fmla="*/ 12 w 430"/>
                <a:gd name="T45" fmla="*/ 2 h 92"/>
                <a:gd name="T46" fmla="*/ 14 w 430"/>
                <a:gd name="T47" fmla="*/ 2 h 92"/>
                <a:gd name="T48" fmla="*/ 16 w 430"/>
                <a:gd name="T49" fmla="*/ 1 h 92"/>
                <a:gd name="T50" fmla="*/ 18 w 430"/>
                <a:gd name="T51" fmla="*/ 1 h 92"/>
                <a:gd name="T52" fmla="*/ 20 w 430"/>
                <a:gd name="T53" fmla="*/ 1 h 92"/>
                <a:gd name="T54" fmla="*/ 22 w 430"/>
                <a:gd name="T55" fmla="*/ 1 h 92"/>
                <a:gd name="T56" fmla="*/ 24 w 430"/>
                <a:gd name="T57" fmla="*/ 1 h 92"/>
                <a:gd name="T58" fmla="*/ 26 w 430"/>
                <a:gd name="T59" fmla="*/ 1 h 92"/>
                <a:gd name="T60" fmla="*/ 27 w 430"/>
                <a:gd name="T61" fmla="*/ 1 h 92"/>
                <a:gd name="T62" fmla="*/ 27 w 430"/>
                <a:gd name="T63" fmla="*/ 1 h 92"/>
                <a:gd name="T64" fmla="*/ 27 w 430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0"/>
                <a:gd name="T100" fmla="*/ 0 h 92"/>
                <a:gd name="T101" fmla="*/ 430 w 430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0" h="92">
                  <a:moveTo>
                    <a:pt x="430" y="16"/>
                  </a:moveTo>
                  <a:lnTo>
                    <a:pt x="416" y="13"/>
                  </a:lnTo>
                  <a:lnTo>
                    <a:pt x="403" y="9"/>
                  </a:lnTo>
                  <a:lnTo>
                    <a:pt x="389" y="6"/>
                  </a:lnTo>
                  <a:lnTo>
                    <a:pt x="374" y="5"/>
                  </a:lnTo>
                  <a:lnTo>
                    <a:pt x="360" y="2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1"/>
                  </a:lnTo>
                  <a:lnTo>
                    <a:pt x="259" y="2"/>
                  </a:lnTo>
                  <a:lnTo>
                    <a:pt x="245" y="5"/>
                  </a:lnTo>
                  <a:lnTo>
                    <a:pt x="230" y="7"/>
                  </a:lnTo>
                  <a:lnTo>
                    <a:pt x="216" y="9"/>
                  </a:lnTo>
                  <a:lnTo>
                    <a:pt x="202" y="12"/>
                  </a:lnTo>
                  <a:lnTo>
                    <a:pt x="191" y="14"/>
                  </a:lnTo>
                  <a:lnTo>
                    <a:pt x="178" y="16"/>
                  </a:lnTo>
                  <a:lnTo>
                    <a:pt x="165" y="19"/>
                  </a:lnTo>
                  <a:lnTo>
                    <a:pt x="153" y="21"/>
                  </a:lnTo>
                  <a:lnTo>
                    <a:pt x="139" y="24"/>
                  </a:lnTo>
                  <a:lnTo>
                    <a:pt x="126" y="27"/>
                  </a:lnTo>
                  <a:lnTo>
                    <a:pt x="112" y="30"/>
                  </a:lnTo>
                  <a:lnTo>
                    <a:pt x="100" y="34"/>
                  </a:lnTo>
                  <a:lnTo>
                    <a:pt x="86" y="37"/>
                  </a:lnTo>
                  <a:lnTo>
                    <a:pt x="73" y="42"/>
                  </a:lnTo>
                  <a:lnTo>
                    <a:pt x="61" y="46"/>
                  </a:lnTo>
                  <a:lnTo>
                    <a:pt x="49" y="51"/>
                  </a:lnTo>
                  <a:lnTo>
                    <a:pt x="36" y="57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5" y="75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6" y="92"/>
                  </a:lnTo>
                  <a:lnTo>
                    <a:pt x="27" y="85"/>
                  </a:lnTo>
                  <a:lnTo>
                    <a:pt x="49" y="78"/>
                  </a:lnTo>
                  <a:lnTo>
                    <a:pt x="70" y="70"/>
                  </a:lnTo>
                  <a:lnTo>
                    <a:pt x="91" y="62"/>
                  </a:lnTo>
                  <a:lnTo>
                    <a:pt x="112" y="54"/>
                  </a:lnTo>
                  <a:lnTo>
                    <a:pt x="133" y="46"/>
                  </a:lnTo>
                  <a:lnTo>
                    <a:pt x="155" y="39"/>
                  </a:lnTo>
                  <a:lnTo>
                    <a:pt x="177" y="32"/>
                  </a:lnTo>
                  <a:lnTo>
                    <a:pt x="192" y="29"/>
                  </a:lnTo>
                  <a:lnTo>
                    <a:pt x="208" y="25"/>
                  </a:lnTo>
                  <a:lnTo>
                    <a:pt x="223" y="22"/>
                  </a:lnTo>
                  <a:lnTo>
                    <a:pt x="239" y="19"/>
                  </a:lnTo>
                  <a:lnTo>
                    <a:pt x="255" y="16"/>
                  </a:lnTo>
                  <a:lnTo>
                    <a:pt x="271" y="14"/>
                  </a:lnTo>
                  <a:lnTo>
                    <a:pt x="287" y="13"/>
                  </a:lnTo>
                  <a:lnTo>
                    <a:pt x="304" y="11"/>
                  </a:lnTo>
                  <a:lnTo>
                    <a:pt x="320" y="9"/>
                  </a:lnTo>
                  <a:lnTo>
                    <a:pt x="336" y="9"/>
                  </a:lnTo>
                  <a:lnTo>
                    <a:pt x="352" y="9"/>
                  </a:lnTo>
                  <a:lnTo>
                    <a:pt x="368" y="9"/>
                  </a:lnTo>
                  <a:lnTo>
                    <a:pt x="383" y="11"/>
                  </a:lnTo>
                  <a:lnTo>
                    <a:pt x="399" y="12"/>
                  </a:lnTo>
                  <a:lnTo>
                    <a:pt x="415" y="14"/>
                  </a:lnTo>
                  <a:lnTo>
                    <a:pt x="4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4" name="Freeform 639"/>
            <p:cNvSpPr>
              <a:spLocks/>
            </p:cNvSpPr>
            <p:nvPr/>
          </p:nvSpPr>
          <p:spPr bwMode="auto">
            <a:xfrm>
              <a:off x="3978" y="1783"/>
              <a:ext cx="76" cy="212"/>
            </a:xfrm>
            <a:custGeom>
              <a:avLst/>
              <a:gdLst>
                <a:gd name="T0" fmla="*/ 3 w 152"/>
                <a:gd name="T1" fmla="*/ 1 h 424"/>
                <a:gd name="T2" fmla="*/ 2 w 152"/>
                <a:gd name="T3" fmla="*/ 2 h 424"/>
                <a:gd name="T4" fmla="*/ 1 w 152"/>
                <a:gd name="T5" fmla="*/ 3 h 424"/>
                <a:gd name="T6" fmla="*/ 1 w 152"/>
                <a:gd name="T7" fmla="*/ 5 h 424"/>
                <a:gd name="T8" fmla="*/ 1 w 152"/>
                <a:gd name="T9" fmla="*/ 6 h 424"/>
                <a:gd name="T10" fmla="*/ 0 w 152"/>
                <a:gd name="T11" fmla="*/ 8 h 424"/>
                <a:gd name="T12" fmla="*/ 1 w 152"/>
                <a:gd name="T13" fmla="*/ 9 h 424"/>
                <a:gd name="T14" fmla="*/ 1 w 152"/>
                <a:gd name="T15" fmla="*/ 10 h 424"/>
                <a:gd name="T16" fmla="*/ 2 w 152"/>
                <a:gd name="T17" fmla="*/ 12 h 424"/>
                <a:gd name="T18" fmla="*/ 2 w 152"/>
                <a:gd name="T19" fmla="*/ 12 h 424"/>
                <a:gd name="T20" fmla="*/ 3 w 152"/>
                <a:gd name="T21" fmla="*/ 13 h 424"/>
                <a:gd name="T22" fmla="*/ 3 w 152"/>
                <a:gd name="T23" fmla="*/ 13 h 424"/>
                <a:gd name="T24" fmla="*/ 3 w 152"/>
                <a:gd name="T25" fmla="*/ 14 h 424"/>
                <a:gd name="T26" fmla="*/ 4 w 152"/>
                <a:gd name="T27" fmla="*/ 14 h 424"/>
                <a:gd name="T28" fmla="*/ 4 w 152"/>
                <a:gd name="T29" fmla="*/ 15 h 424"/>
                <a:gd name="T30" fmla="*/ 4 w 152"/>
                <a:gd name="T31" fmla="*/ 15 h 424"/>
                <a:gd name="T32" fmla="*/ 4 w 152"/>
                <a:gd name="T33" fmla="*/ 16 h 424"/>
                <a:gd name="T34" fmla="*/ 4 w 152"/>
                <a:gd name="T35" fmla="*/ 17 h 424"/>
                <a:gd name="T36" fmla="*/ 5 w 152"/>
                <a:gd name="T37" fmla="*/ 18 h 424"/>
                <a:gd name="T38" fmla="*/ 5 w 152"/>
                <a:gd name="T39" fmla="*/ 19 h 424"/>
                <a:gd name="T40" fmla="*/ 5 w 152"/>
                <a:gd name="T41" fmla="*/ 20 h 424"/>
                <a:gd name="T42" fmla="*/ 6 w 152"/>
                <a:gd name="T43" fmla="*/ 21 h 424"/>
                <a:gd name="T44" fmla="*/ 6 w 152"/>
                <a:gd name="T45" fmla="*/ 22 h 424"/>
                <a:gd name="T46" fmla="*/ 7 w 152"/>
                <a:gd name="T47" fmla="*/ 23 h 424"/>
                <a:gd name="T48" fmla="*/ 7 w 152"/>
                <a:gd name="T49" fmla="*/ 23 h 424"/>
                <a:gd name="T50" fmla="*/ 8 w 152"/>
                <a:gd name="T51" fmla="*/ 24 h 424"/>
                <a:gd name="T52" fmla="*/ 8 w 152"/>
                <a:gd name="T53" fmla="*/ 25 h 424"/>
                <a:gd name="T54" fmla="*/ 9 w 152"/>
                <a:gd name="T55" fmla="*/ 26 h 424"/>
                <a:gd name="T56" fmla="*/ 10 w 152"/>
                <a:gd name="T57" fmla="*/ 27 h 424"/>
                <a:gd name="T58" fmla="*/ 10 w 152"/>
                <a:gd name="T59" fmla="*/ 27 h 424"/>
                <a:gd name="T60" fmla="*/ 10 w 152"/>
                <a:gd name="T61" fmla="*/ 27 h 424"/>
                <a:gd name="T62" fmla="*/ 10 w 152"/>
                <a:gd name="T63" fmla="*/ 27 h 424"/>
                <a:gd name="T64" fmla="*/ 10 w 152"/>
                <a:gd name="T65" fmla="*/ 26 h 424"/>
                <a:gd name="T66" fmla="*/ 9 w 152"/>
                <a:gd name="T67" fmla="*/ 25 h 424"/>
                <a:gd name="T68" fmla="*/ 8 w 152"/>
                <a:gd name="T69" fmla="*/ 23 h 424"/>
                <a:gd name="T70" fmla="*/ 8 w 152"/>
                <a:gd name="T71" fmla="*/ 22 h 424"/>
                <a:gd name="T72" fmla="*/ 7 w 152"/>
                <a:gd name="T73" fmla="*/ 20 h 424"/>
                <a:gd name="T74" fmla="*/ 6 w 152"/>
                <a:gd name="T75" fmla="*/ 19 h 424"/>
                <a:gd name="T76" fmla="*/ 6 w 152"/>
                <a:gd name="T77" fmla="*/ 17 h 424"/>
                <a:gd name="T78" fmla="*/ 5 w 152"/>
                <a:gd name="T79" fmla="*/ 15 h 424"/>
                <a:gd name="T80" fmla="*/ 5 w 152"/>
                <a:gd name="T81" fmla="*/ 14 h 424"/>
                <a:gd name="T82" fmla="*/ 5 w 152"/>
                <a:gd name="T83" fmla="*/ 13 h 424"/>
                <a:gd name="T84" fmla="*/ 4 w 152"/>
                <a:gd name="T85" fmla="*/ 13 h 424"/>
                <a:gd name="T86" fmla="*/ 4 w 152"/>
                <a:gd name="T87" fmla="*/ 12 h 424"/>
                <a:gd name="T88" fmla="*/ 4 w 152"/>
                <a:gd name="T89" fmla="*/ 12 h 424"/>
                <a:gd name="T90" fmla="*/ 4 w 152"/>
                <a:gd name="T91" fmla="*/ 11 h 424"/>
                <a:gd name="T92" fmla="*/ 3 w 152"/>
                <a:gd name="T93" fmla="*/ 11 h 424"/>
                <a:gd name="T94" fmla="*/ 3 w 152"/>
                <a:gd name="T95" fmla="*/ 10 h 424"/>
                <a:gd name="T96" fmla="*/ 3 w 152"/>
                <a:gd name="T97" fmla="*/ 10 h 424"/>
                <a:gd name="T98" fmla="*/ 2 w 152"/>
                <a:gd name="T99" fmla="*/ 9 h 424"/>
                <a:gd name="T100" fmla="*/ 2 w 152"/>
                <a:gd name="T101" fmla="*/ 7 h 424"/>
                <a:gd name="T102" fmla="*/ 1 w 152"/>
                <a:gd name="T103" fmla="*/ 6 h 424"/>
                <a:gd name="T104" fmla="*/ 2 w 152"/>
                <a:gd name="T105" fmla="*/ 5 h 424"/>
                <a:gd name="T106" fmla="*/ 2 w 152"/>
                <a:gd name="T107" fmla="*/ 4 h 424"/>
                <a:gd name="T108" fmla="*/ 2 w 152"/>
                <a:gd name="T109" fmla="*/ 3 h 424"/>
                <a:gd name="T110" fmla="*/ 2 w 152"/>
                <a:gd name="T111" fmla="*/ 2 h 424"/>
                <a:gd name="T112" fmla="*/ 3 w 152"/>
                <a:gd name="T113" fmla="*/ 1 h 424"/>
                <a:gd name="T114" fmla="*/ 3 w 152"/>
                <a:gd name="T115" fmla="*/ 1 h 424"/>
                <a:gd name="T116" fmla="*/ 3 w 152"/>
                <a:gd name="T117" fmla="*/ 0 h 424"/>
                <a:gd name="T118" fmla="*/ 3 w 152"/>
                <a:gd name="T119" fmla="*/ 0 h 424"/>
                <a:gd name="T120" fmla="*/ 3 w 152"/>
                <a:gd name="T121" fmla="*/ 1 h 424"/>
                <a:gd name="T122" fmla="*/ 3 w 152"/>
                <a:gd name="T123" fmla="*/ 1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"/>
                <a:gd name="T187" fmla="*/ 0 h 424"/>
                <a:gd name="T188" fmla="*/ 152 w 152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" h="424">
                  <a:moveTo>
                    <a:pt x="33" y="1"/>
                  </a:moveTo>
                  <a:lnTo>
                    <a:pt x="22" y="23"/>
                  </a:lnTo>
                  <a:lnTo>
                    <a:pt x="12" y="45"/>
                  </a:lnTo>
                  <a:lnTo>
                    <a:pt x="5" y="67"/>
                  </a:lnTo>
                  <a:lnTo>
                    <a:pt x="1" y="90"/>
                  </a:lnTo>
                  <a:lnTo>
                    <a:pt x="0" y="113"/>
                  </a:lnTo>
                  <a:lnTo>
                    <a:pt x="2" y="136"/>
                  </a:lnTo>
                  <a:lnTo>
                    <a:pt x="10" y="158"/>
                  </a:lnTo>
                  <a:lnTo>
                    <a:pt x="24" y="180"/>
                  </a:lnTo>
                  <a:lnTo>
                    <a:pt x="30" y="188"/>
                  </a:lnTo>
                  <a:lnTo>
                    <a:pt x="35" y="196"/>
                  </a:lnTo>
                  <a:lnTo>
                    <a:pt x="41" y="204"/>
                  </a:lnTo>
                  <a:lnTo>
                    <a:pt x="46" y="212"/>
                  </a:lnTo>
                  <a:lnTo>
                    <a:pt x="49" y="221"/>
                  </a:lnTo>
                  <a:lnTo>
                    <a:pt x="53" y="230"/>
                  </a:lnTo>
                  <a:lnTo>
                    <a:pt x="56" y="239"/>
                  </a:lnTo>
                  <a:lnTo>
                    <a:pt x="58" y="249"/>
                  </a:lnTo>
                  <a:lnTo>
                    <a:pt x="63" y="264"/>
                  </a:lnTo>
                  <a:lnTo>
                    <a:pt x="68" y="278"/>
                  </a:lnTo>
                  <a:lnTo>
                    <a:pt x="73" y="293"/>
                  </a:lnTo>
                  <a:lnTo>
                    <a:pt x="79" y="307"/>
                  </a:lnTo>
                  <a:lnTo>
                    <a:pt x="86" y="322"/>
                  </a:lnTo>
                  <a:lnTo>
                    <a:pt x="93" y="338"/>
                  </a:lnTo>
                  <a:lnTo>
                    <a:pt x="101" y="353"/>
                  </a:lnTo>
                  <a:lnTo>
                    <a:pt x="109" y="367"/>
                  </a:lnTo>
                  <a:lnTo>
                    <a:pt x="117" y="382"/>
                  </a:lnTo>
                  <a:lnTo>
                    <a:pt x="126" y="397"/>
                  </a:lnTo>
                  <a:lnTo>
                    <a:pt x="136" y="410"/>
                  </a:lnTo>
                  <a:lnTo>
                    <a:pt x="145" y="424"/>
                  </a:lnTo>
                  <a:lnTo>
                    <a:pt x="147" y="424"/>
                  </a:lnTo>
                  <a:lnTo>
                    <a:pt x="151" y="422"/>
                  </a:lnTo>
                  <a:lnTo>
                    <a:pt x="152" y="418"/>
                  </a:lnTo>
                  <a:lnTo>
                    <a:pt x="152" y="416"/>
                  </a:lnTo>
                  <a:lnTo>
                    <a:pt x="139" y="391"/>
                  </a:lnTo>
                  <a:lnTo>
                    <a:pt x="128" y="367"/>
                  </a:lnTo>
                  <a:lnTo>
                    <a:pt x="116" y="341"/>
                  </a:lnTo>
                  <a:lnTo>
                    <a:pt x="105" y="317"/>
                  </a:lnTo>
                  <a:lnTo>
                    <a:pt x="94" y="292"/>
                  </a:lnTo>
                  <a:lnTo>
                    <a:pt x="85" y="266"/>
                  </a:lnTo>
                  <a:lnTo>
                    <a:pt x="78" y="240"/>
                  </a:lnTo>
                  <a:lnTo>
                    <a:pt x="71" y="212"/>
                  </a:lnTo>
                  <a:lnTo>
                    <a:pt x="69" y="203"/>
                  </a:lnTo>
                  <a:lnTo>
                    <a:pt x="64" y="195"/>
                  </a:lnTo>
                  <a:lnTo>
                    <a:pt x="60" y="187"/>
                  </a:lnTo>
                  <a:lnTo>
                    <a:pt x="54" y="179"/>
                  </a:lnTo>
                  <a:lnTo>
                    <a:pt x="49" y="172"/>
                  </a:lnTo>
                  <a:lnTo>
                    <a:pt x="43" y="165"/>
                  </a:lnTo>
                  <a:lnTo>
                    <a:pt x="38" y="157"/>
                  </a:lnTo>
                  <a:lnTo>
                    <a:pt x="33" y="149"/>
                  </a:lnTo>
                  <a:lnTo>
                    <a:pt x="24" y="129"/>
                  </a:lnTo>
                  <a:lnTo>
                    <a:pt x="18" y="110"/>
                  </a:lnTo>
                  <a:lnTo>
                    <a:pt x="16" y="90"/>
                  </a:lnTo>
                  <a:lnTo>
                    <a:pt x="19" y="67"/>
                  </a:lnTo>
                  <a:lnTo>
                    <a:pt x="24" y="51"/>
                  </a:lnTo>
                  <a:lnTo>
                    <a:pt x="27" y="36"/>
                  </a:lnTo>
                  <a:lnTo>
                    <a:pt x="32" y="20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5" name="Freeform 640"/>
            <p:cNvSpPr>
              <a:spLocks/>
            </p:cNvSpPr>
            <p:nvPr/>
          </p:nvSpPr>
          <p:spPr bwMode="auto">
            <a:xfrm>
              <a:off x="4032" y="1838"/>
              <a:ext cx="199" cy="173"/>
            </a:xfrm>
            <a:custGeom>
              <a:avLst/>
              <a:gdLst>
                <a:gd name="T0" fmla="*/ 25 w 398"/>
                <a:gd name="T1" fmla="*/ 2 h 346"/>
                <a:gd name="T2" fmla="*/ 24 w 398"/>
                <a:gd name="T3" fmla="*/ 6 h 346"/>
                <a:gd name="T4" fmla="*/ 23 w 398"/>
                <a:gd name="T5" fmla="*/ 10 h 346"/>
                <a:gd name="T6" fmla="*/ 22 w 398"/>
                <a:gd name="T7" fmla="*/ 12 h 346"/>
                <a:gd name="T8" fmla="*/ 20 w 398"/>
                <a:gd name="T9" fmla="*/ 14 h 346"/>
                <a:gd name="T10" fmla="*/ 17 w 398"/>
                <a:gd name="T11" fmla="*/ 15 h 346"/>
                <a:gd name="T12" fmla="*/ 15 w 398"/>
                <a:gd name="T13" fmla="*/ 16 h 346"/>
                <a:gd name="T14" fmla="*/ 13 w 398"/>
                <a:gd name="T15" fmla="*/ 18 h 346"/>
                <a:gd name="T16" fmla="*/ 11 w 398"/>
                <a:gd name="T17" fmla="*/ 19 h 346"/>
                <a:gd name="T18" fmla="*/ 9 w 398"/>
                <a:gd name="T19" fmla="*/ 20 h 346"/>
                <a:gd name="T20" fmla="*/ 7 w 398"/>
                <a:gd name="T21" fmla="*/ 20 h 346"/>
                <a:gd name="T22" fmla="*/ 5 w 398"/>
                <a:gd name="T23" fmla="*/ 20 h 346"/>
                <a:gd name="T24" fmla="*/ 3 w 398"/>
                <a:gd name="T25" fmla="*/ 19 h 346"/>
                <a:gd name="T26" fmla="*/ 2 w 398"/>
                <a:gd name="T27" fmla="*/ 17 h 346"/>
                <a:gd name="T28" fmla="*/ 1 w 398"/>
                <a:gd name="T29" fmla="*/ 16 h 346"/>
                <a:gd name="T30" fmla="*/ 1 w 398"/>
                <a:gd name="T31" fmla="*/ 16 h 346"/>
                <a:gd name="T32" fmla="*/ 0 w 398"/>
                <a:gd name="T33" fmla="*/ 18 h 346"/>
                <a:gd name="T34" fmla="*/ 1 w 398"/>
                <a:gd name="T35" fmla="*/ 19 h 346"/>
                <a:gd name="T36" fmla="*/ 2 w 398"/>
                <a:gd name="T37" fmla="*/ 21 h 346"/>
                <a:gd name="T38" fmla="*/ 3 w 398"/>
                <a:gd name="T39" fmla="*/ 21 h 346"/>
                <a:gd name="T40" fmla="*/ 6 w 398"/>
                <a:gd name="T41" fmla="*/ 22 h 346"/>
                <a:gd name="T42" fmla="*/ 8 w 398"/>
                <a:gd name="T43" fmla="*/ 22 h 346"/>
                <a:gd name="T44" fmla="*/ 11 w 398"/>
                <a:gd name="T45" fmla="*/ 21 h 346"/>
                <a:gd name="T46" fmla="*/ 13 w 398"/>
                <a:gd name="T47" fmla="*/ 19 h 346"/>
                <a:gd name="T48" fmla="*/ 15 w 398"/>
                <a:gd name="T49" fmla="*/ 18 h 346"/>
                <a:gd name="T50" fmla="*/ 18 w 398"/>
                <a:gd name="T51" fmla="*/ 16 h 346"/>
                <a:gd name="T52" fmla="*/ 20 w 398"/>
                <a:gd name="T53" fmla="*/ 15 h 346"/>
                <a:gd name="T54" fmla="*/ 22 w 398"/>
                <a:gd name="T55" fmla="*/ 13 h 346"/>
                <a:gd name="T56" fmla="*/ 24 w 398"/>
                <a:gd name="T57" fmla="*/ 11 h 346"/>
                <a:gd name="T58" fmla="*/ 25 w 398"/>
                <a:gd name="T59" fmla="*/ 8 h 346"/>
                <a:gd name="T60" fmla="*/ 25 w 398"/>
                <a:gd name="T61" fmla="*/ 5 h 346"/>
                <a:gd name="T62" fmla="*/ 25 w 398"/>
                <a:gd name="T63" fmla="*/ 2 h 346"/>
                <a:gd name="T64" fmla="*/ 25 w 398"/>
                <a:gd name="T65" fmla="*/ 0 h 346"/>
                <a:gd name="T66" fmla="*/ 25 w 398"/>
                <a:gd name="T67" fmla="*/ 1 h 346"/>
                <a:gd name="T68" fmla="*/ 25 w 398"/>
                <a:gd name="T69" fmla="*/ 1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46"/>
                <a:gd name="T107" fmla="*/ 398 w 39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46">
                  <a:moveTo>
                    <a:pt x="395" y="2"/>
                  </a:moveTo>
                  <a:lnTo>
                    <a:pt x="386" y="31"/>
                  </a:lnTo>
                  <a:lnTo>
                    <a:pt x="381" y="62"/>
                  </a:lnTo>
                  <a:lnTo>
                    <a:pt x="378" y="93"/>
                  </a:lnTo>
                  <a:lnTo>
                    <a:pt x="373" y="124"/>
                  </a:lnTo>
                  <a:lnTo>
                    <a:pt x="367" y="145"/>
                  </a:lnTo>
                  <a:lnTo>
                    <a:pt x="357" y="165"/>
                  </a:lnTo>
                  <a:lnTo>
                    <a:pt x="343" y="181"/>
                  </a:lnTo>
                  <a:lnTo>
                    <a:pt x="327" y="196"/>
                  </a:lnTo>
                  <a:lnTo>
                    <a:pt x="310" y="210"/>
                  </a:lnTo>
                  <a:lnTo>
                    <a:pt x="290" y="222"/>
                  </a:lnTo>
                  <a:lnTo>
                    <a:pt x="272" y="234"/>
                  </a:lnTo>
                  <a:lnTo>
                    <a:pt x="253" y="244"/>
                  </a:lnTo>
                  <a:lnTo>
                    <a:pt x="238" y="253"/>
                  </a:lnTo>
                  <a:lnTo>
                    <a:pt x="223" y="263"/>
                  </a:lnTo>
                  <a:lnTo>
                    <a:pt x="208" y="273"/>
                  </a:lnTo>
                  <a:lnTo>
                    <a:pt x="192" y="283"/>
                  </a:lnTo>
                  <a:lnTo>
                    <a:pt x="176" y="293"/>
                  </a:lnTo>
                  <a:lnTo>
                    <a:pt x="160" y="302"/>
                  </a:lnTo>
                  <a:lnTo>
                    <a:pt x="144" y="309"/>
                  </a:lnTo>
                  <a:lnTo>
                    <a:pt x="128" y="314"/>
                  </a:lnTo>
                  <a:lnTo>
                    <a:pt x="109" y="318"/>
                  </a:lnTo>
                  <a:lnTo>
                    <a:pt x="91" y="319"/>
                  </a:lnTo>
                  <a:lnTo>
                    <a:pt x="73" y="316"/>
                  </a:lnTo>
                  <a:lnTo>
                    <a:pt x="56" y="309"/>
                  </a:lnTo>
                  <a:lnTo>
                    <a:pt x="41" y="299"/>
                  </a:lnTo>
                  <a:lnTo>
                    <a:pt x="30" y="287"/>
                  </a:lnTo>
                  <a:lnTo>
                    <a:pt x="20" y="272"/>
                  </a:lnTo>
                  <a:lnTo>
                    <a:pt x="13" y="253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3" y="256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2" y="288"/>
                  </a:lnTo>
                  <a:lnTo>
                    <a:pt x="6" y="301"/>
                  </a:lnTo>
                  <a:lnTo>
                    <a:pt x="13" y="312"/>
                  </a:lnTo>
                  <a:lnTo>
                    <a:pt x="21" y="321"/>
                  </a:lnTo>
                  <a:lnTo>
                    <a:pt x="31" y="329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81" y="346"/>
                  </a:lnTo>
                  <a:lnTo>
                    <a:pt x="102" y="346"/>
                  </a:lnTo>
                  <a:lnTo>
                    <a:pt x="123" y="341"/>
                  </a:lnTo>
                  <a:lnTo>
                    <a:pt x="144" y="334"/>
                  </a:lnTo>
                  <a:lnTo>
                    <a:pt x="163" y="324"/>
                  </a:lnTo>
                  <a:lnTo>
                    <a:pt x="183" y="313"/>
                  </a:lnTo>
                  <a:lnTo>
                    <a:pt x="201" y="301"/>
                  </a:lnTo>
                  <a:lnTo>
                    <a:pt x="220" y="289"/>
                  </a:lnTo>
                  <a:lnTo>
                    <a:pt x="240" y="278"/>
                  </a:lnTo>
                  <a:lnTo>
                    <a:pt x="259" y="265"/>
                  </a:lnTo>
                  <a:lnTo>
                    <a:pt x="279" y="253"/>
                  </a:lnTo>
                  <a:lnTo>
                    <a:pt x="297" y="241"/>
                  </a:lnTo>
                  <a:lnTo>
                    <a:pt x="316" y="228"/>
                  </a:lnTo>
                  <a:lnTo>
                    <a:pt x="334" y="213"/>
                  </a:lnTo>
                  <a:lnTo>
                    <a:pt x="351" y="198"/>
                  </a:lnTo>
                  <a:lnTo>
                    <a:pt x="367" y="182"/>
                  </a:lnTo>
                  <a:lnTo>
                    <a:pt x="380" y="163"/>
                  </a:lnTo>
                  <a:lnTo>
                    <a:pt x="387" y="143"/>
                  </a:lnTo>
                  <a:lnTo>
                    <a:pt x="390" y="120"/>
                  </a:lnTo>
                  <a:lnTo>
                    <a:pt x="392" y="95"/>
                  </a:lnTo>
                  <a:lnTo>
                    <a:pt x="392" y="70"/>
                  </a:lnTo>
                  <a:lnTo>
                    <a:pt x="392" y="46"/>
                  </a:lnTo>
                  <a:lnTo>
                    <a:pt x="394" y="23"/>
                  </a:lnTo>
                  <a:lnTo>
                    <a:pt x="398" y="2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6" y="1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6" name="Freeform 641"/>
            <p:cNvSpPr>
              <a:spLocks/>
            </p:cNvSpPr>
            <p:nvPr/>
          </p:nvSpPr>
          <p:spPr bwMode="auto">
            <a:xfrm>
              <a:off x="4186" y="1667"/>
              <a:ext cx="50" cy="166"/>
            </a:xfrm>
            <a:custGeom>
              <a:avLst/>
              <a:gdLst>
                <a:gd name="T0" fmla="*/ 0 w 102"/>
                <a:gd name="T1" fmla="*/ 1 h 331"/>
                <a:gd name="T2" fmla="*/ 0 w 102"/>
                <a:gd name="T3" fmla="*/ 2 h 331"/>
                <a:gd name="T4" fmla="*/ 0 w 102"/>
                <a:gd name="T5" fmla="*/ 4 h 331"/>
                <a:gd name="T6" fmla="*/ 0 w 102"/>
                <a:gd name="T7" fmla="*/ 6 h 331"/>
                <a:gd name="T8" fmla="*/ 1 w 102"/>
                <a:gd name="T9" fmla="*/ 7 h 331"/>
                <a:gd name="T10" fmla="*/ 2 w 102"/>
                <a:gd name="T11" fmla="*/ 8 h 331"/>
                <a:gd name="T12" fmla="*/ 3 w 102"/>
                <a:gd name="T13" fmla="*/ 9 h 331"/>
                <a:gd name="T14" fmla="*/ 3 w 102"/>
                <a:gd name="T15" fmla="*/ 10 h 331"/>
                <a:gd name="T16" fmla="*/ 4 w 102"/>
                <a:gd name="T17" fmla="*/ 11 h 331"/>
                <a:gd name="T18" fmla="*/ 4 w 102"/>
                <a:gd name="T19" fmla="*/ 11 h 331"/>
                <a:gd name="T20" fmla="*/ 4 w 102"/>
                <a:gd name="T21" fmla="*/ 12 h 331"/>
                <a:gd name="T22" fmla="*/ 4 w 102"/>
                <a:gd name="T23" fmla="*/ 13 h 331"/>
                <a:gd name="T24" fmla="*/ 5 w 102"/>
                <a:gd name="T25" fmla="*/ 14 h 331"/>
                <a:gd name="T26" fmla="*/ 4 w 102"/>
                <a:gd name="T27" fmla="*/ 16 h 331"/>
                <a:gd name="T28" fmla="*/ 4 w 102"/>
                <a:gd name="T29" fmla="*/ 17 h 331"/>
                <a:gd name="T30" fmla="*/ 3 w 102"/>
                <a:gd name="T31" fmla="*/ 19 h 331"/>
                <a:gd name="T32" fmla="*/ 3 w 102"/>
                <a:gd name="T33" fmla="*/ 20 h 331"/>
                <a:gd name="T34" fmla="*/ 3 w 102"/>
                <a:gd name="T35" fmla="*/ 21 h 331"/>
                <a:gd name="T36" fmla="*/ 3 w 102"/>
                <a:gd name="T37" fmla="*/ 21 h 331"/>
                <a:gd name="T38" fmla="*/ 4 w 102"/>
                <a:gd name="T39" fmla="*/ 21 h 331"/>
                <a:gd name="T40" fmla="*/ 4 w 102"/>
                <a:gd name="T41" fmla="*/ 21 h 331"/>
                <a:gd name="T42" fmla="*/ 5 w 102"/>
                <a:gd name="T43" fmla="*/ 19 h 331"/>
                <a:gd name="T44" fmla="*/ 6 w 102"/>
                <a:gd name="T45" fmla="*/ 17 h 331"/>
                <a:gd name="T46" fmla="*/ 6 w 102"/>
                <a:gd name="T47" fmla="*/ 14 h 331"/>
                <a:gd name="T48" fmla="*/ 5 w 102"/>
                <a:gd name="T49" fmla="*/ 12 h 331"/>
                <a:gd name="T50" fmla="*/ 5 w 102"/>
                <a:gd name="T51" fmla="*/ 12 h 331"/>
                <a:gd name="T52" fmla="*/ 5 w 102"/>
                <a:gd name="T53" fmla="*/ 11 h 331"/>
                <a:gd name="T54" fmla="*/ 4 w 102"/>
                <a:gd name="T55" fmla="*/ 10 h 331"/>
                <a:gd name="T56" fmla="*/ 4 w 102"/>
                <a:gd name="T57" fmla="*/ 10 h 331"/>
                <a:gd name="T58" fmla="*/ 4 w 102"/>
                <a:gd name="T59" fmla="*/ 9 h 331"/>
                <a:gd name="T60" fmla="*/ 3 w 102"/>
                <a:gd name="T61" fmla="*/ 9 h 331"/>
                <a:gd name="T62" fmla="*/ 3 w 102"/>
                <a:gd name="T63" fmla="*/ 8 h 331"/>
                <a:gd name="T64" fmla="*/ 3 w 102"/>
                <a:gd name="T65" fmla="*/ 8 h 331"/>
                <a:gd name="T66" fmla="*/ 2 w 102"/>
                <a:gd name="T67" fmla="*/ 8 h 331"/>
                <a:gd name="T68" fmla="*/ 2 w 102"/>
                <a:gd name="T69" fmla="*/ 7 h 331"/>
                <a:gd name="T70" fmla="*/ 2 w 102"/>
                <a:gd name="T71" fmla="*/ 7 h 331"/>
                <a:gd name="T72" fmla="*/ 2 w 102"/>
                <a:gd name="T73" fmla="*/ 7 h 331"/>
                <a:gd name="T74" fmla="*/ 1 w 102"/>
                <a:gd name="T75" fmla="*/ 6 h 331"/>
                <a:gd name="T76" fmla="*/ 1 w 102"/>
                <a:gd name="T77" fmla="*/ 6 h 331"/>
                <a:gd name="T78" fmla="*/ 1 w 102"/>
                <a:gd name="T79" fmla="*/ 6 h 331"/>
                <a:gd name="T80" fmla="*/ 0 w 102"/>
                <a:gd name="T81" fmla="*/ 6 h 331"/>
                <a:gd name="T82" fmla="*/ 0 w 102"/>
                <a:gd name="T83" fmla="*/ 4 h 331"/>
                <a:gd name="T84" fmla="*/ 0 w 102"/>
                <a:gd name="T85" fmla="*/ 3 h 331"/>
                <a:gd name="T86" fmla="*/ 0 w 102"/>
                <a:gd name="T87" fmla="*/ 2 h 331"/>
                <a:gd name="T88" fmla="*/ 0 w 102"/>
                <a:gd name="T89" fmla="*/ 1 h 331"/>
                <a:gd name="T90" fmla="*/ 0 w 102"/>
                <a:gd name="T91" fmla="*/ 0 h 331"/>
                <a:gd name="T92" fmla="*/ 0 w 102"/>
                <a:gd name="T93" fmla="*/ 0 h 331"/>
                <a:gd name="T94" fmla="*/ 0 w 102"/>
                <a:gd name="T95" fmla="*/ 0 h 331"/>
                <a:gd name="T96" fmla="*/ 0 w 102"/>
                <a:gd name="T97" fmla="*/ 1 h 331"/>
                <a:gd name="T98" fmla="*/ 0 w 102"/>
                <a:gd name="T99" fmla="*/ 1 h 3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331"/>
                <a:gd name="T152" fmla="*/ 102 w 102"/>
                <a:gd name="T153" fmla="*/ 331 h 3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331">
                  <a:moveTo>
                    <a:pt x="11" y="1"/>
                  </a:moveTo>
                  <a:lnTo>
                    <a:pt x="3" y="32"/>
                  </a:lnTo>
                  <a:lnTo>
                    <a:pt x="0" y="60"/>
                  </a:lnTo>
                  <a:lnTo>
                    <a:pt x="6" y="86"/>
                  </a:lnTo>
                  <a:lnTo>
                    <a:pt x="25" y="111"/>
                  </a:lnTo>
                  <a:lnTo>
                    <a:pt x="36" y="123"/>
                  </a:lnTo>
                  <a:lnTo>
                    <a:pt x="48" y="136"/>
                  </a:lnTo>
                  <a:lnTo>
                    <a:pt x="57" y="148"/>
                  </a:lnTo>
                  <a:lnTo>
                    <a:pt x="65" y="161"/>
                  </a:lnTo>
                  <a:lnTo>
                    <a:pt x="72" y="175"/>
                  </a:lnTo>
                  <a:lnTo>
                    <a:pt x="76" y="190"/>
                  </a:lnTo>
                  <a:lnTo>
                    <a:pt x="80" y="206"/>
                  </a:lnTo>
                  <a:lnTo>
                    <a:pt x="82" y="223"/>
                  </a:lnTo>
                  <a:lnTo>
                    <a:pt x="80" y="247"/>
                  </a:lnTo>
                  <a:lnTo>
                    <a:pt x="72" y="270"/>
                  </a:lnTo>
                  <a:lnTo>
                    <a:pt x="64" y="292"/>
                  </a:lnTo>
                  <a:lnTo>
                    <a:pt x="57" y="315"/>
                  </a:lnTo>
                  <a:lnTo>
                    <a:pt x="58" y="325"/>
                  </a:lnTo>
                  <a:lnTo>
                    <a:pt x="64" y="330"/>
                  </a:lnTo>
                  <a:lnTo>
                    <a:pt x="72" y="331"/>
                  </a:lnTo>
                  <a:lnTo>
                    <a:pt x="80" y="326"/>
                  </a:lnTo>
                  <a:lnTo>
                    <a:pt x="96" y="295"/>
                  </a:lnTo>
                  <a:lnTo>
                    <a:pt x="102" y="259"/>
                  </a:lnTo>
                  <a:lnTo>
                    <a:pt x="98" y="222"/>
                  </a:lnTo>
                  <a:lnTo>
                    <a:pt x="90" y="187"/>
                  </a:lnTo>
                  <a:lnTo>
                    <a:pt x="87" y="178"/>
                  </a:lnTo>
                  <a:lnTo>
                    <a:pt x="83" y="169"/>
                  </a:lnTo>
                  <a:lnTo>
                    <a:pt x="79" y="160"/>
                  </a:lnTo>
                  <a:lnTo>
                    <a:pt x="74" y="151"/>
                  </a:lnTo>
                  <a:lnTo>
                    <a:pt x="70" y="141"/>
                  </a:lnTo>
                  <a:lnTo>
                    <a:pt x="64" y="133"/>
                  </a:lnTo>
                  <a:lnTo>
                    <a:pt x="57" y="125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42" y="108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7" y="63"/>
                  </a:lnTo>
                  <a:lnTo>
                    <a:pt x="6" y="42"/>
                  </a:lnTo>
                  <a:lnTo>
                    <a:pt x="9" y="2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7" name="Freeform 642"/>
            <p:cNvSpPr>
              <a:spLocks/>
            </p:cNvSpPr>
            <p:nvPr/>
          </p:nvSpPr>
          <p:spPr bwMode="auto">
            <a:xfrm>
              <a:off x="4186" y="1583"/>
              <a:ext cx="117" cy="190"/>
            </a:xfrm>
            <a:custGeom>
              <a:avLst/>
              <a:gdLst>
                <a:gd name="T0" fmla="*/ 0 w 232"/>
                <a:gd name="T1" fmla="*/ 1 h 379"/>
                <a:gd name="T2" fmla="*/ 1 w 232"/>
                <a:gd name="T3" fmla="*/ 1 h 379"/>
                <a:gd name="T4" fmla="*/ 2 w 232"/>
                <a:gd name="T5" fmla="*/ 1 h 379"/>
                <a:gd name="T6" fmla="*/ 2 w 232"/>
                <a:gd name="T7" fmla="*/ 1 h 379"/>
                <a:gd name="T8" fmla="*/ 3 w 232"/>
                <a:gd name="T9" fmla="*/ 2 h 379"/>
                <a:gd name="T10" fmla="*/ 4 w 232"/>
                <a:gd name="T11" fmla="*/ 2 h 379"/>
                <a:gd name="T12" fmla="*/ 4 w 232"/>
                <a:gd name="T13" fmla="*/ 2 h 379"/>
                <a:gd name="T14" fmla="*/ 5 w 232"/>
                <a:gd name="T15" fmla="*/ 2 h 379"/>
                <a:gd name="T16" fmla="*/ 6 w 232"/>
                <a:gd name="T17" fmla="*/ 3 h 379"/>
                <a:gd name="T18" fmla="*/ 7 w 232"/>
                <a:gd name="T19" fmla="*/ 3 h 379"/>
                <a:gd name="T20" fmla="*/ 7 w 232"/>
                <a:gd name="T21" fmla="*/ 4 h 379"/>
                <a:gd name="T22" fmla="*/ 8 w 232"/>
                <a:gd name="T23" fmla="*/ 4 h 379"/>
                <a:gd name="T24" fmla="*/ 9 w 232"/>
                <a:gd name="T25" fmla="*/ 5 h 379"/>
                <a:gd name="T26" fmla="*/ 10 w 232"/>
                <a:gd name="T27" fmla="*/ 6 h 379"/>
                <a:gd name="T28" fmla="*/ 11 w 232"/>
                <a:gd name="T29" fmla="*/ 7 h 379"/>
                <a:gd name="T30" fmla="*/ 11 w 232"/>
                <a:gd name="T31" fmla="*/ 8 h 379"/>
                <a:gd name="T32" fmla="*/ 12 w 232"/>
                <a:gd name="T33" fmla="*/ 9 h 379"/>
                <a:gd name="T34" fmla="*/ 12 w 232"/>
                <a:gd name="T35" fmla="*/ 10 h 379"/>
                <a:gd name="T36" fmla="*/ 13 w 232"/>
                <a:gd name="T37" fmla="*/ 12 h 379"/>
                <a:gd name="T38" fmla="*/ 13 w 232"/>
                <a:gd name="T39" fmla="*/ 14 h 379"/>
                <a:gd name="T40" fmla="*/ 13 w 232"/>
                <a:gd name="T41" fmla="*/ 16 h 379"/>
                <a:gd name="T42" fmla="*/ 13 w 232"/>
                <a:gd name="T43" fmla="*/ 18 h 379"/>
                <a:gd name="T44" fmla="*/ 13 w 232"/>
                <a:gd name="T45" fmla="*/ 20 h 379"/>
                <a:gd name="T46" fmla="*/ 13 w 232"/>
                <a:gd name="T47" fmla="*/ 22 h 379"/>
                <a:gd name="T48" fmla="*/ 13 w 232"/>
                <a:gd name="T49" fmla="*/ 24 h 379"/>
                <a:gd name="T50" fmla="*/ 13 w 232"/>
                <a:gd name="T51" fmla="*/ 24 h 379"/>
                <a:gd name="T52" fmla="*/ 13 w 232"/>
                <a:gd name="T53" fmla="*/ 24 h 379"/>
                <a:gd name="T54" fmla="*/ 14 w 232"/>
                <a:gd name="T55" fmla="*/ 24 h 379"/>
                <a:gd name="T56" fmla="*/ 14 w 232"/>
                <a:gd name="T57" fmla="*/ 24 h 379"/>
                <a:gd name="T58" fmla="*/ 15 w 232"/>
                <a:gd name="T59" fmla="*/ 22 h 379"/>
                <a:gd name="T60" fmla="*/ 15 w 232"/>
                <a:gd name="T61" fmla="*/ 20 h 379"/>
                <a:gd name="T62" fmla="*/ 15 w 232"/>
                <a:gd name="T63" fmla="*/ 18 h 379"/>
                <a:gd name="T64" fmla="*/ 15 w 232"/>
                <a:gd name="T65" fmla="*/ 16 h 379"/>
                <a:gd name="T66" fmla="*/ 15 w 232"/>
                <a:gd name="T67" fmla="*/ 14 h 379"/>
                <a:gd name="T68" fmla="*/ 14 w 232"/>
                <a:gd name="T69" fmla="*/ 12 h 379"/>
                <a:gd name="T70" fmla="*/ 14 w 232"/>
                <a:gd name="T71" fmla="*/ 10 h 379"/>
                <a:gd name="T72" fmla="*/ 13 w 232"/>
                <a:gd name="T73" fmla="*/ 8 h 379"/>
                <a:gd name="T74" fmla="*/ 13 w 232"/>
                <a:gd name="T75" fmla="*/ 7 h 379"/>
                <a:gd name="T76" fmla="*/ 12 w 232"/>
                <a:gd name="T77" fmla="*/ 7 h 379"/>
                <a:gd name="T78" fmla="*/ 11 w 232"/>
                <a:gd name="T79" fmla="*/ 6 h 379"/>
                <a:gd name="T80" fmla="*/ 11 w 232"/>
                <a:gd name="T81" fmla="*/ 5 h 379"/>
                <a:gd name="T82" fmla="*/ 10 w 232"/>
                <a:gd name="T83" fmla="*/ 4 h 379"/>
                <a:gd name="T84" fmla="*/ 9 w 232"/>
                <a:gd name="T85" fmla="*/ 4 h 379"/>
                <a:gd name="T86" fmla="*/ 8 w 232"/>
                <a:gd name="T87" fmla="*/ 3 h 379"/>
                <a:gd name="T88" fmla="*/ 8 w 232"/>
                <a:gd name="T89" fmla="*/ 3 h 379"/>
                <a:gd name="T90" fmla="*/ 7 w 232"/>
                <a:gd name="T91" fmla="*/ 2 h 379"/>
                <a:gd name="T92" fmla="*/ 6 w 232"/>
                <a:gd name="T93" fmla="*/ 2 h 379"/>
                <a:gd name="T94" fmla="*/ 5 w 232"/>
                <a:gd name="T95" fmla="*/ 2 h 379"/>
                <a:gd name="T96" fmla="*/ 4 w 232"/>
                <a:gd name="T97" fmla="*/ 1 h 379"/>
                <a:gd name="T98" fmla="*/ 3 w 232"/>
                <a:gd name="T99" fmla="*/ 1 h 379"/>
                <a:gd name="T100" fmla="*/ 2 w 232"/>
                <a:gd name="T101" fmla="*/ 1 h 379"/>
                <a:gd name="T102" fmla="*/ 1 w 232"/>
                <a:gd name="T103" fmla="*/ 1 h 379"/>
                <a:gd name="T104" fmla="*/ 1 w 232"/>
                <a:gd name="T105" fmla="*/ 0 h 379"/>
                <a:gd name="T106" fmla="*/ 0 w 232"/>
                <a:gd name="T107" fmla="*/ 0 h 379"/>
                <a:gd name="T108" fmla="*/ 0 w 232"/>
                <a:gd name="T109" fmla="*/ 1 h 379"/>
                <a:gd name="T110" fmla="*/ 0 w 232"/>
                <a:gd name="T111" fmla="*/ 1 h 379"/>
                <a:gd name="T112" fmla="*/ 0 w 232"/>
                <a:gd name="T113" fmla="*/ 1 h 379"/>
                <a:gd name="T114" fmla="*/ 0 w 232"/>
                <a:gd name="T115" fmla="*/ 1 h 3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379"/>
                <a:gd name="T176" fmla="*/ 232 w 232"/>
                <a:gd name="T177" fmla="*/ 379 h 3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379">
                  <a:moveTo>
                    <a:pt x="0" y="3"/>
                  </a:moveTo>
                  <a:lnTo>
                    <a:pt x="10" y="8"/>
                  </a:lnTo>
                  <a:lnTo>
                    <a:pt x="20" y="11"/>
                  </a:lnTo>
                  <a:lnTo>
                    <a:pt x="32" y="14"/>
                  </a:lnTo>
                  <a:lnTo>
                    <a:pt x="42" y="19"/>
                  </a:lnTo>
                  <a:lnTo>
                    <a:pt x="53" y="23"/>
                  </a:lnTo>
                  <a:lnTo>
                    <a:pt x="64" y="26"/>
                  </a:lnTo>
                  <a:lnTo>
                    <a:pt x="74" y="31"/>
                  </a:lnTo>
                  <a:lnTo>
                    <a:pt x="85" y="35"/>
                  </a:lnTo>
                  <a:lnTo>
                    <a:pt x="99" y="43"/>
                  </a:lnTo>
                  <a:lnTo>
                    <a:pt x="112" y="53"/>
                  </a:lnTo>
                  <a:lnTo>
                    <a:pt x="125" y="64"/>
                  </a:lnTo>
                  <a:lnTo>
                    <a:pt x="138" y="77"/>
                  </a:lnTo>
                  <a:lnTo>
                    <a:pt x="148" y="91"/>
                  </a:lnTo>
                  <a:lnTo>
                    <a:pt x="160" y="104"/>
                  </a:lnTo>
                  <a:lnTo>
                    <a:pt x="169" y="117"/>
                  </a:lnTo>
                  <a:lnTo>
                    <a:pt x="177" y="131"/>
                  </a:lnTo>
                  <a:lnTo>
                    <a:pt x="191" y="160"/>
                  </a:lnTo>
                  <a:lnTo>
                    <a:pt x="199" y="191"/>
                  </a:lnTo>
                  <a:lnTo>
                    <a:pt x="205" y="222"/>
                  </a:lnTo>
                  <a:lnTo>
                    <a:pt x="207" y="254"/>
                  </a:lnTo>
                  <a:lnTo>
                    <a:pt x="206" y="283"/>
                  </a:lnTo>
                  <a:lnTo>
                    <a:pt x="203" y="312"/>
                  </a:lnTo>
                  <a:lnTo>
                    <a:pt x="200" y="341"/>
                  </a:lnTo>
                  <a:lnTo>
                    <a:pt x="199" y="369"/>
                  </a:lnTo>
                  <a:lnTo>
                    <a:pt x="201" y="376"/>
                  </a:lnTo>
                  <a:lnTo>
                    <a:pt x="207" y="379"/>
                  </a:lnTo>
                  <a:lnTo>
                    <a:pt x="213" y="376"/>
                  </a:lnTo>
                  <a:lnTo>
                    <a:pt x="217" y="369"/>
                  </a:lnTo>
                  <a:lnTo>
                    <a:pt x="225" y="341"/>
                  </a:lnTo>
                  <a:lnTo>
                    <a:pt x="231" y="309"/>
                  </a:lnTo>
                  <a:lnTo>
                    <a:pt x="232" y="278"/>
                  </a:lnTo>
                  <a:lnTo>
                    <a:pt x="231" y="246"/>
                  </a:lnTo>
                  <a:lnTo>
                    <a:pt x="228" y="214"/>
                  </a:lnTo>
                  <a:lnTo>
                    <a:pt x="221" y="183"/>
                  </a:lnTo>
                  <a:lnTo>
                    <a:pt x="211" y="153"/>
                  </a:lnTo>
                  <a:lnTo>
                    <a:pt x="200" y="125"/>
                  </a:lnTo>
                  <a:lnTo>
                    <a:pt x="192" y="111"/>
                  </a:lnTo>
                  <a:lnTo>
                    <a:pt x="184" y="99"/>
                  </a:lnTo>
                  <a:lnTo>
                    <a:pt x="173" y="86"/>
                  </a:lnTo>
                  <a:lnTo>
                    <a:pt x="163" y="74"/>
                  </a:lnTo>
                  <a:lnTo>
                    <a:pt x="152" y="63"/>
                  </a:lnTo>
                  <a:lnTo>
                    <a:pt x="140" y="53"/>
                  </a:lnTo>
                  <a:lnTo>
                    <a:pt x="127" y="43"/>
                  </a:lnTo>
                  <a:lnTo>
                    <a:pt x="115" y="34"/>
                  </a:lnTo>
                  <a:lnTo>
                    <a:pt x="102" y="27"/>
                  </a:lnTo>
                  <a:lnTo>
                    <a:pt x="88" y="21"/>
                  </a:lnTo>
                  <a:lnTo>
                    <a:pt x="74" y="17"/>
                  </a:lnTo>
                  <a:lnTo>
                    <a:pt x="59" y="12"/>
                  </a:lnTo>
                  <a:lnTo>
                    <a:pt x="45" y="9"/>
                  </a:lnTo>
                  <a:lnTo>
                    <a:pt x="30" y="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8" name="Freeform 643"/>
            <p:cNvSpPr>
              <a:spLocks/>
            </p:cNvSpPr>
            <p:nvPr/>
          </p:nvSpPr>
          <p:spPr bwMode="auto">
            <a:xfrm>
              <a:off x="3966" y="1731"/>
              <a:ext cx="78" cy="174"/>
            </a:xfrm>
            <a:custGeom>
              <a:avLst/>
              <a:gdLst>
                <a:gd name="T0" fmla="*/ 10 w 155"/>
                <a:gd name="T1" fmla="*/ 21 h 350"/>
                <a:gd name="T2" fmla="*/ 9 w 155"/>
                <a:gd name="T3" fmla="*/ 21 h 350"/>
                <a:gd name="T4" fmla="*/ 9 w 155"/>
                <a:gd name="T5" fmla="*/ 21 h 350"/>
                <a:gd name="T6" fmla="*/ 8 w 155"/>
                <a:gd name="T7" fmla="*/ 20 h 350"/>
                <a:gd name="T8" fmla="*/ 7 w 155"/>
                <a:gd name="T9" fmla="*/ 19 h 350"/>
                <a:gd name="T10" fmla="*/ 7 w 155"/>
                <a:gd name="T11" fmla="*/ 18 h 350"/>
                <a:gd name="T12" fmla="*/ 7 w 155"/>
                <a:gd name="T13" fmla="*/ 18 h 350"/>
                <a:gd name="T14" fmla="*/ 6 w 155"/>
                <a:gd name="T15" fmla="*/ 17 h 350"/>
                <a:gd name="T16" fmla="*/ 6 w 155"/>
                <a:gd name="T17" fmla="*/ 16 h 350"/>
                <a:gd name="T18" fmla="*/ 6 w 155"/>
                <a:gd name="T19" fmla="*/ 14 h 350"/>
                <a:gd name="T20" fmla="*/ 6 w 155"/>
                <a:gd name="T21" fmla="*/ 12 h 350"/>
                <a:gd name="T22" fmla="*/ 7 w 155"/>
                <a:gd name="T23" fmla="*/ 10 h 350"/>
                <a:gd name="T24" fmla="*/ 7 w 155"/>
                <a:gd name="T25" fmla="*/ 8 h 350"/>
                <a:gd name="T26" fmla="*/ 7 w 155"/>
                <a:gd name="T27" fmla="*/ 7 h 350"/>
                <a:gd name="T28" fmla="*/ 7 w 155"/>
                <a:gd name="T29" fmla="*/ 5 h 350"/>
                <a:gd name="T30" fmla="*/ 6 w 155"/>
                <a:gd name="T31" fmla="*/ 4 h 350"/>
                <a:gd name="T32" fmla="*/ 6 w 155"/>
                <a:gd name="T33" fmla="*/ 3 h 350"/>
                <a:gd name="T34" fmla="*/ 5 w 155"/>
                <a:gd name="T35" fmla="*/ 2 h 350"/>
                <a:gd name="T36" fmla="*/ 4 w 155"/>
                <a:gd name="T37" fmla="*/ 1 h 350"/>
                <a:gd name="T38" fmla="*/ 3 w 155"/>
                <a:gd name="T39" fmla="*/ 0 h 350"/>
                <a:gd name="T40" fmla="*/ 2 w 155"/>
                <a:gd name="T41" fmla="*/ 0 h 350"/>
                <a:gd name="T42" fmla="*/ 2 w 155"/>
                <a:gd name="T43" fmla="*/ 0 h 350"/>
                <a:gd name="T44" fmla="*/ 1 w 155"/>
                <a:gd name="T45" fmla="*/ 0 h 350"/>
                <a:gd name="T46" fmla="*/ 1 w 155"/>
                <a:gd name="T47" fmla="*/ 0 h 350"/>
                <a:gd name="T48" fmla="*/ 1 w 155"/>
                <a:gd name="T49" fmla="*/ 0 h 350"/>
                <a:gd name="T50" fmla="*/ 1 w 155"/>
                <a:gd name="T51" fmla="*/ 1 h 350"/>
                <a:gd name="T52" fmla="*/ 0 w 155"/>
                <a:gd name="T53" fmla="*/ 1 h 350"/>
                <a:gd name="T54" fmla="*/ 1 w 155"/>
                <a:gd name="T55" fmla="*/ 1 h 350"/>
                <a:gd name="T56" fmla="*/ 1 w 155"/>
                <a:gd name="T57" fmla="*/ 1 h 350"/>
                <a:gd name="T58" fmla="*/ 2 w 155"/>
                <a:gd name="T59" fmla="*/ 2 h 350"/>
                <a:gd name="T60" fmla="*/ 3 w 155"/>
                <a:gd name="T61" fmla="*/ 2 h 350"/>
                <a:gd name="T62" fmla="*/ 4 w 155"/>
                <a:gd name="T63" fmla="*/ 3 h 350"/>
                <a:gd name="T64" fmla="*/ 5 w 155"/>
                <a:gd name="T65" fmla="*/ 3 h 350"/>
                <a:gd name="T66" fmla="*/ 5 w 155"/>
                <a:gd name="T67" fmla="*/ 4 h 350"/>
                <a:gd name="T68" fmla="*/ 6 w 155"/>
                <a:gd name="T69" fmla="*/ 5 h 350"/>
                <a:gd name="T70" fmla="*/ 6 w 155"/>
                <a:gd name="T71" fmla="*/ 6 h 350"/>
                <a:gd name="T72" fmla="*/ 6 w 155"/>
                <a:gd name="T73" fmla="*/ 7 h 350"/>
                <a:gd name="T74" fmla="*/ 6 w 155"/>
                <a:gd name="T75" fmla="*/ 9 h 350"/>
                <a:gd name="T76" fmla="*/ 6 w 155"/>
                <a:gd name="T77" fmla="*/ 11 h 350"/>
                <a:gd name="T78" fmla="*/ 5 w 155"/>
                <a:gd name="T79" fmla="*/ 13 h 350"/>
                <a:gd name="T80" fmla="*/ 5 w 155"/>
                <a:gd name="T81" fmla="*/ 15 h 350"/>
                <a:gd name="T82" fmla="*/ 5 w 155"/>
                <a:gd name="T83" fmla="*/ 16 h 350"/>
                <a:gd name="T84" fmla="*/ 6 w 155"/>
                <a:gd name="T85" fmla="*/ 17 h 350"/>
                <a:gd name="T86" fmla="*/ 6 w 155"/>
                <a:gd name="T87" fmla="*/ 18 h 350"/>
                <a:gd name="T88" fmla="*/ 7 w 155"/>
                <a:gd name="T89" fmla="*/ 19 h 350"/>
                <a:gd name="T90" fmla="*/ 7 w 155"/>
                <a:gd name="T91" fmla="*/ 20 h 350"/>
                <a:gd name="T92" fmla="*/ 8 w 155"/>
                <a:gd name="T93" fmla="*/ 21 h 350"/>
                <a:gd name="T94" fmla="*/ 9 w 155"/>
                <a:gd name="T95" fmla="*/ 21 h 350"/>
                <a:gd name="T96" fmla="*/ 10 w 155"/>
                <a:gd name="T97" fmla="*/ 21 h 350"/>
                <a:gd name="T98" fmla="*/ 10 w 155"/>
                <a:gd name="T99" fmla="*/ 21 h 350"/>
                <a:gd name="T100" fmla="*/ 10 w 155"/>
                <a:gd name="T101" fmla="*/ 21 h 350"/>
                <a:gd name="T102" fmla="*/ 10 w 155"/>
                <a:gd name="T103" fmla="*/ 21 h 350"/>
                <a:gd name="T104" fmla="*/ 10 w 155"/>
                <a:gd name="T105" fmla="*/ 21 h 350"/>
                <a:gd name="T106" fmla="*/ 10 w 155"/>
                <a:gd name="T107" fmla="*/ 2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350"/>
                <a:gd name="T164" fmla="*/ 155 w 155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350">
                  <a:moveTo>
                    <a:pt x="155" y="350"/>
                  </a:moveTo>
                  <a:lnTo>
                    <a:pt x="142" y="346"/>
                  </a:lnTo>
                  <a:lnTo>
                    <a:pt x="131" y="338"/>
                  </a:lnTo>
                  <a:lnTo>
                    <a:pt x="120" y="329"/>
                  </a:lnTo>
                  <a:lnTo>
                    <a:pt x="112" y="317"/>
                  </a:lnTo>
                  <a:lnTo>
                    <a:pt x="105" y="304"/>
                  </a:lnTo>
                  <a:lnTo>
                    <a:pt x="100" y="291"/>
                  </a:lnTo>
                  <a:lnTo>
                    <a:pt x="95" y="277"/>
                  </a:lnTo>
                  <a:lnTo>
                    <a:pt x="93" y="264"/>
                  </a:lnTo>
                  <a:lnTo>
                    <a:pt x="91" y="233"/>
                  </a:lnTo>
                  <a:lnTo>
                    <a:pt x="95" y="201"/>
                  </a:lnTo>
                  <a:lnTo>
                    <a:pt x="100" y="170"/>
                  </a:lnTo>
                  <a:lnTo>
                    <a:pt x="103" y="139"/>
                  </a:lnTo>
                  <a:lnTo>
                    <a:pt x="103" y="117"/>
                  </a:lnTo>
                  <a:lnTo>
                    <a:pt x="100" y="95"/>
                  </a:lnTo>
                  <a:lnTo>
                    <a:pt x="95" y="73"/>
                  </a:lnTo>
                  <a:lnTo>
                    <a:pt x="88" y="52"/>
                  </a:lnTo>
                  <a:lnTo>
                    <a:pt x="77" y="34"/>
                  </a:lnTo>
                  <a:lnTo>
                    <a:pt x="63" y="19"/>
                  </a:lnTo>
                  <a:lnTo>
                    <a:pt x="46" y="7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26" y="33"/>
                  </a:lnTo>
                  <a:lnTo>
                    <a:pt x="42" y="41"/>
                  </a:lnTo>
                  <a:lnTo>
                    <a:pt x="56" y="50"/>
                  </a:lnTo>
                  <a:lnTo>
                    <a:pt x="66" y="60"/>
                  </a:lnTo>
                  <a:lnTo>
                    <a:pt x="74" y="73"/>
                  </a:lnTo>
                  <a:lnTo>
                    <a:pt x="81" y="89"/>
                  </a:lnTo>
                  <a:lnTo>
                    <a:pt x="86" y="107"/>
                  </a:lnTo>
                  <a:lnTo>
                    <a:pt x="88" y="126"/>
                  </a:lnTo>
                  <a:lnTo>
                    <a:pt x="87" y="155"/>
                  </a:lnTo>
                  <a:lnTo>
                    <a:pt x="84" y="185"/>
                  </a:lnTo>
                  <a:lnTo>
                    <a:pt x="79" y="214"/>
                  </a:lnTo>
                  <a:lnTo>
                    <a:pt x="77" y="242"/>
                  </a:lnTo>
                  <a:lnTo>
                    <a:pt x="78" y="260"/>
                  </a:lnTo>
                  <a:lnTo>
                    <a:pt x="81" y="278"/>
                  </a:lnTo>
                  <a:lnTo>
                    <a:pt x="88" y="295"/>
                  </a:lnTo>
                  <a:lnTo>
                    <a:pt x="97" y="312"/>
                  </a:lnTo>
                  <a:lnTo>
                    <a:pt x="109" y="327"/>
                  </a:lnTo>
                  <a:lnTo>
                    <a:pt x="122" y="338"/>
                  </a:lnTo>
                  <a:lnTo>
                    <a:pt x="138" y="346"/>
                  </a:lnTo>
                  <a:lnTo>
                    <a:pt x="1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39" name="Freeform 644"/>
            <p:cNvSpPr>
              <a:spLocks/>
            </p:cNvSpPr>
            <p:nvPr/>
          </p:nvSpPr>
          <p:spPr bwMode="auto">
            <a:xfrm>
              <a:off x="4263" y="1823"/>
              <a:ext cx="353" cy="360"/>
            </a:xfrm>
            <a:custGeom>
              <a:avLst/>
              <a:gdLst>
                <a:gd name="T0" fmla="*/ 0 w 706"/>
                <a:gd name="T1" fmla="*/ 2 h 720"/>
                <a:gd name="T2" fmla="*/ 1 w 706"/>
                <a:gd name="T3" fmla="*/ 6 h 720"/>
                <a:gd name="T4" fmla="*/ 1 w 706"/>
                <a:gd name="T5" fmla="*/ 9 h 720"/>
                <a:gd name="T6" fmla="*/ 2 w 706"/>
                <a:gd name="T7" fmla="*/ 12 h 720"/>
                <a:gd name="T8" fmla="*/ 3 w 706"/>
                <a:gd name="T9" fmla="*/ 15 h 720"/>
                <a:gd name="T10" fmla="*/ 4 w 706"/>
                <a:gd name="T11" fmla="*/ 16 h 720"/>
                <a:gd name="T12" fmla="*/ 6 w 706"/>
                <a:gd name="T13" fmla="*/ 18 h 720"/>
                <a:gd name="T14" fmla="*/ 7 w 706"/>
                <a:gd name="T15" fmla="*/ 20 h 720"/>
                <a:gd name="T16" fmla="*/ 9 w 706"/>
                <a:gd name="T17" fmla="*/ 21 h 720"/>
                <a:gd name="T18" fmla="*/ 10 w 706"/>
                <a:gd name="T19" fmla="*/ 22 h 720"/>
                <a:gd name="T20" fmla="*/ 12 w 706"/>
                <a:gd name="T21" fmla="*/ 23 h 720"/>
                <a:gd name="T22" fmla="*/ 13 w 706"/>
                <a:gd name="T23" fmla="*/ 25 h 720"/>
                <a:gd name="T24" fmla="*/ 15 w 706"/>
                <a:gd name="T25" fmla="*/ 26 h 720"/>
                <a:gd name="T26" fmla="*/ 17 w 706"/>
                <a:gd name="T27" fmla="*/ 27 h 720"/>
                <a:gd name="T28" fmla="*/ 19 w 706"/>
                <a:gd name="T29" fmla="*/ 28 h 720"/>
                <a:gd name="T30" fmla="*/ 21 w 706"/>
                <a:gd name="T31" fmla="*/ 29 h 720"/>
                <a:gd name="T32" fmla="*/ 23 w 706"/>
                <a:gd name="T33" fmla="*/ 30 h 720"/>
                <a:gd name="T34" fmla="*/ 25 w 706"/>
                <a:gd name="T35" fmla="*/ 32 h 720"/>
                <a:gd name="T36" fmla="*/ 27 w 706"/>
                <a:gd name="T37" fmla="*/ 33 h 720"/>
                <a:gd name="T38" fmla="*/ 29 w 706"/>
                <a:gd name="T39" fmla="*/ 34 h 720"/>
                <a:gd name="T40" fmla="*/ 31 w 706"/>
                <a:gd name="T41" fmla="*/ 35 h 720"/>
                <a:gd name="T42" fmla="*/ 33 w 706"/>
                <a:gd name="T43" fmla="*/ 36 h 720"/>
                <a:gd name="T44" fmla="*/ 35 w 706"/>
                <a:gd name="T45" fmla="*/ 38 h 720"/>
                <a:gd name="T46" fmla="*/ 36 w 706"/>
                <a:gd name="T47" fmla="*/ 39 h 720"/>
                <a:gd name="T48" fmla="*/ 38 w 706"/>
                <a:gd name="T49" fmla="*/ 41 h 720"/>
                <a:gd name="T50" fmla="*/ 40 w 706"/>
                <a:gd name="T51" fmla="*/ 42 h 720"/>
                <a:gd name="T52" fmla="*/ 42 w 706"/>
                <a:gd name="T53" fmla="*/ 43 h 720"/>
                <a:gd name="T54" fmla="*/ 43 w 706"/>
                <a:gd name="T55" fmla="*/ 45 h 720"/>
                <a:gd name="T56" fmla="*/ 44 w 706"/>
                <a:gd name="T57" fmla="*/ 45 h 720"/>
                <a:gd name="T58" fmla="*/ 45 w 706"/>
                <a:gd name="T59" fmla="*/ 45 h 720"/>
                <a:gd name="T60" fmla="*/ 44 w 706"/>
                <a:gd name="T61" fmla="*/ 45 h 720"/>
                <a:gd name="T62" fmla="*/ 42 w 706"/>
                <a:gd name="T63" fmla="*/ 43 h 720"/>
                <a:gd name="T64" fmla="*/ 41 w 706"/>
                <a:gd name="T65" fmla="*/ 42 h 720"/>
                <a:gd name="T66" fmla="*/ 39 w 706"/>
                <a:gd name="T67" fmla="*/ 41 h 720"/>
                <a:gd name="T68" fmla="*/ 38 w 706"/>
                <a:gd name="T69" fmla="*/ 39 h 720"/>
                <a:gd name="T70" fmla="*/ 36 w 706"/>
                <a:gd name="T71" fmla="*/ 38 h 720"/>
                <a:gd name="T72" fmla="*/ 35 w 706"/>
                <a:gd name="T73" fmla="*/ 37 h 720"/>
                <a:gd name="T74" fmla="*/ 33 w 706"/>
                <a:gd name="T75" fmla="*/ 36 h 720"/>
                <a:gd name="T76" fmla="*/ 31 w 706"/>
                <a:gd name="T77" fmla="*/ 35 h 720"/>
                <a:gd name="T78" fmla="*/ 30 w 706"/>
                <a:gd name="T79" fmla="*/ 33 h 720"/>
                <a:gd name="T80" fmla="*/ 28 w 706"/>
                <a:gd name="T81" fmla="*/ 32 h 720"/>
                <a:gd name="T82" fmla="*/ 26 w 706"/>
                <a:gd name="T83" fmla="*/ 31 h 720"/>
                <a:gd name="T84" fmla="*/ 24 w 706"/>
                <a:gd name="T85" fmla="*/ 30 h 720"/>
                <a:gd name="T86" fmla="*/ 22 w 706"/>
                <a:gd name="T87" fmla="*/ 29 h 720"/>
                <a:gd name="T88" fmla="*/ 20 w 706"/>
                <a:gd name="T89" fmla="*/ 28 h 720"/>
                <a:gd name="T90" fmla="*/ 19 w 706"/>
                <a:gd name="T91" fmla="*/ 26 h 720"/>
                <a:gd name="T92" fmla="*/ 17 w 706"/>
                <a:gd name="T93" fmla="*/ 25 h 720"/>
                <a:gd name="T94" fmla="*/ 15 w 706"/>
                <a:gd name="T95" fmla="*/ 24 h 720"/>
                <a:gd name="T96" fmla="*/ 13 w 706"/>
                <a:gd name="T97" fmla="*/ 23 h 720"/>
                <a:gd name="T98" fmla="*/ 12 w 706"/>
                <a:gd name="T99" fmla="*/ 22 h 720"/>
                <a:gd name="T100" fmla="*/ 10 w 706"/>
                <a:gd name="T101" fmla="*/ 20 h 720"/>
                <a:gd name="T102" fmla="*/ 9 w 706"/>
                <a:gd name="T103" fmla="*/ 19 h 720"/>
                <a:gd name="T104" fmla="*/ 7 w 706"/>
                <a:gd name="T105" fmla="*/ 18 h 720"/>
                <a:gd name="T106" fmla="*/ 6 w 706"/>
                <a:gd name="T107" fmla="*/ 16 h 720"/>
                <a:gd name="T108" fmla="*/ 4 w 706"/>
                <a:gd name="T109" fmla="*/ 14 h 720"/>
                <a:gd name="T110" fmla="*/ 3 w 706"/>
                <a:gd name="T111" fmla="*/ 10 h 720"/>
                <a:gd name="T112" fmla="*/ 2 w 706"/>
                <a:gd name="T113" fmla="*/ 6 h 720"/>
                <a:gd name="T114" fmla="*/ 1 w 706"/>
                <a:gd name="T115" fmla="*/ 2 h 720"/>
                <a:gd name="T116" fmla="*/ 1 w 706"/>
                <a:gd name="T117" fmla="*/ 0 h 720"/>
                <a:gd name="T118" fmla="*/ 1 w 706"/>
                <a:gd name="T119" fmla="*/ 1 h 720"/>
                <a:gd name="T120" fmla="*/ 1 w 706"/>
                <a:gd name="T121" fmla="*/ 1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6"/>
                <a:gd name="T184" fmla="*/ 0 h 720"/>
                <a:gd name="T185" fmla="*/ 706 w 706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6" h="720">
                  <a:moveTo>
                    <a:pt x="1" y="2"/>
                  </a:moveTo>
                  <a:lnTo>
                    <a:pt x="0" y="30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5" y="112"/>
                  </a:lnTo>
                  <a:lnTo>
                    <a:pt x="10" y="138"/>
                  </a:lnTo>
                  <a:lnTo>
                    <a:pt x="17" y="163"/>
                  </a:lnTo>
                  <a:lnTo>
                    <a:pt x="25" y="190"/>
                  </a:lnTo>
                  <a:lnTo>
                    <a:pt x="37" y="215"/>
                  </a:lnTo>
                  <a:lnTo>
                    <a:pt x="44" y="229"/>
                  </a:lnTo>
                  <a:lnTo>
                    <a:pt x="53" y="243"/>
                  </a:lnTo>
                  <a:lnTo>
                    <a:pt x="61" y="256"/>
                  </a:lnTo>
                  <a:lnTo>
                    <a:pt x="71" y="270"/>
                  </a:lnTo>
                  <a:lnTo>
                    <a:pt x="82" y="281"/>
                  </a:lnTo>
                  <a:lnTo>
                    <a:pt x="93" y="294"/>
                  </a:lnTo>
                  <a:lnTo>
                    <a:pt x="105" y="305"/>
                  </a:lnTo>
                  <a:lnTo>
                    <a:pt x="116" y="316"/>
                  </a:lnTo>
                  <a:lnTo>
                    <a:pt x="129" y="327"/>
                  </a:lnTo>
                  <a:lnTo>
                    <a:pt x="142" y="337"/>
                  </a:lnTo>
                  <a:lnTo>
                    <a:pt x="154" y="348"/>
                  </a:lnTo>
                  <a:lnTo>
                    <a:pt x="168" y="357"/>
                  </a:lnTo>
                  <a:lnTo>
                    <a:pt x="181" y="366"/>
                  </a:lnTo>
                  <a:lnTo>
                    <a:pt x="195" y="376"/>
                  </a:lnTo>
                  <a:lnTo>
                    <a:pt x="208" y="385"/>
                  </a:lnTo>
                  <a:lnTo>
                    <a:pt x="221" y="393"/>
                  </a:lnTo>
                  <a:lnTo>
                    <a:pt x="237" y="402"/>
                  </a:lnTo>
                  <a:lnTo>
                    <a:pt x="252" y="412"/>
                  </a:lnTo>
                  <a:lnTo>
                    <a:pt x="268" y="422"/>
                  </a:lnTo>
                  <a:lnTo>
                    <a:pt x="284" y="432"/>
                  </a:lnTo>
                  <a:lnTo>
                    <a:pt x="299" y="441"/>
                  </a:lnTo>
                  <a:lnTo>
                    <a:pt x="315" y="450"/>
                  </a:lnTo>
                  <a:lnTo>
                    <a:pt x="332" y="461"/>
                  </a:lnTo>
                  <a:lnTo>
                    <a:pt x="347" y="470"/>
                  </a:lnTo>
                  <a:lnTo>
                    <a:pt x="363" y="479"/>
                  </a:lnTo>
                  <a:lnTo>
                    <a:pt x="379" y="488"/>
                  </a:lnTo>
                  <a:lnTo>
                    <a:pt x="394" y="499"/>
                  </a:lnTo>
                  <a:lnTo>
                    <a:pt x="410" y="508"/>
                  </a:lnTo>
                  <a:lnTo>
                    <a:pt x="425" y="517"/>
                  </a:lnTo>
                  <a:lnTo>
                    <a:pt x="441" y="526"/>
                  </a:lnTo>
                  <a:lnTo>
                    <a:pt x="456" y="537"/>
                  </a:lnTo>
                  <a:lnTo>
                    <a:pt x="472" y="546"/>
                  </a:lnTo>
                  <a:lnTo>
                    <a:pt x="487" y="555"/>
                  </a:lnTo>
                  <a:lnTo>
                    <a:pt x="503" y="566"/>
                  </a:lnTo>
                  <a:lnTo>
                    <a:pt x="517" y="576"/>
                  </a:lnTo>
                  <a:lnTo>
                    <a:pt x="532" y="586"/>
                  </a:lnTo>
                  <a:lnTo>
                    <a:pt x="547" y="597"/>
                  </a:lnTo>
                  <a:lnTo>
                    <a:pt x="561" y="607"/>
                  </a:lnTo>
                  <a:lnTo>
                    <a:pt x="575" y="619"/>
                  </a:lnTo>
                  <a:lnTo>
                    <a:pt x="590" y="629"/>
                  </a:lnTo>
                  <a:lnTo>
                    <a:pt x="603" y="641"/>
                  </a:lnTo>
                  <a:lnTo>
                    <a:pt x="617" y="652"/>
                  </a:lnTo>
                  <a:lnTo>
                    <a:pt x="631" y="662"/>
                  </a:lnTo>
                  <a:lnTo>
                    <a:pt x="645" y="674"/>
                  </a:lnTo>
                  <a:lnTo>
                    <a:pt x="659" y="685"/>
                  </a:lnTo>
                  <a:lnTo>
                    <a:pt x="672" y="697"/>
                  </a:lnTo>
                  <a:lnTo>
                    <a:pt x="686" y="709"/>
                  </a:lnTo>
                  <a:lnTo>
                    <a:pt x="700" y="720"/>
                  </a:lnTo>
                  <a:lnTo>
                    <a:pt x="702" y="720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5" y="717"/>
                  </a:lnTo>
                  <a:lnTo>
                    <a:pt x="693" y="706"/>
                  </a:lnTo>
                  <a:lnTo>
                    <a:pt x="681" y="696"/>
                  </a:lnTo>
                  <a:lnTo>
                    <a:pt x="669" y="684"/>
                  </a:lnTo>
                  <a:lnTo>
                    <a:pt x="657" y="674"/>
                  </a:lnTo>
                  <a:lnTo>
                    <a:pt x="646" y="664"/>
                  </a:lnTo>
                  <a:lnTo>
                    <a:pt x="633" y="653"/>
                  </a:lnTo>
                  <a:lnTo>
                    <a:pt x="622" y="643"/>
                  </a:lnTo>
                  <a:lnTo>
                    <a:pt x="610" y="632"/>
                  </a:lnTo>
                  <a:lnTo>
                    <a:pt x="598" y="622"/>
                  </a:lnTo>
                  <a:lnTo>
                    <a:pt x="586" y="613"/>
                  </a:lnTo>
                  <a:lnTo>
                    <a:pt x="573" y="603"/>
                  </a:lnTo>
                  <a:lnTo>
                    <a:pt x="561" y="593"/>
                  </a:lnTo>
                  <a:lnTo>
                    <a:pt x="549" y="583"/>
                  </a:lnTo>
                  <a:lnTo>
                    <a:pt x="537" y="574"/>
                  </a:lnTo>
                  <a:lnTo>
                    <a:pt x="523" y="566"/>
                  </a:lnTo>
                  <a:lnTo>
                    <a:pt x="510" y="556"/>
                  </a:lnTo>
                  <a:lnTo>
                    <a:pt x="495" y="547"/>
                  </a:lnTo>
                  <a:lnTo>
                    <a:pt x="481" y="537"/>
                  </a:lnTo>
                  <a:lnTo>
                    <a:pt x="466" y="528"/>
                  </a:lnTo>
                  <a:lnTo>
                    <a:pt x="451" y="518"/>
                  </a:lnTo>
                  <a:lnTo>
                    <a:pt x="438" y="509"/>
                  </a:lnTo>
                  <a:lnTo>
                    <a:pt x="423" y="499"/>
                  </a:lnTo>
                  <a:lnTo>
                    <a:pt x="408" y="490"/>
                  </a:lnTo>
                  <a:lnTo>
                    <a:pt x="393" y="480"/>
                  </a:lnTo>
                  <a:lnTo>
                    <a:pt x="379" y="471"/>
                  </a:lnTo>
                  <a:lnTo>
                    <a:pt x="364" y="462"/>
                  </a:lnTo>
                  <a:lnTo>
                    <a:pt x="349" y="453"/>
                  </a:lnTo>
                  <a:lnTo>
                    <a:pt x="334" y="444"/>
                  </a:lnTo>
                  <a:lnTo>
                    <a:pt x="319" y="434"/>
                  </a:lnTo>
                  <a:lnTo>
                    <a:pt x="305" y="424"/>
                  </a:lnTo>
                  <a:lnTo>
                    <a:pt x="290" y="415"/>
                  </a:lnTo>
                  <a:lnTo>
                    <a:pt x="275" y="405"/>
                  </a:lnTo>
                  <a:lnTo>
                    <a:pt x="261" y="396"/>
                  </a:lnTo>
                  <a:lnTo>
                    <a:pt x="248" y="387"/>
                  </a:lnTo>
                  <a:lnTo>
                    <a:pt x="235" y="378"/>
                  </a:lnTo>
                  <a:lnTo>
                    <a:pt x="221" y="369"/>
                  </a:lnTo>
                  <a:lnTo>
                    <a:pt x="208" y="359"/>
                  </a:lnTo>
                  <a:lnTo>
                    <a:pt x="195" y="350"/>
                  </a:lnTo>
                  <a:lnTo>
                    <a:pt x="182" y="341"/>
                  </a:lnTo>
                  <a:lnTo>
                    <a:pt x="169" y="331"/>
                  </a:lnTo>
                  <a:lnTo>
                    <a:pt x="157" y="320"/>
                  </a:lnTo>
                  <a:lnTo>
                    <a:pt x="145" y="310"/>
                  </a:lnTo>
                  <a:lnTo>
                    <a:pt x="134" y="299"/>
                  </a:lnTo>
                  <a:lnTo>
                    <a:pt x="122" y="288"/>
                  </a:lnTo>
                  <a:lnTo>
                    <a:pt x="110" y="276"/>
                  </a:lnTo>
                  <a:lnTo>
                    <a:pt x="100" y="265"/>
                  </a:lnTo>
                  <a:lnTo>
                    <a:pt x="90" y="252"/>
                  </a:lnTo>
                  <a:lnTo>
                    <a:pt x="79" y="240"/>
                  </a:lnTo>
                  <a:lnTo>
                    <a:pt x="62" y="213"/>
                  </a:lnTo>
                  <a:lnTo>
                    <a:pt x="48" y="185"/>
                  </a:lnTo>
                  <a:lnTo>
                    <a:pt x="37" y="155"/>
                  </a:lnTo>
                  <a:lnTo>
                    <a:pt x="28" y="125"/>
                  </a:lnTo>
                  <a:lnTo>
                    <a:pt x="21" y="94"/>
                  </a:lnTo>
                  <a:lnTo>
                    <a:pt x="15" y="63"/>
                  </a:lnTo>
                  <a:lnTo>
                    <a:pt x="11" y="3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0" name="Freeform 645"/>
            <p:cNvSpPr>
              <a:spLocks/>
            </p:cNvSpPr>
            <p:nvPr/>
          </p:nvSpPr>
          <p:spPr bwMode="auto">
            <a:xfrm>
              <a:off x="4110" y="1984"/>
              <a:ext cx="27" cy="101"/>
            </a:xfrm>
            <a:custGeom>
              <a:avLst/>
              <a:gdLst>
                <a:gd name="T0" fmla="*/ 3 w 55"/>
                <a:gd name="T1" fmla="*/ 13 h 201"/>
                <a:gd name="T2" fmla="*/ 3 w 55"/>
                <a:gd name="T3" fmla="*/ 12 h 201"/>
                <a:gd name="T4" fmla="*/ 3 w 55"/>
                <a:gd name="T5" fmla="*/ 11 h 201"/>
                <a:gd name="T6" fmla="*/ 3 w 55"/>
                <a:gd name="T7" fmla="*/ 10 h 201"/>
                <a:gd name="T8" fmla="*/ 3 w 55"/>
                <a:gd name="T9" fmla="*/ 10 h 201"/>
                <a:gd name="T10" fmla="*/ 3 w 55"/>
                <a:gd name="T11" fmla="*/ 9 h 201"/>
                <a:gd name="T12" fmla="*/ 2 w 55"/>
                <a:gd name="T13" fmla="*/ 8 h 201"/>
                <a:gd name="T14" fmla="*/ 2 w 55"/>
                <a:gd name="T15" fmla="*/ 7 h 201"/>
                <a:gd name="T16" fmla="*/ 2 w 55"/>
                <a:gd name="T17" fmla="*/ 6 h 201"/>
                <a:gd name="T18" fmla="*/ 1 w 55"/>
                <a:gd name="T19" fmla="*/ 4 h 201"/>
                <a:gd name="T20" fmla="*/ 1 w 55"/>
                <a:gd name="T21" fmla="*/ 3 h 201"/>
                <a:gd name="T22" fmla="*/ 1 w 55"/>
                <a:gd name="T23" fmla="*/ 2 h 201"/>
                <a:gd name="T24" fmla="*/ 0 w 55"/>
                <a:gd name="T25" fmla="*/ 1 h 201"/>
                <a:gd name="T26" fmla="*/ 0 w 55"/>
                <a:gd name="T27" fmla="*/ 1 h 201"/>
                <a:gd name="T28" fmla="*/ 0 w 55"/>
                <a:gd name="T29" fmla="*/ 0 h 201"/>
                <a:gd name="T30" fmla="*/ 0 w 55"/>
                <a:gd name="T31" fmla="*/ 1 h 201"/>
                <a:gd name="T32" fmla="*/ 0 w 55"/>
                <a:gd name="T33" fmla="*/ 1 h 201"/>
                <a:gd name="T34" fmla="*/ 0 w 55"/>
                <a:gd name="T35" fmla="*/ 1 h 201"/>
                <a:gd name="T36" fmla="*/ 0 w 55"/>
                <a:gd name="T37" fmla="*/ 2 h 201"/>
                <a:gd name="T38" fmla="*/ 0 w 55"/>
                <a:gd name="T39" fmla="*/ 3 h 201"/>
                <a:gd name="T40" fmla="*/ 0 w 55"/>
                <a:gd name="T41" fmla="*/ 4 h 201"/>
                <a:gd name="T42" fmla="*/ 0 w 55"/>
                <a:gd name="T43" fmla="*/ 4 h 201"/>
                <a:gd name="T44" fmla="*/ 1 w 55"/>
                <a:gd name="T45" fmla="*/ 5 h 201"/>
                <a:gd name="T46" fmla="*/ 1 w 55"/>
                <a:gd name="T47" fmla="*/ 5 h 201"/>
                <a:gd name="T48" fmla="*/ 1 w 55"/>
                <a:gd name="T49" fmla="*/ 6 h 201"/>
                <a:gd name="T50" fmla="*/ 2 w 55"/>
                <a:gd name="T51" fmla="*/ 8 h 201"/>
                <a:gd name="T52" fmla="*/ 2 w 55"/>
                <a:gd name="T53" fmla="*/ 9 h 201"/>
                <a:gd name="T54" fmla="*/ 2 w 55"/>
                <a:gd name="T55" fmla="*/ 11 h 201"/>
                <a:gd name="T56" fmla="*/ 2 w 55"/>
                <a:gd name="T57" fmla="*/ 13 h 201"/>
                <a:gd name="T58" fmla="*/ 2 w 55"/>
                <a:gd name="T59" fmla="*/ 13 h 201"/>
                <a:gd name="T60" fmla="*/ 2 w 55"/>
                <a:gd name="T61" fmla="*/ 13 h 201"/>
                <a:gd name="T62" fmla="*/ 3 w 55"/>
                <a:gd name="T63" fmla="*/ 13 h 201"/>
                <a:gd name="T64" fmla="*/ 3 w 55"/>
                <a:gd name="T65" fmla="*/ 13 h 201"/>
                <a:gd name="T66" fmla="*/ 3 w 55"/>
                <a:gd name="T67" fmla="*/ 13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01"/>
                <a:gd name="T104" fmla="*/ 55 w 55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01">
                  <a:moveTo>
                    <a:pt x="48" y="198"/>
                  </a:moveTo>
                  <a:lnTo>
                    <a:pt x="50" y="185"/>
                  </a:lnTo>
                  <a:lnTo>
                    <a:pt x="52" y="172"/>
                  </a:lnTo>
                  <a:lnTo>
                    <a:pt x="55" y="159"/>
                  </a:lnTo>
                  <a:lnTo>
                    <a:pt x="53" y="146"/>
                  </a:lnTo>
                  <a:lnTo>
                    <a:pt x="50" y="130"/>
                  </a:lnTo>
                  <a:lnTo>
                    <a:pt x="46" y="114"/>
                  </a:lnTo>
                  <a:lnTo>
                    <a:pt x="41" y="99"/>
                  </a:lnTo>
                  <a:lnTo>
                    <a:pt x="35" y="82"/>
                  </a:lnTo>
                  <a:lnTo>
                    <a:pt x="27" y="63"/>
                  </a:lnTo>
                  <a:lnTo>
                    <a:pt x="20" y="44"/>
                  </a:lnTo>
                  <a:lnTo>
                    <a:pt x="17" y="2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3" y="40"/>
                  </a:lnTo>
                  <a:lnTo>
                    <a:pt x="7" y="53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1" y="80"/>
                  </a:lnTo>
                  <a:lnTo>
                    <a:pt x="26" y="89"/>
                  </a:lnTo>
                  <a:lnTo>
                    <a:pt x="37" y="118"/>
                  </a:lnTo>
                  <a:lnTo>
                    <a:pt x="44" y="144"/>
                  </a:lnTo>
                  <a:lnTo>
                    <a:pt x="45" y="170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1" name="Freeform 646"/>
            <p:cNvSpPr>
              <a:spLocks/>
            </p:cNvSpPr>
            <p:nvPr/>
          </p:nvSpPr>
          <p:spPr bwMode="auto">
            <a:xfrm>
              <a:off x="3952" y="2019"/>
              <a:ext cx="185" cy="93"/>
            </a:xfrm>
            <a:custGeom>
              <a:avLst/>
              <a:gdLst>
                <a:gd name="T0" fmla="*/ 23 w 370"/>
                <a:gd name="T1" fmla="*/ 1 h 184"/>
                <a:gd name="T2" fmla="*/ 23 w 370"/>
                <a:gd name="T3" fmla="*/ 1 h 184"/>
                <a:gd name="T4" fmla="*/ 22 w 370"/>
                <a:gd name="T5" fmla="*/ 2 h 184"/>
                <a:gd name="T6" fmla="*/ 21 w 370"/>
                <a:gd name="T7" fmla="*/ 2 h 184"/>
                <a:gd name="T8" fmla="*/ 21 w 370"/>
                <a:gd name="T9" fmla="*/ 3 h 184"/>
                <a:gd name="T10" fmla="*/ 20 w 370"/>
                <a:gd name="T11" fmla="*/ 3 h 184"/>
                <a:gd name="T12" fmla="*/ 19 w 370"/>
                <a:gd name="T13" fmla="*/ 3 h 184"/>
                <a:gd name="T14" fmla="*/ 18 w 370"/>
                <a:gd name="T15" fmla="*/ 4 h 184"/>
                <a:gd name="T16" fmla="*/ 18 w 370"/>
                <a:gd name="T17" fmla="*/ 4 h 184"/>
                <a:gd name="T18" fmla="*/ 17 w 370"/>
                <a:gd name="T19" fmla="*/ 4 h 184"/>
                <a:gd name="T20" fmla="*/ 16 w 370"/>
                <a:gd name="T21" fmla="*/ 4 h 184"/>
                <a:gd name="T22" fmla="*/ 15 w 370"/>
                <a:gd name="T23" fmla="*/ 4 h 184"/>
                <a:gd name="T24" fmla="*/ 14 w 370"/>
                <a:gd name="T25" fmla="*/ 5 h 184"/>
                <a:gd name="T26" fmla="*/ 13 w 370"/>
                <a:gd name="T27" fmla="*/ 5 h 184"/>
                <a:gd name="T28" fmla="*/ 13 w 370"/>
                <a:gd name="T29" fmla="*/ 5 h 184"/>
                <a:gd name="T30" fmla="*/ 12 w 370"/>
                <a:gd name="T31" fmla="*/ 5 h 184"/>
                <a:gd name="T32" fmla="*/ 11 w 370"/>
                <a:gd name="T33" fmla="*/ 6 h 184"/>
                <a:gd name="T34" fmla="*/ 10 w 370"/>
                <a:gd name="T35" fmla="*/ 6 h 184"/>
                <a:gd name="T36" fmla="*/ 8 w 370"/>
                <a:gd name="T37" fmla="*/ 7 h 184"/>
                <a:gd name="T38" fmla="*/ 7 w 370"/>
                <a:gd name="T39" fmla="*/ 7 h 184"/>
                <a:gd name="T40" fmla="*/ 6 w 370"/>
                <a:gd name="T41" fmla="*/ 8 h 184"/>
                <a:gd name="T42" fmla="*/ 4 w 370"/>
                <a:gd name="T43" fmla="*/ 9 h 184"/>
                <a:gd name="T44" fmla="*/ 3 w 370"/>
                <a:gd name="T45" fmla="*/ 10 h 184"/>
                <a:gd name="T46" fmla="*/ 2 w 370"/>
                <a:gd name="T47" fmla="*/ 10 h 184"/>
                <a:gd name="T48" fmla="*/ 1 w 370"/>
                <a:gd name="T49" fmla="*/ 11 h 184"/>
                <a:gd name="T50" fmla="*/ 1 w 370"/>
                <a:gd name="T51" fmla="*/ 11 h 184"/>
                <a:gd name="T52" fmla="*/ 0 w 370"/>
                <a:gd name="T53" fmla="*/ 12 h 184"/>
                <a:gd name="T54" fmla="*/ 1 w 370"/>
                <a:gd name="T55" fmla="*/ 12 h 184"/>
                <a:gd name="T56" fmla="*/ 1 w 370"/>
                <a:gd name="T57" fmla="*/ 12 h 184"/>
                <a:gd name="T58" fmla="*/ 2 w 370"/>
                <a:gd name="T59" fmla="*/ 12 h 184"/>
                <a:gd name="T60" fmla="*/ 3 w 370"/>
                <a:gd name="T61" fmla="*/ 11 h 184"/>
                <a:gd name="T62" fmla="*/ 3 w 370"/>
                <a:gd name="T63" fmla="*/ 11 h 184"/>
                <a:gd name="T64" fmla="*/ 4 w 370"/>
                <a:gd name="T65" fmla="*/ 10 h 184"/>
                <a:gd name="T66" fmla="*/ 5 w 370"/>
                <a:gd name="T67" fmla="*/ 10 h 184"/>
                <a:gd name="T68" fmla="*/ 6 w 370"/>
                <a:gd name="T69" fmla="*/ 9 h 184"/>
                <a:gd name="T70" fmla="*/ 7 w 370"/>
                <a:gd name="T71" fmla="*/ 9 h 184"/>
                <a:gd name="T72" fmla="*/ 7 w 370"/>
                <a:gd name="T73" fmla="*/ 8 h 184"/>
                <a:gd name="T74" fmla="*/ 8 w 370"/>
                <a:gd name="T75" fmla="*/ 8 h 184"/>
                <a:gd name="T76" fmla="*/ 9 w 370"/>
                <a:gd name="T77" fmla="*/ 8 h 184"/>
                <a:gd name="T78" fmla="*/ 10 w 370"/>
                <a:gd name="T79" fmla="*/ 7 h 184"/>
                <a:gd name="T80" fmla="*/ 11 w 370"/>
                <a:gd name="T81" fmla="*/ 7 h 184"/>
                <a:gd name="T82" fmla="*/ 12 w 370"/>
                <a:gd name="T83" fmla="*/ 6 h 184"/>
                <a:gd name="T84" fmla="*/ 13 w 370"/>
                <a:gd name="T85" fmla="*/ 6 h 184"/>
                <a:gd name="T86" fmla="*/ 14 w 370"/>
                <a:gd name="T87" fmla="*/ 5 h 184"/>
                <a:gd name="T88" fmla="*/ 15 w 370"/>
                <a:gd name="T89" fmla="*/ 5 h 184"/>
                <a:gd name="T90" fmla="*/ 17 w 370"/>
                <a:gd name="T91" fmla="*/ 5 h 184"/>
                <a:gd name="T92" fmla="*/ 18 w 370"/>
                <a:gd name="T93" fmla="*/ 4 h 184"/>
                <a:gd name="T94" fmla="*/ 19 w 370"/>
                <a:gd name="T95" fmla="*/ 4 h 184"/>
                <a:gd name="T96" fmla="*/ 20 w 370"/>
                <a:gd name="T97" fmla="*/ 3 h 184"/>
                <a:gd name="T98" fmla="*/ 21 w 370"/>
                <a:gd name="T99" fmla="*/ 3 h 184"/>
                <a:gd name="T100" fmla="*/ 22 w 370"/>
                <a:gd name="T101" fmla="*/ 2 h 184"/>
                <a:gd name="T102" fmla="*/ 23 w 370"/>
                <a:gd name="T103" fmla="*/ 1 h 184"/>
                <a:gd name="T104" fmla="*/ 24 w 370"/>
                <a:gd name="T105" fmla="*/ 1 h 184"/>
                <a:gd name="T106" fmla="*/ 24 w 370"/>
                <a:gd name="T107" fmla="*/ 1 h 184"/>
                <a:gd name="T108" fmla="*/ 24 w 370"/>
                <a:gd name="T109" fmla="*/ 0 h 184"/>
                <a:gd name="T110" fmla="*/ 23 w 370"/>
                <a:gd name="T111" fmla="*/ 0 h 184"/>
                <a:gd name="T112" fmla="*/ 23 w 370"/>
                <a:gd name="T113" fmla="*/ 1 h 184"/>
                <a:gd name="T114" fmla="*/ 23 w 37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0"/>
                <a:gd name="T175" fmla="*/ 0 h 184"/>
                <a:gd name="T176" fmla="*/ 370 w 37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0" h="184">
                  <a:moveTo>
                    <a:pt x="367" y="1"/>
                  </a:moveTo>
                  <a:lnTo>
                    <a:pt x="358" y="10"/>
                  </a:lnTo>
                  <a:lnTo>
                    <a:pt x="348" y="19"/>
                  </a:lnTo>
                  <a:lnTo>
                    <a:pt x="336" y="27"/>
                  </a:lnTo>
                  <a:lnTo>
                    <a:pt x="325" y="33"/>
                  </a:lnTo>
                  <a:lnTo>
                    <a:pt x="312" y="39"/>
                  </a:lnTo>
                  <a:lnTo>
                    <a:pt x="299" y="45"/>
                  </a:lnTo>
                  <a:lnTo>
                    <a:pt x="287" y="49"/>
                  </a:lnTo>
                  <a:lnTo>
                    <a:pt x="274" y="53"/>
                  </a:lnTo>
                  <a:lnTo>
                    <a:pt x="260" y="57"/>
                  </a:lnTo>
                  <a:lnTo>
                    <a:pt x="246" y="61"/>
                  </a:lnTo>
                  <a:lnTo>
                    <a:pt x="234" y="64"/>
                  </a:lnTo>
                  <a:lnTo>
                    <a:pt x="220" y="67"/>
                  </a:lnTo>
                  <a:lnTo>
                    <a:pt x="206" y="70"/>
                  </a:lnTo>
                  <a:lnTo>
                    <a:pt x="193" y="74"/>
                  </a:lnTo>
                  <a:lnTo>
                    <a:pt x="181" y="77"/>
                  </a:lnTo>
                  <a:lnTo>
                    <a:pt x="168" y="82"/>
                  </a:lnTo>
                  <a:lnTo>
                    <a:pt x="146" y="90"/>
                  </a:lnTo>
                  <a:lnTo>
                    <a:pt x="124" y="99"/>
                  </a:lnTo>
                  <a:lnTo>
                    <a:pt x="104" y="109"/>
                  </a:lnTo>
                  <a:lnTo>
                    <a:pt x="83" y="120"/>
                  </a:lnTo>
                  <a:lnTo>
                    <a:pt x="62" y="131"/>
                  </a:lnTo>
                  <a:lnTo>
                    <a:pt x="43" y="144"/>
                  </a:lnTo>
                  <a:lnTo>
                    <a:pt x="23" y="157"/>
                  </a:lnTo>
                  <a:lnTo>
                    <a:pt x="5" y="170"/>
                  </a:lnTo>
                  <a:lnTo>
                    <a:pt x="1" y="175"/>
                  </a:lnTo>
                  <a:lnTo>
                    <a:pt x="0" y="181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22" y="178"/>
                  </a:lnTo>
                  <a:lnTo>
                    <a:pt x="34" y="171"/>
                  </a:lnTo>
                  <a:lnTo>
                    <a:pt x="47" y="163"/>
                  </a:lnTo>
                  <a:lnTo>
                    <a:pt x="59" y="155"/>
                  </a:lnTo>
                  <a:lnTo>
                    <a:pt x="71" y="147"/>
                  </a:lnTo>
                  <a:lnTo>
                    <a:pt x="84" y="139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25" y="120"/>
                  </a:lnTo>
                  <a:lnTo>
                    <a:pt x="142" y="112"/>
                  </a:lnTo>
                  <a:lnTo>
                    <a:pt x="157" y="104"/>
                  </a:lnTo>
                  <a:lnTo>
                    <a:pt x="173" y="97"/>
                  </a:lnTo>
                  <a:lnTo>
                    <a:pt x="189" y="89"/>
                  </a:lnTo>
                  <a:lnTo>
                    <a:pt x="205" y="83"/>
                  </a:lnTo>
                  <a:lnTo>
                    <a:pt x="222" y="77"/>
                  </a:lnTo>
                  <a:lnTo>
                    <a:pt x="239" y="74"/>
                  </a:lnTo>
                  <a:lnTo>
                    <a:pt x="258" y="70"/>
                  </a:lnTo>
                  <a:lnTo>
                    <a:pt x="275" y="64"/>
                  </a:lnTo>
                  <a:lnTo>
                    <a:pt x="294" y="57"/>
                  </a:lnTo>
                  <a:lnTo>
                    <a:pt x="311" y="48"/>
                  </a:lnTo>
                  <a:lnTo>
                    <a:pt x="327" y="39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0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2" name="Freeform 647"/>
            <p:cNvSpPr>
              <a:spLocks/>
            </p:cNvSpPr>
            <p:nvPr/>
          </p:nvSpPr>
          <p:spPr bwMode="auto">
            <a:xfrm>
              <a:off x="3816" y="2085"/>
              <a:ext cx="157" cy="262"/>
            </a:xfrm>
            <a:custGeom>
              <a:avLst/>
              <a:gdLst>
                <a:gd name="T0" fmla="*/ 20 w 313"/>
                <a:gd name="T1" fmla="*/ 0 h 524"/>
                <a:gd name="T2" fmla="*/ 19 w 313"/>
                <a:gd name="T3" fmla="*/ 2 h 524"/>
                <a:gd name="T4" fmla="*/ 18 w 313"/>
                <a:gd name="T5" fmla="*/ 4 h 524"/>
                <a:gd name="T6" fmla="*/ 17 w 313"/>
                <a:gd name="T7" fmla="*/ 6 h 524"/>
                <a:gd name="T8" fmla="*/ 16 w 313"/>
                <a:gd name="T9" fmla="*/ 8 h 524"/>
                <a:gd name="T10" fmla="*/ 15 w 313"/>
                <a:gd name="T11" fmla="*/ 10 h 524"/>
                <a:gd name="T12" fmla="*/ 14 w 313"/>
                <a:gd name="T13" fmla="*/ 12 h 524"/>
                <a:gd name="T14" fmla="*/ 13 w 313"/>
                <a:gd name="T15" fmla="*/ 14 h 524"/>
                <a:gd name="T16" fmla="*/ 12 w 313"/>
                <a:gd name="T17" fmla="*/ 16 h 524"/>
                <a:gd name="T18" fmla="*/ 12 w 313"/>
                <a:gd name="T19" fmla="*/ 17 h 524"/>
                <a:gd name="T20" fmla="*/ 11 w 313"/>
                <a:gd name="T21" fmla="*/ 18 h 524"/>
                <a:gd name="T22" fmla="*/ 10 w 313"/>
                <a:gd name="T23" fmla="*/ 20 h 524"/>
                <a:gd name="T24" fmla="*/ 10 w 313"/>
                <a:gd name="T25" fmla="*/ 21 h 524"/>
                <a:gd name="T26" fmla="*/ 9 w 313"/>
                <a:gd name="T27" fmla="*/ 22 h 524"/>
                <a:gd name="T28" fmla="*/ 8 w 313"/>
                <a:gd name="T29" fmla="*/ 23 h 524"/>
                <a:gd name="T30" fmla="*/ 8 w 313"/>
                <a:gd name="T31" fmla="*/ 24 h 524"/>
                <a:gd name="T32" fmla="*/ 7 w 313"/>
                <a:gd name="T33" fmla="*/ 25 h 524"/>
                <a:gd name="T34" fmla="*/ 6 w 313"/>
                <a:gd name="T35" fmla="*/ 26 h 524"/>
                <a:gd name="T36" fmla="*/ 6 w 313"/>
                <a:gd name="T37" fmla="*/ 27 h 524"/>
                <a:gd name="T38" fmla="*/ 5 w 313"/>
                <a:gd name="T39" fmla="*/ 28 h 524"/>
                <a:gd name="T40" fmla="*/ 4 w 313"/>
                <a:gd name="T41" fmla="*/ 29 h 524"/>
                <a:gd name="T42" fmla="*/ 3 w 313"/>
                <a:gd name="T43" fmla="*/ 30 h 524"/>
                <a:gd name="T44" fmla="*/ 2 w 313"/>
                <a:gd name="T45" fmla="*/ 31 h 524"/>
                <a:gd name="T46" fmla="*/ 1 w 313"/>
                <a:gd name="T47" fmla="*/ 32 h 524"/>
                <a:gd name="T48" fmla="*/ 1 w 313"/>
                <a:gd name="T49" fmla="*/ 33 h 524"/>
                <a:gd name="T50" fmla="*/ 1 w 313"/>
                <a:gd name="T51" fmla="*/ 33 h 524"/>
                <a:gd name="T52" fmla="*/ 0 w 313"/>
                <a:gd name="T53" fmla="*/ 33 h 524"/>
                <a:gd name="T54" fmla="*/ 1 w 313"/>
                <a:gd name="T55" fmla="*/ 33 h 524"/>
                <a:gd name="T56" fmla="*/ 1 w 313"/>
                <a:gd name="T57" fmla="*/ 33 h 524"/>
                <a:gd name="T58" fmla="*/ 2 w 313"/>
                <a:gd name="T59" fmla="*/ 32 h 524"/>
                <a:gd name="T60" fmla="*/ 4 w 313"/>
                <a:gd name="T61" fmla="*/ 30 h 524"/>
                <a:gd name="T62" fmla="*/ 5 w 313"/>
                <a:gd name="T63" fmla="*/ 28 h 524"/>
                <a:gd name="T64" fmla="*/ 7 w 313"/>
                <a:gd name="T65" fmla="*/ 27 h 524"/>
                <a:gd name="T66" fmla="*/ 8 w 313"/>
                <a:gd name="T67" fmla="*/ 25 h 524"/>
                <a:gd name="T68" fmla="*/ 9 w 313"/>
                <a:gd name="T69" fmla="*/ 23 h 524"/>
                <a:gd name="T70" fmla="*/ 10 w 313"/>
                <a:gd name="T71" fmla="*/ 21 h 524"/>
                <a:gd name="T72" fmla="*/ 12 w 313"/>
                <a:gd name="T73" fmla="*/ 19 h 524"/>
                <a:gd name="T74" fmla="*/ 13 w 313"/>
                <a:gd name="T75" fmla="*/ 17 h 524"/>
                <a:gd name="T76" fmla="*/ 14 w 313"/>
                <a:gd name="T77" fmla="*/ 14 h 524"/>
                <a:gd name="T78" fmla="*/ 15 w 313"/>
                <a:gd name="T79" fmla="*/ 12 h 524"/>
                <a:gd name="T80" fmla="*/ 16 w 313"/>
                <a:gd name="T81" fmla="*/ 10 h 524"/>
                <a:gd name="T82" fmla="*/ 17 w 313"/>
                <a:gd name="T83" fmla="*/ 7 h 524"/>
                <a:gd name="T84" fmla="*/ 18 w 313"/>
                <a:gd name="T85" fmla="*/ 5 h 524"/>
                <a:gd name="T86" fmla="*/ 19 w 313"/>
                <a:gd name="T87" fmla="*/ 3 h 524"/>
                <a:gd name="T88" fmla="*/ 20 w 313"/>
                <a:gd name="T89" fmla="*/ 1 h 524"/>
                <a:gd name="T90" fmla="*/ 20 w 313"/>
                <a:gd name="T91" fmla="*/ 0 h 524"/>
                <a:gd name="T92" fmla="*/ 20 w 313"/>
                <a:gd name="T93" fmla="*/ 0 h 524"/>
                <a:gd name="T94" fmla="*/ 20 w 313"/>
                <a:gd name="T95" fmla="*/ 0 h 524"/>
                <a:gd name="T96" fmla="*/ 20 w 313"/>
                <a:gd name="T97" fmla="*/ 0 h 524"/>
                <a:gd name="T98" fmla="*/ 20 w 313"/>
                <a:gd name="T99" fmla="*/ 0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"/>
                <a:gd name="T151" fmla="*/ 0 h 524"/>
                <a:gd name="T152" fmla="*/ 313 w 313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" h="524">
                  <a:moveTo>
                    <a:pt x="312" y="0"/>
                  </a:moveTo>
                  <a:lnTo>
                    <a:pt x="294" y="30"/>
                  </a:lnTo>
                  <a:lnTo>
                    <a:pt x="278" y="61"/>
                  </a:lnTo>
                  <a:lnTo>
                    <a:pt x="262" y="92"/>
                  </a:lnTo>
                  <a:lnTo>
                    <a:pt x="248" y="124"/>
                  </a:lnTo>
                  <a:lnTo>
                    <a:pt x="233" y="157"/>
                  </a:lnTo>
                  <a:lnTo>
                    <a:pt x="219" y="189"/>
                  </a:lnTo>
                  <a:lnTo>
                    <a:pt x="204" y="220"/>
                  </a:lnTo>
                  <a:lnTo>
                    <a:pt x="189" y="252"/>
                  </a:lnTo>
                  <a:lnTo>
                    <a:pt x="180" y="271"/>
                  </a:lnTo>
                  <a:lnTo>
                    <a:pt x="169" y="288"/>
                  </a:lnTo>
                  <a:lnTo>
                    <a:pt x="160" y="307"/>
                  </a:lnTo>
                  <a:lnTo>
                    <a:pt x="150" y="324"/>
                  </a:lnTo>
                  <a:lnTo>
                    <a:pt x="138" y="341"/>
                  </a:lnTo>
                  <a:lnTo>
                    <a:pt x="128" y="358"/>
                  </a:lnTo>
                  <a:lnTo>
                    <a:pt x="116" y="375"/>
                  </a:lnTo>
                  <a:lnTo>
                    <a:pt x="105" y="392"/>
                  </a:lnTo>
                  <a:lnTo>
                    <a:pt x="93" y="408"/>
                  </a:lnTo>
                  <a:lnTo>
                    <a:pt x="81" y="424"/>
                  </a:lnTo>
                  <a:lnTo>
                    <a:pt x="69" y="440"/>
                  </a:lnTo>
                  <a:lnTo>
                    <a:pt x="57" y="455"/>
                  </a:lnTo>
                  <a:lnTo>
                    <a:pt x="43" y="471"/>
                  </a:lnTo>
                  <a:lnTo>
                    <a:pt x="30" y="486"/>
                  </a:lnTo>
                  <a:lnTo>
                    <a:pt x="16" y="501"/>
                  </a:lnTo>
                  <a:lnTo>
                    <a:pt x="2" y="516"/>
                  </a:lnTo>
                  <a:lnTo>
                    <a:pt x="1" y="520"/>
                  </a:lnTo>
                  <a:lnTo>
                    <a:pt x="0" y="522"/>
                  </a:lnTo>
                  <a:lnTo>
                    <a:pt x="1" y="524"/>
                  </a:lnTo>
                  <a:lnTo>
                    <a:pt x="4" y="523"/>
                  </a:lnTo>
                  <a:lnTo>
                    <a:pt x="30" y="498"/>
                  </a:lnTo>
                  <a:lnTo>
                    <a:pt x="54" y="472"/>
                  </a:lnTo>
                  <a:lnTo>
                    <a:pt x="77" y="445"/>
                  </a:lnTo>
                  <a:lnTo>
                    <a:pt x="100" y="417"/>
                  </a:lnTo>
                  <a:lnTo>
                    <a:pt x="121" y="388"/>
                  </a:lnTo>
                  <a:lnTo>
                    <a:pt x="141" y="358"/>
                  </a:lnTo>
                  <a:lnTo>
                    <a:pt x="160" y="328"/>
                  </a:lnTo>
                  <a:lnTo>
                    <a:pt x="177" y="297"/>
                  </a:lnTo>
                  <a:lnTo>
                    <a:pt x="197" y="260"/>
                  </a:lnTo>
                  <a:lnTo>
                    <a:pt x="214" y="224"/>
                  </a:lnTo>
                  <a:lnTo>
                    <a:pt x="229" y="187"/>
                  </a:lnTo>
                  <a:lnTo>
                    <a:pt x="245" y="149"/>
                  </a:lnTo>
                  <a:lnTo>
                    <a:pt x="260" y="111"/>
                  </a:lnTo>
                  <a:lnTo>
                    <a:pt x="277" y="74"/>
                  </a:lnTo>
                  <a:lnTo>
                    <a:pt x="294" y="37"/>
                  </a:lnTo>
                  <a:lnTo>
                    <a:pt x="313" y="1"/>
                  </a:lnTo>
                  <a:lnTo>
                    <a:pt x="313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3" name="Freeform 648"/>
            <p:cNvSpPr>
              <a:spLocks/>
            </p:cNvSpPr>
            <p:nvPr/>
          </p:nvSpPr>
          <p:spPr bwMode="auto">
            <a:xfrm>
              <a:off x="4368" y="2157"/>
              <a:ext cx="240" cy="580"/>
            </a:xfrm>
            <a:custGeom>
              <a:avLst/>
              <a:gdLst>
                <a:gd name="T0" fmla="*/ 28 w 482"/>
                <a:gd name="T1" fmla="*/ 3 h 1160"/>
                <a:gd name="T2" fmla="*/ 29 w 482"/>
                <a:gd name="T3" fmla="*/ 9 h 1160"/>
                <a:gd name="T4" fmla="*/ 28 w 482"/>
                <a:gd name="T5" fmla="*/ 14 h 1160"/>
                <a:gd name="T6" fmla="*/ 28 w 482"/>
                <a:gd name="T7" fmla="*/ 19 h 1160"/>
                <a:gd name="T8" fmla="*/ 26 w 482"/>
                <a:gd name="T9" fmla="*/ 24 h 1160"/>
                <a:gd name="T10" fmla="*/ 25 w 482"/>
                <a:gd name="T11" fmla="*/ 29 h 1160"/>
                <a:gd name="T12" fmla="*/ 24 w 482"/>
                <a:gd name="T13" fmla="*/ 34 h 1160"/>
                <a:gd name="T14" fmla="*/ 22 w 482"/>
                <a:gd name="T15" fmla="*/ 39 h 1160"/>
                <a:gd name="T16" fmla="*/ 20 w 482"/>
                <a:gd name="T17" fmla="*/ 44 h 1160"/>
                <a:gd name="T18" fmla="*/ 18 w 482"/>
                <a:gd name="T19" fmla="*/ 48 h 1160"/>
                <a:gd name="T20" fmla="*/ 15 w 482"/>
                <a:gd name="T21" fmla="*/ 52 h 1160"/>
                <a:gd name="T22" fmla="*/ 12 w 482"/>
                <a:gd name="T23" fmla="*/ 57 h 1160"/>
                <a:gd name="T24" fmla="*/ 9 w 482"/>
                <a:gd name="T25" fmla="*/ 60 h 1160"/>
                <a:gd name="T26" fmla="*/ 7 w 482"/>
                <a:gd name="T27" fmla="*/ 64 h 1160"/>
                <a:gd name="T28" fmla="*/ 4 w 482"/>
                <a:gd name="T29" fmla="*/ 67 h 1160"/>
                <a:gd name="T30" fmla="*/ 1 w 482"/>
                <a:gd name="T31" fmla="*/ 70 h 1160"/>
                <a:gd name="T32" fmla="*/ 0 w 482"/>
                <a:gd name="T33" fmla="*/ 72 h 1160"/>
                <a:gd name="T34" fmla="*/ 0 w 482"/>
                <a:gd name="T35" fmla="*/ 73 h 1160"/>
                <a:gd name="T36" fmla="*/ 2 w 482"/>
                <a:gd name="T37" fmla="*/ 71 h 1160"/>
                <a:gd name="T38" fmla="*/ 5 w 482"/>
                <a:gd name="T39" fmla="*/ 67 h 1160"/>
                <a:gd name="T40" fmla="*/ 8 w 482"/>
                <a:gd name="T41" fmla="*/ 64 h 1160"/>
                <a:gd name="T42" fmla="*/ 11 w 482"/>
                <a:gd name="T43" fmla="*/ 60 h 1160"/>
                <a:gd name="T44" fmla="*/ 14 w 482"/>
                <a:gd name="T45" fmla="*/ 56 h 1160"/>
                <a:gd name="T46" fmla="*/ 17 w 482"/>
                <a:gd name="T47" fmla="*/ 52 h 1160"/>
                <a:gd name="T48" fmla="*/ 19 w 482"/>
                <a:gd name="T49" fmla="*/ 47 h 1160"/>
                <a:gd name="T50" fmla="*/ 21 w 482"/>
                <a:gd name="T51" fmla="*/ 43 h 1160"/>
                <a:gd name="T52" fmla="*/ 23 w 482"/>
                <a:gd name="T53" fmla="*/ 38 h 1160"/>
                <a:gd name="T54" fmla="*/ 25 w 482"/>
                <a:gd name="T55" fmla="*/ 33 h 1160"/>
                <a:gd name="T56" fmla="*/ 26 w 482"/>
                <a:gd name="T57" fmla="*/ 28 h 1160"/>
                <a:gd name="T58" fmla="*/ 28 w 482"/>
                <a:gd name="T59" fmla="*/ 23 h 1160"/>
                <a:gd name="T60" fmla="*/ 29 w 482"/>
                <a:gd name="T61" fmla="*/ 18 h 1160"/>
                <a:gd name="T62" fmla="*/ 29 w 482"/>
                <a:gd name="T63" fmla="*/ 13 h 1160"/>
                <a:gd name="T64" fmla="*/ 30 w 482"/>
                <a:gd name="T65" fmla="*/ 8 h 1160"/>
                <a:gd name="T66" fmla="*/ 29 w 482"/>
                <a:gd name="T67" fmla="*/ 3 h 1160"/>
                <a:gd name="T68" fmla="*/ 28 w 482"/>
                <a:gd name="T69" fmla="*/ 0 h 1160"/>
                <a:gd name="T70" fmla="*/ 28 w 482"/>
                <a:gd name="T71" fmla="*/ 1 h 1160"/>
                <a:gd name="T72" fmla="*/ 28 w 482"/>
                <a:gd name="T73" fmla="*/ 1 h 1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2"/>
                <a:gd name="T112" fmla="*/ 0 h 1160"/>
                <a:gd name="T113" fmla="*/ 482 w 482"/>
                <a:gd name="T114" fmla="*/ 1160 h 1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2" h="1160">
                  <a:moveTo>
                    <a:pt x="451" y="5"/>
                  </a:moveTo>
                  <a:lnTo>
                    <a:pt x="462" y="45"/>
                  </a:lnTo>
                  <a:lnTo>
                    <a:pt x="469" y="86"/>
                  </a:lnTo>
                  <a:lnTo>
                    <a:pt x="471" y="129"/>
                  </a:lnTo>
                  <a:lnTo>
                    <a:pt x="469" y="173"/>
                  </a:lnTo>
                  <a:lnTo>
                    <a:pt x="464" y="216"/>
                  </a:lnTo>
                  <a:lnTo>
                    <a:pt x="458" y="258"/>
                  </a:lnTo>
                  <a:lnTo>
                    <a:pt x="449" y="301"/>
                  </a:lnTo>
                  <a:lnTo>
                    <a:pt x="441" y="341"/>
                  </a:lnTo>
                  <a:lnTo>
                    <a:pt x="432" y="381"/>
                  </a:lnTo>
                  <a:lnTo>
                    <a:pt x="422" y="422"/>
                  </a:lnTo>
                  <a:lnTo>
                    <a:pt x="411" y="462"/>
                  </a:lnTo>
                  <a:lnTo>
                    <a:pt x="399" y="501"/>
                  </a:lnTo>
                  <a:lnTo>
                    <a:pt x="386" y="540"/>
                  </a:lnTo>
                  <a:lnTo>
                    <a:pt x="372" y="580"/>
                  </a:lnTo>
                  <a:lnTo>
                    <a:pt x="357" y="619"/>
                  </a:lnTo>
                  <a:lnTo>
                    <a:pt x="341" y="657"/>
                  </a:lnTo>
                  <a:lnTo>
                    <a:pt x="325" y="693"/>
                  </a:lnTo>
                  <a:lnTo>
                    <a:pt x="308" y="728"/>
                  </a:lnTo>
                  <a:lnTo>
                    <a:pt x="289" y="764"/>
                  </a:lnTo>
                  <a:lnTo>
                    <a:pt x="270" y="799"/>
                  </a:lnTo>
                  <a:lnTo>
                    <a:pt x="249" y="832"/>
                  </a:lnTo>
                  <a:lnTo>
                    <a:pt x="227" y="865"/>
                  </a:lnTo>
                  <a:lnTo>
                    <a:pt x="205" y="898"/>
                  </a:lnTo>
                  <a:lnTo>
                    <a:pt x="181" y="930"/>
                  </a:lnTo>
                  <a:lnTo>
                    <a:pt x="159" y="958"/>
                  </a:lnTo>
                  <a:lnTo>
                    <a:pt x="137" y="985"/>
                  </a:lnTo>
                  <a:lnTo>
                    <a:pt x="114" y="1012"/>
                  </a:lnTo>
                  <a:lnTo>
                    <a:pt x="92" y="1038"/>
                  </a:lnTo>
                  <a:lnTo>
                    <a:pt x="69" y="1066"/>
                  </a:lnTo>
                  <a:lnTo>
                    <a:pt x="46" y="1092"/>
                  </a:lnTo>
                  <a:lnTo>
                    <a:pt x="25" y="1119"/>
                  </a:lnTo>
                  <a:lnTo>
                    <a:pt x="3" y="1147"/>
                  </a:lnTo>
                  <a:lnTo>
                    <a:pt x="0" y="1152"/>
                  </a:lnTo>
                  <a:lnTo>
                    <a:pt x="2" y="1158"/>
                  </a:lnTo>
                  <a:lnTo>
                    <a:pt x="4" y="1160"/>
                  </a:lnTo>
                  <a:lnTo>
                    <a:pt x="10" y="1157"/>
                  </a:lnTo>
                  <a:lnTo>
                    <a:pt x="36" y="1128"/>
                  </a:lnTo>
                  <a:lnTo>
                    <a:pt x="63" y="1099"/>
                  </a:lnTo>
                  <a:lnTo>
                    <a:pt x="89" y="1069"/>
                  </a:lnTo>
                  <a:lnTo>
                    <a:pt x="114" y="1039"/>
                  </a:lnTo>
                  <a:lnTo>
                    <a:pt x="140" y="1009"/>
                  </a:lnTo>
                  <a:lnTo>
                    <a:pt x="164" y="980"/>
                  </a:lnTo>
                  <a:lnTo>
                    <a:pt x="188" y="948"/>
                  </a:lnTo>
                  <a:lnTo>
                    <a:pt x="211" y="916"/>
                  </a:lnTo>
                  <a:lnTo>
                    <a:pt x="233" y="885"/>
                  </a:lnTo>
                  <a:lnTo>
                    <a:pt x="255" y="852"/>
                  </a:lnTo>
                  <a:lnTo>
                    <a:pt x="274" y="819"/>
                  </a:lnTo>
                  <a:lnTo>
                    <a:pt x="295" y="786"/>
                  </a:lnTo>
                  <a:lnTo>
                    <a:pt x="314" y="751"/>
                  </a:lnTo>
                  <a:lnTo>
                    <a:pt x="332" y="716"/>
                  </a:lnTo>
                  <a:lnTo>
                    <a:pt x="348" y="681"/>
                  </a:lnTo>
                  <a:lnTo>
                    <a:pt x="364" y="644"/>
                  </a:lnTo>
                  <a:lnTo>
                    <a:pt x="379" y="605"/>
                  </a:lnTo>
                  <a:lnTo>
                    <a:pt x="394" y="566"/>
                  </a:lnTo>
                  <a:lnTo>
                    <a:pt x="408" y="527"/>
                  </a:lnTo>
                  <a:lnTo>
                    <a:pt x="421" y="486"/>
                  </a:lnTo>
                  <a:lnTo>
                    <a:pt x="432" y="446"/>
                  </a:lnTo>
                  <a:lnTo>
                    <a:pt x="443" y="405"/>
                  </a:lnTo>
                  <a:lnTo>
                    <a:pt x="452" y="364"/>
                  </a:lnTo>
                  <a:lnTo>
                    <a:pt x="461" y="323"/>
                  </a:lnTo>
                  <a:lnTo>
                    <a:pt x="468" y="284"/>
                  </a:lnTo>
                  <a:lnTo>
                    <a:pt x="475" y="243"/>
                  </a:lnTo>
                  <a:lnTo>
                    <a:pt x="479" y="202"/>
                  </a:lnTo>
                  <a:lnTo>
                    <a:pt x="482" y="160"/>
                  </a:lnTo>
                  <a:lnTo>
                    <a:pt x="482" y="119"/>
                  </a:lnTo>
                  <a:lnTo>
                    <a:pt x="477" y="78"/>
                  </a:lnTo>
                  <a:lnTo>
                    <a:pt x="468" y="39"/>
                  </a:lnTo>
                  <a:lnTo>
                    <a:pt x="454" y="1"/>
                  </a:lnTo>
                  <a:lnTo>
                    <a:pt x="453" y="0"/>
                  </a:lnTo>
                  <a:lnTo>
                    <a:pt x="452" y="1"/>
                  </a:lnTo>
                  <a:lnTo>
                    <a:pt x="451" y="2"/>
                  </a:lnTo>
                  <a:lnTo>
                    <a:pt x="45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4" name="Freeform 649"/>
            <p:cNvSpPr>
              <a:spLocks/>
            </p:cNvSpPr>
            <p:nvPr/>
          </p:nvSpPr>
          <p:spPr bwMode="auto">
            <a:xfrm>
              <a:off x="4057" y="1748"/>
              <a:ext cx="116" cy="25"/>
            </a:xfrm>
            <a:custGeom>
              <a:avLst/>
              <a:gdLst>
                <a:gd name="T0" fmla="*/ 14 w 233"/>
                <a:gd name="T1" fmla="*/ 1 h 50"/>
                <a:gd name="T2" fmla="*/ 13 w 233"/>
                <a:gd name="T3" fmla="*/ 1 h 50"/>
                <a:gd name="T4" fmla="*/ 12 w 233"/>
                <a:gd name="T5" fmla="*/ 1 h 50"/>
                <a:gd name="T6" fmla="*/ 12 w 233"/>
                <a:gd name="T7" fmla="*/ 1 h 50"/>
                <a:gd name="T8" fmla="*/ 11 w 233"/>
                <a:gd name="T9" fmla="*/ 1 h 50"/>
                <a:gd name="T10" fmla="*/ 10 w 233"/>
                <a:gd name="T11" fmla="*/ 0 h 50"/>
                <a:gd name="T12" fmla="*/ 9 w 233"/>
                <a:gd name="T13" fmla="*/ 1 h 50"/>
                <a:gd name="T14" fmla="*/ 8 w 233"/>
                <a:gd name="T15" fmla="*/ 1 h 50"/>
                <a:gd name="T16" fmla="*/ 7 w 233"/>
                <a:gd name="T17" fmla="*/ 1 h 50"/>
                <a:gd name="T18" fmla="*/ 7 w 233"/>
                <a:gd name="T19" fmla="*/ 1 h 50"/>
                <a:gd name="T20" fmla="*/ 6 w 233"/>
                <a:gd name="T21" fmla="*/ 1 h 50"/>
                <a:gd name="T22" fmla="*/ 6 w 233"/>
                <a:gd name="T23" fmla="*/ 1 h 50"/>
                <a:gd name="T24" fmla="*/ 6 w 233"/>
                <a:gd name="T25" fmla="*/ 1 h 50"/>
                <a:gd name="T26" fmla="*/ 5 w 233"/>
                <a:gd name="T27" fmla="*/ 1 h 50"/>
                <a:gd name="T28" fmla="*/ 5 w 233"/>
                <a:gd name="T29" fmla="*/ 1 h 50"/>
                <a:gd name="T30" fmla="*/ 4 w 233"/>
                <a:gd name="T31" fmla="*/ 2 h 50"/>
                <a:gd name="T32" fmla="*/ 4 w 233"/>
                <a:gd name="T33" fmla="*/ 2 h 50"/>
                <a:gd name="T34" fmla="*/ 3 w 233"/>
                <a:gd name="T35" fmla="*/ 2 h 50"/>
                <a:gd name="T36" fmla="*/ 3 w 233"/>
                <a:gd name="T37" fmla="*/ 2 h 50"/>
                <a:gd name="T38" fmla="*/ 2 w 233"/>
                <a:gd name="T39" fmla="*/ 2 h 50"/>
                <a:gd name="T40" fmla="*/ 2 w 233"/>
                <a:gd name="T41" fmla="*/ 2 h 50"/>
                <a:gd name="T42" fmla="*/ 1 w 233"/>
                <a:gd name="T43" fmla="*/ 2 h 50"/>
                <a:gd name="T44" fmla="*/ 1 w 233"/>
                <a:gd name="T45" fmla="*/ 2 h 50"/>
                <a:gd name="T46" fmla="*/ 1 w 233"/>
                <a:gd name="T47" fmla="*/ 2 h 50"/>
                <a:gd name="T48" fmla="*/ 0 w 233"/>
                <a:gd name="T49" fmla="*/ 2 h 50"/>
                <a:gd name="T50" fmla="*/ 0 w 233"/>
                <a:gd name="T51" fmla="*/ 2 h 50"/>
                <a:gd name="T52" fmla="*/ 0 w 233"/>
                <a:gd name="T53" fmla="*/ 3 h 50"/>
                <a:gd name="T54" fmla="*/ 0 w 233"/>
                <a:gd name="T55" fmla="*/ 3 h 50"/>
                <a:gd name="T56" fmla="*/ 0 w 233"/>
                <a:gd name="T57" fmla="*/ 3 h 50"/>
                <a:gd name="T58" fmla="*/ 1 w 233"/>
                <a:gd name="T59" fmla="*/ 3 h 50"/>
                <a:gd name="T60" fmla="*/ 1 w 233"/>
                <a:gd name="T61" fmla="*/ 4 h 50"/>
                <a:gd name="T62" fmla="*/ 2 w 233"/>
                <a:gd name="T63" fmla="*/ 3 h 50"/>
                <a:gd name="T64" fmla="*/ 3 w 233"/>
                <a:gd name="T65" fmla="*/ 3 h 50"/>
                <a:gd name="T66" fmla="*/ 3 w 233"/>
                <a:gd name="T67" fmla="*/ 3 h 50"/>
                <a:gd name="T68" fmla="*/ 4 w 233"/>
                <a:gd name="T69" fmla="*/ 3 h 50"/>
                <a:gd name="T70" fmla="*/ 5 w 233"/>
                <a:gd name="T71" fmla="*/ 3 h 50"/>
                <a:gd name="T72" fmla="*/ 5 w 233"/>
                <a:gd name="T73" fmla="*/ 3 h 50"/>
                <a:gd name="T74" fmla="*/ 6 w 233"/>
                <a:gd name="T75" fmla="*/ 2 h 50"/>
                <a:gd name="T76" fmla="*/ 7 w 233"/>
                <a:gd name="T77" fmla="*/ 2 h 50"/>
                <a:gd name="T78" fmla="*/ 8 w 233"/>
                <a:gd name="T79" fmla="*/ 1 h 50"/>
                <a:gd name="T80" fmla="*/ 9 w 233"/>
                <a:gd name="T81" fmla="*/ 1 h 50"/>
                <a:gd name="T82" fmla="*/ 11 w 233"/>
                <a:gd name="T83" fmla="*/ 1 h 50"/>
                <a:gd name="T84" fmla="*/ 12 w 233"/>
                <a:gd name="T85" fmla="*/ 1 h 50"/>
                <a:gd name="T86" fmla="*/ 13 w 233"/>
                <a:gd name="T87" fmla="*/ 1 h 50"/>
                <a:gd name="T88" fmla="*/ 14 w 233"/>
                <a:gd name="T89" fmla="*/ 1 h 50"/>
                <a:gd name="T90" fmla="*/ 14 w 233"/>
                <a:gd name="T91" fmla="*/ 1 h 50"/>
                <a:gd name="T92" fmla="*/ 14 w 233"/>
                <a:gd name="T93" fmla="*/ 1 h 50"/>
                <a:gd name="T94" fmla="*/ 14 w 233"/>
                <a:gd name="T95" fmla="*/ 1 h 50"/>
                <a:gd name="T96" fmla="*/ 14 w 233"/>
                <a:gd name="T97" fmla="*/ 1 h 50"/>
                <a:gd name="T98" fmla="*/ 14 w 233"/>
                <a:gd name="T99" fmla="*/ 1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3"/>
                <a:gd name="T151" fmla="*/ 0 h 50"/>
                <a:gd name="T152" fmla="*/ 233 w 233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3" h="50">
                  <a:moveTo>
                    <a:pt x="233" y="10"/>
                  </a:moveTo>
                  <a:lnTo>
                    <a:pt x="220" y="7"/>
                  </a:lnTo>
                  <a:lnTo>
                    <a:pt x="207" y="5"/>
                  </a:lnTo>
                  <a:lnTo>
                    <a:pt x="194" y="2"/>
                  </a:lnTo>
                  <a:lnTo>
                    <a:pt x="180" y="1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1"/>
                  </a:lnTo>
                  <a:lnTo>
                    <a:pt x="127" y="4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9"/>
                  </a:lnTo>
                  <a:lnTo>
                    <a:pt x="96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0" y="22"/>
                  </a:lnTo>
                  <a:lnTo>
                    <a:pt x="25" y="23"/>
                  </a:lnTo>
                  <a:lnTo>
                    <a:pt x="18" y="24"/>
                  </a:lnTo>
                  <a:lnTo>
                    <a:pt x="11" y="27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7" y="48"/>
                  </a:lnTo>
                  <a:lnTo>
                    <a:pt x="27" y="50"/>
                  </a:lnTo>
                  <a:lnTo>
                    <a:pt x="37" y="48"/>
                  </a:lnTo>
                  <a:lnTo>
                    <a:pt x="49" y="47"/>
                  </a:lnTo>
                  <a:lnTo>
                    <a:pt x="59" y="46"/>
                  </a:lnTo>
                  <a:lnTo>
                    <a:pt x="71" y="43"/>
                  </a:lnTo>
                  <a:lnTo>
                    <a:pt x="81" y="39"/>
                  </a:lnTo>
                  <a:lnTo>
                    <a:pt x="90" y="35"/>
                  </a:lnTo>
                  <a:lnTo>
                    <a:pt x="106" y="27"/>
                  </a:lnTo>
                  <a:lnTo>
                    <a:pt x="124" y="21"/>
                  </a:lnTo>
                  <a:lnTo>
                    <a:pt x="141" y="16"/>
                  </a:lnTo>
                  <a:lnTo>
                    <a:pt x="159" y="13"/>
                  </a:lnTo>
                  <a:lnTo>
                    <a:pt x="177" y="10"/>
                  </a:lnTo>
                  <a:lnTo>
                    <a:pt x="195" y="10"/>
                  </a:lnTo>
                  <a:lnTo>
                    <a:pt x="212" y="12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3" y="12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5" name="Freeform 650"/>
            <p:cNvSpPr>
              <a:spLocks/>
            </p:cNvSpPr>
            <p:nvPr/>
          </p:nvSpPr>
          <p:spPr bwMode="auto">
            <a:xfrm>
              <a:off x="4183" y="2161"/>
              <a:ext cx="406" cy="348"/>
            </a:xfrm>
            <a:custGeom>
              <a:avLst/>
              <a:gdLst>
                <a:gd name="T0" fmla="*/ 47 w 812"/>
                <a:gd name="T1" fmla="*/ 1 h 696"/>
                <a:gd name="T2" fmla="*/ 42 w 812"/>
                <a:gd name="T3" fmla="*/ 2 h 696"/>
                <a:gd name="T4" fmla="*/ 37 w 812"/>
                <a:gd name="T5" fmla="*/ 3 h 696"/>
                <a:gd name="T6" fmla="*/ 31 w 812"/>
                <a:gd name="T7" fmla="*/ 5 h 696"/>
                <a:gd name="T8" fmla="*/ 26 w 812"/>
                <a:gd name="T9" fmla="*/ 7 h 696"/>
                <a:gd name="T10" fmla="*/ 21 w 812"/>
                <a:gd name="T11" fmla="*/ 9 h 696"/>
                <a:gd name="T12" fmla="*/ 17 w 812"/>
                <a:gd name="T13" fmla="*/ 11 h 696"/>
                <a:gd name="T14" fmla="*/ 13 w 812"/>
                <a:gd name="T15" fmla="*/ 13 h 696"/>
                <a:gd name="T16" fmla="*/ 9 w 812"/>
                <a:gd name="T17" fmla="*/ 16 h 696"/>
                <a:gd name="T18" fmla="*/ 6 w 812"/>
                <a:gd name="T19" fmla="*/ 19 h 696"/>
                <a:gd name="T20" fmla="*/ 3 w 812"/>
                <a:gd name="T21" fmla="*/ 23 h 696"/>
                <a:gd name="T22" fmla="*/ 1 w 812"/>
                <a:gd name="T23" fmla="*/ 26 h 696"/>
                <a:gd name="T24" fmla="*/ 0 w 812"/>
                <a:gd name="T25" fmla="*/ 30 h 696"/>
                <a:gd name="T26" fmla="*/ 2 w 812"/>
                <a:gd name="T27" fmla="*/ 33 h 696"/>
                <a:gd name="T28" fmla="*/ 5 w 812"/>
                <a:gd name="T29" fmla="*/ 35 h 696"/>
                <a:gd name="T30" fmla="*/ 9 w 812"/>
                <a:gd name="T31" fmla="*/ 36 h 696"/>
                <a:gd name="T32" fmla="*/ 11 w 812"/>
                <a:gd name="T33" fmla="*/ 37 h 696"/>
                <a:gd name="T34" fmla="*/ 12 w 812"/>
                <a:gd name="T35" fmla="*/ 37 h 696"/>
                <a:gd name="T36" fmla="*/ 13 w 812"/>
                <a:gd name="T37" fmla="*/ 37 h 696"/>
                <a:gd name="T38" fmla="*/ 13 w 812"/>
                <a:gd name="T39" fmla="*/ 38 h 696"/>
                <a:gd name="T40" fmla="*/ 12 w 812"/>
                <a:gd name="T41" fmla="*/ 39 h 696"/>
                <a:gd name="T42" fmla="*/ 10 w 812"/>
                <a:gd name="T43" fmla="*/ 40 h 696"/>
                <a:gd name="T44" fmla="*/ 10 w 812"/>
                <a:gd name="T45" fmla="*/ 42 h 696"/>
                <a:gd name="T46" fmla="*/ 11 w 812"/>
                <a:gd name="T47" fmla="*/ 43 h 696"/>
                <a:gd name="T48" fmla="*/ 13 w 812"/>
                <a:gd name="T49" fmla="*/ 44 h 696"/>
                <a:gd name="T50" fmla="*/ 15 w 812"/>
                <a:gd name="T51" fmla="*/ 44 h 696"/>
                <a:gd name="T52" fmla="*/ 15 w 812"/>
                <a:gd name="T53" fmla="*/ 43 h 696"/>
                <a:gd name="T54" fmla="*/ 14 w 812"/>
                <a:gd name="T55" fmla="*/ 43 h 696"/>
                <a:gd name="T56" fmla="*/ 13 w 812"/>
                <a:gd name="T57" fmla="*/ 42 h 696"/>
                <a:gd name="T58" fmla="*/ 12 w 812"/>
                <a:gd name="T59" fmla="*/ 42 h 696"/>
                <a:gd name="T60" fmla="*/ 13 w 812"/>
                <a:gd name="T61" fmla="*/ 40 h 696"/>
                <a:gd name="T62" fmla="*/ 15 w 812"/>
                <a:gd name="T63" fmla="*/ 38 h 696"/>
                <a:gd name="T64" fmla="*/ 15 w 812"/>
                <a:gd name="T65" fmla="*/ 36 h 696"/>
                <a:gd name="T66" fmla="*/ 12 w 812"/>
                <a:gd name="T67" fmla="*/ 35 h 696"/>
                <a:gd name="T68" fmla="*/ 9 w 812"/>
                <a:gd name="T69" fmla="*/ 34 h 696"/>
                <a:gd name="T70" fmla="*/ 5 w 812"/>
                <a:gd name="T71" fmla="*/ 33 h 696"/>
                <a:gd name="T72" fmla="*/ 2 w 812"/>
                <a:gd name="T73" fmla="*/ 30 h 696"/>
                <a:gd name="T74" fmla="*/ 3 w 812"/>
                <a:gd name="T75" fmla="*/ 25 h 696"/>
                <a:gd name="T76" fmla="*/ 6 w 812"/>
                <a:gd name="T77" fmla="*/ 21 h 696"/>
                <a:gd name="T78" fmla="*/ 9 w 812"/>
                <a:gd name="T79" fmla="*/ 17 h 696"/>
                <a:gd name="T80" fmla="*/ 13 w 812"/>
                <a:gd name="T81" fmla="*/ 15 h 696"/>
                <a:gd name="T82" fmla="*/ 17 w 812"/>
                <a:gd name="T83" fmla="*/ 12 h 696"/>
                <a:gd name="T84" fmla="*/ 21 w 812"/>
                <a:gd name="T85" fmla="*/ 10 h 696"/>
                <a:gd name="T86" fmla="*/ 25 w 812"/>
                <a:gd name="T87" fmla="*/ 8 h 696"/>
                <a:gd name="T88" fmla="*/ 29 w 812"/>
                <a:gd name="T89" fmla="*/ 7 h 696"/>
                <a:gd name="T90" fmla="*/ 34 w 812"/>
                <a:gd name="T91" fmla="*/ 5 h 696"/>
                <a:gd name="T92" fmla="*/ 38 w 812"/>
                <a:gd name="T93" fmla="*/ 3 h 696"/>
                <a:gd name="T94" fmla="*/ 43 w 812"/>
                <a:gd name="T95" fmla="*/ 2 h 696"/>
                <a:gd name="T96" fmla="*/ 48 w 812"/>
                <a:gd name="T97" fmla="*/ 1 h 696"/>
                <a:gd name="T98" fmla="*/ 51 w 812"/>
                <a:gd name="T99" fmla="*/ 1 h 696"/>
                <a:gd name="T100" fmla="*/ 51 w 812"/>
                <a:gd name="T101" fmla="*/ 0 h 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96"/>
                <a:gd name="T155" fmla="*/ 812 w 812"/>
                <a:gd name="T156" fmla="*/ 696 h 6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96">
                  <a:moveTo>
                    <a:pt x="810" y="0"/>
                  </a:moveTo>
                  <a:lnTo>
                    <a:pt x="780" y="4"/>
                  </a:lnTo>
                  <a:lnTo>
                    <a:pt x="751" y="7"/>
                  </a:lnTo>
                  <a:lnTo>
                    <a:pt x="722" y="13"/>
                  </a:lnTo>
                  <a:lnTo>
                    <a:pt x="693" y="18"/>
                  </a:lnTo>
                  <a:lnTo>
                    <a:pt x="664" y="24"/>
                  </a:lnTo>
                  <a:lnTo>
                    <a:pt x="635" y="31"/>
                  </a:lnTo>
                  <a:lnTo>
                    <a:pt x="607" y="38"/>
                  </a:lnTo>
                  <a:lnTo>
                    <a:pt x="578" y="46"/>
                  </a:lnTo>
                  <a:lnTo>
                    <a:pt x="550" y="56"/>
                  </a:lnTo>
                  <a:lnTo>
                    <a:pt x="521" y="64"/>
                  </a:lnTo>
                  <a:lnTo>
                    <a:pt x="494" y="73"/>
                  </a:lnTo>
                  <a:lnTo>
                    <a:pt x="465" y="83"/>
                  </a:lnTo>
                  <a:lnTo>
                    <a:pt x="437" y="94"/>
                  </a:lnTo>
                  <a:lnTo>
                    <a:pt x="410" y="104"/>
                  </a:lnTo>
                  <a:lnTo>
                    <a:pt x="381" y="114"/>
                  </a:lnTo>
                  <a:lnTo>
                    <a:pt x="353" y="125"/>
                  </a:lnTo>
                  <a:lnTo>
                    <a:pt x="330" y="134"/>
                  </a:lnTo>
                  <a:lnTo>
                    <a:pt x="306" y="144"/>
                  </a:lnTo>
                  <a:lnTo>
                    <a:pt x="284" y="155"/>
                  </a:lnTo>
                  <a:lnTo>
                    <a:pt x="261" y="166"/>
                  </a:lnTo>
                  <a:lnTo>
                    <a:pt x="239" y="179"/>
                  </a:lnTo>
                  <a:lnTo>
                    <a:pt x="217" y="192"/>
                  </a:lnTo>
                  <a:lnTo>
                    <a:pt x="195" y="205"/>
                  </a:lnTo>
                  <a:lnTo>
                    <a:pt x="175" y="219"/>
                  </a:lnTo>
                  <a:lnTo>
                    <a:pt x="155" y="235"/>
                  </a:lnTo>
                  <a:lnTo>
                    <a:pt x="136" y="251"/>
                  </a:lnTo>
                  <a:lnTo>
                    <a:pt x="117" y="268"/>
                  </a:lnTo>
                  <a:lnTo>
                    <a:pt x="100" y="286"/>
                  </a:lnTo>
                  <a:lnTo>
                    <a:pt x="83" y="304"/>
                  </a:lnTo>
                  <a:lnTo>
                    <a:pt x="66" y="324"/>
                  </a:lnTo>
                  <a:lnTo>
                    <a:pt x="52" y="345"/>
                  </a:lnTo>
                  <a:lnTo>
                    <a:pt x="38" y="366"/>
                  </a:lnTo>
                  <a:lnTo>
                    <a:pt x="28" y="382"/>
                  </a:lnTo>
                  <a:lnTo>
                    <a:pt x="19" y="398"/>
                  </a:lnTo>
                  <a:lnTo>
                    <a:pt x="11" y="415"/>
                  </a:lnTo>
                  <a:lnTo>
                    <a:pt x="5" y="432"/>
                  </a:lnTo>
                  <a:lnTo>
                    <a:pt x="1" y="450"/>
                  </a:lnTo>
                  <a:lnTo>
                    <a:pt x="0" y="467"/>
                  </a:lnTo>
                  <a:lnTo>
                    <a:pt x="3" y="484"/>
                  </a:lnTo>
                  <a:lnTo>
                    <a:pt x="10" y="503"/>
                  </a:lnTo>
                  <a:lnTo>
                    <a:pt x="22" y="519"/>
                  </a:lnTo>
                  <a:lnTo>
                    <a:pt x="38" y="534"/>
                  </a:lnTo>
                  <a:lnTo>
                    <a:pt x="56" y="545"/>
                  </a:lnTo>
                  <a:lnTo>
                    <a:pt x="76" y="555"/>
                  </a:lnTo>
                  <a:lnTo>
                    <a:pt x="96" y="561"/>
                  </a:lnTo>
                  <a:lnTo>
                    <a:pt x="118" y="568"/>
                  </a:lnTo>
                  <a:lnTo>
                    <a:pt x="138" y="573"/>
                  </a:lnTo>
                  <a:lnTo>
                    <a:pt x="157" y="576"/>
                  </a:lnTo>
                  <a:lnTo>
                    <a:pt x="162" y="578"/>
                  </a:lnTo>
                  <a:lnTo>
                    <a:pt x="167" y="578"/>
                  </a:lnTo>
                  <a:lnTo>
                    <a:pt x="171" y="579"/>
                  </a:lnTo>
                  <a:lnTo>
                    <a:pt x="177" y="580"/>
                  </a:lnTo>
                  <a:lnTo>
                    <a:pt x="182" y="581"/>
                  </a:lnTo>
                  <a:lnTo>
                    <a:pt x="186" y="581"/>
                  </a:lnTo>
                  <a:lnTo>
                    <a:pt x="191" y="582"/>
                  </a:lnTo>
                  <a:lnTo>
                    <a:pt x="195" y="582"/>
                  </a:lnTo>
                  <a:lnTo>
                    <a:pt x="206" y="586"/>
                  </a:lnTo>
                  <a:lnTo>
                    <a:pt x="206" y="590"/>
                  </a:lnTo>
                  <a:lnTo>
                    <a:pt x="199" y="597"/>
                  </a:lnTo>
                  <a:lnTo>
                    <a:pt x="190" y="605"/>
                  </a:lnTo>
                  <a:lnTo>
                    <a:pt x="184" y="611"/>
                  </a:lnTo>
                  <a:lnTo>
                    <a:pt x="178" y="617"/>
                  </a:lnTo>
                  <a:lnTo>
                    <a:pt x="171" y="623"/>
                  </a:lnTo>
                  <a:lnTo>
                    <a:pt x="166" y="629"/>
                  </a:lnTo>
                  <a:lnTo>
                    <a:pt x="160" y="636"/>
                  </a:lnTo>
                  <a:lnTo>
                    <a:pt x="156" y="643"/>
                  </a:lnTo>
                  <a:lnTo>
                    <a:pt x="153" y="651"/>
                  </a:lnTo>
                  <a:lnTo>
                    <a:pt x="152" y="659"/>
                  </a:lnTo>
                  <a:lnTo>
                    <a:pt x="153" y="672"/>
                  </a:lnTo>
                  <a:lnTo>
                    <a:pt x="157" y="681"/>
                  </a:lnTo>
                  <a:lnTo>
                    <a:pt x="166" y="688"/>
                  </a:lnTo>
                  <a:lnTo>
                    <a:pt x="176" y="693"/>
                  </a:lnTo>
                  <a:lnTo>
                    <a:pt x="187" y="695"/>
                  </a:lnTo>
                  <a:lnTo>
                    <a:pt x="199" y="696"/>
                  </a:lnTo>
                  <a:lnTo>
                    <a:pt x="210" y="696"/>
                  </a:lnTo>
                  <a:lnTo>
                    <a:pt x="222" y="695"/>
                  </a:lnTo>
                  <a:lnTo>
                    <a:pt x="228" y="693"/>
                  </a:lnTo>
                  <a:lnTo>
                    <a:pt x="232" y="686"/>
                  </a:lnTo>
                  <a:lnTo>
                    <a:pt x="232" y="680"/>
                  </a:lnTo>
                  <a:lnTo>
                    <a:pt x="228" y="677"/>
                  </a:lnTo>
                  <a:lnTo>
                    <a:pt x="222" y="676"/>
                  </a:lnTo>
                  <a:lnTo>
                    <a:pt x="216" y="674"/>
                  </a:lnTo>
                  <a:lnTo>
                    <a:pt x="210" y="673"/>
                  </a:lnTo>
                  <a:lnTo>
                    <a:pt x="205" y="672"/>
                  </a:lnTo>
                  <a:lnTo>
                    <a:pt x="199" y="670"/>
                  </a:lnTo>
                  <a:lnTo>
                    <a:pt x="193" y="669"/>
                  </a:lnTo>
                  <a:lnTo>
                    <a:pt x="189" y="666"/>
                  </a:lnTo>
                  <a:lnTo>
                    <a:pt x="183" y="664"/>
                  </a:lnTo>
                  <a:lnTo>
                    <a:pt x="180" y="659"/>
                  </a:lnTo>
                  <a:lnTo>
                    <a:pt x="183" y="651"/>
                  </a:lnTo>
                  <a:lnTo>
                    <a:pt x="190" y="641"/>
                  </a:lnTo>
                  <a:lnTo>
                    <a:pt x="199" y="631"/>
                  </a:lnTo>
                  <a:lnTo>
                    <a:pt x="208" y="619"/>
                  </a:lnTo>
                  <a:lnTo>
                    <a:pt x="218" y="610"/>
                  </a:lnTo>
                  <a:lnTo>
                    <a:pt x="225" y="603"/>
                  </a:lnTo>
                  <a:lnTo>
                    <a:pt x="229" y="598"/>
                  </a:lnTo>
                  <a:lnTo>
                    <a:pt x="237" y="583"/>
                  </a:lnTo>
                  <a:lnTo>
                    <a:pt x="236" y="570"/>
                  </a:lnTo>
                  <a:lnTo>
                    <a:pt x="227" y="559"/>
                  </a:lnTo>
                  <a:lnTo>
                    <a:pt x="212" y="552"/>
                  </a:lnTo>
                  <a:lnTo>
                    <a:pt x="192" y="548"/>
                  </a:lnTo>
                  <a:lnTo>
                    <a:pt x="172" y="543"/>
                  </a:lnTo>
                  <a:lnTo>
                    <a:pt x="153" y="540"/>
                  </a:lnTo>
                  <a:lnTo>
                    <a:pt x="134" y="535"/>
                  </a:lnTo>
                  <a:lnTo>
                    <a:pt x="116" y="529"/>
                  </a:lnTo>
                  <a:lnTo>
                    <a:pt x="98" y="522"/>
                  </a:lnTo>
                  <a:lnTo>
                    <a:pt x="79" y="514"/>
                  </a:lnTo>
                  <a:lnTo>
                    <a:pt x="62" y="505"/>
                  </a:lnTo>
                  <a:lnTo>
                    <a:pt x="41" y="487"/>
                  </a:lnTo>
                  <a:lnTo>
                    <a:pt x="32" y="466"/>
                  </a:lnTo>
                  <a:lnTo>
                    <a:pt x="31" y="442"/>
                  </a:lnTo>
                  <a:lnTo>
                    <a:pt x="37" y="416"/>
                  </a:lnTo>
                  <a:lnTo>
                    <a:pt x="48" y="391"/>
                  </a:lnTo>
                  <a:lnTo>
                    <a:pt x="63" y="367"/>
                  </a:lnTo>
                  <a:lnTo>
                    <a:pt x="78" y="345"/>
                  </a:lnTo>
                  <a:lnTo>
                    <a:pt x="93" y="325"/>
                  </a:lnTo>
                  <a:lnTo>
                    <a:pt x="109" y="307"/>
                  </a:lnTo>
                  <a:lnTo>
                    <a:pt x="125" y="290"/>
                  </a:lnTo>
                  <a:lnTo>
                    <a:pt x="142" y="272"/>
                  </a:lnTo>
                  <a:lnTo>
                    <a:pt x="161" y="257"/>
                  </a:lnTo>
                  <a:lnTo>
                    <a:pt x="179" y="242"/>
                  </a:lnTo>
                  <a:lnTo>
                    <a:pt x="199" y="227"/>
                  </a:lnTo>
                  <a:lnTo>
                    <a:pt x="218" y="215"/>
                  </a:lnTo>
                  <a:lnTo>
                    <a:pt x="239" y="202"/>
                  </a:lnTo>
                  <a:lnTo>
                    <a:pt x="260" y="189"/>
                  </a:lnTo>
                  <a:lnTo>
                    <a:pt x="281" y="178"/>
                  </a:lnTo>
                  <a:lnTo>
                    <a:pt x="303" y="167"/>
                  </a:lnTo>
                  <a:lnTo>
                    <a:pt x="323" y="156"/>
                  </a:lnTo>
                  <a:lnTo>
                    <a:pt x="345" y="147"/>
                  </a:lnTo>
                  <a:lnTo>
                    <a:pt x="367" y="136"/>
                  </a:lnTo>
                  <a:lnTo>
                    <a:pt x="390" y="127"/>
                  </a:lnTo>
                  <a:lnTo>
                    <a:pt x="412" y="118"/>
                  </a:lnTo>
                  <a:lnTo>
                    <a:pt x="436" y="107"/>
                  </a:lnTo>
                  <a:lnTo>
                    <a:pt x="460" y="98"/>
                  </a:lnTo>
                  <a:lnTo>
                    <a:pt x="485" y="89"/>
                  </a:lnTo>
                  <a:lnTo>
                    <a:pt x="509" y="80"/>
                  </a:lnTo>
                  <a:lnTo>
                    <a:pt x="533" y="71"/>
                  </a:lnTo>
                  <a:lnTo>
                    <a:pt x="557" y="62"/>
                  </a:lnTo>
                  <a:lnTo>
                    <a:pt x="582" y="54"/>
                  </a:lnTo>
                  <a:lnTo>
                    <a:pt x="607" y="48"/>
                  </a:lnTo>
                  <a:lnTo>
                    <a:pt x="632" y="39"/>
                  </a:lnTo>
                  <a:lnTo>
                    <a:pt x="656" y="34"/>
                  </a:lnTo>
                  <a:lnTo>
                    <a:pt x="681" y="27"/>
                  </a:lnTo>
                  <a:lnTo>
                    <a:pt x="707" y="22"/>
                  </a:lnTo>
                  <a:lnTo>
                    <a:pt x="732" y="16"/>
                  </a:lnTo>
                  <a:lnTo>
                    <a:pt x="757" y="12"/>
                  </a:lnTo>
                  <a:lnTo>
                    <a:pt x="783" y="8"/>
                  </a:lnTo>
                  <a:lnTo>
                    <a:pt x="809" y="5"/>
                  </a:lnTo>
                  <a:lnTo>
                    <a:pt x="810" y="4"/>
                  </a:lnTo>
                  <a:lnTo>
                    <a:pt x="812" y="3"/>
                  </a:lnTo>
                  <a:lnTo>
                    <a:pt x="812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6" name="Freeform 651"/>
            <p:cNvSpPr>
              <a:spLocks/>
            </p:cNvSpPr>
            <p:nvPr/>
          </p:nvSpPr>
          <p:spPr bwMode="auto">
            <a:xfrm>
              <a:off x="3953" y="2270"/>
              <a:ext cx="84" cy="28"/>
            </a:xfrm>
            <a:custGeom>
              <a:avLst/>
              <a:gdLst>
                <a:gd name="T0" fmla="*/ 0 w 169"/>
                <a:gd name="T1" fmla="*/ 0 h 57"/>
                <a:gd name="T2" fmla="*/ 1 w 169"/>
                <a:gd name="T3" fmla="*/ 1 h 57"/>
                <a:gd name="T4" fmla="*/ 2 w 169"/>
                <a:gd name="T5" fmla="*/ 1 h 57"/>
                <a:gd name="T6" fmla="*/ 3 w 169"/>
                <a:gd name="T7" fmla="*/ 2 h 57"/>
                <a:gd name="T8" fmla="*/ 4 w 169"/>
                <a:gd name="T9" fmla="*/ 2 h 57"/>
                <a:gd name="T10" fmla="*/ 6 w 169"/>
                <a:gd name="T11" fmla="*/ 3 h 57"/>
                <a:gd name="T12" fmla="*/ 7 w 169"/>
                <a:gd name="T13" fmla="*/ 3 h 57"/>
                <a:gd name="T14" fmla="*/ 8 w 169"/>
                <a:gd name="T15" fmla="*/ 3 h 57"/>
                <a:gd name="T16" fmla="*/ 10 w 169"/>
                <a:gd name="T17" fmla="*/ 3 h 57"/>
                <a:gd name="T18" fmla="*/ 10 w 169"/>
                <a:gd name="T19" fmla="*/ 3 h 57"/>
                <a:gd name="T20" fmla="*/ 10 w 169"/>
                <a:gd name="T21" fmla="*/ 3 h 57"/>
                <a:gd name="T22" fmla="*/ 10 w 169"/>
                <a:gd name="T23" fmla="*/ 2 h 57"/>
                <a:gd name="T24" fmla="*/ 10 w 169"/>
                <a:gd name="T25" fmla="*/ 2 h 57"/>
                <a:gd name="T26" fmla="*/ 9 w 169"/>
                <a:gd name="T27" fmla="*/ 2 h 57"/>
                <a:gd name="T28" fmla="*/ 7 w 169"/>
                <a:gd name="T29" fmla="*/ 2 h 57"/>
                <a:gd name="T30" fmla="*/ 6 w 169"/>
                <a:gd name="T31" fmla="*/ 2 h 57"/>
                <a:gd name="T32" fmla="*/ 5 w 169"/>
                <a:gd name="T33" fmla="*/ 1 h 57"/>
                <a:gd name="T34" fmla="*/ 4 w 169"/>
                <a:gd name="T35" fmla="*/ 1 h 57"/>
                <a:gd name="T36" fmla="*/ 2 w 169"/>
                <a:gd name="T37" fmla="*/ 1 h 57"/>
                <a:gd name="T38" fmla="*/ 1 w 169"/>
                <a:gd name="T39" fmla="*/ 0 h 57"/>
                <a:gd name="T40" fmla="*/ 0 w 169"/>
                <a:gd name="T41" fmla="*/ 0 h 57"/>
                <a:gd name="T42" fmla="*/ 0 w 169"/>
                <a:gd name="T43" fmla="*/ 0 h 57"/>
                <a:gd name="T44" fmla="*/ 0 w 169"/>
                <a:gd name="T45" fmla="*/ 0 h 57"/>
                <a:gd name="T46" fmla="*/ 0 w 169"/>
                <a:gd name="T47" fmla="*/ 0 h 57"/>
                <a:gd name="T48" fmla="*/ 0 w 169"/>
                <a:gd name="T49" fmla="*/ 0 h 57"/>
                <a:gd name="T50" fmla="*/ 0 w 169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57"/>
                <a:gd name="T80" fmla="*/ 169 w 16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57">
                  <a:moveTo>
                    <a:pt x="0" y="6"/>
                  </a:moveTo>
                  <a:lnTo>
                    <a:pt x="18" y="16"/>
                  </a:lnTo>
                  <a:lnTo>
                    <a:pt x="37" y="25"/>
                  </a:lnTo>
                  <a:lnTo>
                    <a:pt x="56" y="35"/>
                  </a:lnTo>
                  <a:lnTo>
                    <a:pt x="77" y="42"/>
                  </a:lnTo>
                  <a:lnTo>
                    <a:pt x="98" y="48"/>
                  </a:lnTo>
                  <a:lnTo>
                    <a:pt x="120" y="53"/>
                  </a:lnTo>
                  <a:lnTo>
                    <a:pt x="141" y="55"/>
                  </a:lnTo>
                  <a:lnTo>
                    <a:pt x="162" y="57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69" y="47"/>
                  </a:lnTo>
                  <a:lnTo>
                    <a:pt x="167" y="45"/>
                  </a:lnTo>
                  <a:lnTo>
                    <a:pt x="145" y="40"/>
                  </a:lnTo>
                  <a:lnTo>
                    <a:pt x="124" y="36"/>
                  </a:lnTo>
                  <a:lnTo>
                    <a:pt x="105" y="32"/>
                  </a:lnTo>
                  <a:lnTo>
                    <a:pt x="84" y="28"/>
                  </a:lnTo>
                  <a:lnTo>
                    <a:pt x="65" y="23"/>
                  </a:lnTo>
                  <a:lnTo>
                    <a:pt x="44" y="17"/>
                  </a:lnTo>
                  <a:lnTo>
                    <a:pt x="2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7" name="Freeform 652"/>
            <p:cNvSpPr>
              <a:spLocks/>
            </p:cNvSpPr>
            <p:nvPr/>
          </p:nvSpPr>
          <p:spPr bwMode="auto">
            <a:xfrm>
              <a:off x="3958" y="2305"/>
              <a:ext cx="72" cy="28"/>
            </a:xfrm>
            <a:custGeom>
              <a:avLst/>
              <a:gdLst>
                <a:gd name="T0" fmla="*/ 0 w 146"/>
                <a:gd name="T1" fmla="*/ 1 h 56"/>
                <a:gd name="T2" fmla="*/ 0 w 146"/>
                <a:gd name="T3" fmla="*/ 1 h 56"/>
                <a:gd name="T4" fmla="*/ 1 w 146"/>
                <a:gd name="T5" fmla="*/ 2 h 56"/>
                <a:gd name="T6" fmla="*/ 2 w 146"/>
                <a:gd name="T7" fmla="*/ 3 h 56"/>
                <a:gd name="T8" fmla="*/ 3 w 146"/>
                <a:gd name="T9" fmla="*/ 3 h 56"/>
                <a:gd name="T10" fmla="*/ 5 w 146"/>
                <a:gd name="T11" fmla="*/ 4 h 56"/>
                <a:gd name="T12" fmla="*/ 6 w 146"/>
                <a:gd name="T13" fmla="*/ 4 h 56"/>
                <a:gd name="T14" fmla="*/ 7 w 146"/>
                <a:gd name="T15" fmla="*/ 4 h 56"/>
                <a:gd name="T16" fmla="*/ 8 w 146"/>
                <a:gd name="T17" fmla="*/ 4 h 56"/>
                <a:gd name="T18" fmla="*/ 8 w 146"/>
                <a:gd name="T19" fmla="*/ 4 h 56"/>
                <a:gd name="T20" fmla="*/ 8 w 146"/>
                <a:gd name="T21" fmla="*/ 3 h 56"/>
                <a:gd name="T22" fmla="*/ 9 w 146"/>
                <a:gd name="T23" fmla="*/ 3 h 56"/>
                <a:gd name="T24" fmla="*/ 8 w 146"/>
                <a:gd name="T25" fmla="*/ 3 h 56"/>
                <a:gd name="T26" fmla="*/ 7 w 146"/>
                <a:gd name="T27" fmla="*/ 3 h 56"/>
                <a:gd name="T28" fmla="*/ 6 w 146"/>
                <a:gd name="T29" fmla="*/ 3 h 56"/>
                <a:gd name="T30" fmla="*/ 5 w 146"/>
                <a:gd name="T31" fmla="*/ 2 h 56"/>
                <a:gd name="T32" fmla="*/ 4 w 146"/>
                <a:gd name="T33" fmla="*/ 2 h 56"/>
                <a:gd name="T34" fmla="*/ 3 w 146"/>
                <a:gd name="T35" fmla="*/ 2 h 56"/>
                <a:gd name="T36" fmla="*/ 2 w 146"/>
                <a:gd name="T37" fmla="*/ 2 h 56"/>
                <a:gd name="T38" fmla="*/ 1 w 146"/>
                <a:gd name="T39" fmla="*/ 1 h 56"/>
                <a:gd name="T40" fmla="*/ 0 w 146"/>
                <a:gd name="T41" fmla="*/ 0 h 56"/>
                <a:gd name="T42" fmla="*/ 0 w 146"/>
                <a:gd name="T43" fmla="*/ 0 h 56"/>
                <a:gd name="T44" fmla="*/ 0 w 146"/>
                <a:gd name="T45" fmla="*/ 1 h 56"/>
                <a:gd name="T46" fmla="*/ 0 w 146"/>
                <a:gd name="T47" fmla="*/ 1 h 56"/>
                <a:gd name="T48" fmla="*/ 0 w 146"/>
                <a:gd name="T49" fmla="*/ 1 h 56"/>
                <a:gd name="T50" fmla="*/ 0 w 14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6"/>
                <a:gd name="T80" fmla="*/ 146 w 14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6">
                  <a:moveTo>
                    <a:pt x="0" y="4"/>
                  </a:moveTo>
                  <a:lnTo>
                    <a:pt x="13" y="16"/>
                  </a:lnTo>
                  <a:lnTo>
                    <a:pt x="28" y="27"/>
                  </a:lnTo>
                  <a:lnTo>
                    <a:pt x="44" y="37"/>
                  </a:lnTo>
                  <a:lnTo>
                    <a:pt x="63" y="44"/>
                  </a:lnTo>
                  <a:lnTo>
                    <a:pt x="81" y="51"/>
                  </a:lnTo>
                  <a:lnTo>
                    <a:pt x="99" y="55"/>
                  </a:lnTo>
                  <a:lnTo>
                    <a:pt x="119" y="56"/>
                  </a:lnTo>
                  <a:lnTo>
                    <a:pt x="137" y="55"/>
                  </a:lnTo>
                  <a:lnTo>
                    <a:pt x="141" y="52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2" y="38"/>
                  </a:lnTo>
                  <a:lnTo>
                    <a:pt x="124" y="35"/>
                  </a:lnTo>
                  <a:lnTo>
                    <a:pt x="106" y="33"/>
                  </a:lnTo>
                  <a:lnTo>
                    <a:pt x="88" y="30"/>
                  </a:lnTo>
                  <a:lnTo>
                    <a:pt x="71" y="27"/>
                  </a:lnTo>
                  <a:lnTo>
                    <a:pt x="52" y="23"/>
                  </a:lnTo>
                  <a:lnTo>
                    <a:pt x="36" y="18"/>
                  </a:lnTo>
                  <a:lnTo>
                    <a:pt x="19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8" name="Freeform 653"/>
            <p:cNvSpPr>
              <a:spLocks/>
            </p:cNvSpPr>
            <p:nvPr/>
          </p:nvSpPr>
          <p:spPr bwMode="auto">
            <a:xfrm>
              <a:off x="4030" y="2290"/>
              <a:ext cx="9" cy="44"/>
            </a:xfrm>
            <a:custGeom>
              <a:avLst/>
              <a:gdLst>
                <a:gd name="T0" fmla="*/ 1 w 18"/>
                <a:gd name="T1" fmla="*/ 0 h 89"/>
                <a:gd name="T2" fmla="*/ 1 w 18"/>
                <a:gd name="T3" fmla="*/ 1 h 89"/>
                <a:gd name="T4" fmla="*/ 0 w 18"/>
                <a:gd name="T5" fmla="*/ 2 h 89"/>
                <a:gd name="T6" fmla="*/ 0 w 18"/>
                <a:gd name="T7" fmla="*/ 4 h 89"/>
                <a:gd name="T8" fmla="*/ 1 w 18"/>
                <a:gd name="T9" fmla="*/ 5 h 89"/>
                <a:gd name="T10" fmla="*/ 1 w 18"/>
                <a:gd name="T11" fmla="*/ 5 h 89"/>
                <a:gd name="T12" fmla="*/ 1 w 18"/>
                <a:gd name="T13" fmla="*/ 5 h 89"/>
                <a:gd name="T14" fmla="*/ 2 w 18"/>
                <a:gd name="T15" fmla="*/ 5 h 89"/>
                <a:gd name="T16" fmla="*/ 2 w 18"/>
                <a:gd name="T17" fmla="*/ 4 h 89"/>
                <a:gd name="T18" fmla="*/ 1 w 18"/>
                <a:gd name="T19" fmla="*/ 3 h 89"/>
                <a:gd name="T20" fmla="*/ 1 w 18"/>
                <a:gd name="T21" fmla="*/ 2 h 89"/>
                <a:gd name="T22" fmla="*/ 1 w 18"/>
                <a:gd name="T23" fmla="*/ 1 h 89"/>
                <a:gd name="T24" fmla="*/ 2 w 18"/>
                <a:gd name="T25" fmla="*/ 0 h 89"/>
                <a:gd name="T26" fmla="*/ 2 w 18"/>
                <a:gd name="T27" fmla="*/ 0 h 89"/>
                <a:gd name="T28" fmla="*/ 1 w 18"/>
                <a:gd name="T29" fmla="*/ 0 h 89"/>
                <a:gd name="T30" fmla="*/ 1 w 18"/>
                <a:gd name="T31" fmla="*/ 0 h 89"/>
                <a:gd name="T32" fmla="*/ 1 w 18"/>
                <a:gd name="T33" fmla="*/ 0 h 89"/>
                <a:gd name="T34" fmla="*/ 1 w 18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9"/>
                <a:gd name="T56" fmla="*/ 18 w 18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9">
                  <a:moveTo>
                    <a:pt x="10" y="5"/>
                  </a:moveTo>
                  <a:lnTo>
                    <a:pt x="3" y="26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2"/>
                  </a:lnTo>
                  <a:lnTo>
                    <a:pt x="18" y="79"/>
                  </a:lnTo>
                  <a:lnTo>
                    <a:pt x="16" y="60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49" name="Freeform 654"/>
            <p:cNvSpPr>
              <a:spLocks/>
            </p:cNvSpPr>
            <p:nvPr/>
          </p:nvSpPr>
          <p:spPr bwMode="auto">
            <a:xfrm>
              <a:off x="3853" y="2458"/>
              <a:ext cx="467" cy="149"/>
            </a:xfrm>
            <a:custGeom>
              <a:avLst/>
              <a:gdLst>
                <a:gd name="T0" fmla="*/ 58 w 933"/>
                <a:gd name="T1" fmla="*/ 17 h 297"/>
                <a:gd name="T2" fmla="*/ 56 w 933"/>
                <a:gd name="T3" fmla="*/ 15 h 297"/>
                <a:gd name="T4" fmla="*/ 53 w 933"/>
                <a:gd name="T5" fmla="*/ 12 h 297"/>
                <a:gd name="T6" fmla="*/ 51 w 933"/>
                <a:gd name="T7" fmla="*/ 10 h 297"/>
                <a:gd name="T8" fmla="*/ 48 w 933"/>
                <a:gd name="T9" fmla="*/ 9 h 297"/>
                <a:gd name="T10" fmla="*/ 47 w 933"/>
                <a:gd name="T11" fmla="*/ 8 h 297"/>
                <a:gd name="T12" fmla="*/ 45 w 933"/>
                <a:gd name="T13" fmla="*/ 8 h 297"/>
                <a:gd name="T14" fmla="*/ 43 w 933"/>
                <a:gd name="T15" fmla="*/ 7 h 297"/>
                <a:gd name="T16" fmla="*/ 41 w 933"/>
                <a:gd name="T17" fmla="*/ 7 h 297"/>
                <a:gd name="T18" fmla="*/ 40 w 933"/>
                <a:gd name="T19" fmla="*/ 7 h 297"/>
                <a:gd name="T20" fmla="*/ 38 w 933"/>
                <a:gd name="T21" fmla="*/ 6 h 297"/>
                <a:gd name="T22" fmla="*/ 36 w 933"/>
                <a:gd name="T23" fmla="*/ 6 h 297"/>
                <a:gd name="T24" fmla="*/ 34 w 933"/>
                <a:gd name="T25" fmla="*/ 6 h 297"/>
                <a:gd name="T26" fmla="*/ 32 w 933"/>
                <a:gd name="T27" fmla="*/ 6 h 297"/>
                <a:gd name="T28" fmla="*/ 30 w 933"/>
                <a:gd name="T29" fmla="*/ 6 h 297"/>
                <a:gd name="T30" fmla="*/ 27 w 933"/>
                <a:gd name="T31" fmla="*/ 5 h 297"/>
                <a:gd name="T32" fmla="*/ 25 w 933"/>
                <a:gd name="T33" fmla="*/ 5 h 297"/>
                <a:gd name="T34" fmla="*/ 23 w 933"/>
                <a:gd name="T35" fmla="*/ 5 h 297"/>
                <a:gd name="T36" fmla="*/ 21 w 933"/>
                <a:gd name="T37" fmla="*/ 5 h 297"/>
                <a:gd name="T38" fmla="*/ 19 w 933"/>
                <a:gd name="T39" fmla="*/ 5 h 297"/>
                <a:gd name="T40" fmla="*/ 17 w 933"/>
                <a:gd name="T41" fmla="*/ 4 h 297"/>
                <a:gd name="T42" fmla="*/ 15 w 933"/>
                <a:gd name="T43" fmla="*/ 4 h 297"/>
                <a:gd name="T44" fmla="*/ 12 w 933"/>
                <a:gd name="T45" fmla="*/ 3 h 297"/>
                <a:gd name="T46" fmla="*/ 10 w 933"/>
                <a:gd name="T47" fmla="*/ 3 h 297"/>
                <a:gd name="T48" fmla="*/ 8 w 933"/>
                <a:gd name="T49" fmla="*/ 2 h 297"/>
                <a:gd name="T50" fmla="*/ 6 w 933"/>
                <a:gd name="T51" fmla="*/ 2 h 297"/>
                <a:gd name="T52" fmla="*/ 4 w 933"/>
                <a:gd name="T53" fmla="*/ 1 h 297"/>
                <a:gd name="T54" fmla="*/ 2 w 933"/>
                <a:gd name="T55" fmla="*/ 1 h 297"/>
                <a:gd name="T56" fmla="*/ 1 w 933"/>
                <a:gd name="T57" fmla="*/ 1 h 297"/>
                <a:gd name="T58" fmla="*/ 0 w 933"/>
                <a:gd name="T59" fmla="*/ 1 h 297"/>
                <a:gd name="T60" fmla="*/ 1 w 933"/>
                <a:gd name="T61" fmla="*/ 2 h 297"/>
                <a:gd name="T62" fmla="*/ 3 w 933"/>
                <a:gd name="T63" fmla="*/ 3 h 297"/>
                <a:gd name="T64" fmla="*/ 4 w 933"/>
                <a:gd name="T65" fmla="*/ 4 h 297"/>
                <a:gd name="T66" fmla="*/ 6 w 933"/>
                <a:gd name="T67" fmla="*/ 4 h 297"/>
                <a:gd name="T68" fmla="*/ 8 w 933"/>
                <a:gd name="T69" fmla="*/ 5 h 297"/>
                <a:gd name="T70" fmla="*/ 10 w 933"/>
                <a:gd name="T71" fmla="*/ 5 h 297"/>
                <a:gd name="T72" fmla="*/ 11 w 933"/>
                <a:gd name="T73" fmla="*/ 5 h 297"/>
                <a:gd name="T74" fmla="*/ 13 w 933"/>
                <a:gd name="T75" fmla="*/ 6 h 297"/>
                <a:gd name="T76" fmla="*/ 15 w 933"/>
                <a:gd name="T77" fmla="*/ 6 h 297"/>
                <a:gd name="T78" fmla="*/ 17 w 933"/>
                <a:gd name="T79" fmla="*/ 7 h 297"/>
                <a:gd name="T80" fmla="*/ 19 w 933"/>
                <a:gd name="T81" fmla="*/ 7 h 297"/>
                <a:gd name="T82" fmla="*/ 21 w 933"/>
                <a:gd name="T83" fmla="*/ 7 h 297"/>
                <a:gd name="T84" fmla="*/ 23 w 933"/>
                <a:gd name="T85" fmla="*/ 7 h 297"/>
                <a:gd name="T86" fmla="*/ 25 w 933"/>
                <a:gd name="T87" fmla="*/ 7 h 297"/>
                <a:gd name="T88" fmla="*/ 27 w 933"/>
                <a:gd name="T89" fmla="*/ 8 h 297"/>
                <a:gd name="T90" fmla="*/ 29 w 933"/>
                <a:gd name="T91" fmla="*/ 8 h 297"/>
                <a:gd name="T92" fmla="*/ 31 w 933"/>
                <a:gd name="T93" fmla="*/ 8 h 297"/>
                <a:gd name="T94" fmla="*/ 34 w 933"/>
                <a:gd name="T95" fmla="*/ 8 h 297"/>
                <a:gd name="T96" fmla="*/ 36 w 933"/>
                <a:gd name="T97" fmla="*/ 8 h 297"/>
                <a:gd name="T98" fmla="*/ 38 w 933"/>
                <a:gd name="T99" fmla="*/ 8 h 297"/>
                <a:gd name="T100" fmla="*/ 40 w 933"/>
                <a:gd name="T101" fmla="*/ 8 h 297"/>
                <a:gd name="T102" fmla="*/ 42 w 933"/>
                <a:gd name="T103" fmla="*/ 9 h 297"/>
                <a:gd name="T104" fmla="*/ 44 w 933"/>
                <a:gd name="T105" fmla="*/ 9 h 297"/>
                <a:gd name="T106" fmla="*/ 46 w 933"/>
                <a:gd name="T107" fmla="*/ 10 h 297"/>
                <a:gd name="T108" fmla="*/ 49 w 933"/>
                <a:gd name="T109" fmla="*/ 10 h 297"/>
                <a:gd name="T110" fmla="*/ 52 w 933"/>
                <a:gd name="T111" fmla="*/ 12 h 297"/>
                <a:gd name="T112" fmla="*/ 55 w 933"/>
                <a:gd name="T113" fmla="*/ 15 h 297"/>
                <a:gd name="T114" fmla="*/ 57 w 933"/>
                <a:gd name="T115" fmla="*/ 18 h 297"/>
                <a:gd name="T116" fmla="*/ 59 w 933"/>
                <a:gd name="T117" fmla="*/ 19 h 297"/>
                <a:gd name="T118" fmla="*/ 59 w 933"/>
                <a:gd name="T119" fmla="*/ 19 h 297"/>
                <a:gd name="T120" fmla="*/ 59 w 933"/>
                <a:gd name="T121" fmla="*/ 19 h 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3"/>
                <a:gd name="T184" fmla="*/ 0 h 297"/>
                <a:gd name="T185" fmla="*/ 933 w 933"/>
                <a:gd name="T186" fmla="*/ 297 h 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3" h="297">
                  <a:moveTo>
                    <a:pt x="933" y="291"/>
                  </a:moveTo>
                  <a:lnTo>
                    <a:pt x="915" y="270"/>
                  </a:lnTo>
                  <a:lnTo>
                    <a:pt x="898" y="249"/>
                  </a:lnTo>
                  <a:lnTo>
                    <a:pt x="882" y="227"/>
                  </a:lnTo>
                  <a:lnTo>
                    <a:pt x="865" y="207"/>
                  </a:lnTo>
                  <a:lnTo>
                    <a:pt x="846" y="188"/>
                  </a:lnTo>
                  <a:lnTo>
                    <a:pt x="826" y="170"/>
                  </a:lnTo>
                  <a:lnTo>
                    <a:pt x="804" y="154"/>
                  </a:lnTo>
                  <a:lnTo>
                    <a:pt x="780" y="140"/>
                  </a:lnTo>
                  <a:lnTo>
                    <a:pt x="767" y="135"/>
                  </a:lnTo>
                  <a:lnTo>
                    <a:pt x="753" y="129"/>
                  </a:lnTo>
                  <a:lnTo>
                    <a:pt x="739" y="124"/>
                  </a:lnTo>
                  <a:lnTo>
                    <a:pt x="727" y="120"/>
                  </a:lnTo>
                  <a:lnTo>
                    <a:pt x="712" y="115"/>
                  </a:lnTo>
                  <a:lnTo>
                    <a:pt x="698" y="112"/>
                  </a:lnTo>
                  <a:lnTo>
                    <a:pt x="684" y="108"/>
                  </a:lnTo>
                  <a:lnTo>
                    <a:pt x="670" y="105"/>
                  </a:lnTo>
                  <a:lnTo>
                    <a:pt x="655" y="101"/>
                  </a:lnTo>
                  <a:lnTo>
                    <a:pt x="641" y="99"/>
                  </a:lnTo>
                  <a:lnTo>
                    <a:pt x="626" y="97"/>
                  </a:lnTo>
                  <a:lnTo>
                    <a:pt x="613" y="94"/>
                  </a:lnTo>
                  <a:lnTo>
                    <a:pt x="598" y="92"/>
                  </a:lnTo>
                  <a:lnTo>
                    <a:pt x="584" y="91"/>
                  </a:lnTo>
                  <a:lnTo>
                    <a:pt x="569" y="89"/>
                  </a:lnTo>
                  <a:lnTo>
                    <a:pt x="555" y="87"/>
                  </a:lnTo>
                  <a:lnTo>
                    <a:pt x="538" y="85"/>
                  </a:lnTo>
                  <a:lnTo>
                    <a:pt x="520" y="84"/>
                  </a:lnTo>
                  <a:lnTo>
                    <a:pt x="502" y="83"/>
                  </a:lnTo>
                  <a:lnTo>
                    <a:pt x="485" y="82"/>
                  </a:lnTo>
                  <a:lnTo>
                    <a:pt x="468" y="81"/>
                  </a:lnTo>
                  <a:lnTo>
                    <a:pt x="449" y="79"/>
                  </a:lnTo>
                  <a:lnTo>
                    <a:pt x="432" y="78"/>
                  </a:lnTo>
                  <a:lnTo>
                    <a:pt x="415" y="77"/>
                  </a:lnTo>
                  <a:lnTo>
                    <a:pt x="396" y="76"/>
                  </a:lnTo>
                  <a:lnTo>
                    <a:pt x="379" y="75"/>
                  </a:lnTo>
                  <a:lnTo>
                    <a:pt x="362" y="74"/>
                  </a:lnTo>
                  <a:lnTo>
                    <a:pt x="343" y="71"/>
                  </a:lnTo>
                  <a:lnTo>
                    <a:pt x="326" y="70"/>
                  </a:lnTo>
                  <a:lnTo>
                    <a:pt x="309" y="68"/>
                  </a:lnTo>
                  <a:lnTo>
                    <a:pt x="291" y="66"/>
                  </a:lnTo>
                  <a:lnTo>
                    <a:pt x="274" y="62"/>
                  </a:lnTo>
                  <a:lnTo>
                    <a:pt x="258" y="59"/>
                  </a:lnTo>
                  <a:lnTo>
                    <a:pt x="242" y="56"/>
                  </a:lnTo>
                  <a:lnTo>
                    <a:pt x="225" y="53"/>
                  </a:lnTo>
                  <a:lnTo>
                    <a:pt x="208" y="48"/>
                  </a:lnTo>
                  <a:lnTo>
                    <a:pt x="192" y="45"/>
                  </a:lnTo>
                  <a:lnTo>
                    <a:pt x="176" y="41"/>
                  </a:lnTo>
                  <a:lnTo>
                    <a:pt x="160" y="37"/>
                  </a:lnTo>
                  <a:lnTo>
                    <a:pt x="144" y="32"/>
                  </a:lnTo>
                  <a:lnTo>
                    <a:pt x="128" y="29"/>
                  </a:lnTo>
                  <a:lnTo>
                    <a:pt x="112" y="24"/>
                  </a:lnTo>
                  <a:lnTo>
                    <a:pt x="96" y="19"/>
                  </a:lnTo>
                  <a:lnTo>
                    <a:pt x="79" y="16"/>
                  </a:lnTo>
                  <a:lnTo>
                    <a:pt x="63" y="11"/>
                  </a:lnTo>
                  <a:lnTo>
                    <a:pt x="47" y="8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25" y="34"/>
                  </a:lnTo>
                  <a:lnTo>
                    <a:pt x="38" y="40"/>
                  </a:lnTo>
                  <a:lnTo>
                    <a:pt x="51" y="46"/>
                  </a:lnTo>
                  <a:lnTo>
                    <a:pt x="63" y="51"/>
                  </a:lnTo>
                  <a:lnTo>
                    <a:pt x="77" y="55"/>
                  </a:lnTo>
                  <a:lnTo>
                    <a:pt x="91" y="60"/>
                  </a:lnTo>
                  <a:lnTo>
                    <a:pt x="105" y="63"/>
                  </a:lnTo>
                  <a:lnTo>
                    <a:pt x="119" y="67"/>
                  </a:lnTo>
                  <a:lnTo>
                    <a:pt x="132" y="69"/>
                  </a:lnTo>
                  <a:lnTo>
                    <a:pt x="147" y="72"/>
                  </a:lnTo>
                  <a:lnTo>
                    <a:pt x="161" y="75"/>
                  </a:lnTo>
                  <a:lnTo>
                    <a:pt x="175" y="78"/>
                  </a:lnTo>
                  <a:lnTo>
                    <a:pt x="188" y="81"/>
                  </a:lnTo>
                  <a:lnTo>
                    <a:pt x="202" y="83"/>
                  </a:lnTo>
                  <a:lnTo>
                    <a:pt x="214" y="86"/>
                  </a:lnTo>
                  <a:lnTo>
                    <a:pt x="230" y="90"/>
                  </a:lnTo>
                  <a:lnTo>
                    <a:pt x="248" y="93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7" y="101"/>
                  </a:lnTo>
                  <a:lnTo>
                    <a:pt x="313" y="104"/>
                  </a:lnTo>
                  <a:lnTo>
                    <a:pt x="329" y="106"/>
                  </a:lnTo>
                  <a:lnTo>
                    <a:pt x="347" y="107"/>
                  </a:lnTo>
                  <a:lnTo>
                    <a:pt x="363" y="108"/>
                  </a:lnTo>
                  <a:lnTo>
                    <a:pt x="380" y="109"/>
                  </a:lnTo>
                  <a:lnTo>
                    <a:pt x="396" y="110"/>
                  </a:lnTo>
                  <a:lnTo>
                    <a:pt x="413" y="112"/>
                  </a:lnTo>
                  <a:lnTo>
                    <a:pt x="430" y="113"/>
                  </a:lnTo>
                  <a:lnTo>
                    <a:pt x="447" y="114"/>
                  </a:lnTo>
                  <a:lnTo>
                    <a:pt x="463" y="114"/>
                  </a:lnTo>
                  <a:lnTo>
                    <a:pt x="480" y="115"/>
                  </a:lnTo>
                  <a:lnTo>
                    <a:pt x="496" y="116"/>
                  </a:lnTo>
                  <a:lnTo>
                    <a:pt x="514" y="116"/>
                  </a:lnTo>
                  <a:lnTo>
                    <a:pt x="530" y="117"/>
                  </a:lnTo>
                  <a:lnTo>
                    <a:pt x="547" y="119"/>
                  </a:lnTo>
                  <a:lnTo>
                    <a:pt x="563" y="120"/>
                  </a:lnTo>
                  <a:lnTo>
                    <a:pt x="580" y="121"/>
                  </a:lnTo>
                  <a:lnTo>
                    <a:pt x="597" y="122"/>
                  </a:lnTo>
                  <a:lnTo>
                    <a:pt x="614" y="124"/>
                  </a:lnTo>
                  <a:lnTo>
                    <a:pt x="630" y="127"/>
                  </a:lnTo>
                  <a:lnTo>
                    <a:pt x="647" y="129"/>
                  </a:lnTo>
                  <a:lnTo>
                    <a:pt x="663" y="131"/>
                  </a:lnTo>
                  <a:lnTo>
                    <a:pt x="679" y="134"/>
                  </a:lnTo>
                  <a:lnTo>
                    <a:pt x="697" y="137"/>
                  </a:lnTo>
                  <a:lnTo>
                    <a:pt x="713" y="142"/>
                  </a:lnTo>
                  <a:lnTo>
                    <a:pt x="729" y="145"/>
                  </a:lnTo>
                  <a:lnTo>
                    <a:pt x="745" y="150"/>
                  </a:lnTo>
                  <a:lnTo>
                    <a:pt x="775" y="160"/>
                  </a:lnTo>
                  <a:lnTo>
                    <a:pt x="800" y="174"/>
                  </a:lnTo>
                  <a:lnTo>
                    <a:pt x="825" y="190"/>
                  </a:lnTo>
                  <a:lnTo>
                    <a:pt x="846" y="210"/>
                  </a:lnTo>
                  <a:lnTo>
                    <a:pt x="867" y="229"/>
                  </a:lnTo>
                  <a:lnTo>
                    <a:pt x="888" y="251"/>
                  </a:lnTo>
                  <a:lnTo>
                    <a:pt x="907" y="274"/>
                  </a:lnTo>
                  <a:lnTo>
                    <a:pt x="927" y="297"/>
                  </a:lnTo>
                  <a:lnTo>
                    <a:pt x="929" y="297"/>
                  </a:lnTo>
                  <a:lnTo>
                    <a:pt x="932" y="296"/>
                  </a:lnTo>
                  <a:lnTo>
                    <a:pt x="933" y="294"/>
                  </a:lnTo>
                  <a:lnTo>
                    <a:pt x="93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0" name="Freeform 655"/>
            <p:cNvSpPr>
              <a:spLocks/>
            </p:cNvSpPr>
            <p:nvPr/>
          </p:nvSpPr>
          <p:spPr bwMode="auto">
            <a:xfrm>
              <a:off x="3836" y="2552"/>
              <a:ext cx="546" cy="181"/>
            </a:xfrm>
            <a:custGeom>
              <a:avLst/>
              <a:gdLst>
                <a:gd name="T0" fmla="*/ 66 w 1092"/>
                <a:gd name="T1" fmla="*/ 23 h 362"/>
                <a:gd name="T2" fmla="*/ 62 w 1092"/>
                <a:gd name="T3" fmla="*/ 22 h 362"/>
                <a:gd name="T4" fmla="*/ 57 w 1092"/>
                <a:gd name="T5" fmla="*/ 22 h 362"/>
                <a:gd name="T6" fmla="*/ 53 w 1092"/>
                <a:gd name="T7" fmla="*/ 21 h 362"/>
                <a:gd name="T8" fmla="*/ 49 w 1092"/>
                <a:gd name="T9" fmla="*/ 21 h 362"/>
                <a:gd name="T10" fmla="*/ 44 w 1092"/>
                <a:gd name="T11" fmla="*/ 20 h 362"/>
                <a:gd name="T12" fmla="*/ 40 w 1092"/>
                <a:gd name="T13" fmla="*/ 19 h 362"/>
                <a:gd name="T14" fmla="*/ 36 w 1092"/>
                <a:gd name="T15" fmla="*/ 18 h 362"/>
                <a:gd name="T16" fmla="*/ 32 w 1092"/>
                <a:gd name="T17" fmla="*/ 16 h 362"/>
                <a:gd name="T18" fmla="*/ 30 w 1092"/>
                <a:gd name="T19" fmla="*/ 16 h 362"/>
                <a:gd name="T20" fmla="*/ 28 w 1092"/>
                <a:gd name="T21" fmla="*/ 15 h 362"/>
                <a:gd name="T22" fmla="*/ 26 w 1092"/>
                <a:gd name="T23" fmla="*/ 14 h 362"/>
                <a:gd name="T24" fmla="*/ 23 w 1092"/>
                <a:gd name="T25" fmla="*/ 13 h 362"/>
                <a:gd name="T26" fmla="*/ 21 w 1092"/>
                <a:gd name="T27" fmla="*/ 11 h 362"/>
                <a:gd name="T28" fmla="*/ 19 w 1092"/>
                <a:gd name="T29" fmla="*/ 10 h 362"/>
                <a:gd name="T30" fmla="*/ 17 w 1092"/>
                <a:gd name="T31" fmla="*/ 9 h 362"/>
                <a:gd name="T32" fmla="*/ 15 w 1092"/>
                <a:gd name="T33" fmla="*/ 8 h 362"/>
                <a:gd name="T34" fmla="*/ 13 w 1092"/>
                <a:gd name="T35" fmla="*/ 7 h 362"/>
                <a:gd name="T36" fmla="*/ 12 w 1092"/>
                <a:gd name="T37" fmla="*/ 6 h 362"/>
                <a:gd name="T38" fmla="*/ 10 w 1092"/>
                <a:gd name="T39" fmla="*/ 5 h 362"/>
                <a:gd name="T40" fmla="*/ 8 w 1092"/>
                <a:gd name="T41" fmla="*/ 3 h 362"/>
                <a:gd name="T42" fmla="*/ 6 w 1092"/>
                <a:gd name="T43" fmla="*/ 2 h 362"/>
                <a:gd name="T44" fmla="*/ 4 w 1092"/>
                <a:gd name="T45" fmla="*/ 2 h 362"/>
                <a:gd name="T46" fmla="*/ 2 w 1092"/>
                <a:gd name="T47" fmla="*/ 1 h 362"/>
                <a:gd name="T48" fmla="*/ 1 w 1092"/>
                <a:gd name="T49" fmla="*/ 1 h 362"/>
                <a:gd name="T50" fmla="*/ 0 w 1092"/>
                <a:gd name="T51" fmla="*/ 2 h 362"/>
                <a:gd name="T52" fmla="*/ 2 w 1092"/>
                <a:gd name="T53" fmla="*/ 3 h 362"/>
                <a:gd name="T54" fmla="*/ 3 w 1092"/>
                <a:gd name="T55" fmla="*/ 4 h 362"/>
                <a:gd name="T56" fmla="*/ 5 w 1092"/>
                <a:gd name="T57" fmla="*/ 5 h 362"/>
                <a:gd name="T58" fmla="*/ 7 w 1092"/>
                <a:gd name="T59" fmla="*/ 6 h 362"/>
                <a:gd name="T60" fmla="*/ 8 w 1092"/>
                <a:gd name="T61" fmla="*/ 7 h 362"/>
                <a:gd name="T62" fmla="*/ 10 w 1092"/>
                <a:gd name="T63" fmla="*/ 8 h 362"/>
                <a:gd name="T64" fmla="*/ 12 w 1092"/>
                <a:gd name="T65" fmla="*/ 9 h 362"/>
                <a:gd name="T66" fmla="*/ 14 w 1092"/>
                <a:gd name="T67" fmla="*/ 10 h 362"/>
                <a:gd name="T68" fmla="*/ 16 w 1092"/>
                <a:gd name="T69" fmla="*/ 11 h 362"/>
                <a:gd name="T70" fmla="*/ 18 w 1092"/>
                <a:gd name="T71" fmla="*/ 12 h 362"/>
                <a:gd name="T72" fmla="*/ 20 w 1092"/>
                <a:gd name="T73" fmla="*/ 13 h 362"/>
                <a:gd name="T74" fmla="*/ 23 w 1092"/>
                <a:gd name="T75" fmla="*/ 14 h 362"/>
                <a:gd name="T76" fmla="*/ 25 w 1092"/>
                <a:gd name="T77" fmla="*/ 15 h 362"/>
                <a:gd name="T78" fmla="*/ 27 w 1092"/>
                <a:gd name="T79" fmla="*/ 16 h 362"/>
                <a:gd name="T80" fmla="*/ 29 w 1092"/>
                <a:gd name="T81" fmla="*/ 17 h 362"/>
                <a:gd name="T82" fmla="*/ 32 w 1092"/>
                <a:gd name="T83" fmla="*/ 18 h 362"/>
                <a:gd name="T84" fmla="*/ 35 w 1092"/>
                <a:gd name="T85" fmla="*/ 19 h 362"/>
                <a:gd name="T86" fmla="*/ 39 w 1092"/>
                <a:gd name="T87" fmla="*/ 20 h 362"/>
                <a:gd name="T88" fmla="*/ 44 w 1092"/>
                <a:gd name="T89" fmla="*/ 21 h 362"/>
                <a:gd name="T90" fmla="*/ 48 w 1092"/>
                <a:gd name="T91" fmla="*/ 22 h 362"/>
                <a:gd name="T92" fmla="*/ 53 w 1092"/>
                <a:gd name="T93" fmla="*/ 22 h 362"/>
                <a:gd name="T94" fmla="*/ 57 w 1092"/>
                <a:gd name="T95" fmla="*/ 23 h 362"/>
                <a:gd name="T96" fmla="*/ 62 w 1092"/>
                <a:gd name="T97" fmla="*/ 23 h 362"/>
                <a:gd name="T98" fmla="*/ 66 w 1092"/>
                <a:gd name="T99" fmla="*/ 23 h 362"/>
                <a:gd name="T100" fmla="*/ 69 w 1092"/>
                <a:gd name="T101" fmla="*/ 23 h 362"/>
                <a:gd name="T102" fmla="*/ 69 w 1092"/>
                <a:gd name="T103" fmla="*/ 23 h 362"/>
                <a:gd name="T104" fmla="*/ 69 w 1092"/>
                <a:gd name="T105" fmla="*/ 23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2"/>
                <a:gd name="T160" fmla="*/ 0 h 362"/>
                <a:gd name="T161" fmla="*/ 1092 w 1092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2" h="362">
                  <a:moveTo>
                    <a:pt x="1091" y="358"/>
                  </a:moveTo>
                  <a:lnTo>
                    <a:pt x="1055" y="357"/>
                  </a:lnTo>
                  <a:lnTo>
                    <a:pt x="1020" y="355"/>
                  </a:lnTo>
                  <a:lnTo>
                    <a:pt x="984" y="351"/>
                  </a:lnTo>
                  <a:lnTo>
                    <a:pt x="948" y="349"/>
                  </a:lnTo>
                  <a:lnTo>
                    <a:pt x="912" y="344"/>
                  </a:lnTo>
                  <a:lnTo>
                    <a:pt x="877" y="341"/>
                  </a:lnTo>
                  <a:lnTo>
                    <a:pt x="841" y="336"/>
                  </a:lnTo>
                  <a:lnTo>
                    <a:pt x="805" y="330"/>
                  </a:lnTo>
                  <a:lnTo>
                    <a:pt x="770" y="325"/>
                  </a:lnTo>
                  <a:lnTo>
                    <a:pt x="735" y="318"/>
                  </a:lnTo>
                  <a:lnTo>
                    <a:pt x="699" y="310"/>
                  </a:lnTo>
                  <a:lnTo>
                    <a:pt x="665" y="302"/>
                  </a:lnTo>
                  <a:lnTo>
                    <a:pt x="630" y="294"/>
                  </a:lnTo>
                  <a:lnTo>
                    <a:pt x="596" y="283"/>
                  </a:lnTo>
                  <a:lnTo>
                    <a:pt x="561" y="273"/>
                  </a:lnTo>
                  <a:lnTo>
                    <a:pt x="528" y="261"/>
                  </a:lnTo>
                  <a:lnTo>
                    <a:pt x="509" y="254"/>
                  </a:lnTo>
                  <a:lnTo>
                    <a:pt x="491" y="247"/>
                  </a:lnTo>
                  <a:lnTo>
                    <a:pt x="474" y="241"/>
                  </a:lnTo>
                  <a:lnTo>
                    <a:pt x="455" y="234"/>
                  </a:lnTo>
                  <a:lnTo>
                    <a:pt x="437" y="227"/>
                  </a:lnTo>
                  <a:lnTo>
                    <a:pt x="420" y="219"/>
                  </a:lnTo>
                  <a:lnTo>
                    <a:pt x="401" y="211"/>
                  </a:lnTo>
                  <a:lnTo>
                    <a:pt x="384" y="202"/>
                  </a:lnTo>
                  <a:lnTo>
                    <a:pt x="367" y="194"/>
                  </a:lnTo>
                  <a:lnTo>
                    <a:pt x="349" y="185"/>
                  </a:lnTo>
                  <a:lnTo>
                    <a:pt x="332" y="176"/>
                  </a:lnTo>
                  <a:lnTo>
                    <a:pt x="315" y="168"/>
                  </a:lnTo>
                  <a:lnTo>
                    <a:pt x="298" y="158"/>
                  </a:lnTo>
                  <a:lnTo>
                    <a:pt x="280" y="148"/>
                  </a:lnTo>
                  <a:lnTo>
                    <a:pt x="263" y="139"/>
                  </a:lnTo>
                  <a:lnTo>
                    <a:pt x="247" y="129"/>
                  </a:lnTo>
                  <a:lnTo>
                    <a:pt x="233" y="121"/>
                  </a:lnTo>
                  <a:lnTo>
                    <a:pt x="219" y="111"/>
                  </a:lnTo>
                  <a:lnTo>
                    <a:pt x="205" y="102"/>
                  </a:lnTo>
                  <a:lnTo>
                    <a:pt x="192" y="93"/>
                  </a:lnTo>
                  <a:lnTo>
                    <a:pt x="178" y="84"/>
                  </a:lnTo>
                  <a:lnTo>
                    <a:pt x="164" y="75"/>
                  </a:lnTo>
                  <a:lnTo>
                    <a:pt x="149" y="65"/>
                  </a:lnTo>
                  <a:lnTo>
                    <a:pt x="135" y="57"/>
                  </a:lnTo>
                  <a:lnTo>
                    <a:pt x="120" y="48"/>
                  </a:lnTo>
                  <a:lnTo>
                    <a:pt x="106" y="40"/>
                  </a:lnTo>
                  <a:lnTo>
                    <a:pt x="91" y="32"/>
                  </a:lnTo>
                  <a:lnTo>
                    <a:pt x="76" y="24"/>
                  </a:lnTo>
                  <a:lnTo>
                    <a:pt x="61" y="17"/>
                  </a:lnTo>
                  <a:lnTo>
                    <a:pt x="46" y="11"/>
                  </a:lnTo>
                  <a:lnTo>
                    <a:pt x="32" y="4"/>
                  </a:lnTo>
                  <a:lnTo>
                    <a:pt x="17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35"/>
                  </a:lnTo>
                  <a:lnTo>
                    <a:pt x="29" y="43"/>
                  </a:lnTo>
                  <a:lnTo>
                    <a:pt x="43" y="53"/>
                  </a:lnTo>
                  <a:lnTo>
                    <a:pt x="57" y="61"/>
                  </a:lnTo>
                  <a:lnTo>
                    <a:pt x="71" y="68"/>
                  </a:lnTo>
                  <a:lnTo>
                    <a:pt x="86" y="75"/>
                  </a:lnTo>
                  <a:lnTo>
                    <a:pt x="99" y="83"/>
                  </a:lnTo>
                  <a:lnTo>
                    <a:pt x="113" y="90"/>
                  </a:lnTo>
                  <a:lnTo>
                    <a:pt x="128" y="98"/>
                  </a:lnTo>
                  <a:lnTo>
                    <a:pt x="143" y="107"/>
                  </a:lnTo>
                  <a:lnTo>
                    <a:pt x="158" y="115"/>
                  </a:lnTo>
                  <a:lnTo>
                    <a:pt x="173" y="124"/>
                  </a:lnTo>
                  <a:lnTo>
                    <a:pt x="187" y="133"/>
                  </a:lnTo>
                  <a:lnTo>
                    <a:pt x="202" y="143"/>
                  </a:lnTo>
                  <a:lnTo>
                    <a:pt x="217" y="151"/>
                  </a:lnTo>
                  <a:lnTo>
                    <a:pt x="232" y="160"/>
                  </a:lnTo>
                  <a:lnTo>
                    <a:pt x="249" y="170"/>
                  </a:lnTo>
                  <a:lnTo>
                    <a:pt x="266" y="179"/>
                  </a:lnTo>
                  <a:lnTo>
                    <a:pt x="284" y="189"/>
                  </a:lnTo>
                  <a:lnTo>
                    <a:pt x="301" y="198"/>
                  </a:lnTo>
                  <a:lnTo>
                    <a:pt x="318" y="207"/>
                  </a:lnTo>
                  <a:lnTo>
                    <a:pt x="336" y="215"/>
                  </a:lnTo>
                  <a:lnTo>
                    <a:pt x="354" y="223"/>
                  </a:lnTo>
                  <a:lnTo>
                    <a:pt x="371" y="231"/>
                  </a:lnTo>
                  <a:lnTo>
                    <a:pt x="390" y="239"/>
                  </a:lnTo>
                  <a:lnTo>
                    <a:pt x="407" y="247"/>
                  </a:lnTo>
                  <a:lnTo>
                    <a:pt x="425" y="254"/>
                  </a:lnTo>
                  <a:lnTo>
                    <a:pt x="444" y="262"/>
                  </a:lnTo>
                  <a:lnTo>
                    <a:pt x="462" y="269"/>
                  </a:lnTo>
                  <a:lnTo>
                    <a:pt x="481" y="276"/>
                  </a:lnTo>
                  <a:lnTo>
                    <a:pt x="499" y="282"/>
                  </a:lnTo>
                  <a:lnTo>
                    <a:pt x="517" y="289"/>
                  </a:lnTo>
                  <a:lnTo>
                    <a:pt x="552" y="299"/>
                  </a:lnTo>
                  <a:lnTo>
                    <a:pt x="587" y="310"/>
                  </a:lnTo>
                  <a:lnTo>
                    <a:pt x="621" y="319"/>
                  </a:lnTo>
                  <a:lnTo>
                    <a:pt x="657" y="326"/>
                  </a:lnTo>
                  <a:lnTo>
                    <a:pt x="693" y="333"/>
                  </a:lnTo>
                  <a:lnTo>
                    <a:pt x="728" y="338"/>
                  </a:lnTo>
                  <a:lnTo>
                    <a:pt x="765" y="344"/>
                  </a:lnTo>
                  <a:lnTo>
                    <a:pt x="801" y="349"/>
                  </a:lnTo>
                  <a:lnTo>
                    <a:pt x="838" y="352"/>
                  </a:lnTo>
                  <a:lnTo>
                    <a:pt x="873" y="355"/>
                  </a:lnTo>
                  <a:lnTo>
                    <a:pt x="910" y="358"/>
                  </a:lnTo>
                  <a:lnTo>
                    <a:pt x="946" y="359"/>
                  </a:lnTo>
                  <a:lnTo>
                    <a:pt x="983" y="360"/>
                  </a:lnTo>
                  <a:lnTo>
                    <a:pt x="1018" y="362"/>
                  </a:lnTo>
                  <a:lnTo>
                    <a:pt x="1055" y="362"/>
                  </a:lnTo>
                  <a:lnTo>
                    <a:pt x="1091" y="362"/>
                  </a:lnTo>
                  <a:lnTo>
                    <a:pt x="1092" y="362"/>
                  </a:lnTo>
                  <a:lnTo>
                    <a:pt x="1092" y="359"/>
                  </a:lnTo>
                  <a:lnTo>
                    <a:pt x="1092" y="358"/>
                  </a:lnTo>
                  <a:lnTo>
                    <a:pt x="1091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1" name="Freeform 656"/>
            <p:cNvSpPr>
              <a:spLocks/>
            </p:cNvSpPr>
            <p:nvPr/>
          </p:nvSpPr>
          <p:spPr bwMode="auto">
            <a:xfrm>
              <a:off x="4251" y="2513"/>
              <a:ext cx="181" cy="192"/>
            </a:xfrm>
            <a:custGeom>
              <a:avLst/>
              <a:gdLst>
                <a:gd name="T0" fmla="*/ 23 w 360"/>
                <a:gd name="T1" fmla="*/ 24 h 384"/>
                <a:gd name="T2" fmla="*/ 23 w 360"/>
                <a:gd name="T3" fmla="*/ 22 h 384"/>
                <a:gd name="T4" fmla="*/ 22 w 360"/>
                <a:gd name="T5" fmla="*/ 20 h 384"/>
                <a:gd name="T6" fmla="*/ 22 w 360"/>
                <a:gd name="T7" fmla="*/ 18 h 384"/>
                <a:gd name="T8" fmla="*/ 21 w 360"/>
                <a:gd name="T9" fmla="*/ 16 h 384"/>
                <a:gd name="T10" fmla="*/ 20 w 360"/>
                <a:gd name="T11" fmla="*/ 14 h 384"/>
                <a:gd name="T12" fmla="*/ 19 w 360"/>
                <a:gd name="T13" fmla="*/ 13 h 384"/>
                <a:gd name="T14" fmla="*/ 17 w 360"/>
                <a:gd name="T15" fmla="*/ 11 h 384"/>
                <a:gd name="T16" fmla="*/ 16 w 360"/>
                <a:gd name="T17" fmla="*/ 9 h 384"/>
                <a:gd name="T18" fmla="*/ 14 w 360"/>
                <a:gd name="T19" fmla="*/ 8 h 384"/>
                <a:gd name="T20" fmla="*/ 13 w 360"/>
                <a:gd name="T21" fmla="*/ 7 h 384"/>
                <a:gd name="T22" fmla="*/ 11 w 360"/>
                <a:gd name="T23" fmla="*/ 5 h 384"/>
                <a:gd name="T24" fmla="*/ 9 w 360"/>
                <a:gd name="T25" fmla="*/ 4 h 384"/>
                <a:gd name="T26" fmla="*/ 7 w 360"/>
                <a:gd name="T27" fmla="*/ 3 h 384"/>
                <a:gd name="T28" fmla="*/ 5 w 360"/>
                <a:gd name="T29" fmla="*/ 2 h 384"/>
                <a:gd name="T30" fmla="*/ 3 w 360"/>
                <a:gd name="T31" fmla="*/ 1 h 384"/>
                <a:gd name="T32" fmla="*/ 2 w 360"/>
                <a:gd name="T33" fmla="*/ 0 h 384"/>
                <a:gd name="T34" fmla="*/ 1 w 360"/>
                <a:gd name="T35" fmla="*/ 0 h 384"/>
                <a:gd name="T36" fmla="*/ 1 w 360"/>
                <a:gd name="T37" fmla="*/ 1 h 384"/>
                <a:gd name="T38" fmla="*/ 0 w 360"/>
                <a:gd name="T39" fmla="*/ 1 h 384"/>
                <a:gd name="T40" fmla="*/ 1 w 360"/>
                <a:gd name="T41" fmla="*/ 2 h 384"/>
                <a:gd name="T42" fmla="*/ 1 w 360"/>
                <a:gd name="T43" fmla="*/ 3 h 384"/>
                <a:gd name="T44" fmla="*/ 2 w 360"/>
                <a:gd name="T45" fmla="*/ 3 h 384"/>
                <a:gd name="T46" fmla="*/ 2 w 360"/>
                <a:gd name="T47" fmla="*/ 3 h 384"/>
                <a:gd name="T48" fmla="*/ 3 w 360"/>
                <a:gd name="T49" fmla="*/ 4 h 384"/>
                <a:gd name="T50" fmla="*/ 4 w 360"/>
                <a:gd name="T51" fmla="*/ 4 h 384"/>
                <a:gd name="T52" fmla="*/ 4 w 360"/>
                <a:gd name="T53" fmla="*/ 4 h 384"/>
                <a:gd name="T54" fmla="*/ 5 w 360"/>
                <a:gd name="T55" fmla="*/ 5 h 384"/>
                <a:gd name="T56" fmla="*/ 6 w 360"/>
                <a:gd name="T57" fmla="*/ 5 h 384"/>
                <a:gd name="T58" fmla="*/ 7 w 360"/>
                <a:gd name="T59" fmla="*/ 5 h 384"/>
                <a:gd name="T60" fmla="*/ 8 w 360"/>
                <a:gd name="T61" fmla="*/ 6 h 384"/>
                <a:gd name="T62" fmla="*/ 9 w 360"/>
                <a:gd name="T63" fmla="*/ 6 h 384"/>
                <a:gd name="T64" fmla="*/ 10 w 360"/>
                <a:gd name="T65" fmla="*/ 7 h 384"/>
                <a:gd name="T66" fmla="*/ 11 w 360"/>
                <a:gd name="T67" fmla="*/ 7 h 384"/>
                <a:gd name="T68" fmla="*/ 12 w 360"/>
                <a:gd name="T69" fmla="*/ 8 h 384"/>
                <a:gd name="T70" fmla="*/ 13 w 360"/>
                <a:gd name="T71" fmla="*/ 9 h 384"/>
                <a:gd name="T72" fmla="*/ 14 w 360"/>
                <a:gd name="T73" fmla="*/ 9 h 384"/>
                <a:gd name="T74" fmla="*/ 15 w 360"/>
                <a:gd name="T75" fmla="*/ 11 h 384"/>
                <a:gd name="T76" fmla="*/ 17 w 360"/>
                <a:gd name="T77" fmla="*/ 13 h 384"/>
                <a:gd name="T78" fmla="*/ 18 w 360"/>
                <a:gd name="T79" fmla="*/ 14 h 384"/>
                <a:gd name="T80" fmla="*/ 20 w 360"/>
                <a:gd name="T81" fmla="*/ 16 h 384"/>
                <a:gd name="T82" fmla="*/ 21 w 360"/>
                <a:gd name="T83" fmla="*/ 18 h 384"/>
                <a:gd name="T84" fmla="*/ 22 w 360"/>
                <a:gd name="T85" fmla="*/ 20 h 384"/>
                <a:gd name="T86" fmla="*/ 22 w 360"/>
                <a:gd name="T87" fmla="*/ 22 h 384"/>
                <a:gd name="T88" fmla="*/ 23 w 360"/>
                <a:gd name="T89" fmla="*/ 24 h 384"/>
                <a:gd name="T90" fmla="*/ 23 w 360"/>
                <a:gd name="T91" fmla="*/ 24 h 384"/>
                <a:gd name="T92" fmla="*/ 23 w 360"/>
                <a:gd name="T93" fmla="*/ 24 h 384"/>
                <a:gd name="T94" fmla="*/ 23 w 360"/>
                <a:gd name="T95" fmla="*/ 24 h 384"/>
                <a:gd name="T96" fmla="*/ 23 w 360"/>
                <a:gd name="T97" fmla="*/ 24 h 384"/>
                <a:gd name="T98" fmla="*/ 23 w 360"/>
                <a:gd name="T99" fmla="*/ 24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384"/>
                <a:gd name="T152" fmla="*/ 360 w 360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384">
                  <a:moveTo>
                    <a:pt x="360" y="383"/>
                  </a:moveTo>
                  <a:lnTo>
                    <a:pt x="357" y="348"/>
                  </a:lnTo>
                  <a:lnTo>
                    <a:pt x="350" y="316"/>
                  </a:lnTo>
                  <a:lnTo>
                    <a:pt x="339" y="284"/>
                  </a:lnTo>
                  <a:lnTo>
                    <a:pt x="326" y="253"/>
                  </a:lnTo>
                  <a:lnTo>
                    <a:pt x="310" y="224"/>
                  </a:lnTo>
                  <a:lnTo>
                    <a:pt x="291" y="195"/>
                  </a:lnTo>
                  <a:lnTo>
                    <a:pt x="270" y="169"/>
                  </a:lnTo>
                  <a:lnTo>
                    <a:pt x="247" y="143"/>
                  </a:lnTo>
                  <a:lnTo>
                    <a:pt x="222" y="119"/>
                  </a:lnTo>
                  <a:lnTo>
                    <a:pt x="196" y="97"/>
                  </a:lnTo>
                  <a:lnTo>
                    <a:pt x="168" y="76"/>
                  </a:lnTo>
                  <a:lnTo>
                    <a:pt x="139" y="57"/>
                  </a:lnTo>
                  <a:lnTo>
                    <a:pt x="109" y="40"/>
                  </a:lnTo>
                  <a:lnTo>
                    <a:pt x="79" y="25"/>
                  </a:lnTo>
                  <a:lnTo>
                    <a:pt x="48" y="1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0" y="34"/>
                  </a:lnTo>
                  <a:lnTo>
                    <a:pt x="19" y="41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52" y="57"/>
                  </a:lnTo>
                  <a:lnTo>
                    <a:pt x="63" y="60"/>
                  </a:lnTo>
                  <a:lnTo>
                    <a:pt x="73" y="65"/>
                  </a:lnTo>
                  <a:lnTo>
                    <a:pt x="85" y="68"/>
                  </a:lnTo>
                  <a:lnTo>
                    <a:pt x="101" y="75"/>
                  </a:lnTo>
                  <a:lnTo>
                    <a:pt x="117" y="83"/>
                  </a:lnTo>
                  <a:lnTo>
                    <a:pt x="133" y="93"/>
                  </a:lnTo>
                  <a:lnTo>
                    <a:pt x="149" y="102"/>
                  </a:lnTo>
                  <a:lnTo>
                    <a:pt x="164" y="112"/>
                  </a:lnTo>
                  <a:lnTo>
                    <a:pt x="179" y="122"/>
                  </a:lnTo>
                  <a:lnTo>
                    <a:pt x="194" y="134"/>
                  </a:lnTo>
                  <a:lnTo>
                    <a:pt x="208" y="144"/>
                  </a:lnTo>
                  <a:lnTo>
                    <a:pt x="236" y="167"/>
                  </a:lnTo>
                  <a:lnTo>
                    <a:pt x="262" y="193"/>
                  </a:lnTo>
                  <a:lnTo>
                    <a:pt x="286" y="220"/>
                  </a:lnTo>
                  <a:lnTo>
                    <a:pt x="307" y="249"/>
                  </a:lnTo>
                  <a:lnTo>
                    <a:pt x="326" y="280"/>
                  </a:lnTo>
                  <a:lnTo>
                    <a:pt x="341" y="314"/>
                  </a:lnTo>
                  <a:lnTo>
                    <a:pt x="351" y="348"/>
                  </a:lnTo>
                  <a:lnTo>
                    <a:pt x="358" y="384"/>
                  </a:lnTo>
                  <a:lnTo>
                    <a:pt x="359" y="384"/>
                  </a:lnTo>
                  <a:lnTo>
                    <a:pt x="360" y="384"/>
                  </a:lnTo>
                  <a:lnTo>
                    <a:pt x="360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2" name="Freeform 657"/>
            <p:cNvSpPr>
              <a:spLocks/>
            </p:cNvSpPr>
            <p:nvPr/>
          </p:nvSpPr>
          <p:spPr bwMode="auto">
            <a:xfrm>
              <a:off x="4113" y="1982"/>
              <a:ext cx="207" cy="228"/>
            </a:xfrm>
            <a:custGeom>
              <a:avLst/>
              <a:gdLst>
                <a:gd name="T0" fmla="*/ 25 w 415"/>
                <a:gd name="T1" fmla="*/ 2 h 455"/>
                <a:gd name="T2" fmla="*/ 24 w 415"/>
                <a:gd name="T3" fmla="*/ 4 h 455"/>
                <a:gd name="T4" fmla="*/ 22 w 415"/>
                <a:gd name="T5" fmla="*/ 6 h 455"/>
                <a:gd name="T6" fmla="*/ 21 w 415"/>
                <a:gd name="T7" fmla="*/ 8 h 455"/>
                <a:gd name="T8" fmla="*/ 19 w 415"/>
                <a:gd name="T9" fmla="*/ 10 h 455"/>
                <a:gd name="T10" fmla="*/ 17 w 415"/>
                <a:gd name="T11" fmla="*/ 12 h 455"/>
                <a:gd name="T12" fmla="*/ 15 w 415"/>
                <a:gd name="T13" fmla="*/ 13 h 455"/>
                <a:gd name="T14" fmla="*/ 13 w 415"/>
                <a:gd name="T15" fmla="*/ 15 h 455"/>
                <a:gd name="T16" fmla="*/ 11 w 415"/>
                <a:gd name="T17" fmla="*/ 16 h 455"/>
                <a:gd name="T18" fmla="*/ 9 w 415"/>
                <a:gd name="T19" fmla="*/ 17 h 455"/>
                <a:gd name="T20" fmla="*/ 7 w 415"/>
                <a:gd name="T21" fmla="*/ 19 h 455"/>
                <a:gd name="T22" fmla="*/ 6 w 415"/>
                <a:gd name="T23" fmla="*/ 21 h 455"/>
                <a:gd name="T24" fmla="*/ 4 w 415"/>
                <a:gd name="T25" fmla="*/ 22 h 455"/>
                <a:gd name="T26" fmla="*/ 3 w 415"/>
                <a:gd name="T27" fmla="*/ 24 h 455"/>
                <a:gd name="T28" fmla="*/ 1 w 415"/>
                <a:gd name="T29" fmla="*/ 26 h 455"/>
                <a:gd name="T30" fmla="*/ 0 w 415"/>
                <a:gd name="T31" fmla="*/ 28 h 455"/>
                <a:gd name="T32" fmla="*/ 0 w 415"/>
                <a:gd name="T33" fmla="*/ 29 h 455"/>
                <a:gd name="T34" fmla="*/ 0 w 415"/>
                <a:gd name="T35" fmla="*/ 29 h 455"/>
                <a:gd name="T36" fmla="*/ 1 w 415"/>
                <a:gd name="T37" fmla="*/ 28 h 455"/>
                <a:gd name="T38" fmla="*/ 3 w 415"/>
                <a:gd name="T39" fmla="*/ 26 h 455"/>
                <a:gd name="T40" fmla="*/ 4 w 415"/>
                <a:gd name="T41" fmla="*/ 24 h 455"/>
                <a:gd name="T42" fmla="*/ 6 w 415"/>
                <a:gd name="T43" fmla="*/ 22 h 455"/>
                <a:gd name="T44" fmla="*/ 7 w 415"/>
                <a:gd name="T45" fmla="*/ 20 h 455"/>
                <a:gd name="T46" fmla="*/ 10 w 415"/>
                <a:gd name="T47" fmla="*/ 18 h 455"/>
                <a:gd name="T48" fmla="*/ 12 w 415"/>
                <a:gd name="T49" fmla="*/ 16 h 455"/>
                <a:gd name="T50" fmla="*/ 14 w 415"/>
                <a:gd name="T51" fmla="*/ 14 h 455"/>
                <a:gd name="T52" fmla="*/ 17 w 415"/>
                <a:gd name="T53" fmla="*/ 12 h 455"/>
                <a:gd name="T54" fmla="*/ 20 w 415"/>
                <a:gd name="T55" fmla="*/ 9 h 455"/>
                <a:gd name="T56" fmla="*/ 23 w 415"/>
                <a:gd name="T57" fmla="*/ 6 h 455"/>
                <a:gd name="T58" fmla="*/ 25 w 415"/>
                <a:gd name="T59" fmla="*/ 3 h 455"/>
                <a:gd name="T60" fmla="*/ 25 w 415"/>
                <a:gd name="T61" fmla="*/ 0 h 455"/>
                <a:gd name="T62" fmla="*/ 25 w 415"/>
                <a:gd name="T63" fmla="*/ 1 h 455"/>
                <a:gd name="T64" fmla="*/ 25 w 415"/>
                <a:gd name="T65" fmla="*/ 1 h 4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5"/>
                <a:gd name="T100" fmla="*/ 0 h 455"/>
                <a:gd name="T101" fmla="*/ 415 w 415"/>
                <a:gd name="T102" fmla="*/ 455 h 4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5" h="455">
                  <a:moveTo>
                    <a:pt x="408" y="3"/>
                  </a:moveTo>
                  <a:lnTo>
                    <a:pt x="401" y="24"/>
                  </a:lnTo>
                  <a:lnTo>
                    <a:pt x="393" y="44"/>
                  </a:lnTo>
                  <a:lnTo>
                    <a:pt x="384" y="62"/>
                  </a:lnTo>
                  <a:lnTo>
                    <a:pt x="373" y="79"/>
                  </a:lnTo>
                  <a:lnTo>
                    <a:pt x="362" y="96"/>
                  </a:lnTo>
                  <a:lnTo>
                    <a:pt x="349" y="111"/>
                  </a:lnTo>
                  <a:lnTo>
                    <a:pt x="337" y="126"/>
                  </a:lnTo>
                  <a:lnTo>
                    <a:pt x="323" y="139"/>
                  </a:lnTo>
                  <a:lnTo>
                    <a:pt x="308" y="153"/>
                  </a:lnTo>
                  <a:lnTo>
                    <a:pt x="293" y="166"/>
                  </a:lnTo>
                  <a:lnTo>
                    <a:pt x="277" y="179"/>
                  </a:lnTo>
                  <a:lnTo>
                    <a:pt x="261" y="190"/>
                  </a:lnTo>
                  <a:lnTo>
                    <a:pt x="243" y="203"/>
                  </a:lnTo>
                  <a:lnTo>
                    <a:pt x="227" y="214"/>
                  </a:lnTo>
                  <a:lnTo>
                    <a:pt x="210" y="226"/>
                  </a:lnTo>
                  <a:lnTo>
                    <a:pt x="193" y="238"/>
                  </a:lnTo>
                  <a:lnTo>
                    <a:pt x="178" y="249"/>
                  </a:lnTo>
                  <a:lnTo>
                    <a:pt x="164" y="260"/>
                  </a:lnTo>
                  <a:lnTo>
                    <a:pt x="150" y="272"/>
                  </a:lnTo>
                  <a:lnTo>
                    <a:pt x="136" y="283"/>
                  </a:lnTo>
                  <a:lnTo>
                    <a:pt x="124" y="296"/>
                  </a:lnTo>
                  <a:lnTo>
                    <a:pt x="111" y="309"/>
                  </a:lnTo>
                  <a:lnTo>
                    <a:pt x="98" y="321"/>
                  </a:lnTo>
                  <a:lnTo>
                    <a:pt x="87" y="334"/>
                  </a:lnTo>
                  <a:lnTo>
                    <a:pt x="74" y="348"/>
                  </a:lnTo>
                  <a:lnTo>
                    <a:pt x="63" y="362"/>
                  </a:lnTo>
                  <a:lnTo>
                    <a:pt x="52" y="376"/>
                  </a:lnTo>
                  <a:lnTo>
                    <a:pt x="42" y="391"/>
                  </a:lnTo>
                  <a:lnTo>
                    <a:pt x="30" y="404"/>
                  </a:lnTo>
                  <a:lnTo>
                    <a:pt x="21" y="419"/>
                  </a:lnTo>
                  <a:lnTo>
                    <a:pt x="11" y="435"/>
                  </a:lnTo>
                  <a:lnTo>
                    <a:pt x="1" y="450"/>
                  </a:lnTo>
                  <a:lnTo>
                    <a:pt x="0" y="454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10" y="453"/>
                  </a:lnTo>
                  <a:lnTo>
                    <a:pt x="22" y="437"/>
                  </a:lnTo>
                  <a:lnTo>
                    <a:pt x="35" y="420"/>
                  </a:lnTo>
                  <a:lnTo>
                    <a:pt x="48" y="403"/>
                  </a:lnTo>
                  <a:lnTo>
                    <a:pt x="59" y="387"/>
                  </a:lnTo>
                  <a:lnTo>
                    <a:pt x="72" y="371"/>
                  </a:lnTo>
                  <a:lnTo>
                    <a:pt x="84" y="355"/>
                  </a:lnTo>
                  <a:lnTo>
                    <a:pt x="97" y="339"/>
                  </a:lnTo>
                  <a:lnTo>
                    <a:pt x="111" y="323"/>
                  </a:lnTo>
                  <a:lnTo>
                    <a:pt x="127" y="305"/>
                  </a:lnTo>
                  <a:lnTo>
                    <a:pt x="144" y="290"/>
                  </a:lnTo>
                  <a:lnTo>
                    <a:pt x="162" y="275"/>
                  </a:lnTo>
                  <a:lnTo>
                    <a:pt x="180" y="260"/>
                  </a:lnTo>
                  <a:lnTo>
                    <a:pt x="198" y="246"/>
                  </a:lnTo>
                  <a:lnTo>
                    <a:pt x="218" y="234"/>
                  </a:lnTo>
                  <a:lnTo>
                    <a:pt x="236" y="220"/>
                  </a:lnTo>
                  <a:lnTo>
                    <a:pt x="256" y="207"/>
                  </a:lnTo>
                  <a:lnTo>
                    <a:pt x="284" y="187"/>
                  </a:lnTo>
                  <a:lnTo>
                    <a:pt x="310" y="166"/>
                  </a:lnTo>
                  <a:lnTo>
                    <a:pt x="334" y="144"/>
                  </a:lnTo>
                  <a:lnTo>
                    <a:pt x="355" y="120"/>
                  </a:lnTo>
                  <a:lnTo>
                    <a:pt x="375" y="93"/>
                  </a:lnTo>
                  <a:lnTo>
                    <a:pt x="391" y="66"/>
                  </a:lnTo>
                  <a:lnTo>
                    <a:pt x="405" y="36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3" name="Freeform 658"/>
            <p:cNvSpPr>
              <a:spLocks/>
            </p:cNvSpPr>
            <p:nvPr/>
          </p:nvSpPr>
          <p:spPr bwMode="auto">
            <a:xfrm>
              <a:off x="4102" y="2032"/>
              <a:ext cx="22" cy="165"/>
            </a:xfrm>
            <a:custGeom>
              <a:avLst/>
              <a:gdLst>
                <a:gd name="T0" fmla="*/ 2 w 45"/>
                <a:gd name="T1" fmla="*/ 20 h 331"/>
                <a:gd name="T2" fmla="*/ 2 w 45"/>
                <a:gd name="T3" fmla="*/ 18 h 331"/>
                <a:gd name="T4" fmla="*/ 2 w 45"/>
                <a:gd name="T5" fmla="*/ 15 h 331"/>
                <a:gd name="T6" fmla="*/ 1 w 45"/>
                <a:gd name="T7" fmla="*/ 13 h 331"/>
                <a:gd name="T8" fmla="*/ 1 w 45"/>
                <a:gd name="T9" fmla="*/ 11 h 331"/>
                <a:gd name="T10" fmla="*/ 1 w 45"/>
                <a:gd name="T11" fmla="*/ 8 h 331"/>
                <a:gd name="T12" fmla="*/ 1 w 45"/>
                <a:gd name="T13" fmla="*/ 5 h 331"/>
                <a:gd name="T14" fmla="*/ 1 w 45"/>
                <a:gd name="T15" fmla="*/ 3 h 331"/>
                <a:gd name="T16" fmla="*/ 1 w 45"/>
                <a:gd name="T17" fmla="*/ 0 h 331"/>
                <a:gd name="T18" fmla="*/ 1 w 45"/>
                <a:gd name="T19" fmla="*/ 0 h 331"/>
                <a:gd name="T20" fmla="*/ 1 w 45"/>
                <a:gd name="T21" fmla="*/ 0 h 331"/>
                <a:gd name="T22" fmla="*/ 0 w 45"/>
                <a:gd name="T23" fmla="*/ 0 h 331"/>
                <a:gd name="T24" fmla="*/ 0 w 45"/>
                <a:gd name="T25" fmla="*/ 0 h 331"/>
                <a:gd name="T26" fmla="*/ 0 w 45"/>
                <a:gd name="T27" fmla="*/ 2 h 331"/>
                <a:gd name="T28" fmla="*/ 0 w 45"/>
                <a:gd name="T29" fmla="*/ 5 h 331"/>
                <a:gd name="T30" fmla="*/ 0 w 45"/>
                <a:gd name="T31" fmla="*/ 7 h 331"/>
                <a:gd name="T32" fmla="*/ 0 w 45"/>
                <a:gd name="T33" fmla="*/ 9 h 331"/>
                <a:gd name="T34" fmla="*/ 0 w 45"/>
                <a:gd name="T35" fmla="*/ 11 h 331"/>
                <a:gd name="T36" fmla="*/ 0 w 45"/>
                <a:gd name="T37" fmla="*/ 12 h 331"/>
                <a:gd name="T38" fmla="*/ 0 w 45"/>
                <a:gd name="T39" fmla="*/ 13 h 331"/>
                <a:gd name="T40" fmla="*/ 1 w 45"/>
                <a:gd name="T41" fmla="*/ 15 h 331"/>
                <a:gd name="T42" fmla="*/ 1 w 45"/>
                <a:gd name="T43" fmla="*/ 16 h 331"/>
                <a:gd name="T44" fmla="*/ 2 w 45"/>
                <a:gd name="T45" fmla="*/ 17 h 331"/>
                <a:gd name="T46" fmla="*/ 2 w 45"/>
                <a:gd name="T47" fmla="*/ 19 h 331"/>
                <a:gd name="T48" fmla="*/ 2 w 45"/>
                <a:gd name="T49" fmla="*/ 20 h 331"/>
                <a:gd name="T50" fmla="*/ 2 w 45"/>
                <a:gd name="T51" fmla="*/ 20 h 331"/>
                <a:gd name="T52" fmla="*/ 2 w 45"/>
                <a:gd name="T53" fmla="*/ 20 h 331"/>
                <a:gd name="T54" fmla="*/ 2 w 45"/>
                <a:gd name="T55" fmla="*/ 20 h 331"/>
                <a:gd name="T56" fmla="*/ 2 w 45"/>
                <a:gd name="T57" fmla="*/ 20 h 331"/>
                <a:gd name="T58" fmla="*/ 2 w 45"/>
                <a:gd name="T59" fmla="*/ 20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331"/>
                <a:gd name="T92" fmla="*/ 45 w 45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331">
                  <a:moveTo>
                    <a:pt x="45" y="326"/>
                  </a:moveTo>
                  <a:lnTo>
                    <a:pt x="42" y="289"/>
                  </a:lnTo>
                  <a:lnTo>
                    <a:pt x="35" y="253"/>
                  </a:lnTo>
                  <a:lnTo>
                    <a:pt x="27" y="216"/>
                  </a:lnTo>
                  <a:lnTo>
                    <a:pt x="20" y="179"/>
                  </a:lnTo>
                  <a:lnTo>
                    <a:pt x="16" y="136"/>
                  </a:lnTo>
                  <a:lnTo>
                    <a:pt x="18" y="93"/>
                  </a:lnTo>
                  <a:lnTo>
                    <a:pt x="22" y="51"/>
                  </a:lnTo>
                  <a:lnTo>
                    <a:pt x="27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5" y="46"/>
                  </a:lnTo>
                  <a:lnTo>
                    <a:pt x="0" y="83"/>
                  </a:lnTo>
                  <a:lnTo>
                    <a:pt x="0" y="120"/>
                  </a:lnTo>
                  <a:lnTo>
                    <a:pt x="3" y="157"/>
                  </a:lnTo>
                  <a:lnTo>
                    <a:pt x="6" y="179"/>
                  </a:lnTo>
                  <a:lnTo>
                    <a:pt x="11" y="200"/>
                  </a:lnTo>
                  <a:lnTo>
                    <a:pt x="15" y="221"/>
                  </a:lnTo>
                  <a:lnTo>
                    <a:pt x="22" y="242"/>
                  </a:lnTo>
                  <a:lnTo>
                    <a:pt x="28" y="264"/>
                  </a:lnTo>
                  <a:lnTo>
                    <a:pt x="33" y="286"/>
                  </a:lnTo>
                  <a:lnTo>
                    <a:pt x="37" y="308"/>
                  </a:lnTo>
                  <a:lnTo>
                    <a:pt x="41" y="330"/>
                  </a:lnTo>
                  <a:lnTo>
                    <a:pt x="42" y="331"/>
                  </a:lnTo>
                  <a:lnTo>
                    <a:pt x="43" y="331"/>
                  </a:lnTo>
                  <a:lnTo>
                    <a:pt x="45" y="329"/>
                  </a:lnTo>
                  <a:lnTo>
                    <a:pt x="45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4" name="Freeform 659"/>
            <p:cNvSpPr>
              <a:spLocks/>
            </p:cNvSpPr>
            <p:nvPr/>
          </p:nvSpPr>
          <p:spPr bwMode="auto">
            <a:xfrm>
              <a:off x="3707" y="2292"/>
              <a:ext cx="167" cy="180"/>
            </a:xfrm>
            <a:custGeom>
              <a:avLst/>
              <a:gdLst>
                <a:gd name="T0" fmla="*/ 21 w 334"/>
                <a:gd name="T1" fmla="*/ 22 h 361"/>
                <a:gd name="T2" fmla="*/ 20 w 334"/>
                <a:gd name="T3" fmla="*/ 21 h 361"/>
                <a:gd name="T4" fmla="*/ 19 w 334"/>
                <a:gd name="T5" fmla="*/ 20 h 361"/>
                <a:gd name="T6" fmla="*/ 18 w 334"/>
                <a:gd name="T7" fmla="*/ 19 h 361"/>
                <a:gd name="T8" fmla="*/ 17 w 334"/>
                <a:gd name="T9" fmla="*/ 17 h 361"/>
                <a:gd name="T10" fmla="*/ 17 w 334"/>
                <a:gd name="T11" fmla="*/ 15 h 361"/>
                <a:gd name="T12" fmla="*/ 16 w 334"/>
                <a:gd name="T13" fmla="*/ 12 h 361"/>
                <a:gd name="T14" fmla="*/ 15 w 334"/>
                <a:gd name="T15" fmla="*/ 9 h 361"/>
                <a:gd name="T16" fmla="*/ 15 w 334"/>
                <a:gd name="T17" fmla="*/ 7 h 361"/>
                <a:gd name="T18" fmla="*/ 15 w 334"/>
                <a:gd name="T19" fmla="*/ 5 h 361"/>
                <a:gd name="T20" fmla="*/ 14 w 334"/>
                <a:gd name="T21" fmla="*/ 3 h 361"/>
                <a:gd name="T22" fmla="*/ 13 w 334"/>
                <a:gd name="T23" fmla="*/ 1 h 361"/>
                <a:gd name="T24" fmla="*/ 12 w 334"/>
                <a:gd name="T25" fmla="*/ 0 h 361"/>
                <a:gd name="T26" fmla="*/ 11 w 334"/>
                <a:gd name="T27" fmla="*/ 0 h 361"/>
                <a:gd name="T28" fmla="*/ 10 w 334"/>
                <a:gd name="T29" fmla="*/ 0 h 361"/>
                <a:gd name="T30" fmla="*/ 8 w 334"/>
                <a:gd name="T31" fmla="*/ 0 h 361"/>
                <a:gd name="T32" fmla="*/ 7 w 334"/>
                <a:gd name="T33" fmla="*/ 0 h 361"/>
                <a:gd name="T34" fmla="*/ 5 w 334"/>
                <a:gd name="T35" fmla="*/ 0 h 361"/>
                <a:gd name="T36" fmla="*/ 4 w 334"/>
                <a:gd name="T37" fmla="*/ 0 h 361"/>
                <a:gd name="T38" fmla="*/ 2 w 334"/>
                <a:gd name="T39" fmla="*/ 0 h 361"/>
                <a:gd name="T40" fmla="*/ 1 w 334"/>
                <a:gd name="T41" fmla="*/ 0 h 361"/>
                <a:gd name="T42" fmla="*/ 0 w 334"/>
                <a:gd name="T43" fmla="*/ 0 h 361"/>
                <a:gd name="T44" fmla="*/ 2 w 334"/>
                <a:gd name="T45" fmla="*/ 1 h 361"/>
                <a:gd name="T46" fmla="*/ 4 w 334"/>
                <a:gd name="T47" fmla="*/ 1 h 361"/>
                <a:gd name="T48" fmla="*/ 7 w 334"/>
                <a:gd name="T49" fmla="*/ 1 h 361"/>
                <a:gd name="T50" fmla="*/ 9 w 334"/>
                <a:gd name="T51" fmla="*/ 2 h 361"/>
                <a:gd name="T52" fmla="*/ 11 w 334"/>
                <a:gd name="T53" fmla="*/ 2 h 361"/>
                <a:gd name="T54" fmla="*/ 12 w 334"/>
                <a:gd name="T55" fmla="*/ 3 h 361"/>
                <a:gd name="T56" fmla="*/ 13 w 334"/>
                <a:gd name="T57" fmla="*/ 5 h 361"/>
                <a:gd name="T58" fmla="*/ 13 w 334"/>
                <a:gd name="T59" fmla="*/ 7 h 361"/>
                <a:gd name="T60" fmla="*/ 14 w 334"/>
                <a:gd name="T61" fmla="*/ 9 h 361"/>
                <a:gd name="T62" fmla="*/ 15 w 334"/>
                <a:gd name="T63" fmla="*/ 12 h 361"/>
                <a:gd name="T64" fmla="*/ 15 w 334"/>
                <a:gd name="T65" fmla="*/ 14 h 361"/>
                <a:gd name="T66" fmla="*/ 16 w 334"/>
                <a:gd name="T67" fmla="*/ 16 h 361"/>
                <a:gd name="T68" fmla="*/ 16 w 334"/>
                <a:gd name="T69" fmla="*/ 18 h 361"/>
                <a:gd name="T70" fmla="*/ 17 w 334"/>
                <a:gd name="T71" fmla="*/ 19 h 361"/>
                <a:gd name="T72" fmla="*/ 18 w 334"/>
                <a:gd name="T73" fmla="*/ 20 h 361"/>
                <a:gd name="T74" fmla="*/ 19 w 334"/>
                <a:gd name="T75" fmla="*/ 21 h 361"/>
                <a:gd name="T76" fmla="*/ 20 w 334"/>
                <a:gd name="T77" fmla="*/ 21 h 361"/>
                <a:gd name="T78" fmla="*/ 21 w 334"/>
                <a:gd name="T79" fmla="*/ 22 h 361"/>
                <a:gd name="T80" fmla="*/ 21 w 334"/>
                <a:gd name="T81" fmla="*/ 22 h 361"/>
                <a:gd name="T82" fmla="*/ 21 w 334"/>
                <a:gd name="T83" fmla="*/ 22 h 361"/>
                <a:gd name="T84" fmla="*/ 21 w 334"/>
                <a:gd name="T85" fmla="*/ 22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61"/>
                <a:gd name="T131" fmla="*/ 334 w 33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61">
                  <a:moveTo>
                    <a:pt x="334" y="358"/>
                  </a:moveTo>
                  <a:lnTo>
                    <a:pt x="326" y="352"/>
                  </a:lnTo>
                  <a:lnTo>
                    <a:pt x="319" y="347"/>
                  </a:lnTo>
                  <a:lnTo>
                    <a:pt x="313" y="340"/>
                  </a:lnTo>
                  <a:lnTo>
                    <a:pt x="306" y="334"/>
                  </a:lnTo>
                  <a:lnTo>
                    <a:pt x="299" y="327"/>
                  </a:lnTo>
                  <a:lnTo>
                    <a:pt x="293" y="320"/>
                  </a:lnTo>
                  <a:lnTo>
                    <a:pt x="287" y="312"/>
                  </a:lnTo>
                  <a:lnTo>
                    <a:pt x="281" y="304"/>
                  </a:lnTo>
                  <a:lnTo>
                    <a:pt x="272" y="284"/>
                  </a:lnTo>
                  <a:lnTo>
                    <a:pt x="266" y="264"/>
                  </a:lnTo>
                  <a:lnTo>
                    <a:pt x="262" y="243"/>
                  </a:lnTo>
                  <a:lnTo>
                    <a:pt x="258" y="221"/>
                  </a:lnTo>
                  <a:lnTo>
                    <a:pt x="253" y="198"/>
                  </a:lnTo>
                  <a:lnTo>
                    <a:pt x="247" y="175"/>
                  </a:lnTo>
                  <a:lnTo>
                    <a:pt x="240" y="153"/>
                  </a:lnTo>
                  <a:lnTo>
                    <a:pt x="233" y="130"/>
                  </a:lnTo>
                  <a:lnTo>
                    <a:pt x="231" y="117"/>
                  </a:lnTo>
                  <a:lnTo>
                    <a:pt x="228" y="102"/>
                  </a:lnTo>
                  <a:lnTo>
                    <a:pt x="226" y="84"/>
                  </a:lnTo>
                  <a:lnTo>
                    <a:pt x="224" y="66"/>
                  </a:lnTo>
                  <a:lnTo>
                    <a:pt x="219" y="48"/>
                  </a:lnTo>
                  <a:lnTo>
                    <a:pt x="214" y="32"/>
                  </a:lnTo>
                  <a:lnTo>
                    <a:pt x="205" y="19"/>
                  </a:lnTo>
                  <a:lnTo>
                    <a:pt x="195" y="13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7" y="7"/>
                  </a:lnTo>
                  <a:lnTo>
                    <a:pt x="158" y="7"/>
                  </a:lnTo>
                  <a:lnTo>
                    <a:pt x="148" y="7"/>
                  </a:lnTo>
                  <a:lnTo>
                    <a:pt x="139" y="7"/>
                  </a:lnTo>
                  <a:lnTo>
                    <a:pt x="128" y="7"/>
                  </a:lnTo>
                  <a:lnTo>
                    <a:pt x="119" y="7"/>
                  </a:lnTo>
                  <a:lnTo>
                    <a:pt x="105" y="6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23" y="16"/>
                  </a:lnTo>
                  <a:lnTo>
                    <a:pt x="42" y="19"/>
                  </a:lnTo>
                  <a:lnTo>
                    <a:pt x="61" y="23"/>
                  </a:lnTo>
                  <a:lnTo>
                    <a:pt x="81" y="26"/>
                  </a:lnTo>
                  <a:lnTo>
                    <a:pt x="100" y="29"/>
                  </a:lnTo>
                  <a:lnTo>
                    <a:pt x="119" y="31"/>
                  </a:lnTo>
                  <a:lnTo>
                    <a:pt x="139" y="32"/>
                  </a:lnTo>
                  <a:lnTo>
                    <a:pt x="158" y="32"/>
                  </a:lnTo>
                  <a:lnTo>
                    <a:pt x="172" y="34"/>
                  </a:lnTo>
                  <a:lnTo>
                    <a:pt x="182" y="42"/>
                  </a:lnTo>
                  <a:lnTo>
                    <a:pt x="190" y="54"/>
                  </a:lnTo>
                  <a:lnTo>
                    <a:pt x="196" y="68"/>
                  </a:lnTo>
                  <a:lnTo>
                    <a:pt x="200" y="84"/>
                  </a:lnTo>
                  <a:lnTo>
                    <a:pt x="202" y="99"/>
                  </a:lnTo>
                  <a:lnTo>
                    <a:pt x="204" y="113"/>
                  </a:lnTo>
                  <a:lnTo>
                    <a:pt x="205" y="124"/>
                  </a:lnTo>
                  <a:lnTo>
                    <a:pt x="211" y="147"/>
                  </a:lnTo>
                  <a:lnTo>
                    <a:pt x="219" y="170"/>
                  </a:lnTo>
                  <a:lnTo>
                    <a:pt x="226" y="193"/>
                  </a:lnTo>
                  <a:lnTo>
                    <a:pt x="233" y="216"/>
                  </a:lnTo>
                  <a:lnTo>
                    <a:pt x="237" y="231"/>
                  </a:lnTo>
                  <a:lnTo>
                    <a:pt x="241" y="246"/>
                  </a:lnTo>
                  <a:lnTo>
                    <a:pt x="245" y="261"/>
                  </a:lnTo>
                  <a:lnTo>
                    <a:pt x="249" y="276"/>
                  </a:lnTo>
                  <a:lnTo>
                    <a:pt x="254" y="290"/>
                  </a:lnTo>
                  <a:lnTo>
                    <a:pt x="260" y="304"/>
                  </a:lnTo>
                  <a:lnTo>
                    <a:pt x="268" y="317"/>
                  </a:lnTo>
                  <a:lnTo>
                    <a:pt x="278" y="329"/>
                  </a:lnTo>
                  <a:lnTo>
                    <a:pt x="284" y="335"/>
                  </a:lnTo>
                  <a:lnTo>
                    <a:pt x="290" y="341"/>
                  </a:lnTo>
                  <a:lnTo>
                    <a:pt x="296" y="344"/>
                  </a:lnTo>
                  <a:lnTo>
                    <a:pt x="303" y="348"/>
                  </a:lnTo>
                  <a:lnTo>
                    <a:pt x="310" y="351"/>
                  </a:lnTo>
                  <a:lnTo>
                    <a:pt x="317" y="355"/>
                  </a:lnTo>
                  <a:lnTo>
                    <a:pt x="325" y="357"/>
                  </a:lnTo>
                  <a:lnTo>
                    <a:pt x="332" y="361"/>
                  </a:lnTo>
                  <a:lnTo>
                    <a:pt x="333" y="361"/>
                  </a:lnTo>
                  <a:lnTo>
                    <a:pt x="334" y="359"/>
                  </a:lnTo>
                  <a:lnTo>
                    <a:pt x="33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5" name="Freeform 660"/>
            <p:cNvSpPr>
              <a:spLocks/>
            </p:cNvSpPr>
            <p:nvPr/>
          </p:nvSpPr>
          <p:spPr bwMode="auto">
            <a:xfrm>
              <a:off x="3597" y="2195"/>
              <a:ext cx="148" cy="149"/>
            </a:xfrm>
            <a:custGeom>
              <a:avLst/>
              <a:gdLst>
                <a:gd name="T0" fmla="*/ 0 w 295"/>
                <a:gd name="T1" fmla="*/ 0 h 300"/>
                <a:gd name="T2" fmla="*/ 1 w 295"/>
                <a:gd name="T3" fmla="*/ 1 h 300"/>
                <a:gd name="T4" fmla="*/ 2 w 295"/>
                <a:gd name="T5" fmla="*/ 2 h 300"/>
                <a:gd name="T6" fmla="*/ 3 w 295"/>
                <a:gd name="T7" fmla="*/ 4 h 300"/>
                <a:gd name="T8" fmla="*/ 4 w 295"/>
                <a:gd name="T9" fmla="*/ 5 h 300"/>
                <a:gd name="T10" fmla="*/ 6 w 295"/>
                <a:gd name="T11" fmla="*/ 6 h 300"/>
                <a:gd name="T12" fmla="*/ 7 w 295"/>
                <a:gd name="T13" fmla="*/ 7 h 300"/>
                <a:gd name="T14" fmla="*/ 8 w 295"/>
                <a:gd name="T15" fmla="*/ 8 h 300"/>
                <a:gd name="T16" fmla="*/ 9 w 295"/>
                <a:gd name="T17" fmla="*/ 10 h 300"/>
                <a:gd name="T18" fmla="*/ 10 w 295"/>
                <a:gd name="T19" fmla="*/ 11 h 300"/>
                <a:gd name="T20" fmla="*/ 11 w 295"/>
                <a:gd name="T21" fmla="*/ 12 h 300"/>
                <a:gd name="T22" fmla="*/ 12 w 295"/>
                <a:gd name="T23" fmla="*/ 13 h 300"/>
                <a:gd name="T24" fmla="*/ 13 w 295"/>
                <a:gd name="T25" fmla="*/ 14 h 300"/>
                <a:gd name="T26" fmla="*/ 14 w 295"/>
                <a:gd name="T27" fmla="*/ 15 h 300"/>
                <a:gd name="T28" fmla="*/ 16 w 295"/>
                <a:gd name="T29" fmla="*/ 16 h 300"/>
                <a:gd name="T30" fmla="*/ 17 w 295"/>
                <a:gd name="T31" fmla="*/ 17 h 300"/>
                <a:gd name="T32" fmla="*/ 18 w 295"/>
                <a:gd name="T33" fmla="*/ 18 h 300"/>
                <a:gd name="T34" fmla="*/ 18 w 295"/>
                <a:gd name="T35" fmla="*/ 18 h 300"/>
                <a:gd name="T36" fmla="*/ 19 w 295"/>
                <a:gd name="T37" fmla="*/ 18 h 300"/>
                <a:gd name="T38" fmla="*/ 19 w 295"/>
                <a:gd name="T39" fmla="*/ 18 h 300"/>
                <a:gd name="T40" fmla="*/ 19 w 295"/>
                <a:gd name="T41" fmla="*/ 17 h 300"/>
                <a:gd name="T42" fmla="*/ 18 w 295"/>
                <a:gd name="T43" fmla="*/ 16 h 300"/>
                <a:gd name="T44" fmla="*/ 17 w 295"/>
                <a:gd name="T45" fmla="*/ 15 h 300"/>
                <a:gd name="T46" fmla="*/ 15 w 295"/>
                <a:gd name="T47" fmla="*/ 14 h 300"/>
                <a:gd name="T48" fmla="*/ 14 w 295"/>
                <a:gd name="T49" fmla="*/ 13 h 300"/>
                <a:gd name="T50" fmla="*/ 13 w 295"/>
                <a:gd name="T51" fmla="*/ 12 h 300"/>
                <a:gd name="T52" fmla="*/ 12 w 295"/>
                <a:gd name="T53" fmla="*/ 11 h 300"/>
                <a:gd name="T54" fmla="*/ 11 w 295"/>
                <a:gd name="T55" fmla="*/ 10 h 300"/>
                <a:gd name="T56" fmla="*/ 9 w 295"/>
                <a:gd name="T57" fmla="*/ 9 h 300"/>
                <a:gd name="T58" fmla="*/ 8 w 295"/>
                <a:gd name="T59" fmla="*/ 7 h 300"/>
                <a:gd name="T60" fmla="*/ 7 w 295"/>
                <a:gd name="T61" fmla="*/ 6 h 300"/>
                <a:gd name="T62" fmla="*/ 6 w 295"/>
                <a:gd name="T63" fmla="*/ 5 h 300"/>
                <a:gd name="T64" fmla="*/ 5 w 295"/>
                <a:gd name="T65" fmla="*/ 4 h 300"/>
                <a:gd name="T66" fmla="*/ 4 w 295"/>
                <a:gd name="T67" fmla="*/ 3 h 300"/>
                <a:gd name="T68" fmla="*/ 3 w 295"/>
                <a:gd name="T69" fmla="*/ 2 h 300"/>
                <a:gd name="T70" fmla="*/ 2 w 295"/>
                <a:gd name="T71" fmla="*/ 1 h 300"/>
                <a:gd name="T72" fmla="*/ 1 w 295"/>
                <a:gd name="T73" fmla="*/ 0 h 300"/>
                <a:gd name="T74" fmla="*/ 1 w 295"/>
                <a:gd name="T75" fmla="*/ 0 h 300"/>
                <a:gd name="T76" fmla="*/ 1 w 295"/>
                <a:gd name="T77" fmla="*/ 0 h 300"/>
                <a:gd name="T78" fmla="*/ 0 w 295"/>
                <a:gd name="T79" fmla="*/ 0 h 300"/>
                <a:gd name="T80" fmla="*/ 0 w 295"/>
                <a:gd name="T81" fmla="*/ 0 h 300"/>
                <a:gd name="T82" fmla="*/ 0 w 295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300"/>
                <a:gd name="T128" fmla="*/ 295 w 29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300">
                  <a:moveTo>
                    <a:pt x="0" y="6"/>
                  </a:moveTo>
                  <a:lnTo>
                    <a:pt x="16" y="25"/>
                  </a:lnTo>
                  <a:lnTo>
                    <a:pt x="32" y="45"/>
                  </a:lnTo>
                  <a:lnTo>
                    <a:pt x="48" y="65"/>
                  </a:lnTo>
                  <a:lnTo>
                    <a:pt x="64" y="84"/>
                  </a:lnTo>
                  <a:lnTo>
                    <a:pt x="81" y="104"/>
                  </a:lnTo>
                  <a:lnTo>
                    <a:pt x="97" y="123"/>
                  </a:lnTo>
                  <a:lnTo>
                    <a:pt x="115" y="143"/>
                  </a:lnTo>
                  <a:lnTo>
                    <a:pt x="132" y="161"/>
                  </a:lnTo>
                  <a:lnTo>
                    <a:pt x="149" y="181"/>
                  </a:lnTo>
                  <a:lnTo>
                    <a:pt x="166" y="199"/>
                  </a:lnTo>
                  <a:lnTo>
                    <a:pt x="185" y="218"/>
                  </a:lnTo>
                  <a:lnTo>
                    <a:pt x="203" y="235"/>
                  </a:lnTo>
                  <a:lnTo>
                    <a:pt x="223" y="252"/>
                  </a:lnTo>
                  <a:lnTo>
                    <a:pt x="242" y="269"/>
                  </a:lnTo>
                  <a:lnTo>
                    <a:pt x="262" y="285"/>
                  </a:lnTo>
                  <a:lnTo>
                    <a:pt x="283" y="300"/>
                  </a:lnTo>
                  <a:lnTo>
                    <a:pt x="287" y="300"/>
                  </a:lnTo>
                  <a:lnTo>
                    <a:pt x="292" y="297"/>
                  </a:lnTo>
                  <a:lnTo>
                    <a:pt x="295" y="293"/>
                  </a:lnTo>
                  <a:lnTo>
                    <a:pt x="294" y="288"/>
                  </a:lnTo>
                  <a:lnTo>
                    <a:pt x="276" y="269"/>
                  </a:lnTo>
                  <a:lnTo>
                    <a:pt x="257" y="250"/>
                  </a:lnTo>
                  <a:lnTo>
                    <a:pt x="239" y="232"/>
                  </a:lnTo>
                  <a:lnTo>
                    <a:pt x="219" y="214"/>
                  </a:lnTo>
                  <a:lnTo>
                    <a:pt x="200" y="197"/>
                  </a:lnTo>
                  <a:lnTo>
                    <a:pt x="180" y="179"/>
                  </a:lnTo>
                  <a:lnTo>
                    <a:pt x="162" y="161"/>
                  </a:lnTo>
                  <a:lnTo>
                    <a:pt x="142" y="144"/>
                  </a:lnTo>
                  <a:lnTo>
                    <a:pt x="124" y="127"/>
                  </a:lnTo>
                  <a:lnTo>
                    <a:pt x="107" y="108"/>
                  </a:lnTo>
                  <a:lnTo>
                    <a:pt x="89" y="91"/>
                  </a:lnTo>
                  <a:lnTo>
                    <a:pt x="72" y="73"/>
                  </a:lnTo>
                  <a:lnTo>
                    <a:pt x="55" y="54"/>
                  </a:lnTo>
                  <a:lnTo>
                    <a:pt x="39" y="36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6" name="Freeform 661"/>
            <p:cNvSpPr>
              <a:spLocks/>
            </p:cNvSpPr>
            <p:nvPr/>
          </p:nvSpPr>
          <p:spPr bwMode="auto">
            <a:xfrm>
              <a:off x="3555" y="2229"/>
              <a:ext cx="159" cy="162"/>
            </a:xfrm>
            <a:custGeom>
              <a:avLst/>
              <a:gdLst>
                <a:gd name="T0" fmla="*/ 0 w 319"/>
                <a:gd name="T1" fmla="*/ 1 h 324"/>
                <a:gd name="T2" fmla="*/ 1 w 319"/>
                <a:gd name="T3" fmla="*/ 2 h 324"/>
                <a:gd name="T4" fmla="*/ 2 w 319"/>
                <a:gd name="T5" fmla="*/ 3 h 324"/>
                <a:gd name="T6" fmla="*/ 3 w 319"/>
                <a:gd name="T7" fmla="*/ 5 h 324"/>
                <a:gd name="T8" fmla="*/ 4 w 319"/>
                <a:gd name="T9" fmla="*/ 6 h 324"/>
                <a:gd name="T10" fmla="*/ 6 w 319"/>
                <a:gd name="T11" fmla="*/ 8 h 324"/>
                <a:gd name="T12" fmla="*/ 7 w 319"/>
                <a:gd name="T13" fmla="*/ 9 h 324"/>
                <a:gd name="T14" fmla="*/ 8 w 319"/>
                <a:gd name="T15" fmla="*/ 10 h 324"/>
                <a:gd name="T16" fmla="*/ 9 w 319"/>
                <a:gd name="T17" fmla="*/ 12 h 324"/>
                <a:gd name="T18" fmla="*/ 10 w 319"/>
                <a:gd name="T19" fmla="*/ 12 h 324"/>
                <a:gd name="T20" fmla="*/ 10 w 319"/>
                <a:gd name="T21" fmla="*/ 13 h 324"/>
                <a:gd name="T22" fmla="*/ 11 w 319"/>
                <a:gd name="T23" fmla="*/ 13 h 324"/>
                <a:gd name="T24" fmla="*/ 12 w 319"/>
                <a:gd name="T25" fmla="*/ 14 h 324"/>
                <a:gd name="T26" fmla="*/ 12 w 319"/>
                <a:gd name="T27" fmla="*/ 14 h 324"/>
                <a:gd name="T28" fmla="*/ 13 w 319"/>
                <a:gd name="T29" fmla="*/ 15 h 324"/>
                <a:gd name="T30" fmla="*/ 13 w 319"/>
                <a:gd name="T31" fmla="*/ 16 h 324"/>
                <a:gd name="T32" fmla="*/ 14 w 319"/>
                <a:gd name="T33" fmla="*/ 16 h 324"/>
                <a:gd name="T34" fmla="*/ 14 w 319"/>
                <a:gd name="T35" fmla="*/ 17 h 324"/>
                <a:gd name="T36" fmla="*/ 15 w 319"/>
                <a:gd name="T37" fmla="*/ 17 h 324"/>
                <a:gd name="T38" fmla="*/ 16 w 319"/>
                <a:gd name="T39" fmla="*/ 18 h 324"/>
                <a:gd name="T40" fmla="*/ 16 w 319"/>
                <a:gd name="T41" fmla="*/ 19 h 324"/>
                <a:gd name="T42" fmla="*/ 17 w 319"/>
                <a:gd name="T43" fmla="*/ 19 h 324"/>
                <a:gd name="T44" fmla="*/ 17 w 319"/>
                <a:gd name="T45" fmla="*/ 20 h 324"/>
                <a:gd name="T46" fmla="*/ 18 w 319"/>
                <a:gd name="T47" fmla="*/ 20 h 324"/>
                <a:gd name="T48" fmla="*/ 19 w 319"/>
                <a:gd name="T49" fmla="*/ 21 h 324"/>
                <a:gd name="T50" fmla="*/ 19 w 319"/>
                <a:gd name="T51" fmla="*/ 21 h 324"/>
                <a:gd name="T52" fmla="*/ 19 w 319"/>
                <a:gd name="T53" fmla="*/ 21 h 324"/>
                <a:gd name="T54" fmla="*/ 19 w 319"/>
                <a:gd name="T55" fmla="*/ 20 h 324"/>
                <a:gd name="T56" fmla="*/ 19 w 319"/>
                <a:gd name="T57" fmla="*/ 20 h 324"/>
                <a:gd name="T58" fmla="*/ 18 w 319"/>
                <a:gd name="T59" fmla="*/ 19 h 324"/>
                <a:gd name="T60" fmla="*/ 17 w 319"/>
                <a:gd name="T61" fmla="*/ 17 h 324"/>
                <a:gd name="T62" fmla="*/ 16 w 319"/>
                <a:gd name="T63" fmla="*/ 16 h 324"/>
                <a:gd name="T64" fmla="*/ 15 w 319"/>
                <a:gd name="T65" fmla="*/ 15 h 324"/>
                <a:gd name="T66" fmla="*/ 14 w 319"/>
                <a:gd name="T67" fmla="*/ 14 h 324"/>
                <a:gd name="T68" fmla="*/ 12 w 319"/>
                <a:gd name="T69" fmla="*/ 12 h 324"/>
                <a:gd name="T70" fmla="*/ 11 w 319"/>
                <a:gd name="T71" fmla="*/ 11 h 324"/>
                <a:gd name="T72" fmla="*/ 10 w 319"/>
                <a:gd name="T73" fmla="*/ 10 h 324"/>
                <a:gd name="T74" fmla="*/ 9 w 319"/>
                <a:gd name="T75" fmla="*/ 9 h 324"/>
                <a:gd name="T76" fmla="*/ 7 w 319"/>
                <a:gd name="T77" fmla="*/ 8 h 324"/>
                <a:gd name="T78" fmla="*/ 6 w 319"/>
                <a:gd name="T79" fmla="*/ 6 h 324"/>
                <a:gd name="T80" fmla="*/ 5 w 319"/>
                <a:gd name="T81" fmla="*/ 5 h 324"/>
                <a:gd name="T82" fmla="*/ 4 w 319"/>
                <a:gd name="T83" fmla="*/ 4 h 324"/>
                <a:gd name="T84" fmla="*/ 2 w 319"/>
                <a:gd name="T85" fmla="*/ 3 h 324"/>
                <a:gd name="T86" fmla="*/ 1 w 319"/>
                <a:gd name="T87" fmla="*/ 2 h 324"/>
                <a:gd name="T88" fmla="*/ 0 w 319"/>
                <a:gd name="T89" fmla="*/ 0 h 324"/>
                <a:gd name="T90" fmla="*/ 0 w 319"/>
                <a:gd name="T91" fmla="*/ 0 h 324"/>
                <a:gd name="T92" fmla="*/ 0 w 319"/>
                <a:gd name="T93" fmla="*/ 1 h 324"/>
                <a:gd name="T94" fmla="*/ 0 w 319"/>
                <a:gd name="T95" fmla="*/ 1 h 324"/>
                <a:gd name="T96" fmla="*/ 0 w 319"/>
                <a:gd name="T97" fmla="*/ 1 h 324"/>
                <a:gd name="T98" fmla="*/ 0 w 319"/>
                <a:gd name="T99" fmla="*/ 1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"/>
                <a:gd name="T151" fmla="*/ 0 h 324"/>
                <a:gd name="T152" fmla="*/ 319 w 319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" h="324">
                  <a:moveTo>
                    <a:pt x="0" y="5"/>
                  </a:moveTo>
                  <a:lnTo>
                    <a:pt x="20" y="27"/>
                  </a:lnTo>
                  <a:lnTo>
                    <a:pt x="39" y="47"/>
                  </a:lnTo>
                  <a:lnTo>
                    <a:pt x="59" y="69"/>
                  </a:lnTo>
                  <a:lnTo>
                    <a:pt x="79" y="91"/>
                  </a:lnTo>
                  <a:lnTo>
                    <a:pt x="98" y="113"/>
                  </a:lnTo>
                  <a:lnTo>
                    <a:pt x="118" y="134"/>
                  </a:lnTo>
                  <a:lnTo>
                    <a:pt x="138" y="156"/>
                  </a:lnTo>
                  <a:lnTo>
                    <a:pt x="158" y="177"/>
                  </a:lnTo>
                  <a:lnTo>
                    <a:pt x="166" y="186"/>
                  </a:lnTo>
                  <a:lnTo>
                    <a:pt x="175" y="195"/>
                  </a:lnTo>
                  <a:lnTo>
                    <a:pt x="183" y="204"/>
                  </a:lnTo>
                  <a:lnTo>
                    <a:pt x="193" y="215"/>
                  </a:lnTo>
                  <a:lnTo>
                    <a:pt x="201" y="224"/>
                  </a:lnTo>
                  <a:lnTo>
                    <a:pt x="210" y="233"/>
                  </a:lnTo>
                  <a:lnTo>
                    <a:pt x="219" y="243"/>
                  </a:lnTo>
                  <a:lnTo>
                    <a:pt x="228" y="253"/>
                  </a:lnTo>
                  <a:lnTo>
                    <a:pt x="238" y="262"/>
                  </a:lnTo>
                  <a:lnTo>
                    <a:pt x="247" y="272"/>
                  </a:lnTo>
                  <a:lnTo>
                    <a:pt x="256" y="281"/>
                  </a:lnTo>
                  <a:lnTo>
                    <a:pt x="265" y="292"/>
                  </a:lnTo>
                  <a:lnTo>
                    <a:pt x="274" y="301"/>
                  </a:lnTo>
                  <a:lnTo>
                    <a:pt x="285" y="309"/>
                  </a:lnTo>
                  <a:lnTo>
                    <a:pt x="296" y="317"/>
                  </a:lnTo>
                  <a:lnTo>
                    <a:pt x="308" y="324"/>
                  </a:lnTo>
                  <a:lnTo>
                    <a:pt x="312" y="324"/>
                  </a:lnTo>
                  <a:lnTo>
                    <a:pt x="317" y="321"/>
                  </a:lnTo>
                  <a:lnTo>
                    <a:pt x="319" y="316"/>
                  </a:lnTo>
                  <a:lnTo>
                    <a:pt x="318" y="311"/>
                  </a:lnTo>
                  <a:lnTo>
                    <a:pt x="300" y="291"/>
                  </a:lnTo>
                  <a:lnTo>
                    <a:pt x="281" y="271"/>
                  </a:lnTo>
                  <a:lnTo>
                    <a:pt x="262" y="251"/>
                  </a:lnTo>
                  <a:lnTo>
                    <a:pt x="243" y="231"/>
                  </a:lnTo>
                  <a:lnTo>
                    <a:pt x="224" y="211"/>
                  </a:lnTo>
                  <a:lnTo>
                    <a:pt x="204" y="192"/>
                  </a:lnTo>
                  <a:lnTo>
                    <a:pt x="185" y="172"/>
                  </a:lnTo>
                  <a:lnTo>
                    <a:pt x="165" y="152"/>
                  </a:lnTo>
                  <a:lnTo>
                    <a:pt x="144" y="133"/>
                  </a:lnTo>
                  <a:lnTo>
                    <a:pt x="125" y="113"/>
                  </a:lnTo>
                  <a:lnTo>
                    <a:pt x="104" y="95"/>
                  </a:lnTo>
                  <a:lnTo>
                    <a:pt x="84" y="75"/>
                  </a:lnTo>
                  <a:lnTo>
                    <a:pt x="64" y="57"/>
                  </a:lnTo>
                  <a:lnTo>
                    <a:pt x="44" y="37"/>
                  </a:lnTo>
                  <a:lnTo>
                    <a:pt x="23" y="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7" name="Freeform 662"/>
            <p:cNvSpPr>
              <a:spLocks/>
            </p:cNvSpPr>
            <p:nvPr/>
          </p:nvSpPr>
          <p:spPr bwMode="auto">
            <a:xfrm>
              <a:off x="3555" y="2186"/>
              <a:ext cx="49" cy="57"/>
            </a:xfrm>
            <a:custGeom>
              <a:avLst/>
              <a:gdLst>
                <a:gd name="T0" fmla="*/ 6 w 98"/>
                <a:gd name="T1" fmla="*/ 0 h 113"/>
                <a:gd name="T2" fmla="*/ 6 w 98"/>
                <a:gd name="T3" fmla="*/ 1 h 113"/>
                <a:gd name="T4" fmla="*/ 6 w 98"/>
                <a:gd name="T5" fmla="*/ 2 h 113"/>
                <a:gd name="T6" fmla="*/ 6 w 98"/>
                <a:gd name="T7" fmla="*/ 2 h 113"/>
                <a:gd name="T8" fmla="*/ 6 w 98"/>
                <a:gd name="T9" fmla="*/ 3 h 113"/>
                <a:gd name="T10" fmla="*/ 5 w 98"/>
                <a:gd name="T11" fmla="*/ 3 h 113"/>
                <a:gd name="T12" fmla="*/ 5 w 98"/>
                <a:gd name="T13" fmla="*/ 4 h 113"/>
                <a:gd name="T14" fmla="*/ 5 w 98"/>
                <a:gd name="T15" fmla="*/ 4 h 113"/>
                <a:gd name="T16" fmla="*/ 4 w 98"/>
                <a:gd name="T17" fmla="*/ 5 h 113"/>
                <a:gd name="T18" fmla="*/ 4 w 98"/>
                <a:gd name="T19" fmla="*/ 5 h 113"/>
                <a:gd name="T20" fmla="*/ 3 w 98"/>
                <a:gd name="T21" fmla="*/ 5 h 113"/>
                <a:gd name="T22" fmla="*/ 3 w 98"/>
                <a:gd name="T23" fmla="*/ 5 h 113"/>
                <a:gd name="T24" fmla="*/ 2 w 98"/>
                <a:gd name="T25" fmla="*/ 6 h 113"/>
                <a:gd name="T26" fmla="*/ 2 w 98"/>
                <a:gd name="T27" fmla="*/ 6 h 113"/>
                <a:gd name="T28" fmla="*/ 1 w 98"/>
                <a:gd name="T29" fmla="*/ 6 h 113"/>
                <a:gd name="T30" fmla="*/ 1 w 98"/>
                <a:gd name="T31" fmla="*/ 6 h 113"/>
                <a:gd name="T32" fmla="*/ 1 w 98"/>
                <a:gd name="T33" fmla="*/ 7 h 113"/>
                <a:gd name="T34" fmla="*/ 1 w 98"/>
                <a:gd name="T35" fmla="*/ 7 h 113"/>
                <a:gd name="T36" fmla="*/ 0 w 98"/>
                <a:gd name="T37" fmla="*/ 7 h 113"/>
                <a:gd name="T38" fmla="*/ 1 w 98"/>
                <a:gd name="T39" fmla="*/ 7 h 113"/>
                <a:gd name="T40" fmla="*/ 1 w 98"/>
                <a:gd name="T41" fmla="*/ 7 h 113"/>
                <a:gd name="T42" fmla="*/ 1 w 98"/>
                <a:gd name="T43" fmla="*/ 8 h 113"/>
                <a:gd name="T44" fmla="*/ 2 w 98"/>
                <a:gd name="T45" fmla="*/ 7 h 113"/>
                <a:gd name="T46" fmla="*/ 3 w 98"/>
                <a:gd name="T47" fmla="*/ 7 h 113"/>
                <a:gd name="T48" fmla="*/ 3 w 98"/>
                <a:gd name="T49" fmla="*/ 7 h 113"/>
                <a:gd name="T50" fmla="*/ 4 w 98"/>
                <a:gd name="T51" fmla="*/ 6 h 113"/>
                <a:gd name="T52" fmla="*/ 5 w 98"/>
                <a:gd name="T53" fmla="*/ 6 h 113"/>
                <a:gd name="T54" fmla="*/ 5 w 98"/>
                <a:gd name="T55" fmla="*/ 5 h 113"/>
                <a:gd name="T56" fmla="*/ 5 w 98"/>
                <a:gd name="T57" fmla="*/ 5 h 113"/>
                <a:gd name="T58" fmla="*/ 6 w 98"/>
                <a:gd name="T59" fmla="*/ 4 h 113"/>
                <a:gd name="T60" fmla="*/ 7 w 98"/>
                <a:gd name="T61" fmla="*/ 3 h 113"/>
                <a:gd name="T62" fmla="*/ 7 w 98"/>
                <a:gd name="T63" fmla="*/ 2 h 113"/>
                <a:gd name="T64" fmla="*/ 6 w 98"/>
                <a:gd name="T65" fmla="*/ 0 h 113"/>
                <a:gd name="T66" fmla="*/ 6 w 98"/>
                <a:gd name="T67" fmla="*/ 0 h 113"/>
                <a:gd name="T68" fmla="*/ 6 w 98"/>
                <a:gd name="T69" fmla="*/ 0 h 113"/>
                <a:gd name="T70" fmla="*/ 6 w 98"/>
                <a:gd name="T71" fmla="*/ 0 h 113"/>
                <a:gd name="T72" fmla="*/ 6 w 98"/>
                <a:gd name="T73" fmla="*/ 0 h 113"/>
                <a:gd name="T74" fmla="*/ 6 w 98"/>
                <a:gd name="T75" fmla="*/ 0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13"/>
                <a:gd name="T116" fmla="*/ 98 w 98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13">
                  <a:moveTo>
                    <a:pt x="88" y="0"/>
                  </a:moveTo>
                  <a:lnTo>
                    <a:pt x="90" y="9"/>
                  </a:lnTo>
                  <a:lnTo>
                    <a:pt x="90" y="20"/>
                  </a:lnTo>
                  <a:lnTo>
                    <a:pt x="88" y="28"/>
                  </a:lnTo>
                  <a:lnTo>
                    <a:pt x="84" y="37"/>
                  </a:lnTo>
                  <a:lnTo>
                    <a:pt x="79" y="45"/>
                  </a:lnTo>
                  <a:lnTo>
                    <a:pt x="73" y="52"/>
                  </a:lnTo>
                  <a:lnTo>
                    <a:pt x="65" y="59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4" y="73"/>
                  </a:lnTo>
                  <a:lnTo>
                    <a:pt x="37" y="77"/>
                  </a:lnTo>
                  <a:lnTo>
                    <a:pt x="30" y="81"/>
                  </a:lnTo>
                  <a:lnTo>
                    <a:pt x="22" y="84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7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5" y="112"/>
                  </a:lnTo>
                  <a:lnTo>
                    <a:pt x="15" y="113"/>
                  </a:lnTo>
                  <a:lnTo>
                    <a:pt x="24" y="111"/>
                  </a:lnTo>
                  <a:lnTo>
                    <a:pt x="35" y="106"/>
                  </a:lnTo>
                  <a:lnTo>
                    <a:pt x="45" y="99"/>
                  </a:lnTo>
                  <a:lnTo>
                    <a:pt x="56" y="91"/>
                  </a:lnTo>
                  <a:lnTo>
                    <a:pt x="65" y="84"/>
                  </a:lnTo>
                  <a:lnTo>
                    <a:pt x="72" y="76"/>
                  </a:lnTo>
                  <a:lnTo>
                    <a:pt x="79" y="69"/>
                  </a:lnTo>
                  <a:lnTo>
                    <a:pt x="91" y="53"/>
                  </a:lnTo>
                  <a:lnTo>
                    <a:pt x="98" y="36"/>
                  </a:lnTo>
                  <a:lnTo>
                    <a:pt x="98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8" name="Freeform 663"/>
            <p:cNvSpPr>
              <a:spLocks/>
            </p:cNvSpPr>
            <p:nvPr/>
          </p:nvSpPr>
          <p:spPr bwMode="auto">
            <a:xfrm>
              <a:off x="3568" y="2176"/>
              <a:ext cx="26" cy="16"/>
            </a:xfrm>
            <a:custGeom>
              <a:avLst/>
              <a:gdLst>
                <a:gd name="T0" fmla="*/ 4 w 52"/>
                <a:gd name="T1" fmla="*/ 2 h 32"/>
                <a:gd name="T2" fmla="*/ 4 w 52"/>
                <a:gd name="T3" fmla="*/ 2 h 32"/>
                <a:gd name="T4" fmla="*/ 3 w 52"/>
                <a:gd name="T5" fmla="*/ 1 h 32"/>
                <a:gd name="T6" fmla="*/ 3 w 52"/>
                <a:gd name="T7" fmla="*/ 1 h 32"/>
                <a:gd name="T8" fmla="*/ 2 w 52"/>
                <a:gd name="T9" fmla="*/ 0 h 32"/>
                <a:gd name="T10" fmla="*/ 2 w 52"/>
                <a:gd name="T11" fmla="*/ 1 h 32"/>
                <a:gd name="T12" fmla="*/ 2 w 52"/>
                <a:gd name="T13" fmla="*/ 1 h 32"/>
                <a:gd name="T14" fmla="*/ 1 w 52"/>
                <a:gd name="T15" fmla="*/ 1 h 32"/>
                <a:gd name="T16" fmla="*/ 1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0 w 52"/>
                <a:gd name="T23" fmla="*/ 2 h 32"/>
                <a:gd name="T24" fmla="*/ 1 w 52"/>
                <a:gd name="T25" fmla="*/ 2 h 32"/>
                <a:gd name="T26" fmla="*/ 1 w 52"/>
                <a:gd name="T27" fmla="*/ 2 h 32"/>
                <a:gd name="T28" fmla="*/ 1 w 52"/>
                <a:gd name="T29" fmla="*/ 2 h 32"/>
                <a:gd name="T30" fmla="*/ 1 w 52"/>
                <a:gd name="T31" fmla="*/ 2 h 32"/>
                <a:gd name="T32" fmla="*/ 1 w 52"/>
                <a:gd name="T33" fmla="*/ 2 h 32"/>
                <a:gd name="T34" fmla="*/ 1 w 52"/>
                <a:gd name="T35" fmla="*/ 2 h 32"/>
                <a:gd name="T36" fmla="*/ 1 w 52"/>
                <a:gd name="T37" fmla="*/ 2 h 32"/>
                <a:gd name="T38" fmla="*/ 1 w 52"/>
                <a:gd name="T39" fmla="*/ 2 h 32"/>
                <a:gd name="T40" fmla="*/ 1 w 52"/>
                <a:gd name="T41" fmla="*/ 2 h 32"/>
                <a:gd name="T42" fmla="*/ 2 w 52"/>
                <a:gd name="T43" fmla="*/ 2 h 32"/>
                <a:gd name="T44" fmla="*/ 2 w 52"/>
                <a:gd name="T45" fmla="*/ 1 h 32"/>
                <a:gd name="T46" fmla="*/ 2 w 52"/>
                <a:gd name="T47" fmla="*/ 1 h 32"/>
                <a:gd name="T48" fmla="*/ 2 w 52"/>
                <a:gd name="T49" fmla="*/ 1 h 32"/>
                <a:gd name="T50" fmla="*/ 2 w 52"/>
                <a:gd name="T51" fmla="*/ 1 h 32"/>
                <a:gd name="T52" fmla="*/ 3 w 52"/>
                <a:gd name="T53" fmla="*/ 1 h 32"/>
                <a:gd name="T54" fmla="*/ 3 w 52"/>
                <a:gd name="T55" fmla="*/ 2 h 32"/>
                <a:gd name="T56" fmla="*/ 3 w 52"/>
                <a:gd name="T57" fmla="*/ 2 h 32"/>
                <a:gd name="T58" fmla="*/ 3 w 52"/>
                <a:gd name="T59" fmla="*/ 2 h 32"/>
                <a:gd name="T60" fmla="*/ 3 w 52"/>
                <a:gd name="T61" fmla="*/ 2 h 32"/>
                <a:gd name="T62" fmla="*/ 3 w 52"/>
                <a:gd name="T63" fmla="*/ 2 h 32"/>
                <a:gd name="T64" fmla="*/ 3 w 52"/>
                <a:gd name="T65" fmla="*/ 2 h 32"/>
                <a:gd name="T66" fmla="*/ 4 w 52"/>
                <a:gd name="T67" fmla="*/ 2 h 32"/>
                <a:gd name="T68" fmla="*/ 4 w 52"/>
                <a:gd name="T69" fmla="*/ 2 h 32"/>
                <a:gd name="T70" fmla="*/ 4 w 52"/>
                <a:gd name="T71" fmla="*/ 2 h 32"/>
                <a:gd name="T72" fmla="*/ 4 w 52"/>
                <a:gd name="T73" fmla="*/ 2 h 32"/>
                <a:gd name="T74" fmla="*/ 4 w 52"/>
                <a:gd name="T75" fmla="*/ 2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2"/>
                <a:gd name="T116" fmla="*/ 52 w 52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2">
                  <a:moveTo>
                    <a:pt x="52" y="29"/>
                  </a:moveTo>
                  <a:lnTo>
                    <a:pt x="49" y="20"/>
                  </a:lnTo>
                  <a:lnTo>
                    <a:pt x="46" y="11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59" name="Freeform 664"/>
            <p:cNvSpPr>
              <a:spLocks/>
            </p:cNvSpPr>
            <p:nvPr/>
          </p:nvSpPr>
          <p:spPr bwMode="auto">
            <a:xfrm>
              <a:off x="3538" y="2163"/>
              <a:ext cx="41" cy="32"/>
            </a:xfrm>
            <a:custGeom>
              <a:avLst/>
              <a:gdLst>
                <a:gd name="T0" fmla="*/ 6 w 82"/>
                <a:gd name="T1" fmla="*/ 4 h 62"/>
                <a:gd name="T2" fmla="*/ 5 w 82"/>
                <a:gd name="T3" fmla="*/ 4 h 62"/>
                <a:gd name="T4" fmla="*/ 5 w 82"/>
                <a:gd name="T5" fmla="*/ 3 h 62"/>
                <a:gd name="T6" fmla="*/ 4 w 82"/>
                <a:gd name="T7" fmla="*/ 3 h 62"/>
                <a:gd name="T8" fmla="*/ 4 w 82"/>
                <a:gd name="T9" fmla="*/ 2 h 62"/>
                <a:gd name="T10" fmla="*/ 3 w 82"/>
                <a:gd name="T11" fmla="*/ 1 h 62"/>
                <a:gd name="T12" fmla="*/ 3 w 82"/>
                <a:gd name="T13" fmla="*/ 1 h 62"/>
                <a:gd name="T14" fmla="*/ 2 w 82"/>
                <a:gd name="T15" fmla="*/ 1 h 62"/>
                <a:gd name="T16" fmla="*/ 2 w 82"/>
                <a:gd name="T17" fmla="*/ 0 h 62"/>
                <a:gd name="T18" fmla="*/ 1 w 82"/>
                <a:gd name="T19" fmla="*/ 1 h 62"/>
                <a:gd name="T20" fmla="*/ 1 w 82"/>
                <a:gd name="T21" fmla="*/ 1 h 62"/>
                <a:gd name="T22" fmla="*/ 1 w 82"/>
                <a:gd name="T23" fmla="*/ 1 h 62"/>
                <a:gd name="T24" fmla="*/ 0 w 82"/>
                <a:gd name="T25" fmla="*/ 2 h 62"/>
                <a:gd name="T26" fmla="*/ 1 w 82"/>
                <a:gd name="T27" fmla="*/ 3 h 62"/>
                <a:gd name="T28" fmla="*/ 1 w 82"/>
                <a:gd name="T29" fmla="*/ 3 h 62"/>
                <a:gd name="T30" fmla="*/ 1 w 82"/>
                <a:gd name="T31" fmla="*/ 4 h 62"/>
                <a:gd name="T32" fmla="*/ 1 w 82"/>
                <a:gd name="T33" fmla="*/ 4 h 62"/>
                <a:gd name="T34" fmla="*/ 2 w 82"/>
                <a:gd name="T35" fmla="*/ 4 h 62"/>
                <a:gd name="T36" fmla="*/ 2 w 82"/>
                <a:gd name="T37" fmla="*/ 4 h 62"/>
                <a:gd name="T38" fmla="*/ 2 w 82"/>
                <a:gd name="T39" fmla="*/ 4 h 62"/>
                <a:gd name="T40" fmla="*/ 2 w 82"/>
                <a:gd name="T41" fmla="*/ 4 h 62"/>
                <a:gd name="T42" fmla="*/ 2 w 82"/>
                <a:gd name="T43" fmla="*/ 3 h 62"/>
                <a:gd name="T44" fmla="*/ 2 w 82"/>
                <a:gd name="T45" fmla="*/ 3 h 62"/>
                <a:gd name="T46" fmla="*/ 2 w 82"/>
                <a:gd name="T47" fmla="*/ 2 h 62"/>
                <a:gd name="T48" fmla="*/ 2 w 82"/>
                <a:gd name="T49" fmla="*/ 2 h 62"/>
                <a:gd name="T50" fmla="*/ 2 w 82"/>
                <a:gd name="T51" fmla="*/ 2 h 62"/>
                <a:gd name="T52" fmla="*/ 2 w 82"/>
                <a:gd name="T53" fmla="*/ 2 h 62"/>
                <a:gd name="T54" fmla="*/ 2 w 82"/>
                <a:gd name="T55" fmla="*/ 1 h 62"/>
                <a:gd name="T56" fmla="*/ 2 w 82"/>
                <a:gd name="T57" fmla="*/ 1 h 62"/>
                <a:gd name="T58" fmla="*/ 2 w 82"/>
                <a:gd name="T59" fmla="*/ 1 h 62"/>
                <a:gd name="T60" fmla="*/ 2 w 82"/>
                <a:gd name="T61" fmla="*/ 1 h 62"/>
                <a:gd name="T62" fmla="*/ 2 w 82"/>
                <a:gd name="T63" fmla="*/ 1 h 62"/>
                <a:gd name="T64" fmla="*/ 2 w 82"/>
                <a:gd name="T65" fmla="*/ 1 h 62"/>
                <a:gd name="T66" fmla="*/ 2 w 82"/>
                <a:gd name="T67" fmla="*/ 1 h 62"/>
                <a:gd name="T68" fmla="*/ 2 w 82"/>
                <a:gd name="T69" fmla="*/ 1 h 62"/>
                <a:gd name="T70" fmla="*/ 2 w 82"/>
                <a:gd name="T71" fmla="*/ 1 h 62"/>
                <a:gd name="T72" fmla="*/ 2 w 82"/>
                <a:gd name="T73" fmla="*/ 2 h 62"/>
                <a:gd name="T74" fmla="*/ 3 w 82"/>
                <a:gd name="T75" fmla="*/ 2 h 62"/>
                <a:gd name="T76" fmla="*/ 3 w 82"/>
                <a:gd name="T77" fmla="*/ 2 h 62"/>
                <a:gd name="T78" fmla="*/ 3 w 82"/>
                <a:gd name="T79" fmla="*/ 3 h 62"/>
                <a:gd name="T80" fmla="*/ 4 w 82"/>
                <a:gd name="T81" fmla="*/ 3 h 62"/>
                <a:gd name="T82" fmla="*/ 4 w 82"/>
                <a:gd name="T83" fmla="*/ 3 h 62"/>
                <a:gd name="T84" fmla="*/ 5 w 82"/>
                <a:gd name="T85" fmla="*/ 4 h 62"/>
                <a:gd name="T86" fmla="*/ 5 w 82"/>
                <a:gd name="T87" fmla="*/ 4 h 62"/>
                <a:gd name="T88" fmla="*/ 5 w 82"/>
                <a:gd name="T89" fmla="*/ 5 h 62"/>
                <a:gd name="T90" fmla="*/ 5 w 82"/>
                <a:gd name="T91" fmla="*/ 5 h 62"/>
                <a:gd name="T92" fmla="*/ 6 w 82"/>
                <a:gd name="T93" fmla="*/ 5 h 62"/>
                <a:gd name="T94" fmla="*/ 6 w 82"/>
                <a:gd name="T95" fmla="*/ 4 h 62"/>
                <a:gd name="T96" fmla="*/ 6 w 82"/>
                <a:gd name="T97" fmla="*/ 4 h 62"/>
                <a:gd name="T98" fmla="*/ 6 w 82"/>
                <a:gd name="T99" fmla="*/ 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62"/>
                <a:gd name="T152" fmla="*/ 82 w 82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62">
                  <a:moveTo>
                    <a:pt x="82" y="59"/>
                  </a:moveTo>
                  <a:lnTo>
                    <a:pt x="75" y="51"/>
                  </a:lnTo>
                  <a:lnTo>
                    <a:pt x="68" y="41"/>
                  </a:lnTo>
                  <a:lnTo>
                    <a:pt x="60" y="32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39" y="8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9" y="54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8" y="54"/>
                  </a:lnTo>
                  <a:lnTo>
                    <a:pt x="29" y="51"/>
                  </a:lnTo>
                  <a:lnTo>
                    <a:pt x="28" y="44"/>
                  </a:lnTo>
                  <a:lnTo>
                    <a:pt x="25" y="38"/>
                  </a:lnTo>
                  <a:lnTo>
                    <a:pt x="23" y="31"/>
                  </a:lnTo>
                  <a:lnTo>
                    <a:pt x="19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33" y="22"/>
                  </a:lnTo>
                  <a:lnTo>
                    <a:pt x="40" y="26"/>
                  </a:lnTo>
                  <a:lnTo>
                    <a:pt x="47" y="32"/>
                  </a:lnTo>
                  <a:lnTo>
                    <a:pt x="53" y="39"/>
                  </a:lnTo>
                  <a:lnTo>
                    <a:pt x="59" y="45"/>
                  </a:lnTo>
                  <a:lnTo>
                    <a:pt x="66" y="52"/>
                  </a:lnTo>
                  <a:lnTo>
                    <a:pt x="71" y="57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0" name="Freeform 665"/>
            <p:cNvSpPr>
              <a:spLocks/>
            </p:cNvSpPr>
            <p:nvPr/>
          </p:nvSpPr>
          <p:spPr bwMode="auto">
            <a:xfrm>
              <a:off x="3543" y="2195"/>
              <a:ext cx="14" cy="24"/>
            </a:xfrm>
            <a:custGeom>
              <a:avLst/>
              <a:gdLst>
                <a:gd name="T0" fmla="*/ 2 w 28"/>
                <a:gd name="T1" fmla="*/ 0 h 49"/>
                <a:gd name="T2" fmla="*/ 2 w 28"/>
                <a:gd name="T3" fmla="*/ 0 h 49"/>
                <a:gd name="T4" fmla="*/ 1 w 28"/>
                <a:gd name="T5" fmla="*/ 0 h 49"/>
                <a:gd name="T6" fmla="*/ 1 w 28"/>
                <a:gd name="T7" fmla="*/ 1 h 49"/>
                <a:gd name="T8" fmla="*/ 1 w 28"/>
                <a:gd name="T9" fmla="*/ 1 h 49"/>
                <a:gd name="T10" fmla="*/ 0 w 28"/>
                <a:gd name="T11" fmla="*/ 1 h 49"/>
                <a:gd name="T12" fmla="*/ 1 w 28"/>
                <a:gd name="T13" fmla="*/ 2 h 49"/>
                <a:gd name="T14" fmla="*/ 1 w 28"/>
                <a:gd name="T15" fmla="*/ 2 h 49"/>
                <a:gd name="T16" fmla="*/ 1 w 28"/>
                <a:gd name="T17" fmla="*/ 3 h 49"/>
                <a:gd name="T18" fmla="*/ 1 w 28"/>
                <a:gd name="T19" fmla="*/ 2 h 49"/>
                <a:gd name="T20" fmla="*/ 2 w 28"/>
                <a:gd name="T21" fmla="*/ 2 h 49"/>
                <a:gd name="T22" fmla="*/ 2 w 28"/>
                <a:gd name="T23" fmla="*/ 2 h 49"/>
                <a:gd name="T24" fmla="*/ 2 w 28"/>
                <a:gd name="T25" fmla="*/ 2 h 49"/>
                <a:gd name="T26" fmla="*/ 2 w 28"/>
                <a:gd name="T27" fmla="*/ 2 h 49"/>
                <a:gd name="T28" fmla="*/ 2 w 28"/>
                <a:gd name="T29" fmla="*/ 2 h 49"/>
                <a:gd name="T30" fmla="*/ 1 w 28"/>
                <a:gd name="T31" fmla="*/ 2 h 49"/>
                <a:gd name="T32" fmla="*/ 1 w 28"/>
                <a:gd name="T33" fmla="*/ 2 h 49"/>
                <a:gd name="T34" fmla="*/ 1 w 28"/>
                <a:gd name="T35" fmla="*/ 1 h 49"/>
                <a:gd name="T36" fmla="*/ 1 w 28"/>
                <a:gd name="T37" fmla="*/ 1 h 49"/>
                <a:gd name="T38" fmla="*/ 1 w 28"/>
                <a:gd name="T39" fmla="*/ 1 h 49"/>
                <a:gd name="T40" fmla="*/ 1 w 28"/>
                <a:gd name="T41" fmla="*/ 1 h 49"/>
                <a:gd name="T42" fmla="*/ 1 w 28"/>
                <a:gd name="T43" fmla="*/ 1 h 49"/>
                <a:gd name="T44" fmla="*/ 2 w 28"/>
                <a:gd name="T45" fmla="*/ 0 h 49"/>
                <a:gd name="T46" fmla="*/ 2 w 28"/>
                <a:gd name="T47" fmla="*/ 0 h 49"/>
                <a:gd name="T48" fmla="*/ 2 w 28"/>
                <a:gd name="T49" fmla="*/ 0 h 49"/>
                <a:gd name="T50" fmla="*/ 2 w 28"/>
                <a:gd name="T51" fmla="*/ 0 h 49"/>
                <a:gd name="T52" fmla="*/ 2 w 28"/>
                <a:gd name="T53" fmla="*/ 0 h 49"/>
                <a:gd name="T54" fmla="*/ 2 w 28"/>
                <a:gd name="T55" fmla="*/ 0 h 49"/>
                <a:gd name="T56" fmla="*/ 2 w 28"/>
                <a:gd name="T57" fmla="*/ 0 h 49"/>
                <a:gd name="T58" fmla="*/ 2 w 28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9"/>
                <a:gd name="T92" fmla="*/ 28 w 28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9">
                  <a:moveTo>
                    <a:pt x="24" y="0"/>
                  </a:moveTo>
                  <a:lnTo>
                    <a:pt x="18" y="5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1" name="Freeform 666"/>
            <p:cNvSpPr>
              <a:spLocks/>
            </p:cNvSpPr>
            <p:nvPr/>
          </p:nvSpPr>
          <p:spPr bwMode="auto">
            <a:xfrm>
              <a:off x="3474" y="2101"/>
              <a:ext cx="78" cy="80"/>
            </a:xfrm>
            <a:custGeom>
              <a:avLst/>
              <a:gdLst>
                <a:gd name="T0" fmla="*/ 0 w 157"/>
                <a:gd name="T1" fmla="*/ 1 h 159"/>
                <a:gd name="T2" fmla="*/ 0 w 157"/>
                <a:gd name="T3" fmla="*/ 1 h 159"/>
                <a:gd name="T4" fmla="*/ 1 w 157"/>
                <a:gd name="T5" fmla="*/ 2 h 159"/>
                <a:gd name="T6" fmla="*/ 1 w 157"/>
                <a:gd name="T7" fmla="*/ 2 h 159"/>
                <a:gd name="T8" fmla="*/ 2 w 157"/>
                <a:gd name="T9" fmla="*/ 3 h 159"/>
                <a:gd name="T10" fmla="*/ 2 w 157"/>
                <a:gd name="T11" fmla="*/ 4 h 159"/>
                <a:gd name="T12" fmla="*/ 3 w 157"/>
                <a:gd name="T13" fmla="*/ 4 h 159"/>
                <a:gd name="T14" fmla="*/ 4 w 157"/>
                <a:gd name="T15" fmla="*/ 5 h 159"/>
                <a:gd name="T16" fmla="*/ 4 w 157"/>
                <a:gd name="T17" fmla="*/ 5 h 159"/>
                <a:gd name="T18" fmla="*/ 5 w 157"/>
                <a:gd name="T19" fmla="*/ 6 h 159"/>
                <a:gd name="T20" fmla="*/ 5 w 157"/>
                <a:gd name="T21" fmla="*/ 7 h 159"/>
                <a:gd name="T22" fmla="*/ 6 w 157"/>
                <a:gd name="T23" fmla="*/ 7 h 159"/>
                <a:gd name="T24" fmla="*/ 6 w 157"/>
                <a:gd name="T25" fmla="*/ 8 h 159"/>
                <a:gd name="T26" fmla="*/ 7 w 157"/>
                <a:gd name="T27" fmla="*/ 8 h 159"/>
                <a:gd name="T28" fmla="*/ 8 w 157"/>
                <a:gd name="T29" fmla="*/ 9 h 159"/>
                <a:gd name="T30" fmla="*/ 8 w 157"/>
                <a:gd name="T31" fmla="*/ 10 h 159"/>
                <a:gd name="T32" fmla="*/ 9 w 157"/>
                <a:gd name="T33" fmla="*/ 10 h 159"/>
                <a:gd name="T34" fmla="*/ 9 w 157"/>
                <a:gd name="T35" fmla="*/ 10 h 159"/>
                <a:gd name="T36" fmla="*/ 9 w 157"/>
                <a:gd name="T37" fmla="*/ 10 h 159"/>
                <a:gd name="T38" fmla="*/ 9 w 157"/>
                <a:gd name="T39" fmla="*/ 10 h 159"/>
                <a:gd name="T40" fmla="*/ 9 w 157"/>
                <a:gd name="T41" fmla="*/ 10 h 159"/>
                <a:gd name="T42" fmla="*/ 8 w 157"/>
                <a:gd name="T43" fmla="*/ 8 h 159"/>
                <a:gd name="T44" fmla="*/ 7 w 157"/>
                <a:gd name="T45" fmla="*/ 7 h 159"/>
                <a:gd name="T46" fmla="*/ 6 w 157"/>
                <a:gd name="T47" fmla="*/ 6 h 159"/>
                <a:gd name="T48" fmla="*/ 5 w 157"/>
                <a:gd name="T49" fmla="*/ 5 h 159"/>
                <a:gd name="T50" fmla="*/ 4 w 157"/>
                <a:gd name="T51" fmla="*/ 4 h 159"/>
                <a:gd name="T52" fmla="*/ 2 w 157"/>
                <a:gd name="T53" fmla="*/ 3 h 159"/>
                <a:gd name="T54" fmla="*/ 1 w 157"/>
                <a:gd name="T55" fmla="*/ 2 h 159"/>
                <a:gd name="T56" fmla="*/ 0 w 157"/>
                <a:gd name="T57" fmla="*/ 0 h 159"/>
                <a:gd name="T58" fmla="*/ 0 w 157"/>
                <a:gd name="T59" fmla="*/ 0 h 159"/>
                <a:gd name="T60" fmla="*/ 0 w 157"/>
                <a:gd name="T61" fmla="*/ 1 h 159"/>
                <a:gd name="T62" fmla="*/ 0 w 157"/>
                <a:gd name="T63" fmla="*/ 1 h 159"/>
                <a:gd name="T64" fmla="*/ 0 w 157"/>
                <a:gd name="T65" fmla="*/ 1 h 159"/>
                <a:gd name="T66" fmla="*/ 0 w 157"/>
                <a:gd name="T67" fmla="*/ 1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9"/>
                <a:gd name="T104" fmla="*/ 157 w 157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9">
                  <a:moveTo>
                    <a:pt x="0" y="4"/>
                  </a:moveTo>
                  <a:lnTo>
                    <a:pt x="9" y="13"/>
                  </a:lnTo>
                  <a:lnTo>
                    <a:pt x="20" y="22"/>
                  </a:lnTo>
                  <a:lnTo>
                    <a:pt x="29" y="32"/>
                  </a:lnTo>
                  <a:lnTo>
                    <a:pt x="38" y="41"/>
                  </a:lnTo>
                  <a:lnTo>
                    <a:pt x="47" y="51"/>
                  </a:lnTo>
                  <a:lnTo>
                    <a:pt x="58" y="60"/>
                  </a:lnTo>
                  <a:lnTo>
                    <a:pt x="67" y="70"/>
                  </a:lnTo>
                  <a:lnTo>
                    <a:pt x="76" y="79"/>
                  </a:lnTo>
                  <a:lnTo>
                    <a:pt x="85" y="88"/>
                  </a:lnTo>
                  <a:lnTo>
                    <a:pt x="93" y="98"/>
                  </a:lnTo>
                  <a:lnTo>
                    <a:pt x="103" y="109"/>
                  </a:lnTo>
                  <a:lnTo>
                    <a:pt x="111" y="118"/>
                  </a:lnTo>
                  <a:lnTo>
                    <a:pt x="120" y="128"/>
                  </a:lnTo>
                  <a:lnTo>
                    <a:pt x="128" y="139"/>
                  </a:lnTo>
                  <a:lnTo>
                    <a:pt x="137" y="14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53" y="157"/>
                  </a:lnTo>
                  <a:lnTo>
                    <a:pt x="157" y="153"/>
                  </a:lnTo>
                  <a:lnTo>
                    <a:pt x="157" y="149"/>
                  </a:lnTo>
                  <a:lnTo>
                    <a:pt x="142" y="127"/>
                  </a:lnTo>
                  <a:lnTo>
                    <a:pt x="124" y="108"/>
                  </a:lnTo>
                  <a:lnTo>
                    <a:pt x="106" y="88"/>
                  </a:lnTo>
                  <a:lnTo>
                    <a:pt x="86" y="70"/>
                  </a:lnTo>
                  <a:lnTo>
                    <a:pt x="66" y="52"/>
                  </a:lnTo>
                  <a:lnTo>
                    <a:pt x="45" y="34"/>
                  </a:lnTo>
                  <a:lnTo>
                    <a:pt x="24" y="1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2" name="Freeform 667"/>
            <p:cNvSpPr>
              <a:spLocks/>
            </p:cNvSpPr>
            <p:nvPr/>
          </p:nvSpPr>
          <p:spPr bwMode="auto">
            <a:xfrm>
              <a:off x="3730" y="2328"/>
              <a:ext cx="60" cy="49"/>
            </a:xfrm>
            <a:custGeom>
              <a:avLst/>
              <a:gdLst>
                <a:gd name="T0" fmla="*/ 8 w 120"/>
                <a:gd name="T1" fmla="*/ 7 h 98"/>
                <a:gd name="T2" fmla="*/ 8 w 120"/>
                <a:gd name="T3" fmla="*/ 6 h 98"/>
                <a:gd name="T4" fmla="*/ 8 w 120"/>
                <a:gd name="T5" fmla="*/ 5 h 98"/>
                <a:gd name="T6" fmla="*/ 7 w 120"/>
                <a:gd name="T7" fmla="*/ 5 h 98"/>
                <a:gd name="T8" fmla="*/ 7 w 120"/>
                <a:gd name="T9" fmla="*/ 4 h 98"/>
                <a:gd name="T10" fmla="*/ 7 w 120"/>
                <a:gd name="T11" fmla="*/ 4 h 98"/>
                <a:gd name="T12" fmla="*/ 7 w 120"/>
                <a:gd name="T13" fmla="*/ 4 h 98"/>
                <a:gd name="T14" fmla="*/ 7 w 120"/>
                <a:gd name="T15" fmla="*/ 3 h 98"/>
                <a:gd name="T16" fmla="*/ 7 w 120"/>
                <a:gd name="T17" fmla="*/ 3 h 98"/>
                <a:gd name="T18" fmla="*/ 7 w 120"/>
                <a:gd name="T19" fmla="*/ 3 h 98"/>
                <a:gd name="T20" fmla="*/ 7 w 120"/>
                <a:gd name="T21" fmla="*/ 2 h 98"/>
                <a:gd name="T22" fmla="*/ 7 w 120"/>
                <a:gd name="T23" fmla="*/ 2 h 98"/>
                <a:gd name="T24" fmla="*/ 6 w 120"/>
                <a:gd name="T25" fmla="*/ 2 h 98"/>
                <a:gd name="T26" fmla="*/ 6 w 120"/>
                <a:gd name="T27" fmla="*/ 1 h 98"/>
                <a:gd name="T28" fmla="*/ 5 w 120"/>
                <a:gd name="T29" fmla="*/ 1 h 98"/>
                <a:gd name="T30" fmla="*/ 5 w 120"/>
                <a:gd name="T31" fmla="*/ 1 h 98"/>
                <a:gd name="T32" fmla="*/ 4 w 120"/>
                <a:gd name="T33" fmla="*/ 1 h 98"/>
                <a:gd name="T34" fmla="*/ 3 w 120"/>
                <a:gd name="T35" fmla="*/ 0 h 98"/>
                <a:gd name="T36" fmla="*/ 3 w 120"/>
                <a:gd name="T37" fmla="*/ 0 h 98"/>
                <a:gd name="T38" fmla="*/ 2 w 120"/>
                <a:gd name="T39" fmla="*/ 0 h 98"/>
                <a:gd name="T40" fmla="*/ 1 w 120"/>
                <a:gd name="T41" fmla="*/ 0 h 98"/>
                <a:gd name="T42" fmla="*/ 1 w 120"/>
                <a:gd name="T43" fmla="*/ 1 h 98"/>
                <a:gd name="T44" fmla="*/ 1 w 120"/>
                <a:gd name="T45" fmla="*/ 1 h 98"/>
                <a:gd name="T46" fmla="*/ 0 w 120"/>
                <a:gd name="T47" fmla="*/ 1 h 98"/>
                <a:gd name="T48" fmla="*/ 1 w 120"/>
                <a:gd name="T49" fmla="*/ 2 h 98"/>
                <a:gd name="T50" fmla="*/ 1 w 120"/>
                <a:gd name="T51" fmla="*/ 2 h 98"/>
                <a:gd name="T52" fmla="*/ 2 w 120"/>
                <a:gd name="T53" fmla="*/ 2 h 98"/>
                <a:gd name="T54" fmla="*/ 2 w 120"/>
                <a:gd name="T55" fmla="*/ 2 h 98"/>
                <a:gd name="T56" fmla="*/ 3 w 120"/>
                <a:gd name="T57" fmla="*/ 2 h 98"/>
                <a:gd name="T58" fmla="*/ 3 w 120"/>
                <a:gd name="T59" fmla="*/ 2 h 98"/>
                <a:gd name="T60" fmla="*/ 4 w 120"/>
                <a:gd name="T61" fmla="*/ 2 h 98"/>
                <a:gd name="T62" fmla="*/ 4 w 120"/>
                <a:gd name="T63" fmla="*/ 2 h 98"/>
                <a:gd name="T64" fmla="*/ 5 w 120"/>
                <a:gd name="T65" fmla="*/ 2 h 98"/>
                <a:gd name="T66" fmla="*/ 6 w 120"/>
                <a:gd name="T67" fmla="*/ 3 h 98"/>
                <a:gd name="T68" fmla="*/ 6 w 120"/>
                <a:gd name="T69" fmla="*/ 3 h 98"/>
                <a:gd name="T70" fmla="*/ 7 w 120"/>
                <a:gd name="T71" fmla="*/ 4 h 98"/>
                <a:gd name="T72" fmla="*/ 7 w 120"/>
                <a:gd name="T73" fmla="*/ 4 h 98"/>
                <a:gd name="T74" fmla="*/ 7 w 120"/>
                <a:gd name="T75" fmla="*/ 5 h 98"/>
                <a:gd name="T76" fmla="*/ 7 w 120"/>
                <a:gd name="T77" fmla="*/ 6 h 98"/>
                <a:gd name="T78" fmla="*/ 8 w 120"/>
                <a:gd name="T79" fmla="*/ 6 h 98"/>
                <a:gd name="T80" fmla="*/ 8 w 120"/>
                <a:gd name="T81" fmla="*/ 7 h 98"/>
                <a:gd name="T82" fmla="*/ 8 w 120"/>
                <a:gd name="T83" fmla="*/ 7 h 98"/>
                <a:gd name="T84" fmla="*/ 8 w 120"/>
                <a:gd name="T85" fmla="*/ 7 h 98"/>
                <a:gd name="T86" fmla="*/ 8 w 120"/>
                <a:gd name="T87" fmla="*/ 7 h 98"/>
                <a:gd name="T88" fmla="*/ 8 w 120"/>
                <a:gd name="T89" fmla="*/ 7 h 98"/>
                <a:gd name="T90" fmla="*/ 8 w 120"/>
                <a:gd name="T91" fmla="*/ 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8"/>
                <a:gd name="T140" fmla="*/ 120 w 120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8">
                  <a:moveTo>
                    <a:pt x="120" y="97"/>
                  </a:moveTo>
                  <a:lnTo>
                    <a:pt x="117" y="89"/>
                  </a:lnTo>
                  <a:lnTo>
                    <a:pt x="113" y="80"/>
                  </a:lnTo>
                  <a:lnTo>
                    <a:pt x="111" y="72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09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9" y="23"/>
                  </a:lnTo>
                  <a:lnTo>
                    <a:pt x="95" y="18"/>
                  </a:lnTo>
                  <a:lnTo>
                    <a:pt x="87" y="12"/>
                  </a:lnTo>
                  <a:lnTo>
                    <a:pt x="78" y="7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11" y="22"/>
                  </a:lnTo>
                  <a:lnTo>
                    <a:pt x="19" y="24"/>
                  </a:lnTo>
                  <a:lnTo>
                    <a:pt x="27" y="26"/>
                  </a:lnTo>
                  <a:lnTo>
                    <a:pt x="36" y="27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3" y="29"/>
                  </a:lnTo>
                  <a:lnTo>
                    <a:pt x="72" y="30"/>
                  </a:lnTo>
                  <a:lnTo>
                    <a:pt x="83" y="35"/>
                  </a:lnTo>
                  <a:lnTo>
                    <a:pt x="93" y="42"/>
                  </a:lnTo>
                  <a:lnTo>
                    <a:pt x="98" y="52"/>
                  </a:lnTo>
                  <a:lnTo>
                    <a:pt x="101" y="64"/>
                  </a:lnTo>
                  <a:lnTo>
                    <a:pt x="103" y="73"/>
                  </a:lnTo>
                  <a:lnTo>
                    <a:pt x="107" y="82"/>
                  </a:lnTo>
                  <a:lnTo>
                    <a:pt x="113" y="90"/>
                  </a:lnTo>
                  <a:lnTo>
                    <a:pt x="119" y="98"/>
                  </a:lnTo>
                  <a:lnTo>
                    <a:pt x="12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3" name="Freeform 668"/>
            <p:cNvSpPr>
              <a:spLocks/>
            </p:cNvSpPr>
            <p:nvPr/>
          </p:nvSpPr>
          <p:spPr bwMode="auto">
            <a:xfrm>
              <a:off x="3752" y="2490"/>
              <a:ext cx="118" cy="81"/>
            </a:xfrm>
            <a:custGeom>
              <a:avLst/>
              <a:gdLst>
                <a:gd name="T0" fmla="*/ 1 w 236"/>
                <a:gd name="T1" fmla="*/ 0 h 163"/>
                <a:gd name="T2" fmla="*/ 2 w 236"/>
                <a:gd name="T3" fmla="*/ 1 h 163"/>
                <a:gd name="T4" fmla="*/ 2 w 236"/>
                <a:gd name="T5" fmla="*/ 2 h 163"/>
                <a:gd name="T6" fmla="*/ 3 w 236"/>
                <a:gd name="T7" fmla="*/ 4 h 163"/>
                <a:gd name="T8" fmla="*/ 3 w 236"/>
                <a:gd name="T9" fmla="*/ 5 h 163"/>
                <a:gd name="T10" fmla="*/ 4 w 236"/>
                <a:gd name="T11" fmla="*/ 6 h 163"/>
                <a:gd name="T12" fmla="*/ 5 w 236"/>
                <a:gd name="T13" fmla="*/ 7 h 163"/>
                <a:gd name="T14" fmla="*/ 6 w 236"/>
                <a:gd name="T15" fmla="*/ 8 h 163"/>
                <a:gd name="T16" fmla="*/ 7 w 236"/>
                <a:gd name="T17" fmla="*/ 8 h 163"/>
                <a:gd name="T18" fmla="*/ 7 w 236"/>
                <a:gd name="T19" fmla="*/ 8 h 163"/>
                <a:gd name="T20" fmla="*/ 8 w 236"/>
                <a:gd name="T21" fmla="*/ 8 h 163"/>
                <a:gd name="T22" fmla="*/ 9 w 236"/>
                <a:gd name="T23" fmla="*/ 8 h 163"/>
                <a:gd name="T24" fmla="*/ 10 w 236"/>
                <a:gd name="T25" fmla="*/ 8 h 163"/>
                <a:gd name="T26" fmla="*/ 11 w 236"/>
                <a:gd name="T27" fmla="*/ 9 h 163"/>
                <a:gd name="T28" fmla="*/ 12 w 236"/>
                <a:gd name="T29" fmla="*/ 9 h 163"/>
                <a:gd name="T30" fmla="*/ 14 w 236"/>
                <a:gd name="T31" fmla="*/ 10 h 163"/>
                <a:gd name="T32" fmla="*/ 15 w 236"/>
                <a:gd name="T33" fmla="*/ 9 h 163"/>
                <a:gd name="T34" fmla="*/ 15 w 236"/>
                <a:gd name="T35" fmla="*/ 9 h 163"/>
                <a:gd name="T36" fmla="*/ 15 w 236"/>
                <a:gd name="T37" fmla="*/ 8 h 163"/>
                <a:gd name="T38" fmla="*/ 14 w 236"/>
                <a:gd name="T39" fmla="*/ 8 h 163"/>
                <a:gd name="T40" fmla="*/ 12 w 236"/>
                <a:gd name="T41" fmla="*/ 7 h 163"/>
                <a:gd name="T42" fmla="*/ 11 w 236"/>
                <a:gd name="T43" fmla="*/ 7 h 163"/>
                <a:gd name="T44" fmla="*/ 10 w 236"/>
                <a:gd name="T45" fmla="*/ 6 h 163"/>
                <a:gd name="T46" fmla="*/ 9 w 236"/>
                <a:gd name="T47" fmla="*/ 6 h 163"/>
                <a:gd name="T48" fmla="*/ 8 w 236"/>
                <a:gd name="T49" fmla="*/ 7 h 163"/>
                <a:gd name="T50" fmla="*/ 7 w 236"/>
                <a:gd name="T51" fmla="*/ 7 h 163"/>
                <a:gd name="T52" fmla="*/ 6 w 236"/>
                <a:gd name="T53" fmla="*/ 6 h 163"/>
                <a:gd name="T54" fmla="*/ 5 w 236"/>
                <a:gd name="T55" fmla="*/ 5 h 163"/>
                <a:gd name="T56" fmla="*/ 4 w 236"/>
                <a:gd name="T57" fmla="*/ 4 h 163"/>
                <a:gd name="T58" fmla="*/ 4 w 236"/>
                <a:gd name="T59" fmla="*/ 3 h 163"/>
                <a:gd name="T60" fmla="*/ 3 w 236"/>
                <a:gd name="T61" fmla="*/ 2 h 163"/>
                <a:gd name="T62" fmla="*/ 2 w 236"/>
                <a:gd name="T63" fmla="*/ 1 h 163"/>
                <a:gd name="T64" fmla="*/ 2 w 236"/>
                <a:gd name="T65" fmla="*/ 0 h 163"/>
                <a:gd name="T66" fmla="*/ 1 w 236"/>
                <a:gd name="T67" fmla="*/ 0 h 163"/>
                <a:gd name="T68" fmla="*/ 1 w 236"/>
                <a:gd name="T69" fmla="*/ 0 h 163"/>
                <a:gd name="T70" fmla="*/ 0 w 236"/>
                <a:gd name="T71" fmla="*/ 0 h 163"/>
                <a:gd name="T72" fmla="*/ 1 w 236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163"/>
                <a:gd name="T113" fmla="*/ 236 w 23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163">
                  <a:moveTo>
                    <a:pt x="1" y="7"/>
                  </a:moveTo>
                  <a:lnTo>
                    <a:pt x="8" y="11"/>
                  </a:lnTo>
                  <a:lnTo>
                    <a:pt x="14" y="18"/>
                  </a:lnTo>
                  <a:lnTo>
                    <a:pt x="19" y="27"/>
                  </a:lnTo>
                  <a:lnTo>
                    <a:pt x="23" y="36"/>
                  </a:lnTo>
                  <a:lnTo>
                    <a:pt x="28" y="47"/>
                  </a:lnTo>
                  <a:lnTo>
                    <a:pt x="31" y="57"/>
                  </a:lnTo>
                  <a:lnTo>
                    <a:pt x="35" y="66"/>
                  </a:lnTo>
                  <a:lnTo>
                    <a:pt x="38" y="73"/>
                  </a:lnTo>
                  <a:lnTo>
                    <a:pt x="43" y="82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9" y="110"/>
                  </a:lnTo>
                  <a:lnTo>
                    <a:pt x="66" y="118"/>
                  </a:lnTo>
                  <a:lnTo>
                    <a:pt x="74" y="126"/>
                  </a:lnTo>
                  <a:lnTo>
                    <a:pt x="81" y="133"/>
                  </a:lnTo>
                  <a:lnTo>
                    <a:pt x="90" y="139"/>
                  </a:lnTo>
                  <a:lnTo>
                    <a:pt x="97" y="142"/>
                  </a:lnTo>
                  <a:lnTo>
                    <a:pt x="104" y="143"/>
                  </a:lnTo>
                  <a:lnTo>
                    <a:pt x="110" y="143"/>
                  </a:lnTo>
                  <a:lnTo>
                    <a:pt x="115" y="142"/>
                  </a:lnTo>
                  <a:lnTo>
                    <a:pt x="121" y="140"/>
                  </a:lnTo>
                  <a:lnTo>
                    <a:pt x="128" y="139"/>
                  </a:lnTo>
                  <a:lnTo>
                    <a:pt x="134" y="139"/>
                  </a:lnTo>
                  <a:lnTo>
                    <a:pt x="139" y="139"/>
                  </a:lnTo>
                  <a:lnTo>
                    <a:pt x="150" y="141"/>
                  </a:lnTo>
                  <a:lnTo>
                    <a:pt x="160" y="145"/>
                  </a:lnTo>
                  <a:lnTo>
                    <a:pt x="169" y="150"/>
                  </a:lnTo>
                  <a:lnTo>
                    <a:pt x="180" y="153"/>
                  </a:lnTo>
                  <a:lnTo>
                    <a:pt x="190" y="158"/>
                  </a:lnTo>
                  <a:lnTo>
                    <a:pt x="201" y="162"/>
                  </a:lnTo>
                  <a:lnTo>
                    <a:pt x="211" y="163"/>
                  </a:lnTo>
                  <a:lnTo>
                    <a:pt x="222" y="163"/>
                  </a:lnTo>
                  <a:lnTo>
                    <a:pt x="229" y="159"/>
                  </a:lnTo>
                  <a:lnTo>
                    <a:pt x="235" y="152"/>
                  </a:lnTo>
                  <a:lnTo>
                    <a:pt x="236" y="145"/>
                  </a:lnTo>
                  <a:lnTo>
                    <a:pt x="230" y="141"/>
                  </a:lnTo>
                  <a:lnTo>
                    <a:pt x="225" y="140"/>
                  </a:lnTo>
                  <a:lnTo>
                    <a:pt x="218" y="137"/>
                  </a:lnTo>
                  <a:lnTo>
                    <a:pt x="209" y="134"/>
                  </a:lnTo>
                  <a:lnTo>
                    <a:pt x="199" y="129"/>
                  </a:lnTo>
                  <a:lnTo>
                    <a:pt x="190" y="125"/>
                  </a:lnTo>
                  <a:lnTo>
                    <a:pt x="180" y="121"/>
                  </a:lnTo>
                  <a:lnTo>
                    <a:pt x="171" y="117"/>
                  </a:lnTo>
                  <a:lnTo>
                    <a:pt x="163" y="113"/>
                  </a:lnTo>
                  <a:lnTo>
                    <a:pt x="154" y="111"/>
                  </a:lnTo>
                  <a:lnTo>
                    <a:pt x="148" y="111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5" y="113"/>
                  </a:lnTo>
                  <a:lnTo>
                    <a:pt x="116" y="113"/>
                  </a:lnTo>
                  <a:lnTo>
                    <a:pt x="110" y="112"/>
                  </a:lnTo>
                  <a:lnTo>
                    <a:pt x="103" y="110"/>
                  </a:lnTo>
                  <a:lnTo>
                    <a:pt x="93" y="103"/>
                  </a:lnTo>
                  <a:lnTo>
                    <a:pt x="85" y="96"/>
                  </a:lnTo>
                  <a:lnTo>
                    <a:pt x="77" y="87"/>
                  </a:lnTo>
                  <a:lnTo>
                    <a:pt x="69" y="77"/>
                  </a:lnTo>
                  <a:lnTo>
                    <a:pt x="62" y="67"/>
                  </a:lnTo>
                  <a:lnTo>
                    <a:pt x="55" y="58"/>
                  </a:lnTo>
                  <a:lnTo>
                    <a:pt x="49" y="4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2" y="11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4" name="Freeform 669"/>
            <p:cNvSpPr>
              <a:spLocks/>
            </p:cNvSpPr>
            <p:nvPr/>
          </p:nvSpPr>
          <p:spPr bwMode="auto">
            <a:xfrm>
              <a:off x="3681" y="2366"/>
              <a:ext cx="124" cy="44"/>
            </a:xfrm>
            <a:custGeom>
              <a:avLst/>
              <a:gdLst>
                <a:gd name="T0" fmla="*/ 16 w 248"/>
                <a:gd name="T1" fmla="*/ 4 h 88"/>
                <a:gd name="T2" fmla="*/ 16 w 248"/>
                <a:gd name="T3" fmla="*/ 3 h 88"/>
                <a:gd name="T4" fmla="*/ 15 w 248"/>
                <a:gd name="T5" fmla="*/ 2 h 88"/>
                <a:gd name="T6" fmla="*/ 14 w 248"/>
                <a:gd name="T7" fmla="*/ 1 h 88"/>
                <a:gd name="T8" fmla="*/ 13 w 248"/>
                <a:gd name="T9" fmla="*/ 1 h 88"/>
                <a:gd name="T10" fmla="*/ 12 w 248"/>
                <a:gd name="T11" fmla="*/ 1 h 88"/>
                <a:gd name="T12" fmla="*/ 11 w 248"/>
                <a:gd name="T13" fmla="*/ 1 h 88"/>
                <a:gd name="T14" fmla="*/ 9 w 248"/>
                <a:gd name="T15" fmla="*/ 1 h 88"/>
                <a:gd name="T16" fmla="*/ 8 w 248"/>
                <a:gd name="T17" fmla="*/ 1 h 88"/>
                <a:gd name="T18" fmla="*/ 7 w 248"/>
                <a:gd name="T19" fmla="*/ 1 h 88"/>
                <a:gd name="T20" fmla="*/ 6 w 248"/>
                <a:gd name="T21" fmla="*/ 1 h 88"/>
                <a:gd name="T22" fmla="*/ 6 w 248"/>
                <a:gd name="T23" fmla="*/ 0 h 88"/>
                <a:gd name="T24" fmla="*/ 5 w 248"/>
                <a:gd name="T25" fmla="*/ 0 h 88"/>
                <a:gd name="T26" fmla="*/ 4 w 248"/>
                <a:gd name="T27" fmla="*/ 0 h 88"/>
                <a:gd name="T28" fmla="*/ 4 w 248"/>
                <a:gd name="T29" fmla="*/ 1 h 88"/>
                <a:gd name="T30" fmla="*/ 3 w 248"/>
                <a:gd name="T31" fmla="*/ 1 h 88"/>
                <a:gd name="T32" fmla="*/ 2 w 248"/>
                <a:gd name="T33" fmla="*/ 1 h 88"/>
                <a:gd name="T34" fmla="*/ 2 w 248"/>
                <a:gd name="T35" fmla="*/ 2 h 88"/>
                <a:gd name="T36" fmla="*/ 1 w 248"/>
                <a:gd name="T37" fmla="*/ 3 h 88"/>
                <a:gd name="T38" fmla="*/ 1 w 248"/>
                <a:gd name="T39" fmla="*/ 4 h 88"/>
                <a:gd name="T40" fmla="*/ 0 w 248"/>
                <a:gd name="T41" fmla="*/ 6 h 88"/>
                <a:gd name="T42" fmla="*/ 1 w 248"/>
                <a:gd name="T43" fmla="*/ 6 h 88"/>
                <a:gd name="T44" fmla="*/ 1 w 248"/>
                <a:gd name="T45" fmla="*/ 6 h 88"/>
                <a:gd name="T46" fmla="*/ 1 w 248"/>
                <a:gd name="T47" fmla="*/ 6 h 88"/>
                <a:gd name="T48" fmla="*/ 1 w 248"/>
                <a:gd name="T49" fmla="*/ 6 h 88"/>
                <a:gd name="T50" fmla="*/ 2 w 248"/>
                <a:gd name="T51" fmla="*/ 5 h 88"/>
                <a:gd name="T52" fmla="*/ 2 w 248"/>
                <a:gd name="T53" fmla="*/ 4 h 88"/>
                <a:gd name="T54" fmla="*/ 2 w 248"/>
                <a:gd name="T55" fmla="*/ 4 h 88"/>
                <a:gd name="T56" fmla="*/ 2 w 248"/>
                <a:gd name="T57" fmla="*/ 3 h 88"/>
                <a:gd name="T58" fmla="*/ 3 w 248"/>
                <a:gd name="T59" fmla="*/ 3 h 88"/>
                <a:gd name="T60" fmla="*/ 3 w 248"/>
                <a:gd name="T61" fmla="*/ 2 h 88"/>
                <a:gd name="T62" fmla="*/ 4 w 248"/>
                <a:gd name="T63" fmla="*/ 2 h 88"/>
                <a:gd name="T64" fmla="*/ 5 w 248"/>
                <a:gd name="T65" fmla="*/ 2 h 88"/>
                <a:gd name="T66" fmla="*/ 5 w 248"/>
                <a:gd name="T67" fmla="*/ 2 h 88"/>
                <a:gd name="T68" fmla="*/ 6 w 248"/>
                <a:gd name="T69" fmla="*/ 2 h 88"/>
                <a:gd name="T70" fmla="*/ 6 w 248"/>
                <a:gd name="T71" fmla="*/ 2 h 88"/>
                <a:gd name="T72" fmla="*/ 7 w 248"/>
                <a:gd name="T73" fmla="*/ 2 h 88"/>
                <a:gd name="T74" fmla="*/ 7 w 248"/>
                <a:gd name="T75" fmla="*/ 2 h 88"/>
                <a:gd name="T76" fmla="*/ 8 w 248"/>
                <a:gd name="T77" fmla="*/ 2 h 88"/>
                <a:gd name="T78" fmla="*/ 8 w 248"/>
                <a:gd name="T79" fmla="*/ 2 h 88"/>
                <a:gd name="T80" fmla="*/ 9 w 248"/>
                <a:gd name="T81" fmla="*/ 2 h 88"/>
                <a:gd name="T82" fmla="*/ 10 w 248"/>
                <a:gd name="T83" fmla="*/ 2 h 88"/>
                <a:gd name="T84" fmla="*/ 11 w 248"/>
                <a:gd name="T85" fmla="*/ 2 h 88"/>
                <a:gd name="T86" fmla="*/ 12 w 248"/>
                <a:gd name="T87" fmla="*/ 2 h 88"/>
                <a:gd name="T88" fmla="*/ 13 w 248"/>
                <a:gd name="T89" fmla="*/ 2 h 88"/>
                <a:gd name="T90" fmla="*/ 14 w 248"/>
                <a:gd name="T91" fmla="*/ 2 h 88"/>
                <a:gd name="T92" fmla="*/ 15 w 248"/>
                <a:gd name="T93" fmla="*/ 2 h 88"/>
                <a:gd name="T94" fmla="*/ 15 w 248"/>
                <a:gd name="T95" fmla="*/ 3 h 88"/>
                <a:gd name="T96" fmla="*/ 16 w 248"/>
                <a:gd name="T97" fmla="*/ 4 h 88"/>
                <a:gd name="T98" fmla="*/ 16 w 248"/>
                <a:gd name="T99" fmla="*/ 4 h 88"/>
                <a:gd name="T100" fmla="*/ 16 w 248"/>
                <a:gd name="T101" fmla="*/ 4 h 88"/>
                <a:gd name="T102" fmla="*/ 16 w 248"/>
                <a:gd name="T103" fmla="*/ 4 h 88"/>
                <a:gd name="T104" fmla="*/ 16 w 248"/>
                <a:gd name="T105" fmla="*/ 4 h 88"/>
                <a:gd name="T106" fmla="*/ 16 w 248"/>
                <a:gd name="T107" fmla="*/ 4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88"/>
                <a:gd name="T164" fmla="*/ 248 w 248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88">
                  <a:moveTo>
                    <a:pt x="248" y="62"/>
                  </a:moveTo>
                  <a:lnTo>
                    <a:pt x="246" y="36"/>
                  </a:lnTo>
                  <a:lnTo>
                    <a:pt x="237" y="19"/>
                  </a:lnTo>
                  <a:lnTo>
                    <a:pt x="223" y="9"/>
                  </a:lnTo>
                  <a:lnTo>
                    <a:pt x="205" y="3"/>
                  </a:lnTo>
                  <a:lnTo>
                    <a:pt x="184" y="2"/>
                  </a:lnTo>
                  <a:lnTo>
                    <a:pt x="162" y="2"/>
                  </a:lnTo>
                  <a:lnTo>
                    <a:pt x="139" y="3"/>
                  </a:lnTo>
                  <a:lnTo>
                    <a:pt x="117" y="3"/>
                  </a:lnTo>
                  <a:lnTo>
                    <a:pt x="104" y="2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7" y="26"/>
                  </a:lnTo>
                  <a:lnTo>
                    <a:pt x="9" y="44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5" y="88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6" y="50"/>
                  </a:lnTo>
                  <a:lnTo>
                    <a:pt x="30" y="41"/>
                  </a:lnTo>
                  <a:lnTo>
                    <a:pt x="36" y="33"/>
                  </a:lnTo>
                  <a:lnTo>
                    <a:pt x="43" y="26"/>
                  </a:lnTo>
                  <a:lnTo>
                    <a:pt x="55" y="22"/>
                  </a:lnTo>
                  <a:lnTo>
                    <a:pt x="70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93" y="24"/>
                  </a:lnTo>
                  <a:lnTo>
                    <a:pt x="100" y="25"/>
                  </a:lnTo>
                  <a:lnTo>
                    <a:pt x="108" y="26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9" y="28"/>
                  </a:lnTo>
                  <a:lnTo>
                    <a:pt x="147" y="28"/>
                  </a:lnTo>
                  <a:lnTo>
                    <a:pt x="165" y="26"/>
                  </a:lnTo>
                  <a:lnTo>
                    <a:pt x="184" y="22"/>
                  </a:lnTo>
                  <a:lnTo>
                    <a:pt x="201" y="21"/>
                  </a:lnTo>
                  <a:lnTo>
                    <a:pt x="216" y="24"/>
                  </a:lnTo>
                  <a:lnTo>
                    <a:pt x="230" y="30"/>
                  </a:lnTo>
                  <a:lnTo>
                    <a:pt x="239" y="42"/>
                  </a:lnTo>
                  <a:lnTo>
                    <a:pt x="245" y="63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8" y="63"/>
                  </a:lnTo>
                  <a:lnTo>
                    <a:pt x="24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5" name="Freeform 670"/>
            <p:cNvSpPr>
              <a:spLocks/>
            </p:cNvSpPr>
            <p:nvPr/>
          </p:nvSpPr>
          <p:spPr bwMode="auto">
            <a:xfrm>
              <a:off x="3687" y="2403"/>
              <a:ext cx="110" cy="31"/>
            </a:xfrm>
            <a:custGeom>
              <a:avLst/>
              <a:gdLst>
                <a:gd name="T0" fmla="*/ 14 w 220"/>
                <a:gd name="T1" fmla="*/ 2 h 63"/>
                <a:gd name="T2" fmla="*/ 14 w 220"/>
                <a:gd name="T3" fmla="*/ 1 h 63"/>
                <a:gd name="T4" fmla="*/ 14 w 220"/>
                <a:gd name="T5" fmla="*/ 1 h 63"/>
                <a:gd name="T6" fmla="*/ 13 w 220"/>
                <a:gd name="T7" fmla="*/ 0 h 63"/>
                <a:gd name="T8" fmla="*/ 13 w 220"/>
                <a:gd name="T9" fmla="*/ 0 h 63"/>
                <a:gd name="T10" fmla="*/ 12 w 220"/>
                <a:gd name="T11" fmla="*/ 0 h 63"/>
                <a:gd name="T12" fmla="*/ 12 w 220"/>
                <a:gd name="T13" fmla="*/ 0 h 63"/>
                <a:gd name="T14" fmla="*/ 12 w 220"/>
                <a:gd name="T15" fmla="*/ 0 h 63"/>
                <a:gd name="T16" fmla="*/ 11 w 220"/>
                <a:gd name="T17" fmla="*/ 0 h 63"/>
                <a:gd name="T18" fmla="*/ 11 w 220"/>
                <a:gd name="T19" fmla="*/ 0 h 63"/>
                <a:gd name="T20" fmla="*/ 11 w 220"/>
                <a:gd name="T21" fmla="*/ 0 h 63"/>
                <a:gd name="T22" fmla="*/ 10 w 220"/>
                <a:gd name="T23" fmla="*/ 0 h 63"/>
                <a:gd name="T24" fmla="*/ 10 w 220"/>
                <a:gd name="T25" fmla="*/ 0 h 63"/>
                <a:gd name="T26" fmla="*/ 9 w 220"/>
                <a:gd name="T27" fmla="*/ 0 h 63"/>
                <a:gd name="T28" fmla="*/ 9 w 220"/>
                <a:gd name="T29" fmla="*/ 0 h 63"/>
                <a:gd name="T30" fmla="*/ 8 w 220"/>
                <a:gd name="T31" fmla="*/ 0 h 63"/>
                <a:gd name="T32" fmla="*/ 8 w 220"/>
                <a:gd name="T33" fmla="*/ 0 h 63"/>
                <a:gd name="T34" fmla="*/ 7 w 220"/>
                <a:gd name="T35" fmla="*/ 0 h 63"/>
                <a:gd name="T36" fmla="*/ 7 w 220"/>
                <a:gd name="T37" fmla="*/ 0 h 63"/>
                <a:gd name="T38" fmla="*/ 6 w 220"/>
                <a:gd name="T39" fmla="*/ 0 h 63"/>
                <a:gd name="T40" fmla="*/ 6 w 220"/>
                <a:gd name="T41" fmla="*/ 0 h 63"/>
                <a:gd name="T42" fmla="*/ 5 w 220"/>
                <a:gd name="T43" fmla="*/ 0 h 63"/>
                <a:gd name="T44" fmla="*/ 4 w 220"/>
                <a:gd name="T45" fmla="*/ 0 h 63"/>
                <a:gd name="T46" fmla="*/ 3 w 220"/>
                <a:gd name="T47" fmla="*/ 0 h 63"/>
                <a:gd name="T48" fmla="*/ 2 w 220"/>
                <a:gd name="T49" fmla="*/ 0 h 63"/>
                <a:gd name="T50" fmla="*/ 1 w 220"/>
                <a:gd name="T51" fmla="*/ 1 h 63"/>
                <a:gd name="T52" fmla="*/ 1 w 220"/>
                <a:gd name="T53" fmla="*/ 1 h 63"/>
                <a:gd name="T54" fmla="*/ 1 w 220"/>
                <a:gd name="T55" fmla="*/ 2 h 63"/>
                <a:gd name="T56" fmla="*/ 0 w 220"/>
                <a:gd name="T57" fmla="*/ 3 h 63"/>
                <a:gd name="T58" fmla="*/ 1 w 220"/>
                <a:gd name="T59" fmla="*/ 3 h 63"/>
                <a:gd name="T60" fmla="*/ 1 w 220"/>
                <a:gd name="T61" fmla="*/ 3 h 63"/>
                <a:gd name="T62" fmla="*/ 1 w 220"/>
                <a:gd name="T63" fmla="*/ 3 h 63"/>
                <a:gd name="T64" fmla="*/ 1 w 220"/>
                <a:gd name="T65" fmla="*/ 3 h 63"/>
                <a:gd name="T66" fmla="*/ 1 w 220"/>
                <a:gd name="T67" fmla="*/ 2 h 63"/>
                <a:gd name="T68" fmla="*/ 2 w 220"/>
                <a:gd name="T69" fmla="*/ 2 h 63"/>
                <a:gd name="T70" fmla="*/ 3 w 220"/>
                <a:gd name="T71" fmla="*/ 1 h 63"/>
                <a:gd name="T72" fmla="*/ 4 w 220"/>
                <a:gd name="T73" fmla="*/ 1 h 63"/>
                <a:gd name="T74" fmla="*/ 5 w 220"/>
                <a:gd name="T75" fmla="*/ 1 h 63"/>
                <a:gd name="T76" fmla="*/ 6 w 220"/>
                <a:gd name="T77" fmla="*/ 1 h 63"/>
                <a:gd name="T78" fmla="*/ 7 w 220"/>
                <a:gd name="T79" fmla="*/ 1 h 63"/>
                <a:gd name="T80" fmla="*/ 8 w 220"/>
                <a:gd name="T81" fmla="*/ 1 h 63"/>
                <a:gd name="T82" fmla="*/ 9 w 220"/>
                <a:gd name="T83" fmla="*/ 1 h 63"/>
                <a:gd name="T84" fmla="*/ 10 w 220"/>
                <a:gd name="T85" fmla="*/ 1 h 63"/>
                <a:gd name="T86" fmla="*/ 11 w 220"/>
                <a:gd name="T87" fmla="*/ 0 h 63"/>
                <a:gd name="T88" fmla="*/ 12 w 220"/>
                <a:gd name="T89" fmla="*/ 0 h 63"/>
                <a:gd name="T90" fmla="*/ 12 w 220"/>
                <a:gd name="T91" fmla="*/ 0 h 63"/>
                <a:gd name="T92" fmla="*/ 13 w 220"/>
                <a:gd name="T93" fmla="*/ 1 h 63"/>
                <a:gd name="T94" fmla="*/ 14 w 220"/>
                <a:gd name="T95" fmla="*/ 1 h 63"/>
                <a:gd name="T96" fmla="*/ 14 w 220"/>
                <a:gd name="T97" fmla="*/ 2 h 63"/>
                <a:gd name="T98" fmla="*/ 14 w 220"/>
                <a:gd name="T99" fmla="*/ 2 h 63"/>
                <a:gd name="T100" fmla="*/ 14 w 220"/>
                <a:gd name="T101" fmla="*/ 2 h 63"/>
                <a:gd name="T102" fmla="*/ 14 w 220"/>
                <a:gd name="T103" fmla="*/ 2 h 63"/>
                <a:gd name="T104" fmla="*/ 14 w 220"/>
                <a:gd name="T105" fmla="*/ 2 h 63"/>
                <a:gd name="T106" fmla="*/ 14 w 220"/>
                <a:gd name="T107" fmla="*/ 2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63"/>
                <a:gd name="T164" fmla="*/ 220 w 22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63">
                  <a:moveTo>
                    <a:pt x="220" y="39"/>
                  </a:moveTo>
                  <a:lnTo>
                    <a:pt x="219" y="27"/>
                  </a:lnTo>
                  <a:lnTo>
                    <a:pt x="214" y="17"/>
                  </a:lnTo>
                  <a:lnTo>
                    <a:pt x="207" y="10"/>
                  </a:lnTo>
                  <a:lnTo>
                    <a:pt x="197" y="5"/>
                  </a:lnTo>
                  <a:lnTo>
                    <a:pt x="191" y="2"/>
                  </a:lnTo>
                  <a:lnTo>
                    <a:pt x="186" y="1"/>
                  </a:lnTo>
                  <a:lnTo>
                    <a:pt x="180" y="1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1" y="1"/>
                  </a:lnTo>
                  <a:lnTo>
                    <a:pt x="143" y="1"/>
                  </a:lnTo>
                  <a:lnTo>
                    <a:pt x="134" y="1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8" y="2"/>
                  </a:lnTo>
                  <a:lnTo>
                    <a:pt x="53" y="5"/>
                  </a:lnTo>
                  <a:lnTo>
                    <a:pt x="38" y="8"/>
                  </a:lnTo>
                  <a:lnTo>
                    <a:pt x="25" y="14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1" y="45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15" y="44"/>
                  </a:lnTo>
                  <a:lnTo>
                    <a:pt x="25" y="32"/>
                  </a:lnTo>
                  <a:lnTo>
                    <a:pt x="39" y="25"/>
                  </a:lnTo>
                  <a:lnTo>
                    <a:pt x="55" y="20"/>
                  </a:lnTo>
                  <a:lnTo>
                    <a:pt x="73" y="17"/>
                  </a:lnTo>
                  <a:lnTo>
                    <a:pt x="90" y="16"/>
                  </a:lnTo>
                  <a:lnTo>
                    <a:pt x="106" y="16"/>
                  </a:lnTo>
                  <a:lnTo>
                    <a:pt x="121" y="17"/>
                  </a:lnTo>
                  <a:lnTo>
                    <a:pt x="134" y="17"/>
                  </a:lnTo>
                  <a:lnTo>
                    <a:pt x="148" y="16"/>
                  </a:lnTo>
                  <a:lnTo>
                    <a:pt x="163" y="14"/>
                  </a:lnTo>
                  <a:lnTo>
                    <a:pt x="178" y="13"/>
                  </a:lnTo>
                  <a:lnTo>
                    <a:pt x="191" y="13"/>
                  </a:lnTo>
                  <a:lnTo>
                    <a:pt x="204" y="17"/>
                  </a:lnTo>
                  <a:lnTo>
                    <a:pt x="212" y="25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9" y="42"/>
                  </a:lnTo>
                  <a:lnTo>
                    <a:pt x="220" y="40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6" name="Freeform 671"/>
            <p:cNvSpPr>
              <a:spLocks/>
            </p:cNvSpPr>
            <p:nvPr/>
          </p:nvSpPr>
          <p:spPr bwMode="auto">
            <a:xfrm>
              <a:off x="3700" y="2440"/>
              <a:ext cx="80" cy="56"/>
            </a:xfrm>
            <a:custGeom>
              <a:avLst/>
              <a:gdLst>
                <a:gd name="T0" fmla="*/ 9 w 162"/>
                <a:gd name="T1" fmla="*/ 0 h 113"/>
                <a:gd name="T2" fmla="*/ 8 w 162"/>
                <a:gd name="T3" fmla="*/ 0 h 113"/>
                <a:gd name="T4" fmla="*/ 7 w 162"/>
                <a:gd name="T5" fmla="*/ 0 h 113"/>
                <a:gd name="T6" fmla="*/ 6 w 162"/>
                <a:gd name="T7" fmla="*/ 0 h 113"/>
                <a:gd name="T8" fmla="*/ 5 w 162"/>
                <a:gd name="T9" fmla="*/ 0 h 113"/>
                <a:gd name="T10" fmla="*/ 4 w 162"/>
                <a:gd name="T11" fmla="*/ 0 h 113"/>
                <a:gd name="T12" fmla="*/ 2 w 162"/>
                <a:gd name="T13" fmla="*/ 0 h 113"/>
                <a:gd name="T14" fmla="*/ 1 w 162"/>
                <a:gd name="T15" fmla="*/ 0 h 113"/>
                <a:gd name="T16" fmla="*/ 0 w 162"/>
                <a:gd name="T17" fmla="*/ 1 h 113"/>
                <a:gd name="T18" fmla="*/ 0 w 162"/>
                <a:gd name="T19" fmla="*/ 3 h 113"/>
                <a:gd name="T20" fmla="*/ 1 w 162"/>
                <a:gd name="T21" fmla="*/ 4 h 113"/>
                <a:gd name="T22" fmla="*/ 2 w 162"/>
                <a:gd name="T23" fmla="*/ 5 h 113"/>
                <a:gd name="T24" fmla="*/ 4 w 162"/>
                <a:gd name="T25" fmla="*/ 6 h 113"/>
                <a:gd name="T26" fmla="*/ 5 w 162"/>
                <a:gd name="T27" fmla="*/ 6 h 113"/>
                <a:gd name="T28" fmla="*/ 6 w 162"/>
                <a:gd name="T29" fmla="*/ 7 h 113"/>
                <a:gd name="T30" fmla="*/ 7 w 162"/>
                <a:gd name="T31" fmla="*/ 6 h 113"/>
                <a:gd name="T32" fmla="*/ 6 w 162"/>
                <a:gd name="T33" fmla="*/ 6 h 113"/>
                <a:gd name="T34" fmla="*/ 5 w 162"/>
                <a:gd name="T35" fmla="*/ 5 h 113"/>
                <a:gd name="T36" fmla="*/ 4 w 162"/>
                <a:gd name="T37" fmla="*/ 5 h 113"/>
                <a:gd name="T38" fmla="*/ 4 w 162"/>
                <a:gd name="T39" fmla="*/ 4 h 113"/>
                <a:gd name="T40" fmla="*/ 3 w 162"/>
                <a:gd name="T41" fmla="*/ 4 h 113"/>
                <a:gd name="T42" fmla="*/ 2 w 162"/>
                <a:gd name="T43" fmla="*/ 4 h 113"/>
                <a:gd name="T44" fmla="*/ 2 w 162"/>
                <a:gd name="T45" fmla="*/ 3 h 113"/>
                <a:gd name="T46" fmla="*/ 2 w 162"/>
                <a:gd name="T47" fmla="*/ 3 h 113"/>
                <a:gd name="T48" fmla="*/ 1 w 162"/>
                <a:gd name="T49" fmla="*/ 2 h 113"/>
                <a:gd name="T50" fmla="*/ 2 w 162"/>
                <a:gd name="T51" fmla="*/ 1 h 113"/>
                <a:gd name="T52" fmla="*/ 3 w 162"/>
                <a:gd name="T53" fmla="*/ 1 h 113"/>
                <a:gd name="T54" fmla="*/ 4 w 162"/>
                <a:gd name="T55" fmla="*/ 1 h 113"/>
                <a:gd name="T56" fmla="*/ 5 w 162"/>
                <a:gd name="T57" fmla="*/ 1 h 113"/>
                <a:gd name="T58" fmla="*/ 6 w 162"/>
                <a:gd name="T59" fmla="*/ 1 h 113"/>
                <a:gd name="T60" fmla="*/ 7 w 162"/>
                <a:gd name="T61" fmla="*/ 1 h 113"/>
                <a:gd name="T62" fmla="*/ 8 w 162"/>
                <a:gd name="T63" fmla="*/ 0 h 113"/>
                <a:gd name="T64" fmla="*/ 8 w 162"/>
                <a:gd name="T65" fmla="*/ 0 h 113"/>
                <a:gd name="T66" fmla="*/ 9 w 162"/>
                <a:gd name="T67" fmla="*/ 1 h 113"/>
                <a:gd name="T68" fmla="*/ 10 w 162"/>
                <a:gd name="T69" fmla="*/ 1 h 113"/>
                <a:gd name="T70" fmla="*/ 10 w 162"/>
                <a:gd name="T71" fmla="*/ 1 h 113"/>
                <a:gd name="T72" fmla="*/ 10 w 162"/>
                <a:gd name="T73" fmla="*/ 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13"/>
                <a:gd name="T113" fmla="*/ 162 w 162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13">
                  <a:moveTo>
                    <a:pt x="162" y="20"/>
                  </a:moveTo>
                  <a:lnTo>
                    <a:pt x="156" y="14"/>
                  </a:lnTo>
                  <a:lnTo>
                    <a:pt x="150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6" y="3"/>
                  </a:lnTo>
                  <a:lnTo>
                    <a:pt x="117" y="3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7" y="28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9" y="70"/>
                  </a:lnTo>
                  <a:lnTo>
                    <a:pt x="19" y="77"/>
                  </a:lnTo>
                  <a:lnTo>
                    <a:pt x="30" y="84"/>
                  </a:lnTo>
                  <a:lnTo>
                    <a:pt x="43" y="90"/>
                  </a:lnTo>
                  <a:lnTo>
                    <a:pt x="56" y="96"/>
                  </a:lnTo>
                  <a:lnTo>
                    <a:pt x="68" y="100"/>
                  </a:lnTo>
                  <a:lnTo>
                    <a:pt x="81" y="105"/>
                  </a:lnTo>
                  <a:lnTo>
                    <a:pt x="94" y="109"/>
                  </a:lnTo>
                  <a:lnTo>
                    <a:pt x="105" y="113"/>
                  </a:lnTo>
                  <a:lnTo>
                    <a:pt x="109" y="113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2" y="104"/>
                  </a:lnTo>
                  <a:lnTo>
                    <a:pt x="105" y="99"/>
                  </a:lnTo>
                  <a:lnTo>
                    <a:pt x="100" y="96"/>
                  </a:lnTo>
                  <a:lnTo>
                    <a:pt x="93" y="91"/>
                  </a:lnTo>
                  <a:lnTo>
                    <a:pt x="86" y="88"/>
                  </a:lnTo>
                  <a:lnTo>
                    <a:pt x="79" y="84"/>
                  </a:lnTo>
                  <a:lnTo>
                    <a:pt x="72" y="81"/>
                  </a:lnTo>
                  <a:lnTo>
                    <a:pt x="65" y="76"/>
                  </a:lnTo>
                  <a:lnTo>
                    <a:pt x="58" y="73"/>
                  </a:lnTo>
                  <a:lnTo>
                    <a:pt x="53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7" y="40"/>
                  </a:lnTo>
                  <a:lnTo>
                    <a:pt x="28" y="28"/>
                  </a:lnTo>
                  <a:lnTo>
                    <a:pt x="37" y="21"/>
                  </a:lnTo>
                  <a:lnTo>
                    <a:pt x="53" y="18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3" y="18"/>
                  </a:lnTo>
                  <a:lnTo>
                    <a:pt x="110" y="17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9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7" name="Freeform 672"/>
            <p:cNvSpPr>
              <a:spLocks/>
            </p:cNvSpPr>
            <p:nvPr/>
          </p:nvSpPr>
          <p:spPr bwMode="auto">
            <a:xfrm>
              <a:off x="3736" y="2468"/>
              <a:ext cx="31" cy="16"/>
            </a:xfrm>
            <a:custGeom>
              <a:avLst/>
              <a:gdLst>
                <a:gd name="T0" fmla="*/ 0 w 62"/>
                <a:gd name="T1" fmla="*/ 0 h 33"/>
                <a:gd name="T2" fmla="*/ 1 w 62"/>
                <a:gd name="T3" fmla="*/ 0 h 33"/>
                <a:gd name="T4" fmla="*/ 1 w 62"/>
                <a:gd name="T5" fmla="*/ 1 h 33"/>
                <a:gd name="T6" fmla="*/ 1 w 62"/>
                <a:gd name="T7" fmla="*/ 1 h 33"/>
                <a:gd name="T8" fmla="*/ 2 w 62"/>
                <a:gd name="T9" fmla="*/ 2 h 33"/>
                <a:gd name="T10" fmla="*/ 2 w 62"/>
                <a:gd name="T11" fmla="*/ 2 h 33"/>
                <a:gd name="T12" fmla="*/ 2 w 62"/>
                <a:gd name="T13" fmla="*/ 2 h 33"/>
                <a:gd name="T14" fmla="*/ 3 w 62"/>
                <a:gd name="T15" fmla="*/ 2 h 33"/>
                <a:gd name="T16" fmla="*/ 3 w 62"/>
                <a:gd name="T17" fmla="*/ 2 h 33"/>
                <a:gd name="T18" fmla="*/ 3 w 62"/>
                <a:gd name="T19" fmla="*/ 2 h 33"/>
                <a:gd name="T20" fmla="*/ 4 w 62"/>
                <a:gd name="T21" fmla="*/ 1 h 33"/>
                <a:gd name="T22" fmla="*/ 4 w 62"/>
                <a:gd name="T23" fmla="*/ 1 h 33"/>
                <a:gd name="T24" fmla="*/ 4 w 62"/>
                <a:gd name="T25" fmla="*/ 1 h 33"/>
                <a:gd name="T26" fmla="*/ 4 w 62"/>
                <a:gd name="T27" fmla="*/ 1 h 33"/>
                <a:gd name="T28" fmla="*/ 4 w 62"/>
                <a:gd name="T29" fmla="*/ 1 h 33"/>
                <a:gd name="T30" fmla="*/ 4 w 62"/>
                <a:gd name="T31" fmla="*/ 0 h 33"/>
                <a:gd name="T32" fmla="*/ 4 w 62"/>
                <a:gd name="T33" fmla="*/ 0 h 33"/>
                <a:gd name="T34" fmla="*/ 4 w 62"/>
                <a:gd name="T35" fmla="*/ 0 h 33"/>
                <a:gd name="T36" fmla="*/ 3 w 62"/>
                <a:gd name="T37" fmla="*/ 0 h 33"/>
                <a:gd name="T38" fmla="*/ 3 w 62"/>
                <a:gd name="T39" fmla="*/ 0 h 33"/>
                <a:gd name="T40" fmla="*/ 2 w 62"/>
                <a:gd name="T41" fmla="*/ 0 h 33"/>
                <a:gd name="T42" fmla="*/ 2 w 62"/>
                <a:gd name="T43" fmla="*/ 0 h 33"/>
                <a:gd name="T44" fmla="*/ 1 w 62"/>
                <a:gd name="T45" fmla="*/ 0 h 33"/>
                <a:gd name="T46" fmla="*/ 1 w 62"/>
                <a:gd name="T47" fmla="*/ 0 h 33"/>
                <a:gd name="T48" fmla="*/ 1 w 62"/>
                <a:gd name="T49" fmla="*/ 0 h 33"/>
                <a:gd name="T50" fmla="*/ 1 w 62"/>
                <a:gd name="T51" fmla="*/ 0 h 33"/>
                <a:gd name="T52" fmla="*/ 1 w 62"/>
                <a:gd name="T53" fmla="*/ 0 h 33"/>
                <a:gd name="T54" fmla="*/ 0 w 62"/>
                <a:gd name="T55" fmla="*/ 0 h 33"/>
                <a:gd name="T56" fmla="*/ 0 w 62"/>
                <a:gd name="T57" fmla="*/ 0 h 33"/>
                <a:gd name="T58" fmla="*/ 0 w 6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33"/>
                <a:gd name="T92" fmla="*/ 62 w 6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33">
                  <a:moveTo>
                    <a:pt x="0" y="3"/>
                  </a:moveTo>
                  <a:lnTo>
                    <a:pt x="2" y="12"/>
                  </a:lnTo>
                  <a:lnTo>
                    <a:pt x="6" y="20"/>
                  </a:lnTo>
                  <a:lnTo>
                    <a:pt x="12" y="27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5" y="32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1" y="13"/>
                  </a:lnTo>
                  <a:lnTo>
                    <a:pt x="44" y="14"/>
                  </a:lnTo>
                  <a:lnTo>
                    <a:pt x="37" y="15"/>
                  </a:lnTo>
                  <a:lnTo>
                    <a:pt x="29" y="15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8" name="Freeform 673"/>
            <p:cNvSpPr>
              <a:spLocks/>
            </p:cNvSpPr>
            <p:nvPr/>
          </p:nvSpPr>
          <p:spPr bwMode="auto">
            <a:xfrm>
              <a:off x="3749" y="2476"/>
              <a:ext cx="31" cy="45"/>
            </a:xfrm>
            <a:custGeom>
              <a:avLst/>
              <a:gdLst>
                <a:gd name="T0" fmla="*/ 1 w 61"/>
                <a:gd name="T1" fmla="*/ 1 h 90"/>
                <a:gd name="T2" fmla="*/ 1 w 61"/>
                <a:gd name="T3" fmla="*/ 2 h 90"/>
                <a:gd name="T4" fmla="*/ 2 w 61"/>
                <a:gd name="T5" fmla="*/ 2 h 90"/>
                <a:gd name="T6" fmla="*/ 2 w 61"/>
                <a:gd name="T7" fmla="*/ 3 h 90"/>
                <a:gd name="T8" fmla="*/ 2 w 61"/>
                <a:gd name="T9" fmla="*/ 3 h 90"/>
                <a:gd name="T10" fmla="*/ 3 w 61"/>
                <a:gd name="T11" fmla="*/ 4 h 90"/>
                <a:gd name="T12" fmla="*/ 3 w 61"/>
                <a:gd name="T13" fmla="*/ 5 h 90"/>
                <a:gd name="T14" fmla="*/ 3 w 61"/>
                <a:gd name="T15" fmla="*/ 5 h 90"/>
                <a:gd name="T16" fmla="*/ 4 w 61"/>
                <a:gd name="T17" fmla="*/ 6 h 90"/>
                <a:gd name="T18" fmla="*/ 4 w 61"/>
                <a:gd name="T19" fmla="*/ 6 h 90"/>
                <a:gd name="T20" fmla="*/ 4 w 61"/>
                <a:gd name="T21" fmla="*/ 6 h 90"/>
                <a:gd name="T22" fmla="*/ 4 w 61"/>
                <a:gd name="T23" fmla="*/ 6 h 90"/>
                <a:gd name="T24" fmla="*/ 4 w 61"/>
                <a:gd name="T25" fmla="*/ 5 h 90"/>
                <a:gd name="T26" fmla="*/ 4 w 61"/>
                <a:gd name="T27" fmla="*/ 5 h 90"/>
                <a:gd name="T28" fmla="*/ 4 w 61"/>
                <a:gd name="T29" fmla="*/ 4 h 90"/>
                <a:gd name="T30" fmla="*/ 3 w 61"/>
                <a:gd name="T31" fmla="*/ 3 h 90"/>
                <a:gd name="T32" fmla="*/ 3 w 61"/>
                <a:gd name="T33" fmla="*/ 3 h 90"/>
                <a:gd name="T34" fmla="*/ 3 w 61"/>
                <a:gd name="T35" fmla="*/ 2 h 90"/>
                <a:gd name="T36" fmla="*/ 2 w 61"/>
                <a:gd name="T37" fmla="*/ 1 h 90"/>
                <a:gd name="T38" fmla="*/ 2 w 61"/>
                <a:gd name="T39" fmla="*/ 1 h 90"/>
                <a:gd name="T40" fmla="*/ 1 w 61"/>
                <a:gd name="T41" fmla="*/ 0 h 90"/>
                <a:gd name="T42" fmla="*/ 1 w 61"/>
                <a:gd name="T43" fmla="*/ 0 h 90"/>
                <a:gd name="T44" fmla="*/ 1 w 61"/>
                <a:gd name="T45" fmla="*/ 1 h 90"/>
                <a:gd name="T46" fmla="*/ 0 w 61"/>
                <a:gd name="T47" fmla="*/ 1 h 90"/>
                <a:gd name="T48" fmla="*/ 1 w 61"/>
                <a:gd name="T49" fmla="*/ 1 h 90"/>
                <a:gd name="T50" fmla="*/ 1 w 61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90"/>
                <a:gd name="T80" fmla="*/ 61 w 61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90">
                  <a:moveTo>
                    <a:pt x="1" y="8"/>
                  </a:moveTo>
                  <a:lnTo>
                    <a:pt x="10" y="17"/>
                  </a:lnTo>
                  <a:lnTo>
                    <a:pt x="17" y="26"/>
                  </a:lnTo>
                  <a:lnTo>
                    <a:pt x="24" y="36"/>
                  </a:lnTo>
                  <a:lnTo>
                    <a:pt x="29" y="47"/>
                  </a:lnTo>
                  <a:lnTo>
                    <a:pt x="34" y="58"/>
                  </a:lnTo>
                  <a:lnTo>
                    <a:pt x="40" y="68"/>
                  </a:lnTo>
                  <a:lnTo>
                    <a:pt x="46" y="7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8" y="87"/>
                  </a:lnTo>
                  <a:lnTo>
                    <a:pt x="61" y="82"/>
                  </a:lnTo>
                  <a:lnTo>
                    <a:pt x="61" y="79"/>
                  </a:lnTo>
                  <a:lnTo>
                    <a:pt x="57" y="67"/>
                  </a:lnTo>
                  <a:lnTo>
                    <a:pt x="53" y="56"/>
                  </a:lnTo>
                  <a:lnTo>
                    <a:pt x="48" y="44"/>
                  </a:lnTo>
                  <a:lnTo>
                    <a:pt x="42" y="33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7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69" name="Freeform 674"/>
            <p:cNvSpPr>
              <a:spLocks/>
            </p:cNvSpPr>
            <p:nvPr/>
          </p:nvSpPr>
          <p:spPr bwMode="auto">
            <a:xfrm>
              <a:off x="3740" y="2332"/>
              <a:ext cx="27" cy="46"/>
            </a:xfrm>
            <a:custGeom>
              <a:avLst/>
              <a:gdLst>
                <a:gd name="T0" fmla="*/ 2 w 54"/>
                <a:gd name="T1" fmla="*/ 1 h 92"/>
                <a:gd name="T2" fmla="*/ 2 w 54"/>
                <a:gd name="T3" fmla="*/ 2 h 92"/>
                <a:gd name="T4" fmla="*/ 2 w 54"/>
                <a:gd name="T5" fmla="*/ 3 h 92"/>
                <a:gd name="T6" fmla="*/ 2 w 54"/>
                <a:gd name="T7" fmla="*/ 3 h 92"/>
                <a:gd name="T8" fmla="*/ 1 w 54"/>
                <a:gd name="T9" fmla="*/ 4 h 92"/>
                <a:gd name="T10" fmla="*/ 1 w 54"/>
                <a:gd name="T11" fmla="*/ 4 h 92"/>
                <a:gd name="T12" fmla="*/ 1 w 54"/>
                <a:gd name="T13" fmla="*/ 5 h 92"/>
                <a:gd name="T14" fmla="*/ 0 w 54"/>
                <a:gd name="T15" fmla="*/ 5 h 92"/>
                <a:gd name="T16" fmla="*/ 0 w 54"/>
                <a:gd name="T17" fmla="*/ 5 h 92"/>
                <a:gd name="T18" fmla="*/ 0 w 54"/>
                <a:gd name="T19" fmla="*/ 6 h 92"/>
                <a:gd name="T20" fmla="*/ 1 w 54"/>
                <a:gd name="T21" fmla="*/ 6 h 92"/>
                <a:gd name="T22" fmla="*/ 1 w 54"/>
                <a:gd name="T23" fmla="*/ 6 h 92"/>
                <a:gd name="T24" fmla="*/ 1 w 54"/>
                <a:gd name="T25" fmla="*/ 6 h 92"/>
                <a:gd name="T26" fmla="*/ 1 w 54"/>
                <a:gd name="T27" fmla="*/ 6 h 92"/>
                <a:gd name="T28" fmla="*/ 2 w 54"/>
                <a:gd name="T29" fmla="*/ 6 h 92"/>
                <a:gd name="T30" fmla="*/ 2 w 54"/>
                <a:gd name="T31" fmla="*/ 6 h 92"/>
                <a:gd name="T32" fmla="*/ 3 w 54"/>
                <a:gd name="T33" fmla="*/ 6 h 92"/>
                <a:gd name="T34" fmla="*/ 4 w 54"/>
                <a:gd name="T35" fmla="*/ 5 h 92"/>
                <a:gd name="T36" fmla="*/ 4 w 54"/>
                <a:gd name="T37" fmla="*/ 3 h 92"/>
                <a:gd name="T38" fmla="*/ 3 w 54"/>
                <a:gd name="T39" fmla="*/ 2 h 92"/>
                <a:gd name="T40" fmla="*/ 3 w 54"/>
                <a:gd name="T41" fmla="*/ 1 h 92"/>
                <a:gd name="T42" fmla="*/ 2 w 54"/>
                <a:gd name="T43" fmla="*/ 0 h 92"/>
                <a:gd name="T44" fmla="*/ 2 w 54"/>
                <a:gd name="T45" fmla="*/ 1 h 92"/>
                <a:gd name="T46" fmla="*/ 2 w 54"/>
                <a:gd name="T47" fmla="*/ 1 h 92"/>
                <a:gd name="T48" fmla="*/ 2 w 54"/>
                <a:gd name="T49" fmla="*/ 1 h 92"/>
                <a:gd name="T50" fmla="*/ 2 w 54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28" y="5"/>
                  </a:moveTo>
                  <a:lnTo>
                    <a:pt x="29" y="19"/>
                  </a:lnTo>
                  <a:lnTo>
                    <a:pt x="28" y="33"/>
                  </a:lnTo>
                  <a:lnTo>
                    <a:pt x="23" y="46"/>
                  </a:lnTo>
                  <a:lnTo>
                    <a:pt x="14" y="55"/>
                  </a:lnTo>
                  <a:lnTo>
                    <a:pt x="8" y="59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12" y="91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4" y="85"/>
                  </a:lnTo>
                  <a:lnTo>
                    <a:pt x="50" y="66"/>
                  </a:lnTo>
                  <a:lnTo>
                    <a:pt x="54" y="43"/>
                  </a:lnTo>
                  <a:lnTo>
                    <a:pt x="48" y="2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0" name="Freeform 675"/>
            <p:cNvSpPr>
              <a:spLocks/>
            </p:cNvSpPr>
            <p:nvPr/>
          </p:nvSpPr>
          <p:spPr bwMode="auto">
            <a:xfrm>
              <a:off x="3600" y="2220"/>
              <a:ext cx="12" cy="14"/>
            </a:xfrm>
            <a:custGeom>
              <a:avLst/>
              <a:gdLst>
                <a:gd name="T0" fmla="*/ 1 w 25"/>
                <a:gd name="T1" fmla="*/ 1 h 28"/>
                <a:gd name="T2" fmla="*/ 1 w 25"/>
                <a:gd name="T3" fmla="*/ 1 h 28"/>
                <a:gd name="T4" fmla="*/ 0 w 25"/>
                <a:gd name="T5" fmla="*/ 1 h 28"/>
                <a:gd name="T6" fmla="*/ 0 w 25"/>
                <a:gd name="T7" fmla="*/ 1 h 28"/>
                <a:gd name="T8" fmla="*/ 0 w 25"/>
                <a:gd name="T9" fmla="*/ 2 h 28"/>
                <a:gd name="T10" fmla="*/ 0 w 25"/>
                <a:gd name="T11" fmla="*/ 2 h 28"/>
                <a:gd name="T12" fmla="*/ 0 w 25"/>
                <a:gd name="T13" fmla="*/ 2 h 28"/>
                <a:gd name="T14" fmla="*/ 0 w 25"/>
                <a:gd name="T15" fmla="*/ 2 h 28"/>
                <a:gd name="T16" fmla="*/ 0 w 25"/>
                <a:gd name="T17" fmla="*/ 2 h 28"/>
                <a:gd name="T18" fmla="*/ 0 w 25"/>
                <a:gd name="T19" fmla="*/ 2 h 28"/>
                <a:gd name="T20" fmla="*/ 1 w 25"/>
                <a:gd name="T21" fmla="*/ 2 h 28"/>
                <a:gd name="T22" fmla="*/ 1 w 25"/>
                <a:gd name="T23" fmla="*/ 1 h 28"/>
                <a:gd name="T24" fmla="*/ 1 w 25"/>
                <a:gd name="T25" fmla="*/ 1 h 28"/>
                <a:gd name="T26" fmla="*/ 1 w 25"/>
                <a:gd name="T27" fmla="*/ 1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1 h 28"/>
                <a:gd name="T34" fmla="*/ 1 w 25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1" y="2"/>
                  </a:moveTo>
                  <a:lnTo>
                    <a:pt x="16" y="7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1" name="Freeform 676"/>
            <p:cNvSpPr>
              <a:spLocks/>
            </p:cNvSpPr>
            <p:nvPr/>
          </p:nvSpPr>
          <p:spPr bwMode="auto">
            <a:xfrm>
              <a:off x="3610" y="223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1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1" y="1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2" name="Freeform 677"/>
            <p:cNvSpPr>
              <a:spLocks/>
            </p:cNvSpPr>
            <p:nvPr/>
          </p:nvSpPr>
          <p:spPr bwMode="auto">
            <a:xfrm>
              <a:off x="3619" y="2241"/>
              <a:ext cx="13" cy="14"/>
            </a:xfrm>
            <a:custGeom>
              <a:avLst/>
              <a:gdLst>
                <a:gd name="T0" fmla="*/ 2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2 h 28"/>
                <a:gd name="T10" fmla="*/ 0 w 26"/>
                <a:gd name="T11" fmla="*/ 2 h 28"/>
                <a:gd name="T12" fmla="*/ 1 w 26"/>
                <a:gd name="T13" fmla="*/ 2 h 28"/>
                <a:gd name="T14" fmla="*/ 1 w 26"/>
                <a:gd name="T15" fmla="*/ 2 h 28"/>
                <a:gd name="T16" fmla="*/ 1 w 26"/>
                <a:gd name="T17" fmla="*/ 2 h 28"/>
                <a:gd name="T18" fmla="*/ 1 w 26"/>
                <a:gd name="T19" fmla="*/ 2 h 28"/>
                <a:gd name="T20" fmla="*/ 2 w 26"/>
                <a:gd name="T21" fmla="*/ 2 h 28"/>
                <a:gd name="T22" fmla="*/ 2 w 26"/>
                <a:gd name="T23" fmla="*/ 1 h 28"/>
                <a:gd name="T24" fmla="*/ 2 w 26"/>
                <a:gd name="T25" fmla="*/ 1 h 28"/>
                <a:gd name="T26" fmla="*/ 2 w 26"/>
                <a:gd name="T27" fmla="*/ 0 h 28"/>
                <a:gd name="T28" fmla="*/ 2 w 26"/>
                <a:gd name="T29" fmla="*/ 0 h 28"/>
                <a:gd name="T30" fmla="*/ 2 w 26"/>
                <a:gd name="T31" fmla="*/ 0 h 28"/>
                <a:gd name="T32" fmla="*/ 2 w 26"/>
                <a:gd name="T33" fmla="*/ 1 h 28"/>
                <a:gd name="T34" fmla="*/ 2 w 26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2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3" name="Freeform 678"/>
            <p:cNvSpPr>
              <a:spLocks/>
            </p:cNvSpPr>
            <p:nvPr/>
          </p:nvSpPr>
          <p:spPr bwMode="auto">
            <a:xfrm>
              <a:off x="3629" y="225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1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0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19" y="1"/>
                  </a:move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1" y="9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4" name="Freeform 679"/>
            <p:cNvSpPr>
              <a:spLocks/>
            </p:cNvSpPr>
            <p:nvPr/>
          </p:nvSpPr>
          <p:spPr bwMode="auto">
            <a:xfrm>
              <a:off x="3627" y="2258"/>
              <a:ext cx="23" cy="25"/>
            </a:xfrm>
            <a:custGeom>
              <a:avLst/>
              <a:gdLst>
                <a:gd name="T0" fmla="*/ 0 w 47"/>
                <a:gd name="T1" fmla="*/ 3 h 51"/>
                <a:gd name="T2" fmla="*/ 0 w 47"/>
                <a:gd name="T3" fmla="*/ 2 h 51"/>
                <a:gd name="T4" fmla="*/ 1 w 47"/>
                <a:gd name="T5" fmla="*/ 2 h 51"/>
                <a:gd name="T6" fmla="*/ 1 w 47"/>
                <a:gd name="T7" fmla="*/ 2 h 51"/>
                <a:gd name="T8" fmla="*/ 1 w 47"/>
                <a:gd name="T9" fmla="*/ 2 h 51"/>
                <a:gd name="T10" fmla="*/ 2 w 47"/>
                <a:gd name="T11" fmla="*/ 1 h 51"/>
                <a:gd name="T12" fmla="*/ 2 w 47"/>
                <a:gd name="T13" fmla="*/ 1 h 51"/>
                <a:gd name="T14" fmla="*/ 2 w 47"/>
                <a:gd name="T15" fmla="*/ 0 h 51"/>
                <a:gd name="T16" fmla="*/ 2 w 47"/>
                <a:gd name="T17" fmla="*/ 0 h 51"/>
                <a:gd name="T18" fmla="*/ 2 w 47"/>
                <a:gd name="T19" fmla="*/ 0 h 51"/>
                <a:gd name="T20" fmla="*/ 2 w 47"/>
                <a:gd name="T21" fmla="*/ 0 h 51"/>
                <a:gd name="T22" fmla="*/ 2 w 47"/>
                <a:gd name="T23" fmla="*/ 0 h 51"/>
                <a:gd name="T24" fmla="*/ 2 w 47"/>
                <a:gd name="T25" fmla="*/ 0 h 51"/>
                <a:gd name="T26" fmla="*/ 2 w 47"/>
                <a:gd name="T27" fmla="*/ 0 h 51"/>
                <a:gd name="T28" fmla="*/ 2 w 47"/>
                <a:gd name="T29" fmla="*/ 0 h 51"/>
                <a:gd name="T30" fmla="*/ 1 w 47"/>
                <a:gd name="T31" fmla="*/ 1 h 51"/>
                <a:gd name="T32" fmla="*/ 1 w 47"/>
                <a:gd name="T33" fmla="*/ 1 h 51"/>
                <a:gd name="T34" fmla="*/ 1 w 47"/>
                <a:gd name="T35" fmla="*/ 2 h 51"/>
                <a:gd name="T36" fmla="*/ 0 w 47"/>
                <a:gd name="T37" fmla="*/ 2 h 51"/>
                <a:gd name="T38" fmla="*/ 0 w 47"/>
                <a:gd name="T39" fmla="*/ 2 h 51"/>
                <a:gd name="T40" fmla="*/ 0 w 47"/>
                <a:gd name="T41" fmla="*/ 2 h 51"/>
                <a:gd name="T42" fmla="*/ 0 w 47"/>
                <a:gd name="T43" fmla="*/ 3 h 51"/>
                <a:gd name="T44" fmla="*/ 0 w 47"/>
                <a:gd name="T45" fmla="*/ 3 h 51"/>
                <a:gd name="T46" fmla="*/ 0 w 47"/>
                <a:gd name="T47" fmla="*/ 3 h 51"/>
                <a:gd name="T48" fmla="*/ 0 w 47"/>
                <a:gd name="T49" fmla="*/ 3 h 51"/>
                <a:gd name="T50" fmla="*/ 0 w 47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1"/>
                <a:gd name="T80" fmla="*/ 47 w 47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1">
                  <a:moveTo>
                    <a:pt x="1" y="51"/>
                  </a:moveTo>
                  <a:lnTo>
                    <a:pt x="9" y="46"/>
                  </a:lnTo>
                  <a:lnTo>
                    <a:pt x="16" y="42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6" y="28"/>
                  </a:lnTo>
                  <a:lnTo>
                    <a:pt x="41" y="21"/>
                  </a:lnTo>
                  <a:lnTo>
                    <a:pt x="45" y="13"/>
                  </a:lnTo>
                  <a:lnTo>
                    <a:pt x="47" y="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7"/>
                  </a:lnTo>
                  <a:lnTo>
                    <a:pt x="32" y="14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7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5" name="Freeform 680"/>
            <p:cNvSpPr>
              <a:spLocks/>
            </p:cNvSpPr>
            <p:nvPr/>
          </p:nvSpPr>
          <p:spPr bwMode="auto">
            <a:xfrm>
              <a:off x="3643" y="2271"/>
              <a:ext cx="13" cy="13"/>
            </a:xfrm>
            <a:custGeom>
              <a:avLst/>
              <a:gdLst>
                <a:gd name="T0" fmla="*/ 2 w 25"/>
                <a:gd name="T1" fmla="*/ 0 h 28"/>
                <a:gd name="T2" fmla="*/ 1 w 25"/>
                <a:gd name="T3" fmla="*/ 0 h 28"/>
                <a:gd name="T4" fmla="*/ 1 w 25"/>
                <a:gd name="T5" fmla="*/ 0 h 28"/>
                <a:gd name="T6" fmla="*/ 1 w 25"/>
                <a:gd name="T7" fmla="*/ 0 h 28"/>
                <a:gd name="T8" fmla="*/ 1 w 25"/>
                <a:gd name="T9" fmla="*/ 1 h 28"/>
                <a:gd name="T10" fmla="*/ 0 w 25"/>
                <a:gd name="T11" fmla="*/ 1 h 28"/>
                <a:gd name="T12" fmla="*/ 1 w 25"/>
                <a:gd name="T13" fmla="*/ 1 h 28"/>
                <a:gd name="T14" fmla="*/ 1 w 25"/>
                <a:gd name="T15" fmla="*/ 1 h 28"/>
                <a:gd name="T16" fmla="*/ 1 w 25"/>
                <a:gd name="T17" fmla="*/ 1 h 28"/>
                <a:gd name="T18" fmla="*/ 1 w 25"/>
                <a:gd name="T19" fmla="*/ 1 h 28"/>
                <a:gd name="T20" fmla="*/ 2 w 25"/>
                <a:gd name="T21" fmla="*/ 1 h 28"/>
                <a:gd name="T22" fmla="*/ 2 w 25"/>
                <a:gd name="T23" fmla="*/ 0 h 28"/>
                <a:gd name="T24" fmla="*/ 2 w 25"/>
                <a:gd name="T25" fmla="*/ 0 h 28"/>
                <a:gd name="T26" fmla="*/ 2 w 25"/>
                <a:gd name="T27" fmla="*/ 0 h 28"/>
                <a:gd name="T28" fmla="*/ 2 w 25"/>
                <a:gd name="T29" fmla="*/ 0 h 28"/>
                <a:gd name="T30" fmla="*/ 2 w 25"/>
                <a:gd name="T31" fmla="*/ 0 h 28"/>
                <a:gd name="T32" fmla="*/ 2 w 25"/>
                <a:gd name="T33" fmla="*/ 0 h 28"/>
                <a:gd name="T34" fmla="*/ 2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3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6" name="Freeform 681"/>
            <p:cNvSpPr>
              <a:spLocks/>
            </p:cNvSpPr>
            <p:nvPr/>
          </p:nvSpPr>
          <p:spPr bwMode="auto">
            <a:xfrm>
              <a:off x="3654" y="2282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1"/>
                  </a:moveTo>
                  <a:lnTo>
                    <a:pt x="16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7" name="Freeform 682"/>
            <p:cNvSpPr>
              <a:spLocks/>
            </p:cNvSpPr>
            <p:nvPr/>
          </p:nvSpPr>
          <p:spPr bwMode="auto">
            <a:xfrm>
              <a:off x="3663" y="2291"/>
              <a:ext cx="13" cy="14"/>
            </a:xfrm>
            <a:custGeom>
              <a:avLst/>
              <a:gdLst>
                <a:gd name="T0" fmla="*/ 2 w 25"/>
                <a:gd name="T1" fmla="*/ 1 h 27"/>
                <a:gd name="T2" fmla="*/ 1 w 25"/>
                <a:gd name="T3" fmla="*/ 1 h 27"/>
                <a:gd name="T4" fmla="*/ 1 w 25"/>
                <a:gd name="T5" fmla="*/ 1 h 27"/>
                <a:gd name="T6" fmla="*/ 1 w 25"/>
                <a:gd name="T7" fmla="*/ 1 h 27"/>
                <a:gd name="T8" fmla="*/ 1 w 25"/>
                <a:gd name="T9" fmla="*/ 2 h 27"/>
                <a:gd name="T10" fmla="*/ 0 w 25"/>
                <a:gd name="T11" fmla="*/ 2 h 27"/>
                <a:gd name="T12" fmla="*/ 1 w 25"/>
                <a:gd name="T13" fmla="*/ 2 h 27"/>
                <a:gd name="T14" fmla="*/ 1 w 25"/>
                <a:gd name="T15" fmla="*/ 2 h 27"/>
                <a:gd name="T16" fmla="*/ 1 w 25"/>
                <a:gd name="T17" fmla="*/ 2 h 27"/>
                <a:gd name="T18" fmla="*/ 1 w 25"/>
                <a:gd name="T19" fmla="*/ 2 h 27"/>
                <a:gd name="T20" fmla="*/ 2 w 25"/>
                <a:gd name="T21" fmla="*/ 1 h 27"/>
                <a:gd name="T22" fmla="*/ 2 w 25"/>
                <a:gd name="T23" fmla="*/ 1 h 27"/>
                <a:gd name="T24" fmla="*/ 2 w 25"/>
                <a:gd name="T25" fmla="*/ 1 h 27"/>
                <a:gd name="T26" fmla="*/ 2 w 25"/>
                <a:gd name="T27" fmla="*/ 0 h 27"/>
                <a:gd name="T28" fmla="*/ 2 w 25"/>
                <a:gd name="T29" fmla="*/ 0 h 27"/>
                <a:gd name="T30" fmla="*/ 2 w 25"/>
                <a:gd name="T31" fmla="*/ 0 h 27"/>
                <a:gd name="T32" fmla="*/ 2 w 25"/>
                <a:gd name="T33" fmla="*/ 1 h 27"/>
                <a:gd name="T34" fmla="*/ 2 w 25"/>
                <a:gd name="T35" fmla="*/ 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7"/>
                <a:gd name="T56" fmla="*/ 25 w 2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7">
                  <a:moveTo>
                    <a:pt x="21" y="1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2" y="9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8" name="Freeform 683"/>
            <p:cNvSpPr>
              <a:spLocks/>
            </p:cNvSpPr>
            <p:nvPr/>
          </p:nvSpPr>
          <p:spPr bwMode="auto">
            <a:xfrm>
              <a:off x="3673" y="2301"/>
              <a:ext cx="12" cy="14"/>
            </a:xfrm>
            <a:custGeom>
              <a:avLst/>
              <a:gdLst>
                <a:gd name="T0" fmla="*/ 1 w 25"/>
                <a:gd name="T1" fmla="*/ 0 h 29"/>
                <a:gd name="T2" fmla="*/ 1 w 25"/>
                <a:gd name="T3" fmla="*/ 0 h 29"/>
                <a:gd name="T4" fmla="*/ 0 w 25"/>
                <a:gd name="T5" fmla="*/ 0 h 29"/>
                <a:gd name="T6" fmla="*/ 0 w 25"/>
                <a:gd name="T7" fmla="*/ 1 h 29"/>
                <a:gd name="T8" fmla="*/ 0 w 25"/>
                <a:gd name="T9" fmla="*/ 1 h 29"/>
                <a:gd name="T10" fmla="*/ 0 w 25"/>
                <a:gd name="T11" fmla="*/ 1 h 29"/>
                <a:gd name="T12" fmla="*/ 0 w 25"/>
                <a:gd name="T13" fmla="*/ 1 h 29"/>
                <a:gd name="T14" fmla="*/ 0 w 25"/>
                <a:gd name="T15" fmla="*/ 1 h 29"/>
                <a:gd name="T16" fmla="*/ 0 w 25"/>
                <a:gd name="T17" fmla="*/ 1 h 29"/>
                <a:gd name="T18" fmla="*/ 0 w 25"/>
                <a:gd name="T19" fmla="*/ 1 h 29"/>
                <a:gd name="T20" fmla="*/ 1 w 25"/>
                <a:gd name="T21" fmla="*/ 1 h 29"/>
                <a:gd name="T22" fmla="*/ 1 w 25"/>
                <a:gd name="T23" fmla="*/ 0 h 29"/>
                <a:gd name="T24" fmla="*/ 1 w 25"/>
                <a:gd name="T25" fmla="*/ 0 h 29"/>
                <a:gd name="T26" fmla="*/ 1 w 25"/>
                <a:gd name="T27" fmla="*/ 0 h 29"/>
                <a:gd name="T28" fmla="*/ 1 w 25"/>
                <a:gd name="T29" fmla="*/ 0 h 29"/>
                <a:gd name="T30" fmla="*/ 1 w 25"/>
                <a:gd name="T31" fmla="*/ 0 h 29"/>
                <a:gd name="T32" fmla="*/ 1 w 25"/>
                <a:gd name="T33" fmla="*/ 0 h 29"/>
                <a:gd name="T34" fmla="*/ 1 w 25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9"/>
                <a:gd name="T56" fmla="*/ 25 w 2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9">
                  <a:moveTo>
                    <a:pt x="21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79" name="Freeform 684"/>
            <p:cNvSpPr>
              <a:spLocks/>
            </p:cNvSpPr>
            <p:nvPr/>
          </p:nvSpPr>
          <p:spPr bwMode="auto">
            <a:xfrm>
              <a:off x="3671" y="2308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2 h 51"/>
                <a:gd name="T36" fmla="*/ 1 w 46"/>
                <a:gd name="T37" fmla="*/ 2 h 51"/>
                <a:gd name="T38" fmla="*/ 1 w 46"/>
                <a:gd name="T39" fmla="*/ 2 h 51"/>
                <a:gd name="T40" fmla="*/ 0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8" y="46"/>
                  </a:lnTo>
                  <a:lnTo>
                    <a:pt x="15" y="43"/>
                  </a:lnTo>
                  <a:lnTo>
                    <a:pt x="22" y="38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9" y="21"/>
                  </a:lnTo>
                  <a:lnTo>
                    <a:pt x="44" y="13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18" y="32"/>
                  </a:lnTo>
                  <a:lnTo>
                    <a:pt x="13" y="37"/>
                  </a:lnTo>
                  <a:lnTo>
                    <a:pt x="6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0" name="Freeform 685"/>
            <p:cNvSpPr>
              <a:spLocks/>
            </p:cNvSpPr>
            <p:nvPr/>
          </p:nvSpPr>
          <p:spPr bwMode="auto">
            <a:xfrm>
              <a:off x="3689" y="2317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1" name="Freeform 686"/>
            <p:cNvSpPr>
              <a:spLocks/>
            </p:cNvSpPr>
            <p:nvPr/>
          </p:nvSpPr>
          <p:spPr bwMode="auto">
            <a:xfrm>
              <a:off x="3699" y="2328"/>
              <a:ext cx="12" cy="13"/>
            </a:xfrm>
            <a:custGeom>
              <a:avLst/>
              <a:gdLst>
                <a:gd name="T0" fmla="*/ 1 w 25"/>
                <a:gd name="T1" fmla="*/ 0 h 28"/>
                <a:gd name="T2" fmla="*/ 0 w 25"/>
                <a:gd name="T3" fmla="*/ 0 h 28"/>
                <a:gd name="T4" fmla="*/ 0 w 25"/>
                <a:gd name="T5" fmla="*/ 0 h 28"/>
                <a:gd name="T6" fmla="*/ 0 w 25"/>
                <a:gd name="T7" fmla="*/ 0 h 28"/>
                <a:gd name="T8" fmla="*/ 0 w 25"/>
                <a:gd name="T9" fmla="*/ 1 h 28"/>
                <a:gd name="T10" fmla="*/ 0 w 25"/>
                <a:gd name="T11" fmla="*/ 1 h 28"/>
                <a:gd name="T12" fmla="*/ 0 w 25"/>
                <a:gd name="T13" fmla="*/ 1 h 28"/>
                <a:gd name="T14" fmla="*/ 0 w 25"/>
                <a:gd name="T15" fmla="*/ 1 h 28"/>
                <a:gd name="T16" fmla="*/ 0 w 25"/>
                <a:gd name="T17" fmla="*/ 1 h 28"/>
                <a:gd name="T18" fmla="*/ 0 w 25"/>
                <a:gd name="T19" fmla="*/ 1 h 28"/>
                <a:gd name="T20" fmla="*/ 1 w 25"/>
                <a:gd name="T21" fmla="*/ 0 h 28"/>
                <a:gd name="T22" fmla="*/ 1 w 25"/>
                <a:gd name="T23" fmla="*/ 0 h 28"/>
                <a:gd name="T24" fmla="*/ 1 w 25"/>
                <a:gd name="T25" fmla="*/ 0 h 28"/>
                <a:gd name="T26" fmla="*/ 1 w 25"/>
                <a:gd name="T27" fmla="*/ 0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0 h 28"/>
                <a:gd name="T34" fmla="*/ 1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1"/>
                  </a:moveTo>
                  <a:lnTo>
                    <a:pt x="15" y="6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2" name="Freeform 687"/>
            <p:cNvSpPr>
              <a:spLocks/>
            </p:cNvSpPr>
            <p:nvPr/>
          </p:nvSpPr>
          <p:spPr bwMode="auto">
            <a:xfrm>
              <a:off x="3708" y="2337"/>
              <a:ext cx="12" cy="14"/>
            </a:xfrm>
            <a:custGeom>
              <a:avLst/>
              <a:gdLst>
                <a:gd name="T0" fmla="*/ 2 w 24"/>
                <a:gd name="T1" fmla="*/ 0 h 29"/>
                <a:gd name="T2" fmla="*/ 1 w 24"/>
                <a:gd name="T3" fmla="*/ 0 h 29"/>
                <a:gd name="T4" fmla="*/ 1 w 24"/>
                <a:gd name="T5" fmla="*/ 0 h 29"/>
                <a:gd name="T6" fmla="*/ 1 w 24"/>
                <a:gd name="T7" fmla="*/ 1 h 29"/>
                <a:gd name="T8" fmla="*/ 1 w 24"/>
                <a:gd name="T9" fmla="*/ 1 h 29"/>
                <a:gd name="T10" fmla="*/ 0 w 24"/>
                <a:gd name="T11" fmla="*/ 1 h 29"/>
                <a:gd name="T12" fmla="*/ 0 w 24"/>
                <a:gd name="T13" fmla="*/ 1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1 w 24"/>
                <a:gd name="T21" fmla="*/ 1 h 29"/>
                <a:gd name="T22" fmla="*/ 2 w 24"/>
                <a:gd name="T23" fmla="*/ 0 h 29"/>
                <a:gd name="T24" fmla="*/ 2 w 24"/>
                <a:gd name="T25" fmla="*/ 0 h 29"/>
                <a:gd name="T26" fmla="*/ 2 w 24"/>
                <a:gd name="T27" fmla="*/ 0 h 29"/>
                <a:gd name="T28" fmla="*/ 2 w 24"/>
                <a:gd name="T29" fmla="*/ 0 h 29"/>
                <a:gd name="T30" fmla="*/ 2 w 24"/>
                <a:gd name="T31" fmla="*/ 0 h 29"/>
                <a:gd name="T32" fmla="*/ 2 w 24"/>
                <a:gd name="T33" fmla="*/ 0 h 29"/>
                <a:gd name="T34" fmla="*/ 2 w 24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9"/>
                <a:gd name="T56" fmla="*/ 24 w 24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9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0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3" name="Freeform 688"/>
            <p:cNvSpPr>
              <a:spLocks/>
            </p:cNvSpPr>
            <p:nvPr/>
          </p:nvSpPr>
          <p:spPr bwMode="auto">
            <a:xfrm>
              <a:off x="3718" y="2347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3"/>
                  </a:moveTo>
                  <a:lnTo>
                    <a:pt x="16" y="7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4" name="Freeform 689"/>
            <p:cNvSpPr>
              <a:spLocks/>
            </p:cNvSpPr>
            <p:nvPr/>
          </p:nvSpPr>
          <p:spPr bwMode="auto">
            <a:xfrm>
              <a:off x="3716" y="2354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1 h 51"/>
                <a:gd name="T36" fmla="*/ 1 w 46"/>
                <a:gd name="T37" fmla="*/ 2 h 51"/>
                <a:gd name="T38" fmla="*/ 1 w 46"/>
                <a:gd name="T39" fmla="*/ 2 h 51"/>
                <a:gd name="T40" fmla="*/ 1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9" y="46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9" y="20"/>
                  </a:lnTo>
                  <a:lnTo>
                    <a:pt x="43" y="12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5" y="7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4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7" y="42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5" name="Freeform 690"/>
            <p:cNvSpPr>
              <a:spLocks/>
            </p:cNvSpPr>
            <p:nvPr/>
          </p:nvSpPr>
          <p:spPr bwMode="auto">
            <a:xfrm>
              <a:off x="3544" y="2183"/>
              <a:ext cx="27" cy="25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0 w 55"/>
                <a:gd name="T5" fmla="*/ 1 h 51"/>
                <a:gd name="T6" fmla="*/ 0 w 55"/>
                <a:gd name="T7" fmla="*/ 1 h 51"/>
                <a:gd name="T8" fmla="*/ 1 w 55"/>
                <a:gd name="T9" fmla="*/ 1 h 51"/>
                <a:gd name="T10" fmla="*/ 1 w 55"/>
                <a:gd name="T11" fmla="*/ 2 h 51"/>
                <a:gd name="T12" fmla="*/ 1 w 55"/>
                <a:gd name="T13" fmla="*/ 2 h 51"/>
                <a:gd name="T14" fmla="*/ 1 w 55"/>
                <a:gd name="T15" fmla="*/ 2 h 51"/>
                <a:gd name="T16" fmla="*/ 2 w 55"/>
                <a:gd name="T17" fmla="*/ 3 h 51"/>
                <a:gd name="T18" fmla="*/ 2 w 55"/>
                <a:gd name="T19" fmla="*/ 3 h 51"/>
                <a:gd name="T20" fmla="*/ 3 w 55"/>
                <a:gd name="T21" fmla="*/ 2 h 51"/>
                <a:gd name="T22" fmla="*/ 3 w 55"/>
                <a:gd name="T23" fmla="*/ 2 h 51"/>
                <a:gd name="T24" fmla="*/ 3 w 55"/>
                <a:gd name="T25" fmla="*/ 2 h 51"/>
                <a:gd name="T26" fmla="*/ 3 w 55"/>
                <a:gd name="T27" fmla="*/ 1 h 51"/>
                <a:gd name="T28" fmla="*/ 3 w 55"/>
                <a:gd name="T29" fmla="*/ 1 h 51"/>
                <a:gd name="T30" fmla="*/ 2 w 55"/>
                <a:gd name="T31" fmla="*/ 1 h 51"/>
                <a:gd name="T32" fmla="*/ 2 w 55"/>
                <a:gd name="T33" fmla="*/ 0 h 51"/>
                <a:gd name="T34" fmla="*/ 1 w 55"/>
                <a:gd name="T35" fmla="*/ 0 h 51"/>
                <a:gd name="T36" fmla="*/ 1 w 55"/>
                <a:gd name="T37" fmla="*/ 0 h 51"/>
                <a:gd name="T38" fmla="*/ 0 w 55"/>
                <a:gd name="T39" fmla="*/ 0 h 51"/>
                <a:gd name="T40" fmla="*/ 0 w 55"/>
                <a:gd name="T41" fmla="*/ 0 h 51"/>
                <a:gd name="T42" fmla="*/ 0 w 55"/>
                <a:gd name="T43" fmla="*/ 0 h 51"/>
                <a:gd name="T44" fmla="*/ 0 w 55"/>
                <a:gd name="T45" fmla="*/ 0 h 51"/>
                <a:gd name="T46" fmla="*/ 0 w 55"/>
                <a:gd name="T47" fmla="*/ 0 h 51"/>
                <a:gd name="T48" fmla="*/ 0 w 55"/>
                <a:gd name="T49" fmla="*/ 0 h 51"/>
                <a:gd name="T50" fmla="*/ 0 w 55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1"/>
                <a:gd name="T80" fmla="*/ 55 w 55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1">
                  <a:moveTo>
                    <a:pt x="0" y="6"/>
                  </a:moveTo>
                  <a:lnTo>
                    <a:pt x="5" y="12"/>
                  </a:lnTo>
                  <a:lnTo>
                    <a:pt x="10" y="17"/>
                  </a:lnTo>
                  <a:lnTo>
                    <a:pt x="13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7" y="42"/>
                  </a:lnTo>
                  <a:lnTo>
                    <a:pt x="31" y="47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1" y="20"/>
                  </a:lnTo>
                  <a:lnTo>
                    <a:pt x="35" y="15"/>
                  </a:lnTo>
                  <a:lnTo>
                    <a:pt x="28" y="10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6" name="Freeform 691"/>
            <p:cNvSpPr>
              <a:spLocks/>
            </p:cNvSpPr>
            <p:nvPr/>
          </p:nvSpPr>
          <p:spPr bwMode="auto">
            <a:xfrm>
              <a:off x="3950" y="2158"/>
              <a:ext cx="72" cy="360"/>
            </a:xfrm>
            <a:custGeom>
              <a:avLst/>
              <a:gdLst>
                <a:gd name="T0" fmla="*/ 2 w 143"/>
                <a:gd name="T1" fmla="*/ 0 h 721"/>
                <a:gd name="T2" fmla="*/ 1 w 143"/>
                <a:gd name="T3" fmla="*/ 6 h 721"/>
                <a:gd name="T4" fmla="*/ 0 w 143"/>
                <a:gd name="T5" fmla="*/ 13 h 721"/>
                <a:gd name="T6" fmla="*/ 1 w 143"/>
                <a:gd name="T7" fmla="*/ 19 h 721"/>
                <a:gd name="T8" fmla="*/ 1 w 143"/>
                <a:gd name="T9" fmla="*/ 25 h 721"/>
                <a:gd name="T10" fmla="*/ 1 w 143"/>
                <a:gd name="T11" fmla="*/ 27 h 721"/>
                <a:gd name="T12" fmla="*/ 2 w 143"/>
                <a:gd name="T13" fmla="*/ 28 h 721"/>
                <a:gd name="T14" fmla="*/ 2 w 143"/>
                <a:gd name="T15" fmla="*/ 30 h 721"/>
                <a:gd name="T16" fmla="*/ 3 w 143"/>
                <a:gd name="T17" fmla="*/ 31 h 721"/>
                <a:gd name="T18" fmla="*/ 3 w 143"/>
                <a:gd name="T19" fmla="*/ 33 h 721"/>
                <a:gd name="T20" fmla="*/ 3 w 143"/>
                <a:gd name="T21" fmla="*/ 34 h 721"/>
                <a:gd name="T22" fmla="*/ 4 w 143"/>
                <a:gd name="T23" fmla="*/ 36 h 721"/>
                <a:gd name="T24" fmla="*/ 4 w 143"/>
                <a:gd name="T25" fmla="*/ 37 h 721"/>
                <a:gd name="T26" fmla="*/ 5 w 143"/>
                <a:gd name="T27" fmla="*/ 38 h 721"/>
                <a:gd name="T28" fmla="*/ 5 w 143"/>
                <a:gd name="T29" fmla="*/ 39 h 721"/>
                <a:gd name="T30" fmla="*/ 5 w 143"/>
                <a:gd name="T31" fmla="*/ 40 h 721"/>
                <a:gd name="T32" fmla="*/ 6 w 143"/>
                <a:gd name="T33" fmla="*/ 41 h 721"/>
                <a:gd name="T34" fmla="*/ 6 w 143"/>
                <a:gd name="T35" fmla="*/ 42 h 721"/>
                <a:gd name="T36" fmla="*/ 6 w 143"/>
                <a:gd name="T37" fmla="*/ 43 h 721"/>
                <a:gd name="T38" fmla="*/ 7 w 143"/>
                <a:gd name="T39" fmla="*/ 44 h 721"/>
                <a:gd name="T40" fmla="*/ 8 w 143"/>
                <a:gd name="T41" fmla="*/ 45 h 721"/>
                <a:gd name="T42" fmla="*/ 8 w 143"/>
                <a:gd name="T43" fmla="*/ 45 h 721"/>
                <a:gd name="T44" fmla="*/ 9 w 143"/>
                <a:gd name="T45" fmla="*/ 44 h 721"/>
                <a:gd name="T46" fmla="*/ 9 w 143"/>
                <a:gd name="T47" fmla="*/ 44 h 721"/>
                <a:gd name="T48" fmla="*/ 9 w 143"/>
                <a:gd name="T49" fmla="*/ 43 h 721"/>
                <a:gd name="T50" fmla="*/ 9 w 143"/>
                <a:gd name="T51" fmla="*/ 42 h 721"/>
                <a:gd name="T52" fmla="*/ 8 w 143"/>
                <a:gd name="T53" fmla="*/ 42 h 721"/>
                <a:gd name="T54" fmla="*/ 8 w 143"/>
                <a:gd name="T55" fmla="*/ 41 h 721"/>
                <a:gd name="T56" fmla="*/ 8 w 143"/>
                <a:gd name="T57" fmla="*/ 40 h 721"/>
                <a:gd name="T58" fmla="*/ 7 w 143"/>
                <a:gd name="T59" fmla="*/ 39 h 721"/>
                <a:gd name="T60" fmla="*/ 7 w 143"/>
                <a:gd name="T61" fmla="*/ 38 h 721"/>
                <a:gd name="T62" fmla="*/ 7 w 143"/>
                <a:gd name="T63" fmla="*/ 37 h 721"/>
                <a:gd name="T64" fmla="*/ 6 w 143"/>
                <a:gd name="T65" fmla="*/ 36 h 721"/>
                <a:gd name="T66" fmla="*/ 6 w 143"/>
                <a:gd name="T67" fmla="*/ 35 h 721"/>
                <a:gd name="T68" fmla="*/ 5 w 143"/>
                <a:gd name="T69" fmla="*/ 33 h 721"/>
                <a:gd name="T70" fmla="*/ 5 w 143"/>
                <a:gd name="T71" fmla="*/ 32 h 721"/>
                <a:gd name="T72" fmla="*/ 4 w 143"/>
                <a:gd name="T73" fmla="*/ 30 h 721"/>
                <a:gd name="T74" fmla="*/ 4 w 143"/>
                <a:gd name="T75" fmla="*/ 29 h 721"/>
                <a:gd name="T76" fmla="*/ 3 w 143"/>
                <a:gd name="T77" fmla="*/ 27 h 721"/>
                <a:gd name="T78" fmla="*/ 3 w 143"/>
                <a:gd name="T79" fmla="*/ 25 h 721"/>
                <a:gd name="T80" fmla="*/ 3 w 143"/>
                <a:gd name="T81" fmla="*/ 24 h 721"/>
                <a:gd name="T82" fmla="*/ 2 w 143"/>
                <a:gd name="T83" fmla="*/ 18 h 721"/>
                <a:gd name="T84" fmla="*/ 1 w 143"/>
                <a:gd name="T85" fmla="*/ 12 h 721"/>
                <a:gd name="T86" fmla="*/ 2 w 143"/>
                <a:gd name="T87" fmla="*/ 6 h 721"/>
                <a:gd name="T88" fmla="*/ 2 w 143"/>
                <a:gd name="T89" fmla="*/ 0 h 721"/>
                <a:gd name="T90" fmla="*/ 2 w 143"/>
                <a:gd name="T91" fmla="*/ 0 h 721"/>
                <a:gd name="T92" fmla="*/ 2 w 143"/>
                <a:gd name="T93" fmla="*/ 0 h 721"/>
                <a:gd name="T94" fmla="*/ 2 w 143"/>
                <a:gd name="T95" fmla="*/ 0 h 721"/>
                <a:gd name="T96" fmla="*/ 2 w 143"/>
                <a:gd name="T97" fmla="*/ 0 h 721"/>
                <a:gd name="T98" fmla="*/ 2 w 143"/>
                <a:gd name="T99" fmla="*/ 0 h 7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721"/>
                <a:gd name="T152" fmla="*/ 143 w 143"/>
                <a:gd name="T153" fmla="*/ 721 h 7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721">
                  <a:moveTo>
                    <a:pt x="20" y="4"/>
                  </a:moveTo>
                  <a:lnTo>
                    <a:pt x="7" y="108"/>
                  </a:lnTo>
                  <a:lnTo>
                    <a:pt x="0" y="209"/>
                  </a:lnTo>
                  <a:lnTo>
                    <a:pt x="2" y="311"/>
                  </a:lnTo>
                  <a:lnTo>
                    <a:pt x="12" y="414"/>
                  </a:lnTo>
                  <a:lnTo>
                    <a:pt x="15" y="438"/>
                  </a:lnTo>
                  <a:lnTo>
                    <a:pt x="21" y="462"/>
                  </a:lnTo>
                  <a:lnTo>
                    <a:pt x="26" y="487"/>
                  </a:lnTo>
                  <a:lnTo>
                    <a:pt x="33" y="511"/>
                  </a:lnTo>
                  <a:lnTo>
                    <a:pt x="40" y="535"/>
                  </a:lnTo>
                  <a:lnTo>
                    <a:pt x="47" y="559"/>
                  </a:lnTo>
                  <a:lnTo>
                    <a:pt x="55" y="582"/>
                  </a:lnTo>
                  <a:lnTo>
                    <a:pt x="63" y="606"/>
                  </a:lnTo>
                  <a:lnTo>
                    <a:pt x="67" y="620"/>
                  </a:lnTo>
                  <a:lnTo>
                    <a:pt x="71" y="636"/>
                  </a:lnTo>
                  <a:lnTo>
                    <a:pt x="75" y="654"/>
                  </a:lnTo>
                  <a:lnTo>
                    <a:pt x="81" y="671"/>
                  </a:lnTo>
                  <a:lnTo>
                    <a:pt x="87" y="687"/>
                  </a:lnTo>
                  <a:lnTo>
                    <a:pt x="95" y="702"/>
                  </a:lnTo>
                  <a:lnTo>
                    <a:pt x="106" y="712"/>
                  </a:lnTo>
                  <a:lnTo>
                    <a:pt x="119" y="721"/>
                  </a:lnTo>
                  <a:lnTo>
                    <a:pt x="128" y="721"/>
                  </a:lnTo>
                  <a:lnTo>
                    <a:pt x="137" y="716"/>
                  </a:lnTo>
                  <a:lnTo>
                    <a:pt x="143" y="709"/>
                  </a:lnTo>
                  <a:lnTo>
                    <a:pt x="143" y="700"/>
                  </a:lnTo>
                  <a:lnTo>
                    <a:pt x="135" y="687"/>
                  </a:lnTo>
                  <a:lnTo>
                    <a:pt x="128" y="673"/>
                  </a:lnTo>
                  <a:lnTo>
                    <a:pt x="123" y="659"/>
                  </a:lnTo>
                  <a:lnTo>
                    <a:pt x="117" y="646"/>
                  </a:lnTo>
                  <a:lnTo>
                    <a:pt x="111" y="631"/>
                  </a:lnTo>
                  <a:lnTo>
                    <a:pt x="106" y="617"/>
                  </a:lnTo>
                  <a:lnTo>
                    <a:pt x="101" y="602"/>
                  </a:lnTo>
                  <a:lnTo>
                    <a:pt x="95" y="588"/>
                  </a:lnTo>
                  <a:lnTo>
                    <a:pt x="86" y="564"/>
                  </a:lnTo>
                  <a:lnTo>
                    <a:pt x="76" y="540"/>
                  </a:lnTo>
                  <a:lnTo>
                    <a:pt x="67" y="514"/>
                  </a:lnTo>
                  <a:lnTo>
                    <a:pt x="59" y="490"/>
                  </a:lnTo>
                  <a:lnTo>
                    <a:pt x="52" y="465"/>
                  </a:lnTo>
                  <a:lnTo>
                    <a:pt x="45" y="439"/>
                  </a:lnTo>
                  <a:lnTo>
                    <a:pt x="40" y="414"/>
                  </a:lnTo>
                  <a:lnTo>
                    <a:pt x="34" y="389"/>
                  </a:lnTo>
                  <a:lnTo>
                    <a:pt x="20" y="292"/>
                  </a:lnTo>
                  <a:lnTo>
                    <a:pt x="15" y="196"/>
                  </a:lnTo>
                  <a:lnTo>
                    <a:pt x="19" y="99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7" name="Freeform 692"/>
            <p:cNvSpPr>
              <a:spLocks/>
            </p:cNvSpPr>
            <p:nvPr/>
          </p:nvSpPr>
          <p:spPr bwMode="auto">
            <a:xfrm>
              <a:off x="3577" y="2365"/>
              <a:ext cx="90" cy="80"/>
            </a:xfrm>
            <a:custGeom>
              <a:avLst/>
              <a:gdLst>
                <a:gd name="T0" fmla="*/ 11 w 181"/>
                <a:gd name="T1" fmla="*/ 3 h 160"/>
                <a:gd name="T2" fmla="*/ 10 w 181"/>
                <a:gd name="T3" fmla="*/ 2 h 160"/>
                <a:gd name="T4" fmla="*/ 10 w 181"/>
                <a:gd name="T5" fmla="*/ 2 h 160"/>
                <a:gd name="T6" fmla="*/ 9 w 181"/>
                <a:gd name="T7" fmla="*/ 1 h 160"/>
                <a:gd name="T8" fmla="*/ 8 w 181"/>
                <a:gd name="T9" fmla="*/ 1 h 160"/>
                <a:gd name="T10" fmla="*/ 8 w 181"/>
                <a:gd name="T11" fmla="*/ 1 h 160"/>
                <a:gd name="T12" fmla="*/ 7 w 181"/>
                <a:gd name="T13" fmla="*/ 0 h 160"/>
                <a:gd name="T14" fmla="*/ 6 w 181"/>
                <a:gd name="T15" fmla="*/ 1 h 160"/>
                <a:gd name="T16" fmla="*/ 6 w 181"/>
                <a:gd name="T17" fmla="*/ 1 h 160"/>
                <a:gd name="T18" fmla="*/ 5 w 181"/>
                <a:gd name="T19" fmla="*/ 1 h 160"/>
                <a:gd name="T20" fmla="*/ 5 w 181"/>
                <a:gd name="T21" fmla="*/ 2 h 160"/>
                <a:gd name="T22" fmla="*/ 5 w 181"/>
                <a:gd name="T23" fmla="*/ 2 h 160"/>
                <a:gd name="T24" fmla="*/ 4 w 181"/>
                <a:gd name="T25" fmla="*/ 3 h 160"/>
                <a:gd name="T26" fmla="*/ 4 w 181"/>
                <a:gd name="T27" fmla="*/ 3 h 160"/>
                <a:gd name="T28" fmla="*/ 4 w 181"/>
                <a:gd name="T29" fmla="*/ 4 h 160"/>
                <a:gd name="T30" fmla="*/ 3 w 181"/>
                <a:gd name="T31" fmla="*/ 4 h 160"/>
                <a:gd name="T32" fmla="*/ 3 w 181"/>
                <a:gd name="T33" fmla="*/ 5 h 160"/>
                <a:gd name="T34" fmla="*/ 3 w 181"/>
                <a:gd name="T35" fmla="*/ 5 h 160"/>
                <a:gd name="T36" fmla="*/ 2 w 181"/>
                <a:gd name="T37" fmla="*/ 6 h 160"/>
                <a:gd name="T38" fmla="*/ 2 w 181"/>
                <a:gd name="T39" fmla="*/ 7 h 160"/>
                <a:gd name="T40" fmla="*/ 2 w 181"/>
                <a:gd name="T41" fmla="*/ 7 h 160"/>
                <a:gd name="T42" fmla="*/ 1 w 181"/>
                <a:gd name="T43" fmla="*/ 8 h 160"/>
                <a:gd name="T44" fmla="*/ 1 w 181"/>
                <a:gd name="T45" fmla="*/ 9 h 160"/>
                <a:gd name="T46" fmla="*/ 0 w 181"/>
                <a:gd name="T47" fmla="*/ 9 h 160"/>
                <a:gd name="T48" fmla="*/ 0 w 181"/>
                <a:gd name="T49" fmla="*/ 10 h 160"/>
                <a:gd name="T50" fmla="*/ 0 w 181"/>
                <a:gd name="T51" fmla="*/ 10 h 160"/>
                <a:gd name="T52" fmla="*/ 0 w 181"/>
                <a:gd name="T53" fmla="*/ 10 h 160"/>
                <a:gd name="T54" fmla="*/ 0 w 181"/>
                <a:gd name="T55" fmla="*/ 10 h 160"/>
                <a:gd name="T56" fmla="*/ 0 w 181"/>
                <a:gd name="T57" fmla="*/ 10 h 160"/>
                <a:gd name="T58" fmla="*/ 1 w 181"/>
                <a:gd name="T59" fmla="*/ 10 h 160"/>
                <a:gd name="T60" fmla="*/ 1 w 181"/>
                <a:gd name="T61" fmla="*/ 10 h 160"/>
                <a:gd name="T62" fmla="*/ 2 w 181"/>
                <a:gd name="T63" fmla="*/ 9 h 160"/>
                <a:gd name="T64" fmla="*/ 2 w 181"/>
                <a:gd name="T65" fmla="*/ 9 h 160"/>
                <a:gd name="T66" fmla="*/ 2 w 181"/>
                <a:gd name="T67" fmla="*/ 8 h 160"/>
                <a:gd name="T68" fmla="*/ 3 w 181"/>
                <a:gd name="T69" fmla="*/ 8 h 160"/>
                <a:gd name="T70" fmla="*/ 3 w 181"/>
                <a:gd name="T71" fmla="*/ 7 h 160"/>
                <a:gd name="T72" fmla="*/ 3 w 181"/>
                <a:gd name="T73" fmla="*/ 7 h 160"/>
                <a:gd name="T74" fmla="*/ 4 w 181"/>
                <a:gd name="T75" fmla="*/ 6 h 160"/>
                <a:gd name="T76" fmla="*/ 4 w 181"/>
                <a:gd name="T77" fmla="*/ 5 h 160"/>
                <a:gd name="T78" fmla="*/ 5 w 181"/>
                <a:gd name="T79" fmla="*/ 4 h 160"/>
                <a:gd name="T80" fmla="*/ 5 w 181"/>
                <a:gd name="T81" fmla="*/ 3 h 160"/>
                <a:gd name="T82" fmla="*/ 6 w 181"/>
                <a:gd name="T83" fmla="*/ 2 h 160"/>
                <a:gd name="T84" fmla="*/ 7 w 181"/>
                <a:gd name="T85" fmla="*/ 2 h 160"/>
                <a:gd name="T86" fmla="*/ 7 w 181"/>
                <a:gd name="T87" fmla="*/ 1 h 160"/>
                <a:gd name="T88" fmla="*/ 8 w 181"/>
                <a:gd name="T89" fmla="*/ 1 h 160"/>
                <a:gd name="T90" fmla="*/ 9 w 181"/>
                <a:gd name="T91" fmla="*/ 2 h 160"/>
                <a:gd name="T92" fmla="*/ 9 w 181"/>
                <a:gd name="T93" fmla="*/ 2 h 160"/>
                <a:gd name="T94" fmla="*/ 10 w 181"/>
                <a:gd name="T95" fmla="*/ 2 h 160"/>
                <a:gd name="T96" fmla="*/ 11 w 181"/>
                <a:gd name="T97" fmla="*/ 3 h 160"/>
                <a:gd name="T98" fmla="*/ 11 w 181"/>
                <a:gd name="T99" fmla="*/ 3 h 160"/>
                <a:gd name="T100" fmla="*/ 11 w 181"/>
                <a:gd name="T101" fmla="*/ 3 h 160"/>
                <a:gd name="T102" fmla="*/ 11 w 181"/>
                <a:gd name="T103" fmla="*/ 3 h 160"/>
                <a:gd name="T104" fmla="*/ 11 w 181"/>
                <a:gd name="T105" fmla="*/ 3 h 160"/>
                <a:gd name="T106" fmla="*/ 11 w 181"/>
                <a:gd name="T107" fmla="*/ 3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60"/>
                <a:gd name="T164" fmla="*/ 181 w 181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60">
                  <a:moveTo>
                    <a:pt x="181" y="35"/>
                  </a:moveTo>
                  <a:lnTo>
                    <a:pt x="172" y="26"/>
                  </a:lnTo>
                  <a:lnTo>
                    <a:pt x="162" y="17"/>
                  </a:lnTo>
                  <a:lnTo>
                    <a:pt x="152" y="11"/>
                  </a:lnTo>
                  <a:lnTo>
                    <a:pt x="143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7" y="9"/>
                  </a:lnTo>
                  <a:lnTo>
                    <a:pt x="91" y="15"/>
                  </a:lnTo>
                  <a:lnTo>
                    <a:pt x="85" y="21"/>
                  </a:lnTo>
                  <a:lnTo>
                    <a:pt x="80" y="29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7" y="53"/>
                  </a:lnTo>
                  <a:lnTo>
                    <a:pt x="62" y="61"/>
                  </a:lnTo>
                  <a:lnTo>
                    <a:pt x="59" y="68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39" y="102"/>
                  </a:lnTo>
                  <a:lnTo>
                    <a:pt x="33" y="111"/>
                  </a:lnTo>
                  <a:lnTo>
                    <a:pt x="27" y="121"/>
                  </a:lnTo>
                  <a:lnTo>
                    <a:pt x="18" y="132"/>
                  </a:lnTo>
                  <a:lnTo>
                    <a:pt x="12" y="141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5" y="160"/>
                  </a:lnTo>
                  <a:lnTo>
                    <a:pt x="10" y="158"/>
                  </a:lnTo>
                  <a:lnTo>
                    <a:pt x="18" y="152"/>
                  </a:lnTo>
                  <a:lnTo>
                    <a:pt x="27" y="147"/>
                  </a:lnTo>
                  <a:lnTo>
                    <a:pt x="33" y="140"/>
                  </a:lnTo>
                  <a:lnTo>
                    <a:pt x="40" y="132"/>
                  </a:lnTo>
                  <a:lnTo>
                    <a:pt x="47" y="123"/>
                  </a:lnTo>
                  <a:lnTo>
                    <a:pt x="53" y="115"/>
                  </a:lnTo>
                  <a:lnTo>
                    <a:pt x="58" y="106"/>
                  </a:lnTo>
                  <a:lnTo>
                    <a:pt x="62" y="97"/>
                  </a:lnTo>
                  <a:lnTo>
                    <a:pt x="70" y="82"/>
                  </a:lnTo>
                  <a:lnTo>
                    <a:pt x="77" y="67"/>
                  </a:lnTo>
                  <a:lnTo>
                    <a:pt x="85" y="53"/>
                  </a:lnTo>
                  <a:lnTo>
                    <a:pt x="94" y="38"/>
                  </a:lnTo>
                  <a:lnTo>
                    <a:pt x="104" y="27"/>
                  </a:lnTo>
                  <a:lnTo>
                    <a:pt x="113" y="19"/>
                  </a:lnTo>
                  <a:lnTo>
                    <a:pt x="123" y="15"/>
                  </a:lnTo>
                  <a:lnTo>
                    <a:pt x="135" y="15"/>
                  </a:lnTo>
                  <a:lnTo>
                    <a:pt x="146" y="19"/>
                  </a:lnTo>
                  <a:lnTo>
                    <a:pt x="157" y="23"/>
                  </a:lnTo>
                  <a:lnTo>
                    <a:pt x="167" y="30"/>
                  </a:lnTo>
                  <a:lnTo>
                    <a:pt x="177" y="37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1" y="36"/>
                  </a:lnTo>
                  <a:lnTo>
                    <a:pt x="1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8" name="Freeform 693"/>
            <p:cNvSpPr>
              <a:spLocks/>
            </p:cNvSpPr>
            <p:nvPr/>
          </p:nvSpPr>
          <p:spPr bwMode="auto">
            <a:xfrm>
              <a:off x="3581" y="2393"/>
              <a:ext cx="74" cy="60"/>
            </a:xfrm>
            <a:custGeom>
              <a:avLst/>
              <a:gdLst>
                <a:gd name="T0" fmla="*/ 9 w 149"/>
                <a:gd name="T1" fmla="*/ 1 h 119"/>
                <a:gd name="T2" fmla="*/ 8 w 149"/>
                <a:gd name="T3" fmla="*/ 1 h 119"/>
                <a:gd name="T4" fmla="*/ 8 w 149"/>
                <a:gd name="T5" fmla="*/ 2 h 119"/>
                <a:gd name="T6" fmla="*/ 8 w 149"/>
                <a:gd name="T7" fmla="*/ 2 h 119"/>
                <a:gd name="T8" fmla="*/ 7 w 149"/>
                <a:gd name="T9" fmla="*/ 3 h 119"/>
                <a:gd name="T10" fmla="*/ 7 w 149"/>
                <a:gd name="T11" fmla="*/ 3 h 119"/>
                <a:gd name="T12" fmla="*/ 6 w 149"/>
                <a:gd name="T13" fmla="*/ 4 h 119"/>
                <a:gd name="T14" fmla="*/ 6 w 149"/>
                <a:gd name="T15" fmla="*/ 4 h 119"/>
                <a:gd name="T16" fmla="*/ 6 w 149"/>
                <a:gd name="T17" fmla="*/ 5 h 119"/>
                <a:gd name="T18" fmla="*/ 5 w 149"/>
                <a:gd name="T19" fmla="*/ 5 h 119"/>
                <a:gd name="T20" fmla="*/ 5 w 149"/>
                <a:gd name="T21" fmla="*/ 5 h 119"/>
                <a:gd name="T22" fmla="*/ 5 w 149"/>
                <a:gd name="T23" fmla="*/ 6 h 119"/>
                <a:gd name="T24" fmla="*/ 4 w 149"/>
                <a:gd name="T25" fmla="*/ 6 h 119"/>
                <a:gd name="T26" fmla="*/ 4 w 149"/>
                <a:gd name="T27" fmla="*/ 6 h 119"/>
                <a:gd name="T28" fmla="*/ 4 w 149"/>
                <a:gd name="T29" fmla="*/ 6 h 119"/>
                <a:gd name="T30" fmla="*/ 3 w 149"/>
                <a:gd name="T31" fmla="*/ 6 h 119"/>
                <a:gd name="T32" fmla="*/ 3 w 149"/>
                <a:gd name="T33" fmla="*/ 6 h 119"/>
                <a:gd name="T34" fmla="*/ 2 w 149"/>
                <a:gd name="T35" fmla="*/ 6 h 119"/>
                <a:gd name="T36" fmla="*/ 2 w 149"/>
                <a:gd name="T37" fmla="*/ 6 h 119"/>
                <a:gd name="T38" fmla="*/ 2 w 149"/>
                <a:gd name="T39" fmla="*/ 6 h 119"/>
                <a:gd name="T40" fmla="*/ 2 w 149"/>
                <a:gd name="T41" fmla="*/ 6 h 119"/>
                <a:gd name="T42" fmla="*/ 1 w 149"/>
                <a:gd name="T43" fmla="*/ 6 h 119"/>
                <a:gd name="T44" fmla="*/ 1 w 149"/>
                <a:gd name="T45" fmla="*/ 6 h 119"/>
                <a:gd name="T46" fmla="*/ 1 w 149"/>
                <a:gd name="T47" fmla="*/ 6 h 119"/>
                <a:gd name="T48" fmla="*/ 0 w 149"/>
                <a:gd name="T49" fmla="*/ 6 h 119"/>
                <a:gd name="T50" fmla="*/ 0 w 149"/>
                <a:gd name="T51" fmla="*/ 6 h 119"/>
                <a:gd name="T52" fmla="*/ 0 w 149"/>
                <a:gd name="T53" fmla="*/ 7 h 119"/>
                <a:gd name="T54" fmla="*/ 0 w 149"/>
                <a:gd name="T55" fmla="*/ 7 h 119"/>
                <a:gd name="T56" fmla="*/ 0 w 149"/>
                <a:gd name="T57" fmla="*/ 7 h 119"/>
                <a:gd name="T58" fmla="*/ 0 w 149"/>
                <a:gd name="T59" fmla="*/ 8 h 119"/>
                <a:gd name="T60" fmla="*/ 1 w 149"/>
                <a:gd name="T61" fmla="*/ 8 h 119"/>
                <a:gd name="T62" fmla="*/ 2 w 149"/>
                <a:gd name="T63" fmla="*/ 8 h 119"/>
                <a:gd name="T64" fmla="*/ 2 w 149"/>
                <a:gd name="T65" fmla="*/ 8 h 119"/>
                <a:gd name="T66" fmla="*/ 3 w 149"/>
                <a:gd name="T67" fmla="*/ 8 h 119"/>
                <a:gd name="T68" fmla="*/ 4 w 149"/>
                <a:gd name="T69" fmla="*/ 7 h 119"/>
                <a:gd name="T70" fmla="*/ 5 w 149"/>
                <a:gd name="T71" fmla="*/ 7 h 119"/>
                <a:gd name="T72" fmla="*/ 5 w 149"/>
                <a:gd name="T73" fmla="*/ 6 h 119"/>
                <a:gd name="T74" fmla="*/ 6 w 149"/>
                <a:gd name="T75" fmla="*/ 6 h 119"/>
                <a:gd name="T76" fmla="*/ 6 w 149"/>
                <a:gd name="T77" fmla="*/ 5 h 119"/>
                <a:gd name="T78" fmla="*/ 7 w 149"/>
                <a:gd name="T79" fmla="*/ 4 h 119"/>
                <a:gd name="T80" fmla="*/ 7 w 149"/>
                <a:gd name="T81" fmla="*/ 4 h 119"/>
                <a:gd name="T82" fmla="*/ 8 w 149"/>
                <a:gd name="T83" fmla="*/ 3 h 119"/>
                <a:gd name="T84" fmla="*/ 8 w 149"/>
                <a:gd name="T85" fmla="*/ 2 h 119"/>
                <a:gd name="T86" fmla="*/ 8 w 149"/>
                <a:gd name="T87" fmla="*/ 1 h 119"/>
                <a:gd name="T88" fmla="*/ 9 w 149"/>
                <a:gd name="T89" fmla="*/ 1 h 119"/>
                <a:gd name="T90" fmla="*/ 9 w 149"/>
                <a:gd name="T91" fmla="*/ 1 h 119"/>
                <a:gd name="T92" fmla="*/ 9 w 149"/>
                <a:gd name="T93" fmla="*/ 0 h 119"/>
                <a:gd name="T94" fmla="*/ 9 w 149"/>
                <a:gd name="T95" fmla="*/ 0 h 119"/>
                <a:gd name="T96" fmla="*/ 9 w 149"/>
                <a:gd name="T97" fmla="*/ 1 h 119"/>
                <a:gd name="T98" fmla="*/ 9 w 149"/>
                <a:gd name="T99" fmla="*/ 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19"/>
                <a:gd name="T152" fmla="*/ 149 w 149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19">
                  <a:moveTo>
                    <a:pt x="147" y="1"/>
                  </a:moveTo>
                  <a:lnTo>
                    <a:pt x="141" y="10"/>
                  </a:lnTo>
                  <a:lnTo>
                    <a:pt x="135" y="19"/>
                  </a:lnTo>
                  <a:lnTo>
                    <a:pt x="129" y="28"/>
                  </a:lnTo>
                  <a:lnTo>
                    <a:pt x="123" y="38"/>
                  </a:lnTo>
                  <a:lnTo>
                    <a:pt x="118" y="47"/>
                  </a:lnTo>
                  <a:lnTo>
                    <a:pt x="111" y="55"/>
                  </a:lnTo>
                  <a:lnTo>
                    <a:pt x="104" y="63"/>
                  </a:lnTo>
                  <a:lnTo>
                    <a:pt x="97" y="71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1" y="89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53" y="95"/>
                  </a:lnTo>
                  <a:lnTo>
                    <a:pt x="47" y="96"/>
                  </a:lnTo>
                  <a:lnTo>
                    <a:pt x="43" y="96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1" y="94"/>
                  </a:lnTo>
                  <a:lnTo>
                    <a:pt x="6" y="96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13" y="117"/>
                  </a:lnTo>
                  <a:lnTo>
                    <a:pt x="23" y="119"/>
                  </a:lnTo>
                  <a:lnTo>
                    <a:pt x="36" y="119"/>
                  </a:lnTo>
                  <a:lnTo>
                    <a:pt x="47" y="117"/>
                  </a:lnTo>
                  <a:lnTo>
                    <a:pt x="59" y="114"/>
                  </a:lnTo>
                  <a:lnTo>
                    <a:pt x="71" y="108"/>
                  </a:lnTo>
                  <a:lnTo>
                    <a:pt x="81" y="102"/>
                  </a:lnTo>
                  <a:lnTo>
                    <a:pt x="89" y="95"/>
                  </a:lnTo>
                  <a:lnTo>
                    <a:pt x="99" y="85"/>
                  </a:lnTo>
                  <a:lnTo>
                    <a:pt x="107" y="74"/>
                  </a:lnTo>
                  <a:lnTo>
                    <a:pt x="117" y="63"/>
                  </a:lnTo>
                  <a:lnTo>
                    <a:pt x="123" y="51"/>
                  </a:lnTo>
                  <a:lnTo>
                    <a:pt x="130" y="40"/>
                  </a:lnTo>
                  <a:lnTo>
                    <a:pt x="137" y="27"/>
                  </a:lnTo>
                  <a:lnTo>
                    <a:pt x="143" y="14"/>
                  </a:lnTo>
                  <a:lnTo>
                    <a:pt x="149" y="2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89" name="Freeform 694"/>
            <p:cNvSpPr>
              <a:spLocks/>
            </p:cNvSpPr>
            <p:nvPr/>
          </p:nvSpPr>
          <p:spPr bwMode="auto">
            <a:xfrm>
              <a:off x="3541" y="2348"/>
              <a:ext cx="31" cy="87"/>
            </a:xfrm>
            <a:custGeom>
              <a:avLst/>
              <a:gdLst>
                <a:gd name="T0" fmla="*/ 4 w 61"/>
                <a:gd name="T1" fmla="*/ 0 h 174"/>
                <a:gd name="T2" fmla="*/ 4 w 61"/>
                <a:gd name="T3" fmla="*/ 1 h 174"/>
                <a:gd name="T4" fmla="*/ 3 w 61"/>
                <a:gd name="T5" fmla="*/ 1 h 174"/>
                <a:gd name="T6" fmla="*/ 2 w 61"/>
                <a:gd name="T7" fmla="*/ 1 h 174"/>
                <a:gd name="T8" fmla="*/ 2 w 61"/>
                <a:gd name="T9" fmla="*/ 1 h 174"/>
                <a:gd name="T10" fmla="*/ 2 w 61"/>
                <a:gd name="T11" fmla="*/ 2 h 174"/>
                <a:gd name="T12" fmla="*/ 1 w 61"/>
                <a:gd name="T13" fmla="*/ 2 h 174"/>
                <a:gd name="T14" fmla="*/ 1 w 61"/>
                <a:gd name="T15" fmla="*/ 3 h 174"/>
                <a:gd name="T16" fmla="*/ 1 w 61"/>
                <a:gd name="T17" fmla="*/ 3 h 174"/>
                <a:gd name="T18" fmla="*/ 0 w 61"/>
                <a:gd name="T19" fmla="*/ 4 h 174"/>
                <a:gd name="T20" fmla="*/ 0 w 61"/>
                <a:gd name="T21" fmla="*/ 4 h 174"/>
                <a:gd name="T22" fmla="*/ 1 w 61"/>
                <a:gd name="T23" fmla="*/ 5 h 174"/>
                <a:gd name="T24" fmla="*/ 1 w 61"/>
                <a:gd name="T25" fmla="*/ 5 h 174"/>
                <a:gd name="T26" fmla="*/ 1 w 61"/>
                <a:gd name="T27" fmla="*/ 7 h 174"/>
                <a:gd name="T28" fmla="*/ 2 w 61"/>
                <a:gd name="T29" fmla="*/ 8 h 174"/>
                <a:gd name="T30" fmla="*/ 2 w 61"/>
                <a:gd name="T31" fmla="*/ 10 h 174"/>
                <a:gd name="T32" fmla="*/ 2 w 61"/>
                <a:gd name="T33" fmla="*/ 11 h 174"/>
                <a:gd name="T34" fmla="*/ 3 w 61"/>
                <a:gd name="T35" fmla="*/ 11 h 174"/>
                <a:gd name="T36" fmla="*/ 3 w 61"/>
                <a:gd name="T37" fmla="*/ 11 h 174"/>
                <a:gd name="T38" fmla="*/ 3 w 61"/>
                <a:gd name="T39" fmla="*/ 11 h 174"/>
                <a:gd name="T40" fmla="*/ 3 w 61"/>
                <a:gd name="T41" fmla="*/ 11 h 174"/>
                <a:gd name="T42" fmla="*/ 3 w 61"/>
                <a:gd name="T43" fmla="*/ 10 h 174"/>
                <a:gd name="T44" fmla="*/ 3 w 61"/>
                <a:gd name="T45" fmla="*/ 9 h 174"/>
                <a:gd name="T46" fmla="*/ 3 w 61"/>
                <a:gd name="T47" fmla="*/ 8 h 174"/>
                <a:gd name="T48" fmla="*/ 2 w 61"/>
                <a:gd name="T49" fmla="*/ 7 h 174"/>
                <a:gd name="T50" fmla="*/ 2 w 61"/>
                <a:gd name="T51" fmla="*/ 7 h 174"/>
                <a:gd name="T52" fmla="*/ 2 w 61"/>
                <a:gd name="T53" fmla="*/ 6 h 174"/>
                <a:gd name="T54" fmla="*/ 2 w 61"/>
                <a:gd name="T55" fmla="*/ 6 h 174"/>
                <a:gd name="T56" fmla="*/ 2 w 61"/>
                <a:gd name="T57" fmla="*/ 5 h 174"/>
                <a:gd name="T58" fmla="*/ 1 w 61"/>
                <a:gd name="T59" fmla="*/ 4 h 174"/>
                <a:gd name="T60" fmla="*/ 1 w 61"/>
                <a:gd name="T61" fmla="*/ 4 h 174"/>
                <a:gd name="T62" fmla="*/ 1 w 61"/>
                <a:gd name="T63" fmla="*/ 3 h 174"/>
                <a:gd name="T64" fmla="*/ 2 w 61"/>
                <a:gd name="T65" fmla="*/ 2 h 174"/>
                <a:gd name="T66" fmla="*/ 2 w 61"/>
                <a:gd name="T67" fmla="*/ 2 h 174"/>
                <a:gd name="T68" fmla="*/ 3 w 61"/>
                <a:gd name="T69" fmla="*/ 1 h 174"/>
                <a:gd name="T70" fmla="*/ 3 w 61"/>
                <a:gd name="T71" fmla="*/ 1 h 174"/>
                <a:gd name="T72" fmla="*/ 4 w 61"/>
                <a:gd name="T73" fmla="*/ 1 h 174"/>
                <a:gd name="T74" fmla="*/ 4 w 61"/>
                <a:gd name="T75" fmla="*/ 1 h 174"/>
                <a:gd name="T76" fmla="*/ 4 w 61"/>
                <a:gd name="T77" fmla="*/ 1 h 174"/>
                <a:gd name="T78" fmla="*/ 4 w 61"/>
                <a:gd name="T79" fmla="*/ 0 h 174"/>
                <a:gd name="T80" fmla="*/ 4 w 61"/>
                <a:gd name="T81" fmla="*/ 0 h 174"/>
                <a:gd name="T82" fmla="*/ 4 w 61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74"/>
                <a:gd name="T128" fmla="*/ 61 w 61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74">
                  <a:moveTo>
                    <a:pt x="61" y="0"/>
                  </a:moveTo>
                  <a:lnTo>
                    <a:pt x="50" y="1"/>
                  </a:lnTo>
                  <a:lnTo>
                    <a:pt x="41" y="3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8"/>
                  </a:lnTo>
                  <a:lnTo>
                    <a:pt x="3" y="76"/>
                  </a:lnTo>
                  <a:lnTo>
                    <a:pt x="11" y="100"/>
                  </a:lnTo>
                  <a:lnTo>
                    <a:pt x="19" y="123"/>
                  </a:lnTo>
                  <a:lnTo>
                    <a:pt x="26" y="146"/>
                  </a:lnTo>
                  <a:lnTo>
                    <a:pt x="32" y="170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42" y="169"/>
                  </a:lnTo>
                  <a:lnTo>
                    <a:pt x="44" y="164"/>
                  </a:lnTo>
                  <a:lnTo>
                    <a:pt x="44" y="149"/>
                  </a:lnTo>
                  <a:lnTo>
                    <a:pt x="41" y="136"/>
                  </a:lnTo>
                  <a:lnTo>
                    <a:pt x="37" y="121"/>
                  </a:lnTo>
                  <a:lnTo>
                    <a:pt x="31" y="107"/>
                  </a:lnTo>
                  <a:lnTo>
                    <a:pt x="27" y="99"/>
                  </a:lnTo>
                  <a:lnTo>
                    <a:pt x="25" y="91"/>
                  </a:lnTo>
                  <a:lnTo>
                    <a:pt x="22" y="84"/>
                  </a:lnTo>
                  <a:lnTo>
                    <a:pt x="18" y="76"/>
                  </a:lnTo>
                  <a:lnTo>
                    <a:pt x="14" y="62"/>
                  </a:lnTo>
                  <a:lnTo>
                    <a:pt x="12" y="49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0" name="Freeform 695"/>
            <p:cNvSpPr>
              <a:spLocks/>
            </p:cNvSpPr>
            <p:nvPr/>
          </p:nvSpPr>
          <p:spPr bwMode="auto">
            <a:xfrm>
              <a:off x="3573" y="2355"/>
              <a:ext cx="27" cy="71"/>
            </a:xfrm>
            <a:custGeom>
              <a:avLst/>
              <a:gdLst>
                <a:gd name="T0" fmla="*/ 0 w 53"/>
                <a:gd name="T1" fmla="*/ 1 h 142"/>
                <a:gd name="T2" fmla="*/ 1 w 53"/>
                <a:gd name="T3" fmla="*/ 2 h 142"/>
                <a:gd name="T4" fmla="*/ 2 w 53"/>
                <a:gd name="T5" fmla="*/ 3 h 142"/>
                <a:gd name="T6" fmla="*/ 2 w 53"/>
                <a:gd name="T7" fmla="*/ 4 h 142"/>
                <a:gd name="T8" fmla="*/ 2 w 53"/>
                <a:gd name="T9" fmla="*/ 5 h 142"/>
                <a:gd name="T10" fmla="*/ 3 w 53"/>
                <a:gd name="T11" fmla="*/ 6 h 142"/>
                <a:gd name="T12" fmla="*/ 3 w 53"/>
                <a:gd name="T13" fmla="*/ 7 h 142"/>
                <a:gd name="T14" fmla="*/ 3 w 53"/>
                <a:gd name="T15" fmla="*/ 8 h 142"/>
                <a:gd name="T16" fmla="*/ 3 w 53"/>
                <a:gd name="T17" fmla="*/ 9 h 142"/>
                <a:gd name="T18" fmla="*/ 3 w 53"/>
                <a:gd name="T19" fmla="*/ 9 h 142"/>
                <a:gd name="T20" fmla="*/ 3 w 53"/>
                <a:gd name="T21" fmla="*/ 9 h 142"/>
                <a:gd name="T22" fmla="*/ 3 w 53"/>
                <a:gd name="T23" fmla="*/ 9 h 142"/>
                <a:gd name="T24" fmla="*/ 3 w 53"/>
                <a:gd name="T25" fmla="*/ 9 h 142"/>
                <a:gd name="T26" fmla="*/ 4 w 53"/>
                <a:gd name="T27" fmla="*/ 8 h 142"/>
                <a:gd name="T28" fmla="*/ 4 w 53"/>
                <a:gd name="T29" fmla="*/ 7 h 142"/>
                <a:gd name="T30" fmla="*/ 4 w 53"/>
                <a:gd name="T31" fmla="*/ 6 h 142"/>
                <a:gd name="T32" fmla="*/ 3 w 53"/>
                <a:gd name="T33" fmla="*/ 4 h 142"/>
                <a:gd name="T34" fmla="*/ 3 w 53"/>
                <a:gd name="T35" fmla="*/ 3 h 142"/>
                <a:gd name="T36" fmla="*/ 2 w 53"/>
                <a:gd name="T37" fmla="*/ 2 h 142"/>
                <a:gd name="T38" fmla="*/ 2 w 53"/>
                <a:gd name="T39" fmla="*/ 1 h 142"/>
                <a:gd name="T40" fmla="*/ 1 w 53"/>
                <a:gd name="T41" fmla="*/ 1 h 142"/>
                <a:gd name="T42" fmla="*/ 1 w 53"/>
                <a:gd name="T43" fmla="*/ 0 h 142"/>
                <a:gd name="T44" fmla="*/ 1 w 53"/>
                <a:gd name="T45" fmla="*/ 1 h 142"/>
                <a:gd name="T46" fmla="*/ 0 w 53"/>
                <a:gd name="T47" fmla="*/ 1 h 142"/>
                <a:gd name="T48" fmla="*/ 0 w 53"/>
                <a:gd name="T49" fmla="*/ 1 h 142"/>
                <a:gd name="T50" fmla="*/ 0 w 5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42"/>
                <a:gd name="T80" fmla="*/ 53 w 5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42">
                  <a:moveTo>
                    <a:pt x="0" y="5"/>
                  </a:moveTo>
                  <a:lnTo>
                    <a:pt x="12" y="20"/>
                  </a:lnTo>
                  <a:lnTo>
                    <a:pt x="20" y="35"/>
                  </a:lnTo>
                  <a:lnTo>
                    <a:pt x="27" y="51"/>
                  </a:lnTo>
                  <a:lnTo>
                    <a:pt x="32" y="68"/>
                  </a:lnTo>
                  <a:lnTo>
                    <a:pt x="35" y="86"/>
                  </a:lnTo>
                  <a:lnTo>
                    <a:pt x="37" y="103"/>
                  </a:lnTo>
                  <a:lnTo>
                    <a:pt x="37" y="121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52" y="119"/>
                  </a:lnTo>
                  <a:lnTo>
                    <a:pt x="53" y="101"/>
                  </a:lnTo>
                  <a:lnTo>
                    <a:pt x="51" y="82"/>
                  </a:lnTo>
                  <a:lnTo>
                    <a:pt x="46" y="64"/>
                  </a:lnTo>
                  <a:lnTo>
                    <a:pt x="39" y="47"/>
                  </a:lnTo>
                  <a:lnTo>
                    <a:pt x="30" y="29"/>
                  </a:lnTo>
                  <a:lnTo>
                    <a:pt x="19" y="1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1" name="Freeform 696"/>
            <p:cNvSpPr>
              <a:spLocks/>
            </p:cNvSpPr>
            <p:nvPr/>
          </p:nvSpPr>
          <p:spPr bwMode="auto">
            <a:xfrm>
              <a:off x="3520" y="2385"/>
              <a:ext cx="55" cy="120"/>
            </a:xfrm>
            <a:custGeom>
              <a:avLst/>
              <a:gdLst>
                <a:gd name="T0" fmla="*/ 2 w 111"/>
                <a:gd name="T1" fmla="*/ 1 h 240"/>
                <a:gd name="T2" fmla="*/ 2 w 111"/>
                <a:gd name="T3" fmla="*/ 1 h 240"/>
                <a:gd name="T4" fmla="*/ 1 w 111"/>
                <a:gd name="T5" fmla="*/ 2 h 240"/>
                <a:gd name="T6" fmla="*/ 1 w 111"/>
                <a:gd name="T7" fmla="*/ 3 h 240"/>
                <a:gd name="T8" fmla="*/ 0 w 111"/>
                <a:gd name="T9" fmla="*/ 3 h 240"/>
                <a:gd name="T10" fmla="*/ 0 w 111"/>
                <a:gd name="T11" fmla="*/ 4 h 240"/>
                <a:gd name="T12" fmla="*/ 0 w 111"/>
                <a:gd name="T13" fmla="*/ 5 h 240"/>
                <a:gd name="T14" fmla="*/ 0 w 111"/>
                <a:gd name="T15" fmla="*/ 6 h 240"/>
                <a:gd name="T16" fmla="*/ 0 w 111"/>
                <a:gd name="T17" fmla="*/ 6 h 240"/>
                <a:gd name="T18" fmla="*/ 0 w 111"/>
                <a:gd name="T19" fmla="*/ 7 h 240"/>
                <a:gd name="T20" fmla="*/ 0 w 111"/>
                <a:gd name="T21" fmla="*/ 7 h 240"/>
                <a:gd name="T22" fmla="*/ 0 w 111"/>
                <a:gd name="T23" fmla="*/ 8 h 240"/>
                <a:gd name="T24" fmla="*/ 1 w 111"/>
                <a:gd name="T25" fmla="*/ 8 h 240"/>
                <a:gd name="T26" fmla="*/ 1 w 111"/>
                <a:gd name="T27" fmla="*/ 9 h 240"/>
                <a:gd name="T28" fmla="*/ 1 w 111"/>
                <a:gd name="T29" fmla="*/ 9 h 240"/>
                <a:gd name="T30" fmla="*/ 2 w 111"/>
                <a:gd name="T31" fmla="*/ 10 h 240"/>
                <a:gd name="T32" fmla="*/ 2 w 111"/>
                <a:gd name="T33" fmla="*/ 10 h 240"/>
                <a:gd name="T34" fmla="*/ 3 w 111"/>
                <a:gd name="T35" fmla="*/ 11 h 240"/>
                <a:gd name="T36" fmla="*/ 3 w 111"/>
                <a:gd name="T37" fmla="*/ 11 h 240"/>
                <a:gd name="T38" fmla="*/ 3 w 111"/>
                <a:gd name="T39" fmla="*/ 12 h 240"/>
                <a:gd name="T40" fmla="*/ 4 w 111"/>
                <a:gd name="T41" fmla="*/ 13 h 240"/>
                <a:gd name="T42" fmla="*/ 4 w 111"/>
                <a:gd name="T43" fmla="*/ 13 h 240"/>
                <a:gd name="T44" fmla="*/ 5 w 111"/>
                <a:gd name="T45" fmla="*/ 14 h 240"/>
                <a:gd name="T46" fmla="*/ 5 w 111"/>
                <a:gd name="T47" fmla="*/ 15 h 240"/>
                <a:gd name="T48" fmla="*/ 6 w 111"/>
                <a:gd name="T49" fmla="*/ 15 h 240"/>
                <a:gd name="T50" fmla="*/ 6 w 111"/>
                <a:gd name="T51" fmla="*/ 15 h 240"/>
                <a:gd name="T52" fmla="*/ 6 w 111"/>
                <a:gd name="T53" fmla="*/ 15 h 240"/>
                <a:gd name="T54" fmla="*/ 6 w 111"/>
                <a:gd name="T55" fmla="*/ 15 h 240"/>
                <a:gd name="T56" fmla="*/ 6 w 111"/>
                <a:gd name="T57" fmla="*/ 15 h 240"/>
                <a:gd name="T58" fmla="*/ 6 w 111"/>
                <a:gd name="T59" fmla="*/ 14 h 240"/>
                <a:gd name="T60" fmla="*/ 6 w 111"/>
                <a:gd name="T61" fmla="*/ 13 h 240"/>
                <a:gd name="T62" fmla="*/ 6 w 111"/>
                <a:gd name="T63" fmla="*/ 13 h 240"/>
                <a:gd name="T64" fmla="*/ 5 w 111"/>
                <a:gd name="T65" fmla="*/ 12 h 240"/>
                <a:gd name="T66" fmla="*/ 5 w 111"/>
                <a:gd name="T67" fmla="*/ 11 h 240"/>
                <a:gd name="T68" fmla="*/ 4 w 111"/>
                <a:gd name="T69" fmla="*/ 10 h 240"/>
                <a:gd name="T70" fmla="*/ 4 w 111"/>
                <a:gd name="T71" fmla="*/ 10 h 240"/>
                <a:gd name="T72" fmla="*/ 3 w 111"/>
                <a:gd name="T73" fmla="*/ 9 h 240"/>
                <a:gd name="T74" fmla="*/ 3 w 111"/>
                <a:gd name="T75" fmla="*/ 9 h 240"/>
                <a:gd name="T76" fmla="*/ 2 w 111"/>
                <a:gd name="T77" fmla="*/ 8 h 240"/>
                <a:gd name="T78" fmla="*/ 2 w 111"/>
                <a:gd name="T79" fmla="*/ 8 h 240"/>
                <a:gd name="T80" fmla="*/ 2 w 111"/>
                <a:gd name="T81" fmla="*/ 7 h 240"/>
                <a:gd name="T82" fmla="*/ 2 w 111"/>
                <a:gd name="T83" fmla="*/ 7 h 240"/>
                <a:gd name="T84" fmla="*/ 1 w 111"/>
                <a:gd name="T85" fmla="*/ 7 h 240"/>
                <a:gd name="T86" fmla="*/ 1 w 111"/>
                <a:gd name="T87" fmla="*/ 6 h 240"/>
                <a:gd name="T88" fmla="*/ 1 w 111"/>
                <a:gd name="T89" fmla="*/ 6 h 240"/>
                <a:gd name="T90" fmla="*/ 0 w 111"/>
                <a:gd name="T91" fmla="*/ 5 h 240"/>
                <a:gd name="T92" fmla="*/ 0 w 111"/>
                <a:gd name="T93" fmla="*/ 4 h 240"/>
                <a:gd name="T94" fmla="*/ 1 w 111"/>
                <a:gd name="T95" fmla="*/ 4 h 240"/>
                <a:gd name="T96" fmla="*/ 1 w 111"/>
                <a:gd name="T97" fmla="*/ 3 h 240"/>
                <a:gd name="T98" fmla="*/ 1 w 111"/>
                <a:gd name="T99" fmla="*/ 2 h 240"/>
                <a:gd name="T100" fmla="*/ 2 w 111"/>
                <a:gd name="T101" fmla="*/ 2 h 240"/>
                <a:gd name="T102" fmla="*/ 2 w 111"/>
                <a:gd name="T103" fmla="*/ 1 h 240"/>
                <a:gd name="T104" fmla="*/ 2 w 111"/>
                <a:gd name="T105" fmla="*/ 1 h 240"/>
                <a:gd name="T106" fmla="*/ 2 w 111"/>
                <a:gd name="T107" fmla="*/ 0 h 240"/>
                <a:gd name="T108" fmla="*/ 2 w 111"/>
                <a:gd name="T109" fmla="*/ 0 h 240"/>
                <a:gd name="T110" fmla="*/ 2 w 111"/>
                <a:gd name="T111" fmla="*/ 0 h 240"/>
                <a:gd name="T112" fmla="*/ 2 w 111"/>
                <a:gd name="T113" fmla="*/ 1 h 240"/>
                <a:gd name="T114" fmla="*/ 2 w 111"/>
                <a:gd name="T115" fmla="*/ 1 h 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240"/>
                <a:gd name="T176" fmla="*/ 111 w 111"/>
                <a:gd name="T177" fmla="*/ 240 h 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240">
                  <a:moveTo>
                    <a:pt x="41" y="2"/>
                  </a:moveTo>
                  <a:lnTo>
                    <a:pt x="33" y="12"/>
                  </a:lnTo>
                  <a:lnTo>
                    <a:pt x="24" y="22"/>
                  </a:lnTo>
                  <a:lnTo>
                    <a:pt x="16" y="33"/>
                  </a:lnTo>
                  <a:lnTo>
                    <a:pt x="9" y="45"/>
                  </a:lnTo>
                  <a:lnTo>
                    <a:pt x="3" y="57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3" y="96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5" y="119"/>
                  </a:lnTo>
                  <a:lnTo>
                    <a:pt x="21" y="126"/>
                  </a:lnTo>
                  <a:lnTo>
                    <a:pt x="25" y="132"/>
                  </a:lnTo>
                  <a:lnTo>
                    <a:pt x="31" y="139"/>
                  </a:lnTo>
                  <a:lnTo>
                    <a:pt x="36" y="146"/>
                  </a:lnTo>
                  <a:lnTo>
                    <a:pt x="41" y="152"/>
                  </a:lnTo>
                  <a:lnTo>
                    <a:pt x="48" y="163"/>
                  </a:lnTo>
                  <a:lnTo>
                    <a:pt x="56" y="174"/>
                  </a:lnTo>
                  <a:lnTo>
                    <a:pt x="62" y="185"/>
                  </a:lnTo>
                  <a:lnTo>
                    <a:pt x="69" y="196"/>
                  </a:lnTo>
                  <a:lnTo>
                    <a:pt x="76" y="208"/>
                  </a:lnTo>
                  <a:lnTo>
                    <a:pt x="83" y="218"/>
                  </a:lnTo>
                  <a:lnTo>
                    <a:pt x="91" y="229"/>
                  </a:lnTo>
                  <a:lnTo>
                    <a:pt x="99" y="239"/>
                  </a:lnTo>
                  <a:lnTo>
                    <a:pt x="103" y="240"/>
                  </a:lnTo>
                  <a:lnTo>
                    <a:pt x="107" y="238"/>
                  </a:lnTo>
                  <a:lnTo>
                    <a:pt x="109" y="233"/>
                  </a:lnTo>
                  <a:lnTo>
                    <a:pt x="111" y="229"/>
                  </a:lnTo>
                  <a:lnTo>
                    <a:pt x="106" y="216"/>
                  </a:lnTo>
                  <a:lnTo>
                    <a:pt x="101" y="204"/>
                  </a:lnTo>
                  <a:lnTo>
                    <a:pt x="96" y="193"/>
                  </a:lnTo>
                  <a:lnTo>
                    <a:pt x="89" y="180"/>
                  </a:lnTo>
                  <a:lnTo>
                    <a:pt x="81" y="170"/>
                  </a:lnTo>
                  <a:lnTo>
                    <a:pt x="74" y="158"/>
                  </a:lnTo>
                  <a:lnTo>
                    <a:pt x="66" y="147"/>
                  </a:lnTo>
                  <a:lnTo>
                    <a:pt x="58" y="136"/>
                  </a:lnTo>
                  <a:lnTo>
                    <a:pt x="52" y="129"/>
                  </a:lnTo>
                  <a:lnTo>
                    <a:pt x="47" y="124"/>
                  </a:lnTo>
                  <a:lnTo>
                    <a:pt x="41" y="118"/>
                  </a:lnTo>
                  <a:lnTo>
                    <a:pt x="37" y="111"/>
                  </a:lnTo>
                  <a:lnTo>
                    <a:pt x="32" y="105"/>
                  </a:lnTo>
                  <a:lnTo>
                    <a:pt x="27" y="98"/>
                  </a:lnTo>
                  <a:lnTo>
                    <a:pt x="23" y="91"/>
                  </a:lnTo>
                  <a:lnTo>
                    <a:pt x="18" y="84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7" y="51"/>
                  </a:lnTo>
                  <a:lnTo>
                    <a:pt x="21" y="41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9" y="12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2" name="Freeform 697"/>
            <p:cNvSpPr>
              <a:spLocks/>
            </p:cNvSpPr>
            <p:nvPr/>
          </p:nvSpPr>
          <p:spPr bwMode="auto">
            <a:xfrm>
              <a:off x="3571" y="2438"/>
              <a:ext cx="18" cy="63"/>
            </a:xfrm>
            <a:custGeom>
              <a:avLst/>
              <a:gdLst>
                <a:gd name="T0" fmla="*/ 0 w 35"/>
                <a:gd name="T1" fmla="*/ 1 h 125"/>
                <a:gd name="T2" fmla="*/ 1 w 35"/>
                <a:gd name="T3" fmla="*/ 2 h 125"/>
                <a:gd name="T4" fmla="*/ 1 w 35"/>
                <a:gd name="T5" fmla="*/ 2 h 125"/>
                <a:gd name="T6" fmla="*/ 2 w 35"/>
                <a:gd name="T7" fmla="*/ 3 h 125"/>
                <a:gd name="T8" fmla="*/ 2 w 35"/>
                <a:gd name="T9" fmla="*/ 4 h 125"/>
                <a:gd name="T10" fmla="*/ 2 w 35"/>
                <a:gd name="T11" fmla="*/ 5 h 125"/>
                <a:gd name="T12" fmla="*/ 1 w 35"/>
                <a:gd name="T13" fmla="*/ 6 h 125"/>
                <a:gd name="T14" fmla="*/ 1 w 35"/>
                <a:gd name="T15" fmla="*/ 7 h 125"/>
                <a:gd name="T16" fmla="*/ 1 w 35"/>
                <a:gd name="T17" fmla="*/ 8 h 125"/>
                <a:gd name="T18" fmla="*/ 1 w 35"/>
                <a:gd name="T19" fmla="*/ 8 h 125"/>
                <a:gd name="T20" fmla="*/ 1 w 35"/>
                <a:gd name="T21" fmla="*/ 8 h 125"/>
                <a:gd name="T22" fmla="*/ 1 w 35"/>
                <a:gd name="T23" fmla="*/ 8 h 125"/>
                <a:gd name="T24" fmla="*/ 1 w 35"/>
                <a:gd name="T25" fmla="*/ 8 h 125"/>
                <a:gd name="T26" fmla="*/ 2 w 35"/>
                <a:gd name="T27" fmla="*/ 7 h 125"/>
                <a:gd name="T28" fmla="*/ 2 w 35"/>
                <a:gd name="T29" fmla="*/ 6 h 125"/>
                <a:gd name="T30" fmla="*/ 3 w 35"/>
                <a:gd name="T31" fmla="*/ 5 h 125"/>
                <a:gd name="T32" fmla="*/ 3 w 35"/>
                <a:gd name="T33" fmla="*/ 4 h 125"/>
                <a:gd name="T34" fmla="*/ 2 w 35"/>
                <a:gd name="T35" fmla="*/ 3 h 125"/>
                <a:gd name="T36" fmla="*/ 2 w 35"/>
                <a:gd name="T37" fmla="*/ 2 h 125"/>
                <a:gd name="T38" fmla="*/ 1 w 35"/>
                <a:gd name="T39" fmla="*/ 1 h 125"/>
                <a:gd name="T40" fmla="*/ 1 w 35"/>
                <a:gd name="T41" fmla="*/ 1 h 125"/>
                <a:gd name="T42" fmla="*/ 1 w 35"/>
                <a:gd name="T43" fmla="*/ 0 h 125"/>
                <a:gd name="T44" fmla="*/ 1 w 35"/>
                <a:gd name="T45" fmla="*/ 0 h 125"/>
                <a:gd name="T46" fmla="*/ 0 w 35"/>
                <a:gd name="T47" fmla="*/ 1 h 125"/>
                <a:gd name="T48" fmla="*/ 0 w 35"/>
                <a:gd name="T49" fmla="*/ 1 h 125"/>
                <a:gd name="T50" fmla="*/ 0 w 35"/>
                <a:gd name="T51" fmla="*/ 1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25"/>
                <a:gd name="T80" fmla="*/ 35 w 3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25">
                  <a:moveTo>
                    <a:pt x="0" y="3"/>
                  </a:moveTo>
                  <a:lnTo>
                    <a:pt x="5" y="17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77"/>
                  </a:lnTo>
                  <a:lnTo>
                    <a:pt x="15" y="92"/>
                  </a:lnTo>
                  <a:lnTo>
                    <a:pt x="6" y="107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9" y="124"/>
                  </a:lnTo>
                  <a:lnTo>
                    <a:pt x="12" y="122"/>
                  </a:lnTo>
                  <a:lnTo>
                    <a:pt x="21" y="109"/>
                  </a:lnTo>
                  <a:lnTo>
                    <a:pt x="29" y="94"/>
                  </a:lnTo>
                  <a:lnTo>
                    <a:pt x="34" y="80"/>
                  </a:lnTo>
                  <a:lnTo>
                    <a:pt x="35" y="64"/>
                  </a:lnTo>
                  <a:lnTo>
                    <a:pt x="32" y="47"/>
                  </a:lnTo>
                  <a:lnTo>
                    <a:pt x="23" y="31"/>
                  </a:lnTo>
                  <a:lnTo>
                    <a:pt x="12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3" name="Freeform 698"/>
            <p:cNvSpPr>
              <a:spLocks/>
            </p:cNvSpPr>
            <p:nvPr/>
          </p:nvSpPr>
          <p:spPr bwMode="auto">
            <a:xfrm>
              <a:off x="3623" y="2415"/>
              <a:ext cx="38" cy="20"/>
            </a:xfrm>
            <a:custGeom>
              <a:avLst/>
              <a:gdLst>
                <a:gd name="T0" fmla="*/ 5 w 76"/>
                <a:gd name="T1" fmla="*/ 0 h 42"/>
                <a:gd name="T2" fmla="*/ 5 w 76"/>
                <a:gd name="T3" fmla="*/ 0 h 42"/>
                <a:gd name="T4" fmla="*/ 5 w 76"/>
                <a:gd name="T5" fmla="*/ 0 h 42"/>
                <a:gd name="T6" fmla="*/ 4 w 76"/>
                <a:gd name="T7" fmla="*/ 0 h 42"/>
                <a:gd name="T8" fmla="*/ 4 w 76"/>
                <a:gd name="T9" fmla="*/ 0 h 42"/>
                <a:gd name="T10" fmla="*/ 4 w 76"/>
                <a:gd name="T11" fmla="*/ 0 h 42"/>
                <a:gd name="T12" fmla="*/ 4 w 76"/>
                <a:gd name="T13" fmla="*/ 0 h 42"/>
                <a:gd name="T14" fmla="*/ 3 w 76"/>
                <a:gd name="T15" fmla="*/ 1 h 42"/>
                <a:gd name="T16" fmla="*/ 3 w 76"/>
                <a:gd name="T17" fmla="*/ 1 h 42"/>
                <a:gd name="T18" fmla="*/ 2 w 76"/>
                <a:gd name="T19" fmla="*/ 1 h 42"/>
                <a:gd name="T20" fmla="*/ 2 w 76"/>
                <a:gd name="T21" fmla="*/ 1 h 42"/>
                <a:gd name="T22" fmla="*/ 1 w 76"/>
                <a:gd name="T23" fmla="*/ 1 h 42"/>
                <a:gd name="T24" fmla="*/ 1 w 76"/>
                <a:gd name="T25" fmla="*/ 1 h 42"/>
                <a:gd name="T26" fmla="*/ 1 w 76"/>
                <a:gd name="T27" fmla="*/ 1 h 42"/>
                <a:gd name="T28" fmla="*/ 0 w 76"/>
                <a:gd name="T29" fmla="*/ 2 h 42"/>
                <a:gd name="T30" fmla="*/ 1 w 76"/>
                <a:gd name="T31" fmla="*/ 2 h 42"/>
                <a:gd name="T32" fmla="*/ 1 w 76"/>
                <a:gd name="T33" fmla="*/ 2 h 42"/>
                <a:gd name="T34" fmla="*/ 1 w 76"/>
                <a:gd name="T35" fmla="*/ 2 h 42"/>
                <a:gd name="T36" fmla="*/ 1 w 76"/>
                <a:gd name="T37" fmla="*/ 2 h 42"/>
                <a:gd name="T38" fmla="*/ 2 w 76"/>
                <a:gd name="T39" fmla="*/ 2 h 42"/>
                <a:gd name="T40" fmla="*/ 2 w 76"/>
                <a:gd name="T41" fmla="*/ 2 h 42"/>
                <a:gd name="T42" fmla="*/ 2 w 76"/>
                <a:gd name="T43" fmla="*/ 2 h 42"/>
                <a:gd name="T44" fmla="*/ 3 w 76"/>
                <a:gd name="T45" fmla="*/ 1 h 42"/>
                <a:gd name="T46" fmla="*/ 3 w 76"/>
                <a:gd name="T47" fmla="*/ 1 h 42"/>
                <a:gd name="T48" fmla="*/ 3 w 76"/>
                <a:gd name="T49" fmla="*/ 1 h 42"/>
                <a:gd name="T50" fmla="*/ 4 w 76"/>
                <a:gd name="T51" fmla="*/ 1 h 42"/>
                <a:gd name="T52" fmla="*/ 4 w 76"/>
                <a:gd name="T53" fmla="*/ 0 h 42"/>
                <a:gd name="T54" fmla="*/ 5 w 76"/>
                <a:gd name="T55" fmla="*/ 0 h 42"/>
                <a:gd name="T56" fmla="*/ 5 w 76"/>
                <a:gd name="T57" fmla="*/ 0 h 42"/>
                <a:gd name="T58" fmla="*/ 5 w 76"/>
                <a:gd name="T59" fmla="*/ 0 h 42"/>
                <a:gd name="T60" fmla="*/ 5 w 76"/>
                <a:gd name="T61" fmla="*/ 0 h 42"/>
                <a:gd name="T62" fmla="*/ 5 w 76"/>
                <a:gd name="T63" fmla="*/ 0 h 42"/>
                <a:gd name="T64" fmla="*/ 5 w 76"/>
                <a:gd name="T65" fmla="*/ 0 h 42"/>
                <a:gd name="T66" fmla="*/ 5 w 76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2"/>
                <a:gd name="T104" fmla="*/ 76 w 7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2">
                  <a:moveTo>
                    <a:pt x="74" y="0"/>
                  </a:moveTo>
                  <a:lnTo>
                    <a:pt x="71" y="4"/>
                  </a:lnTo>
                  <a:lnTo>
                    <a:pt x="66" y="6"/>
                  </a:lnTo>
                  <a:lnTo>
                    <a:pt x="61" y="8"/>
                  </a:lnTo>
                  <a:lnTo>
                    <a:pt x="58" y="11"/>
                  </a:lnTo>
                  <a:lnTo>
                    <a:pt x="53" y="13"/>
                  </a:lnTo>
                  <a:lnTo>
                    <a:pt x="49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4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2"/>
                  </a:lnTo>
                  <a:lnTo>
                    <a:pt x="10" y="42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8" y="10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4" name="Freeform 699"/>
            <p:cNvSpPr>
              <a:spLocks/>
            </p:cNvSpPr>
            <p:nvPr/>
          </p:nvSpPr>
          <p:spPr bwMode="auto">
            <a:xfrm>
              <a:off x="3628" y="2430"/>
              <a:ext cx="18" cy="145"/>
            </a:xfrm>
            <a:custGeom>
              <a:avLst/>
              <a:gdLst>
                <a:gd name="T0" fmla="*/ 1 w 35"/>
                <a:gd name="T1" fmla="*/ 1 h 290"/>
                <a:gd name="T2" fmla="*/ 0 w 35"/>
                <a:gd name="T3" fmla="*/ 5 h 290"/>
                <a:gd name="T4" fmla="*/ 1 w 35"/>
                <a:gd name="T5" fmla="*/ 10 h 290"/>
                <a:gd name="T6" fmla="*/ 1 w 35"/>
                <a:gd name="T7" fmla="*/ 14 h 290"/>
                <a:gd name="T8" fmla="*/ 2 w 35"/>
                <a:gd name="T9" fmla="*/ 18 h 290"/>
                <a:gd name="T10" fmla="*/ 2 w 35"/>
                <a:gd name="T11" fmla="*/ 19 h 290"/>
                <a:gd name="T12" fmla="*/ 2 w 35"/>
                <a:gd name="T13" fmla="*/ 18 h 290"/>
                <a:gd name="T14" fmla="*/ 3 w 35"/>
                <a:gd name="T15" fmla="*/ 18 h 290"/>
                <a:gd name="T16" fmla="*/ 3 w 35"/>
                <a:gd name="T17" fmla="*/ 18 h 290"/>
                <a:gd name="T18" fmla="*/ 2 w 35"/>
                <a:gd name="T19" fmla="*/ 14 h 290"/>
                <a:gd name="T20" fmla="*/ 2 w 35"/>
                <a:gd name="T21" fmla="*/ 9 h 290"/>
                <a:gd name="T22" fmla="*/ 1 w 35"/>
                <a:gd name="T23" fmla="*/ 5 h 290"/>
                <a:gd name="T24" fmla="*/ 1 w 35"/>
                <a:gd name="T25" fmla="*/ 1 h 290"/>
                <a:gd name="T26" fmla="*/ 1 w 35"/>
                <a:gd name="T27" fmla="*/ 0 h 290"/>
                <a:gd name="T28" fmla="*/ 1 w 35"/>
                <a:gd name="T29" fmla="*/ 0 h 290"/>
                <a:gd name="T30" fmla="*/ 1 w 35"/>
                <a:gd name="T31" fmla="*/ 1 h 290"/>
                <a:gd name="T32" fmla="*/ 1 w 35"/>
                <a:gd name="T33" fmla="*/ 1 h 290"/>
                <a:gd name="T34" fmla="*/ 1 w 35"/>
                <a:gd name="T35" fmla="*/ 1 h 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90"/>
                <a:gd name="T56" fmla="*/ 35 w 35"/>
                <a:gd name="T57" fmla="*/ 290 h 2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90">
                  <a:moveTo>
                    <a:pt x="1" y="4"/>
                  </a:moveTo>
                  <a:lnTo>
                    <a:pt x="0" y="74"/>
                  </a:lnTo>
                  <a:lnTo>
                    <a:pt x="3" y="146"/>
                  </a:lnTo>
                  <a:lnTo>
                    <a:pt x="10" y="216"/>
                  </a:lnTo>
                  <a:lnTo>
                    <a:pt x="25" y="285"/>
                  </a:lnTo>
                  <a:lnTo>
                    <a:pt x="27" y="290"/>
                  </a:lnTo>
                  <a:lnTo>
                    <a:pt x="32" y="287"/>
                  </a:lnTo>
                  <a:lnTo>
                    <a:pt x="34" y="283"/>
                  </a:lnTo>
                  <a:lnTo>
                    <a:pt x="35" y="278"/>
                  </a:lnTo>
                  <a:lnTo>
                    <a:pt x="27" y="209"/>
                  </a:lnTo>
                  <a:lnTo>
                    <a:pt x="18" y="140"/>
                  </a:lnTo>
                  <a:lnTo>
                    <a:pt x="10" y="71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5" name="Freeform 700"/>
            <p:cNvSpPr>
              <a:spLocks/>
            </p:cNvSpPr>
            <p:nvPr/>
          </p:nvSpPr>
          <p:spPr bwMode="auto">
            <a:xfrm>
              <a:off x="3567" y="2471"/>
              <a:ext cx="14" cy="100"/>
            </a:xfrm>
            <a:custGeom>
              <a:avLst/>
              <a:gdLst>
                <a:gd name="T0" fmla="*/ 0 w 26"/>
                <a:gd name="T1" fmla="*/ 0 h 202"/>
                <a:gd name="T2" fmla="*/ 0 w 26"/>
                <a:gd name="T3" fmla="*/ 3 h 202"/>
                <a:gd name="T4" fmla="*/ 1 w 26"/>
                <a:gd name="T5" fmla="*/ 6 h 202"/>
                <a:gd name="T6" fmla="*/ 1 w 26"/>
                <a:gd name="T7" fmla="*/ 9 h 202"/>
                <a:gd name="T8" fmla="*/ 1 w 26"/>
                <a:gd name="T9" fmla="*/ 12 h 202"/>
                <a:gd name="T10" fmla="*/ 1 w 26"/>
                <a:gd name="T11" fmla="*/ 12 h 202"/>
                <a:gd name="T12" fmla="*/ 2 w 26"/>
                <a:gd name="T13" fmla="*/ 12 h 202"/>
                <a:gd name="T14" fmla="*/ 2 w 26"/>
                <a:gd name="T15" fmla="*/ 12 h 202"/>
                <a:gd name="T16" fmla="*/ 2 w 26"/>
                <a:gd name="T17" fmla="*/ 11 h 202"/>
                <a:gd name="T18" fmla="*/ 2 w 26"/>
                <a:gd name="T19" fmla="*/ 9 h 202"/>
                <a:gd name="T20" fmla="*/ 2 w 26"/>
                <a:gd name="T21" fmla="*/ 6 h 202"/>
                <a:gd name="T22" fmla="*/ 1 w 26"/>
                <a:gd name="T23" fmla="*/ 3 h 202"/>
                <a:gd name="T24" fmla="*/ 1 w 26"/>
                <a:gd name="T25" fmla="*/ 0 h 202"/>
                <a:gd name="T26" fmla="*/ 1 w 26"/>
                <a:gd name="T27" fmla="*/ 0 h 202"/>
                <a:gd name="T28" fmla="*/ 1 w 26"/>
                <a:gd name="T29" fmla="*/ 0 h 202"/>
                <a:gd name="T30" fmla="*/ 1 w 26"/>
                <a:gd name="T31" fmla="*/ 0 h 202"/>
                <a:gd name="T32" fmla="*/ 0 w 26"/>
                <a:gd name="T33" fmla="*/ 0 h 202"/>
                <a:gd name="T34" fmla="*/ 0 w 26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02"/>
                <a:gd name="T56" fmla="*/ 26 w 2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02">
                  <a:moveTo>
                    <a:pt x="0" y="4"/>
                  </a:moveTo>
                  <a:lnTo>
                    <a:pt x="0" y="52"/>
                  </a:lnTo>
                  <a:lnTo>
                    <a:pt x="2" y="101"/>
                  </a:lnTo>
                  <a:lnTo>
                    <a:pt x="5" y="151"/>
                  </a:lnTo>
                  <a:lnTo>
                    <a:pt x="12" y="199"/>
                  </a:lnTo>
                  <a:lnTo>
                    <a:pt x="15" y="202"/>
                  </a:lnTo>
                  <a:lnTo>
                    <a:pt x="19" y="201"/>
                  </a:lnTo>
                  <a:lnTo>
                    <a:pt x="24" y="197"/>
                  </a:lnTo>
                  <a:lnTo>
                    <a:pt x="26" y="192"/>
                  </a:lnTo>
                  <a:lnTo>
                    <a:pt x="23" y="145"/>
                  </a:lnTo>
                  <a:lnTo>
                    <a:pt x="17" y="97"/>
                  </a:lnTo>
                  <a:lnTo>
                    <a:pt x="10" y="5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6" name="Freeform 701"/>
            <p:cNvSpPr>
              <a:spLocks/>
            </p:cNvSpPr>
            <p:nvPr/>
          </p:nvSpPr>
          <p:spPr bwMode="auto">
            <a:xfrm>
              <a:off x="3577" y="2570"/>
              <a:ext cx="65" cy="28"/>
            </a:xfrm>
            <a:custGeom>
              <a:avLst/>
              <a:gdLst>
                <a:gd name="T0" fmla="*/ 8 w 129"/>
                <a:gd name="T1" fmla="*/ 0 h 57"/>
                <a:gd name="T2" fmla="*/ 8 w 129"/>
                <a:gd name="T3" fmla="*/ 0 h 57"/>
                <a:gd name="T4" fmla="*/ 8 w 129"/>
                <a:gd name="T5" fmla="*/ 0 h 57"/>
                <a:gd name="T6" fmla="*/ 7 w 129"/>
                <a:gd name="T7" fmla="*/ 1 h 57"/>
                <a:gd name="T8" fmla="*/ 7 w 129"/>
                <a:gd name="T9" fmla="*/ 1 h 57"/>
                <a:gd name="T10" fmla="*/ 7 w 129"/>
                <a:gd name="T11" fmla="*/ 1 h 57"/>
                <a:gd name="T12" fmla="*/ 6 w 129"/>
                <a:gd name="T13" fmla="*/ 1 h 57"/>
                <a:gd name="T14" fmla="*/ 6 w 129"/>
                <a:gd name="T15" fmla="*/ 1 h 57"/>
                <a:gd name="T16" fmla="*/ 5 w 129"/>
                <a:gd name="T17" fmla="*/ 1 h 57"/>
                <a:gd name="T18" fmla="*/ 5 w 129"/>
                <a:gd name="T19" fmla="*/ 1 h 57"/>
                <a:gd name="T20" fmla="*/ 4 w 129"/>
                <a:gd name="T21" fmla="*/ 1 h 57"/>
                <a:gd name="T22" fmla="*/ 4 w 129"/>
                <a:gd name="T23" fmla="*/ 1 h 57"/>
                <a:gd name="T24" fmla="*/ 3 w 129"/>
                <a:gd name="T25" fmla="*/ 1 h 57"/>
                <a:gd name="T26" fmla="*/ 3 w 129"/>
                <a:gd name="T27" fmla="*/ 1 h 57"/>
                <a:gd name="T28" fmla="*/ 2 w 129"/>
                <a:gd name="T29" fmla="*/ 1 h 57"/>
                <a:gd name="T30" fmla="*/ 2 w 129"/>
                <a:gd name="T31" fmla="*/ 0 h 57"/>
                <a:gd name="T32" fmla="*/ 1 w 129"/>
                <a:gd name="T33" fmla="*/ 0 h 57"/>
                <a:gd name="T34" fmla="*/ 1 w 129"/>
                <a:gd name="T35" fmla="*/ 0 h 57"/>
                <a:gd name="T36" fmla="*/ 1 w 129"/>
                <a:gd name="T37" fmla="*/ 1 h 57"/>
                <a:gd name="T38" fmla="*/ 0 w 129"/>
                <a:gd name="T39" fmla="*/ 1 h 57"/>
                <a:gd name="T40" fmla="*/ 0 w 129"/>
                <a:gd name="T41" fmla="*/ 1 h 57"/>
                <a:gd name="T42" fmla="*/ 1 w 129"/>
                <a:gd name="T43" fmla="*/ 2 h 57"/>
                <a:gd name="T44" fmla="*/ 1 w 129"/>
                <a:gd name="T45" fmla="*/ 3 h 57"/>
                <a:gd name="T46" fmla="*/ 2 w 129"/>
                <a:gd name="T47" fmla="*/ 3 h 57"/>
                <a:gd name="T48" fmla="*/ 2 w 129"/>
                <a:gd name="T49" fmla="*/ 3 h 57"/>
                <a:gd name="T50" fmla="*/ 3 w 129"/>
                <a:gd name="T51" fmla="*/ 3 h 57"/>
                <a:gd name="T52" fmla="*/ 4 w 129"/>
                <a:gd name="T53" fmla="*/ 3 h 57"/>
                <a:gd name="T54" fmla="*/ 5 w 129"/>
                <a:gd name="T55" fmla="*/ 3 h 57"/>
                <a:gd name="T56" fmla="*/ 5 w 129"/>
                <a:gd name="T57" fmla="*/ 3 h 57"/>
                <a:gd name="T58" fmla="*/ 6 w 129"/>
                <a:gd name="T59" fmla="*/ 2 h 57"/>
                <a:gd name="T60" fmla="*/ 6 w 129"/>
                <a:gd name="T61" fmla="*/ 2 h 57"/>
                <a:gd name="T62" fmla="*/ 7 w 129"/>
                <a:gd name="T63" fmla="*/ 2 h 57"/>
                <a:gd name="T64" fmla="*/ 7 w 129"/>
                <a:gd name="T65" fmla="*/ 2 h 57"/>
                <a:gd name="T66" fmla="*/ 8 w 129"/>
                <a:gd name="T67" fmla="*/ 1 h 57"/>
                <a:gd name="T68" fmla="*/ 8 w 129"/>
                <a:gd name="T69" fmla="*/ 1 h 57"/>
                <a:gd name="T70" fmla="*/ 8 w 129"/>
                <a:gd name="T71" fmla="*/ 0 h 57"/>
                <a:gd name="T72" fmla="*/ 9 w 129"/>
                <a:gd name="T73" fmla="*/ 0 h 57"/>
                <a:gd name="T74" fmla="*/ 9 w 129"/>
                <a:gd name="T75" fmla="*/ 0 h 57"/>
                <a:gd name="T76" fmla="*/ 9 w 129"/>
                <a:gd name="T77" fmla="*/ 0 h 57"/>
                <a:gd name="T78" fmla="*/ 8 w 129"/>
                <a:gd name="T79" fmla="*/ 0 h 57"/>
                <a:gd name="T80" fmla="*/ 8 w 129"/>
                <a:gd name="T81" fmla="*/ 0 h 57"/>
                <a:gd name="T82" fmla="*/ 8 w 129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57"/>
                <a:gd name="T128" fmla="*/ 129 w 129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57">
                  <a:moveTo>
                    <a:pt x="127" y="1"/>
                  </a:moveTo>
                  <a:lnTo>
                    <a:pt x="122" y="8"/>
                  </a:lnTo>
                  <a:lnTo>
                    <a:pt x="117" y="14"/>
                  </a:lnTo>
                  <a:lnTo>
                    <a:pt x="111" y="18"/>
                  </a:lnTo>
                  <a:lnTo>
                    <a:pt x="105" y="20"/>
                  </a:lnTo>
                  <a:lnTo>
                    <a:pt x="98" y="22"/>
                  </a:lnTo>
                  <a:lnTo>
                    <a:pt x="91" y="23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1" y="26"/>
                  </a:lnTo>
                  <a:lnTo>
                    <a:pt x="53" y="24"/>
                  </a:lnTo>
                  <a:lnTo>
                    <a:pt x="46" y="23"/>
                  </a:lnTo>
                  <a:lnTo>
                    <a:pt x="38" y="21"/>
                  </a:lnTo>
                  <a:lnTo>
                    <a:pt x="30" y="18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3" y="50"/>
                  </a:lnTo>
                  <a:lnTo>
                    <a:pt x="22" y="54"/>
                  </a:lnTo>
                  <a:lnTo>
                    <a:pt x="32" y="57"/>
                  </a:lnTo>
                  <a:lnTo>
                    <a:pt x="44" y="57"/>
                  </a:lnTo>
                  <a:lnTo>
                    <a:pt x="57" y="56"/>
                  </a:lnTo>
                  <a:lnTo>
                    <a:pt x="68" y="53"/>
                  </a:lnTo>
                  <a:lnTo>
                    <a:pt x="79" y="50"/>
                  </a:lnTo>
                  <a:lnTo>
                    <a:pt x="87" y="46"/>
                  </a:lnTo>
                  <a:lnTo>
                    <a:pt x="95" y="43"/>
                  </a:lnTo>
                  <a:lnTo>
                    <a:pt x="103" y="38"/>
                  </a:lnTo>
                  <a:lnTo>
                    <a:pt x="110" y="33"/>
                  </a:lnTo>
                  <a:lnTo>
                    <a:pt x="115" y="27"/>
                  </a:lnTo>
                  <a:lnTo>
                    <a:pt x="121" y="20"/>
                  </a:lnTo>
                  <a:lnTo>
                    <a:pt x="126" y="12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7" name="Freeform 702"/>
            <p:cNvSpPr>
              <a:spLocks/>
            </p:cNvSpPr>
            <p:nvPr/>
          </p:nvSpPr>
          <p:spPr bwMode="auto">
            <a:xfrm>
              <a:off x="3512" y="2445"/>
              <a:ext cx="63" cy="81"/>
            </a:xfrm>
            <a:custGeom>
              <a:avLst/>
              <a:gdLst>
                <a:gd name="T0" fmla="*/ 1 w 127"/>
                <a:gd name="T1" fmla="*/ 1 h 162"/>
                <a:gd name="T2" fmla="*/ 1 w 127"/>
                <a:gd name="T3" fmla="*/ 1 h 162"/>
                <a:gd name="T4" fmla="*/ 0 w 127"/>
                <a:gd name="T5" fmla="*/ 2 h 162"/>
                <a:gd name="T6" fmla="*/ 0 w 127"/>
                <a:gd name="T7" fmla="*/ 2 h 162"/>
                <a:gd name="T8" fmla="*/ 0 w 127"/>
                <a:gd name="T9" fmla="*/ 3 h 162"/>
                <a:gd name="T10" fmla="*/ 0 w 127"/>
                <a:gd name="T11" fmla="*/ 4 h 162"/>
                <a:gd name="T12" fmla="*/ 0 w 127"/>
                <a:gd name="T13" fmla="*/ 4 h 162"/>
                <a:gd name="T14" fmla="*/ 0 w 127"/>
                <a:gd name="T15" fmla="*/ 5 h 162"/>
                <a:gd name="T16" fmla="*/ 0 w 127"/>
                <a:gd name="T17" fmla="*/ 6 h 162"/>
                <a:gd name="T18" fmla="*/ 0 w 127"/>
                <a:gd name="T19" fmla="*/ 6 h 162"/>
                <a:gd name="T20" fmla="*/ 0 w 127"/>
                <a:gd name="T21" fmla="*/ 6 h 162"/>
                <a:gd name="T22" fmla="*/ 0 w 127"/>
                <a:gd name="T23" fmla="*/ 7 h 162"/>
                <a:gd name="T24" fmla="*/ 1 w 127"/>
                <a:gd name="T25" fmla="*/ 7 h 162"/>
                <a:gd name="T26" fmla="*/ 1 w 127"/>
                <a:gd name="T27" fmla="*/ 7 h 162"/>
                <a:gd name="T28" fmla="*/ 2 w 127"/>
                <a:gd name="T29" fmla="*/ 7 h 162"/>
                <a:gd name="T30" fmla="*/ 2 w 127"/>
                <a:gd name="T31" fmla="*/ 8 h 162"/>
                <a:gd name="T32" fmla="*/ 2 w 127"/>
                <a:gd name="T33" fmla="*/ 8 h 162"/>
                <a:gd name="T34" fmla="*/ 3 w 127"/>
                <a:gd name="T35" fmla="*/ 8 h 162"/>
                <a:gd name="T36" fmla="*/ 3 w 127"/>
                <a:gd name="T37" fmla="*/ 8 h 162"/>
                <a:gd name="T38" fmla="*/ 4 w 127"/>
                <a:gd name="T39" fmla="*/ 9 h 162"/>
                <a:gd name="T40" fmla="*/ 5 w 127"/>
                <a:gd name="T41" fmla="*/ 9 h 162"/>
                <a:gd name="T42" fmla="*/ 5 w 127"/>
                <a:gd name="T43" fmla="*/ 9 h 162"/>
                <a:gd name="T44" fmla="*/ 6 w 127"/>
                <a:gd name="T45" fmla="*/ 10 h 162"/>
                <a:gd name="T46" fmla="*/ 6 w 127"/>
                <a:gd name="T47" fmla="*/ 10 h 162"/>
                <a:gd name="T48" fmla="*/ 7 w 127"/>
                <a:gd name="T49" fmla="*/ 11 h 162"/>
                <a:gd name="T50" fmla="*/ 7 w 127"/>
                <a:gd name="T51" fmla="*/ 11 h 162"/>
                <a:gd name="T52" fmla="*/ 7 w 127"/>
                <a:gd name="T53" fmla="*/ 10 h 162"/>
                <a:gd name="T54" fmla="*/ 7 w 127"/>
                <a:gd name="T55" fmla="*/ 10 h 162"/>
                <a:gd name="T56" fmla="*/ 7 w 127"/>
                <a:gd name="T57" fmla="*/ 10 h 162"/>
                <a:gd name="T58" fmla="*/ 7 w 127"/>
                <a:gd name="T59" fmla="*/ 9 h 162"/>
                <a:gd name="T60" fmla="*/ 7 w 127"/>
                <a:gd name="T61" fmla="*/ 9 h 162"/>
                <a:gd name="T62" fmla="*/ 6 w 127"/>
                <a:gd name="T63" fmla="*/ 9 h 162"/>
                <a:gd name="T64" fmla="*/ 6 w 127"/>
                <a:gd name="T65" fmla="*/ 8 h 162"/>
                <a:gd name="T66" fmla="*/ 5 w 127"/>
                <a:gd name="T67" fmla="*/ 8 h 162"/>
                <a:gd name="T68" fmla="*/ 5 w 127"/>
                <a:gd name="T69" fmla="*/ 8 h 162"/>
                <a:gd name="T70" fmla="*/ 4 w 127"/>
                <a:gd name="T71" fmla="*/ 7 h 162"/>
                <a:gd name="T72" fmla="*/ 3 w 127"/>
                <a:gd name="T73" fmla="*/ 7 h 162"/>
                <a:gd name="T74" fmla="*/ 3 w 127"/>
                <a:gd name="T75" fmla="*/ 7 h 162"/>
                <a:gd name="T76" fmla="*/ 3 w 127"/>
                <a:gd name="T77" fmla="*/ 7 h 162"/>
                <a:gd name="T78" fmla="*/ 2 w 127"/>
                <a:gd name="T79" fmla="*/ 6 h 162"/>
                <a:gd name="T80" fmla="*/ 2 w 127"/>
                <a:gd name="T81" fmla="*/ 6 h 162"/>
                <a:gd name="T82" fmla="*/ 1 w 127"/>
                <a:gd name="T83" fmla="*/ 6 h 162"/>
                <a:gd name="T84" fmla="*/ 1 w 127"/>
                <a:gd name="T85" fmla="*/ 6 h 162"/>
                <a:gd name="T86" fmla="*/ 1 w 127"/>
                <a:gd name="T87" fmla="*/ 5 h 162"/>
                <a:gd name="T88" fmla="*/ 1 w 127"/>
                <a:gd name="T89" fmla="*/ 5 h 162"/>
                <a:gd name="T90" fmla="*/ 0 w 127"/>
                <a:gd name="T91" fmla="*/ 4 h 162"/>
                <a:gd name="T92" fmla="*/ 0 w 127"/>
                <a:gd name="T93" fmla="*/ 3 h 162"/>
                <a:gd name="T94" fmla="*/ 1 w 127"/>
                <a:gd name="T95" fmla="*/ 2 h 162"/>
                <a:gd name="T96" fmla="*/ 2 w 127"/>
                <a:gd name="T97" fmla="*/ 1 h 162"/>
                <a:gd name="T98" fmla="*/ 2 w 127"/>
                <a:gd name="T99" fmla="*/ 1 h 162"/>
                <a:gd name="T100" fmla="*/ 2 w 127"/>
                <a:gd name="T101" fmla="*/ 1 h 162"/>
                <a:gd name="T102" fmla="*/ 1 w 127"/>
                <a:gd name="T103" fmla="*/ 0 h 162"/>
                <a:gd name="T104" fmla="*/ 1 w 127"/>
                <a:gd name="T105" fmla="*/ 1 h 162"/>
                <a:gd name="T106" fmla="*/ 1 w 127"/>
                <a:gd name="T107" fmla="*/ 1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"/>
                <a:gd name="T163" fmla="*/ 0 h 162"/>
                <a:gd name="T164" fmla="*/ 127 w 127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" h="162">
                  <a:moveTo>
                    <a:pt x="28" y="3"/>
                  </a:moveTo>
                  <a:lnTo>
                    <a:pt x="21" y="11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6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2"/>
                  </a:lnTo>
                  <a:lnTo>
                    <a:pt x="38" y="116"/>
                  </a:lnTo>
                  <a:lnTo>
                    <a:pt x="44" y="118"/>
                  </a:lnTo>
                  <a:lnTo>
                    <a:pt x="53" y="123"/>
                  </a:lnTo>
                  <a:lnTo>
                    <a:pt x="62" y="128"/>
                  </a:lnTo>
                  <a:lnTo>
                    <a:pt x="70" y="133"/>
                  </a:lnTo>
                  <a:lnTo>
                    <a:pt x="80" y="139"/>
                  </a:lnTo>
                  <a:lnTo>
                    <a:pt x="88" y="144"/>
                  </a:lnTo>
                  <a:lnTo>
                    <a:pt x="97" y="150"/>
                  </a:lnTo>
                  <a:lnTo>
                    <a:pt x="105" y="156"/>
                  </a:lnTo>
                  <a:lnTo>
                    <a:pt x="114" y="162"/>
                  </a:lnTo>
                  <a:lnTo>
                    <a:pt x="119" y="162"/>
                  </a:lnTo>
                  <a:lnTo>
                    <a:pt x="123" y="159"/>
                  </a:lnTo>
                  <a:lnTo>
                    <a:pt x="127" y="155"/>
                  </a:lnTo>
                  <a:lnTo>
                    <a:pt x="126" y="150"/>
                  </a:lnTo>
                  <a:lnTo>
                    <a:pt x="119" y="142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4"/>
                  </a:lnTo>
                  <a:lnTo>
                    <a:pt x="89" y="118"/>
                  </a:lnTo>
                  <a:lnTo>
                    <a:pt x="80" y="113"/>
                  </a:lnTo>
                  <a:lnTo>
                    <a:pt x="70" y="109"/>
                  </a:lnTo>
                  <a:lnTo>
                    <a:pt x="61" y="104"/>
                  </a:lnTo>
                  <a:lnTo>
                    <a:pt x="55" y="101"/>
                  </a:lnTo>
                  <a:lnTo>
                    <a:pt x="48" y="98"/>
                  </a:lnTo>
                  <a:lnTo>
                    <a:pt x="43" y="95"/>
                  </a:lnTo>
                  <a:lnTo>
                    <a:pt x="37" y="93"/>
                  </a:lnTo>
                  <a:lnTo>
                    <a:pt x="31" y="89"/>
                  </a:lnTo>
                  <a:lnTo>
                    <a:pt x="25" y="84"/>
                  </a:lnTo>
                  <a:lnTo>
                    <a:pt x="21" y="80"/>
                  </a:lnTo>
                  <a:lnTo>
                    <a:pt x="16" y="74"/>
                  </a:lnTo>
                  <a:lnTo>
                    <a:pt x="12" y="57"/>
                  </a:lnTo>
                  <a:lnTo>
                    <a:pt x="15" y="38"/>
                  </a:lnTo>
                  <a:lnTo>
                    <a:pt x="23" y="2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8" name="Freeform 703"/>
            <p:cNvSpPr>
              <a:spLocks/>
            </p:cNvSpPr>
            <p:nvPr/>
          </p:nvSpPr>
          <p:spPr bwMode="auto">
            <a:xfrm>
              <a:off x="3528" y="2494"/>
              <a:ext cx="51" cy="51"/>
            </a:xfrm>
            <a:custGeom>
              <a:avLst/>
              <a:gdLst>
                <a:gd name="T0" fmla="*/ 1 w 102"/>
                <a:gd name="T1" fmla="*/ 0 h 103"/>
                <a:gd name="T2" fmla="*/ 1 w 102"/>
                <a:gd name="T3" fmla="*/ 1 h 103"/>
                <a:gd name="T4" fmla="*/ 0 w 102"/>
                <a:gd name="T5" fmla="*/ 2 h 103"/>
                <a:gd name="T6" fmla="*/ 0 w 102"/>
                <a:gd name="T7" fmla="*/ 3 h 103"/>
                <a:gd name="T8" fmla="*/ 1 w 102"/>
                <a:gd name="T9" fmla="*/ 4 h 103"/>
                <a:gd name="T10" fmla="*/ 1 w 102"/>
                <a:gd name="T11" fmla="*/ 4 h 103"/>
                <a:gd name="T12" fmla="*/ 1 w 102"/>
                <a:gd name="T13" fmla="*/ 4 h 103"/>
                <a:gd name="T14" fmla="*/ 2 w 102"/>
                <a:gd name="T15" fmla="*/ 4 h 103"/>
                <a:gd name="T16" fmla="*/ 2 w 102"/>
                <a:gd name="T17" fmla="*/ 4 h 103"/>
                <a:gd name="T18" fmla="*/ 2 w 102"/>
                <a:gd name="T19" fmla="*/ 5 h 103"/>
                <a:gd name="T20" fmla="*/ 3 w 102"/>
                <a:gd name="T21" fmla="*/ 5 h 103"/>
                <a:gd name="T22" fmla="*/ 3 w 102"/>
                <a:gd name="T23" fmla="*/ 5 h 103"/>
                <a:gd name="T24" fmla="*/ 3 w 102"/>
                <a:gd name="T25" fmla="*/ 5 h 103"/>
                <a:gd name="T26" fmla="*/ 4 w 102"/>
                <a:gd name="T27" fmla="*/ 5 h 103"/>
                <a:gd name="T28" fmla="*/ 4 w 102"/>
                <a:gd name="T29" fmla="*/ 5 h 103"/>
                <a:gd name="T30" fmla="*/ 4 w 102"/>
                <a:gd name="T31" fmla="*/ 6 h 103"/>
                <a:gd name="T32" fmla="*/ 5 w 102"/>
                <a:gd name="T33" fmla="*/ 6 h 103"/>
                <a:gd name="T34" fmla="*/ 5 w 102"/>
                <a:gd name="T35" fmla="*/ 6 h 103"/>
                <a:gd name="T36" fmla="*/ 5 w 102"/>
                <a:gd name="T37" fmla="*/ 6 h 103"/>
                <a:gd name="T38" fmla="*/ 6 w 102"/>
                <a:gd name="T39" fmla="*/ 6 h 103"/>
                <a:gd name="T40" fmla="*/ 6 w 102"/>
                <a:gd name="T41" fmla="*/ 6 h 103"/>
                <a:gd name="T42" fmla="*/ 6 w 102"/>
                <a:gd name="T43" fmla="*/ 6 h 103"/>
                <a:gd name="T44" fmla="*/ 7 w 102"/>
                <a:gd name="T45" fmla="*/ 6 h 103"/>
                <a:gd name="T46" fmla="*/ 7 w 102"/>
                <a:gd name="T47" fmla="*/ 5 h 103"/>
                <a:gd name="T48" fmla="*/ 7 w 102"/>
                <a:gd name="T49" fmla="*/ 5 h 103"/>
                <a:gd name="T50" fmla="*/ 6 w 102"/>
                <a:gd name="T51" fmla="*/ 5 h 103"/>
                <a:gd name="T52" fmla="*/ 6 w 102"/>
                <a:gd name="T53" fmla="*/ 4 h 103"/>
                <a:gd name="T54" fmla="*/ 5 w 102"/>
                <a:gd name="T55" fmla="*/ 4 h 103"/>
                <a:gd name="T56" fmla="*/ 5 w 102"/>
                <a:gd name="T57" fmla="*/ 4 h 103"/>
                <a:gd name="T58" fmla="*/ 4 w 102"/>
                <a:gd name="T59" fmla="*/ 4 h 103"/>
                <a:gd name="T60" fmla="*/ 4 w 102"/>
                <a:gd name="T61" fmla="*/ 4 h 103"/>
                <a:gd name="T62" fmla="*/ 3 w 102"/>
                <a:gd name="T63" fmla="*/ 3 h 103"/>
                <a:gd name="T64" fmla="*/ 3 w 102"/>
                <a:gd name="T65" fmla="*/ 3 h 103"/>
                <a:gd name="T66" fmla="*/ 2 w 102"/>
                <a:gd name="T67" fmla="*/ 3 h 103"/>
                <a:gd name="T68" fmla="*/ 2 w 102"/>
                <a:gd name="T69" fmla="*/ 3 h 103"/>
                <a:gd name="T70" fmla="*/ 1 w 102"/>
                <a:gd name="T71" fmla="*/ 2 h 103"/>
                <a:gd name="T72" fmla="*/ 1 w 102"/>
                <a:gd name="T73" fmla="*/ 1 h 103"/>
                <a:gd name="T74" fmla="*/ 1 w 102"/>
                <a:gd name="T75" fmla="*/ 1 h 103"/>
                <a:gd name="T76" fmla="*/ 1 w 102"/>
                <a:gd name="T77" fmla="*/ 1 h 103"/>
                <a:gd name="T78" fmla="*/ 1 w 102"/>
                <a:gd name="T79" fmla="*/ 0 h 103"/>
                <a:gd name="T80" fmla="*/ 2 w 102"/>
                <a:gd name="T81" fmla="*/ 0 h 103"/>
                <a:gd name="T82" fmla="*/ 2 w 102"/>
                <a:gd name="T83" fmla="*/ 0 h 103"/>
                <a:gd name="T84" fmla="*/ 1 w 102"/>
                <a:gd name="T85" fmla="*/ 0 h 103"/>
                <a:gd name="T86" fmla="*/ 1 w 102"/>
                <a:gd name="T87" fmla="*/ 0 h 103"/>
                <a:gd name="T88" fmla="*/ 1 w 102"/>
                <a:gd name="T89" fmla="*/ 0 h 103"/>
                <a:gd name="T90" fmla="*/ 1 w 102"/>
                <a:gd name="T91" fmla="*/ 0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3"/>
                <a:gd name="T140" fmla="*/ 102 w 102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3">
                  <a:moveTo>
                    <a:pt x="13" y="4"/>
                  </a:moveTo>
                  <a:lnTo>
                    <a:pt x="6" y="2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2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5" y="102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99" y="88"/>
                  </a:lnTo>
                  <a:lnTo>
                    <a:pt x="92" y="82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69" y="71"/>
                  </a:lnTo>
                  <a:lnTo>
                    <a:pt x="61" y="68"/>
                  </a:lnTo>
                  <a:lnTo>
                    <a:pt x="52" y="65"/>
                  </a:lnTo>
                  <a:lnTo>
                    <a:pt x="44" y="63"/>
                  </a:lnTo>
                  <a:lnTo>
                    <a:pt x="36" y="59"/>
                  </a:lnTo>
                  <a:lnTo>
                    <a:pt x="27" y="54"/>
                  </a:lnTo>
                  <a:lnTo>
                    <a:pt x="19" y="49"/>
                  </a:lnTo>
                  <a:lnTo>
                    <a:pt x="13" y="41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799" name="Freeform 704"/>
            <p:cNvSpPr>
              <a:spLocks/>
            </p:cNvSpPr>
            <p:nvPr/>
          </p:nvSpPr>
          <p:spPr bwMode="auto">
            <a:xfrm>
              <a:off x="3576" y="2449"/>
              <a:ext cx="61" cy="24"/>
            </a:xfrm>
            <a:custGeom>
              <a:avLst/>
              <a:gdLst>
                <a:gd name="T0" fmla="*/ 8 w 122"/>
                <a:gd name="T1" fmla="*/ 0 h 50"/>
                <a:gd name="T2" fmla="*/ 8 w 122"/>
                <a:gd name="T3" fmla="*/ 0 h 50"/>
                <a:gd name="T4" fmla="*/ 7 w 122"/>
                <a:gd name="T5" fmla="*/ 0 h 50"/>
                <a:gd name="T6" fmla="*/ 7 w 122"/>
                <a:gd name="T7" fmla="*/ 1 h 50"/>
                <a:gd name="T8" fmla="*/ 6 w 122"/>
                <a:gd name="T9" fmla="*/ 1 h 50"/>
                <a:gd name="T10" fmla="*/ 6 w 122"/>
                <a:gd name="T11" fmla="*/ 1 h 50"/>
                <a:gd name="T12" fmla="*/ 6 w 122"/>
                <a:gd name="T13" fmla="*/ 1 h 50"/>
                <a:gd name="T14" fmla="*/ 5 w 122"/>
                <a:gd name="T15" fmla="*/ 1 h 50"/>
                <a:gd name="T16" fmla="*/ 5 w 122"/>
                <a:gd name="T17" fmla="*/ 2 h 50"/>
                <a:gd name="T18" fmla="*/ 4 w 122"/>
                <a:gd name="T19" fmla="*/ 2 h 50"/>
                <a:gd name="T20" fmla="*/ 4 w 122"/>
                <a:gd name="T21" fmla="*/ 2 h 50"/>
                <a:gd name="T22" fmla="*/ 3 w 122"/>
                <a:gd name="T23" fmla="*/ 1 h 50"/>
                <a:gd name="T24" fmla="*/ 3 w 122"/>
                <a:gd name="T25" fmla="*/ 1 h 50"/>
                <a:gd name="T26" fmla="*/ 2 w 122"/>
                <a:gd name="T27" fmla="*/ 1 h 50"/>
                <a:gd name="T28" fmla="*/ 2 w 122"/>
                <a:gd name="T29" fmla="*/ 1 h 50"/>
                <a:gd name="T30" fmla="*/ 2 w 122"/>
                <a:gd name="T31" fmla="*/ 1 h 50"/>
                <a:gd name="T32" fmla="*/ 1 w 122"/>
                <a:gd name="T33" fmla="*/ 1 h 50"/>
                <a:gd name="T34" fmla="*/ 1 w 122"/>
                <a:gd name="T35" fmla="*/ 1 h 50"/>
                <a:gd name="T36" fmla="*/ 1 w 122"/>
                <a:gd name="T37" fmla="*/ 1 h 50"/>
                <a:gd name="T38" fmla="*/ 0 w 122"/>
                <a:gd name="T39" fmla="*/ 2 h 50"/>
                <a:gd name="T40" fmla="*/ 1 w 122"/>
                <a:gd name="T41" fmla="*/ 2 h 50"/>
                <a:gd name="T42" fmla="*/ 1 w 122"/>
                <a:gd name="T43" fmla="*/ 2 h 50"/>
                <a:gd name="T44" fmla="*/ 1 w 122"/>
                <a:gd name="T45" fmla="*/ 2 h 50"/>
                <a:gd name="T46" fmla="*/ 2 w 122"/>
                <a:gd name="T47" fmla="*/ 3 h 50"/>
                <a:gd name="T48" fmla="*/ 3 w 122"/>
                <a:gd name="T49" fmla="*/ 3 h 50"/>
                <a:gd name="T50" fmla="*/ 3 w 122"/>
                <a:gd name="T51" fmla="*/ 3 h 50"/>
                <a:gd name="T52" fmla="*/ 4 w 122"/>
                <a:gd name="T53" fmla="*/ 3 h 50"/>
                <a:gd name="T54" fmla="*/ 4 w 122"/>
                <a:gd name="T55" fmla="*/ 2 h 50"/>
                <a:gd name="T56" fmla="*/ 5 w 122"/>
                <a:gd name="T57" fmla="*/ 2 h 50"/>
                <a:gd name="T58" fmla="*/ 5 w 122"/>
                <a:gd name="T59" fmla="*/ 2 h 50"/>
                <a:gd name="T60" fmla="*/ 6 w 122"/>
                <a:gd name="T61" fmla="*/ 2 h 50"/>
                <a:gd name="T62" fmla="*/ 6 w 122"/>
                <a:gd name="T63" fmla="*/ 2 h 50"/>
                <a:gd name="T64" fmla="*/ 7 w 122"/>
                <a:gd name="T65" fmla="*/ 1 h 50"/>
                <a:gd name="T66" fmla="*/ 7 w 122"/>
                <a:gd name="T67" fmla="*/ 1 h 50"/>
                <a:gd name="T68" fmla="*/ 7 w 122"/>
                <a:gd name="T69" fmla="*/ 1 h 50"/>
                <a:gd name="T70" fmla="*/ 8 w 122"/>
                <a:gd name="T71" fmla="*/ 0 h 50"/>
                <a:gd name="T72" fmla="*/ 8 w 122"/>
                <a:gd name="T73" fmla="*/ 0 h 50"/>
                <a:gd name="T74" fmla="*/ 8 w 122"/>
                <a:gd name="T75" fmla="*/ 0 h 50"/>
                <a:gd name="T76" fmla="*/ 8 w 122"/>
                <a:gd name="T77" fmla="*/ 0 h 50"/>
                <a:gd name="T78" fmla="*/ 8 w 122"/>
                <a:gd name="T79" fmla="*/ 0 h 50"/>
                <a:gd name="T80" fmla="*/ 8 w 122"/>
                <a:gd name="T81" fmla="*/ 0 h 50"/>
                <a:gd name="T82" fmla="*/ 8 w 122"/>
                <a:gd name="T83" fmla="*/ 0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0"/>
                <a:gd name="T128" fmla="*/ 122 w 1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0">
                  <a:moveTo>
                    <a:pt x="117" y="1"/>
                  </a:moveTo>
                  <a:lnTo>
                    <a:pt x="113" y="8"/>
                  </a:lnTo>
                  <a:lnTo>
                    <a:pt x="107" y="14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2" y="29"/>
                  </a:lnTo>
                  <a:lnTo>
                    <a:pt x="75" y="31"/>
                  </a:lnTo>
                  <a:lnTo>
                    <a:pt x="67" y="33"/>
                  </a:lnTo>
                  <a:lnTo>
                    <a:pt x="59" y="33"/>
                  </a:lnTo>
                  <a:lnTo>
                    <a:pt x="52" y="33"/>
                  </a:lnTo>
                  <a:lnTo>
                    <a:pt x="45" y="31"/>
                  </a:lnTo>
                  <a:lnTo>
                    <a:pt x="39" y="29"/>
                  </a:lnTo>
                  <a:lnTo>
                    <a:pt x="32" y="27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5" y="49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52" y="50"/>
                  </a:lnTo>
                  <a:lnTo>
                    <a:pt x="61" y="48"/>
                  </a:lnTo>
                  <a:lnTo>
                    <a:pt x="69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05" y="24"/>
                  </a:lnTo>
                  <a:lnTo>
                    <a:pt x="110" y="18"/>
                  </a:lnTo>
                  <a:lnTo>
                    <a:pt x="116" y="11"/>
                  </a:lnTo>
                  <a:lnTo>
                    <a:pt x="121" y="4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0" name="Freeform 705"/>
            <p:cNvSpPr>
              <a:spLocks/>
            </p:cNvSpPr>
            <p:nvPr/>
          </p:nvSpPr>
          <p:spPr bwMode="auto">
            <a:xfrm>
              <a:off x="3561" y="2349"/>
              <a:ext cx="59" cy="28"/>
            </a:xfrm>
            <a:custGeom>
              <a:avLst/>
              <a:gdLst>
                <a:gd name="T0" fmla="*/ 7 w 119"/>
                <a:gd name="T1" fmla="*/ 4 h 55"/>
                <a:gd name="T2" fmla="*/ 6 w 119"/>
                <a:gd name="T3" fmla="*/ 3 h 55"/>
                <a:gd name="T4" fmla="*/ 5 w 119"/>
                <a:gd name="T5" fmla="*/ 3 h 55"/>
                <a:gd name="T6" fmla="*/ 5 w 119"/>
                <a:gd name="T7" fmla="*/ 2 h 55"/>
                <a:gd name="T8" fmla="*/ 4 w 119"/>
                <a:gd name="T9" fmla="*/ 2 h 55"/>
                <a:gd name="T10" fmla="*/ 3 w 119"/>
                <a:gd name="T11" fmla="*/ 1 h 55"/>
                <a:gd name="T12" fmla="*/ 2 w 119"/>
                <a:gd name="T13" fmla="*/ 1 h 55"/>
                <a:gd name="T14" fmla="*/ 1 w 119"/>
                <a:gd name="T15" fmla="*/ 1 h 55"/>
                <a:gd name="T16" fmla="*/ 0 w 119"/>
                <a:gd name="T17" fmla="*/ 0 h 55"/>
                <a:gd name="T18" fmla="*/ 0 w 119"/>
                <a:gd name="T19" fmla="*/ 1 h 55"/>
                <a:gd name="T20" fmla="*/ 0 w 119"/>
                <a:gd name="T21" fmla="*/ 1 h 55"/>
                <a:gd name="T22" fmla="*/ 0 w 119"/>
                <a:gd name="T23" fmla="*/ 1 h 55"/>
                <a:gd name="T24" fmla="*/ 0 w 119"/>
                <a:gd name="T25" fmla="*/ 2 h 55"/>
                <a:gd name="T26" fmla="*/ 0 w 119"/>
                <a:gd name="T27" fmla="*/ 2 h 55"/>
                <a:gd name="T28" fmla="*/ 1 w 119"/>
                <a:gd name="T29" fmla="*/ 2 h 55"/>
                <a:gd name="T30" fmla="*/ 1 w 119"/>
                <a:gd name="T31" fmla="*/ 2 h 55"/>
                <a:gd name="T32" fmla="*/ 1 w 119"/>
                <a:gd name="T33" fmla="*/ 2 h 55"/>
                <a:gd name="T34" fmla="*/ 2 w 119"/>
                <a:gd name="T35" fmla="*/ 2 h 55"/>
                <a:gd name="T36" fmla="*/ 2 w 119"/>
                <a:gd name="T37" fmla="*/ 2 h 55"/>
                <a:gd name="T38" fmla="*/ 3 w 119"/>
                <a:gd name="T39" fmla="*/ 3 h 55"/>
                <a:gd name="T40" fmla="*/ 3 w 119"/>
                <a:gd name="T41" fmla="*/ 3 h 55"/>
                <a:gd name="T42" fmla="*/ 4 w 119"/>
                <a:gd name="T43" fmla="*/ 3 h 55"/>
                <a:gd name="T44" fmla="*/ 4 w 119"/>
                <a:gd name="T45" fmla="*/ 3 h 55"/>
                <a:gd name="T46" fmla="*/ 4 w 119"/>
                <a:gd name="T47" fmla="*/ 3 h 55"/>
                <a:gd name="T48" fmla="*/ 5 w 119"/>
                <a:gd name="T49" fmla="*/ 3 h 55"/>
                <a:gd name="T50" fmla="*/ 5 w 119"/>
                <a:gd name="T51" fmla="*/ 4 h 55"/>
                <a:gd name="T52" fmla="*/ 6 w 119"/>
                <a:gd name="T53" fmla="*/ 4 h 55"/>
                <a:gd name="T54" fmla="*/ 6 w 119"/>
                <a:gd name="T55" fmla="*/ 4 h 55"/>
                <a:gd name="T56" fmla="*/ 7 w 119"/>
                <a:gd name="T57" fmla="*/ 4 h 55"/>
                <a:gd name="T58" fmla="*/ 7 w 119"/>
                <a:gd name="T59" fmla="*/ 4 h 55"/>
                <a:gd name="T60" fmla="*/ 7 w 119"/>
                <a:gd name="T61" fmla="*/ 4 h 55"/>
                <a:gd name="T62" fmla="*/ 7 w 119"/>
                <a:gd name="T63" fmla="*/ 4 h 55"/>
                <a:gd name="T64" fmla="*/ 7 w 119"/>
                <a:gd name="T65" fmla="*/ 4 h 55"/>
                <a:gd name="T66" fmla="*/ 7 w 119"/>
                <a:gd name="T67" fmla="*/ 4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55"/>
                <a:gd name="T104" fmla="*/ 119 w 119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55">
                  <a:moveTo>
                    <a:pt x="119" y="49"/>
                  </a:moveTo>
                  <a:lnTo>
                    <a:pt x="106" y="43"/>
                  </a:lnTo>
                  <a:lnTo>
                    <a:pt x="93" y="34"/>
                  </a:lnTo>
                  <a:lnTo>
                    <a:pt x="81" y="26"/>
                  </a:lnTo>
                  <a:lnTo>
                    <a:pt x="68" y="18"/>
                  </a:lnTo>
                  <a:lnTo>
                    <a:pt x="55" y="11"/>
                  </a:lnTo>
                  <a:lnTo>
                    <a:pt x="41" y="6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9" y="21"/>
                  </a:lnTo>
                  <a:lnTo>
                    <a:pt x="16" y="23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0"/>
                  </a:lnTo>
                  <a:lnTo>
                    <a:pt x="45" y="32"/>
                  </a:lnTo>
                  <a:lnTo>
                    <a:pt x="52" y="34"/>
                  </a:lnTo>
                  <a:lnTo>
                    <a:pt x="59" y="38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8" y="46"/>
                  </a:lnTo>
                  <a:lnTo>
                    <a:pt x="85" y="48"/>
                  </a:lnTo>
                  <a:lnTo>
                    <a:pt x="92" y="49"/>
                  </a:lnTo>
                  <a:lnTo>
                    <a:pt x="100" y="52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5" y="54"/>
                  </a:lnTo>
                  <a:lnTo>
                    <a:pt x="117" y="53"/>
                  </a:lnTo>
                  <a:lnTo>
                    <a:pt x="119" y="51"/>
                  </a:lnTo>
                  <a:lnTo>
                    <a:pt x="1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1" name="Freeform 706"/>
            <p:cNvSpPr>
              <a:spLocks/>
            </p:cNvSpPr>
            <p:nvPr/>
          </p:nvSpPr>
          <p:spPr bwMode="auto">
            <a:xfrm>
              <a:off x="3691" y="2417"/>
              <a:ext cx="17" cy="40"/>
            </a:xfrm>
            <a:custGeom>
              <a:avLst/>
              <a:gdLst>
                <a:gd name="T0" fmla="*/ 1 w 34"/>
                <a:gd name="T1" fmla="*/ 1 h 79"/>
                <a:gd name="T2" fmla="*/ 1 w 34"/>
                <a:gd name="T3" fmla="*/ 2 h 79"/>
                <a:gd name="T4" fmla="*/ 0 w 34"/>
                <a:gd name="T5" fmla="*/ 3 h 79"/>
                <a:gd name="T6" fmla="*/ 1 w 34"/>
                <a:gd name="T7" fmla="*/ 5 h 79"/>
                <a:gd name="T8" fmla="*/ 2 w 34"/>
                <a:gd name="T9" fmla="*/ 5 h 79"/>
                <a:gd name="T10" fmla="*/ 2 w 34"/>
                <a:gd name="T11" fmla="*/ 5 h 79"/>
                <a:gd name="T12" fmla="*/ 2 w 34"/>
                <a:gd name="T13" fmla="*/ 5 h 79"/>
                <a:gd name="T14" fmla="*/ 3 w 34"/>
                <a:gd name="T15" fmla="*/ 5 h 79"/>
                <a:gd name="T16" fmla="*/ 3 w 34"/>
                <a:gd name="T17" fmla="*/ 5 h 79"/>
                <a:gd name="T18" fmla="*/ 2 w 34"/>
                <a:gd name="T19" fmla="*/ 4 h 79"/>
                <a:gd name="T20" fmla="*/ 2 w 34"/>
                <a:gd name="T21" fmla="*/ 4 h 79"/>
                <a:gd name="T22" fmla="*/ 2 w 34"/>
                <a:gd name="T23" fmla="*/ 4 h 79"/>
                <a:gd name="T24" fmla="*/ 1 w 34"/>
                <a:gd name="T25" fmla="*/ 3 h 79"/>
                <a:gd name="T26" fmla="*/ 1 w 34"/>
                <a:gd name="T27" fmla="*/ 3 h 79"/>
                <a:gd name="T28" fmla="*/ 1 w 34"/>
                <a:gd name="T29" fmla="*/ 2 h 79"/>
                <a:gd name="T30" fmla="*/ 1 w 34"/>
                <a:gd name="T31" fmla="*/ 1 h 79"/>
                <a:gd name="T32" fmla="*/ 1 w 34"/>
                <a:gd name="T33" fmla="*/ 1 h 79"/>
                <a:gd name="T34" fmla="*/ 1 w 34"/>
                <a:gd name="T35" fmla="*/ 0 h 79"/>
                <a:gd name="T36" fmla="*/ 1 w 34"/>
                <a:gd name="T37" fmla="*/ 0 h 79"/>
                <a:gd name="T38" fmla="*/ 1 w 34"/>
                <a:gd name="T39" fmla="*/ 1 h 79"/>
                <a:gd name="T40" fmla="*/ 1 w 34"/>
                <a:gd name="T41" fmla="*/ 1 h 79"/>
                <a:gd name="T42" fmla="*/ 1 w 34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9"/>
                <a:gd name="T68" fmla="*/ 34 w 34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9">
                  <a:moveTo>
                    <a:pt x="8" y="2"/>
                  </a:moveTo>
                  <a:lnTo>
                    <a:pt x="3" y="23"/>
                  </a:lnTo>
                  <a:lnTo>
                    <a:pt x="0" y="46"/>
                  </a:lnTo>
                  <a:lnTo>
                    <a:pt x="6" y="67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7"/>
                  </a:lnTo>
                  <a:lnTo>
                    <a:pt x="29" y="60"/>
                  </a:lnTo>
                  <a:lnTo>
                    <a:pt x="23" y="55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4"/>
                  </a:lnTo>
                  <a:lnTo>
                    <a:pt x="8" y="23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2" name="Freeform 707"/>
            <p:cNvSpPr>
              <a:spLocks/>
            </p:cNvSpPr>
            <p:nvPr/>
          </p:nvSpPr>
          <p:spPr bwMode="auto">
            <a:xfrm>
              <a:off x="3624" y="2568"/>
              <a:ext cx="259" cy="87"/>
            </a:xfrm>
            <a:custGeom>
              <a:avLst/>
              <a:gdLst>
                <a:gd name="T0" fmla="*/ 32 w 518"/>
                <a:gd name="T1" fmla="*/ 0 h 175"/>
                <a:gd name="T2" fmla="*/ 30 w 518"/>
                <a:gd name="T3" fmla="*/ 2 h 175"/>
                <a:gd name="T4" fmla="*/ 28 w 518"/>
                <a:gd name="T5" fmla="*/ 3 h 175"/>
                <a:gd name="T6" fmla="*/ 26 w 518"/>
                <a:gd name="T7" fmla="*/ 5 h 175"/>
                <a:gd name="T8" fmla="*/ 24 w 518"/>
                <a:gd name="T9" fmla="*/ 6 h 175"/>
                <a:gd name="T10" fmla="*/ 22 w 518"/>
                <a:gd name="T11" fmla="*/ 8 h 175"/>
                <a:gd name="T12" fmla="*/ 20 w 518"/>
                <a:gd name="T13" fmla="*/ 9 h 175"/>
                <a:gd name="T14" fmla="*/ 17 w 518"/>
                <a:gd name="T15" fmla="*/ 10 h 175"/>
                <a:gd name="T16" fmla="*/ 15 w 518"/>
                <a:gd name="T17" fmla="*/ 9 h 175"/>
                <a:gd name="T18" fmla="*/ 13 w 518"/>
                <a:gd name="T19" fmla="*/ 8 h 175"/>
                <a:gd name="T20" fmla="*/ 11 w 518"/>
                <a:gd name="T21" fmla="*/ 7 h 175"/>
                <a:gd name="T22" fmla="*/ 9 w 518"/>
                <a:gd name="T23" fmla="*/ 6 h 175"/>
                <a:gd name="T24" fmla="*/ 7 w 518"/>
                <a:gd name="T25" fmla="*/ 5 h 175"/>
                <a:gd name="T26" fmla="*/ 5 w 518"/>
                <a:gd name="T27" fmla="*/ 4 h 175"/>
                <a:gd name="T28" fmla="*/ 4 w 518"/>
                <a:gd name="T29" fmla="*/ 2 h 175"/>
                <a:gd name="T30" fmla="*/ 2 w 518"/>
                <a:gd name="T31" fmla="*/ 1 h 175"/>
                <a:gd name="T32" fmla="*/ 1 w 518"/>
                <a:gd name="T33" fmla="*/ 0 h 175"/>
                <a:gd name="T34" fmla="*/ 1 w 518"/>
                <a:gd name="T35" fmla="*/ 0 h 175"/>
                <a:gd name="T36" fmla="*/ 1 w 518"/>
                <a:gd name="T37" fmla="*/ 2 h 175"/>
                <a:gd name="T38" fmla="*/ 2 w 518"/>
                <a:gd name="T39" fmla="*/ 3 h 175"/>
                <a:gd name="T40" fmla="*/ 3 w 518"/>
                <a:gd name="T41" fmla="*/ 5 h 175"/>
                <a:gd name="T42" fmla="*/ 5 w 518"/>
                <a:gd name="T43" fmla="*/ 6 h 175"/>
                <a:gd name="T44" fmla="*/ 7 w 518"/>
                <a:gd name="T45" fmla="*/ 7 h 175"/>
                <a:gd name="T46" fmla="*/ 9 w 518"/>
                <a:gd name="T47" fmla="*/ 8 h 175"/>
                <a:gd name="T48" fmla="*/ 12 w 518"/>
                <a:gd name="T49" fmla="*/ 9 h 175"/>
                <a:gd name="T50" fmla="*/ 14 w 518"/>
                <a:gd name="T51" fmla="*/ 10 h 175"/>
                <a:gd name="T52" fmla="*/ 16 w 518"/>
                <a:gd name="T53" fmla="*/ 10 h 175"/>
                <a:gd name="T54" fmla="*/ 19 w 518"/>
                <a:gd name="T55" fmla="*/ 10 h 175"/>
                <a:gd name="T56" fmla="*/ 21 w 518"/>
                <a:gd name="T57" fmla="*/ 9 h 175"/>
                <a:gd name="T58" fmla="*/ 23 w 518"/>
                <a:gd name="T59" fmla="*/ 8 h 175"/>
                <a:gd name="T60" fmla="*/ 25 w 518"/>
                <a:gd name="T61" fmla="*/ 6 h 175"/>
                <a:gd name="T62" fmla="*/ 28 w 518"/>
                <a:gd name="T63" fmla="*/ 5 h 175"/>
                <a:gd name="T64" fmla="*/ 30 w 518"/>
                <a:gd name="T65" fmla="*/ 3 h 175"/>
                <a:gd name="T66" fmla="*/ 32 w 518"/>
                <a:gd name="T67" fmla="*/ 1 h 175"/>
                <a:gd name="T68" fmla="*/ 33 w 518"/>
                <a:gd name="T69" fmla="*/ 0 h 175"/>
                <a:gd name="T70" fmla="*/ 33 w 518"/>
                <a:gd name="T71" fmla="*/ 0 h 175"/>
                <a:gd name="T72" fmla="*/ 33 w 518"/>
                <a:gd name="T73" fmla="*/ 0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175"/>
                <a:gd name="T113" fmla="*/ 518 w 518"/>
                <a:gd name="T114" fmla="*/ 175 h 1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175">
                  <a:moveTo>
                    <a:pt x="514" y="1"/>
                  </a:moveTo>
                  <a:lnTo>
                    <a:pt x="502" y="14"/>
                  </a:lnTo>
                  <a:lnTo>
                    <a:pt x="488" y="26"/>
                  </a:lnTo>
                  <a:lnTo>
                    <a:pt x="473" y="38"/>
                  </a:lnTo>
                  <a:lnTo>
                    <a:pt x="458" y="49"/>
                  </a:lnTo>
                  <a:lnTo>
                    <a:pt x="443" y="61"/>
                  </a:lnTo>
                  <a:lnTo>
                    <a:pt x="428" y="71"/>
                  </a:lnTo>
                  <a:lnTo>
                    <a:pt x="413" y="83"/>
                  </a:lnTo>
                  <a:lnTo>
                    <a:pt x="398" y="93"/>
                  </a:lnTo>
                  <a:lnTo>
                    <a:pt x="381" y="106"/>
                  </a:lnTo>
                  <a:lnTo>
                    <a:pt x="364" y="118"/>
                  </a:lnTo>
                  <a:lnTo>
                    <a:pt x="344" y="130"/>
                  </a:lnTo>
                  <a:lnTo>
                    <a:pt x="324" y="142"/>
                  </a:lnTo>
                  <a:lnTo>
                    <a:pt x="305" y="151"/>
                  </a:lnTo>
                  <a:lnTo>
                    <a:pt x="284" y="157"/>
                  </a:lnTo>
                  <a:lnTo>
                    <a:pt x="263" y="160"/>
                  </a:lnTo>
                  <a:lnTo>
                    <a:pt x="243" y="158"/>
                  </a:lnTo>
                  <a:lnTo>
                    <a:pt x="226" y="154"/>
                  </a:lnTo>
                  <a:lnTo>
                    <a:pt x="210" y="148"/>
                  </a:lnTo>
                  <a:lnTo>
                    <a:pt x="193" y="140"/>
                  </a:lnTo>
                  <a:lnTo>
                    <a:pt x="177" y="132"/>
                  </a:lnTo>
                  <a:lnTo>
                    <a:pt x="161" y="124"/>
                  </a:lnTo>
                  <a:lnTo>
                    <a:pt x="145" y="115"/>
                  </a:lnTo>
                  <a:lnTo>
                    <a:pt x="130" y="106"/>
                  </a:lnTo>
                  <a:lnTo>
                    <a:pt x="116" y="97"/>
                  </a:lnTo>
                  <a:lnTo>
                    <a:pt x="102" y="86"/>
                  </a:lnTo>
                  <a:lnTo>
                    <a:pt x="88" y="76"/>
                  </a:lnTo>
                  <a:lnTo>
                    <a:pt x="76" y="65"/>
                  </a:lnTo>
                  <a:lnTo>
                    <a:pt x="63" y="54"/>
                  </a:lnTo>
                  <a:lnTo>
                    <a:pt x="50" y="42"/>
                  </a:lnTo>
                  <a:lnTo>
                    <a:pt x="38" y="31"/>
                  </a:lnTo>
                  <a:lnTo>
                    <a:pt x="26" y="18"/>
                  </a:lnTo>
                  <a:lnTo>
                    <a:pt x="13" y="7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2" y="47"/>
                  </a:lnTo>
                  <a:lnTo>
                    <a:pt x="23" y="60"/>
                  </a:lnTo>
                  <a:lnTo>
                    <a:pt x="34" y="71"/>
                  </a:lnTo>
                  <a:lnTo>
                    <a:pt x="47" y="82"/>
                  </a:lnTo>
                  <a:lnTo>
                    <a:pt x="61" y="91"/>
                  </a:lnTo>
                  <a:lnTo>
                    <a:pt x="74" y="100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22" y="129"/>
                  </a:lnTo>
                  <a:lnTo>
                    <a:pt x="140" y="138"/>
                  </a:lnTo>
                  <a:lnTo>
                    <a:pt x="159" y="147"/>
                  </a:lnTo>
                  <a:lnTo>
                    <a:pt x="177" y="157"/>
                  </a:lnTo>
                  <a:lnTo>
                    <a:pt x="197" y="163"/>
                  </a:lnTo>
                  <a:lnTo>
                    <a:pt x="215" y="169"/>
                  </a:lnTo>
                  <a:lnTo>
                    <a:pt x="233" y="174"/>
                  </a:lnTo>
                  <a:lnTo>
                    <a:pt x="254" y="175"/>
                  </a:lnTo>
                  <a:lnTo>
                    <a:pt x="274" y="174"/>
                  </a:lnTo>
                  <a:lnTo>
                    <a:pt x="293" y="169"/>
                  </a:lnTo>
                  <a:lnTo>
                    <a:pt x="311" y="162"/>
                  </a:lnTo>
                  <a:lnTo>
                    <a:pt x="328" y="154"/>
                  </a:lnTo>
                  <a:lnTo>
                    <a:pt x="345" y="144"/>
                  </a:lnTo>
                  <a:lnTo>
                    <a:pt x="361" y="132"/>
                  </a:lnTo>
                  <a:lnTo>
                    <a:pt x="379" y="121"/>
                  </a:lnTo>
                  <a:lnTo>
                    <a:pt x="397" y="108"/>
                  </a:lnTo>
                  <a:lnTo>
                    <a:pt x="415" y="94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69" y="51"/>
                  </a:lnTo>
                  <a:lnTo>
                    <a:pt x="486" y="34"/>
                  </a:lnTo>
                  <a:lnTo>
                    <a:pt x="502" y="18"/>
                  </a:lnTo>
                  <a:lnTo>
                    <a:pt x="517" y="2"/>
                  </a:lnTo>
                  <a:lnTo>
                    <a:pt x="518" y="1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3" name="Freeform 708"/>
            <p:cNvSpPr>
              <a:spLocks/>
            </p:cNvSpPr>
            <p:nvPr/>
          </p:nvSpPr>
          <p:spPr bwMode="auto">
            <a:xfrm>
              <a:off x="3775" y="2542"/>
              <a:ext cx="34" cy="92"/>
            </a:xfrm>
            <a:custGeom>
              <a:avLst/>
              <a:gdLst>
                <a:gd name="T0" fmla="*/ 1 w 68"/>
                <a:gd name="T1" fmla="*/ 12 h 184"/>
                <a:gd name="T2" fmla="*/ 2 w 68"/>
                <a:gd name="T3" fmla="*/ 11 h 184"/>
                <a:gd name="T4" fmla="*/ 3 w 68"/>
                <a:gd name="T5" fmla="*/ 10 h 184"/>
                <a:gd name="T6" fmla="*/ 4 w 68"/>
                <a:gd name="T7" fmla="*/ 8 h 184"/>
                <a:gd name="T8" fmla="*/ 4 w 68"/>
                <a:gd name="T9" fmla="*/ 7 h 184"/>
                <a:gd name="T10" fmla="*/ 5 w 68"/>
                <a:gd name="T11" fmla="*/ 5 h 184"/>
                <a:gd name="T12" fmla="*/ 5 w 68"/>
                <a:gd name="T13" fmla="*/ 4 h 184"/>
                <a:gd name="T14" fmla="*/ 5 w 68"/>
                <a:gd name="T15" fmla="*/ 2 h 184"/>
                <a:gd name="T16" fmla="*/ 4 w 68"/>
                <a:gd name="T17" fmla="*/ 1 h 184"/>
                <a:gd name="T18" fmla="*/ 4 w 68"/>
                <a:gd name="T19" fmla="*/ 1 h 184"/>
                <a:gd name="T20" fmla="*/ 4 w 68"/>
                <a:gd name="T21" fmla="*/ 1 h 184"/>
                <a:gd name="T22" fmla="*/ 4 w 68"/>
                <a:gd name="T23" fmla="*/ 0 h 184"/>
                <a:gd name="T24" fmla="*/ 3 w 68"/>
                <a:gd name="T25" fmla="*/ 1 h 184"/>
                <a:gd name="T26" fmla="*/ 3 w 68"/>
                <a:gd name="T27" fmla="*/ 1 h 184"/>
                <a:gd name="T28" fmla="*/ 3 w 68"/>
                <a:gd name="T29" fmla="*/ 2 h 184"/>
                <a:gd name="T30" fmla="*/ 3 w 68"/>
                <a:gd name="T31" fmla="*/ 3 h 184"/>
                <a:gd name="T32" fmla="*/ 4 w 68"/>
                <a:gd name="T33" fmla="*/ 4 h 184"/>
                <a:gd name="T34" fmla="*/ 4 w 68"/>
                <a:gd name="T35" fmla="*/ 5 h 184"/>
                <a:gd name="T36" fmla="*/ 4 w 68"/>
                <a:gd name="T37" fmla="*/ 6 h 184"/>
                <a:gd name="T38" fmla="*/ 3 w 68"/>
                <a:gd name="T39" fmla="*/ 7 h 184"/>
                <a:gd name="T40" fmla="*/ 3 w 68"/>
                <a:gd name="T41" fmla="*/ 8 h 184"/>
                <a:gd name="T42" fmla="*/ 2 w 68"/>
                <a:gd name="T43" fmla="*/ 9 h 184"/>
                <a:gd name="T44" fmla="*/ 2 w 68"/>
                <a:gd name="T45" fmla="*/ 10 h 184"/>
                <a:gd name="T46" fmla="*/ 1 w 68"/>
                <a:gd name="T47" fmla="*/ 11 h 184"/>
                <a:gd name="T48" fmla="*/ 1 w 68"/>
                <a:gd name="T49" fmla="*/ 12 h 184"/>
                <a:gd name="T50" fmla="*/ 0 w 68"/>
                <a:gd name="T51" fmla="*/ 12 h 184"/>
                <a:gd name="T52" fmla="*/ 0 w 68"/>
                <a:gd name="T53" fmla="*/ 12 h 184"/>
                <a:gd name="T54" fmla="*/ 1 w 68"/>
                <a:gd name="T55" fmla="*/ 12 h 184"/>
                <a:gd name="T56" fmla="*/ 1 w 68"/>
                <a:gd name="T57" fmla="*/ 12 h 184"/>
                <a:gd name="T58" fmla="*/ 1 w 68"/>
                <a:gd name="T59" fmla="*/ 1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84"/>
                <a:gd name="T92" fmla="*/ 68 w 6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84">
                  <a:moveTo>
                    <a:pt x="3" y="184"/>
                  </a:moveTo>
                  <a:lnTo>
                    <a:pt x="20" y="166"/>
                  </a:lnTo>
                  <a:lnTo>
                    <a:pt x="36" y="146"/>
                  </a:lnTo>
                  <a:lnTo>
                    <a:pt x="49" y="124"/>
                  </a:lnTo>
                  <a:lnTo>
                    <a:pt x="59" y="101"/>
                  </a:lnTo>
                  <a:lnTo>
                    <a:pt x="66" y="78"/>
                  </a:lnTo>
                  <a:lnTo>
                    <a:pt x="68" y="54"/>
                  </a:lnTo>
                  <a:lnTo>
                    <a:pt x="65" y="29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6" y="13"/>
                  </a:lnTo>
                  <a:lnTo>
                    <a:pt x="38" y="30"/>
                  </a:lnTo>
                  <a:lnTo>
                    <a:pt x="45" y="48"/>
                  </a:lnTo>
                  <a:lnTo>
                    <a:pt x="51" y="63"/>
                  </a:lnTo>
                  <a:lnTo>
                    <a:pt x="53" y="78"/>
                  </a:lnTo>
                  <a:lnTo>
                    <a:pt x="51" y="94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0" y="142"/>
                  </a:lnTo>
                  <a:lnTo>
                    <a:pt x="21" y="157"/>
                  </a:lnTo>
                  <a:lnTo>
                    <a:pt x="11" y="169"/>
                  </a:lnTo>
                  <a:lnTo>
                    <a:pt x="1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4" name="Freeform 709"/>
            <p:cNvSpPr>
              <a:spLocks/>
            </p:cNvSpPr>
            <p:nvPr/>
          </p:nvSpPr>
          <p:spPr bwMode="auto">
            <a:xfrm>
              <a:off x="3750" y="2477"/>
              <a:ext cx="17" cy="23"/>
            </a:xfrm>
            <a:custGeom>
              <a:avLst/>
              <a:gdLst>
                <a:gd name="T0" fmla="*/ 2 w 33"/>
                <a:gd name="T1" fmla="*/ 1 h 46"/>
                <a:gd name="T2" fmla="*/ 2 w 33"/>
                <a:gd name="T3" fmla="*/ 1 h 46"/>
                <a:gd name="T4" fmla="*/ 2 w 33"/>
                <a:gd name="T5" fmla="*/ 1 h 46"/>
                <a:gd name="T6" fmla="*/ 2 w 33"/>
                <a:gd name="T7" fmla="*/ 2 h 46"/>
                <a:gd name="T8" fmla="*/ 2 w 33"/>
                <a:gd name="T9" fmla="*/ 2 h 46"/>
                <a:gd name="T10" fmla="*/ 1 w 33"/>
                <a:gd name="T11" fmla="*/ 2 h 46"/>
                <a:gd name="T12" fmla="*/ 1 w 33"/>
                <a:gd name="T13" fmla="*/ 2 h 46"/>
                <a:gd name="T14" fmla="*/ 1 w 33"/>
                <a:gd name="T15" fmla="*/ 3 h 46"/>
                <a:gd name="T16" fmla="*/ 1 w 33"/>
                <a:gd name="T17" fmla="*/ 3 h 46"/>
                <a:gd name="T18" fmla="*/ 0 w 33"/>
                <a:gd name="T19" fmla="*/ 3 h 46"/>
                <a:gd name="T20" fmla="*/ 0 w 33"/>
                <a:gd name="T21" fmla="*/ 3 h 46"/>
                <a:gd name="T22" fmla="*/ 1 w 33"/>
                <a:gd name="T23" fmla="*/ 3 h 46"/>
                <a:gd name="T24" fmla="*/ 1 w 33"/>
                <a:gd name="T25" fmla="*/ 3 h 46"/>
                <a:gd name="T26" fmla="*/ 1 w 33"/>
                <a:gd name="T27" fmla="*/ 3 h 46"/>
                <a:gd name="T28" fmla="*/ 2 w 33"/>
                <a:gd name="T29" fmla="*/ 3 h 46"/>
                <a:gd name="T30" fmla="*/ 2 w 33"/>
                <a:gd name="T31" fmla="*/ 3 h 46"/>
                <a:gd name="T32" fmla="*/ 2 w 33"/>
                <a:gd name="T33" fmla="*/ 2 h 46"/>
                <a:gd name="T34" fmla="*/ 2 w 33"/>
                <a:gd name="T35" fmla="*/ 2 h 46"/>
                <a:gd name="T36" fmla="*/ 3 w 33"/>
                <a:gd name="T37" fmla="*/ 1 h 46"/>
                <a:gd name="T38" fmla="*/ 2 w 33"/>
                <a:gd name="T39" fmla="*/ 1 h 46"/>
                <a:gd name="T40" fmla="*/ 2 w 33"/>
                <a:gd name="T41" fmla="*/ 0 h 46"/>
                <a:gd name="T42" fmla="*/ 2 w 33"/>
                <a:gd name="T43" fmla="*/ 0 h 46"/>
                <a:gd name="T44" fmla="*/ 2 w 33"/>
                <a:gd name="T45" fmla="*/ 0 h 46"/>
                <a:gd name="T46" fmla="*/ 2 w 33"/>
                <a:gd name="T47" fmla="*/ 1 h 46"/>
                <a:gd name="T48" fmla="*/ 2 w 33"/>
                <a:gd name="T49" fmla="*/ 1 h 46"/>
                <a:gd name="T50" fmla="*/ 2 w 33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6"/>
                <a:gd name="T80" fmla="*/ 33 w 3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6">
                  <a:moveTo>
                    <a:pt x="25" y="3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11" y="46"/>
                  </a:lnTo>
                  <a:lnTo>
                    <a:pt x="18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2" y="23"/>
                  </a:lnTo>
                  <a:lnTo>
                    <a:pt x="33" y="15"/>
                  </a:lnTo>
                  <a:lnTo>
                    <a:pt x="32" y="7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5" name="Freeform 710"/>
            <p:cNvSpPr>
              <a:spLocks/>
            </p:cNvSpPr>
            <p:nvPr/>
          </p:nvSpPr>
          <p:spPr bwMode="auto">
            <a:xfrm>
              <a:off x="3657" y="2375"/>
              <a:ext cx="40" cy="142"/>
            </a:xfrm>
            <a:custGeom>
              <a:avLst/>
              <a:gdLst>
                <a:gd name="T0" fmla="*/ 0 w 82"/>
                <a:gd name="T1" fmla="*/ 1 h 284"/>
                <a:gd name="T2" fmla="*/ 0 w 82"/>
                <a:gd name="T3" fmla="*/ 1 h 284"/>
                <a:gd name="T4" fmla="*/ 0 w 82"/>
                <a:gd name="T5" fmla="*/ 2 h 284"/>
                <a:gd name="T6" fmla="*/ 1 w 82"/>
                <a:gd name="T7" fmla="*/ 2 h 284"/>
                <a:gd name="T8" fmla="*/ 1 w 82"/>
                <a:gd name="T9" fmla="*/ 2 h 284"/>
                <a:gd name="T10" fmla="*/ 1 w 82"/>
                <a:gd name="T11" fmla="*/ 3 h 284"/>
                <a:gd name="T12" fmla="*/ 2 w 82"/>
                <a:gd name="T13" fmla="*/ 3 h 284"/>
                <a:gd name="T14" fmla="*/ 2 w 82"/>
                <a:gd name="T15" fmla="*/ 4 h 284"/>
                <a:gd name="T16" fmla="*/ 2 w 82"/>
                <a:gd name="T17" fmla="*/ 4 h 284"/>
                <a:gd name="T18" fmla="*/ 3 w 82"/>
                <a:gd name="T19" fmla="*/ 5 h 284"/>
                <a:gd name="T20" fmla="*/ 3 w 82"/>
                <a:gd name="T21" fmla="*/ 7 h 284"/>
                <a:gd name="T22" fmla="*/ 3 w 82"/>
                <a:gd name="T23" fmla="*/ 8 h 284"/>
                <a:gd name="T24" fmla="*/ 3 w 82"/>
                <a:gd name="T25" fmla="*/ 9 h 284"/>
                <a:gd name="T26" fmla="*/ 3 w 82"/>
                <a:gd name="T27" fmla="*/ 11 h 284"/>
                <a:gd name="T28" fmla="*/ 3 w 82"/>
                <a:gd name="T29" fmla="*/ 12 h 284"/>
                <a:gd name="T30" fmla="*/ 3 w 82"/>
                <a:gd name="T31" fmla="*/ 13 h 284"/>
                <a:gd name="T32" fmla="*/ 2 w 82"/>
                <a:gd name="T33" fmla="*/ 15 h 284"/>
                <a:gd name="T34" fmla="*/ 2 w 82"/>
                <a:gd name="T35" fmla="*/ 15 h 284"/>
                <a:gd name="T36" fmla="*/ 2 w 82"/>
                <a:gd name="T37" fmla="*/ 15 h 284"/>
                <a:gd name="T38" fmla="*/ 1 w 82"/>
                <a:gd name="T39" fmla="*/ 16 h 284"/>
                <a:gd name="T40" fmla="*/ 1 w 82"/>
                <a:gd name="T41" fmla="*/ 16 h 284"/>
                <a:gd name="T42" fmla="*/ 1 w 82"/>
                <a:gd name="T43" fmla="*/ 17 h 284"/>
                <a:gd name="T44" fmla="*/ 0 w 82"/>
                <a:gd name="T45" fmla="*/ 17 h 284"/>
                <a:gd name="T46" fmla="*/ 0 w 82"/>
                <a:gd name="T47" fmla="*/ 17 h 284"/>
                <a:gd name="T48" fmla="*/ 0 w 82"/>
                <a:gd name="T49" fmla="*/ 18 h 284"/>
                <a:gd name="T50" fmla="*/ 0 w 82"/>
                <a:gd name="T51" fmla="*/ 18 h 284"/>
                <a:gd name="T52" fmla="*/ 0 w 82"/>
                <a:gd name="T53" fmla="*/ 18 h 284"/>
                <a:gd name="T54" fmla="*/ 0 w 82"/>
                <a:gd name="T55" fmla="*/ 18 h 284"/>
                <a:gd name="T56" fmla="*/ 0 w 82"/>
                <a:gd name="T57" fmla="*/ 18 h 284"/>
                <a:gd name="T58" fmla="*/ 1 w 82"/>
                <a:gd name="T59" fmla="*/ 17 h 284"/>
                <a:gd name="T60" fmla="*/ 2 w 82"/>
                <a:gd name="T61" fmla="*/ 17 h 284"/>
                <a:gd name="T62" fmla="*/ 3 w 82"/>
                <a:gd name="T63" fmla="*/ 16 h 284"/>
                <a:gd name="T64" fmla="*/ 3 w 82"/>
                <a:gd name="T65" fmla="*/ 15 h 284"/>
                <a:gd name="T66" fmla="*/ 4 w 82"/>
                <a:gd name="T67" fmla="*/ 14 h 284"/>
                <a:gd name="T68" fmla="*/ 4 w 82"/>
                <a:gd name="T69" fmla="*/ 13 h 284"/>
                <a:gd name="T70" fmla="*/ 5 w 82"/>
                <a:gd name="T71" fmla="*/ 12 h 284"/>
                <a:gd name="T72" fmla="*/ 5 w 82"/>
                <a:gd name="T73" fmla="*/ 11 h 284"/>
                <a:gd name="T74" fmla="*/ 4 w 82"/>
                <a:gd name="T75" fmla="*/ 9 h 284"/>
                <a:gd name="T76" fmla="*/ 4 w 82"/>
                <a:gd name="T77" fmla="*/ 8 h 284"/>
                <a:gd name="T78" fmla="*/ 4 w 82"/>
                <a:gd name="T79" fmla="*/ 6 h 284"/>
                <a:gd name="T80" fmla="*/ 4 w 82"/>
                <a:gd name="T81" fmla="*/ 5 h 284"/>
                <a:gd name="T82" fmla="*/ 3 w 82"/>
                <a:gd name="T83" fmla="*/ 4 h 284"/>
                <a:gd name="T84" fmla="*/ 3 w 82"/>
                <a:gd name="T85" fmla="*/ 3 h 284"/>
                <a:gd name="T86" fmla="*/ 2 w 82"/>
                <a:gd name="T87" fmla="*/ 3 h 284"/>
                <a:gd name="T88" fmla="*/ 2 w 82"/>
                <a:gd name="T89" fmla="*/ 2 h 284"/>
                <a:gd name="T90" fmla="*/ 1 w 82"/>
                <a:gd name="T91" fmla="*/ 2 h 284"/>
                <a:gd name="T92" fmla="*/ 1 w 82"/>
                <a:gd name="T93" fmla="*/ 1 h 284"/>
                <a:gd name="T94" fmla="*/ 0 w 82"/>
                <a:gd name="T95" fmla="*/ 1 h 284"/>
                <a:gd name="T96" fmla="*/ 0 w 82"/>
                <a:gd name="T97" fmla="*/ 0 h 284"/>
                <a:gd name="T98" fmla="*/ 0 w 82"/>
                <a:gd name="T99" fmla="*/ 0 h 284"/>
                <a:gd name="T100" fmla="*/ 0 w 82"/>
                <a:gd name="T101" fmla="*/ 1 h 284"/>
                <a:gd name="T102" fmla="*/ 0 w 82"/>
                <a:gd name="T103" fmla="*/ 1 h 284"/>
                <a:gd name="T104" fmla="*/ 0 w 82"/>
                <a:gd name="T105" fmla="*/ 1 h 284"/>
                <a:gd name="T106" fmla="*/ 0 w 82"/>
                <a:gd name="T107" fmla="*/ 1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84"/>
                <a:gd name="T164" fmla="*/ 82 w 82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84">
                  <a:moveTo>
                    <a:pt x="0" y="3"/>
                  </a:moveTo>
                  <a:lnTo>
                    <a:pt x="6" y="10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23" y="30"/>
                  </a:lnTo>
                  <a:lnTo>
                    <a:pt x="29" y="37"/>
                  </a:lnTo>
                  <a:lnTo>
                    <a:pt x="35" y="44"/>
                  </a:lnTo>
                  <a:lnTo>
                    <a:pt x="40" y="50"/>
                  </a:lnTo>
                  <a:lnTo>
                    <a:pt x="45" y="57"/>
                  </a:lnTo>
                  <a:lnTo>
                    <a:pt x="55" y="78"/>
                  </a:lnTo>
                  <a:lnTo>
                    <a:pt x="60" y="99"/>
                  </a:lnTo>
                  <a:lnTo>
                    <a:pt x="61" y="121"/>
                  </a:lnTo>
                  <a:lnTo>
                    <a:pt x="62" y="144"/>
                  </a:lnTo>
                  <a:lnTo>
                    <a:pt x="62" y="167"/>
                  </a:lnTo>
                  <a:lnTo>
                    <a:pt x="62" y="186"/>
                  </a:lnTo>
                  <a:lnTo>
                    <a:pt x="58" y="205"/>
                  </a:lnTo>
                  <a:lnTo>
                    <a:pt x="45" y="226"/>
                  </a:lnTo>
                  <a:lnTo>
                    <a:pt x="40" y="233"/>
                  </a:lnTo>
                  <a:lnTo>
                    <a:pt x="35" y="238"/>
                  </a:lnTo>
                  <a:lnTo>
                    <a:pt x="30" y="244"/>
                  </a:lnTo>
                  <a:lnTo>
                    <a:pt x="24" y="250"/>
                  </a:lnTo>
                  <a:lnTo>
                    <a:pt x="20" y="257"/>
                  </a:lnTo>
                  <a:lnTo>
                    <a:pt x="14" y="263"/>
                  </a:lnTo>
                  <a:lnTo>
                    <a:pt x="9" y="268"/>
                  </a:lnTo>
                  <a:lnTo>
                    <a:pt x="5" y="275"/>
                  </a:lnTo>
                  <a:lnTo>
                    <a:pt x="4" y="279"/>
                  </a:lnTo>
                  <a:lnTo>
                    <a:pt x="4" y="282"/>
                  </a:lnTo>
                  <a:lnTo>
                    <a:pt x="6" y="284"/>
                  </a:lnTo>
                  <a:lnTo>
                    <a:pt x="9" y="283"/>
                  </a:lnTo>
                  <a:lnTo>
                    <a:pt x="23" y="272"/>
                  </a:lnTo>
                  <a:lnTo>
                    <a:pt x="37" y="259"/>
                  </a:lnTo>
                  <a:lnTo>
                    <a:pt x="50" y="245"/>
                  </a:lnTo>
                  <a:lnTo>
                    <a:pt x="62" y="230"/>
                  </a:lnTo>
                  <a:lnTo>
                    <a:pt x="72" y="215"/>
                  </a:lnTo>
                  <a:lnTo>
                    <a:pt x="78" y="198"/>
                  </a:lnTo>
                  <a:lnTo>
                    <a:pt x="82" y="181"/>
                  </a:lnTo>
                  <a:lnTo>
                    <a:pt x="81" y="162"/>
                  </a:lnTo>
                  <a:lnTo>
                    <a:pt x="80" y="139"/>
                  </a:lnTo>
                  <a:lnTo>
                    <a:pt x="80" y="114"/>
                  </a:lnTo>
                  <a:lnTo>
                    <a:pt x="77" y="90"/>
                  </a:lnTo>
                  <a:lnTo>
                    <a:pt x="70" y="68"/>
                  </a:lnTo>
                  <a:lnTo>
                    <a:pt x="63" y="57"/>
                  </a:lnTo>
                  <a:lnTo>
                    <a:pt x="57" y="48"/>
                  </a:lnTo>
                  <a:lnTo>
                    <a:pt x="48" y="39"/>
                  </a:lnTo>
                  <a:lnTo>
                    <a:pt x="39" y="31"/>
                  </a:lnTo>
                  <a:lnTo>
                    <a:pt x="30" y="23"/>
                  </a:lnTo>
                  <a:lnTo>
                    <a:pt x="22" y="16"/>
                  </a:lnTo>
                  <a:lnTo>
                    <a:pt x="13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6" name="Freeform 711"/>
            <p:cNvSpPr>
              <a:spLocks/>
            </p:cNvSpPr>
            <p:nvPr/>
          </p:nvSpPr>
          <p:spPr bwMode="auto">
            <a:xfrm>
              <a:off x="3472" y="2110"/>
              <a:ext cx="21" cy="37"/>
            </a:xfrm>
            <a:custGeom>
              <a:avLst/>
              <a:gdLst>
                <a:gd name="T0" fmla="*/ 0 w 43"/>
                <a:gd name="T1" fmla="*/ 1 h 73"/>
                <a:gd name="T2" fmla="*/ 0 w 43"/>
                <a:gd name="T3" fmla="*/ 1 h 73"/>
                <a:gd name="T4" fmla="*/ 0 w 43"/>
                <a:gd name="T5" fmla="*/ 1 h 73"/>
                <a:gd name="T6" fmla="*/ 0 w 43"/>
                <a:gd name="T7" fmla="*/ 2 h 73"/>
                <a:gd name="T8" fmla="*/ 0 w 43"/>
                <a:gd name="T9" fmla="*/ 2 h 73"/>
                <a:gd name="T10" fmla="*/ 0 w 43"/>
                <a:gd name="T11" fmla="*/ 3 h 73"/>
                <a:gd name="T12" fmla="*/ 0 w 43"/>
                <a:gd name="T13" fmla="*/ 3 h 73"/>
                <a:gd name="T14" fmla="*/ 0 w 43"/>
                <a:gd name="T15" fmla="*/ 3 h 73"/>
                <a:gd name="T16" fmla="*/ 0 w 43"/>
                <a:gd name="T17" fmla="*/ 4 h 73"/>
                <a:gd name="T18" fmla="*/ 0 w 43"/>
                <a:gd name="T19" fmla="*/ 4 h 73"/>
                <a:gd name="T20" fmla="*/ 0 w 43"/>
                <a:gd name="T21" fmla="*/ 5 h 73"/>
                <a:gd name="T22" fmla="*/ 0 w 43"/>
                <a:gd name="T23" fmla="*/ 5 h 73"/>
                <a:gd name="T24" fmla="*/ 0 w 43"/>
                <a:gd name="T25" fmla="*/ 5 h 73"/>
                <a:gd name="T26" fmla="*/ 1 w 43"/>
                <a:gd name="T27" fmla="*/ 5 h 73"/>
                <a:gd name="T28" fmla="*/ 1 w 43"/>
                <a:gd name="T29" fmla="*/ 5 h 73"/>
                <a:gd name="T30" fmla="*/ 2 w 43"/>
                <a:gd name="T31" fmla="*/ 4 h 73"/>
                <a:gd name="T32" fmla="*/ 2 w 43"/>
                <a:gd name="T33" fmla="*/ 4 h 73"/>
                <a:gd name="T34" fmla="*/ 2 w 43"/>
                <a:gd name="T35" fmla="*/ 3 h 73"/>
                <a:gd name="T36" fmla="*/ 2 w 43"/>
                <a:gd name="T37" fmla="*/ 3 h 73"/>
                <a:gd name="T38" fmla="*/ 2 w 43"/>
                <a:gd name="T39" fmla="*/ 2 h 73"/>
                <a:gd name="T40" fmla="*/ 1 w 43"/>
                <a:gd name="T41" fmla="*/ 1 h 73"/>
                <a:gd name="T42" fmla="*/ 1 w 43"/>
                <a:gd name="T43" fmla="*/ 1 h 73"/>
                <a:gd name="T44" fmla="*/ 1 w 43"/>
                <a:gd name="T45" fmla="*/ 1 h 73"/>
                <a:gd name="T46" fmla="*/ 1 w 43"/>
                <a:gd name="T47" fmla="*/ 2 h 73"/>
                <a:gd name="T48" fmla="*/ 1 w 43"/>
                <a:gd name="T49" fmla="*/ 2 h 73"/>
                <a:gd name="T50" fmla="*/ 1 w 43"/>
                <a:gd name="T51" fmla="*/ 2 h 73"/>
                <a:gd name="T52" fmla="*/ 1 w 43"/>
                <a:gd name="T53" fmla="*/ 3 h 73"/>
                <a:gd name="T54" fmla="*/ 1 w 43"/>
                <a:gd name="T55" fmla="*/ 3 h 73"/>
                <a:gd name="T56" fmla="*/ 1 w 43"/>
                <a:gd name="T57" fmla="*/ 4 h 73"/>
                <a:gd name="T58" fmla="*/ 1 w 43"/>
                <a:gd name="T59" fmla="*/ 4 h 73"/>
                <a:gd name="T60" fmla="*/ 1 w 43"/>
                <a:gd name="T61" fmla="*/ 4 h 73"/>
                <a:gd name="T62" fmla="*/ 1 w 43"/>
                <a:gd name="T63" fmla="*/ 4 h 73"/>
                <a:gd name="T64" fmla="*/ 1 w 43"/>
                <a:gd name="T65" fmla="*/ 4 h 73"/>
                <a:gd name="T66" fmla="*/ 1 w 43"/>
                <a:gd name="T67" fmla="*/ 4 h 73"/>
                <a:gd name="T68" fmla="*/ 1 w 43"/>
                <a:gd name="T69" fmla="*/ 4 h 73"/>
                <a:gd name="T70" fmla="*/ 0 w 43"/>
                <a:gd name="T71" fmla="*/ 4 h 73"/>
                <a:gd name="T72" fmla="*/ 0 w 43"/>
                <a:gd name="T73" fmla="*/ 4 h 73"/>
                <a:gd name="T74" fmla="*/ 0 w 43"/>
                <a:gd name="T75" fmla="*/ 3 h 73"/>
                <a:gd name="T76" fmla="*/ 0 w 43"/>
                <a:gd name="T77" fmla="*/ 3 h 73"/>
                <a:gd name="T78" fmla="*/ 0 w 43"/>
                <a:gd name="T79" fmla="*/ 3 h 73"/>
                <a:gd name="T80" fmla="*/ 0 w 43"/>
                <a:gd name="T81" fmla="*/ 2 h 73"/>
                <a:gd name="T82" fmla="*/ 0 w 43"/>
                <a:gd name="T83" fmla="*/ 2 h 73"/>
                <a:gd name="T84" fmla="*/ 0 w 43"/>
                <a:gd name="T85" fmla="*/ 2 h 73"/>
                <a:gd name="T86" fmla="*/ 0 w 43"/>
                <a:gd name="T87" fmla="*/ 2 h 73"/>
                <a:gd name="T88" fmla="*/ 0 w 43"/>
                <a:gd name="T89" fmla="*/ 1 h 73"/>
                <a:gd name="T90" fmla="*/ 0 w 43"/>
                <a:gd name="T91" fmla="*/ 1 h 73"/>
                <a:gd name="T92" fmla="*/ 0 w 43"/>
                <a:gd name="T93" fmla="*/ 1 h 73"/>
                <a:gd name="T94" fmla="*/ 0 w 43"/>
                <a:gd name="T95" fmla="*/ 1 h 73"/>
                <a:gd name="T96" fmla="*/ 0 w 43"/>
                <a:gd name="T97" fmla="*/ 1 h 73"/>
                <a:gd name="T98" fmla="*/ 0 w 43"/>
                <a:gd name="T99" fmla="*/ 0 h 73"/>
                <a:gd name="T100" fmla="*/ 0 w 43"/>
                <a:gd name="T101" fmla="*/ 1 h 73"/>
                <a:gd name="T102" fmla="*/ 0 w 43"/>
                <a:gd name="T103" fmla="*/ 1 h 73"/>
                <a:gd name="T104" fmla="*/ 0 w 43"/>
                <a:gd name="T105" fmla="*/ 1 h 73"/>
                <a:gd name="T106" fmla="*/ 0 w 43"/>
                <a:gd name="T107" fmla="*/ 1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73"/>
                <a:gd name="T164" fmla="*/ 43 w 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73">
                  <a:moveTo>
                    <a:pt x="0" y="4"/>
                  </a:moveTo>
                  <a:lnTo>
                    <a:pt x="2" y="10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6" y="39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4" y="57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23" y="72"/>
                  </a:lnTo>
                  <a:lnTo>
                    <a:pt x="29" y="69"/>
                  </a:lnTo>
                  <a:lnTo>
                    <a:pt x="35" y="64"/>
                  </a:lnTo>
                  <a:lnTo>
                    <a:pt x="40" y="58"/>
                  </a:lnTo>
                  <a:lnTo>
                    <a:pt x="43" y="48"/>
                  </a:lnTo>
                  <a:lnTo>
                    <a:pt x="41" y="37"/>
                  </a:lnTo>
                  <a:lnTo>
                    <a:pt x="36" y="25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3"/>
                  </a:lnTo>
                  <a:lnTo>
                    <a:pt x="22" y="30"/>
                  </a:lnTo>
                  <a:lnTo>
                    <a:pt x="25" y="37"/>
                  </a:lnTo>
                  <a:lnTo>
                    <a:pt x="27" y="45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60"/>
                  </a:lnTo>
                  <a:lnTo>
                    <a:pt x="23" y="62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7" y="55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7" name="Freeform 712"/>
            <p:cNvSpPr>
              <a:spLocks/>
            </p:cNvSpPr>
            <p:nvPr/>
          </p:nvSpPr>
          <p:spPr bwMode="auto">
            <a:xfrm>
              <a:off x="4075" y="1788"/>
              <a:ext cx="82" cy="16"/>
            </a:xfrm>
            <a:custGeom>
              <a:avLst/>
              <a:gdLst>
                <a:gd name="T0" fmla="*/ 10 w 165"/>
                <a:gd name="T1" fmla="*/ 1 h 32"/>
                <a:gd name="T2" fmla="*/ 8 w 165"/>
                <a:gd name="T3" fmla="*/ 1 h 32"/>
                <a:gd name="T4" fmla="*/ 7 w 165"/>
                <a:gd name="T5" fmla="*/ 1 h 32"/>
                <a:gd name="T6" fmla="*/ 6 w 165"/>
                <a:gd name="T7" fmla="*/ 1 h 32"/>
                <a:gd name="T8" fmla="*/ 5 w 165"/>
                <a:gd name="T9" fmla="*/ 1 h 32"/>
                <a:gd name="T10" fmla="*/ 4 w 165"/>
                <a:gd name="T11" fmla="*/ 1 h 32"/>
                <a:gd name="T12" fmla="*/ 3 w 165"/>
                <a:gd name="T13" fmla="*/ 1 h 32"/>
                <a:gd name="T14" fmla="*/ 2 w 165"/>
                <a:gd name="T15" fmla="*/ 1 h 32"/>
                <a:gd name="T16" fmla="*/ 0 w 165"/>
                <a:gd name="T17" fmla="*/ 0 h 32"/>
                <a:gd name="T18" fmla="*/ 0 w 165"/>
                <a:gd name="T19" fmla="*/ 0 h 32"/>
                <a:gd name="T20" fmla="*/ 0 w 165"/>
                <a:gd name="T21" fmla="*/ 1 h 32"/>
                <a:gd name="T22" fmla="*/ 0 w 165"/>
                <a:gd name="T23" fmla="*/ 1 h 32"/>
                <a:gd name="T24" fmla="*/ 0 w 165"/>
                <a:gd name="T25" fmla="*/ 1 h 32"/>
                <a:gd name="T26" fmla="*/ 1 w 165"/>
                <a:gd name="T27" fmla="*/ 2 h 32"/>
                <a:gd name="T28" fmla="*/ 2 w 165"/>
                <a:gd name="T29" fmla="*/ 2 h 32"/>
                <a:gd name="T30" fmla="*/ 3 w 165"/>
                <a:gd name="T31" fmla="*/ 2 h 32"/>
                <a:gd name="T32" fmla="*/ 5 w 165"/>
                <a:gd name="T33" fmla="*/ 2 h 32"/>
                <a:gd name="T34" fmla="*/ 6 w 165"/>
                <a:gd name="T35" fmla="*/ 2 h 32"/>
                <a:gd name="T36" fmla="*/ 7 w 165"/>
                <a:gd name="T37" fmla="*/ 2 h 32"/>
                <a:gd name="T38" fmla="*/ 9 w 165"/>
                <a:gd name="T39" fmla="*/ 2 h 32"/>
                <a:gd name="T40" fmla="*/ 10 w 165"/>
                <a:gd name="T41" fmla="*/ 1 h 32"/>
                <a:gd name="T42" fmla="*/ 10 w 165"/>
                <a:gd name="T43" fmla="*/ 1 h 32"/>
                <a:gd name="T44" fmla="*/ 10 w 165"/>
                <a:gd name="T45" fmla="*/ 1 h 32"/>
                <a:gd name="T46" fmla="*/ 10 w 165"/>
                <a:gd name="T47" fmla="*/ 1 h 32"/>
                <a:gd name="T48" fmla="*/ 10 w 165"/>
                <a:gd name="T49" fmla="*/ 1 h 32"/>
                <a:gd name="T50" fmla="*/ 10 w 165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32"/>
                <a:gd name="T80" fmla="*/ 165 w 165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32">
                  <a:moveTo>
                    <a:pt x="163" y="4"/>
                  </a:moveTo>
                  <a:lnTo>
                    <a:pt x="143" y="9"/>
                  </a:lnTo>
                  <a:lnTo>
                    <a:pt x="125" y="12"/>
                  </a:lnTo>
                  <a:lnTo>
                    <a:pt x="106" y="13"/>
                  </a:lnTo>
                  <a:lnTo>
                    <a:pt x="88" y="13"/>
                  </a:lnTo>
                  <a:lnTo>
                    <a:pt x="69" y="12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0" y="24"/>
                  </a:lnTo>
                  <a:lnTo>
                    <a:pt x="39" y="30"/>
                  </a:lnTo>
                  <a:lnTo>
                    <a:pt x="60" y="32"/>
                  </a:lnTo>
                  <a:lnTo>
                    <a:pt x="82" y="31"/>
                  </a:lnTo>
                  <a:lnTo>
                    <a:pt x="103" y="28"/>
                  </a:lnTo>
                  <a:lnTo>
                    <a:pt x="123" y="23"/>
                  </a:lnTo>
                  <a:lnTo>
                    <a:pt x="144" y="17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8" name="Freeform 713"/>
            <p:cNvSpPr>
              <a:spLocks/>
            </p:cNvSpPr>
            <p:nvPr/>
          </p:nvSpPr>
          <p:spPr bwMode="auto">
            <a:xfrm>
              <a:off x="3978" y="1771"/>
              <a:ext cx="42" cy="23"/>
            </a:xfrm>
            <a:custGeom>
              <a:avLst/>
              <a:gdLst>
                <a:gd name="T0" fmla="*/ 5 w 85"/>
                <a:gd name="T1" fmla="*/ 2 h 45"/>
                <a:gd name="T2" fmla="*/ 4 w 85"/>
                <a:gd name="T3" fmla="*/ 2 h 45"/>
                <a:gd name="T4" fmla="*/ 4 w 85"/>
                <a:gd name="T5" fmla="*/ 2 h 45"/>
                <a:gd name="T6" fmla="*/ 4 w 85"/>
                <a:gd name="T7" fmla="*/ 2 h 45"/>
                <a:gd name="T8" fmla="*/ 3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2 h 45"/>
                <a:gd name="T16" fmla="*/ 2 w 85"/>
                <a:gd name="T17" fmla="*/ 2 h 45"/>
                <a:gd name="T18" fmla="*/ 2 w 85"/>
                <a:gd name="T19" fmla="*/ 2 h 45"/>
                <a:gd name="T20" fmla="*/ 1 w 85"/>
                <a:gd name="T21" fmla="*/ 1 h 45"/>
                <a:gd name="T22" fmla="*/ 1 w 85"/>
                <a:gd name="T23" fmla="*/ 1 h 45"/>
                <a:gd name="T24" fmla="*/ 0 w 85"/>
                <a:gd name="T25" fmla="*/ 0 h 45"/>
                <a:gd name="T26" fmla="*/ 0 w 85"/>
                <a:gd name="T27" fmla="*/ 0 h 45"/>
                <a:gd name="T28" fmla="*/ 0 w 85"/>
                <a:gd name="T29" fmla="*/ 1 h 45"/>
                <a:gd name="T30" fmla="*/ 0 w 85"/>
                <a:gd name="T31" fmla="*/ 1 h 45"/>
                <a:gd name="T32" fmla="*/ 0 w 85"/>
                <a:gd name="T33" fmla="*/ 1 h 45"/>
                <a:gd name="T34" fmla="*/ 0 w 85"/>
                <a:gd name="T35" fmla="*/ 1 h 45"/>
                <a:gd name="T36" fmla="*/ 0 w 85"/>
                <a:gd name="T37" fmla="*/ 2 h 45"/>
                <a:gd name="T38" fmla="*/ 0 w 85"/>
                <a:gd name="T39" fmla="*/ 2 h 45"/>
                <a:gd name="T40" fmla="*/ 0 w 85"/>
                <a:gd name="T41" fmla="*/ 2 h 45"/>
                <a:gd name="T42" fmla="*/ 1 w 85"/>
                <a:gd name="T43" fmla="*/ 2 h 45"/>
                <a:gd name="T44" fmla="*/ 1 w 85"/>
                <a:gd name="T45" fmla="*/ 3 h 45"/>
                <a:gd name="T46" fmla="*/ 1 w 85"/>
                <a:gd name="T47" fmla="*/ 3 h 45"/>
                <a:gd name="T48" fmla="*/ 2 w 85"/>
                <a:gd name="T49" fmla="*/ 3 h 45"/>
                <a:gd name="T50" fmla="*/ 2 w 85"/>
                <a:gd name="T51" fmla="*/ 3 h 45"/>
                <a:gd name="T52" fmla="*/ 2 w 85"/>
                <a:gd name="T53" fmla="*/ 3 h 45"/>
                <a:gd name="T54" fmla="*/ 3 w 85"/>
                <a:gd name="T55" fmla="*/ 3 h 45"/>
                <a:gd name="T56" fmla="*/ 3 w 85"/>
                <a:gd name="T57" fmla="*/ 3 h 45"/>
                <a:gd name="T58" fmla="*/ 4 w 85"/>
                <a:gd name="T59" fmla="*/ 3 h 45"/>
                <a:gd name="T60" fmla="*/ 4 w 85"/>
                <a:gd name="T61" fmla="*/ 3 h 45"/>
                <a:gd name="T62" fmla="*/ 4 w 85"/>
                <a:gd name="T63" fmla="*/ 3 h 45"/>
                <a:gd name="T64" fmla="*/ 5 w 85"/>
                <a:gd name="T65" fmla="*/ 3 h 45"/>
                <a:gd name="T66" fmla="*/ 5 w 85"/>
                <a:gd name="T67" fmla="*/ 3 h 45"/>
                <a:gd name="T68" fmla="*/ 5 w 85"/>
                <a:gd name="T69" fmla="*/ 2 h 45"/>
                <a:gd name="T70" fmla="*/ 5 w 85"/>
                <a:gd name="T71" fmla="*/ 2 h 45"/>
                <a:gd name="T72" fmla="*/ 5 w 85"/>
                <a:gd name="T73" fmla="*/ 2 h 45"/>
                <a:gd name="T74" fmla="*/ 5 w 85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5"/>
                <a:gd name="T116" fmla="*/ 85 w 85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5">
                  <a:moveTo>
                    <a:pt x="81" y="30"/>
                  </a:moveTo>
                  <a:lnTo>
                    <a:pt x="76" y="31"/>
                  </a:lnTo>
                  <a:lnTo>
                    <a:pt x="71" y="31"/>
                  </a:lnTo>
                  <a:lnTo>
                    <a:pt x="65" y="30"/>
                  </a:lnTo>
                  <a:lnTo>
                    <a:pt x="61" y="29"/>
                  </a:lnTo>
                  <a:lnTo>
                    <a:pt x="55" y="28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0" y="38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4"/>
                  </a:lnTo>
                  <a:lnTo>
                    <a:pt x="53" y="45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70" y="43"/>
                  </a:lnTo>
                  <a:lnTo>
                    <a:pt x="76" y="40"/>
                  </a:lnTo>
                  <a:lnTo>
                    <a:pt x="81" y="38"/>
                  </a:lnTo>
                  <a:lnTo>
                    <a:pt x="84" y="36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09" name="Freeform 714"/>
            <p:cNvSpPr>
              <a:spLocks/>
            </p:cNvSpPr>
            <p:nvPr/>
          </p:nvSpPr>
          <p:spPr bwMode="auto">
            <a:xfrm>
              <a:off x="4036" y="1922"/>
              <a:ext cx="49" cy="19"/>
            </a:xfrm>
            <a:custGeom>
              <a:avLst/>
              <a:gdLst>
                <a:gd name="T0" fmla="*/ 0 w 98"/>
                <a:gd name="T1" fmla="*/ 1 h 38"/>
                <a:gd name="T2" fmla="*/ 1 w 98"/>
                <a:gd name="T3" fmla="*/ 1 h 38"/>
                <a:gd name="T4" fmla="*/ 1 w 98"/>
                <a:gd name="T5" fmla="*/ 2 h 38"/>
                <a:gd name="T6" fmla="*/ 2 w 98"/>
                <a:gd name="T7" fmla="*/ 2 h 38"/>
                <a:gd name="T8" fmla="*/ 2 w 98"/>
                <a:gd name="T9" fmla="*/ 2 h 38"/>
                <a:gd name="T10" fmla="*/ 3 w 98"/>
                <a:gd name="T11" fmla="*/ 2 h 38"/>
                <a:gd name="T12" fmla="*/ 3 w 98"/>
                <a:gd name="T13" fmla="*/ 2 h 38"/>
                <a:gd name="T14" fmla="*/ 3 w 98"/>
                <a:gd name="T15" fmla="*/ 2 h 38"/>
                <a:gd name="T16" fmla="*/ 3 w 98"/>
                <a:gd name="T17" fmla="*/ 2 h 38"/>
                <a:gd name="T18" fmla="*/ 4 w 98"/>
                <a:gd name="T19" fmla="*/ 2 h 38"/>
                <a:gd name="T20" fmla="*/ 4 w 98"/>
                <a:gd name="T21" fmla="*/ 2 h 38"/>
                <a:gd name="T22" fmla="*/ 4 w 98"/>
                <a:gd name="T23" fmla="*/ 2 h 38"/>
                <a:gd name="T24" fmla="*/ 5 w 98"/>
                <a:gd name="T25" fmla="*/ 2 h 38"/>
                <a:gd name="T26" fmla="*/ 5 w 98"/>
                <a:gd name="T27" fmla="*/ 2 h 38"/>
                <a:gd name="T28" fmla="*/ 5 w 98"/>
                <a:gd name="T29" fmla="*/ 3 h 38"/>
                <a:gd name="T30" fmla="*/ 6 w 98"/>
                <a:gd name="T31" fmla="*/ 3 h 38"/>
                <a:gd name="T32" fmla="*/ 6 w 98"/>
                <a:gd name="T33" fmla="*/ 3 h 38"/>
                <a:gd name="T34" fmla="*/ 7 w 98"/>
                <a:gd name="T35" fmla="*/ 3 h 38"/>
                <a:gd name="T36" fmla="*/ 7 w 98"/>
                <a:gd name="T37" fmla="*/ 3 h 38"/>
                <a:gd name="T38" fmla="*/ 7 w 98"/>
                <a:gd name="T39" fmla="*/ 3 h 38"/>
                <a:gd name="T40" fmla="*/ 7 w 98"/>
                <a:gd name="T41" fmla="*/ 2 h 38"/>
                <a:gd name="T42" fmla="*/ 6 w 98"/>
                <a:gd name="T43" fmla="*/ 2 h 38"/>
                <a:gd name="T44" fmla="*/ 6 w 98"/>
                <a:gd name="T45" fmla="*/ 2 h 38"/>
                <a:gd name="T46" fmla="*/ 6 w 98"/>
                <a:gd name="T47" fmla="*/ 2 h 38"/>
                <a:gd name="T48" fmla="*/ 5 w 98"/>
                <a:gd name="T49" fmla="*/ 2 h 38"/>
                <a:gd name="T50" fmla="*/ 5 w 98"/>
                <a:gd name="T51" fmla="*/ 2 h 38"/>
                <a:gd name="T52" fmla="*/ 4 w 98"/>
                <a:gd name="T53" fmla="*/ 2 h 38"/>
                <a:gd name="T54" fmla="*/ 4 w 98"/>
                <a:gd name="T55" fmla="*/ 1 h 38"/>
                <a:gd name="T56" fmla="*/ 4 w 98"/>
                <a:gd name="T57" fmla="*/ 1 h 38"/>
                <a:gd name="T58" fmla="*/ 3 w 98"/>
                <a:gd name="T59" fmla="*/ 1 h 38"/>
                <a:gd name="T60" fmla="*/ 3 w 98"/>
                <a:gd name="T61" fmla="*/ 1 h 38"/>
                <a:gd name="T62" fmla="*/ 2 w 98"/>
                <a:gd name="T63" fmla="*/ 1 h 38"/>
                <a:gd name="T64" fmla="*/ 2 w 98"/>
                <a:gd name="T65" fmla="*/ 1 h 38"/>
                <a:gd name="T66" fmla="*/ 2 w 98"/>
                <a:gd name="T67" fmla="*/ 1 h 38"/>
                <a:gd name="T68" fmla="*/ 1 w 98"/>
                <a:gd name="T69" fmla="*/ 1 h 38"/>
                <a:gd name="T70" fmla="*/ 1 w 98"/>
                <a:gd name="T71" fmla="*/ 1 h 38"/>
                <a:gd name="T72" fmla="*/ 1 w 98"/>
                <a:gd name="T73" fmla="*/ 1 h 38"/>
                <a:gd name="T74" fmla="*/ 1 w 98"/>
                <a:gd name="T75" fmla="*/ 0 h 38"/>
                <a:gd name="T76" fmla="*/ 0 w 98"/>
                <a:gd name="T77" fmla="*/ 1 h 38"/>
                <a:gd name="T78" fmla="*/ 0 w 98"/>
                <a:gd name="T79" fmla="*/ 1 h 38"/>
                <a:gd name="T80" fmla="*/ 0 w 98"/>
                <a:gd name="T81" fmla="*/ 1 h 38"/>
                <a:gd name="T82" fmla="*/ 0 w 98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8"/>
                <a:gd name="T128" fmla="*/ 98 w 98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8">
                  <a:moveTo>
                    <a:pt x="0" y="6"/>
                  </a:moveTo>
                  <a:lnTo>
                    <a:pt x="6" y="13"/>
                  </a:lnTo>
                  <a:lnTo>
                    <a:pt x="13" y="17"/>
                  </a:lnTo>
                  <a:lnTo>
                    <a:pt x="21" y="21"/>
                  </a:lnTo>
                  <a:lnTo>
                    <a:pt x="30" y="22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5" y="28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7" y="32"/>
                  </a:lnTo>
                  <a:lnTo>
                    <a:pt x="92" y="29"/>
                  </a:lnTo>
                  <a:lnTo>
                    <a:pt x="86" y="27"/>
                  </a:lnTo>
                  <a:lnTo>
                    <a:pt x="81" y="23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3" y="17"/>
                  </a:lnTo>
                  <a:lnTo>
                    <a:pt x="56" y="16"/>
                  </a:lnTo>
                  <a:lnTo>
                    <a:pt x="51" y="15"/>
                  </a:lnTo>
                  <a:lnTo>
                    <a:pt x="45" y="14"/>
                  </a:lnTo>
                  <a:lnTo>
                    <a:pt x="38" y="14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7" y="6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10" name="Freeform 715"/>
            <p:cNvSpPr>
              <a:spLocks/>
            </p:cNvSpPr>
            <p:nvPr/>
          </p:nvSpPr>
          <p:spPr bwMode="auto">
            <a:xfrm>
              <a:off x="4045" y="1941"/>
              <a:ext cx="22" cy="10"/>
            </a:xfrm>
            <a:custGeom>
              <a:avLst/>
              <a:gdLst>
                <a:gd name="T0" fmla="*/ 0 w 44"/>
                <a:gd name="T1" fmla="*/ 0 h 21"/>
                <a:gd name="T2" fmla="*/ 1 w 44"/>
                <a:gd name="T3" fmla="*/ 0 h 21"/>
                <a:gd name="T4" fmla="*/ 1 w 44"/>
                <a:gd name="T5" fmla="*/ 0 h 21"/>
                <a:gd name="T6" fmla="*/ 1 w 44"/>
                <a:gd name="T7" fmla="*/ 1 h 21"/>
                <a:gd name="T8" fmla="*/ 2 w 44"/>
                <a:gd name="T9" fmla="*/ 1 h 21"/>
                <a:gd name="T10" fmla="*/ 2 w 44"/>
                <a:gd name="T11" fmla="*/ 1 h 21"/>
                <a:gd name="T12" fmla="*/ 2 w 44"/>
                <a:gd name="T13" fmla="*/ 1 h 21"/>
                <a:gd name="T14" fmla="*/ 3 w 44"/>
                <a:gd name="T15" fmla="*/ 1 h 21"/>
                <a:gd name="T16" fmla="*/ 3 w 44"/>
                <a:gd name="T17" fmla="*/ 0 h 21"/>
                <a:gd name="T18" fmla="*/ 3 w 44"/>
                <a:gd name="T19" fmla="*/ 0 h 21"/>
                <a:gd name="T20" fmla="*/ 3 w 44"/>
                <a:gd name="T21" fmla="*/ 0 h 21"/>
                <a:gd name="T22" fmla="*/ 3 w 44"/>
                <a:gd name="T23" fmla="*/ 0 h 21"/>
                <a:gd name="T24" fmla="*/ 3 w 44"/>
                <a:gd name="T25" fmla="*/ 0 h 21"/>
                <a:gd name="T26" fmla="*/ 3 w 44"/>
                <a:gd name="T27" fmla="*/ 0 h 21"/>
                <a:gd name="T28" fmla="*/ 3 w 44"/>
                <a:gd name="T29" fmla="*/ 0 h 21"/>
                <a:gd name="T30" fmla="*/ 2 w 44"/>
                <a:gd name="T31" fmla="*/ 0 h 21"/>
                <a:gd name="T32" fmla="*/ 2 w 44"/>
                <a:gd name="T33" fmla="*/ 0 h 21"/>
                <a:gd name="T34" fmla="*/ 2 w 44"/>
                <a:gd name="T35" fmla="*/ 0 h 21"/>
                <a:gd name="T36" fmla="*/ 1 w 44"/>
                <a:gd name="T37" fmla="*/ 0 h 21"/>
                <a:gd name="T38" fmla="*/ 1 w 44"/>
                <a:gd name="T39" fmla="*/ 0 h 21"/>
                <a:gd name="T40" fmla="*/ 1 w 44"/>
                <a:gd name="T41" fmla="*/ 0 h 21"/>
                <a:gd name="T42" fmla="*/ 1 w 44"/>
                <a:gd name="T43" fmla="*/ 0 h 21"/>
                <a:gd name="T44" fmla="*/ 1 w 44"/>
                <a:gd name="T45" fmla="*/ 0 h 21"/>
                <a:gd name="T46" fmla="*/ 0 w 44"/>
                <a:gd name="T47" fmla="*/ 0 h 21"/>
                <a:gd name="T48" fmla="*/ 0 w 44"/>
                <a:gd name="T49" fmla="*/ 0 h 21"/>
                <a:gd name="T50" fmla="*/ 0 w 44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21"/>
                <a:gd name="T80" fmla="*/ 44 w 44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21">
                  <a:moveTo>
                    <a:pt x="0" y="6"/>
                  </a:moveTo>
                  <a:lnTo>
                    <a:pt x="4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20" y="20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64811" name="Freeform 812"/>
          <p:cNvSpPr>
            <a:spLocks/>
          </p:cNvSpPr>
          <p:nvPr/>
        </p:nvSpPr>
        <p:spPr bwMode="auto">
          <a:xfrm rot="8745454">
            <a:off x="817563" y="2768600"/>
            <a:ext cx="1295400" cy="142875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2" name="Freeform 813"/>
          <p:cNvSpPr>
            <a:spLocks/>
          </p:cNvSpPr>
          <p:nvPr/>
        </p:nvSpPr>
        <p:spPr bwMode="auto">
          <a:xfrm rot="2409886">
            <a:off x="215900" y="3081338"/>
            <a:ext cx="647700" cy="144462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3" name="Freeform 814"/>
          <p:cNvSpPr>
            <a:spLocks/>
          </p:cNvSpPr>
          <p:nvPr/>
        </p:nvSpPr>
        <p:spPr bwMode="auto">
          <a:xfrm rot="-4435400">
            <a:off x="-103187" y="4313237"/>
            <a:ext cx="1295400" cy="142875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4" name="Freeform 815"/>
          <p:cNvSpPr>
            <a:spLocks/>
          </p:cNvSpPr>
          <p:nvPr/>
        </p:nvSpPr>
        <p:spPr bwMode="auto">
          <a:xfrm rot="-7018751">
            <a:off x="724694" y="3918744"/>
            <a:ext cx="720725" cy="71437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5" name="Freeform 816"/>
          <p:cNvSpPr>
            <a:spLocks/>
          </p:cNvSpPr>
          <p:nvPr/>
        </p:nvSpPr>
        <p:spPr bwMode="auto">
          <a:xfrm rot="9207590">
            <a:off x="1193800" y="4025900"/>
            <a:ext cx="720725" cy="71438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6" name="Freeform 816"/>
          <p:cNvSpPr>
            <a:spLocks/>
          </p:cNvSpPr>
          <p:nvPr/>
        </p:nvSpPr>
        <p:spPr bwMode="auto">
          <a:xfrm rot="6051911">
            <a:off x="646906" y="2601119"/>
            <a:ext cx="720725" cy="71438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7" name="Freeform 816"/>
          <p:cNvSpPr>
            <a:spLocks/>
          </p:cNvSpPr>
          <p:nvPr/>
        </p:nvSpPr>
        <p:spPr bwMode="auto">
          <a:xfrm rot="963577">
            <a:off x="-144463" y="3284538"/>
            <a:ext cx="720726" cy="71437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818" name="Line 21"/>
          <p:cNvSpPr>
            <a:spLocks noChangeAspect="1" noChangeShapeType="1"/>
          </p:cNvSpPr>
          <p:nvPr/>
        </p:nvSpPr>
        <p:spPr bwMode="auto">
          <a:xfrm flipV="1">
            <a:off x="827088" y="3248025"/>
            <a:ext cx="2881312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819" name="Line 6"/>
          <p:cNvSpPr>
            <a:spLocks noChangeAspect="1" noChangeShapeType="1"/>
          </p:cNvSpPr>
          <p:nvPr/>
        </p:nvSpPr>
        <p:spPr bwMode="auto">
          <a:xfrm flipV="1">
            <a:off x="827088" y="2852738"/>
            <a:ext cx="37449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820" name="Line 4"/>
          <p:cNvSpPr>
            <a:spLocks noChangeAspect="1" noChangeShapeType="1"/>
          </p:cNvSpPr>
          <p:nvPr/>
        </p:nvSpPr>
        <p:spPr bwMode="auto">
          <a:xfrm>
            <a:off x="827088" y="3357563"/>
            <a:ext cx="37449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4821" name="Group 26"/>
          <p:cNvGrpSpPr>
            <a:grpSpLocks/>
          </p:cNvGrpSpPr>
          <p:nvPr/>
        </p:nvGrpSpPr>
        <p:grpSpPr bwMode="auto">
          <a:xfrm>
            <a:off x="3467100" y="3094038"/>
            <a:ext cx="936625" cy="1008062"/>
            <a:chOff x="3472" y="1578"/>
            <a:chExt cx="1144" cy="1159"/>
          </a:xfrm>
        </p:grpSpPr>
        <p:sp>
          <p:nvSpPr>
            <p:cNvPr id="264822" name="Freeform 27"/>
            <p:cNvSpPr>
              <a:spLocks/>
            </p:cNvSpPr>
            <p:nvPr/>
          </p:nvSpPr>
          <p:spPr bwMode="auto">
            <a:xfrm>
              <a:off x="3529" y="2163"/>
              <a:ext cx="69" cy="74"/>
            </a:xfrm>
            <a:custGeom>
              <a:avLst/>
              <a:gdLst>
                <a:gd name="T0" fmla="*/ 9 w 137"/>
                <a:gd name="T1" fmla="*/ 5 h 147"/>
                <a:gd name="T2" fmla="*/ 9 w 137"/>
                <a:gd name="T3" fmla="*/ 6 h 147"/>
                <a:gd name="T4" fmla="*/ 9 w 137"/>
                <a:gd name="T5" fmla="*/ 7 h 147"/>
                <a:gd name="T6" fmla="*/ 8 w 137"/>
                <a:gd name="T7" fmla="*/ 8 h 147"/>
                <a:gd name="T8" fmla="*/ 8 w 137"/>
                <a:gd name="T9" fmla="*/ 8 h 147"/>
                <a:gd name="T10" fmla="*/ 7 w 137"/>
                <a:gd name="T11" fmla="*/ 9 h 147"/>
                <a:gd name="T12" fmla="*/ 6 w 137"/>
                <a:gd name="T13" fmla="*/ 9 h 147"/>
                <a:gd name="T14" fmla="*/ 6 w 137"/>
                <a:gd name="T15" fmla="*/ 10 h 147"/>
                <a:gd name="T16" fmla="*/ 5 w 137"/>
                <a:gd name="T17" fmla="*/ 10 h 147"/>
                <a:gd name="T18" fmla="*/ 4 w 137"/>
                <a:gd name="T19" fmla="*/ 10 h 147"/>
                <a:gd name="T20" fmla="*/ 3 w 137"/>
                <a:gd name="T21" fmla="*/ 9 h 147"/>
                <a:gd name="T22" fmla="*/ 2 w 137"/>
                <a:gd name="T23" fmla="*/ 9 h 147"/>
                <a:gd name="T24" fmla="*/ 2 w 137"/>
                <a:gd name="T25" fmla="*/ 8 h 147"/>
                <a:gd name="T26" fmla="*/ 1 w 137"/>
                <a:gd name="T27" fmla="*/ 8 h 147"/>
                <a:gd name="T28" fmla="*/ 1 w 137"/>
                <a:gd name="T29" fmla="*/ 7 h 147"/>
                <a:gd name="T30" fmla="*/ 1 w 137"/>
                <a:gd name="T31" fmla="*/ 6 h 147"/>
                <a:gd name="T32" fmla="*/ 0 w 137"/>
                <a:gd name="T33" fmla="*/ 5 h 147"/>
                <a:gd name="T34" fmla="*/ 1 w 137"/>
                <a:gd name="T35" fmla="*/ 4 h 147"/>
                <a:gd name="T36" fmla="*/ 1 w 137"/>
                <a:gd name="T37" fmla="*/ 3 h 147"/>
                <a:gd name="T38" fmla="*/ 1 w 137"/>
                <a:gd name="T39" fmla="*/ 2 h 147"/>
                <a:gd name="T40" fmla="*/ 2 w 137"/>
                <a:gd name="T41" fmla="*/ 2 h 147"/>
                <a:gd name="T42" fmla="*/ 2 w 137"/>
                <a:gd name="T43" fmla="*/ 1 h 147"/>
                <a:gd name="T44" fmla="*/ 3 w 137"/>
                <a:gd name="T45" fmla="*/ 1 h 147"/>
                <a:gd name="T46" fmla="*/ 4 w 137"/>
                <a:gd name="T47" fmla="*/ 1 h 147"/>
                <a:gd name="T48" fmla="*/ 5 w 137"/>
                <a:gd name="T49" fmla="*/ 0 h 147"/>
                <a:gd name="T50" fmla="*/ 6 w 137"/>
                <a:gd name="T51" fmla="*/ 1 h 147"/>
                <a:gd name="T52" fmla="*/ 6 w 137"/>
                <a:gd name="T53" fmla="*/ 1 h 147"/>
                <a:gd name="T54" fmla="*/ 7 w 137"/>
                <a:gd name="T55" fmla="*/ 1 h 147"/>
                <a:gd name="T56" fmla="*/ 8 w 137"/>
                <a:gd name="T57" fmla="*/ 2 h 147"/>
                <a:gd name="T58" fmla="*/ 8 w 137"/>
                <a:gd name="T59" fmla="*/ 2 h 147"/>
                <a:gd name="T60" fmla="*/ 9 w 137"/>
                <a:gd name="T61" fmla="*/ 3 h 147"/>
                <a:gd name="T62" fmla="*/ 9 w 137"/>
                <a:gd name="T63" fmla="*/ 4 h 147"/>
                <a:gd name="T64" fmla="*/ 9 w 137"/>
                <a:gd name="T65" fmla="*/ 5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47"/>
                <a:gd name="T101" fmla="*/ 137 w 137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47">
                  <a:moveTo>
                    <a:pt x="137" y="74"/>
                  </a:moveTo>
                  <a:lnTo>
                    <a:pt x="136" y="89"/>
                  </a:lnTo>
                  <a:lnTo>
                    <a:pt x="131" y="102"/>
                  </a:lnTo>
                  <a:lnTo>
                    <a:pt x="125" y="115"/>
                  </a:lnTo>
                  <a:lnTo>
                    <a:pt x="116" y="125"/>
                  </a:lnTo>
                  <a:lnTo>
                    <a:pt x="106" y="135"/>
                  </a:lnTo>
                  <a:lnTo>
                    <a:pt x="94" y="142"/>
                  </a:lnTo>
                  <a:lnTo>
                    <a:pt x="81" y="146"/>
                  </a:lnTo>
                  <a:lnTo>
                    <a:pt x="68" y="147"/>
                  </a:lnTo>
                  <a:lnTo>
                    <a:pt x="54" y="146"/>
                  </a:lnTo>
                  <a:lnTo>
                    <a:pt x="41" y="142"/>
                  </a:lnTo>
                  <a:lnTo>
                    <a:pt x="30" y="135"/>
                  </a:lnTo>
                  <a:lnTo>
                    <a:pt x="20" y="125"/>
                  </a:lnTo>
                  <a:lnTo>
                    <a:pt x="11" y="115"/>
                  </a:lnTo>
                  <a:lnTo>
                    <a:pt x="5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6" y="13"/>
                  </a:lnTo>
                  <a:lnTo>
                    <a:pt x="116" y="22"/>
                  </a:lnTo>
                  <a:lnTo>
                    <a:pt x="125" y="32"/>
                  </a:lnTo>
                  <a:lnTo>
                    <a:pt x="131" y="45"/>
                  </a:lnTo>
                  <a:lnTo>
                    <a:pt x="136" y="59"/>
                  </a:lnTo>
                  <a:lnTo>
                    <a:pt x="1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3" name="Freeform 28"/>
            <p:cNvSpPr>
              <a:spLocks/>
            </p:cNvSpPr>
            <p:nvPr/>
          </p:nvSpPr>
          <p:spPr bwMode="auto">
            <a:xfrm>
              <a:off x="3531" y="2166"/>
              <a:ext cx="65" cy="69"/>
            </a:xfrm>
            <a:custGeom>
              <a:avLst/>
              <a:gdLst>
                <a:gd name="T0" fmla="*/ 9 w 129"/>
                <a:gd name="T1" fmla="*/ 4 h 139"/>
                <a:gd name="T2" fmla="*/ 8 w 129"/>
                <a:gd name="T3" fmla="*/ 5 h 139"/>
                <a:gd name="T4" fmla="*/ 8 w 129"/>
                <a:gd name="T5" fmla="*/ 6 h 139"/>
                <a:gd name="T6" fmla="*/ 8 w 129"/>
                <a:gd name="T7" fmla="*/ 6 h 139"/>
                <a:gd name="T8" fmla="*/ 7 w 129"/>
                <a:gd name="T9" fmla="*/ 7 h 139"/>
                <a:gd name="T10" fmla="*/ 7 w 129"/>
                <a:gd name="T11" fmla="*/ 7 h 139"/>
                <a:gd name="T12" fmla="*/ 6 w 129"/>
                <a:gd name="T13" fmla="*/ 8 h 139"/>
                <a:gd name="T14" fmla="*/ 5 w 129"/>
                <a:gd name="T15" fmla="*/ 8 h 139"/>
                <a:gd name="T16" fmla="*/ 5 w 129"/>
                <a:gd name="T17" fmla="*/ 8 h 139"/>
                <a:gd name="T18" fmla="*/ 4 w 129"/>
                <a:gd name="T19" fmla="*/ 8 h 139"/>
                <a:gd name="T20" fmla="*/ 3 w 129"/>
                <a:gd name="T21" fmla="*/ 8 h 139"/>
                <a:gd name="T22" fmla="*/ 2 w 129"/>
                <a:gd name="T23" fmla="*/ 7 h 139"/>
                <a:gd name="T24" fmla="*/ 2 w 129"/>
                <a:gd name="T25" fmla="*/ 7 h 139"/>
                <a:gd name="T26" fmla="*/ 1 w 129"/>
                <a:gd name="T27" fmla="*/ 6 h 139"/>
                <a:gd name="T28" fmla="*/ 1 w 129"/>
                <a:gd name="T29" fmla="*/ 6 h 139"/>
                <a:gd name="T30" fmla="*/ 1 w 129"/>
                <a:gd name="T31" fmla="*/ 5 h 139"/>
                <a:gd name="T32" fmla="*/ 0 w 129"/>
                <a:gd name="T33" fmla="*/ 4 h 139"/>
                <a:gd name="T34" fmla="*/ 1 w 129"/>
                <a:gd name="T35" fmla="*/ 3 h 139"/>
                <a:gd name="T36" fmla="*/ 1 w 129"/>
                <a:gd name="T37" fmla="*/ 2 h 139"/>
                <a:gd name="T38" fmla="*/ 1 w 129"/>
                <a:gd name="T39" fmla="*/ 2 h 139"/>
                <a:gd name="T40" fmla="*/ 2 w 129"/>
                <a:gd name="T41" fmla="*/ 1 h 139"/>
                <a:gd name="T42" fmla="*/ 2 w 129"/>
                <a:gd name="T43" fmla="*/ 0 h 139"/>
                <a:gd name="T44" fmla="*/ 3 w 129"/>
                <a:gd name="T45" fmla="*/ 0 h 139"/>
                <a:gd name="T46" fmla="*/ 4 w 129"/>
                <a:gd name="T47" fmla="*/ 0 h 139"/>
                <a:gd name="T48" fmla="*/ 5 w 129"/>
                <a:gd name="T49" fmla="*/ 0 h 139"/>
                <a:gd name="T50" fmla="*/ 5 w 129"/>
                <a:gd name="T51" fmla="*/ 0 h 139"/>
                <a:gd name="T52" fmla="*/ 6 w 129"/>
                <a:gd name="T53" fmla="*/ 0 h 139"/>
                <a:gd name="T54" fmla="*/ 7 w 129"/>
                <a:gd name="T55" fmla="*/ 0 h 139"/>
                <a:gd name="T56" fmla="*/ 7 w 129"/>
                <a:gd name="T57" fmla="*/ 1 h 139"/>
                <a:gd name="T58" fmla="*/ 8 w 129"/>
                <a:gd name="T59" fmla="*/ 2 h 139"/>
                <a:gd name="T60" fmla="*/ 8 w 129"/>
                <a:gd name="T61" fmla="*/ 2 h 139"/>
                <a:gd name="T62" fmla="*/ 8 w 129"/>
                <a:gd name="T63" fmla="*/ 3 h 139"/>
                <a:gd name="T64" fmla="*/ 9 w 129"/>
                <a:gd name="T65" fmla="*/ 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9"/>
                <a:gd name="T101" fmla="*/ 129 w 12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9">
                  <a:moveTo>
                    <a:pt x="129" y="70"/>
                  </a:moveTo>
                  <a:lnTo>
                    <a:pt x="128" y="83"/>
                  </a:lnTo>
                  <a:lnTo>
                    <a:pt x="124" y="96"/>
                  </a:lnTo>
                  <a:lnTo>
                    <a:pt x="118" y="108"/>
                  </a:lnTo>
                  <a:lnTo>
                    <a:pt x="111" y="118"/>
                  </a:lnTo>
                  <a:lnTo>
                    <a:pt x="100" y="127"/>
                  </a:lnTo>
                  <a:lnTo>
                    <a:pt x="90" y="133"/>
                  </a:lnTo>
                  <a:lnTo>
                    <a:pt x="77" y="138"/>
                  </a:lnTo>
                  <a:lnTo>
                    <a:pt x="65" y="139"/>
                  </a:lnTo>
                  <a:lnTo>
                    <a:pt x="52" y="138"/>
                  </a:lnTo>
                  <a:lnTo>
                    <a:pt x="39" y="133"/>
                  </a:lnTo>
                  <a:lnTo>
                    <a:pt x="29" y="127"/>
                  </a:lnTo>
                  <a:lnTo>
                    <a:pt x="18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18" y="21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1" y="21"/>
                  </a:lnTo>
                  <a:lnTo>
                    <a:pt x="118" y="32"/>
                  </a:lnTo>
                  <a:lnTo>
                    <a:pt x="124" y="43"/>
                  </a:lnTo>
                  <a:lnTo>
                    <a:pt x="128" y="56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F2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4" name="Freeform 29"/>
            <p:cNvSpPr>
              <a:spLocks/>
            </p:cNvSpPr>
            <p:nvPr/>
          </p:nvSpPr>
          <p:spPr bwMode="auto">
            <a:xfrm>
              <a:off x="3533" y="2168"/>
              <a:ext cx="61" cy="65"/>
            </a:xfrm>
            <a:custGeom>
              <a:avLst/>
              <a:gdLst>
                <a:gd name="T0" fmla="*/ 8 w 121"/>
                <a:gd name="T1" fmla="*/ 5 h 130"/>
                <a:gd name="T2" fmla="*/ 8 w 121"/>
                <a:gd name="T3" fmla="*/ 5 h 130"/>
                <a:gd name="T4" fmla="*/ 8 w 121"/>
                <a:gd name="T5" fmla="*/ 6 h 130"/>
                <a:gd name="T6" fmla="*/ 7 w 121"/>
                <a:gd name="T7" fmla="*/ 7 h 130"/>
                <a:gd name="T8" fmla="*/ 7 w 121"/>
                <a:gd name="T9" fmla="*/ 7 h 130"/>
                <a:gd name="T10" fmla="*/ 6 w 121"/>
                <a:gd name="T11" fmla="*/ 8 h 130"/>
                <a:gd name="T12" fmla="*/ 6 w 121"/>
                <a:gd name="T13" fmla="*/ 8 h 130"/>
                <a:gd name="T14" fmla="*/ 5 w 121"/>
                <a:gd name="T15" fmla="*/ 9 h 130"/>
                <a:gd name="T16" fmla="*/ 4 w 121"/>
                <a:gd name="T17" fmla="*/ 9 h 130"/>
                <a:gd name="T18" fmla="*/ 3 w 121"/>
                <a:gd name="T19" fmla="*/ 9 h 130"/>
                <a:gd name="T20" fmla="*/ 3 w 121"/>
                <a:gd name="T21" fmla="*/ 8 h 130"/>
                <a:gd name="T22" fmla="*/ 2 w 121"/>
                <a:gd name="T23" fmla="*/ 8 h 130"/>
                <a:gd name="T24" fmla="*/ 2 w 121"/>
                <a:gd name="T25" fmla="*/ 7 h 130"/>
                <a:gd name="T26" fmla="*/ 1 w 121"/>
                <a:gd name="T27" fmla="*/ 7 h 130"/>
                <a:gd name="T28" fmla="*/ 1 w 121"/>
                <a:gd name="T29" fmla="*/ 6 h 130"/>
                <a:gd name="T30" fmla="*/ 1 w 121"/>
                <a:gd name="T31" fmla="*/ 5 h 130"/>
                <a:gd name="T32" fmla="*/ 0 w 121"/>
                <a:gd name="T33" fmla="*/ 5 h 130"/>
                <a:gd name="T34" fmla="*/ 1 w 121"/>
                <a:gd name="T35" fmla="*/ 4 h 130"/>
                <a:gd name="T36" fmla="*/ 1 w 121"/>
                <a:gd name="T37" fmla="*/ 3 h 130"/>
                <a:gd name="T38" fmla="*/ 1 w 121"/>
                <a:gd name="T39" fmla="*/ 2 h 130"/>
                <a:gd name="T40" fmla="*/ 2 w 121"/>
                <a:gd name="T41" fmla="*/ 2 h 130"/>
                <a:gd name="T42" fmla="*/ 2 w 121"/>
                <a:gd name="T43" fmla="*/ 1 h 130"/>
                <a:gd name="T44" fmla="*/ 3 w 121"/>
                <a:gd name="T45" fmla="*/ 1 h 130"/>
                <a:gd name="T46" fmla="*/ 3 w 121"/>
                <a:gd name="T47" fmla="*/ 1 h 130"/>
                <a:gd name="T48" fmla="*/ 4 w 121"/>
                <a:gd name="T49" fmla="*/ 0 h 130"/>
                <a:gd name="T50" fmla="*/ 5 w 121"/>
                <a:gd name="T51" fmla="*/ 1 h 130"/>
                <a:gd name="T52" fmla="*/ 6 w 121"/>
                <a:gd name="T53" fmla="*/ 1 h 130"/>
                <a:gd name="T54" fmla="*/ 6 w 121"/>
                <a:gd name="T55" fmla="*/ 1 h 130"/>
                <a:gd name="T56" fmla="*/ 7 w 121"/>
                <a:gd name="T57" fmla="*/ 2 h 130"/>
                <a:gd name="T58" fmla="*/ 7 w 121"/>
                <a:gd name="T59" fmla="*/ 2 h 130"/>
                <a:gd name="T60" fmla="*/ 8 w 121"/>
                <a:gd name="T61" fmla="*/ 3 h 130"/>
                <a:gd name="T62" fmla="*/ 8 w 121"/>
                <a:gd name="T63" fmla="*/ 4 h 130"/>
                <a:gd name="T64" fmla="*/ 8 w 121"/>
                <a:gd name="T65" fmla="*/ 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30"/>
                <a:gd name="T101" fmla="*/ 121 w 121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30">
                  <a:moveTo>
                    <a:pt x="121" y="65"/>
                  </a:moveTo>
                  <a:lnTo>
                    <a:pt x="119" y="77"/>
                  </a:lnTo>
                  <a:lnTo>
                    <a:pt x="116" y="90"/>
                  </a:lnTo>
                  <a:lnTo>
                    <a:pt x="110" y="102"/>
                  </a:lnTo>
                  <a:lnTo>
                    <a:pt x="102" y="111"/>
                  </a:lnTo>
                  <a:lnTo>
                    <a:pt x="94" y="119"/>
                  </a:lnTo>
                  <a:lnTo>
                    <a:pt x="84" y="125"/>
                  </a:lnTo>
                  <a:lnTo>
                    <a:pt x="72" y="129"/>
                  </a:lnTo>
                  <a:lnTo>
                    <a:pt x="60" y="130"/>
                  </a:lnTo>
                  <a:lnTo>
                    <a:pt x="47" y="129"/>
                  </a:lnTo>
                  <a:lnTo>
                    <a:pt x="37" y="125"/>
                  </a:lnTo>
                  <a:lnTo>
                    <a:pt x="26" y="119"/>
                  </a:lnTo>
                  <a:lnTo>
                    <a:pt x="17" y="111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3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7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2" y="1"/>
                  </a:lnTo>
                  <a:lnTo>
                    <a:pt x="84" y="5"/>
                  </a:lnTo>
                  <a:lnTo>
                    <a:pt x="94" y="12"/>
                  </a:lnTo>
                  <a:lnTo>
                    <a:pt x="102" y="19"/>
                  </a:lnTo>
                  <a:lnTo>
                    <a:pt x="110" y="29"/>
                  </a:lnTo>
                  <a:lnTo>
                    <a:pt x="116" y="39"/>
                  </a:lnTo>
                  <a:lnTo>
                    <a:pt x="119" y="52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E5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5" name="Freeform 30"/>
            <p:cNvSpPr>
              <a:spLocks/>
            </p:cNvSpPr>
            <p:nvPr/>
          </p:nvSpPr>
          <p:spPr bwMode="auto">
            <a:xfrm>
              <a:off x="3535" y="2170"/>
              <a:ext cx="57" cy="61"/>
            </a:xfrm>
            <a:custGeom>
              <a:avLst/>
              <a:gdLst>
                <a:gd name="T0" fmla="*/ 8 w 114"/>
                <a:gd name="T1" fmla="*/ 4 h 122"/>
                <a:gd name="T2" fmla="*/ 8 w 114"/>
                <a:gd name="T3" fmla="*/ 5 h 122"/>
                <a:gd name="T4" fmla="*/ 7 w 114"/>
                <a:gd name="T5" fmla="*/ 6 h 122"/>
                <a:gd name="T6" fmla="*/ 7 w 114"/>
                <a:gd name="T7" fmla="*/ 6 h 122"/>
                <a:gd name="T8" fmla="*/ 7 w 114"/>
                <a:gd name="T9" fmla="*/ 7 h 122"/>
                <a:gd name="T10" fmla="*/ 6 w 114"/>
                <a:gd name="T11" fmla="*/ 7 h 122"/>
                <a:gd name="T12" fmla="*/ 5 w 114"/>
                <a:gd name="T13" fmla="*/ 8 h 122"/>
                <a:gd name="T14" fmla="*/ 5 w 114"/>
                <a:gd name="T15" fmla="*/ 8 h 122"/>
                <a:gd name="T16" fmla="*/ 4 w 114"/>
                <a:gd name="T17" fmla="*/ 8 h 122"/>
                <a:gd name="T18" fmla="*/ 3 w 114"/>
                <a:gd name="T19" fmla="*/ 8 h 122"/>
                <a:gd name="T20" fmla="*/ 3 w 114"/>
                <a:gd name="T21" fmla="*/ 8 h 122"/>
                <a:gd name="T22" fmla="*/ 2 w 114"/>
                <a:gd name="T23" fmla="*/ 7 h 122"/>
                <a:gd name="T24" fmla="*/ 1 w 114"/>
                <a:gd name="T25" fmla="*/ 7 h 122"/>
                <a:gd name="T26" fmla="*/ 1 w 114"/>
                <a:gd name="T27" fmla="*/ 6 h 122"/>
                <a:gd name="T28" fmla="*/ 1 w 114"/>
                <a:gd name="T29" fmla="*/ 6 h 122"/>
                <a:gd name="T30" fmla="*/ 1 w 114"/>
                <a:gd name="T31" fmla="*/ 5 h 122"/>
                <a:gd name="T32" fmla="*/ 0 w 114"/>
                <a:gd name="T33" fmla="*/ 4 h 122"/>
                <a:gd name="T34" fmla="*/ 1 w 114"/>
                <a:gd name="T35" fmla="*/ 3 h 122"/>
                <a:gd name="T36" fmla="*/ 1 w 114"/>
                <a:gd name="T37" fmla="*/ 3 h 122"/>
                <a:gd name="T38" fmla="*/ 1 w 114"/>
                <a:gd name="T39" fmla="*/ 2 h 122"/>
                <a:gd name="T40" fmla="*/ 1 w 114"/>
                <a:gd name="T41" fmla="*/ 2 h 122"/>
                <a:gd name="T42" fmla="*/ 2 w 114"/>
                <a:gd name="T43" fmla="*/ 1 h 122"/>
                <a:gd name="T44" fmla="*/ 3 w 114"/>
                <a:gd name="T45" fmla="*/ 1 h 122"/>
                <a:gd name="T46" fmla="*/ 3 w 114"/>
                <a:gd name="T47" fmla="*/ 1 h 122"/>
                <a:gd name="T48" fmla="*/ 4 w 114"/>
                <a:gd name="T49" fmla="*/ 0 h 122"/>
                <a:gd name="T50" fmla="*/ 5 w 114"/>
                <a:gd name="T51" fmla="*/ 1 h 122"/>
                <a:gd name="T52" fmla="*/ 5 w 114"/>
                <a:gd name="T53" fmla="*/ 1 h 122"/>
                <a:gd name="T54" fmla="*/ 6 w 114"/>
                <a:gd name="T55" fmla="*/ 1 h 122"/>
                <a:gd name="T56" fmla="*/ 7 w 114"/>
                <a:gd name="T57" fmla="*/ 2 h 122"/>
                <a:gd name="T58" fmla="*/ 7 w 114"/>
                <a:gd name="T59" fmla="*/ 2 h 122"/>
                <a:gd name="T60" fmla="*/ 7 w 114"/>
                <a:gd name="T61" fmla="*/ 3 h 122"/>
                <a:gd name="T62" fmla="*/ 8 w 114"/>
                <a:gd name="T63" fmla="*/ 3 h 122"/>
                <a:gd name="T64" fmla="*/ 8 w 114"/>
                <a:gd name="T65" fmla="*/ 4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2"/>
                <a:gd name="T101" fmla="*/ 114 w 114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2">
                  <a:moveTo>
                    <a:pt x="114" y="61"/>
                  </a:moveTo>
                  <a:lnTo>
                    <a:pt x="113" y="73"/>
                  </a:lnTo>
                  <a:lnTo>
                    <a:pt x="110" y="85"/>
                  </a:lnTo>
                  <a:lnTo>
                    <a:pt x="105" y="95"/>
                  </a:lnTo>
                  <a:lnTo>
                    <a:pt x="98" y="103"/>
                  </a:lnTo>
                  <a:lnTo>
                    <a:pt x="89" y="111"/>
                  </a:lnTo>
                  <a:lnTo>
                    <a:pt x="80" y="117"/>
                  </a:lnTo>
                  <a:lnTo>
                    <a:pt x="68" y="121"/>
                  </a:lnTo>
                  <a:lnTo>
                    <a:pt x="57" y="122"/>
                  </a:lnTo>
                  <a:lnTo>
                    <a:pt x="45" y="121"/>
                  </a:lnTo>
                  <a:lnTo>
                    <a:pt x="35" y="117"/>
                  </a:lnTo>
                  <a:lnTo>
                    <a:pt x="25" y="111"/>
                  </a:lnTo>
                  <a:lnTo>
                    <a:pt x="16" y="103"/>
                  </a:lnTo>
                  <a:lnTo>
                    <a:pt x="9" y="95"/>
                  </a:lnTo>
                  <a:lnTo>
                    <a:pt x="5" y="85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8" y="18"/>
                  </a:lnTo>
                  <a:lnTo>
                    <a:pt x="105" y="26"/>
                  </a:lnTo>
                  <a:lnTo>
                    <a:pt x="110" y="36"/>
                  </a:lnTo>
                  <a:lnTo>
                    <a:pt x="113" y="48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6" name="Freeform 31"/>
            <p:cNvSpPr>
              <a:spLocks/>
            </p:cNvSpPr>
            <p:nvPr/>
          </p:nvSpPr>
          <p:spPr bwMode="auto">
            <a:xfrm>
              <a:off x="3537" y="2172"/>
              <a:ext cx="53" cy="57"/>
            </a:xfrm>
            <a:custGeom>
              <a:avLst/>
              <a:gdLst>
                <a:gd name="T0" fmla="*/ 6 w 107"/>
                <a:gd name="T1" fmla="*/ 4 h 114"/>
                <a:gd name="T2" fmla="*/ 6 w 107"/>
                <a:gd name="T3" fmla="*/ 5 h 114"/>
                <a:gd name="T4" fmla="*/ 6 w 107"/>
                <a:gd name="T5" fmla="*/ 5 h 114"/>
                <a:gd name="T6" fmla="*/ 6 w 107"/>
                <a:gd name="T7" fmla="*/ 6 h 114"/>
                <a:gd name="T8" fmla="*/ 5 w 107"/>
                <a:gd name="T9" fmla="*/ 7 h 114"/>
                <a:gd name="T10" fmla="*/ 5 w 107"/>
                <a:gd name="T11" fmla="*/ 7 h 114"/>
                <a:gd name="T12" fmla="*/ 4 w 107"/>
                <a:gd name="T13" fmla="*/ 7 h 114"/>
                <a:gd name="T14" fmla="*/ 3 w 107"/>
                <a:gd name="T15" fmla="*/ 8 h 114"/>
                <a:gd name="T16" fmla="*/ 3 w 107"/>
                <a:gd name="T17" fmla="*/ 8 h 114"/>
                <a:gd name="T18" fmla="*/ 2 w 107"/>
                <a:gd name="T19" fmla="*/ 8 h 114"/>
                <a:gd name="T20" fmla="*/ 2 w 107"/>
                <a:gd name="T21" fmla="*/ 7 h 114"/>
                <a:gd name="T22" fmla="*/ 1 w 107"/>
                <a:gd name="T23" fmla="*/ 7 h 114"/>
                <a:gd name="T24" fmla="*/ 1 w 107"/>
                <a:gd name="T25" fmla="*/ 7 h 114"/>
                <a:gd name="T26" fmla="*/ 0 w 107"/>
                <a:gd name="T27" fmla="*/ 6 h 114"/>
                <a:gd name="T28" fmla="*/ 0 w 107"/>
                <a:gd name="T29" fmla="*/ 5 h 114"/>
                <a:gd name="T30" fmla="*/ 0 w 107"/>
                <a:gd name="T31" fmla="*/ 5 h 114"/>
                <a:gd name="T32" fmla="*/ 0 w 107"/>
                <a:gd name="T33" fmla="*/ 4 h 114"/>
                <a:gd name="T34" fmla="*/ 0 w 107"/>
                <a:gd name="T35" fmla="*/ 3 h 114"/>
                <a:gd name="T36" fmla="*/ 0 w 107"/>
                <a:gd name="T37" fmla="*/ 3 h 114"/>
                <a:gd name="T38" fmla="*/ 0 w 107"/>
                <a:gd name="T39" fmla="*/ 2 h 114"/>
                <a:gd name="T40" fmla="*/ 1 w 107"/>
                <a:gd name="T41" fmla="*/ 1 h 114"/>
                <a:gd name="T42" fmla="*/ 1 w 107"/>
                <a:gd name="T43" fmla="*/ 1 h 114"/>
                <a:gd name="T44" fmla="*/ 2 w 107"/>
                <a:gd name="T45" fmla="*/ 1 h 114"/>
                <a:gd name="T46" fmla="*/ 2 w 107"/>
                <a:gd name="T47" fmla="*/ 1 h 114"/>
                <a:gd name="T48" fmla="*/ 3 w 107"/>
                <a:gd name="T49" fmla="*/ 0 h 114"/>
                <a:gd name="T50" fmla="*/ 3 w 107"/>
                <a:gd name="T51" fmla="*/ 1 h 114"/>
                <a:gd name="T52" fmla="*/ 4 w 107"/>
                <a:gd name="T53" fmla="*/ 1 h 114"/>
                <a:gd name="T54" fmla="*/ 5 w 107"/>
                <a:gd name="T55" fmla="*/ 1 h 114"/>
                <a:gd name="T56" fmla="*/ 5 w 107"/>
                <a:gd name="T57" fmla="*/ 1 h 114"/>
                <a:gd name="T58" fmla="*/ 6 w 107"/>
                <a:gd name="T59" fmla="*/ 2 h 114"/>
                <a:gd name="T60" fmla="*/ 6 w 107"/>
                <a:gd name="T61" fmla="*/ 3 h 114"/>
                <a:gd name="T62" fmla="*/ 6 w 107"/>
                <a:gd name="T63" fmla="*/ 3 h 114"/>
                <a:gd name="T64" fmla="*/ 6 w 10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14"/>
                <a:gd name="T101" fmla="*/ 107 w 10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14">
                  <a:moveTo>
                    <a:pt x="107" y="57"/>
                  </a:moveTo>
                  <a:lnTo>
                    <a:pt x="106" y="68"/>
                  </a:lnTo>
                  <a:lnTo>
                    <a:pt x="102" y="79"/>
                  </a:lnTo>
                  <a:lnTo>
                    <a:pt x="97" y="89"/>
                  </a:lnTo>
                  <a:lnTo>
                    <a:pt x="91" y="97"/>
                  </a:lnTo>
                  <a:lnTo>
                    <a:pt x="83" y="104"/>
                  </a:lnTo>
                  <a:lnTo>
                    <a:pt x="73" y="110"/>
                  </a:lnTo>
                  <a:lnTo>
                    <a:pt x="63" y="113"/>
                  </a:lnTo>
                  <a:lnTo>
                    <a:pt x="53" y="114"/>
                  </a:lnTo>
                  <a:lnTo>
                    <a:pt x="42" y="113"/>
                  </a:lnTo>
                  <a:lnTo>
                    <a:pt x="32" y="110"/>
                  </a:lnTo>
                  <a:lnTo>
                    <a:pt x="23" y="104"/>
                  </a:lnTo>
                  <a:lnTo>
                    <a:pt x="16" y="97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7" y="26"/>
                  </a:lnTo>
                  <a:lnTo>
                    <a:pt x="102" y="35"/>
                  </a:lnTo>
                  <a:lnTo>
                    <a:pt x="106" y="45"/>
                  </a:lnTo>
                  <a:lnTo>
                    <a:pt x="107" y="57"/>
                  </a:lnTo>
                  <a:close/>
                </a:path>
              </a:pathLst>
            </a:custGeom>
            <a:solidFill>
              <a:srgbClr val="CC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7" name="Freeform 32"/>
            <p:cNvSpPr>
              <a:spLocks/>
            </p:cNvSpPr>
            <p:nvPr/>
          </p:nvSpPr>
          <p:spPr bwMode="auto">
            <a:xfrm>
              <a:off x="3539" y="2174"/>
              <a:ext cx="49" cy="53"/>
            </a:xfrm>
            <a:custGeom>
              <a:avLst/>
              <a:gdLst>
                <a:gd name="T0" fmla="*/ 6 w 99"/>
                <a:gd name="T1" fmla="*/ 4 h 106"/>
                <a:gd name="T2" fmla="*/ 6 w 99"/>
                <a:gd name="T3" fmla="*/ 4 h 106"/>
                <a:gd name="T4" fmla="*/ 6 w 99"/>
                <a:gd name="T5" fmla="*/ 5 h 106"/>
                <a:gd name="T6" fmla="*/ 5 w 99"/>
                <a:gd name="T7" fmla="*/ 6 h 106"/>
                <a:gd name="T8" fmla="*/ 5 w 99"/>
                <a:gd name="T9" fmla="*/ 6 h 106"/>
                <a:gd name="T10" fmla="*/ 4 w 99"/>
                <a:gd name="T11" fmla="*/ 6 h 106"/>
                <a:gd name="T12" fmla="*/ 4 w 99"/>
                <a:gd name="T13" fmla="*/ 7 h 106"/>
                <a:gd name="T14" fmla="*/ 3 w 99"/>
                <a:gd name="T15" fmla="*/ 7 h 106"/>
                <a:gd name="T16" fmla="*/ 3 w 99"/>
                <a:gd name="T17" fmla="*/ 7 h 106"/>
                <a:gd name="T18" fmla="*/ 2 w 99"/>
                <a:gd name="T19" fmla="*/ 7 h 106"/>
                <a:gd name="T20" fmla="*/ 1 w 99"/>
                <a:gd name="T21" fmla="*/ 7 h 106"/>
                <a:gd name="T22" fmla="*/ 1 w 99"/>
                <a:gd name="T23" fmla="*/ 6 h 106"/>
                <a:gd name="T24" fmla="*/ 0 w 99"/>
                <a:gd name="T25" fmla="*/ 6 h 106"/>
                <a:gd name="T26" fmla="*/ 0 w 99"/>
                <a:gd name="T27" fmla="*/ 6 h 106"/>
                <a:gd name="T28" fmla="*/ 0 w 99"/>
                <a:gd name="T29" fmla="*/ 5 h 106"/>
                <a:gd name="T30" fmla="*/ 0 w 99"/>
                <a:gd name="T31" fmla="*/ 4 h 106"/>
                <a:gd name="T32" fmla="*/ 0 w 99"/>
                <a:gd name="T33" fmla="*/ 4 h 106"/>
                <a:gd name="T34" fmla="*/ 0 w 99"/>
                <a:gd name="T35" fmla="*/ 3 h 106"/>
                <a:gd name="T36" fmla="*/ 0 w 99"/>
                <a:gd name="T37" fmla="*/ 2 h 106"/>
                <a:gd name="T38" fmla="*/ 0 w 99"/>
                <a:gd name="T39" fmla="*/ 2 h 106"/>
                <a:gd name="T40" fmla="*/ 0 w 99"/>
                <a:gd name="T41" fmla="*/ 1 h 106"/>
                <a:gd name="T42" fmla="*/ 1 w 99"/>
                <a:gd name="T43" fmla="*/ 1 h 106"/>
                <a:gd name="T44" fmla="*/ 1 w 99"/>
                <a:gd name="T45" fmla="*/ 1 h 106"/>
                <a:gd name="T46" fmla="*/ 2 w 99"/>
                <a:gd name="T47" fmla="*/ 1 h 106"/>
                <a:gd name="T48" fmla="*/ 3 w 99"/>
                <a:gd name="T49" fmla="*/ 0 h 106"/>
                <a:gd name="T50" fmla="*/ 3 w 99"/>
                <a:gd name="T51" fmla="*/ 1 h 106"/>
                <a:gd name="T52" fmla="*/ 4 w 99"/>
                <a:gd name="T53" fmla="*/ 1 h 106"/>
                <a:gd name="T54" fmla="*/ 4 w 99"/>
                <a:gd name="T55" fmla="*/ 1 h 106"/>
                <a:gd name="T56" fmla="*/ 5 w 99"/>
                <a:gd name="T57" fmla="*/ 1 h 106"/>
                <a:gd name="T58" fmla="*/ 5 w 99"/>
                <a:gd name="T59" fmla="*/ 2 h 106"/>
                <a:gd name="T60" fmla="*/ 6 w 99"/>
                <a:gd name="T61" fmla="*/ 2 h 106"/>
                <a:gd name="T62" fmla="*/ 6 w 99"/>
                <a:gd name="T63" fmla="*/ 3 h 106"/>
                <a:gd name="T64" fmla="*/ 6 w 99"/>
                <a:gd name="T65" fmla="*/ 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06"/>
                <a:gd name="T101" fmla="*/ 99 w 99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06">
                  <a:moveTo>
                    <a:pt x="99" y="53"/>
                  </a:moveTo>
                  <a:lnTo>
                    <a:pt x="98" y="63"/>
                  </a:lnTo>
                  <a:lnTo>
                    <a:pt x="96" y="73"/>
                  </a:lnTo>
                  <a:lnTo>
                    <a:pt x="91" y="83"/>
                  </a:lnTo>
                  <a:lnTo>
                    <a:pt x="85" y="90"/>
                  </a:lnTo>
                  <a:lnTo>
                    <a:pt x="77" y="96"/>
                  </a:lnTo>
                  <a:lnTo>
                    <a:pt x="69" y="101"/>
                  </a:lnTo>
                  <a:lnTo>
                    <a:pt x="60" y="104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3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6"/>
                  </a:lnTo>
                  <a:lnTo>
                    <a:pt x="91" y="23"/>
                  </a:lnTo>
                  <a:lnTo>
                    <a:pt x="96" y="32"/>
                  </a:lnTo>
                  <a:lnTo>
                    <a:pt x="98" y="42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B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8" name="Freeform 33"/>
            <p:cNvSpPr>
              <a:spLocks/>
            </p:cNvSpPr>
            <p:nvPr/>
          </p:nvSpPr>
          <p:spPr bwMode="auto">
            <a:xfrm>
              <a:off x="3541" y="2176"/>
              <a:ext cx="45" cy="49"/>
            </a:xfrm>
            <a:custGeom>
              <a:avLst/>
              <a:gdLst>
                <a:gd name="T0" fmla="*/ 5 w 91"/>
                <a:gd name="T1" fmla="*/ 4 h 98"/>
                <a:gd name="T2" fmla="*/ 5 w 91"/>
                <a:gd name="T3" fmla="*/ 4 h 98"/>
                <a:gd name="T4" fmla="*/ 5 w 91"/>
                <a:gd name="T5" fmla="*/ 5 h 98"/>
                <a:gd name="T6" fmla="*/ 5 w 91"/>
                <a:gd name="T7" fmla="*/ 5 h 98"/>
                <a:gd name="T8" fmla="*/ 4 w 91"/>
                <a:gd name="T9" fmla="*/ 6 h 98"/>
                <a:gd name="T10" fmla="*/ 4 w 91"/>
                <a:gd name="T11" fmla="*/ 6 h 98"/>
                <a:gd name="T12" fmla="*/ 3 w 91"/>
                <a:gd name="T13" fmla="*/ 6 h 98"/>
                <a:gd name="T14" fmla="*/ 3 w 91"/>
                <a:gd name="T15" fmla="*/ 7 h 98"/>
                <a:gd name="T16" fmla="*/ 2 w 91"/>
                <a:gd name="T17" fmla="*/ 7 h 98"/>
                <a:gd name="T18" fmla="*/ 2 w 91"/>
                <a:gd name="T19" fmla="*/ 7 h 98"/>
                <a:gd name="T20" fmla="*/ 1 w 91"/>
                <a:gd name="T21" fmla="*/ 6 h 98"/>
                <a:gd name="T22" fmla="*/ 1 w 91"/>
                <a:gd name="T23" fmla="*/ 6 h 98"/>
                <a:gd name="T24" fmla="*/ 0 w 91"/>
                <a:gd name="T25" fmla="*/ 6 h 98"/>
                <a:gd name="T26" fmla="*/ 0 w 91"/>
                <a:gd name="T27" fmla="*/ 5 h 98"/>
                <a:gd name="T28" fmla="*/ 0 w 91"/>
                <a:gd name="T29" fmla="*/ 5 h 98"/>
                <a:gd name="T30" fmla="*/ 0 w 91"/>
                <a:gd name="T31" fmla="*/ 4 h 98"/>
                <a:gd name="T32" fmla="*/ 0 w 91"/>
                <a:gd name="T33" fmla="*/ 4 h 98"/>
                <a:gd name="T34" fmla="*/ 0 w 91"/>
                <a:gd name="T35" fmla="*/ 3 h 98"/>
                <a:gd name="T36" fmla="*/ 0 w 91"/>
                <a:gd name="T37" fmla="*/ 2 h 98"/>
                <a:gd name="T38" fmla="*/ 0 w 91"/>
                <a:gd name="T39" fmla="*/ 2 h 98"/>
                <a:gd name="T40" fmla="*/ 0 w 91"/>
                <a:gd name="T41" fmla="*/ 1 h 98"/>
                <a:gd name="T42" fmla="*/ 1 w 91"/>
                <a:gd name="T43" fmla="*/ 1 h 98"/>
                <a:gd name="T44" fmla="*/ 1 w 91"/>
                <a:gd name="T45" fmla="*/ 1 h 98"/>
                <a:gd name="T46" fmla="*/ 2 w 91"/>
                <a:gd name="T47" fmla="*/ 1 h 98"/>
                <a:gd name="T48" fmla="*/ 2 w 91"/>
                <a:gd name="T49" fmla="*/ 0 h 98"/>
                <a:gd name="T50" fmla="*/ 3 w 91"/>
                <a:gd name="T51" fmla="*/ 1 h 98"/>
                <a:gd name="T52" fmla="*/ 3 w 91"/>
                <a:gd name="T53" fmla="*/ 1 h 98"/>
                <a:gd name="T54" fmla="*/ 4 w 91"/>
                <a:gd name="T55" fmla="*/ 1 h 98"/>
                <a:gd name="T56" fmla="*/ 4 w 91"/>
                <a:gd name="T57" fmla="*/ 1 h 98"/>
                <a:gd name="T58" fmla="*/ 5 w 91"/>
                <a:gd name="T59" fmla="*/ 2 h 98"/>
                <a:gd name="T60" fmla="*/ 5 w 91"/>
                <a:gd name="T61" fmla="*/ 2 h 98"/>
                <a:gd name="T62" fmla="*/ 5 w 91"/>
                <a:gd name="T63" fmla="*/ 3 h 98"/>
                <a:gd name="T64" fmla="*/ 5 w 91"/>
                <a:gd name="T65" fmla="*/ 4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8"/>
                <a:gd name="T101" fmla="*/ 91 w 9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8">
                  <a:moveTo>
                    <a:pt x="91" y="49"/>
                  </a:moveTo>
                  <a:lnTo>
                    <a:pt x="89" y="59"/>
                  </a:lnTo>
                  <a:lnTo>
                    <a:pt x="87" y="68"/>
                  </a:lnTo>
                  <a:lnTo>
                    <a:pt x="83" y="76"/>
                  </a:lnTo>
                  <a:lnTo>
                    <a:pt x="77" y="83"/>
                  </a:lnTo>
                  <a:lnTo>
                    <a:pt x="70" y="90"/>
                  </a:lnTo>
                  <a:lnTo>
                    <a:pt x="63" y="95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5" y="97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8" y="76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4"/>
                  </a:lnTo>
                  <a:lnTo>
                    <a:pt x="83" y="22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A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29" name="Freeform 34"/>
            <p:cNvSpPr>
              <a:spLocks/>
            </p:cNvSpPr>
            <p:nvPr/>
          </p:nvSpPr>
          <p:spPr bwMode="auto">
            <a:xfrm>
              <a:off x="3543" y="2178"/>
              <a:ext cx="42" cy="45"/>
            </a:xfrm>
            <a:custGeom>
              <a:avLst/>
              <a:gdLst>
                <a:gd name="T0" fmla="*/ 6 w 84"/>
                <a:gd name="T1" fmla="*/ 3 h 90"/>
                <a:gd name="T2" fmla="*/ 6 w 84"/>
                <a:gd name="T3" fmla="*/ 4 h 90"/>
                <a:gd name="T4" fmla="*/ 6 w 84"/>
                <a:gd name="T5" fmla="*/ 4 h 90"/>
                <a:gd name="T6" fmla="*/ 5 w 84"/>
                <a:gd name="T7" fmla="*/ 5 h 90"/>
                <a:gd name="T8" fmla="*/ 5 w 84"/>
                <a:gd name="T9" fmla="*/ 5 h 90"/>
                <a:gd name="T10" fmla="*/ 5 w 84"/>
                <a:gd name="T11" fmla="*/ 6 h 90"/>
                <a:gd name="T12" fmla="*/ 4 w 84"/>
                <a:gd name="T13" fmla="*/ 6 h 90"/>
                <a:gd name="T14" fmla="*/ 4 w 84"/>
                <a:gd name="T15" fmla="*/ 6 h 90"/>
                <a:gd name="T16" fmla="*/ 3 w 84"/>
                <a:gd name="T17" fmla="*/ 6 h 90"/>
                <a:gd name="T18" fmla="*/ 3 w 84"/>
                <a:gd name="T19" fmla="*/ 6 h 90"/>
                <a:gd name="T20" fmla="*/ 2 w 84"/>
                <a:gd name="T21" fmla="*/ 6 h 90"/>
                <a:gd name="T22" fmla="*/ 2 w 84"/>
                <a:gd name="T23" fmla="*/ 6 h 90"/>
                <a:gd name="T24" fmla="*/ 1 w 84"/>
                <a:gd name="T25" fmla="*/ 5 h 90"/>
                <a:gd name="T26" fmla="*/ 1 w 84"/>
                <a:gd name="T27" fmla="*/ 5 h 90"/>
                <a:gd name="T28" fmla="*/ 1 w 84"/>
                <a:gd name="T29" fmla="*/ 4 h 90"/>
                <a:gd name="T30" fmla="*/ 1 w 84"/>
                <a:gd name="T31" fmla="*/ 4 h 90"/>
                <a:gd name="T32" fmla="*/ 0 w 84"/>
                <a:gd name="T33" fmla="*/ 3 h 90"/>
                <a:gd name="T34" fmla="*/ 1 w 84"/>
                <a:gd name="T35" fmla="*/ 3 h 90"/>
                <a:gd name="T36" fmla="*/ 1 w 84"/>
                <a:gd name="T37" fmla="*/ 2 h 90"/>
                <a:gd name="T38" fmla="*/ 1 w 84"/>
                <a:gd name="T39" fmla="*/ 2 h 90"/>
                <a:gd name="T40" fmla="*/ 1 w 84"/>
                <a:gd name="T41" fmla="*/ 1 h 90"/>
                <a:gd name="T42" fmla="*/ 2 w 84"/>
                <a:gd name="T43" fmla="*/ 1 h 90"/>
                <a:gd name="T44" fmla="*/ 2 w 84"/>
                <a:gd name="T45" fmla="*/ 1 h 90"/>
                <a:gd name="T46" fmla="*/ 3 w 84"/>
                <a:gd name="T47" fmla="*/ 1 h 90"/>
                <a:gd name="T48" fmla="*/ 3 w 84"/>
                <a:gd name="T49" fmla="*/ 0 h 90"/>
                <a:gd name="T50" fmla="*/ 4 w 84"/>
                <a:gd name="T51" fmla="*/ 1 h 90"/>
                <a:gd name="T52" fmla="*/ 4 w 84"/>
                <a:gd name="T53" fmla="*/ 1 h 90"/>
                <a:gd name="T54" fmla="*/ 5 w 84"/>
                <a:gd name="T55" fmla="*/ 1 h 90"/>
                <a:gd name="T56" fmla="*/ 5 w 84"/>
                <a:gd name="T57" fmla="*/ 1 h 90"/>
                <a:gd name="T58" fmla="*/ 5 w 84"/>
                <a:gd name="T59" fmla="*/ 2 h 90"/>
                <a:gd name="T60" fmla="*/ 6 w 84"/>
                <a:gd name="T61" fmla="*/ 2 h 90"/>
                <a:gd name="T62" fmla="*/ 6 w 84"/>
                <a:gd name="T63" fmla="*/ 3 h 90"/>
                <a:gd name="T64" fmla="*/ 6 w 8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84" y="45"/>
                  </a:moveTo>
                  <a:lnTo>
                    <a:pt x="83" y="54"/>
                  </a:lnTo>
                  <a:lnTo>
                    <a:pt x="81" y="62"/>
                  </a:lnTo>
                  <a:lnTo>
                    <a:pt x="77" y="70"/>
                  </a:lnTo>
                  <a:lnTo>
                    <a:pt x="72" y="77"/>
                  </a:lnTo>
                  <a:lnTo>
                    <a:pt x="65" y="82"/>
                  </a:lnTo>
                  <a:lnTo>
                    <a:pt x="58" y="86"/>
                  </a:lnTo>
                  <a:lnTo>
                    <a:pt x="50" y="88"/>
                  </a:lnTo>
                  <a:lnTo>
                    <a:pt x="42" y="90"/>
                  </a:lnTo>
                  <a:lnTo>
                    <a:pt x="33" y="88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7"/>
                  </a:lnTo>
                  <a:lnTo>
                    <a:pt x="7" y="70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3" y="3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A3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0" name="Freeform 35"/>
            <p:cNvSpPr>
              <a:spLocks/>
            </p:cNvSpPr>
            <p:nvPr/>
          </p:nvSpPr>
          <p:spPr bwMode="auto">
            <a:xfrm>
              <a:off x="3544" y="2180"/>
              <a:ext cx="38" cy="40"/>
            </a:xfrm>
            <a:custGeom>
              <a:avLst/>
              <a:gdLst>
                <a:gd name="T0" fmla="*/ 5 w 76"/>
                <a:gd name="T1" fmla="*/ 2 h 81"/>
                <a:gd name="T2" fmla="*/ 5 w 76"/>
                <a:gd name="T3" fmla="*/ 3 h 81"/>
                <a:gd name="T4" fmla="*/ 5 w 76"/>
                <a:gd name="T5" fmla="*/ 3 h 81"/>
                <a:gd name="T6" fmla="*/ 5 w 76"/>
                <a:gd name="T7" fmla="*/ 4 h 81"/>
                <a:gd name="T8" fmla="*/ 5 w 76"/>
                <a:gd name="T9" fmla="*/ 4 h 81"/>
                <a:gd name="T10" fmla="*/ 4 w 76"/>
                <a:gd name="T11" fmla="*/ 4 h 81"/>
                <a:gd name="T12" fmla="*/ 4 w 76"/>
                <a:gd name="T13" fmla="*/ 4 h 81"/>
                <a:gd name="T14" fmla="*/ 3 w 76"/>
                <a:gd name="T15" fmla="*/ 5 h 81"/>
                <a:gd name="T16" fmla="*/ 3 w 76"/>
                <a:gd name="T17" fmla="*/ 5 h 81"/>
                <a:gd name="T18" fmla="*/ 2 w 76"/>
                <a:gd name="T19" fmla="*/ 5 h 81"/>
                <a:gd name="T20" fmla="*/ 2 w 76"/>
                <a:gd name="T21" fmla="*/ 4 h 81"/>
                <a:gd name="T22" fmla="*/ 2 w 76"/>
                <a:gd name="T23" fmla="*/ 4 h 81"/>
                <a:gd name="T24" fmla="*/ 1 w 76"/>
                <a:gd name="T25" fmla="*/ 4 h 81"/>
                <a:gd name="T26" fmla="*/ 1 w 76"/>
                <a:gd name="T27" fmla="*/ 4 h 81"/>
                <a:gd name="T28" fmla="*/ 1 w 76"/>
                <a:gd name="T29" fmla="*/ 3 h 81"/>
                <a:gd name="T30" fmla="*/ 1 w 76"/>
                <a:gd name="T31" fmla="*/ 3 h 81"/>
                <a:gd name="T32" fmla="*/ 0 w 76"/>
                <a:gd name="T33" fmla="*/ 2 h 81"/>
                <a:gd name="T34" fmla="*/ 1 w 76"/>
                <a:gd name="T35" fmla="*/ 2 h 81"/>
                <a:gd name="T36" fmla="*/ 1 w 76"/>
                <a:gd name="T37" fmla="*/ 1 h 81"/>
                <a:gd name="T38" fmla="*/ 1 w 76"/>
                <a:gd name="T39" fmla="*/ 1 h 81"/>
                <a:gd name="T40" fmla="*/ 1 w 76"/>
                <a:gd name="T41" fmla="*/ 0 h 81"/>
                <a:gd name="T42" fmla="*/ 2 w 76"/>
                <a:gd name="T43" fmla="*/ 0 h 81"/>
                <a:gd name="T44" fmla="*/ 2 w 76"/>
                <a:gd name="T45" fmla="*/ 0 h 81"/>
                <a:gd name="T46" fmla="*/ 2 w 76"/>
                <a:gd name="T47" fmla="*/ 0 h 81"/>
                <a:gd name="T48" fmla="*/ 3 w 76"/>
                <a:gd name="T49" fmla="*/ 0 h 81"/>
                <a:gd name="T50" fmla="*/ 3 w 76"/>
                <a:gd name="T51" fmla="*/ 0 h 81"/>
                <a:gd name="T52" fmla="*/ 4 w 76"/>
                <a:gd name="T53" fmla="*/ 0 h 81"/>
                <a:gd name="T54" fmla="*/ 4 w 76"/>
                <a:gd name="T55" fmla="*/ 0 h 81"/>
                <a:gd name="T56" fmla="*/ 5 w 76"/>
                <a:gd name="T57" fmla="*/ 0 h 81"/>
                <a:gd name="T58" fmla="*/ 5 w 76"/>
                <a:gd name="T59" fmla="*/ 1 h 81"/>
                <a:gd name="T60" fmla="*/ 5 w 76"/>
                <a:gd name="T61" fmla="*/ 1 h 81"/>
                <a:gd name="T62" fmla="*/ 5 w 76"/>
                <a:gd name="T63" fmla="*/ 2 h 81"/>
                <a:gd name="T64" fmla="*/ 5 w 76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1"/>
                <a:gd name="T101" fmla="*/ 76 w 7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1">
                  <a:moveTo>
                    <a:pt x="76" y="41"/>
                  </a:moveTo>
                  <a:lnTo>
                    <a:pt x="74" y="49"/>
                  </a:lnTo>
                  <a:lnTo>
                    <a:pt x="73" y="57"/>
                  </a:lnTo>
                  <a:lnTo>
                    <a:pt x="70" y="64"/>
                  </a:lnTo>
                  <a:lnTo>
                    <a:pt x="65" y="69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6" y="80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8"/>
                  </a:lnTo>
                  <a:lnTo>
                    <a:pt x="17" y="74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33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rgbClr val="96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1" name="Freeform 36"/>
            <p:cNvSpPr>
              <a:spLocks/>
            </p:cNvSpPr>
            <p:nvPr/>
          </p:nvSpPr>
          <p:spPr bwMode="auto">
            <a:xfrm>
              <a:off x="3547" y="2182"/>
              <a:ext cx="34" cy="37"/>
            </a:xfrm>
            <a:custGeom>
              <a:avLst/>
              <a:gdLst>
                <a:gd name="T0" fmla="*/ 5 w 68"/>
                <a:gd name="T1" fmla="*/ 3 h 74"/>
                <a:gd name="T2" fmla="*/ 5 w 68"/>
                <a:gd name="T3" fmla="*/ 3 h 74"/>
                <a:gd name="T4" fmla="*/ 5 w 68"/>
                <a:gd name="T5" fmla="*/ 4 h 74"/>
                <a:gd name="T6" fmla="*/ 4 w 68"/>
                <a:gd name="T7" fmla="*/ 4 h 74"/>
                <a:gd name="T8" fmla="*/ 4 w 68"/>
                <a:gd name="T9" fmla="*/ 4 h 74"/>
                <a:gd name="T10" fmla="*/ 4 w 68"/>
                <a:gd name="T11" fmla="*/ 5 h 74"/>
                <a:gd name="T12" fmla="*/ 3 w 68"/>
                <a:gd name="T13" fmla="*/ 5 h 74"/>
                <a:gd name="T14" fmla="*/ 3 w 68"/>
                <a:gd name="T15" fmla="*/ 5 h 74"/>
                <a:gd name="T16" fmla="*/ 3 w 68"/>
                <a:gd name="T17" fmla="*/ 5 h 74"/>
                <a:gd name="T18" fmla="*/ 2 w 68"/>
                <a:gd name="T19" fmla="*/ 5 h 74"/>
                <a:gd name="T20" fmla="*/ 1 w 68"/>
                <a:gd name="T21" fmla="*/ 4 h 74"/>
                <a:gd name="T22" fmla="*/ 1 w 68"/>
                <a:gd name="T23" fmla="*/ 4 h 74"/>
                <a:gd name="T24" fmla="*/ 0 w 68"/>
                <a:gd name="T25" fmla="*/ 3 h 74"/>
                <a:gd name="T26" fmla="*/ 1 w 68"/>
                <a:gd name="T27" fmla="*/ 2 h 74"/>
                <a:gd name="T28" fmla="*/ 1 w 68"/>
                <a:gd name="T29" fmla="*/ 1 h 74"/>
                <a:gd name="T30" fmla="*/ 2 w 68"/>
                <a:gd name="T31" fmla="*/ 1 h 74"/>
                <a:gd name="T32" fmla="*/ 3 w 68"/>
                <a:gd name="T33" fmla="*/ 0 h 74"/>
                <a:gd name="T34" fmla="*/ 3 w 68"/>
                <a:gd name="T35" fmla="*/ 1 h 74"/>
                <a:gd name="T36" fmla="*/ 3 w 68"/>
                <a:gd name="T37" fmla="*/ 1 h 74"/>
                <a:gd name="T38" fmla="*/ 4 w 68"/>
                <a:gd name="T39" fmla="*/ 1 h 74"/>
                <a:gd name="T40" fmla="*/ 4 w 68"/>
                <a:gd name="T41" fmla="*/ 1 h 74"/>
                <a:gd name="T42" fmla="*/ 4 w 68"/>
                <a:gd name="T43" fmla="*/ 1 h 74"/>
                <a:gd name="T44" fmla="*/ 5 w 68"/>
                <a:gd name="T45" fmla="*/ 2 h 74"/>
                <a:gd name="T46" fmla="*/ 5 w 68"/>
                <a:gd name="T47" fmla="*/ 2 h 74"/>
                <a:gd name="T48" fmla="*/ 5 w 68"/>
                <a:gd name="T49" fmla="*/ 3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4"/>
                <a:gd name="T77" fmla="*/ 68 w 6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4">
                  <a:moveTo>
                    <a:pt x="68" y="37"/>
                  </a:moveTo>
                  <a:lnTo>
                    <a:pt x="67" y="45"/>
                  </a:lnTo>
                  <a:lnTo>
                    <a:pt x="66" y="52"/>
                  </a:lnTo>
                  <a:lnTo>
                    <a:pt x="62" y="57"/>
                  </a:lnTo>
                  <a:lnTo>
                    <a:pt x="58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1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89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2" name="Freeform 37"/>
            <p:cNvSpPr>
              <a:spLocks/>
            </p:cNvSpPr>
            <p:nvPr/>
          </p:nvSpPr>
          <p:spPr bwMode="auto">
            <a:xfrm>
              <a:off x="3986" y="1621"/>
              <a:ext cx="319" cy="516"/>
            </a:xfrm>
            <a:custGeom>
              <a:avLst/>
              <a:gdLst>
                <a:gd name="T0" fmla="*/ 5 w 639"/>
                <a:gd name="T1" fmla="*/ 4 h 1033"/>
                <a:gd name="T2" fmla="*/ 4 w 639"/>
                <a:gd name="T3" fmla="*/ 5 h 1033"/>
                <a:gd name="T4" fmla="*/ 1 w 639"/>
                <a:gd name="T5" fmla="*/ 9 h 1033"/>
                <a:gd name="T6" fmla="*/ 0 w 639"/>
                <a:gd name="T7" fmla="*/ 15 h 1033"/>
                <a:gd name="T8" fmla="*/ 0 w 639"/>
                <a:gd name="T9" fmla="*/ 24 h 1033"/>
                <a:gd name="T10" fmla="*/ 1 w 639"/>
                <a:gd name="T11" fmla="*/ 30 h 1033"/>
                <a:gd name="T12" fmla="*/ 2 w 639"/>
                <a:gd name="T13" fmla="*/ 35 h 1033"/>
                <a:gd name="T14" fmla="*/ 4 w 639"/>
                <a:gd name="T15" fmla="*/ 38 h 1033"/>
                <a:gd name="T16" fmla="*/ 5 w 639"/>
                <a:gd name="T17" fmla="*/ 41 h 1033"/>
                <a:gd name="T18" fmla="*/ 6 w 639"/>
                <a:gd name="T19" fmla="*/ 43 h 1033"/>
                <a:gd name="T20" fmla="*/ 7 w 639"/>
                <a:gd name="T21" fmla="*/ 45 h 1033"/>
                <a:gd name="T22" fmla="*/ 9 w 639"/>
                <a:gd name="T23" fmla="*/ 47 h 1033"/>
                <a:gd name="T24" fmla="*/ 11 w 639"/>
                <a:gd name="T25" fmla="*/ 47 h 1033"/>
                <a:gd name="T26" fmla="*/ 13 w 639"/>
                <a:gd name="T27" fmla="*/ 48 h 1033"/>
                <a:gd name="T28" fmla="*/ 15 w 639"/>
                <a:gd name="T29" fmla="*/ 50 h 1033"/>
                <a:gd name="T30" fmla="*/ 16 w 639"/>
                <a:gd name="T31" fmla="*/ 52 h 1033"/>
                <a:gd name="T32" fmla="*/ 17 w 639"/>
                <a:gd name="T33" fmla="*/ 55 h 1033"/>
                <a:gd name="T34" fmla="*/ 17 w 639"/>
                <a:gd name="T35" fmla="*/ 58 h 1033"/>
                <a:gd name="T36" fmla="*/ 17 w 639"/>
                <a:gd name="T37" fmla="*/ 61 h 1033"/>
                <a:gd name="T38" fmla="*/ 17 w 639"/>
                <a:gd name="T39" fmla="*/ 63 h 1033"/>
                <a:gd name="T40" fmla="*/ 19 w 639"/>
                <a:gd name="T41" fmla="*/ 64 h 1033"/>
                <a:gd name="T42" fmla="*/ 20 w 639"/>
                <a:gd name="T43" fmla="*/ 64 h 1033"/>
                <a:gd name="T44" fmla="*/ 22 w 639"/>
                <a:gd name="T45" fmla="*/ 63 h 1033"/>
                <a:gd name="T46" fmla="*/ 24 w 639"/>
                <a:gd name="T47" fmla="*/ 62 h 1033"/>
                <a:gd name="T48" fmla="*/ 26 w 639"/>
                <a:gd name="T49" fmla="*/ 61 h 1033"/>
                <a:gd name="T50" fmla="*/ 28 w 639"/>
                <a:gd name="T51" fmla="*/ 59 h 1033"/>
                <a:gd name="T52" fmla="*/ 30 w 639"/>
                <a:gd name="T53" fmla="*/ 58 h 1033"/>
                <a:gd name="T54" fmla="*/ 32 w 639"/>
                <a:gd name="T55" fmla="*/ 56 h 1033"/>
                <a:gd name="T56" fmla="*/ 34 w 639"/>
                <a:gd name="T57" fmla="*/ 55 h 1033"/>
                <a:gd name="T58" fmla="*/ 37 w 639"/>
                <a:gd name="T59" fmla="*/ 52 h 1033"/>
                <a:gd name="T60" fmla="*/ 39 w 639"/>
                <a:gd name="T61" fmla="*/ 48 h 1033"/>
                <a:gd name="T62" fmla="*/ 39 w 639"/>
                <a:gd name="T63" fmla="*/ 45 h 1033"/>
                <a:gd name="T64" fmla="*/ 38 w 639"/>
                <a:gd name="T65" fmla="*/ 42 h 1033"/>
                <a:gd name="T66" fmla="*/ 37 w 639"/>
                <a:gd name="T67" fmla="*/ 38 h 1033"/>
                <a:gd name="T68" fmla="*/ 35 w 639"/>
                <a:gd name="T69" fmla="*/ 34 h 1033"/>
                <a:gd name="T70" fmla="*/ 35 w 639"/>
                <a:gd name="T71" fmla="*/ 30 h 1033"/>
                <a:gd name="T72" fmla="*/ 36 w 639"/>
                <a:gd name="T73" fmla="*/ 28 h 1033"/>
                <a:gd name="T74" fmla="*/ 37 w 639"/>
                <a:gd name="T75" fmla="*/ 24 h 1033"/>
                <a:gd name="T76" fmla="*/ 37 w 639"/>
                <a:gd name="T77" fmla="*/ 21 h 1033"/>
                <a:gd name="T78" fmla="*/ 36 w 639"/>
                <a:gd name="T79" fmla="*/ 18 h 1033"/>
                <a:gd name="T80" fmla="*/ 33 w 639"/>
                <a:gd name="T81" fmla="*/ 18 h 1033"/>
                <a:gd name="T82" fmla="*/ 30 w 639"/>
                <a:gd name="T83" fmla="*/ 16 h 1033"/>
                <a:gd name="T84" fmla="*/ 27 w 639"/>
                <a:gd name="T85" fmla="*/ 14 h 1033"/>
                <a:gd name="T86" fmla="*/ 26 w 639"/>
                <a:gd name="T87" fmla="*/ 12 h 1033"/>
                <a:gd name="T88" fmla="*/ 25 w 639"/>
                <a:gd name="T89" fmla="*/ 9 h 1033"/>
                <a:gd name="T90" fmla="*/ 26 w 639"/>
                <a:gd name="T91" fmla="*/ 6 h 1033"/>
                <a:gd name="T92" fmla="*/ 26 w 639"/>
                <a:gd name="T93" fmla="*/ 2 h 1033"/>
                <a:gd name="T94" fmla="*/ 24 w 639"/>
                <a:gd name="T95" fmla="*/ 0 h 1033"/>
                <a:gd name="T96" fmla="*/ 22 w 639"/>
                <a:gd name="T97" fmla="*/ 0 h 1033"/>
                <a:gd name="T98" fmla="*/ 20 w 639"/>
                <a:gd name="T99" fmla="*/ 0 h 1033"/>
                <a:gd name="T100" fmla="*/ 17 w 639"/>
                <a:gd name="T101" fmla="*/ 0 h 1033"/>
                <a:gd name="T102" fmla="*/ 15 w 639"/>
                <a:gd name="T103" fmla="*/ 0 h 1033"/>
                <a:gd name="T104" fmla="*/ 13 w 639"/>
                <a:gd name="T105" fmla="*/ 1 h 1033"/>
                <a:gd name="T106" fmla="*/ 10 w 639"/>
                <a:gd name="T107" fmla="*/ 1 h 1033"/>
                <a:gd name="T108" fmla="*/ 8 w 639"/>
                <a:gd name="T109" fmla="*/ 2 h 1033"/>
                <a:gd name="T110" fmla="*/ 7 w 639"/>
                <a:gd name="T111" fmla="*/ 3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1033"/>
                <a:gd name="T170" fmla="*/ 639 w 639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1033">
                  <a:moveTo>
                    <a:pt x="99" y="70"/>
                  </a:moveTo>
                  <a:lnTo>
                    <a:pt x="94" y="72"/>
                  </a:lnTo>
                  <a:lnTo>
                    <a:pt x="84" y="79"/>
                  </a:lnTo>
                  <a:lnTo>
                    <a:pt x="68" y="93"/>
                  </a:lnTo>
                  <a:lnTo>
                    <a:pt x="49" y="114"/>
                  </a:lnTo>
                  <a:lnTo>
                    <a:pt x="31" y="147"/>
                  </a:lnTo>
                  <a:lnTo>
                    <a:pt x="15" y="189"/>
                  </a:lnTo>
                  <a:lnTo>
                    <a:pt x="4" y="245"/>
                  </a:lnTo>
                  <a:lnTo>
                    <a:pt x="0" y="314"/>
                  </a:lnTo>
                  <a:lnTo>
                    <a:pt x="2" y="384"/>
                  </a:lnTo>
                  <a:lnTo>
                    <a:pt x="9" y="443"/>
                  </a:lnTo>
                  <a:lnTo>
                    <a:pt x="19" y="491"/>
                  </a:lnTo>
                  <a:lnTo>
                    <a:pt x="32" y="532"/>
                  </a:lnTo>
                  <a:lnTo>
                    <a:pt x="45" y="564"/>
                  </a:lnTo>
                  <a:lnTo>
                    <a:pt x="57" y="592"/>
                  </a:lnTo>
                  <a:lnTo>
                    <a:pt x="69" y="615"/>
                  </a:lnTo>
                  <a:lnTo>
                    <a:pt x="77" y="636"/>
                  </a:lnTo>
                  <a:lnTo>
                    <a:pt x="84" y="658"/>
                  </a:lnTo>
                  <a:lnTo>
                    <a:pt x="92" y="679"/>
                  </a:lnTo>
                  <a:lnTo>
                    <a:pt x="102" y="700"/>
                  </a:lnTo>
                  <a:lnTo>
                    <a:pt x="114" y="717"/>
                  </a:lnTo>
                  <a:lnTo>
                    <a:pt x="127" y="733"/>
                  </a:lnTo>
                  <a:lnTo>
                    <a:pt x="140" y="746"/>
                  </a:lnTo>
                  <a:lnTo>
                    <a:pt x="155" y="755"/>
                  </a:lnTo>
                  <a:lnTo>
                    <a:pt x="171" y="760"/>
                  </a:lnTo>
                  <a:lnTo>
                    <a:pt x="188" y="763"/>
                  </a:lnTo>
                  <a:lnTo>
                    <a:pt x="205" y="771"/>
                  </a:lnTo>
                  <a:lnTo>
                    <a:pt x="221" y="781"/>
                  </a:lnTo>
                  <a:lnTo>
                    <a:pt x="236" y="793"/>
                  </a:lnTo>
                  <a:lnTo>
                    <a:pt x="249" y="809"/>
                  </a:lnTo>
                  <a:lnTo>
                    <a:pt x="260" y="827"/>
                  </a:lnTo>
                  <a:lnTo>
                    <a:pt x="267" y="845"/>
                  </a:lnTo>
                  <a:lnTo>
                    <a:pt x="272" y="866"/>
                  </a:lnTo>
                  <a:lnTo>
                    <a:pt x="273" y="888"/>
                  </a:lnTo>
                  <a:lnTo>
                    <a:pt x="272" y="913"/>
                  </a:lnTo>
                  <a:lnTo>
                    <a:pt x="272" y="938"/>
                  </a:lnTo>
                  <a:lnTo>
                    <a:pt x="270" y="963"/>
                  </a:lnTo>
                  <a:lnTo>
                    <a:pt x="273" y="986"/>
                  </a:lnTo>
                  <a:lnTo>
                    <a:pt x="277" y="1005"/>
                  </a:lnTo>
                  <a:lnTo>
                    <a:pt x="285" y="1021"/>
                  </a:lnTo>
                  <a:lnTo>
                    <a:pt x="299" y="1031"/>
                  </a:lnTo>
                  <a:lnTo>
                    <a:pt x="308" y="1033"/>
                  </a:lnTo>
                  <a:lnTo>
                    <a:pt x="320" y="1032"/>
                  </a:lnTo>
                  <a:lnTo>
                    <a:pt x="333" y="1028"/>
                  </a:lnTo>
                  <a:lnTo>
                    <a:pt x="346" y="1024"/>
                  </a:lnTo>
                  <a:lnTo>
                    <a:pt x="361" y="1017"/>
                  </a:lnTo>
                  <a:lnTo>
                    <a:pt x="378" y="1009"/>
                  </a:lnTo>
                  <a:lnTo>
                    <a:pt x="395" y="998"/>
                  </a:lnTo>
                  <a:lnTo>
                    <a:pt x="411" y="988"/>
                  </a:lnTo>
                  <a:lnTo>
                    <a:pt x="428" y="976"/>
                  </a:lnTo>
                  <a:lnTo>
                    <a:pt x="446" y="965"/>
                  </a:lnTo>
                  <a:lnTo>
                    <a:pt x="463" y="952"/>
                  </a:lnTo>
                  <a:lnTo>
                    <a:pt x="479" y="941"/>
                  </a:lnTo>
                  <a:lnTo>
                    <a:pt x="494" y="929"/>
                  </a:lnTo>
                  <a:lnTo>
                    <a:pt x="509" y="918"/>
                  </a:lnTo>
                  <a:lnTo>
                    <a:pt x="522" y="908"/>
                  </a:lnTo>
                  <a:lnTo>
                    <a:pt x="533" y="899"/>
                  </a:lnTo>
                  <a:lnTo>
                    <a:pt x="555" y="880"/>
                  </a:lnTo>
                  <a:lnTo>
                    <a:pt x="576" y="858"/>
                  </a:lnTo>
                  <a:lnTo>
                    <a:pt x="596" y="832"/>
                  </a:lnTo>
                  <a:lnTo>
                    <a:pt x="615" y="805"/>
                  </a:lnTo>
                  <a:lnTo>
                    <a:pt x="629" y="777"/>
                  </a:lnTo>
                  <a:lnTo>
                    <a:pt x="637" y="749"/>
                  </a:lnTo>
                  <a:lnTo>
                    <a:pt x="639" y="723"/>
                  </a:lnTo>
                  <a:lnTo>
                    <a:pt x="633" y="699"/>
                  </a:lnTo>
                  <a:lnTo>
                    <a:pt x="622" y="673"/>
                  </a:lnTo>
                  <a:lnTo>
                    <a:pt x="608" y="643"/>
                  </a:lnTo>
                  <a:lnTo>
                    <a:pt x="594" y="611"/>
                  </a:lnTo>
                  <a:lnTo>
                    <a:pt x="581" y="578"/>
                  </a:lnTo>
                  <a:lnTo>
                    <a:pt x="570" y="545"/>
                  </a:lnTo>
                  <a:lnTo>
                    <a:pt x="563" y="515"/>
                  </a:lnTo>
                  <a:lnTo>
                    <a:pt x="562" y="490"/>
                  </a:lnTo>
                  <a:lnTo>
                    <a:pt x="566" y="471"/>
                  </a:lnTo>
                  <a:lnTo>
                    <a:pt x="576" y="450"/>
                  </a:lnTo>
                  <a:lnTo>
                    <a:pt x="586" y="423"/>
                  </a:lnTo>
                  <a:lnTo>
                    <a:pt x="595" y="394"/>
                  </a:lnTo>
                  <a:lnTo>
                    <a:pt x="602" y="365"/>
                  </a:lnTo>
                  <a:lnTo>
                    <a:pt x="604" y="337"/>
                  </a:lnTo>
                  <a:lnTo>
                    <a:pt x="600" y="314"/>
                  </a:lnTo>
                  <a:lnTo>
                    <a:pt x="588" y="298"/>
                  </a:lnTo>
                  <a:lnTo>
                    <a:pt x="566" y="292"/>
                  </a:lnTo>
                  <a:lnTo>
                    <a:pt x="539" y="290"/>
                  </a:lnTo>
                  <a:lnTo>
                    <a:pt x="512" y="282"/>
                  </a:lnTo>
                  <a:lnTo>
                    <a:pt x="488" y="269"/>
                  </a:lnTo>
                  <a:lnTo>
                    <a:pt x="465" y="254"/>
                  </a:lnTo>
                  <a:lnTo>
                    <a:pt x="446" y="235"/>
                  </a:lnTo>
                  <a:lnTo>
                    <a:pt x="429" y="216"/>
                  </a:lnTo>
                  <a:lnTo>
                    <a:pt x="419" y="195"/>
                  </a:lnTo>
                  <a:lnTo>
                    <a:pt x="414" y="174"/>
                  </a:lnTo>
                  <a:lnTo>
                    <a:pt x="414" y="151"/>
                  </a:lnTo>
                  <a:lnTo>
                    <a:pt x="418" y="126"/>
                  </a:lnTo>
                  <a:lnTo>
                    <a:pt x="421" y="98"/>
                  </a:lnTo>
                  <a:lnTo>
                    <a:pt x="422" y="72"/>
                  </a:lnTo>
                  <a:lnTo>
                    <a:pt x="420" y="46"/>
                  </a:lnTo>
                  <a:lnTo>
                    <a:pt x="413" y="26"/>
                  </a:lnTo>
                  <a:lnTo>
                    <a:pt x="397" y="11"/>
                  </a:lnTo>
                  <a:lnTo>
                    <a:pt x="372" y="3"/>
                  </a:lnTo>
                  <a:lnTo>
                    <a:pt x="356" y="2"/>
                  </a:lnTo>
                  <a:lnTo>
                    <a:pt x="338" y="0"/>
                  </a:lnTo>
                  <a:lnTo>
                    <a:pt x="321" y="0"/>
                  </a:lnTo>
                  <a:lnTo>
                    <a:pt x="303" y="2"/>
                  </a:lnTo>
                  <a:lnTo>
                    <a:pt x="284" y="3"/>
                  </a:lnTo>
                  <a:lnTo>
                    <a:pt x="266" y="5"/>
                  </a:lnTo>
                  <a:lnTo>
                    <a:pt x="247" y="8"/>
                  </a:lnTo>
                  <a:lnTo>
                    <a:pt x="229" y="13"/>
                  </a:lnTo>
                  <a:lnTo>
                    <a:pt x="211" y="18"/>
                  </a:lnTo>
                  <a:lnTo>
                    <a:pt x="192" y="23"/>
                  </a:lnTo>
                  <a:lnTo>
                    <a:pt x="175" y="29"/>
                  </a:lnTo>
                  <a:lnTo>
                    <a:pt x="158" y="36"/>
                  </a:lnTo>
                  <a:lnTo>
                    <a:pt x="141" y="43"/>
                  </a:lnTo>
                  <a:lnTo>
                    <a:pt x="127" y="51"/>
                  </a:lnTo>
                  <a:lnTo>
                    <a:pt x="112" y="60"/>
                  </a:lnTo>
                  <a:lnTo>
                    <a:pt x="99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3" name="Freeform 38"/>
            <p:cNvSpPr>
              <a:spLocks/>
            </p:cNvSpPr>
            <p:nvPr/>
          </p:nvSpPr>
          <p:spPr bwMode="auto">
            <a:xfrm>
              <a:off x="3990" y="1626"/>
              <a:ext cx="311" cy="505"/>
            </a:xfrm>
            <a:custGeom>
              <a:avLst/>
              <a:gdLst>
                <a:gd name="T0" fmla="*/ 6 w 622"/>
                <a:gd name="T1" fmla="*/ 5 h 1010"/>
                <a:gd name="T2" fmla="*/ 4 w 622"/>
                <a:gd name="T3" fmla="*/ 6 h 1010"/>
                <a:gd name="T4" fmla="*/ 2 w 622"/>
                <a:gd name="T5" fmla="*/ 10 h 1010"/>
                <a:gd name="T6" fmla="*/ 1 w 622"/>
                <a:gd name="T7" fmla="*/ 16 h 1010"/>
                <a:gd name="T8" fmla="*/ 1 w 622"/>
                <a:gd name="T9" fmla="*/ 24 h 1010"/>
                <a:gd name="T10" fmla="*/ 2 w 622"/>
                <a:gd name="T11" fmla="*/ 31 h 1010"/>
                <a:gd name="T12" fmla="*/ 3 w 622"/>
                <a:gd name="T13" fmla="*/ 35 h 1010"/>
                <a:gd name="T14" fmla="*/ 5 w 622"/>
                <a:gd name="T15" fmla="*/ 38 h 1010"/>
                <a:gd name="T16" fmla="*/ 6 w 622"/>
                <a:gd name="T17" fmla="*/ 41 h 1010"/>
                <a:gd name="T18" fmla="*/ 7 w 622"/>
                <a:gd name="T19" fmla="*/ 43 h 1010"/>
                <a:gd name="T20" fmla="*/ 8 w 622"/>
                <a:gd name="T21" fmla="*/ 45 h 1010"/>
                <a:gd name="T22" fmla="*/ 10 w 622"/>
                <a:gd name="T23" fmla="*/ 47 h 1010"/>
                <a:gd name="T24" fmla="*/ 12 w 622"/>
                <a:gd name="T25" fmla="*/ 47 h 1010"/>
                <a:gd name="T26" fmla="*/ 14 w 622"/>
                <a:gd name="T27" fmla="*/ 48 h 1010"/>
                <a:gd name="T28" fmla="*/ 16 w 622"/>
                <a:gd name="T29" fmla="*/ 50 h 1010"/>
                <a:gd name="T30" fmla="*/ 17 w 622"/>
                <a:gd name="T31" fmla="*/ 52 h 1010"/>
                <a:gd name="T32" fmla="*/ 17 w 622"/>
                <a:gd name="T33" fmla="*/ 55 h 1010"/>
                <a:gd name="T34" fmla="*/ 17 w 622"/>
                <a:gd name="T35" fmla="*/ 58 h 1010"/>
                <a:gd name="T36" fmla="*/ 17 w 622"/>
                <a:gd name="T37" fmla="*/ 61 h 1010"/>
                <a:gd name="T38" fmla="*/ 18 w 622"/>
                <a:gd name="T39" fmla="*/ 63 h 1010"/>
                <a:gd name="T40" fmla="*/ 19 w 622"/>
                <a:gd name="T41" fmla="*/ 64 h 1010"/>
                <a:gd name="T42" fmla="*/ 21 w 622"/>
                <a:gd name="T43" fmla="*/ 63 h 1010"/>
                <a:gd name="T44" fmla="*/ 23 w 622"/>
                <a:gd name="T45" fmla="*/ 63 h 1010"/>
                <a:gd name="T46" fmla="*/ 25 w 622"/>
                <a:gd name="T47" fmla="*/ 62 h 1010"/>
                <a:gd name="T48" fmla="*/ 27 w 622"/>
                <a:gd name="T49" fmla="*/ 60 h 1010"/>
                <a:gd name="T50" fmla="*/ 29 w 622"/>
                <a:gd name="T51" fmla="*/ 59 h 1010"/>
                <a:gd name="T52" fmla="*/ 31 w 622"/>
                <a:gd name="T53" fmla="*/ 57 h 1010"/>
                <a:gd name="T54" fmla="*/ 32 w 622"/>
                <a:gd name="T55" fmla="*/ 56 h 1010"/>
                <a:gd name="T56" fmla="*/ 34 w 622"/>
                <a:gd name="T57" fmla="*/ 54 h 1010"/>
                <a:gd name="T58" fmla="*/ 37 w 622"/>
                <a:gd name="T59" fmla="*/ 51 h 1010"/>
                <a:gd name="T60" fmla="*/ 39 w 622"/>
                <a:gd name="T61" fmla="*/ 48 h 1010"/>
                <a:gd name="T62" fmla="*/ 39 w 622"/>
                <a:gd name="T63" fmla="*/ 45 h 1010"/>
                <a:gd name="T64" fmla="*/ 38 w 622"/>
                <a:gd name="T65" fmla="*/ 42 h 1010"/>
                <a:gd name="T66" fmla="*/ 37 w 622"/>
                <a:gd name="T67" fmla="*/ 38 h 1010"/>
                <a:gd name="T68" fmla="*/ 35 w 622"/>
                <a:gd name="T69" fmla="*/ 34 h 1010"/>
                <a:gd name="T70" fmla="*/ 35 w 622"/>
                <a:gd name="T71" fmla="*/ 30 h 1010"/>
                <a:gd name="T72" fmla="*/ 35 w 622"/>
                <a:gd name="T73" fmla="*/ 28 h 1010"/>
                <a:gd name="T74" fmla="*/ 37 w 622"/>
                <a:gd name="T75" fmla="*/ 24 h 1010"/>
                <a:gd name="T76" fmla="*/ 37 w 622"/>
                <a:gd name="T77" fmla="*/ 21 h 1010"/>
                <a:gd name="T78" fmla="*/ 36 w 622"/>
                <a:gd name="T79" fmla="*/ 19 h 1010"/>
                <a:gd name="T80" fmla="*/ 33 w 622"/>
                <a:gd name="T81" fmla="*/ 18 h 1010"/>
                <a:gd name="T82" fmla="*/ 30 w 622"/>
                <a:gd name="T83" fmla="*/ 17 h 1010"/>
                <a:gd name="T84" fmla="*/ 28 w 622"/>
                <a:gd name="T85" fmla="*/ 15 h 1010"/>
                <a:gd name="T86" fmla="*/ 26 w 622"/>
                <a:gd name="T87" fmla="*/ 12 h 1010"/>
                <a:gd name="T88" fmla="*/ 26 w 622"/>
                <a:gd name="T89" fmla="*/ 11 h 1010"/>
                <a:gd name="T90" fmla="*/ 26 w 622"/>
                <a:gd name="T91" fmla="*/ 11 h 1010"/>
                <a:gd name="T92" fmla="*/ 26 w 622"/>
                <a:gd name="T93" fmla="*/ 10 h 1010"/>
                <a:gd name="T94" fmla="*/ 26 w 622"/>
                <a:gd name="T95" fmla="*/ 6 h 1010"/>
                <a:gd name="T96" fmla="*/ 26 w 622"/>
                <a:gd name="T97" fmla="*/ 3 h 1010"/>
                <a:gd name="T98" fmla="*/ 24 w 622"/>
                <a:gd name="T99" fmla="*/ 1 h 1010"/>
                <a:gd name="T100" fmla="*/ 22 w 622"/>
                <a:gd name="T101" fmla="*/ 1 h 1010"/>
                <a:gd name="T102" fmla="*/ 20 w 622"/>
                <a:gd name="T103" fmla="*/ 0 h 1010"/>
                <a:gd name="T104" fmla="*/ 18 w 622"/>
                <a:gd name="T105" fmla="*/ 1 h 1010"/>
                <a:gd name="T106" fmla="*/ 15 w 622"/>
                <a:gd name="T107" fmla="*/ 1 h 1010"/>
                <a:gd name="T108" fmla="*/ 13 w 622"/>
                <a:gd name="T109" fmla="*/ 2 h 1010"/>
                <a:gd name="T110" fmla="*/ 11 w 622"/>
                <a:gd name="T111" fmla="*/ 2 h 1010"/>
                <a:gd name="T112" fmla="*/ 9 w 622"/>
                <a:gd name="T113" fmla="*/ 3 h 1010"/>
                <a:gd name="T114" fmla="*/ 7 w 622"/>
                <a:gd name="T115" fmla="*/ 4 h 10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2"/>
                <a:gd name="T175" fmla="*/ 0 h 1010"/>
                <a:gd name="T176" fmla="*/ 622 w 622"/>
                <a:gd name="T177" fmla="*/ 1010 h 10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2" h="1010">
                  <a:moveTo>
                    <a:pt x="94" y="69"/>
                  </a:moveTo>
                  <a:lnTo>
                    <a:pt x="90" y="71"/>
                  </a:lnTo>
                  <a:lnTo>
                    <a:pt x="79" y="78"/>
                  </a:lnTo>
                  <a:lnTo>
                    <a:pt x="64" y="92"/>
                  </a:lnTo>
                  <a:lnTo>
                    <a:pt x="47" y="113"/>
                  </a:lnTo>
                  <a:lnTo>
                    <a:pt x="30" y="145"/>
                  </a:lnTo>
                  <a:lnTo>
                    <a:pt x="14" y="186"/>
                  </a:lnTo>
                  <a:lnTo>
                    <a:pt x="3" y="241"/>
                  </a:lnTo>
                  <a:lnTo>
                    <a:pt x="0" y="310"/>
                  </a:lnTo>
                  <a:lnTo>
                    <a:pt x="3" y="379"/>
                  </a:lnTo>
                  <a:lnTo>
                    <a:pt x="10" y="437"/>
                  </a:lnTo>
                  <a:lnTo>
                    <a:pt x="21" y="484"/>
                  </a:lnTo>
                  <a:lnTo>
                    <a:pt x="32" y="522"/>
                  </a:lnTo>
                  <a:lnTo>
                    <a:pt x="45" y="554"/>
                  </a:lnTo>
                  <a:lnTo>
                    <a:pt x="57" y="581"/>
                  </a:lnTo>
                  <a:lnTo>
                    <a:pt x="68" y="604"/>
                  </a:lnTo>
                  <a:lnTo>
                    <a:pt x="76" y="625"/>
                  </a:lnTo>
                  <a:lnTo>
                    <a:pt x="83" y="646"/>
                  </a:lnTo>
                  <a:lnTo>
                    <a:pt x="92" y="667"/>
                  </a:lnTo>
                  <a:lnTo>
                    <a:pt x="101" y="687"/>
                  </a:lnTo>
                  <a:lnTo>
                    <a:pt x="113" y="704"/>
                  </a:lnTo>
                  <a:lnTo>
                    <a:pt x="125" y="719"/>
                  </a:lnTo>
                  <a:lnTo>
                    <a:pt x="138" y="731"/>
                  </a:lnTo>
                  <a:lnTo>
                    <a:pt x="153" y="740"/>
                  </a:lnTo>
                  <a:lnTo>
                    <a:pt x="169" y="744"/>
                  </a:lnTo>
                  <a:lnTo>
                    <a:pt x="185" y="748"/>
                  </a:lnTo>
                  <a:lnTo>
                    <a:pt x="201" y="755"/>
                  </a:lnTo>
                  <a:lnTo>
                    <a:pt x="218" y="765"/>
                  </a:lnTo>
                  <a:lnTo>
                    <a:pt x="233" y="778"/>
                  </a:lnTo>
                  <a:lnTo>
                    <a:pt x="245" y="793"/>
                  </a:lnTo>
                  <a:lnTo>
                    <a:pt x="256" y="809"/>
                  </a:lnTo>
                  <a:lnTo>
                    <a:pt x="262" y="828"/>
                  </a:lnTo>
                  <a:lnTo>
                    <a:pt x="267" y="848"/>
                  </a:lnTo>
                  <a:lnTo>
                    <a:pt x="268" y="870"/>
                  </a:lnTo>
                  <a:lnTo>
                    <a:pt x="267" y="894"/>
                  </a:lnTo>
                  <a:lnTo>
                    <a:pt x="266" y="918"/>
                  </a:lnTo>
                  <a:lnTo>
                    <a:pt x="266" y="942"/>
                  </a:lnTo>
                  <a:lnTo>
                    <a:pt x="268" y="965"/>
                  </a:lnTo>
                  <a:lnTo>
                    <a:pt x="273" y="985"/>
                  </a:lnTo>
                  <a:lnTo>
                    <a:pt x="281" y="1000"/>
                  </a:lnTo>
                  <a:lnTo>
                    <a:pt x="295" y="1009"/>
                  </a:lnTo>
                  <a:lnTo>
                    <a:pt x="304" y="1010"/>
                  </a:lnTo>
                  <a:lnTo>
                    <a:pt x="314" y="1010"/>
                  </a:lnTo>
                  <a:lnTo>
                    <a:pt x="327" y="1007"/>
                  </a:lnTo>
                  <a:lnTo>
                    <a:pt x="341" y="1002"/>
                  </a:lnTo>
                  <a:lnTo>
                    <a:pt x="355" y="995"/>
                  </a:lnTo>
                  <a:lnTo>
                    <a:pt x="371" y="986"/>
                  </a:lnTo>
                  <a:lnTo>
                    <a:pt x="387" y="977"/>
                  </a:lnTo>
                  <a:lnTo>
                    <a:pt x="403" y="967"/>
                  </a:lnTo>
                  <a:lnTo>
                    <a:pt x="420" y="955"/>
                  </a:lnTo>
                  <a:lnTo>
                    <a:pt x="436" y="944"/>
                  </a:lnTo>
                  <a:lnTo>
                    <a:pt x="452" y="932"/>
                  </a:lnTo>
                  <a:lnTo>
                    <a:pt x="469" y="920"/>
                  </a:lnTo>
                  <a:lnTo>
                    <a:pt x="484" y="909"/>
                  </a:lnTo>
                  <a:lnTo>
                    <a:pt x="497" y="897"/>
                  </a:lnTo>
                  <a:lnTo>
                    <a:pt x="509" y="888"/>
                  </a:lnTo>
                  <a:lnTo>
                    <a:pt x="520" y="879"/>
                  </a:lnTo>
                  <a:lnTo>
                    <a:pt x="541" y="861"/>
                  </a:lnTo>
                  <a:lnTo>
                    <a:pt x="562" y="839"/>
                  </a:lnTo>
                  <a:lnTo>
                    <a:pt x="581" y="813"/>
                  </a:lnTo>
                  <a:lnTo>
                    <a:pt x="599" y="787"/>
                  </a:lnTo>
                  <a:lnTo>
                    <a:pt x="611" y="759"/>
                  </a:lnTo>
                  <a:lnTo>
                    <a:pt x="621" y="731"/>
                  </a:lnTo>
                  <a:lnTo>
                    <a:pt x="622" y="706"/>
                  </a:lnTo>
                  <a:lnTo>
                    <a:pt x="616" y="682"/>
                  </a:lnTo>
                  <a:lnTo>
                    <a:pt x="604" y="657"/>
                  </a:lnTo>
                  <a:lnTo>
                    <a:pt x="591" y="628"/>
                  </a:lnTo>
                  <a:lnTo>
                    <a:pt x="577" y="597"/>
                  </a:lnTo>
                  <a:lnTo>
                    <a:pt x="564" y="564"/>
                  </a:lnTo>
                  <a:lnTo>
                    <a:pt x="554" y="532"/>
                  </a:lnTo>
                  <a:lnTo>
                    <a:pt x="548" y="503"/>
                  </a:lnTo>
                  <a:lnTo>
                    <a:pt x="546" y="478"/>
                  </a:lnTo>
                  <a:lnTo>
                    <a:pt x="550" y="458"/>
                  </a:lnTo>
                  <a:lnTo>
                    <a:pt x="560" y="439"/>
                  </a:lnTo>
                  <a:lnTo>
                    <a:pt x="569" y="412"/>
                  </a:lnTo>
                  <a:lnTo>
                    <a:pt x="578" y="383"/>
                  </a:lnTo>
                  <a:lnTo>
                    <a:pt x="584" y="355"/>
                  </a:lnTo>
                  <a:lnTo>
                    <a:pt x="586" y="327"/>
                  </a:lnTo>
                  <a:lnTo>
                    <a:pt x="581" y="305"/>
                  </a:lnTo>
                  <a:lnTo>
                    <a:pt x="570" y="290"/>
                  </a:lnTo>
                  <a:lnTo>
                    <a:pt x="549" y="284"/>
                  </a:lnTo>
                  <a:lnTo>
                    <a:pt x="524" y="282"/>
                  </a:lnTo>
                  <a:lnTo>
                    <a:pt x="499" y="274"/>
                  </a:lnTo>
                  <a:lnTo>
                    <a:pt x="474" y="263"/>
                  </a:lnTo>
                  <a:lnTo>
                    <a:pt x="452" y="249"/>
                  </a:lnTo>
                  <a:lnTo>
                    <a:pt x="434" y="231"/>
                  </a:lnTo>
                  <a:lnTo>
                    <a:pt x="419" y="213"/>
                  </a:lnTo>
                  <a:lnTo>
                    <a:pt x="408" y="192"/>
                  </a:lnTo>
                  <a:lnTo>
                    <a:pt x="402" y="173"/>
                  </a:lnTo>
                  <a:lnTo>
                    <a:pt x="402" y="171"/>
                  </a:lnTo>
                  <a:lnTo>
                    <a:pt x="402" y="170"/>
                  </a:lnTo>
                  <a:lnTo>
                    <a:pt x="402" y="169"/>
                  </a:lnTo>
                  <a:lnTo>
                    <a:pt x="402" y="147"/>
                  </a:lnTo>
                  <a:lnTo>
                    <a:pt x="404" y="122"/>
                  </a:lnTo>
                  <a:lnTo>
                    <a:pt x="406" y="95"/>
                  </a:lnTo>
                  <a:lnTo>
                    <a:pt x="408" y="70"/>
                  </a:lnTo>
                  <a:lnTo>
                    <a:pt x="405" y="46"/>
                  </a:lnTo>
                  <a:lnTo>
                    <a:pt x="398" y="25"/>
                  </a:lnTo>
                  <a:lnTo>
                    <a:pt x="383" y="10"/>
                  </a:lnTo>
                  <a:lnTo>
                    <a:pt x="358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2" y="1"/>
                  </a:lnTo>
                  <a:lnTo>
                    <a:pt x="274" y="3"/>
                  </a:lnTo>
                  <a:lnTo>
                    <a:pt x="257" y="6"/>
                  </a:lnTo>
                  <a:lnTo>
                    <a:pt x="238" y="9"/>
                  </a:lnTo>
                  <a:lnTo>
                    <a:pt x="220" y="12"/>
                  </a:lnTo>
                  <a:lnTo>
                    <a:pt x="203" y="18"/>
                  </a:lnTo>
                  <a:lnTo>
                    <a:pt x="185" y="23"/>
                  </a:lnTo>
                  <a:lnTo>
                    <a:pt x="168" y="30"/>
                  </a:lnTo>
                  <a:lnTo>
                    <a:pt x="152" y="37"/>
                  </a:lnTo>
                  <a:lnTo>
                    <a:pt x="136" y="44"/>
                  </a:lnTo>
                  <a:lnTo>
                    <a:pt x="121" y="52"/>
                  </a:lnTo>
                  <a:lnTo>
                    <a:pt x="107" y="60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4" name="Freeform 39"/>
            <p:cNvSpPr>
              <a:spLocks/>
            </p:cNvSpPr>
            <p:nvPr/>
          </p:nvSpPr>
          <p:spPr bwMode="auto">
            <a:xfrm>
              <a:off x="3994" y="1631"/>
              <a:ext cx="303" cy="495"/>
            </a:xfrm>
            <a:custGeom>
              <a:avLst/>
              <a:gdLst>
                <a:gd name="T0" fmla="*/ 6 w 606"/>
                <a:gd name="T1" fmla="*/ 5 h 990"/>
                <a:gd name="T2" fmla="*/ 4 w 606"/>
                <a:gd name="T3" fmla="*/ 6 h 990"/>
                <a:gd name="T4" fmla="*/ 2 w 606"/>
                <a:gd name="T5" fmla="*/ 9 h 990"/>
                <a:gd name="T6" fmla="*/ 1 w 606"/>
                <a:gd name="T7" fmla="*/ 15 h 990"/>
                <a:gd name="T8" fmla="*/ 1 w 606"/>
                <a:gd name="T9" fmla="*/ 24 h 990"/>
                <a:gd name="T10" fmla="*/ 2 w 606"/>
                <a:gd name="T11" fmla="*/ 30 h 990"/>
                <a:gd name="T12" fmla="*/ 3 w 606"/>
                <a:gd name="T13" fmla="*/ 34 h 990"/>
                <a:gd name="T14" fmla="*/ 5 w 606"/>
                <a:gd name="T15" fmla="*/ 38 h 990"/>
                <a:gd name="T16" fmla="*/ 6 w 606"/>
                <a:gd name="T17" fmla="*/ 40 h 990"/>
                <a:gd name="T18" fmla="*/ 7 w 606"/>
                <a:gd name="T19" fmla="*/ 43 h 990"/>
                <a:gd name="T20" fmla="*/ 8 w 606"/>
                <a:gd name="T21" fmla="*/ 45 h 990"/>
                <a:gd name="T22" fmla="*/ 10 w 606"/>
                <a:gd name="T23" fmla="*/ 46 h 990"/>
                <a:gd name="T24" fmla="*/ 12 w 606"/>
                <a:gd name="T25" fmla="*/ 46 h 990"/>
                <a:gd name="T26" fmla="*/ 14 w 606"/>
                <a:gd name="T27" fmla="*/ 47 h 990"/>
                <a:gd name="T28" fmla="*/ 15 w 606"/>
                <a:gd name="T29" fmla="*/ 49 h 990"/>
                <a:gd name="T30" fmla="*/ 17 w 606"/>
                <a:gd name="T31" fmla="*/ 51 h 990"/>
                <a:gd name="T32" fmla="*/ 17 w 606"/>
                <a:gd name="T33" fmla="*/ 54 h 990"/>
                <a:gd name="T34" fmla="*/ 17 w 606"/>
                <a:gd name="T35" fmla="*/ 57 h 990"/>
                <a:gd name="T36" fmla="*/ 17 w 606"/>
                <a:gd name="T37" fmla="*/ 60 h 990"/>
                <a:gd name="T38" fmla="*/ 18 w 606"/>
                <a:gd name="T39" fmla="*/ 62 h 990"/>
                <a:gd name="T40" fmla="*/ 19 w 606"/>
                <a:gd name="T41" fmla="*/ 62 h 990"/>
                <a:gd name="T42" fmla="*/ 21 w 606"/>
                <a:gd name="T43" fmla="*/ 62 h 990"/>
                <a:gd name="T44" fmla="*/ 22 w 606"/>
                <a:gd name="T45" fmla="*/ 61 h 990"/>
                <a:gd name="T46" fmla="*/ 24 w 606"/>
                <a:gd name="T47" fmla="*/ 60 h 990"/>
                <a:gd name="T48" fmla="*/ 26 w 606"/>
                <a:gd name="T49" fmla="*/ 59 h 990"/>
                <a:gd name="T50" fmla="*/ 28 w 606"/>
                <a:gd name="T51" fmla="*/ 57 h 990"/>
                <a:gd name="T52" fmla="*/ 30 w 606"/>
                <a:gd name="T53" fmla="*/ 56 h 990"/>
                <a:gd name="T54" fmla="*/ 32 w 606"/>
                <a:gd name="T55" fmla="*/ 55 h 990"/>
                <a:gd name="T56" fmla="*/ 33 w 606"/>
                <a:gd name="T57" fmla="*/ 53 h 990"/>
                <a:gd name="T58" fmla="*/ 36 w 606"/>
                <a:gd name="T59" fmla="*/ 50 h 990"/>
                <a:gd name="T60" fmla="*/ 38 w 606"/>
                <a:gd name="T61" fmla="*/ 47 h 990"/>
                <a:gd name="T62" fmla="*/ 38 w 606"/>
                <a:gd name="T63" fmla="*/ 44 h 990"/>
                <a:gd name="T64" fmla="*/ 37 w 606"/>
                <a:gd name="T65" fmla="*/ 41 h 990"/>
                <a:gd name="T66" fmla="*/ 36 w 606"/>
                <a:gd name="T67" fmla="*/ 37 h 990"/>
                <a:gd name="T68" fmla="*/ 34 w 606"/>
                <a:gd name="T69" fmla="*/ 33 h 990"/>
                <a:gd name="T70" fmla="*/ 34 w 606"/>
                <a:gd name="T71" fmla="*/ 30 h 990"/>
                <a:gd name="T72" fmla="*/ 34 w 606"/>
                <a:gd name="T73" fmla="*/ 27 h 990"/>
                <a:gd name="T74" fmla="*/ 35 w 606"/>
                <a:gd name="T75" fmla="*/ 24 h 990"/>
                <a:gd name="T76" fmla="*/ 36 w 606"/>
                <a:gd name="T77" fmla="*/ 20 h 990"/>
                <a:gd name="T78" fmla="*/ 35 w 606"/>
                <a:gd name="T79" fmla="*/ 18 h 990"/>
                <a:gd name="T80" fmla="*/ 32 w 606"/>
                <a:gd name="T81" fmla="*/ 18 h 990"/>
                <a:gd name="T82" fmla="*/ 29 w 606"/>
                <a:gd name="T83" fmla="*/ 17 h 990"/>
                <a:gd name="T84" fmla="*/ 27 w 606"/>
                <a:gd name="T85" fmla="*/ 15 h 990"/>
                <a:gd name="T86" fmla="*/ 25 w 606"/>
                <a:gd name="T87" fmla="*/ 12 h 990"/>
                <a:gd name="T88" fmla="*/ 25 w 606"/>
                <a:gd name="T89" fmla="*/ 11 h 990"/>
                <a:gd name="T90" fmla="*/ 25 w 606"/>
                <a:gd name="T91" fmla="*/ 11 h 990"/>
                <a:gd name="T92" fmla="*/ 25 w 606"/>
                <a:gd name="T93" fmla="*/ 9 h 990"/>
                <a:gd name="T94" fmla="*/ 25 w 606"/>
                <a:gd name="T95" fmla="*/ 6 h 990"/>
                <a:gd name="T96" fmla="*/ 25 w 606"/>
                <a:gd name="T97" fmla="*/ 3 h 990"/>
                <a:gd name="T98" fmla="*/ 24 w 606"/>
                <a:gd name="T99" fmla="*/ 1 h 990"/>
                <a:gd name="T100" fmla="*/ 21 w 606"/>
                <a:gd name="T101" fmla="*/ 1 h 990"/>
                <a:gd name="T102" fmla="*/ 19 w 606"/>
                <a:gd name="T103" fmla="*/ 0 h 990"/>
                <a:gd name="T104" fmla="*/ 17 w 606"/>
                <a:gd name="T105" fmla="*/ 1 h 990"/>
                <a:gd name="T106" fmla="*/ 15 w 606"/>
                <a:gd name="T107" fmla="*/ 1 h 990"/>
                <a:gd name="T108" fmla="*/ 13 w 606"/>
                <a:gd name="T109" fmla="*/ 2 h 990"/>
                <a:gd name="T110" fmla="*/ 11 w 606"/>
                <a:gd name="T111" fmla="*/ 2 h 990"/>
                <a:gd name="T112" fmla="*/ 9 w 606"/>
                <a:gd name="T113" fmla="*/ 3 h 990"/>
                <a:gd name="T114" fmla="*/ 7 w 606"/>
                <a:gd name="T115" fmla="*/ 4 h 9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6"/>
                <a:gd name="T175" fmla="*/ 0 h 990"/>
                <a:gd name="T176" fmla="*/ 606 w 606"/>
                <a:gd name="T177" fmla="*/ 990 h 9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6" h="990">
                  <a:moveTo>
                    <a:pt x="90" y="69"/>
                  </a:moveTo>
                  <a:lnTo>
                    <a:pt x="86" y="72"/>
                  </a:lnTo>
                  <a:lnTo>
                    <a:pt x="76" y="79"/>
                  </a:lnTo>
                  <a:lnTo>
                    <a:pt x="61" y="92"/>
                  </a:lnTo>
                  <a:lnTo>
                    <a:pt x="44" y="113"/>
                  </a:lnTo>
                  <a:lnTo>
                    <a:pt x="28" y="144"/>
                  </a:lnTo>
                  <a:lnTo>
                    <a:pt x="13" y="185"/>
                  </a:lnTo>
                  <a:lnTo>
                    <a:pt x="3" y="239"/>
                  </a:lnTo>
                  <a:lnTo>
                    <a:pt x="0" y="306"/>
                  </a:lnTo>
                  <a:lnTo>
                    <a:pt x="3" y="373"/>
                  </a:lnTo>
                  <a:lnTo>
                    <a:pt x="10" y="429"/>
                  </a:lnTo>
                  <a:lnTo>
                    <a:pt x="21" y="475"/>
                  </a:lnTo>
                  <a:lnTo>
                    <a:pt x="33" y="513"/>
                  </a:lnTo>
                  <a:lnTo>
                    <a:pt x="45" y="544"/>
                  </a:lnTo>
                  <a:lnTo>
                    <a:pt x="58" y="571"/>
                  </a:lnTo>
                  <a:lnTo>
                    <a:pt x="68" y="594"/>
                  </a:lnTo>
                  <a:lnTo>
                    <a:pt x="76" y="614"/>
                  </a:lnTo>
                  <a:lnTo>
                    <a:pt x="83" y="635"/>
                  </a:lnTo>
                  <a:lnTo>
                    <a:pt x="91" y="655"/>
                  </a:lnTo>
                  <a:lnTo>
                    <a:pt x="100" y="673"/>
                  </a:lnTo>
                  <a:lnTo>
                    <a:pt x="112" y="690"/>
                  </a:lnTo>
                  <a:lnTo>
                    <a:pt x="123" y="705"/>
                  </a:lnTo>
                  <a:lnTo>
                    <a:pt x="137" y="718"/>
                  </a:lnTo>
                  <a:lnTo>
                    <a:pt x="151" y="726"/>
                  </a:lnTo>
                  <a:lnTo>
                    <a:pt x="166" y="731"/>
                  </a:lnTo>
                  <a:lnTo>
                    <a:pt x="182" y="734"/>
                  </a:lnTo>
                  <a:lnTo>
                    <a:pt x="198" y="741"/>
                  </a:lnTo>
                  <a:lnTo>
                    <a:pt x="213" y="750"/>
                  </a:lnTo>
                  <a:lnTo>
                    <a:pt x="228" y="762"/>
                  </a:lnTo>
                  <a:lnTo>
                    <a:pt x="239" y="777"/>
                  </a:lnTo>
                  <a:lnTo>
                    <a:pt x="250" y="793"/>
                  </a:lnTo>
                  <a:lnTo>
                    <a:pt x="258" y="811"/>
                  </a:lnTo>
                  <a:lnTo>
                    <a:pt x="261" y="831"/>
                  </a:lnTo>
                  <a:lnTo>
                    <a:pt x="263" y="853"/>
                  </a:lnTo>
                  <a:lnTo>
                    <a:pt x="263" y="876"/>
                  </a:lnTo>
                  <a:lnTo>
                    <a:pt x="261" y="900"/>
                  </a:lnTo>
                  <a:lnTo>
                    <a:pt x="263" y="924"/>
                  </a:lnTo>
                  <a:lnTo>
                    <a:pt x="264" y="946"/>
                  </a:lnTo>
                  <a:lnTo>
                    <a:pt x="268" y="966"/>
                  </a:lnTo>
                  <a:lnTo>
                    <a:pt x="277" y="980"/>
                  </a:lnTo>
                  <a:lnTo>
                    <a:pt x="290" y="989"/>
                  </a:lnTo>
                  <a:lnTo>
                    <a:pt x="299" y="990"/>
                  </a:lnTo>
                  <a:lnTo>
                    <a:pt x="310" y="990"/>
                  </a:lnTo>
                  <a:lnTo>
                    <a:pt x="321" y="987"/>
                  </a:lnTo>
                  <a:lnTo>
                    <a:pt x="334" y="982"/>
                  </a:lnTo>
                  <a:lnTo>
                    <a:pt x="349" y="975"/>
                  </a:lnTo>
                  <a:lnTo>
                    <a:pt x="364" y="966"/>
                  </a:lnTo>
                  <a:lnTo>
                    <a:pt x="379" y="957"/>
                  </a:lnTo>
                  <a:lnTo>
                    <a:pt x="395" y="946"/>
                  </a:lnTo>
                  <a:lnTo>
                    <a:pt x="411" y="935"/>
                  </a:lnTo>
                  <a:lnTo>
                    <a:pt x="427" y="923"/>
                  </a:lnTo>
                  <a:lnTo>
                    <a:pt x="442" y="912"/>
                  </a:lnTo>
                  <a:lnTo>
                    <a:pt x="458" y="900"/>
                  </a:lnTo>
                  <a:lnTo>
                    <a:pt x="472" y="889"/>
                  </a:lnTo>
                  <a:lnTo>
                    <a:pt x="485" y="878"/>
                  </a:lnTo>
                  <a:lnTo>
                    <a:pt x="497" y="869"/>
                  </a:lnTo>
                  <a:lnTo>
                    <a:pt x="508" y="860"/>
                  </a:lnTo>
                  <a:lnTo>
                    <a:pt x="527" y="841"/>
                  </a:lnTo>
                  <a:lnTo>
                    <a:pt x="548" y="819"/>
                  </a:lnTo>
                  <a:lnTo>
                    <a:pt x="567" y="795"/>
                  </a:lnTo>
                  <a:lnTo>
                    <a:pt x="584" y="769"/>
                  </a:lnTo>
                  <a:lnTo>
                    <a:pt x="596" y="742"/>
                  </a:lnTo>
                  <a:lnTo>
                    <a:pt x="605" y="715"/>
                  </a:lnTo>
                  <a:lnTo>
                    <a:pt x="606" y="689"/>
                  </a:lnTo>
                  <a:lnTo>
                    <a:pt x="600" y="666"/>
                  </a:lnTo>
                  <a:lnTo>
                    <a:pt x="588" y="642"/>
                  </a:lnTo>
                  <a:lnTo>
                    <a:pt x="575" y="613"/>
                  </a:lnTo>
                  <a:lnTo>
                    <a:pt x="562" y="583"/>
                  </a:lnTo>
                  <a:lnTo>
                    <a:pt x="549" y="551"/>
                  </a:lnTo>
                  <a:lnTo>
                    <a:pt x="539" y="521"/>
                  </a:lnTo>
                  <a:lnTo>
                    <a:pt x="532" y="492"/>
                  </a:lnTo>
                  <a:lnTo>
                    <a:pt x="530" y="468"/>
                  </a:lnTo>
                  <a:lnTo>
                    <a:pt x="534" y="448"/>
                  </a:lnTo>
                  <a:lnTo>
                    <a:pt x="542" y="429"/>
                  </a:lnTo>
                  <a:lnTo>
                    <a:pt x="552" y="403"/>
                  </a:lnTo>
                  <a:lnTo>
                    <a:pt x="560" y="376"/>
                  </a:lnTo>
                  <a:lnTo>
                    <a:pt x="567" y="347"/>
                  </a:lnTo>
                  <a:lnTo>
                    <a:pt x="568" y="320"/>
                  </a:lnTo>
                  <a:lnTo>
                    <a:pt x="564" y="297"/>
                  </a:lnTo>
                  <a:lnTo>
                    <a:pt x="553" y="284"/>
                  </a:lnTo>
                  <a:lnTo>
                    <a:pt x="532" y="278"/>
                  </a:lnTo>
                  <a:lnTo>
                    <a:pt x="507" y="276"/>
                  </a:lnTo>
                  <a:lnTo>
                    <a:pt x="482" y="267"/>
                  </a:lnTo>
                  <a:lnTo>
                    <a:pt x="459" y="257"/>
                  </a:lnTo>
                  <a:lnTo>
                    <a:pt x="438" y="242"/>
                  </a:lnTo>
                  <a:lnTo>
                    <a:pt x="419" y="226"/>
                  </a:lnTo>
                  <a:lnTo>
                    <a:pt x="404" y="208"/>
                  </a:lnTo>
                  <a:lnTo>
                    <a:pt x="394" y="189"/>
                  </a:lnTo>
                  <a:lnTo>
                    <a:pt x="388" y="170"/>
                  </a:lnTo>
                  <a:lnTo>
                    <a:pt x="388" y="168"/>
                  </a:lnTo>
                  <a:lnTo>
                    <a:pt x="388" y="167"/>
                  </a:lnTo>
                  <a:lnTo>
                    <a:pt x="388" y="166"/>
                  </a:lnTo>
                  <a:lnTo>
                    <a:pt x="388" y="144"/>
                  </a:lnTo>
                  <a:lnTo>
                    <a:pt x="390" y="120"/>
                  </a:lnTo>
                  <a:lnTo>
                    <a:pt x="393" y="93"/>
                  </a:lnTo>
                  <a:lnTo>
                    <a:pt x="395" y="68"/>
                  </a:lnTo>
                  <a:lnTo>
                    <a:pt x="393" y="44"/>
                  </a:lnTo>
                  <a:lnTo>
                    <a:pt x="385" y="24"/>
                  </a:lnTo>
                  <a:lnTo>
                    <a:pt x="370" y="11"/>
                  </a:lnTo>
                  <a:lnTo>
                    <a:pt x="345" y="2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1" y="1"/>
                  </a:lnTo>
                  <a:lnTo>
                    <a:pt x="264" y="4"/>
                  </a:lnTo>
                  <a:lnTo>
                    <a:pt x="246" y="6"/>
                  </a:lnTo>
                  <a:lnTo>
                    <a:pt x="228" y="9"/>
                  </a:lnTo>
                  <a:lnTo>
                    <a:pt x="211" y="14"/>
                  </a:lnTo>
                  <a:lnTo>
                    <a:pt x="193" y="19"/>
                  </a:lnTo>
                  <a:lnTo>
                    <a:pt x="177" y="24"/>
                  </a:lnTo>
                  <a:lnTo>
                    <a:pt x="161" y="30"/>
                  </a:lnTo>
                  <a:lnTo>
                    <a:pt x="145" y="37"/>
                  </a:lnTo>
                  <a:lnTo>
                    <a:pt x="130" y="44"/>
                  </a:lnTo>
                  <a:lnTo>
                    <a:pt x="115" y="52"/>
                  </a:lnTo>
                  <a:lnTo>
                    <a:pt x="102" y="60"/>
                  </a:lnTo>
                  <a:lnTo>
                    <a:pt x="90" y="69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5" name="Freeform 40"/>
            <p:cNvSpPr>
              <a:spLocks/>
            </p:cNvSpPr>
            <p:nvPr/>
          </p:nvSpPr>
          <p:spPr bwMode="auto">
            <a:xfrm>
              <a:off x="3998" y="1636"/>
              <a:ext cx="294" cy="485"/>
            </a:xfrm>
            <a:custGeom>
              <a:avLst/>
              <a:gdLst>
                <a:gd name="T0" fmla="*/ 6 w 588"/>
                <a:gd name="T1" fmla="*/ 5 h 969"/>
                <a:gd name="T2" fmla="*/ 4 w 588"/>
                <a:gd name="T3" fmla="*/ 6 h 969"/>
                <a:gd name="T4" fmla="*/ 2 w 588"/>
                <a:gd name="T5" fmla="*/ 9 h 969"/>
                <a:gd name="T6" fmla="*/ 1 w 588"/>
                <a:gd name="T7" fmla="*/ 15 h 969"/>
                <a:gd name="T8" fmla="*/ 1 w 588"/>
                <a:gd name="T9" fmla="*/ 23 h 969"/>
                <a:gd name="T10" fmla="*/ 2 w 588"/>
                <a:gd name="T11" fmla="*/ 30 h 969"/>
                <a:gd name="T12" fmla="*/ 3 w 588"/>
                <a:gd name="T13" fmla="*/ 34 h 969"/>
                <a:gd name="T14" fmla="*/ 5 w 588"/>
                <a:gd name="T15" fmla="*/ 37 h 969"/>
                <a:gd name="T16" fmla="*/ 6 w 588"/>
                <a:gd name="T17" fmla="*/ 39 h 969"/>
                <a:gd name="T18" fmla="*/ 7 w 588"/>
                <a:gd name="T19" fmla="*/ 42 h 969"/>
                <a:gd name="T20" fmla="*/ 8 w 588"/>
                <a:gd name="T21" fmla="*/ 44 h 969"/>
                <a:gd name="T22" fmla="*/ 10 w 588"/>
                <a:gd name="T23" fmla="*/ 45 h 969"/>
                <a:gd name="T24" fmla="*/ 12 w 588"/>
                <a:gd name="T25" fmla="*/ 45 h 969"/>
                <a:gd name="T26" fmla="*/ 14 w 588"/>
                <a:gd name="T27" fmla="*/ 46 h 969"/>
                <a:gd name="T28" fmla="*/ 15 w 588"/>
                <a:gd name="T29" fmla="*/ 48 h 969"/>
                <a:gd name="T30" fmla="*/ 16 w 588"/>
                <a:gd name="T31" fmla="*/ 50 h 969"/>
                <a:gd name="T32" fmla="*/ 17 w 588"/>
                <a:gd name="T33" fmla="*/ 53 h 969"/>
                <a:gd name="T34" fmla="*/ 17 w 588"/>
                <a:gd name="T35" fmla="*/ 56 h 969"/>
                <a:gd name="T36" fmla="*/ 17 w 588"/>
                <a:gd name="T37" fmla="*/ 58 h 969"/>
                <a:gd name="T38" fmla="*/ 18 w 588"/>
                <a:gd name="T39" fmla="*/ 60 h 969"/>
                <a:gd name="T40" fmla="*/ 19 w 588"/>
                <a:gd name="T41" fmla="*/ 61 h 969"/>
                <a:gd name="T42" fmla="*/ 20 w 588"/>
                <a:gd name="T43" fmla="*/ 61 h 969"/>
                <a:gd name="T44" fmla="*/ 22 w 588"/>
                <a:gd name="T45" fmla="*/ 60 h 969"/>
                <a:gd name="T46" fmla="*/ 24 w 588"/>
                <a:gd name="T47" fmla="*/ 59 h 969"/>
                <a:gd name="T48" fmla="*/ 26 w 588"/>
                <a:gd name="T49" fmla="*/ 58 h 969"/>
                <a:gd name="T50" fmla="*/ 28 w 588"/>
                <a:gd name="T51" fmla="*/ 56 h 969"/>
                <a:gd name="T52" fmla="*/ 29 w 588"/>
                <a:gd name="T53" fmla="*/ 55 h 969"/>
                <a:gd name="T54" fmla="*/ 31 w 588"/>
                <a:gd name="T55" fmla="*/ 53 h 969"/>
                <a:gd name="T56" fmla="*/ 33 w 588"/>
                <a:gd name="T57" fmla="*/ 52 h 969"/>
                <a:gd name="T58" fmla="*/ 35 w 588"/>
                <a:gd name="T59" fmla="*/ 49 h 969"/>
                <a:gd name="T60" fmla="*/ 37 w 588"/>
                <a:gd name="T61" fmla="*/ 46 h 969"/>
                <a:gd name="T62" fmla="*/ 37 w 588"/>
                <a:gd name="T63" fmla="*/ 42 h 969"/>
                <a:gd name="T64" fmla="*/ 36 w 588"/>
                <a:gd name="T65" fmla="*/ 40 h 969"/>
                <a:gd name="T66" fmla="*/ 35 w 588"/>
                <a:gd name="T67" fmla="*/ 36 h 969"/>
                <a:gd name="T68" fmla="*/ 33 w 588"/>
                <a:gd name="T69" fmla="*/ 32 h 969"/>
                <a:gd name="T70" fmla="*/ 33 w 588"/>
                <a:gd name="T71" fmla="*/ 29 h 969"/>
                <a:gd name="T72" fmla="*/ 33 w 588"/>
                <a:gd name="T73" fmla="*/ 27 h 969"/>
                <a:gd name="T74" fmla="*/ 34 w 588"/>
                <a:gd name="T75" fmla="*/ 23 h 969"/>
                <a:gd name="T76" fmla="*/ 35 w 588"/>
                <a:gd name="T77" fmla="*/ 20 h 969"/>
                <a:gd name="T78" fmla="*/ 34 w 588"/>
                <a:gd name="T79" fmla="*/ 18 h 969"/>
                <a:gd name="T80" fmla="*/ 31 w 588"/>
                <a:gd name="T81" fmla="*/ 17 h 969"/>
                <a:gd name="T82" fmla="*/ 28 w 588"/>
                <a:gd name="T83" fmla="*/ 16 h 969"/>
                <a:gd name="T84" fmla="*/ 26 w 588"/>
                <a:gd name="T85" fmla="*/ 14 h 969"/>
                <a:gd name="T86" fmla="*/ 24 w 588"/>
                <a:gd name="T87" fmla="*/ 12 h 969"/>
                <a:gd name="T88" fmla="*/ 24 w 588"/>
                <a:gd name="T89" fmla="*/ 11 h 969"/>
                <a:gd name="T90" fmla="*/ 24 w 588"/>
                <a:gd name="T91" fmla="*/ 11 h 969"/>
                <a:gd name="T92" fmla="*/ 24 w 588"/>
                <a:gd name="T93" fmla="*/ 9 h 969"/>
                <a:gd name="T94" fmla="*/ 24 w 588"/>
                <a:gd name="T95" fmla="*/ 6 h 969"/>
                <a:gd name="T96" fmla="*/ 24 w 588"/>
                <a:gd name="T97" fmla="*/ 3 h 969"/>
                <a:gd name="T98" fmla="*/ 23 w 588"/>
                <a:gd name="T99" fmla="*/ 1 h 969"/>
                <a:gd name="T100" fmla="*/ 20 w 588"/>
                <a:gd name="T101" fmla="*/ 1 h 969"/>
                <a:gd name="T102" fmla="*/ 18 w 588"/>
                <a:gd name="T103" fmla="*/ 1 h 969"/>
                <a:gd name="T104" fmla="*/ 16 w 588"/>
                <a:gd name="T105" fmla="*/ 1 h 969"/>
                <a:gd name="T106" fmla="*/ 14 w 588"/>
                <a:gd name="T107" fmla="*/ 1 h 969"/>
                <a:gd name="T108" fmla="*/ 12 w 588"/>
                <a:gd name="T109" fmla="*/ 2 h 969"/>
                <a:gd name="T110" fmla="*/ 10 w 588"/>
                <a:gd name="T111" fmla="*/ 2 h 969"/>
                <a:gd name="T112" fmla="*/ 8 w 588"/>
                <a:gd name="T113" fmla="*/ 3 h 969"/>
                <a:gd name="T114" fmla="*/ 7 w 588"/>
                <a:gd name="T115" fmla="*/ 4 h 9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969"/>
                <a:gd name="T176" fmla="*/ 588 w 588"/>
                <a:gd name="T177" fmla="*/ 969 h 9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969">
                  <a:moveTo>
                    <a:pt x="85" y="69"/>
                  </a:moveTo>
                  <a:lnTo>
                    <a:pt x="82" y="71"/>
                  </a:lnTo>
                  <a:lnTo>
                    <a:pt x="71" y="78"/>
                  </a:lnTo>
                  <a:lnTo>
                    <a:pt x="58" y="91"/>
                  </a:lnTo>
                  <a:lnTo>
                    <a:pt x="41" y="111"/>
                  </a:lnTo>
                  <a:lnTo>
                    <a:pt x="25" y="142"/>
                  </a:lnTo>
                  <a:lnTo>
                    <a:pt x="12" y="183"/>
                  </a:lnTo>
                  <a:lnTo>
                    <a:pt x="2" y="235"/>
                  </a:lnTo>
                  <a:lnTo>
                    <a:pt x="0" y="300"/>
                  </a:lnTo>
                  <a:lnTo>
                    <a:pt x="3" y="367"/>
                  </a:lnTo>
                  <a:lnTo>
                    <a:pt x="10" y="421"/>
                  </a:lnTo>
                  <a:lnTo>
                    <a:pt x="21" y="466"/>
                  </a:lnTo>
                  <a:lnTo>
                    <a:pt x="33" y="503"/>
                  </a:lnTo>
                  <a:lnTo>
                    <a:pt x="45" y="534"/>
                  </a:lnTo>
                  <a:lnTo>
                    <a:pt x="58" y="560"/>
                  </a:lnTo>
                  <a:lnTo>
                    <a:pt x="68" y="581"/>
                  </a:lnTo>
                  <a:lnTo>
                    <a:pt x="76" y="602"/>
                  </a:lnTo>
                  <a:lnTo>
                    <a:pt x="83" y="622"/>
                  </a:lnTo>
                  <a:lnTo>
                    <a:pt x="91" y="641"/>
                  </a:lnTo>
                  <a:lnTo>
                    <a:pt x="100" y="660"/>
                  </a:lnTo>
                  <a:lnTo>
                    <a:pt x="111" y="677"/>
                  </a:lnTo>
                  <a:lnTo>
                    <a:pt x="122" y="691"/>
                  </a:lnTo>
                  <a:lnTo>
                    <a:pt x="135" y="702"/>
                  </a:lnTo>
                  <a:lnTo>
                    <a:pt x="149" y="712"/>
                  </a:lnTo>
                  <a:lnTo>
                    <a:pt x="164" y="715"/>
                  </a:lnTo>
                  <a:lnTo>
                    <a:pt x="180" y="719"/>
                  </a:lnTo>
                  <a:lnTo>
                    <a:pt x="195" y="724"/>
                  </a:lnTo>
                  <a:lnTo>
                    <a:pt x="210" y="735"/>
                  </a:lnTo>
                  <a:lnTo>
                    <a:pt x="223" y="746"/>
                  </a:lnTo>
                  <a:lnTo>
                    <a:pt x="236" y="760"/>
                  </a:lnTo>
                  <a:lnTo>
                    <a:pt x="245" y="776"/>
                  </a:lnTo>
                  <a:lnTo>
                    <a:pt x="253" y="793"/>
                  </a:lnTo>
                  <a:lnTo>
                    <a:pt x="257" y="813"/>
                  </a:lnTo>
                  <a:lnTo>
                    <a:pt x="258" y="834"/>
                  </a:lnTo>
                  <a:lnTo>
                    <a:pt x="258" y="857"/>
                  </a:lnTo>
                  <a:lnTo>
                    <a:pt x="258" y="881"/>
                  </a:lnTo>
                  <a:lnTo>
                    <a:pt x="258" y="904"/>
                  </a:lnTo>
                  <a:lnTo>
                    <a:pt x="260" y="926"/>
                  </a:lnTo>
                  <a:lnTo>
                    <a:pt x="265" y="944"/>
                  </a:lnTo>
                  <a:lnTo>
                    <a:pt x="273" y="959"/>
                  </a:lnTo>
                  <a:lnTo>
                    <a:pt x="286" y="967"/>
                  </a:lnTo>
                  <a:lnTo>
                    <a:pt x="294" y="969"/>
                  </a:lnTo>
                  <a:lnTo>
                    <a:pt x="304" y="967"/>
                  </a:lnTo>
                  <a:lnTo>
                    <a:pt x="316" y="965"/>
                  </a:lnTo>
                  <a:lnTo>
                    <a:pt x="328" y="959"/>
                  </a:lnTo>
                  <a:lnTo>
                    <a:pt x="342" y="952"/>
                  </a:lnTo>
                  <a:lnTo>
                    <a:pt x="357" y="944"/>
                  </a:lnTo>
                  <a:lnTo>
                    <a:pt x="372" y="935"/>
                  </a:lnTo>
                  <a:lnTo>
                    <a:pt x="387" y="925"/>
                  </a:lnTo>
                  <a:lnTo>
                    <a:pt x="402" y="914"/>
                  </a:lnTo>
                  <a:lnTo>
                    <a:pt x="418" y="903"/>
                  </a:lnTo>
                  <a:lnTo>
                    <a:pt x="433" y="891"/>
                  </a:lnTo>
                  <a:lnTo>
                    <a:pt x="447" y="880"/>
                  </a:lnTo>
                  <a:lnTo>
                    <a:pt x="461" y="868"/>
                  </a:lnTo>
                  <a:lnTo>
                    <a:pt x="473" y="858"/>
                  </a:lnTo>
                  <a:lnTo>
                    <a:pt x="485" y="848"/>
                  </a:lnTo>
                  <a:lnTo>
                    <a:pt x="495" y="840"/>
                  </a:lnTo>
                  <a:lnTo>
                    <a:pt x="515" y="821"/>
                  </a:lnTo>
                  <a:lnTo>
                    <a:pt x="533" y="800"/>
                  </a:lnTo>
                  <a:lnTo>
                    <a:pt x="552" y="776"/>
                  </a:lnTo>
                  <a:lnTo>
                    <a:pt x="568" y="750"/>
                  </a:lnTo>
                  <a:lnTo>
                    <a:pt x="579" y="723"/>
                  </a:lnTo>
                  <a:lnTo>
                    <a:pt x="587" y="698"/>
                  </a:lnTo>
                  <a:lnTo>
                    <a:pt x="588" y="672"/>
                  </a:lnTo>
                  <a:lnTo>
                    <a:pt x="583" y="649"/>
                  </a:lnTo>
                  <a:lnTo>
                    <a:pt x="571" y="626"/>
                  </a:lnTo>
                  <a:lnTo>
                    <a:pt x="559" y="599"/>
                  </a:lnTo>
                  <a:lnTo>
                    <a:pt x="546" y="569"/>
                  </a:lnTo>
                  <a:lnTo>
                    <a:pt x="533" y="538"/>
                  </a:lnTo>
                  <a:lnTo>
                    <a:pt x="523" y="508"/>
                  </a:lnTo>
                  <a:lnTo>
                    <a:pt x="516" y="480"/>
                  </a:lnTo>
                  <a:lnTo>
                    <a:pt x="515" y="456"/>
                  </a:lnTo>
                  <a:lnTo>
                    <a:pt x="518" y="437"/>
                  </a:lnTo>
                  <a:lnTo>
                    <a:pt x="526" y="418"/>
                  </a:lnTo>
                  <a:lnTo>
                    <a:pt x="534" y="392"/>
                  </a:lnTo>
                  <a:lnTo>
                    <a:pt x="542" y="365"/>
                  </a:lnTo>
                  <a:lnTo>
                    <a:pt x="548" y="337"/>
                  </a:lnTo>
                  <a:lnTo>
                    <a:pt x="549" y="311"/>
                  </a:lnTo>
                  <a:lnTo>
                    <a:pt x="546" y="289"/>
                  </a:lnTo>
                  <a:lnTo>
                    <a:pt x="534" y="274"/>
                  </a:lnTo>
                  <a:lnTo>
                    <a:pt x="515" y="269"/>
                  </a:lnTo>
                  <a:lnTo>
                    <a:pt x="491" y="267"/>
                  </a:lnTo>
                  <a:lnTo>
                    <a:pt x="466" y="261"/>
                  </a:lnTo>
                  <a:lnTo>
                    <a:pt x="445" y="251"/>
                  </a:lnTo>
                  <a:lnTo>
                    <a:pt x="424" y="237"/>
                  </a:lnTo>
                  <a:lnTo>
                    <a:pt x="405" y="221"/>
                  </a:lnTo>
                  <a:lnTo>
                    <a:pt x="392" y="202"/>
                  </a:lnTo>
                  <a:lnTo>
                    <a:pt x="381" y="184"/>
                  </a:lnTo>
                  <a:lnTo>
                    <a:pt x="375" y="164"/>
                  </a:lnTo>
                  <a:lnTo>
                    <a:pt x="375" y="163"/>
                  </a:lnTo>
                  <a:lnTo>
                    <a:pt x="375" y="162"/>
                  </a:lnTo>
                  <a:lnTo>
                    <a:pt x="374" y="162"/>
                  </a:lnTo>
                  <a:lnTo>
                    <a:pt x="374" y="161"/>
                  </a:lnTo>
                  <a:lnTo>
                    <a:pt x="374" y="139"/>
                  </a:lnTo>
                  <a:lnTo>
                    <a:pt x="377" y="116"/>
                  </a:lnTo>
                  <a:lnTo>
                    <a:pt x="379" y="91"/>
                  </a:lnTo>
                  <a:lnTo>
                    <a:pt x="380" y="65"/>
                  </a:lnTo>
                  <a:lnTo>
                    <a:pt x="378" y="42"/>
                  </a:lnTo>
                  <a:lnTo>
                    <a:pt x="370" y="24"/>
                  </a:lnTo>
                  <a:lnTo>
                    <a:pt x="355" y="9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69" y="2"/>
                  </a:lnTo>
                  <a:lnTo>
                    <a:pt x="253" y="3"/>
                  </a:lnTo>
                  <a:lnTo>
                    <a:pt x="236" y="6"/>
                  </a:lnTo>
                  <a:lnTo>
                    <a:pt x="219" y="10"/>
                  </a:lnTo>
                  <a:lnTo>
                    <a:pt x="203" y="13"/>
                  </a:lnTo>
                  <a:lnTo>
                    <a:pt x="185" y="18"/>
                  </a:lnTo>
                  <a:lnTo>
                    <a:pt x="169" y="24"/>
                  </a:lnTo>
                  <a:lnTo>
                    <a:pt x="153" y="29"/>
                  </a:lnTo>
                  <a:lnTo>
                    <a:pt x="138" y="36"/>
                  </a:lnTo>
                  <a:lnTo>
                    <a:pt x="123" y="43"/>
                  </a:lnTo>
                  <a:lnTo>
                    <a:pt x="109" y="51"/>
                  </a:lnTo>
                  <a:lnTo>
                    <a:pt x="97" y="59"/>
                  </a:lnTo>
                  <a:lnTo>
                    <a:pt x="85" y="69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6" name="Freeform 41"/>
            <p:cNvSpPr>
              <a:spLocks/>
            </p:cNvSpPr>
            <p:nvPr/>
          </p:nvSpPr>
          <p:spPr bwMode="auto">
            <a:xfrm>
              <a:off x="4002" y="1642"/>
              <a:ext cx="286" cy="474"/>
            </a:xfrm>
            <a:custGeom>
              <a:avLst/>
              <a:gdLst>
                <a:gd name="T0" fmla="*/ 5 w 572"/>
                <a:gd name="T1" fmla="*/ 5 h 948"/>
                <a:gd name="T2" fmla="*/ 4 w 572"/>
                <a:gd name="T3" fmla="*/ 6 h 948"/>
                <a:gd name="T4" fmla="*/ 2 w 572"/>
                <a:gd name="T5" fmla="*/ 9 h 948"/>
                <a:gd name="T6" fmla="*/ 1 w 572"/>
                <a:gd name="T7" fmla="*/ 15 h 948"/>
                <a:gd name="T8" fmla="*/ 1 w 572"/>
                <a:gd name="T9" fmla="*/ 23 h 948"/>
                <a:gd name="T10" fmla="*/ 2 w 572"/>
                <a:gd name="T11" fmla="*/ 29 h 948"/>
                <a:gd name="T12" fmla="*/ 3 w 572"/>
                <a:gd name="T13" fmla="*/ 33 h 948"/>
                <a:gd name="T14" fmla="*/ 5 w 572"/>
                <a:gd name="T15" fmla="*/ 36 h 948"/>
                <a:gd name="T16" fmla="*/ 6 w 572"/>
                <a:gd name="T17" fmla="*/ 39 h 948"/>
                <a:gd name="T18" fmla="*/ 7 w 572"/>
                <a:gd name="T19" fmla="*/ 41 h 948"/>
                <a:gd name="T20" fmla="*/ 8 w 572"/>
                <a:gd name="T21" fmla="*/ 43 h 948"/>
                <a:gd name="T22" fmla="*/ 10 w 572"/>
                <a:gd name="T23" fmla="*/ 44 h 948"/>
                <a:gd name="T24" fmla="*/ 11 w 572"/>
                <a:gd name="T25" fmla="*/ 44 h 948"/>
                <a:gd name="T26" fmla="*/ 13 w 572"/>
                <a:gd name="T27" fmla="*/ 45 h 948"/>
                <a:gd name="T28" fmla="*/ 15 w 572"/>
                <a:gd name="T29" fmla="*/ 47 h 948"/>
                <a:gd name="T30" fmla="*/ 16 w 572"/>
                <a:gd name="T31" fmla="*/ 49 h 948"/>
                <a:gd name="T32" fmla="*/ 16 w 572"/>
                <a:gd name="T33" fmla="*/ 51 h 948"/>
                <a:gd name="T34" fmla="*/ 16 w 572"/>
                <a:gd name="T35" fmla="*/ 54 h 948"/>
                <a:gd name="T36" fmla="*/ 16 w 572"/>
                <a:gd name="T37" fmla="*/ 57 h 948"/>
                <a:gd name="T38" fmla="*/ 17 w 572"/>
                <a:gd name="T39" fmla="*/ 59 h 948"/>
                <a:gd name="T40" fmla="*/ 19 w 572"/>
                <a:gd name="T41" fmla="*/ 60 h 948"/>
                <a:gd name="T42" fmla="*/ 20 w 572"/>
                <a:gd name="T43" fmla="*/ 59 h 948"/>
                <a:gd name="T44" fmla="*/ 21 w 572"/>
                <a:gd name="T45" fmla="*/ 59 h 948"/>
                <a:gd name="T46" fmla="*/ 23 w 572"/>
                <a:gd name="T47" fmla="*/ 58 h 948"/>
                <a:gd name="T48" fmla="*/ 25 w 572"/>
                <a:gd name="T49" fmla="*/ 56 h 948"/>
                <a:gd name="T50" fmla="*/ 27 w 572"/>
                <a:gd name="T51" fmla="*/ 55 h 948"/>
                <a:gd name="T52" fmla="*/ 29 w 572"/>
                <a:gd name="T53" fmla="*/ 53 h 948"/>
                <a:gd name="T54" fmla="*/ 30 w 572"/>
                <a:gd name="T55" fmla="*/ 52 h 948"/>
                <a:gd name="T56" fmla="*/ 32 w 572"/>
                <a:gd name="T57" fmla="*/ 51 h 948"/>
                <a:gd name="T58" fmla="*/ 34 w 572"/>
                <a:gd name="T59" fmla="*/ 48 h 948"/>
                <a:gd name="T60" fmla="*/ 36 w 572"/>
                <a:gd name="T61" fmla="*/ 45 h 948"/>
                <a:gd name="T62" fmla="*/ 36 w 572"/>
                <a:gd name="T63" fmla="*/ 41 h 948"/>
                <a:gd name="T64" fmla="*/ 35 w 572"/>
                <a:gd name="T65" fmla="*/ 39 h 948"/>
                <a:gd name="T66" fmla="*/ 34 w 572"/>
                <a:gd name="T67" fmla="*/ 35 h 948"/>
                <a:gd name="T68" fmla="*/ 32 w 572"/>
                <a:gd name="T69" fmla="*/ 31 h 948"/>
                <a:gd name="T70" fmla="*/ 32 w 572"/>
                <a:gd name="T71" fmla="*/ 28 h 948"/>
                <a:gd name="T72" fmla="*/ 32 w 572"/>
                <a:gd name="T73" fmla="*/ 26 h 948"/>
                <a:gd name="T74" fmla="*/ 33 w 572"/>
                <a:gd name="T75" fmla="*/ 23 h 948"/>
                <a:gd name="T76" fmla="*/ 34 w 572"/>
                <a:gd name="T77" fmla="*/ 19 h 948"/>
                <a:gd name="T78" fmla="*/ 33 w 572"/>
                <a:gd name="T79" fmla="*/ 17 h 948"/>
                <a:gd name="T80" fmla="*/ 30 w 572"/>
                <a:gd name="T81" fmla="*/ 17 h 948"/>
                <a:gd name="T82" fmla="*/ 27 w 572"/>
                <a:gd name="T83" fmla="*/ 16 h 948"/>
                <a:gd name="T84" fmla="*/ 25 w 572"/>
                <a:gd name="T85" fmla="*/ 14 h 948"/>
                <a:gd name="T86" fmla="*/ 23 w 572"/>
                <a:gd name="T87" fmla="*/ 12 h 948"/>
                <a:gd name="T88" fmla="*/ 23 w 572"/>
                <a:gd name="T89" fmla="*/ 10 h 948"/>
                <a:gd name="T90" fmla="*/ 23 w 572"/>
                <a:gd name="T91" fmla="*/ 10 h 948"/>
                <a:gd name="T92" fmla="*/ 23 w 572"/>
                <a:gd name="T93" fmla="*/ 9 h 948"/>
                <a:gd name="T94" fmla="*/ 23 w 572"/>
                <a:gd name="T95" fmla="*/ 6 h 948"/>
                <a:gd name="T96" fmla="*/ 23 w 572"/>
                <a:gd name="T97" fmla="*/ 3 h 948"/>
                <a:gd name="T98" fmla="*/ 22 w 572"/>
                <a:gd name="T99" fmla="*/ 1 h 948"/>
                <a:gd name="T100" fmla="*/ 20 w 572"/>
                <a:gd name="T101" fmla="*/ 0 h 948"/>
                <a:gd name="T102" fmla="*/ 18 w 572"/>
                <a:gd name="T103" fmla="*/ 0 h 948"/>
                <a:gd name="T104" fmla="*/ 16 w 572"/>
                <a:gd name="T105" fmla="*/ 1 h 948"/>
                <a:gd name="T106" fmla="*/ 14 w 572"/>
                <a:gd name="T107" fmla="*/ 1 h 948"/>
                <a:gd name="T108" fmla="*/ 12 w 572"/>
                <a:gd name="T109" fmla="*/ 2 h 948"/>
                <a:gd name="T110" fmla="*/ 10 w 572"/>
                <a:gd name="T111" fmla="*/ 2 h 948"/>
                <a:gd name="T112" fmla="*/ 8 w 572"/>
                <a:gd name="T113" fmla="*/ 3 h 948"/>
                <a:gd name="T114" fmla="*/ 6 w 572"/>
                <a:gd name="T115" fmla="*/ 4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948"/>
                <a:gd name="T176" fmla="*/ 572 w 572"/>
                <a:gd name="T177" fmla="*/ 948 h 9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948">
                  <a:moveTo>
                    <a:pt x="81" y="68"/>
                  </a:moveTo>
                  <a:lnTo>
                    <a:pt x="77" y="70"/>
                  </a:lnTo>
                  <a:lnTo>
                    <a:pt x="67" y="77"/>
                  </a:lnTo>
                  <a:lnTo>
                    <a:pt x="54" y="90"/>
                  </a:lnTo>
                  <a:lnTo>
                    <a:pt x="38" y="111"/>
                  </a:lnTo>
                  <a:lnTo>
                    <a:pt x="23" y="141"/>
                  </a:lnTo>
                  <a:lnTo>
                    <a:pt x="10" y="180"/>
                  </a:lnTo>
                  <a:lnTo>
                    <a:pt x="2" y="231"/>
                  </a:lnTo>
                  <a:lnTo>
                    <a:pt x="0" y="295"/>
                  </a:lnTo>
                  <a:lnTo>
                    <a:pt x="4" y="360"/>
                  </a:lnTo>
                  <a:lnTo>
                    <a:pt x="12" y="414"/>
                  </a:lnTo>
                  <a:lnTo>
                    <a:pt x="22" y="458"/>
                  </a:lnTo>
                  <a:lnTo>
                    <a:pt x="33" y="494"/>
                  </a:lnTo>
                  <a:lnTo>
                    <a:pt x="45" y="523"/>
                  </a:lnTo>
                  <a:lnTo>
                    <a:pt x="58" y="549"/>
                  </a:lnTo>
                  <a:lnTo>
                    <a:pt x="67" y="570"/>
                  </a:lnTo>
                  <a:lnTo>
                    <a:pt x="75" y="590"/>
                  </a:lnTo>
                  <a:lnTo>
                    <a:pt x="82" y="610"/>
                  </a:lnTo>
                  <a:lnTo>
                    <a:pt x="90" y="628"/>
                  </a:lnTo>
                  <a:lnTo>
                    <a:pt x="99" y="646"/>
                  </a:lnTo>
                  <a:lnTo>
                    <a:pt x="109" y="663"/>
                  </a:lnTo>
                  <a:lnTo>
                    <a:pt x="121" y="676"/>
                  </a:lnTo>
                  <a:lnTo>
                    <a:pt x="134" y="688"/>
                  </a:lnTo>
                  <a:lnTo>
                    <a:pt x="147" y="696"/>
                  </a:lnTo>
                  <a:lnTo>
                    <a:pt x="161" y="699"/>
                  </a:lnTo>
                  <a:lnTo>
                    <a:pt x="176" y="703"/>
                  </a:lnTo>
                  <a:lnTo>
                    <a:pt x="191" y="709"/>
                  </a:lnTo>
                  <a:lnTo>
                    <a:pt x="205" y="718"/>
                  </a:lnTo>
                  <a:lnTo>
                    <a:pt x="219" y="729"/>
                  </a:lnTo>
                  <a:lnTo>
                    <a:pt x="230" y="743"/>
                  </a:lnTo>
                  <a:lnTo>
                    <a:pt x="241" y="759"/>
                  </a:lnTo>
                  <a:lnTo>
                    <a:pt x="248" y="777"/>
                  </a:lnTo>
                  <a:lnTo>
                    <a:pt x="252" y="795"/>
                  </a:lnTo>
                  <a:lnTo>
                    <a:pt x="253" y="816"/>
                  </a:lnTo>
                  <a:lnTo>
                    <a:pt x="253" y="838"/>
                  </a:lnTo>
                  <a:lnTo>
                    <a:pt x="253" y="862"/>
                  </a:lnTo>
                  <a:lnTo>
                    <a:pt x="253" y="885"/>
                  </a:lnTo>
                  <a:lnTo>
                    <a:pt x="256" y="907"/>
                  </a:lnTo>
                  <a:lnTo>
                    <a:pt x="260" y="924"/>
                  </a:lnTo>
                  <a:lnTo>
                    <a:pt x="268" y="939"/>
                  </a:lnTo>
                  <a:lnTo>
                    <a:pt x="281" y="947"/>
                  </a:lnTo>
                  <a:lnTo>
                    <a:pt x="289" y="948"/>
                  </a:lnTo>
                  <a:lnTo>
                    <a:pt x="300" y="947"/>
                  </a:lnTo>
                  <a:lnTo>
                    <a:pt x="310" y="944"/>
                  </a:lnTo>
                  <a:lnTo>
                    <a:pt x="323" y="938"/>
                  </a:lnTo>
                  <a:lnTo>
                    <a:pt x="335" y="932"/>
                  </a:lnTo>
                  <a:lnTo>
                    <a:pt x="350" y="923"/>
                  </a:lnTo>
                  <a:lnTo>
                    <a:pt x="364" y="914"/>
                  </a:lnTo>
                  <a:lnTo>
                    <a:pt x="379" y="903"/>
                  </a:lnTo>
                  <a:lnTo>
                    <a:pt x="394" y="893"/>
                  </a:lnTo>
                  <a:lnTo>
                    <a:pt x="409" y="882"/>
                  </a:lnTo>
                  <a:lnTo>
                    <a:pt x="423" y="870"/>
                  </a:lnTo>
                  <a:lnTo>
                    <a:pt x="437" y="859"/>
                  </a:lnTo>
                  <a:lnTo>
                    <a:pt x="450" y="848"/>
                  </a:lnTo>
                  <a:lnTo>
                    <a:pt x="462" y="838"/>
                  </a:lnTo>
                  <a:lnTo>
                    <a:pt x="473" y="827"/>
                  </a:lnTo>
                  <a:lnTo>
                    <a:pt x="483" y="819"/>
                  </a:lnTo>
                  <a:lnTo>
                    <a:pt x="501" y="802"/>
                  </a:lnTo>
                  <a:lnTo>
                    <a:pt x="519" y="780"/>
                  </a:lnTo>
                  <a:lnTo>
                    <a:pt x="537" y="757"/>
                  </a:lnTo>
                  <a:lnTo>
                    <a:pt x="553" y="732"/>
                  </a:lnTo>
                  <a:lnTo>
                    <a:pt x="564" y="706"/>
                  </a:lnTo>
                  <a:lnTo>
                    <a:pt x="571" y="680"/>
                  </a:lnTo>
                  <a:lnTo>
                    <a:pt x="572" y="656"/>
                  </a:lnTo>
                  <a:lnTo>
                    <a:pt x="567" y="634"/>
                  </a:lnTo>
                  <a:lnTo>
                    <a:pt x="555" y="611"/>
                  </a:lnTo>
                  <a:lnTo>
                    <a:pt x="542" y="583"/>
                  </a:lnTo>
                  <a:lnTo>
                    <a:pt x="530" y="554"/>
                  </a:lnTo>
                  <a:lnTo>
                    <a:pt x="517" y="524"/>
                  </a:lnTo>
                  <a:lnTo>
                    <a:pt x="508" y="494"/>
                  </a:lnTo>
                  <a:lnTo>
                    <a:pt x="501" y="468"/>
                  </a:lnTo>
                  <a:lnTo>
                    <a:pt x="499" y="444"/>
                  </a:lnTo>
                  <a:lnTo>
                    <a:pt x="502" y="425"/>
                  </a:lnTo>
                  <a:lnTo>
                    <a:pt x="510" y="407"/>
                  </a:lnTo>
                  <a:lnTo>
                    <a:pt x="518" y="381"/>
                  </a:lnTo>
                  <a:lnTo>
                    <a:pt x="525" y="355"/>
                  </a:lnTo>
                  <a:lnTo>
                    <a:pt x="531" y="327"/>
                  </a:lnTo>
                  <a:lnTo>
                    <a:pt x="532" y="302"/>
                  </a:lnTo>
                  <a:lnTo>
                    <a:pt x="528" y="281"/>
                  </a:lnTo>
                  <a:lnTo>
                    <a:pt x="517" y="266"/>
                  </a:lnTo>
                  <a:lnTo>
                    <a:pt x="498" y="262"/>
                  </a:lnTo>
                  <a:lnTo>
                    <a:pt x="473" y="260"/>
                  </a:lnTo>
                  <a:lnTo>
                    <a:pt x="450" y="254"/>
                  </a:lnTo>
                  <a:lnTo>
                    <a:pt x="428" y="243"/>
                  </a:lnTo>
                  <a:lnTo>
                    <a:pt x="409" y="229"/>
                  </a:lnTo>
                  <a:lnTo>
                    <a:pt x="390" y="214"/>
                  </a:lnTo>
                  <a:lnTo>
                    <a:pt x="377" y="196"/>
                  </a:lnTo>
                  <a:lnTo>
                    <a:pt x="367" y="177"/>
                  </a:lnTo>
                  <a:lnTo>
                    <a:pt x="362" y="159"/>
                  </a:lnTo>
                  <a:lnTo>
                    <a:pt x="362" y="158"/>
                  </a:lnTo>
                  <a:lnTo>
                    <a:pt x="362" y="157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3" y="112"/>
                  </a:lnTo>
                  <a:lnTo>
                    <a:pt x="365" y="88"/>
                  </a:lnTo>
                  <a:lnTo>
                    <a:pt x="365" y="62"/>
                  </a:lnTo>
                  <a:lnTo>
                    <a:pt x="363" y="40"/>
                  </a:lnTo>
                  <a:lnTo>
                    <a:pt x="356" y="22"/>
                  </a:lnTo>
                  <a:lnTo>
                    <a:pt x="341" y="8"/>
                  </a:lnTo>
                  <a:lnTo>
                    <a:pt x="319" y="1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3" y="3"/>
                  </a:lnTo>
                  <a:lnTo>
                    <a:pt x="227" y="6"/>
                  </a:lnTo>
                  <a:lnTo>
                    <a:pt x="210" y="9"/>
                  </a:lnTo>
                  <a:lnTo>
                    <a:pt x="194" y="14"/>
                  </a:lnTo>
                  <a:lnTo>
                    <a:pt x="177" y="18"/>
                  </a:lnTo>
                  <a:lnTo>
                    <a:pt x="162" y="24"/>
                  </a:lnTo>
                  <a:lnTo>
                    <a:pt x="146" y="30"/>
                  </a:lnTo>
                  <a:lnTo>
                    <a:pt x="131" y="37"/>
                  </a:lnTo>
                  <a:lnTo>
                    <a:pt x="118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7" name="Freeform 42"/>
            <p:cNvSpPr>
              <a:spLocks/>
            </p:cNvSpPr>
            <p:nvPr/>
          </p:nvSpPr>
          <p:spPr bwMode="auto">
            <a:xfrm>
              <a:off x="4005" y="1647"/>
              <a:ext cx="279" cy="464"/>
            </a:xfrm>
            <a:custGeom>
              <a:avLst/>
              <a:gdLst>
                <a:gd name="T0" fmla="*/ 5 w 556"/>
                <a:gd name="T1" fmla="*/ 5 h 928"/>
                <a:gd name="T2" fmla="*/ 4 w 556"/>
                <a:gd name="T3" fmla="*/ 6 h 928"/>
                <a:gd name="T4" fmla="*/ 2 w 556"/>
                <a:gd name="T5" fmla="*/ 9 h 928"/>
                <a:gd name="T6" fmla="*/ 1 w 556"/>
                <a:gd name="T7" fmla="*/ 15 h 928"/>
                <a:gd name="T8" fmla="*/ 1 w 556"/>
                <a:gd name="T9" fmla="*/ 23 h 928"/>
                <a:gd name="T10" fmla="*/ 2 w 556"/>
                <a:gd name="T11" fmla="*/ 29 h 928"/>
                <a:gd name="T12" fmla="*/ 3 w 556"/>
                <a:gd name="T13" fmla="*/ 33 h 928"/>
                <a:gd name="T14" fmla="*/ 5 w 556"/>
                <a:gd name="T15" fmla="*/ 35 h 928"/>
                <a:gd name="T16" fmla="*/ 6 w 556"/>
                <a:gd name="T17" fmla="*/ 38 h 928"/>
                <a:gd name="T18" fmla="*/ 7 w 556"/>
                <a:gd name="T19" fmla="*/ 40 h 928"/>
                <a:gd name="T20" fmla="*/ 8 w 556"/>
                <a:gd name="T21" fmla="*/ 42 h 928"/>
                <a:gd name="T22" fmla="*/ 10 w 556"/>
                <a:gd name="T23" fmla="*/ 43 h 928"/>
                <a:gd name="T24" fmla="*/ 11 w 556"/>
                <a:gd name="T25" fmla="*/ 43 h 928"/>
                <a:gd name="T26" fmla="*/ 13 w 556"/>
                <a:gd name="T27" fmla="*/ 44 h 928"/>
                <a:gd name="T28" fmla="*/ 15 w 556"/>
                <a:gd name="T29" fmla="*/ 46 h 928"/>
                <a:gd name="T30" fmla="*/ 16 w 556"/>
                <a:gd name="T31" fmla="*/ 48 h 928"/>
                <a:gd name="T32" fmla="*/ 16 w 556"/>
                <a:gd name="T33" fmla="*/ 50 h 928"/>
                <a:gd name="T34" fmla="*/ 16 w 556"/>
                <a:gd name="T35" fmla="*/ 53 h 928"/>
                <a:gd name="T36" fmla="*/ 16 w 556"/>
                <a:gd name="T37" fmla="*/ 56 h 928"/>
                <a:gd name="T38" fmla="*/ 17 w 556"/>
                <a:gd name="T39" fmla="*/ 58 h 928"/>
                <a:gd name="T40" fmla="*/ 18 w 556"/>
                <a:gd name="T41" fmla="*/ 58 h 928"/>
                <a:gd name="T42" fmla="*/ 20 w 556"/>
                <a:gd name="T43" fmla="*/ 58 h 928"/>
                <a:gd name="T44" fmla="*/ 21 w 556"/>
                <a:gd name="T45" fmla="*/ 57 h 928"/>
                <a:gd name="T46" fmla="*/ 23 w 556"/>
                <a:gd name="T47" fmla="*/ 56 h 928"/>
                <a:gd name="T48" fmla="*/ 25 w 556"/>
                <a:gd name="T49" fmla="*/ 55 h 928"/>
                <a:gd name="T50" fmla="*/ 26 w 556"/>
                <a:gd name="T51" fmla="*/ 54 h 928"/>
                <a:gd name="T52" fmla="*/ 28 w 556"/>
                <a:gd name="T53" fmla="*/ 52 h 928"/>
                <a:gd name="T54" fmla="*/ 29 w 556"/>
                <a:gd name="T55" fmla="*/ 51 h 928"/>
                <a:gd name="T56" fmla="*/ 31 w 556"/>
                <a:gd name="T57" fmla="*/ 49 h 928"/>
                <a:gd name="T58" fmla="*/ 33 w 556"/>
                <a:gd name="T59" fmla="*/ 47 h 928"/>
                <a:gd name="T60" fmla="*/ 35 w 556"/>
                <a:gd name="T61" fmla="*/ 43 h 928"/>
                <a:gd name="T62" fmla="*/ 35 w 556"/>
                <a:gd name="T63" fmla="*/ 40 h 928"/>
                <a:gd name="T64" fmla="*/ 34 w 556"/>
                <a:gd name="T65" fmla="*/ 38 h 928"/>
                <a:gd name="T66" fmla="*/ 33 w 556"/>
                <a:gd name="T67" fmla="*/ 34 h 928"/>
                <a:gd name="T68" fmla="*/ 31 w 556"/>
                <a:gd name="T69" fmla="*/ 31 h 928"/>
                <a:gd name="T70" fmla="*/ 31 w 556"/>
                <a:gd name="T71" fmla="*/ 28 h 928"/>
                <a:gd name="T72" fmla="*/ 31 w 556"/>
                <a:gd name="T73" fmla="*/ 25 h 928"/>
                <a:gd name="T74" fmla="*/ 32 w 556"/>
                <a:gd name="T75" fmla="*/ 22 h 928"/>
                <a:gd name="T76" fmla="*/ 33 w 556"/>
                <a:gd name="T77" fmla="*/ 19 h 928"/>
                <a:gd name="T78" fmla="*/ 32 w 556"/>
                <a:gd name="T79" fmla="*/ 17 h 928"/>
                <a:gd name="T80" fmla="*/ 29 w 556"/>
                <a:gd name="T81" fmla="*/ 16 h 928"/>
                <a:gd name="T82" fmla="*/ 26 w 556"/>
                <a:gd name="T83" fmla="*/ 15 h 928"/>
                <a:gd name="T84" fmla="*/ 24 w 556"/>
                <a:gd name="T85" fmla="*/ 14 h 928"/>
                <a:gd name="T86" fmla="*/ 23 w 556"/>
                <a:gd name="T87" fmla="*/ 11 h 928"/>
                <a:gd name="T88" fmla="*/ 22 w 556"/>
                <a:gd name="T89" fmla="*/ 10 h 928"/>
                <a:gd name="T90" fmla="*/ 22 w 556"/>
                <a:gd name="T91" fmla="*/ 10 h 928"/>
                <a:gd name="T92" fmla="*/ 22 w 556"/>
                <a:gd name="T93" fmla="*/ 9 h 928"/>
                <a:gd name="T94" fmla="*/ 23 w 556"/>
                <a:gd name="T95" fmla="*/ 6 h 928"/>
                <a:gd name="T96" fmla="*/ 22 w 556"/>
                <a:gd name="T97" fmla="*/ 3 h 928"/>
                <a:gd name="T98" fmla="*/ 21 w 556"/>
                <a:gd name="T99" fmla="*/ 1 h 928"/>
                <a:gd name="T100" fmla="*/ 19 w 556"/>
                <a:gd name="T101" fmla="*/ 0 h 928"/>
                <a:gd name="T102" fmla="*/ 17 w 556"/>
                <a:gd name="T103" fmla="*/ 0 h 928"/>
                <a:gd name="T104" fmla="*/ 15 w 556"/>
                <a:gd name="T105" fmla="*/ 1 h 928"/>
                <a:gd name="T106" fmla="*/ 13 w 556"/>
                <a:gd name="T107" fmla="*/ 1 h 928"/>
                <a:gd name="T108" fmla="*/ 11 w 556"/>
                <a:gd name="T109" fmla="*/ 2 h 928"/>
                <a:gd name="T110" fmla="*/ 9 w 556"/>
                <a:gd name="T111" fmla="*/ 2 h 928"/>
                <a:gd name="T112" fmla="*/ 8 w 556"/>
                <a:gd name="T113" fmla="*/ 3 h 928"/>
                <a:gd name="T114" fmla="*/ 6 w 556"/>
                <a:gd name="T115" fmla="*/ 4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928"/>
                <a:gd name="T176" fmla="*/ 556 w 556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928">
                  <a:moveTo>
                    <a:pt x="77" y="68"/>
                  </a:moveTo>
                  <a:lnTo>
                    <a:pt x="74" y="71"/>
                  </a:lnTo>
                  <a:lnTo>
                    <a:pt x="64" y="78"/>
                  </a:lnTo>
                  <a:lnTo>
                    <a:pt x="51" y="90"/>
                  </a:lnTo>
                  <a:lnTo>
                    <a:pt x="37" y="110"/>
                  </a:lnTo>
                  <a:lnTo>
                    <a:pt x="22" y="140"/>
                  </a:lnTo>
                  <a:lnTo>
                    <a:pt x="9" y="178"/>
                  </a:lnTo>
                  <a:lnTo>
                    <a:pt x="1" y="229"/>
                  </a:lnTo>
                  <a:lnTo>
                    <a:pt x="0" y="291"/>
                  </a:lnTo>
                  <a:lnTo>
                    <a:pt x="5" y="354"/>
                  </a:lnTo>
                  <a:lnTo>
                    <a:pt x="12" y="407"/>
                  </a:lnTo>
                  <a:lnTo>
                    <a:pt x="22" y="450"/>
                  </a:lnTo>
                  <a:lnTo>
                    <a:pt x="35" y="486"/>
                  </a:lnTo>
                  <a:lnTo>
                    <a:pt x="46" y="514"/>
                  </a:lnTo>
                  <a:lnTo>
                    <a:pt x="58" y="539"/>
                  </a:lnTo>
                  <a:lnTo>
                    <a:pt x="68" y="559"/>
                  </a:lnTo>
                  <a:lnTo>
                    <a:pt x="76" y="579"/>
                  </a:lnTo>
                  <a:lnTo>
                    <a:pt x="83" y="597"/>
                  </a:lnTo>
                  <a:lnTo>
                    <a:pt x="91" y="617"/>
                  </a:lnTo>
                  <a:lnTo>
                    <a:pt x="100" y="634"/>
                  </a:lnTo>
                  <a:lnTo>
                    <a:pt x="109" y="649"/>
                  </a:lnTo>
                  <a:lnTo>
                    <a:pt x="121" y="663"/>
                  </a:lnTo>
                  <a:lnTo>
                    <a:pt x="134" y="675"/>
                  </a:lnTo>
                  <a:lnTo>
                    <a:pt x="146" y="683"/>
                  </a:lnTo>
                  <a:lnTo>
                    <a:pt x="160" y="686"/>
                  </a:lnTo>
                  <a:lnTo>
                    <a:pt x="175" y="688"/>
                  </a:lnTo>
                  <a:lnTo>
                    <a:pt x="189" y="695"/>
                  </a:lnTo>
                  <a:lnTo>
                    <a:pt x="203" y="703"/>
                  </a:lnTo>
                  <a:lnTo>
                    <a:pt x="216" y="715"/>
                  </a:lnTo>
                  <a:lnTo>
                    <a:pt x="228" y="728"/>
                  </a:lnTo>
                  <a:lnTo>
                    <a:pt x="237" y="742"/>
                  </a:lnTo>
                  <a:lnTo>
                    <a:pt x="244" y="760"/>
                  </a:lnTo>
                  <a:lnTo>
                    <a:pt x="249" y="778"/>
                  </a:lnTo>
                  <a:lnTo>
                    <a:pt x="250" y="798"/>
                  </a:lnTo>
                  <a:lnTo>
                    <a:pt x="250" y="821"/>
                  </a:lnTo>
                  <a:lnTo>
                    <a:pt x="250" y="844"/>
                  </a:lnTo>
                  <a:lnTo>
                    <a:pt x="251" y="866"/>
                  </a:lnTo>
                  <a:lnTo>
                    <a:pt x="253" y="887"/>
                  </a:lnTo>
                  <a:lnTo>
                    <a:pt x="258" y="905"/>
                  </a:lnTo>
                  <a:lnTo>
                    <a:pt x="266" y="919"/>
                  </a:lnTo>
                  <a:lnTo>
                    <a:pt x="278" y="927"/>
                  </a:lnTo>
                  <a:lnTo>
                    <a:pt x="286" y="928"/>
                  </a:lnTo>
                  <a:lnTo>
                    <a:pt x="295" y="927"/>
                  </a:lnTo>
                  <a:lnTo>
                    <a:pt x="305" y="923"/>
                  </a:lnTo>
                  <a:lnTo>
                    <a:pt x="318" y="919"/>
                  </a:lnTo>
                  <a:lnTo>
                    <a:pt x="331" y="912"/>
                  </a:lnTo>
                  <a:lnTo>
                    <a:pt x="343" y="904"/>
                  </a:lnTo>
                  <a:lnTo>
                    <a:pt x="358" y="895"/>
                  </a:lnTo>
                  <a:lnTo>
                    <a:pt x="372" y="884"/>
                  </a:lnTo>
                  <a:lnTo>
                    <a:pt x="386" y="874"/>
                  </a:lnTo>
                  <a:lnTo>
                    <a:pt x="401" y="862"/>
                  </a:lnTo>
                  <a:lnTo>
                    <a:pt x="415" y="851"/>
                  </a:lnTo>
                  <a:lnTo>
                    <a:pt x="427" y="839"/>
                  </a:lnTo>
                  <a:lnTo>
                    <a:pt x="440" y="829"/>
                  </a:lnTo>
                  <a:lnTo>
                    <a:pt x="453" y="819"/>
                  </a:lnTo>
                  <a:lnTo>
                    <a:pt x="463" y="808"/>
                  </a:lnTo>
                  <a:lnTo>
                    <a:pt x="472" y="800"/>
                  </a:lnTo>
                  <a:lnTo>
                    <a:pt x="489" y="783"/>
                  </a:lnTo>
                  <a:lnTo>
                    <a:pt x="507" y="762"/>
                  </a:lnTo>
                  <a:lnTo>
                    <a:pt x="523" y="739"/>
                  </a:lnTo>
                  <a:lnTo>
                    <a:pt x="538" y="714"/>
                  </a:lnTo>
                  <a:lnTo>
                    <a:pt x="548" y="688"/>
                  </a:lnTo>
                  <a:lnTo>
                    <a:pt x="555" y="663"/>
                  </a:lnTo>
                  <a:lnTo>
                    <a:pt x="556" y="640"/>
                  </a:lnTo>
                  <a:lnTo>
                    <a:pt x="550" y="618"/>
                  </a:lnTo>
                  <a:lnTo>
                    <a:pt x="540" y="595"/>
                  </a:lnTo>
                  <a:lnTo>
                    <a:pt x="527" y="570"/>
                  </a:lnTo>
                  <a:lnTo>
                    <a:pt x="515" y="541"/>
                  </a:lnTo>
                  <a:lnTo>
                    <a:pt x="502" y="511"/>
                  </a:lnTo>
                  <a:lnTo>
                    <a:pt x="493" y="483"/>
                  </a:lnTo>
                  <a:lnTo>
                    <a:pt x="486" y="457"/>
                  </a:lnTo>
                  <a:lnTo>
                    <a:pt x="484" y="434"/>
                  </a:lnTo>
                  <a:lnTo>
                    <a:pt x="487" y="415"/>
                  </a:lnTo>
                  <a:lnTo>
                    <a:pt x="494" y="397"/>
                  </a:lnTo>
                  <a:lnTo>
                    <a:pt x="502" y="373"/>
                  </a:lnTo>
                  <a:lnTo>
                    <a:pt x="509" y="346"/>
                  </a:lnTo>
                  <a:lnTo>
                    <a:pt x="514" y="320"/>
                  </a:lnTo>
                  <a:lnTo>
                    <a:pt x="515" y="294"/>
                  </a:lnTo>
                  <a:lnTo>
                    <a:pt x="510" y="274"/>
                  </a:lnTo>
                  <a:lnTo>
                    <a:pt x="500" y="260"/>
                  </a:lnTo>
                  <a:lnTo>
                    <a:pt x="481" y="255"/>
                  </a:lnTo>
                  <a:lnTo>
                    <a:pt x="458" y="254"/>
                  </a:lnTo>
                  <a:lnTo>
                    <a:pt x="436" y="247"/>
                  </a:lnTo>
                  <a:lnTo>
                    <a:pt x="415" y="238"/>
                  </a:lnTo>
                  <a:lnTo>
                    <a:pt x="395" y="224"/>
                  </a:lnTo>
                  <a:lnTo>
                    <a:pt x="378" y="209"/>
                  </a:lnTo>
                  <a:lnTo>
                    <a:pt x="364" y="192"/>
                  </a:lnTo>
                  <a:lnTo>
                    <a:pt x="354" y="174"/>
                  </a:lnTo>
                  <a:lnTo>
                    <a:pt x="349" y="156"/>
                  </a:lnTo>
                  <a:lnTo>
                    <a:pt x="349" y="155"/>
                  </a:lnTo>
                  <a:lnTo>
                    <a:pt x="349" y="154"/>
                  </a:lnTo>
                  <a:lnTo>
                    <a:pt x="349" y="153"/>
                  </a:lnTo>
                  <a:lnTo>
                    <a:pt x="349" y="132"/>
                  </a:lnTo>
                  <a:lnTo>
                    <a:pt x="350" y="109"/>
                  </a:lnTo>
                  <a:lnTo>
                    <a:pt x="352" y="85"/>
                  </a:lnTo>
                  <a:lnTo>
                    <a:pt x="352" y="61"/>
                  </a:lnTo>
                  <a:lnTo>
                    <a:pt x="350" y="40"/>
                  </a:lnTo>
                  <a:lnTo>
                    <a:pt x="342" y="21"/>
                  </a:lnTo>
                  <a:lnTo>
                    <a:pt x="328" y="8"/>
                  </a:lnTo>
                  <a:lnTo>
                    <a:pt x="306" y="2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16" y="7"/>
                  </a:lnTo>
                  <a:lnTo>
                    <a:pt x="202" y="11"/>
                  </a:lnTo>
                  <a:lnTo>
                    <a:pt x="185" y="14"/>
                  </a:lnTo>
                  <a:lnTo>
                    <a:pt x="170" y="20"/>
                  </a:lnTo>
                  <a:lnTo>
                    <a:pt x="155" y="25"/>
                  </a:lnTo>
                  <a:lnTo>
                    <a:pt x="140" y="30"/>
                  </a:lnTo>
                  <a:lnTo>
                    <a:pt x="127" y="37"/>
                  </a:lnTo>
                  <a:lnTo>
                    <a:pt x="113" y="44"/>
                  </a:lnTo>
                  <a:lnTo>
                    <a:pt x="100" y="52"/>
                  </a:lnTo>
                  <a:lnTo>
                    <a:pt x="88" y="60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8" name="Freeform 43"/>
            <p:cNvSpPr>
              <a:spLocks/>
            </p:cNvSpPr>
            <p:nvPr/>
          </p:nvSpPr>
          <p:spPr bwMode="auto">
            <a:xfrm>
              <a:off x="4011" y="1652"/>
              <a:ext cx="270" cy="454"/>
            </a:xfrm>
            <a:custGeom>
              <a:avLst/>
              <a:gdLst>
                <a:gd name="T0" fmla="*/ 5 w 540"/>
                <a:gd name="T1" fmla="*/ 5 h 907"/>
                <a:gd name="T2" fmla="*/ 3 w 540"/>
                <a:gd name="T3" fmla="*/ 6 h 907"/>
                <a:gd name="T4" fmla="*/ 2 w 540"/>
                <a:gd name="T5" fmla="*/ 9 h 907"/>
                <a:gd name="T6" fmla="*/ 1 w 540"/>
                <a:gd name="T7" fmla="*/ 14 h 907"/>
                <a:gd name="T8" fmla="*/ 1 w 540"/>
                <a:gd name="T9" fmla="*/ 22 h 907"/>
                <a:gd name="T10" fmla="*/ 2 w 540"/>
                <a:gd name="T11" fmla="*/ 28 h 907"/>
                <a:gd name="T12" fmla="*/ 3 w 540"/>
                <a:gd name="T13" fmla="*/ 32 h 907"/>
                <a:gd name="T14" fmla="*/ 5 w 540"/>
                <a:gd name="T15" fmla="*/ 35 h 907"/>
                <a:gd name="T16" fmla="*/ 6 w 540"/>
                <a:gd name="T17" fmla="*/ 37 h 907"/>
                <a:gd name="T18" fmla="*/ 7 w 540"/>
                <a:gd name="T19" fmla="*/ 39 h 907"/>
                <a:gd name="T20" fmla="*/ 8 w 540"/>
                <a:gd name="T21" fmla="*/ 41 h 907"/>
                <a:gd name="T22" fmla="*/ 9 w 540"/>
                <a:gd name="T23" fmla="*/ 42 h 907"/>
                <a:gd name="T24" fmla="*/ 11 w 540"/>
                <a:gd name="T25" fmla="*/ 43 h 907"/>
                <a:gd name="T26" fmla="*/ 13 w 540"/>
                <a:gd name="T27" fmla="*/ 43 h 907"/>
                <a:gd name="T28" fmla="*/ 14 w 540"/>
                <a:gd name="T29" fmla="*/ 45 h 907"/>
                <a:gd name="T30" fmla="*/ 15 w 540"/>
                <a:gd name="T31" fmla="*/ 47 h 907"/>
                <a:gd name="T32" fmla="*/ 16 w 540"/>
                <a:gd name="T33" fmla="*/ 49 h 907"/>
                <a:gd name="T34" fmla="*/ 16 w 540"/>
                <a:gd name="T35" fmla="*/ 52 h 907"/>
                <a:gd name="T36" fmla="*/ 16 w 540"/>
                <a:gd name="T37" fmla="*/ 55 h 907"/>
                <a:gd name="T38" fmla="*/ 17 w 540"/>
                <a:gd name="T39" fmla="*/ 57 h 907"/>
                <a:gd name="T40" fmla="*/ 18 w 540"/>
                <a:gd name="T41" fmla="*/ 57 h 907"/>
                <a:gd name="T42" fmla="*/ 19 w 540"/>
                <a:gd name="T43" fmla="*/ 57 h 907"/>
                <a:gd name="T44" fmla="*/ 21 w 540"/>
                <a:gd name="T45" fmla="*/ 56 h 907"/>
                <a:gd name="T46" fmla="*/ 22 w 540"/>
                <a:gd name="T47" fmla="*/ 55 h 907"/>
                <a:gd name="T48" fmla="*/ 24 w 540"/>
                <a:gd name="T49" fmla="*/ 54 h 907"/>
                <a:gd name="T50" fmla="*/ 26 w 540"/>
                <a:gd name="T51" fmla="*/ 52 h 907"/>
                <a:gd name="T52" fmla="*/ 27 w 540"/>
                <a:gd name="T53" fmla="*/ 51 h 907"/>
                <a:gd name="T54" fmla="*/ 29 w 540"/>
                <a:gd name="T55" fmla="*/ 50 h 907"/>
                <a:gd name="T56" fmla="*/ 30 w 540"/>
                <a:gd name="T57" fmla="*/ 48 h 907"/>
                <a:gd name="T58" fmla="*/ 32 w 540"/>
                <a:gd name="T59" fmla="*/ 45 h 907"/>
                <a:gd name="T60" fmla="*/ 34 w 540"/>
                <a:gd name="T61" fmla="*/ 42 h 907"/>
                <a:gd name="T62" fmla="*/ 34 w 540"/>
                <a:gd name="T63" fmla="*/ 39 h 907"/>
                <a:gd name="T64" fmla="*/ 33 w 540"/>
                <a:gd name="T65" fmla="*/ 37 h 907"/>
                <a:gd name="T66" fmla="*/ 32 w 540"/>
                <a:gd name="T67" fmla="*/ 33 h 907"/>
                <a:gd name="T68" fmla="*/ 30 w 540"/>
                <a:gd name="T69" fmla="*/ 30 h 907"/>
                <a:gd name="T70" fmla="*/ 30 w 540"/>
                <a:gd name="T71" fmla="*/ 27 h 907"/>
                <a:gd name="T72" fmla="*/ 30 w 540"/>
                <a:gd name="T73" fmla="*/ 25 h 907"/>
                <a:gd name="T74" fmla="*/ 31 w 540"/>
                <a:gd name="T75" fmla="*/ 21 h 907"/>
                <a:gd name="T76" fmla="*/ 32 w 540"/>
                <a:gd name="T77" fmla="*/ 18 h 907"/>
                <a:gd name="T78" fmla="*/ 31 w 540"/>
                <a:gd name="T79" fmla="*/ 16 h 907"/>
                <a:gd name="T80" fmla="*/ 28 w 540"/>
                <a:gd name="T81" fmla="*/ 16 h 907"/>
                <a:gd name="T82" fmla="*/ 25 w 540"/>
                <a:gd name="T83" fmla="*/ 15 h 907"/>
                <a:gd name="T84" fmla="*/ 23 w 540"/>
                <a:gd name="T85" fmla="*/ 13 h 907"/>
                <a:gd name="T86" fmla="*/ 22 w 540"/>
                <a:gd name="T87" fmla="*/ 11 h 907"/>
                <a:gd name="T88" fmla="*/ 22 w 540"/>
                <a:gd name="T89" fmla="*/ 10 h 907"/>
                <a:gd name="T90" fmla="*/ 22 w 540"/>
                <a:gd name="T91" fmla="*/ 10 h 907"/>
                <a:gd name="T92" fmla="*/ 21 w 540"/>
                <a:gd name="T93" fmla="*/ 8 h 907"/>
                <a:gd name="T94" fmla="*/ 22 w 540"/>
                <a:gd name="T95" fmla="*/ 6 h 907"/>
                <a:gd name="T96" fmla="*/ 21 w 540"/>
                <a:gd name="T97" fmla="*/ 3 h 907"/>
                <a:gd name="T98" fmla="*/ 20 w 540"/>
                <a:gd name="T99" fmla="*/ 1 h 907"/>
                <a:gd name="T100" fmla="*/ 18 w 540"/>
                <a:gd name="T101" fmla="*/ 0 h 907"/>
                <a:gd name="T102" fmla="*/ 16 w 540"/>
                <a:gd name="T103" fmla="*/ 1 h 907"/>
                <a:gd name="T104" fmla="*/ 14 w 540"/>
                <a:gd name="T105" fmla="*/ 1 h 907"/>
                <a:gd name="T106" fmla="*/ 13 w 540"/>
                <a:gd name="T107" fmla="*/ 1 h 907"/>
                <a:gd name="T108" fmla="*/ 11 w 540"/>
                <a:gd name="T109" fmla="*/ 2 h 907"/>
                <a:gd name="T110" fmla="*/ 9 w 540"/>
                <a:gd name="T111" fmla="*/ 2 h 907"/>
                <a:gd name="T112" fmla="*/ 7 w 540"/>
                <a:gd name="T113" fmla="*/ 3 h 907"/>
                <a:gd name="T114" fmla="*/ 6 w 540"/>
                <a:gd name="T115" fmla="*/ 4 h 9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0"/>
                <a:gd name="T175" fmla="*/ 0 h 907"/>
                <a:gd name="T176" fmla="*/ 540 w 540"/>
                <a:gd name="T177" fmla="*/ 907 h 9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0" h="907">
                  <a:moveTo>
                    <a:pt x="73" y="68"/>
                  </a:moveTo>
                  <a:lnTo>
                    <a:pt x="69" y="70"/>
                  </a:lnTo>
                  <a:lnTo>
                    <a:pt x="60" y="77"/>
                  </a:lnTo>
                  <a:lnTo>
                    <a:pt x="48" y="90"/>
                  </a:lnTo>
                  <a:lnTo>
                    <a:pt x="34" y="109"/>
                  </a:lnTo>
                  <a:lnTo>
                    <a:pt x="20" y="138"/>
                  </a:lnTo>
                  <a:lnTo>
                    <a:pt x="8" y="176"/>
                  </a:lnTo>
                  <a:lnTo>
                    <a:pt x="2" y="224"/>
                  </a:lnTo>
                  <a:lnTo>
                    <a:pt x="0" y="286"/>
                  </a:lnTo>
                  <a:lnTo>
                    <a:pt x="5" y="348"/>
                  </a:lnTo>
                  <a:lnTo>
                    <a:pt x="13" y="398"/>
                  </a:lnTo>
                  <a:lnTo>
                    <a:pt x="23" y="441"/>
                  </a:lnTo>
                  <a:lnTo>
                    <a:pt x="35" y="476"/>
                  </a:lnTo>
                  <a:lnTo>
                    <a:pt x="48" y="503"/>
                  </a:lnTo>
                  <a:lnTo>
                    <a:pt x="59" y="528"/>
                  </a:lnTo>
                  <a:lnTo>
                    <a:pt x="68" y="548"/>
                  </a:lnTo>
                  <a:lnTo>
                    <a:pt x="76" y="567"/>
                  </a:lnTo>
                  <a:lnTo>
                    <a:pt x="83" y="585"/>
                  </a:lnTo>
                  <a:lnTo>
                    <a:pt x="91" y="602"/>
                  </a:lnTo>
                  <a:lnTo>
                    <a:pt x="99" y="620"/>
                  </a:lnTo>
                  <a:lnTo>
                    <a:pt x="110" y="636"/>
                  </a:lnTo>
                  <a:lnTo>
                    <a:pt x="120" y="649"/>
                  </a:lnTo>
                  <a:lnTo>
                    <a:pt x="132" y="660"/>
                  </a:lnTo>
                  <a:lnTo>
                    <a:pt x="144" y="667"/>
                  </a:lnTo>
                  <a:lnTo>
                    <a:pt x="158" y="670"/>
                  </a:lnTo>
                  <a:lnTo>
                    <a:pt x="172" y="673"/>
                  </a:lnTo>
                  <a:lnTo>
                    <a:pt x="186" y="678"/>
                  </a:lnTo>
                  <a:lnTo>
                    <a:pt x="200" y="688"/>
                  </a:lnTo>
                  <a:lnTo>
                    <a:pt x="212" y="698"/>
                  </a:lnTo>
                  <a:lnTo>
                    <a:pt x="224" y="711"/>
                  </a:lnTo>
                  <a:lnTo>
                    <a:pt x="233" y="726"/>
                  </a:lnTo>
                  <a:lnTo>
                    <a:pt x="240" y="742"/>
                  </a:lnTo>
                  <a:lnTo>
                    <a:pt x="244" y="760"/>
                  </a:lnTo>
                  <a:lnTo>
                    <a:pt x="246" y="780"/>
                  </a:lnTo>
                  <a:lnTo>
                    <a:pt x="247" y="802"/>
                  </a:lnTo>
                  <a:lnTo>
                    <a:pt x="247" y="824"/>
                  </a:lnTo>
                  <a:lnTo>
                    <a:pt x="248" y="846"/>
                  </a:lnTo>
                  <a:lnTo>
                    <a:pt x="250" y="866"/>
                  </a:lnTo>
                  <a:lnTo>
                    <a:pt x="254" y="884"/>
                  </a:lnTo>
                  <a:lnTo>
                    <a:pt x="262" y="897"/>
                  </a:lnTo>
                  <a:lnTo>
                    <a:pt x="273" y="905"/>
                  </a:lnTo>
                  <a:lnTo>
                    <a:pt x="281" y="907"/>
                  </a:lnTo>
                  <a:lnTo>
                    <a:pt x="291" y="905"/>
                  </a:lnTo>
                  <a:lnTo>
                    <a:pt x="301" y="902"/>
                  </a:lnTo>
                  <a:lnTo>
                    <a:pt x="311" y="897"/>
                  </a:lnTo>
                  <a:lnTo>
                    <a:pt x="324" y="891"/>
                  </a:lnTo>
                  <a:lnTo>
                    <a:pt x="337" y="882"/>
                  </a:lnTo>
                  <a:lnTo>
                    <a:pt x="350" y="873"/>
                  </a:lnTo>
                  <a:lnTo>
                    <a:pt x="364" y="863"/>
                  </a:lnTo>
                  <a:lnTo>
                    <a:pt x="378" y="852"/>
                  </a:lnTo>
                  <a:lnTo>
                    <a:pt x="391" y="841"/>
                  </a:lnTo>
                  <a:lnTo>
                    <a:pt x="405" y="829"/>
                  </a:lnTo>
                  <a:lnTo>
                    <a:pt x="417" y="819"/>
                  </a:lnTo>
                  <a:lnTo>
                    <a:pt x="430" y="808"/>
                  </a:lnTo>
                  <a:lnTo>
                    <a:pt x="440" y="797"/>
                  </a:lnTo>
                  <a:lnTo>
                    <a:pt x="451" y="788"/>
                  </a:lnTo>
                  <a:lnTo>
                    <a:pt x="460" y="780"/>
                  </a:lnTo>
                  <a:lnTo>
                    <a:pt x="477" y="763"/>
                  </a:lnTo>
                  <a:lnTo>
                    <a:pt x="493" y="742"/>
                  </a:lnTo>
                  <a:lnTo>
                    <a:pt x="509" y="720"/>
                  </a:lnTo>
                  <a:lnTo>
                    <a:pt x="523" y="696"/>
                  </a:lnTo>
                  <a:lnTo>
                    <a:pt x="534" y="670"/>
                  </a:lnTo>
                  <a:lnTo>
                    <a:pt x="539" y="646"/>
                  </a:lnTo>
                  <a:lnTo>
                    <a:pt x="540" y="622"/>
                  </a:lnTo>
                  <a:lnTo>
                    <a:pt x="535" y="601"/>
                  </a:lnTo>
                  <a:lnTo>
                    <a:pt x="524" y="579"/>
                  </a:lnTo>
                  <a:lnTo>
                    <a:pt x="512" y="554"/>
                  </a:lnTo>
                  <a:lnTo>
                    <a:pt x="499" y="526"/>
                  </a:lnTo>
                  <a:lnTo>
                    <a:pt x="487" y="498"/>
                  </a:lnTo>
                  <a:lnTo>
                    <a:pt x="477" y="470"/>
                  </a:lnTo>
                  <a:lnTo>
                    <a:pt x="470" y="443"/>
                  </a:lnTo>
                  <a:lnTo>
                    <a:pt x="468" y="422"/>
                  </a:lnTo>
                  <a:lnTo>
                    <a:pt x="471" y="403"/>
                  </a:lnTo>
                  <a:lnTo>
                    <a:pt x="478" y="385"/>
                  </a:lnTo>
                  <a:lnTo>
                    <a:pt x="485" y="362"/>
                  </a:lnTo>
                  <a:lnTo>
                    <a:pt x="492" y="336"/>
                  </a:lnTo>
                  <a:lnTo>
                    <a:pt x="497" y="310"/>
                  </a:lnTo>
                  <a:lnTo>
                    <a:pt x="497" y="286"/>
                  </a:lnTo>
                  <a:lnTo>
                    <a:pt x="493" y="265"/>
                  </a:lnTo>
                  <a:lnTo>
                    <a:pt x="483" y="252"/>
                  </a:lnTo>
                  <a:lnTo>
                    <a:pt x="464" y="248"/>
                  </a:lnTo>
                  <a:lnTo>
                    <a:pt x="443" y="246"/>
                  </a:lnTo>
                  <a:lnTo>
                    <a:pt x="421" y="239"/>
                  </a:lnTo>
                  <a:lnTo>
                    <a:pt x="400" y="230"/>
                  </a:lnTo>
                  <a:lnTo>
                    <a:pt x="380" y="218"/>
                  </a:lnTo>
                  <a:lnTo>
                    <a:pt x="364" y="203"/>
                  </a:lnTo>
                  <a:lnTo>
                    <a:pt x="350" y="186"/>
                  </a:lnTo>
                  <a:lnTo>
                    <a:pt x="341" y="168"/>
                  </a:lnTo>
                  <a:lnTo>
                    <a:pt x="337" y="151"/>
                  </a:lnTo>
                  <a:lnTo>
                    <a:pt x="337" y="150"/>
                  </a:lnTo>
                  <a:lnTo>
                    <a:pt x="337" y="148"/>
                  </a:lnTo>
                  <a:lnTo>
                    <a:pt x="337" y="147"/>
                  </a:lnTo>
                  <a:lnTo>
                    <a:pt x="335" y="128"/>
                  </a:lnTo>
                  <a:lnTo>
                    <a:pt x="337" y="105"/>
                  </a:lnTo>
                  <a:lnTo>
                    <a:pt x="339" y="82"/>
                  </a:lnTo>
                  <a:lnTo>
                    <a:pt x="339" y="59"/>
                  </a:lnTo>
                  <a:lnTo>
                    <a:pt x="335" y="38"/>
                  </a:lnTo>
                  <a:lnTo>
                    <a:pt x="329" y="19"/>
                  </a:lnTo>
                  <a:lnTo>
                    <a:pt x="315" y="7"/>
                  </a:lnTo>
                  <a:lnTo>
                    <a:pt x="294" y="1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3" y="1"/>
                  </a:lnTo>
                  <a:lnTo>
                    <a:pt x="238" y="2"/>
                  </a:lnTo>
                  <a:lnTo>
                    <a:pt x="223" y="4"/>
                  </a:lnTo>
                  <a:lnTo>
                    <a:pt x="208" y="7"/>
                  </a:lnTo>
                  <a:lnTo>
                    <a:pt x="193" y="10"/>
                  </a:lnTo>
                  <a:lnTo>
                    <a:pt x="178" y="15"/>
                  </a:lnTo>
                  <a:lnTo>
                    <a:pt x="163" y="19"/>
                  </a:lnTo>
                  <a:lnTo>
                    <a:pt x="148" y="24"/>
                  </a:lnTo>
                  <a:lnTo>
                    <a:pt x="134" y="31"/>
                  </a:lnTo>
                  <a:lnTo>
                    <a:pt x="120" y="37"/>
                  </a:lnTo>
                  <a:lnTo>
                    <a:pt x="107" y="44"/>
                  </a:lnTo>
                  <a:lnTo>
                    <a:pt x="95" y="52"/>
                  </a:lnTo>
                  <a:lnTo>
                    <a:pt x="83" y="6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39" name="Freeform 44"/>
            <p:cNvSpPr>
              <a:spLocks/>
            </p:cNvSpPr>
            <p:nvPr/>
          </p:nvSpPr>
          <p:spPr bwMode="auto">
            <a:xfrm>
              <a:off x="4015" y="1658"/>
              <a:ext cx="261" cy="442"/>
            </a:xfrm>
            <a:custGeom>
              <a:avLst/>
              <a:gdLst>
                <a:gd name="T0" fmla="*/ 4 w 523"/>
                <a:gd name="T1" fmla="*/ 4 h 885"/>
                <a:gd name="T2" fmla="*/ 2 w 523"/>
                <a:gd name="T3" fmla="*/ 5 h 885"/>
                <a:gd name="T4" fmla="*/ 1 w 523"/>
                <a:gd name="T5" fmla="*/ 8 h 885"/>
                <a:gd name="T6" fmla="*/ 0 w 523"/>
                <a:gd name="T7" fmla="*/ 13 h 885"/>
                <a:gd name="T8" fmla="*/ 0 w 523"/>
                <a:gd name="T9" fmla="*/ 21 h 885"/>
                <a:gd name="T10" fmla="*/ 1 w 523"/>
                <a:gd name="T11" fmla="*/ 27 h 885"/>
                <a:gd name="T12" fmla="*/ 3 w 523"/>
                <a:gd name="T13" fmla="*/ 30 h 885"/>
                <a:gd name="T14" fmla="*/ 4 w 523"/>
                <a:gd name="T15" fmla="*/ 33 h 885"/>
                <a:gd name="T16" fmla="*/ 5 w 523"/>
                <a:gd name="T17" fmla="*/ 35 h 885"/>
                <a:gd name="T18" fmla="*/ 6 w 523"/>
                <a:gd name="T19" fmla="*/ 37 h 885"/>
                <a:gd name="T20" fmla="*/ 7 w 523"/>
                <a:gd name="T21" fmla="*/ 39 h 885"/>
                <a:gd name="T22" fmla="*/ 8 w 523"/>
                <a:gd name="T23" fmla="*/ 40 h 885"/>
                <a:gd name="T24" fmla="*/ 10 w 523"/>
                <a:gd name="T25" fmla="*/ 41 h 885"/>
                <a:gd name="T26" fmla="*/ 12 w 523"/>
                <a:gd name="T27" fmla="*/ 42 h 885"/>
                <a:gd name="T28" fmla="*/ 13 w 523"/>
                <a:gd name="T29" fmla="*/ 43 h 885"/>
                <a:gd name="T30" fmla="*/ 14 w 523"/>
                <a:gd name="T31" fmla="*/ 45 h 885"/>
                <a:gd name="T32" fmla="*/ 15 w 523"/>
                <a:gd name="T33" fmla="*/ 47 h 885"/>
                <a:gd name="T34" fmla="*/ 15 w 523"/>
                <a:gd name="T35" fmla="*/ 50 h 885"/>
                <a:gd name="T36" fmla="*/ 15 w 523"/>
                <a:gd name="T37" fmla="*/ 52 h 885"/>
                <a:gd name="T38" fmla="*/ 16 w 523"/>
                <a:gd name="T39" fmla="*/ 54 h 885"/>
                <a:gd name="T40" fmla="*/ 17 w 523"/>
                <a:gd name="T41" fmla="*/ 55 h 885"/>
                <a:gd name="T42" fmla="*/ 20 w 523"/>
                <a:gd name="T43" fmla="*/ 53 h 885"/>
                <a:gd name="T44" fmla="*/ 23 w 523"/>
                <a:gd name="T45" fmla="*/ 51 h 885"/>
                <a:gd name="T46" fmla="*/ 26 w 523"/>
                <a:gd name="T47" fmla="*/ 48 h 885"/>
                <a:gd name="T48" fmla="*/ 28 w 523"/>
                <a:gd name="T49" fmla="*/ 46 h 885"/>
                <a:gd name="T50" fmla="*/ 30 w 523"/>
                <a:gd name="T51" fmla="*/ 43 h 885"/>
                <a:gd name="T52" fmla="*/ 32 w 523"/>
                <a:gd name="T53" fmla="*/ 40 h 885"/>
                <a:gd name="T54" fmla="*/ 32 w 523"/>
                <a:gd name="T55" fmla="*/ 37 h 885"/>
                <a:gd name="T56" fmla="*/ 31 w 523"/>
                <a:gd name="T57" fmla="*/ 35 h 885"/>
                <a:gd name="T58" fmla="*/ 30 w 523"/>
                <a:gd name="T59" fmla="*/ 32 h 885"/>
                <a:gd name="T60" fmla="*/ 28 w 523"/>
                <a:gd name="T61" fmla="*/ 28 h 885"/>
                <a:gd name="T62" fmla="*/ 28 w 523"/>
                <a:gd name="T63" fmla="*/ 25 h 885"/>
                <a:gd name="T64" fmla="*/ 28 w 523"/>
                <a:gd name="T65" fmla="*/ 23 h 885"/>
                <a:gd name="T66" fmla="*/ 29 w 523"/>
                <a:gd name="T67" fmla="*/ 20 h 885"/>
                <a:gd name="T68" fmla="*/ 29 w 523"/>
                <a:gd name="T69" fmla="*/ 17 h 885"/>
                <a:gd name="T70" fmla="*/ 29 w 523"/>
                <a:gd name="T71" fmla="*/ 15 h 885"/>
                <a:gd name="T72" fmla="*/ 26 w 523"/>
                <a:gd name="T73" fmla="*/ 15 h 885"/>
                <a:gd name="T74" fmla="*/ 24 w 523"/>
                <a:gd name="T75" fmla="*/ 14 h 885"/>
                <a:gd name="T76" fmla="*/ 21 w 523"/>
                <a:gd name="T77" fmla="*/ 12 h 885"/>
                <a:gd name="T78" fmla="*/ 20 w 523"/>
                <a:gd name="T79" fmla="*/ 10 h 885"/>
                <a:gd name="T80" fmla="*/ 20 w 523"/>
                <a:gd name="T81" fmla="*/ 9 h 885"/>
                <a:gd name="T82" fmla="*/ 20 w 523"/>
                <a:gd name="T83" fmla="*/ 9 h 885"/>
                <a:gd name="T84" fmla="*/ 20 w 523"/>
                <a:gd name="T85" fmla="*/ 7 h 885"/>
                <a:gd name="T86" fmla="*/ 20 w 523"/>
                <a:gd name="T87" fmla="*/ 5 h 885"/>
                <a:gd name="T88" fmla="*/ 20 w 523"/>
                <a:gd name="T89" fmla="*/ 2 h 885"/>
                <a:gd name="T90" fmla="*/ 18 w 523"/>
                <a:gd name="T91" fmla="*/ 0 h 885"/>
                <a:gd name="T92" fmla="*/ 16 w 523"/>
                <a:gd name="T93" fmla="*/ 0 h 885"/>
                <a:gd name="T94" fmla="*/ 15 w 523"/>
                <a:gd name="T95" fmla="*/ 0 h 885"/>
                <a:gd name="T96" fmla="*/ 13 w 523"/>
                <a:gd name="T97" fmla="*/ 0 h 885"/>
                <a:gd name="T98" fmla="*/ 11 w 523"/>
                <a:gd name="T99" fmla="*/ 0 h 885"/>
                <a:gd name="T100" fmla="*/ 9 w 523"/>
                <a:gd name="T101" fmla="*/ 1 h 885"/>
                <a:gd name="T102" fmla="*/ 7 w 523"/>
                <a:gd name="T103" fmla="*/ 1 h 885"/>
                <a:gd name="T104" fmla="*/ 6 w 523"/>
                <a:gd name="T105" fmla="*/ 2 h 885"/>
                <a:gd name="T106" fmla="*/ 4 w 523"/>
                <a:gd name="T107" fmla="*/ 3 h 8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3"/>
                <a:gd name="T163" fmla="*/ 0 h 885"/>
                <a:gd name="T164" fmla="*/ 523 w 523"/>
                <a:gd name="T165" fmla="*/ 885 h 8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3" h="885">
                  <a:moveTo>
                    <a:pt x="68" y="68"/>
                  </a:moveTo>
                  <a:lnTo>
                    <a:pt x="65" y="70"/>
                  </a:lnTo>
                  <a:lnTo>
                    <a:pt x="57" y="77"/>
                  </a:lnTo>
                  <a:lnTo>
                    <a:pt x="44" y="90"/>
                  </a:lnTo>
                  <a:lnTo>
                    <a:pt x="32" y="110"/>
                  </a:lnTo>
                  <a:lnTo>
                    <a:pt x="18" y="137"/>
                  </a:lnTo>
                  <a:lnTo>
                    <a:pt x="7" y="174"/>
                  </a:lnTo>
                  <a:lnTo>
                    <a:pt x="0" y="223"/>
                  </a:lnTo>
                  <a:lnTo>
                    <a:pt x="0" y="282"/>
                  </a:lnTo>
                  <a:lnTo>
                    <a:pt x="6" y="342"/>
                  </a:lnTo>
                  <a:lnTo>
                    <a:pt x="14" y="393"/>
                  </a:lnTo>
                  <a:lnTo>
                    <a:pt x="25" y="433"/>
                  </a:lnTo>
                  <a:lnTo>
                    <a:pt x="36" y="467"/>
                  </a:lnTo>
                  <a:lnTo>
                    <a:pt x="48" y="494"/>
                  </a:lnTo>
                  <a:lnTo>
                    <a:pt x="59" y="518"/>
                  </a:lnTo>
                  <a:lnTo>
                    <a:pt x="68" y="537"/>
                  </a:lnTo>
                  <a:lnTo>
                    <a:pt x="76" y="556"/>
                  </a:lnTo>
                  <a:lnTo>
                    <a:pt x="82" y="573"/>
                  </a:lnTo>
                  <a:lnTo>
                    <a:pt x="90" y="591"/>
                  </a:lnTo>
                  <a:lnTo>
                    <a:pt x="98" y="607"/>
                  </a:lnTo>
                  <a:lnTo>
                    <a:pt x="109" y="622"/>
                  </a:lnTo>
                  <a:lnTo>
                    <a:pt x="119" y="635"/>
                  </a:lnTo>
                  <a:lnTo>
                    <a:pt x="131" y="645"/>
                  </a:lnTo>
                  <a:lnTo>
                    <a:pt x="143" y="652"/>
                  </a:lnTo>
                  <a:lnTo>
                    <a:pt x="156" y="656"/>
                  </a:lnTo>
                  <a:lnTo>
                    <a:pt x="170" y="658"/>
                  </a:lnTo>
                  <a:lnTo>
                    <a:pt x="184" y="664"/>
                  </a:lnTo>
                  <a:lnTo>
                    <a:pt x="196" y="672"/>
                  </a:lnTo>
                  <a:lnTo>
                    <a:pt x="209" y="682"/>
                  </a:lnTo>
                  <a:lnTo>
                    <a:pt x="219" y="695"/>
                  </a:lnTo>
                  <a:lnTo>
                    <a:pt x="228" y="710"/>
                  </a:lnTo>
                  <a:lnTo>
                    <a:pt x="235" y="726"/>
                  </a:lnTo>
                  <a:lnTo>
                    <a:pt x="240" y="743"/>
                  </a:lnTo>
                  <a:lnTo>
                    <a:pt x="242" y="763"/>
                  </a:lnTo>
                  <a:lnTo>
                    <a:pt x="242" y="784"/>
                  </a:lnTo>
                  <a:lnTo>
                    <a:pt x="242" y="806"/>
                  </a:lnTo>
                  <a:lnTo>
                    <a:pt x="243" y="828"/>
                  </a:lnTo>
                  <a:lnTo>
                    <a:pt x="246" y="847"/>
                  </a:lnTo>
                  <a:lnTo>
                    <a:pt x="250" y="864"/>
                  </a:lnTo>
                  <a:lnTo>
                    <a:pt x="257" y="877"/>
                  </a:lnTo>
                  <a:lnTo>
                    <a:pt x="269" y="885"/>
                  </a:lnTo>
                  <a:lnTo>
                    <a:pt x="285" y="885"/>
                  </a:lnTo>
                  <a:lnTo>
                    <a:pt x="306" y="876"/>
                  </a:lnTo>
                  <a:lnTo>
                    <a:pt x="330" y="861"/>
                  </a:lnTo>
                  <a:lnTo>
                    <a:pt x="356" y="842"/>
                  </a:lnTo>
                  <a:lnTo>
                    <a:pt x="382" y="821"/>
                  </a:lnTo>
                  <a:lnTo>
                    <a:pt x="407" y="799"/>
                  </a:lnTo>
                  <a:lnTo>
                    <a:pt x="429" y="778"/>
                  </a:lnTo>
                  <a:lnTo>
                    <a:pt x="447" y="761"/>
                  </a:lnTo>
                  <a:lnTo>
                    <a:pt x="463" y="745"/>
                  </a:lnTo>
                  <a:lnTo>
                    <a:pt x="479" y="724"/>
                  </a:lnTo>
                  <a:lnTo>
                    <a:pt x="494" y="702"/>
                  </a:lnTo>
                  <a:lnTo>
                    <a:pt x="508" y="678"/>
                  </a:lnTo>
                  <a:lnTo>
                    <a:pt x="517" y="654"/>
                  </a:lnTo>
                  <a:lnTo>
                    <a:pt x="523" y="629"/>
                  </a:lnTo>
                  <a:lnTo>
                    <a:pt x="523" y="606"/>
                  </a:lnTo>
                  <a:lnTo>
                    <a:pt x="517" y="586"/>
                  </a:lnTo>
                  <a:lnTo>
                    <a:pt x="507" y="565"/>
                  </a:lnTo>
                  <a:lnTo>
                    <a:pt x="496" y="539"/>
                  </a:lnTo>
                  <a:lnTo>
                    <a:pt x="483" y="513"/>
                  </a:lnTo>
                  <a:lnTo>
                    <a:pt x="471" y="485"/>
                  </a:lnTo>
                  <a:lnTo>
                    <a:pt x="461" y="458"/>
                  </a:lnTo>
                  <a:lnTo>
                    <a:pt x="455" y="432"/>
                  </a:lnTo>
                  <a:lnTo>
                    <a:pt x="452" y="410"/>
                  </a:lnTo>
                  <a:lnTo>
                    <a:pt x="455" y="393"/>
                  </a:lnTo>
                  <a:lnTo>
                    <a:pt x="461" y="375"/>
                  </a:lnTo>
                  <a:lnTo>
                    <a:pt x="468" y="353"/>
                  </a:lnTo>
                  <a:lnTo>
                    <a:pt x="475" y="327"/>
                  </a:lnTo>
                  <a:lnTo>
                    <a:pt x="478" y="301"/>
                  </a:lnTo>
                  <a:lnTo>
                    <a:pt x="479" y="277"/>
                  </a:lnTo>
                  <a:lnTo>
                    <a:pt x="475" y="258"/>
                  </a:lnTo>
                  <a:lnTo>
                    <a:pt x="465" y="244"/>
                  </a:lnTo>
                  <a:lnTo>
                    <a:pt x="447" y="241"/>
                  </a:lnTo>
                  <a:lnTo>
                    <a:pt x="427" y="240"/>
                  </a:lnTo>
                  <a:lnTo>
                    <a:pt x="405" y="234"/>
                  </a:lnTo>
                  <a:lnTo>
                    <a:pt x="385" y="224"/>
                  </a:lnTo>
                  <a:lnTo>
                    <a:pt x="367" y="212"/>
                  </a:lnTo>
                  <a:lnTo>
                    <a:pt x="351" y="197"/>
                  </a:lnTo>
                  <a:lnTo>
                    <a:pt x="338" y="181"/>
                  </a:lnTo>
                  <a:lnTo>
                    <a:pt x="327" y="164"/>
                  </a:lnTo>
                  <a:lnTo>
                    <a:pt x="323" y="146"/>
                  </a:lnTo>
                  <a:lnTo>
                    <a:pt x="323" y="145"/>
                  </a:lnTo>
                  <a:lnTo>
                    <a:pt x="323" y="144"/>
                  </a:lnTo>
                  <a:lnTo>
                    <a:pt x="322" y="125"/>
                  </a:lnTo>
                  <a:lnTo>
                    <a:pt x="323" y="103"/>
                  </a:lnTo>
                  <a:lnTo>
                    <a:pt x="324" y="80"/>
                  </a:lnTo>
                  <a:lnTo>
                    <a:pt x="325" y="57"/>
                  </a:lnTo>
                  <a:lnTo>
                    <a:pt x="322" y="37"/>
                  </a:lnTo>
                  <a:lnTo>
                    <a:pt x="315" y="20"/>
                  </a:lnTo>
                  <a:lnTo>
                    <a:pt x="302" y="7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1" y="1"/>
                  </a:lnTo>
                  <a:lnTo>
                    <a:pt x="227" y="2"/>
                  </a:lnTo>
                  <a:lnTo>
                    <a:pt x="212" y="5"/>
                  </a:lnTo>
                  <a:lnTo>
                    <a:pt x="198" y="7"/>
                  </a:lnTo>
                  <a:lnTo>
                    <a:pt x="184" y="12"/>
                  </a:lnTo>
                  <a:lnTo>
                    <a:pt x="169" y="15"/>
                  </a:lnTo>
                  <a:lnTo>
                    <a:pt x="155" y="20"/>
                  </a:lnTo>
                  <a:lnTo>
                    <a:pt x="141" y="26"/>
                  </a:lnTo>
                  <a:lnTo>
                    <a:pt x="127" y="31"/>
                  </a:lnTo>
                  <a:lnTo>
                    <a:pt x="113" y="38"/>
                  </a:lnTo>
                  <a:lnTo>
                    <a:pt x="101" y="45"/>
                  </a:lnTo>
                  <a:lnTo>
                    <a:pt x="89" y="52"/>
                  </a:lnTo>
                  <a:lnTo>
                    <a:pt x="79" y="6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0" name="Freeform 45"/>
            <p:cNvSpPr>
              <a:spLocks/>
            </p:cNvSpPr>
            <p:nvPr/>
          </p:nvSpPr>
          <p:spPr bwMode="auto">
            <a:xfrm>
              <a:off x="4018" y="1663"/>
              <a:ext cx="252" cy="431"/>
            </a:xfrm>
            <a:custGeom>
              <a:avLst/>
              <a:gdLst>
                <a:gd name="T0" fmla="*/ 3 w 506"/>
                <a:gd name="T1" fmla="*/ 4 h 863"/>
                <a:gd name="T2" fmla="*/ 2 w 506"/>
                <a:gd name="T3" fmla="*/ 5 h 863"/>
                <a:gd name="T4" fmla="*/ 0 w 506"/>
                <a:gd name="T5" fmla="*/ 8 h 863"/>
                <a:gd name="T6" fmla="*/ 0 w 506"/>
                <a:gd name="T7" fmla="*/ 13 h 863"/>
                <a:gd name="T8" fmla="*/ 0 w 506"/>
                <a:gd name="T9" fmla="*/ 21 h 863"/>
                <a:gd name="T10" fmla="*/ 1 w 506"/>
                <a:gd name="T11" fmla="*/ 26 h 863"/>
                <a:gd name="T12" fmla="*/ 2 w 506"/>
                <a:gd name="T13" fmla="*/ 30 h 863"/>
                <a:gd name="T14" fmla="*/ 4 w 506"/>
                <a:gd name="T15" fmla="*/ 32 h 863"/>
                <a:gd name="T16" fmla="*/ 5 w 506"/>
                <a:gd name="T17" fmla="*/ 35 h 863"/>
                <a:gd name="T18" fmla="*/ 6 w 506"/>
                <a:gd name="T19" fmla="*/ 37 h 863"/>
                <a:gd name="T20" fmla="*/ 7 w 506"/>
                <a:gd name="T21" fmla="*/ 38 h 863"/>
                <a:gd name="T22" fmla="*/ 8 w 506"/>
                <a:gd name="T23" fmla="*/ 39 h 863"/>
                <a:gd name="T24" fmla="*/ 10 w 506"/>
                <a:gd name="T25" fmla="*/ 40 h 863"/>
                <a:gd name="T26" fmla="*/ 11 w 506"/>
                <a:gd name="T27" fmla="*/ 41 h 863"/>
                <a:gd name="T28" fmla="*/ 13 w 506"/>
                <a:gd name="T29" fmla="*/ 42 h 863"/>
                <a:gd name="T30" fmla="*/ 14 w 506"/>
                <a:gd name="T31" fmla="*/ 44 h 863"/>
                <a:gd name="T32" fmla="*/ 14 w 506"/>
                <a:gd name="T33" fmla="*/ 46 h 863"/>
                <a:gd name="T34" fmla="*/ 14 w 506"/>
                <a:gd name="T35" fmla="*/ 49 h 863"/>
                <a:gd name="T36" fmla="*/ 15 w 506"/>
                <a:gd name="T37" fmla="*/ 51 h 863"/>
                <a:gd name="T38" fmla="*/ 15 w 506"/>
                <a:gd name="T39" fmla="*/ 53 h 863"/>
                <a:gd name="T40" fmla="*/ 17 w 506"/>
                <a:gd name="T41" fmla="*/ 53 h 863"/>
                <a:gd name="T42" fmla="*/ 20 w 506"/>
                <a:gd name="T43" fmla="*/ 52 h 863"/>
                <a:gd name="T44" fmla="*/ 23 w 506"/>
                <a:gd name="T45" fmla="*/ 50 h 863"/>
                <a:gd name="T46" fmla="*/ 26 w 506"/>
                <a:gd name="T47" fmla="*/ 47 h 863"/>
                <a:gd name="T48" fmla="*/ 28 w 506"/>
                <a:gd name="T49" fmla="*/ 45 h 863"/>
                <a:gd name="T50" fmla="*/ 29 w 506"/>
                <a:gd name="T51" fmla="*/ 42 h 863"/>
                <a:gd name="T52" fmla="*/ 31 w 506"/>
                <a:gd name="T53" fmla="*/ 39 h 863"/>
                <a:gd name="T54" fmla="*/ 31 w 506"/>
                <a:gd name="T55" fmla="*/ 36 h 863"/>
                <a:gd name="T56" fmla="*/ 30 w 506"/>
                <a:gd name="T57" fmla="*/ 34 h 863"/>
                <a:gd name="T58" fmla="*/ 29 w 506"/>
                <a:gd name="T59" fmla="*/ 31 h 863"/>
                <a:gd name="T60" fmla="*/ 27 w 506"/>
                <a:gd name="T61" fmla="*/ 27 h 863"/>
                <a:gd name="T62" fmla="*/ 27 w 506"/>
                <a:gd name="T63" fmla="*/ 24 h 863"/>
                <a:gd name="T64" fmla="*/ 27 w 506"/>
                <a:gd name="T65" fmla="*/ 22 h 863"/>
                <a:gd name="T66" fmla="*/ 28 w 506"/>
                <a:gd name="T67" fmla="*/ 19 h 863"/>
                <a:gd name="T68" fmla="*/ 28 w 506"/>
                <a:gd name="T69" fmla="*/ 16 h 863"/>
                <a:gd name="T70" fmla="*/ 27 w 506"/>
                <a:gd name="T71" fmla="*/ 14 h 863"/>
                <a:gd name="T72" fmla="*/ 25 w 506"/>
                <a:gd name="T73" fmla="*/ 14 h 863"/>
                <a:gd name="T74" fmla="*/ 23 w 506"/>
                <a:gd name="T75" fmla="*/ 13 h 863"/>
                <a:gd name="T76" fmla="*/ 20 w 506"/>
                <a:gd name="T77" fmla="*/ 11 h 863"/>
                <a:gd name="T78" fmla="*/ 19 w 506"/>
                <a:gd name="T79" fmla="*/ 9 h 863"/>
                <a:gd name="T80" fmla="*/ 19 w 506"/>
                <a:gd name="T81" fmla="*/ 8 h 863"/>
                <a:gd name="T82" fmla="*/ 19 w 506"/>
                <a:gd name="T83" fmla="*/ 8 h 863"/>
                <a:gd name="T84" fmla="*/ 19 w 506"/>
                <a:gd name="T85" fmla="*/ 7 h 863"/>
                <a:gd name="T86" fmla="*/ 19 w 506"/>
                <a:gd name="T87" fmla="*/ 4 h 863"/>
                <a:gd name="T88" fmla="*/ 19 w 506"/>
                <a:gd name="T89" fmla="*/ 2 h 863"/>
                <a:gd name="T90" fmla="*/ 17 w 506"/>
                <a:gd name="T91" fmla="*/ 0 h 863"/>
                <a:gd name="T92" fmla="*/ 15 w 506"/>
                <a:gd name="T93" fmla="*/ 0 h 863"/>
                <a:gd name="T94" fmla="*/ 14 w 506"/>
                <a:gd name="T95" fmla="*/ 0 h 863"/>
                <a:gd name="T96" fmla="*/ 12 w 506"/>
                <a:gd name="T97" fmla="*/ 0 h 863"/>
                <a:gd name="T98" fmla="*/ 10 w 506"/>
                <a:gd name="T99" fmla="*/ 0 h 863"/>
                <a:gd name="T100" fmla="*/ 9 w 506"/>
                <a:gd name="T101" fmla="*/ 1 h 863"/>
                <a:gd name="T102" fmla="*/ 7 w 506"/>
                <a:gd name="T103" fmla="*/ 2 h 863"/>
                <a:gd name="T104" fmla="*/ 5 w 506"/>
                <a:gd name="T105" fmla="*/ 2 h 863"/>
                <a:gd name="T106" fmla="*/ 4 w 506"/>
                <a:gd name="T107" fmla="*/ 3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863"/>
                <a:gd name="T164" fmla="*/ 506 w 506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863">
                  <a:moveTo>
                    <a:pt x="64" y="68"/>
                  </a:moveTo>
                  <a:lnTo>
                    <a:pt x="60" y="70"/>
                  </a:lnTo>
                  <a:lnTo>
                    <a:pt x="52" y="76"/>
                  </a:lnTo>
                  <a:lnTo>
                    <a:pt x="40" y="88"/>
                  </a:lnTo>
                  <a:lnTo>
                    <a:pt x="28" y="108"/>
                  </a:lnTo>
                  <a:lnTo>
                    <a:pt x="15" y="135"/>
                  </a:lnTo>
                  <a:lnTo>
                    <a:pt x="6" y="172"/>
                  </a:lnTo>
                  <a:lnTo>
                    <a:pt x="0" y="218"/>
                  </a:lnTo>
                  <a:lnTo>
                    <a:pt x="0" y="277"/>
                  </a:lnTo>
                  <a:lnTo>
                    <a:pt x="6" y="336"/>
                  </a:lnTo>
                  <a:lnTo>
                    <a:pt x="14" y="384"/>
                  </a:lnTo>
                  <a:lnTo>
                    <a:pt x="23" y="425"/>
                  </a:lnTo>
                  <a:lnTo>
                    <a:pt x="35" y="457"/>
                  </a:lnTo>
                  <a:lnTo>
                    <a:pt x="46" y="483"/>
                  </a:lnTo>
                  <a:lnTo>
                    <a:pt x="58" y="507"/>
                  </a:lnTo>
                  <a:lnTo>
                    <a:pt x="68" y="525"/>
                  </a:lnTo>
                  <a:lnTo>
                    <a:pt x="75" y="543"/>
                  </a:lnTo>
                  <a:lnTo>
                    <a:pt x="81" y="561"/>
                  </a:lnTo>
                  <a:lnTo>
                    <a:pt x="89" y="578"/>
                  </a:lnTo>
                  <a:lnTo>
                    <a:pt x="97" y="594"/>
                  </a:lnTo>
                  <a:lnTo>
                    <a:pt x="107" y="608"/>
                  </a:lnTo>
                  <a:lnTo>
                    <a:pt x="118" y="621"/>
                  </a:lnTo>
                  <a:lnTo>
                    <a:pt x="129" y="631"/>
                  </a:lnTo>
                  <a:lnTo>
                    <a:pt x="141" y="638"/>
                  </a:lnTo>
                  <a:lnTo>
                    <a:pt x="153" y="641"/>
                  </a:lnTo>
                  <a:lnTo>
                    <a:pt x="166" y="644"/>
                  </a:lnTo>
                  <a:lnTo>
                    <a:pt x="179" y="648"/>
                  </a:lnTo>
                  <a:lnTo>
                    <a:pt x="191" y="656"/>
                  </a:lnTo>
                  <a:lnTo>
                    <a:pt x="204" y="667"/>
                  </a:lnTo>
                  <a:lnTo>
                    <a:pt x="214" y="678"/>
                  </a:lnTo>
                  <a:lnTo>
                    <a:pt x="224" y="693"/>
                  </a:lnTo>
                  <a:lnTo>
                    <a:pt x="229" y="708"/>
                  </a:lnTo>
                  <a:lnTo>
                    <a:pt x="234" y="725"/>
                  </a:lnTo>
                  <a:lnTo>
                    <a:pt x="236" y="744"/>
                  </a:lnTo>
                  <a:lnTo>
                    <a:pt x="236" y="765"/>
                  </a:lnTo>
                  <a:lnTo>
                    <a:pt x="237" y="787"/>
                  </a:lnTo>
                  <a:lnTo>
                    <a:pt x="239" y="807"/>
                  </a:lnTo>
                  <a:lnTo>
                    <a:pt x="241" y="826"/>
                  </a:lnTo>
                  <a:lnTo>
                    <a:pt x="245" y="843"/>
                  </a:lnTo>
                  <a:lnTo>
                    <a:pt x="254" y="856"/>
                  </a:lnTo>
                  <a:lnTo>
                    <a:pt x="264" y="863"/>
                  </a:lnTo>
                  <a:lnTo>
                    <a:pt x="280" y="863"/>
                  </a:lnTo>
                  <a:lnTo>
                    <a:pt x="300" y="855"/>
                  </a:lnTo>
                  <a:lnTo>
                    <a:pt x="323" y="841"/>
                  </a:lnTo>
                  <a:lnTo>
                    <a:pt x="347" y="821"/>
                  </a:lnTo>
                  <a:lnTo>
                    <a:pt x="372" y="800"/>
                  </a:lnTo>
                  <a:lnTo>
                    <a:pt x="395" y="778"/>
                  </a:lnTo>
                  <a:lnTo>
                    <a:pt x="417" y="759"/>
                  </a:lnTo>
                  <a:lnTo>
                    <a:pt x="434" y="742"/>
                  </a:lnTo>
                  <a:lnTo>
                    <a:pt x="449" y="724"/>
                  </a:lnTo>
                  <a:lnTo>
                    <a:pt x="465" y="705"/>
                  </a:lnTo>
                  <a:lnTo>
                    <a:pt x="479" y="683"/>
                  </a:lnTo>
                  <a:lnTo>
                    <a:pt x="492" y="659"/>
                  </a:lnTo>
                  <a:lnTo>
                    <a:pt x="500" y="636"/>
                  </a:lnTo>
                  <a:lnTo>
                    <a:pt x="506" y="611"/>
                  </a:lnTo>
                  <a:lnTo>
                    <a:pt x="506" y="590"/>
                  </a:lnTo>
                  <a:lnTo>
                    <a:pt x="500" y="570"/>
                  </a:lnTo>
                  <a:lnTo>
                    <a:pt x="490" y="549"/>
                  </a:lnTo>
                  <a:lnTo>
                    <a:pt x="478" y="525"/>
                  </a:lnTo>
                  <a:lnTo>
                    <a:pt x="467" y="498"/>
                  </a:lnTo>
                  <a:lnTo>
                    <a:pt x="455" y="471"/>
                  </a:lnTo>
                  <a:lnTo>
                    <a:pt x="446" y="444"/>
                  </a:lnTo>
                  <a:lnTo>
                    <a:pt x="439" y="420"/>
                  </a:lnTo>
                  <a:lnTo>
                    <a:pt x="437" y="399"/>
                  </a:lnTo>
                  <a:lnTo>
                    <a:pt x="439" y="382"/>
                  </a:lnTo>
                  <a:lnTo>
                    <a:pt x="445" y="365"/>
                  </a:lnTo>
                  <a:lnTo>
                    <a:pt x="452" y="342"/>
                  </a:lnTo>
                  <a:lnTo>
                    <a:pt x="456" y="318"/>
                  </a:lnTo>
                  <a:lnTo>
                    <a:pt x="461" y="292"/>
                  </a:lnTo>
                  <a:lnTo>
                    <a:pt x="461" y="269"/>
                  </a:lnTo>
                  <a:lnTo>
                    <a:pt x="456" y="250"/>
                  </a:lnTo>
                  <a:lnTo>
                    <a:pt x="447" y="237"/>
                  </a:lnTo>
                  <a:lnTo>
                    <a:pt x="430" y="233"/>
                  </a:lnTo>
                  <a:lnTo>
                    <a:pt x="409" y="232"/>
                  </a:lnTo>
                  <a:lnTo>
                    <a:pt x="388" y="227"/>
                  </a:lnTo>
                  <a:lnTo>
                    <a:pt x="369" y="217"/>
                  </a:lnTo>
                  <a:lnTo>
                    <a:pt x="351" y="206"/>
                  </a:lnTo>
                  <a:lnTo>
                    <a:pt x="335" y="191"/>
                  </a:lnTo>
                  <a:lnTo>
                    <a:pt x="323" y="176"/>
                  </a:lnTo>
                  <a:lnTo>
                    <a:pt x="313" y="159"/>
                  </a:lnTo>
                  <a:lnTo>
                    <a:pt x="309" y="141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09" y="121"/>
                  </a:lnTo>
                  <a:lnTo>
                    <a:pt x="309" y="99"/>
                  </a:lnTo>
                  <a:lnTo>
                    <a:pt x="310" y="76"/>
                  </a:lnTo>
                  <a:lnTo>
                    <a:pt x="310" y="54"/>
                  </a:lnTo>
                  <a:lnTo>
                    <a:pt x="308" y="34"/>
                  </a:lnTo>
                  <a:lnTo>
                    <a:pt x="300" y="17"/>
                  </a:lnTo>
                  <a:lnTo>
                    <a:pt x="287" y="5"/>
                  </a:lnTo>
                  <a:lnTo>
                    <a:pt x="267" y="0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28" y="1"/>
                  </a:lnTo>
                  <a:lnTo>
                    <a:pt x="216" y="2"/>
                  </a:lnTo>
                  <a:lnTo>
                    <a:pt x="202" y="4"/>
                  </a:lnTo>
                  <a:lnTo>
                    <a:pt x="187" y="8"/>
                  </a:lnTo>
                  <a:lnTo>
                    <a:pt x="173" y="11"/>
                  </a:lnTo>
                  <a:lnTo>
                    <a:pt x="159" y="16"/>
                  </a:lnTo>
                  <a:lnTo>
                    <a:pt x="145" y="20"/>
                  </a:lnTo>
                  <a:lnTo>
                    <a:pt x="133" y="26"/>
                  </a:lnTo>
                  <a:lnTo>
                    <a:pt x="119" y="32"/>
                  </a:lnTo>
                  <a:lnTo>
                    <a:pt x="107" y="38"/>
                  </a:lnTo>
                  <a:lnTo>
                    <a:pt x="95" y="44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1" name="Freeform 46"/>
            <p:cNvSpPr>
              <a:spLocks/>
            </p:cNvSpPr>
            <p:nvPr/>
          </p:nvSpPr>
          <p:spPr bwMode="auto">
            <a:xfrm>
              <a:off x="4022" y="1668"/>
              <a:ext cx="245" cy="421"/>
            </a:xfrm>
            <a:custGeom>
              <a:avLst/>
              <a:gdLst>
                <a:gd name="T0" fmla="*/ 3 w 491"/>
                <a:gd name="T1" fmla="*/ 5 h 842"/>
                <a:gd name="T2" fmla="*/ 2 w 491"/>
                <a:gd name="T3" fmla="*/ 6 h 842"/>
                <a:gd name="T4" fmla="*/ 0 w 491"/>
                <a:gd name="T5" fmla="*/ 9 h 842"/>
                <a:gd name="T6" fmla="*/ 0 w 491"/>
                <a:gd name="T7" fmla="*/ 14 h 842"/>
                <a:gd name="T8" fmla="*/ 0 w 491"/>
                <a:gd name="T9" fmla="*/ 21 h 842"/>
                <a:gd name="T10" fmla="*/ 1 w 491"/>
                <a:gd name="T11" fmla="*/ 27 h 842"/>
                <a:gd name="T12" fmla="*/ 3 w 491"/>
                <a:gd name="T13" fmla="*/ 30 h 842"/>
                <a:gd name="T14" fmla="*/ 4 w 491"/>
                <a:gd name="T15" fmla="*/ 33 h 842"/>
                <a:gd name="T16" fmla="*/ 5 w 491"/>
                <a:gd name="T17" fmla="*/ 35 h 842"/>
                <a:gd name="T18" fmla="*/ 6 w 491"/>
                <a:gd name="T19" fmla="*/ 37 h 842"/>
                <a:gd name="T20" fmla="*/ 7 w 491"/>
                <a:gd name="T21" fmla="*/ 38 h 842"/>
                <a:gd name="T22" fmla="*/ 8 w 491"/>
                <a:gd name="T23" fmla="*/ 39 h 842"/>
                <a:gd name="T24" fmla="*/ 10 w 491"/>
                <a:gd name="T25" fmla="*/ 40 h 842"/>
                <a:gd name="T26" fmla="*/ 11 w 491"/>
                <a:gd name="T27" fmla="*/ 41 h 842"/>
                <a:gd name="T28" fmla="*/ 13 w 491"/>
                <a:gd name="T29" fmla="*/ 42 h 842"/>
                <a:gd name="T30" fmla="*/ 14 w 491"/>
                <a:gd name="T31" fmla="*/ 44 h 842"/>
                <a:gd name="T32" fmla="*/ 14 w 491"/>
                <a:gd name="T33" fmla="*/ 47 h 842"/>
                <a:gd name="T34" fmla="*/ 15 w 491"/>
                <a:gd name="T35" fmla="*/ 52 h 842"/>
                <a:gd name="T36" fmla="*/ 17 w 491"/>
                <a:gd name="T37" fmla="*/ 53 h 842"/>
                <a:gd name="T38" fmla="*/ 19 w 491"/>
                <a:gd name="T39" fmla="*/ 52 h 842"/>
                <a:gd name="T40" fmla="*/ 22 w 491"/>
                <a:gd name="T41" fmla="*/ 49 h 842"/>
                <a:gd name="T42" fmla="*/ 25 w 491"/>
                <a:gd name="T43" fmla="*/ 47 h 842"/>
                <a:gd name="T44" fmla="*/ 27 w 491"/>
                <a:gd name="T45" fmla="*/ 45 h 842"/>
                <a:gd name="T46" fmla="*/ 29 w 491"/>
                <a:gd name="T47" fmla="*/ 42 h 842"/>
                <a:gd name="T48" fmla="*/ 30 w 491"/>
                <a:gd name="T49" fmla="*/ 39 h 842"/>
                <a:gd name="T50" fmla="*/ 30 w 491"/>
                <a:gd name="T51" fmla="*/ 36 h 842"/>
                <a:gd name="T52" fmla="*/ 29 w 491"/>
                <a:gd name="T53" fmla="*/ 34 h 842"/>
                <a:gd name="T54" fmla="*/ 28 w 491"/>
                <a:gd name="T55" fmla="*/ 31 h 842"/>
                <a:gd name="T56" fmla="*/ 26 w 491"/>
                <a:gd name="T57" fmla="*/ 28 h 842"/>
                <a:gd name="T58" fmla="*/ 26 w 491"/>
                <a:gd name="T59" fmla="*/ 25 h 842"/>
                <a:gd name="T60" fmla="*/ 26 w 491"/>
                <a:gd name="T61" fmla="*/ 23 h 842"/>
                <a:gd name="T62" fmla="*/ 27 w 491"/>
                <a:gd name="T63" fmla="*/ 20 h 842"/>
                <a:gd name="T64" fmla="*/ 27 w 491"/>
                <a:gd name="T65" fmla="*/ 17 h 842"/>
                <a:gd name="T66" fmla="*/ 26 w 491"/>
                <a:gd name="T67" fmla="*/ 15 h 842"/>
                <a:gd name="T68" fmla="*/ 24 w 491"/>
                <a:gd name="T69" fmla="*/ 15 h 842"/>
                <a:gd name="T70" fmla="*/ 22 w 491"/>
                <a:gd name="T71" fmla="*/ 14 h 842"/>
                <a:gd name="T72" fmla="*/ 20 w 491"/>
                <a:gd name="T73" fmla="*/ 12 h 842"/>
                <a:gd name="T74" fmla="*/ 18 w 491"/>
                <a:gd name="T75" fmla="*/ 10 h 842"/>
                <a:gd name="T76" fmla="*/ 18 w 491"/>
                <a:gd name="T77" fmla="*/ 8 h 842"/>
                <a:gd name="T78" fmla="*/ 18 w 491"/>
                <a:gd name="T79" fmla="*/ 5 h 842"/>
                <a:gd name="T80" fmla="*/ 18 w 491"/>
                <a:gd name="T81" fmla="*/ 3 h 842"/>
                <a:gd name="T82" fmla="*/ 17 w 491"/>
                <a:gd name="T83" fmla="*/ 1 h 842"/>
                <a:gd name="T84" fmla="*/ 15 w 491"/>
                <a:gd name="T85" fmla="*/ 0 h 842"/>
                <a:gd name="T86" fmla="*/ 13 w 491"/>
                <a:gd name="T87" fmla="*/ 1 h 842"/>
                <a:gd name="T88" fmla="*/ 12 w 491"/>
                <a:gd name="T89" fmla="*/ 1 h 842"/>
                <a:gd name="T90" fmla="*/ 10 w 491"/>
                <a:gd name="T91" fmla="*/ 1 h 842"/>
                <a:gd name="T92" fmla="*/ 8 w 491"/>
                <a:gd name="T93" fmla="*/ 2 h 842"/>
                <a:gd name="T94" fmla="*/ 7 w 491"/>
                <a:gd name="T95" fmla="*/ 2 h 842"/>
                <a:gd name="T96" fmla="*/ 5 w 491"/>
                <a:gd name="T97" fmla="*/ 3 h 842"/>
                <a:gd name="T98" fmla="*/ 4 w 491"/>
                <a:gd name="T99" fmla="*/ 4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1"/>
                <a:gd name="T151" fmla="*/ 0 h 842"/>
                <a:gd name="T152" fmla="*/ 491 w 491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1" h="842">
                  <a:moveTo>
                    <a:pt x="61" y="69"/>
                  </a:moveTo>
                  <a:lnTo>
                    <a:pt x="58" y="71"/>
                  </a:lnTo>
                  <a:lnTo>
                    <a:pt x="50" y="77"/>
                  </a:lnTo>
                  <a:lnTo>
                    <a:pt x="40" y="90"/>
                  </a:lnTo>
                  <a:lnTo>
                    <a:pt x="27" y="108"/>
                  </a:lnTo>
                  <a:lnTo>
                    <a:pt x="15" y="135"/>
                  </a:lnTo>
                  <a:lnTo>
                    <a:pt x="6" y="170"/>
                  </a:lnTo>
                  <a:lnTo>
                    <a:pt x="0" y="215"/>
                  </a:lnTo>
                  <a:lnTo>
                    <a:pt x="2" y="273"/>
                  </a:lnTo>
                  <a:lnTo>
                    <a:pt x="7" y="331"/>
                  </a:lnTo>
                  <a:lnTo>
                    <a:pt x="17" y="378"/>
                  </a:lnTo>
                  <a:lnTo>
                    <a:pt x="27" y="417"/>
                  </a:lnTo>
                  <a:lnTo>
                    <a:pt x="37" y="448"/>
                  </a:lnTo>
                  <a:lnTo>
                    <a:pt x="49" y="475"/>
                  </a:lnTo>
                  <a:lnTo>
                    <a:pt x="60" y="495"/>
                  </a:lnTo>
                  <a:lnTo>
                    <a:pt x="69" y="515"/>
                  </a:lnTo>
                  <a:lnTo>
                    <a:pt x="76" y="532"/>
                  </a:lnTo>
                  <a:lnTo>
                    <a:pt x="82" y="550"/>
                  </a:lnTo>
                  <a:lnTo>
                    <a:pt x="90" y="566"/>
                  </a:lnTo>
                  <a:lnTo>
                    <a:pt x="98" y="582"/>
                  </a:lnTo>
                  <a:lnTo>
                    <a:pt x="107" y="596"/>
                  </a:lnTo>
                  <a:lnTo>
                    <a:pt x="118" y="607"/>
                  </a:lnTo>
                  <a:lnTo>
                    <a:pt x="128" y="618"/>
                  </a:lnTo>
                  <a:lnTo>
                    <a:pt x="140" y="624"/>
                  </a:lnTo>
                  <a:lnTo>
                    <a:pt x="152" y="627"/>
                  </a:lnTo>
                  <a:lnTo>
                    <a:pt x="165" y="629"/>
                  </a:lnTo>
                  <a:lnTo>
                    <a:pt x="178" y="634"/>
                  </a:lnTo>
                  <a:lnTo>
                    <a:pt x="189" y="642"/>
                  </a:lnTo>
                  <a:lnTo>
                    <a:pt x="201" y="651"/>
                  </a:lnTo>
                  <a:lnTo>
                    <a:pt x="211" y="662"/>
                  </a:lnTo>
                  <a:lnTo>
                    <a:pt x="220" y="676"/>
                  </a:lnTo>
                  <a:lnTo>
                    <a:pt x="227" y="692"/>
                  </a:lnTo>
                  <a:lnTo>
                    <a:pt x="231" y="709"/>
                  </a:lnTo>
                  <a:lnTo>
                    <a:pt x="234" y="747"/>
                  </a:lnTo>
                  <a:lnTo>
                    <a:pt x="236" y="788"/>
                  </a:lnTo>
                  <a:lnTo>
                    <a:pt x="243" y="823"/>
                  </a:lnTo>
                  <a:lnTo>
                    <a:pt x="261" y="842"/>
                  </a:lnTo>
                  <a:lnTo>
                    <a:pt x="276" y="842"/>
                  </a:lnTo>
                  <a:lnTo>
                    <a:pt x="295" y="834"/>
                  </a:lnTo>
                  <a:lnTo>
                    <a:pt x="317" y="819"/>
                  </a:lnTo>
                  <a:lnTo>
                    <a:pt x="341" y="801"/>
                  </a:lnTo>
                  <a:lnTo>
                    <a:pt x="364" y="780"/>
                  </a:lnTo>
                  <a:lnTo>
                    <a:pt x="387" y="759"/>
                  </a:lnTo>
                  <a:lnTo>
                    <a:pt x="408" y="740"/>
                  </a:lnTo>
                  <a:lnTo>
                    <a:pt x="424" y="722"/>
                  </a:lnTo>
                  <a:lnTo>
                    <a:pt x="439" y="706"/>
                  </a:lnTo>
                  <a:lnTo>
                    <a:pt x="453" y="687"/>
                  </a:lnTo>
                  <a:lnTo>
                    <a:pt x="467" y="665"/>
                  </a:lnTo>
                  <a:lnTo>
                    <a:pt x="478" y="642"/>
                  </a:lnTo>
                  <a:lnTo>
                    <a:pt x="486" y="619"/>
                  </a:lnTo>
                  <a:lnTo>
                    <a:pt x="491" y="596"/>
                  </a:lnTo>
                  <a:lnTo>
                    <a:pt x="491" y="574"/>
                  </a:lnTo>
                  <a:lnTo>
                    <a:pt x="485" y="554"/>
                  </a:lnTo>
                  <a:lnTo>
                    <a:pt x="475" y="533"/>
                  </a:lnTo>
                  <a:lnTo>
                    <a:pt x="464" y="510"/>
                  </a:lnTo>
                  <a:lnTo>
                    <a:pt x="452" y="485"/>
                  </a:lnTo>
                  <a:lnTo>
                    <a:pt x="441" y="459"/>
                  </a:lnTo>
                  <a:lnTo>
                    <a:pt x="431" y="433"/>
                  </a:lnTo>
                  <a:lnTo>
                    <a:pt x="424" y="409"/>
                  </a:lnTo>
                  <a:lnTo>
                    <a:pt x="422" y="388"/>
                  </a:lnTo>
                  <a:lnTo>
                    <a:pt x="424" y="371"/>
                  </a:lnTo>
                  <a:lnTo>
                    <a:pt x="430" y="354"/>
                  </a:lnTo>
                  <a:lnTo>
                    <a:pt x="436" y="332"/>
                  </a:lnTo>
                  <a:lnTo>
                    <a:pt x="441" y="308"/>
                  </a:lnTo>
                  <a:lnTo>
                    <a:pt x="444" y="283"/>
                  </a:lnTo>
                  <a:lnTo>
                    <a:pt x="444" y="260"/>
                  </a:lnTo>
                  <a:lnTo>
                    <a:pt x="440" y="242"/>
                  </a:lnTo>
                  <a:lnTo>
                    <a:pt x="430" y="229"/>
                  </a:lnTo>
                  <a:lnTo>
                    <a:pt x="414" y="226"/>
                  </a:lnTo>
                  <a:lnTo>
                    <a:pt x="394" y="225"/>
                  </a:lnTo>
                  <a:lnTo>
                    <a:pt x="375" y="220"/>
                  </a:lnTo>
                  <a:lnTo>
                    <a:pt x="356" y="212"/>
                  </a:lnTo>
                  <a:lnTo>
                    <a:pt x="339" y="200"/>
                  </a:lnTo>
                  <a:lnTo>
                    <a:pt x="324" y="187"/>
                  </a:lnTo>
                  <a:lnTo>
                    <a:pt x="311" y="170"/>
                  </a:lnTo>
                  <a:lnTo>
                    <a:pt x="302" y="154"/>
                  </a:lnTo>
                  <a:lnTo>
                    <a:pt x="298" y="138"/>
                  </a:lnTo>
                  <a:lnTo>
                    <a:pt x="296" y="120"/>
                  </a:lnTo>
                  <a:lnTo>
                    <a:pt x="296" y="98"/>
                  </a:lnTo>
                  <a:lnTo>
                    <a:pt x="298" y="76"/>
                  </a:lnTo>
                  <a:lnTo>
                    <a:pt x="298" y="54"/>
                  </a:lnTo>
                  <a:lnTo>
                    <a:pt x="294" y="34"/>
                  </a:lnTo>
                  <a:lnTo>
                    <a:pt x="287" y="17"/>
                  </a:lnTo>
                  <a:lnTo>
                    <a:pt x="276" y="6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3" y="5"/>
                  </a:lnTo>
                  <a:lnTo>
                    <a:pt x="180" y="8"/>
                  </a:lnTo>
                  <a:lnTo>
                    <a:pt x="166" y="11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7" y="26"/>
                  </a:lnTo>
                  <a:lnTo>
                    <a:pt x="114" y="32"/>
                  </a:lnTo>
                  <a:lnTo>
                    <a:pt x="102" y="39"/>
                  </a:lnTo>
                  <a:lnTo>
                    <a:pt x="91" y="46"/>
                  </a:lnTo>
                  <a:lnTo>
                    <a:pt x="80" y="53"/>
                  </a:lnTo>
                  <a:lnTo>
                    <a:pt x="71" y="61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2" name="Freeform 47"/>
            <p:cNvSpPr>
              <a:spLocks/>
            </p:cNvSpPr>
            <p:nvPr/>
          </p:nvSpPr>
          <p:spPr bwMode="auto">
            <a:xfrm>
              <a:off x="3824" y="2038"/>
              <a:ext cx="769" cy="582"/>
            </a:xfrm>
            <a:custGeom>
              <a:avLst/>
              <a:gdLst>
                <a:gd name="T0" fmla="*/ 1 w 1539"/>
                <a:gd name="T1" fmla="*/ 38 h 1164"/>
                <a:gd name="T2" fmla="*/ 3 w 1539"/>
                <a:gd name="T3" fmla="*/ 36 h 1164"/>
                <a:gd name="T4" fmla="*/ 6 w 1539"/>
                <a:gd name="T5" fmla="*/ 33 h 1164"/>
                <a:gd name="T6" fmla="*/ 9 w 1539"/>
                <a:gd name="T7" fmla="*/ 29 h 1164"/>
                <a:gd name="T8" fmla="*/ 12 w 1539"/>
                <a:gd name="T9" fmla="*/ 24 h 1164"/>
                <a:gd name="T10" fmla="*/ 14 w 1539"/>
                <a:gd name="T11" fmla="*/ 19 h 1164"/>
                <a:gd name="T12" fmla="*/ 16 w 1539"/>
                <a:gd name="T13" fmla="*/ 15 h 1164"/>
                <a:gd name="T14" fmla="*/ 18 w 1539"/>
                <a:gd name="T15" fmla="*/ 11 h 1164"/>
                <a:gd name="T16" fmla="*/ 21 w 1539"/>
                <a:gd name="T17" fmla="*/ 8 h 1164"/>
                <a:gd name="T18" fmla="*/ 23 w 1539"/>
                <a:gd name="T19" fmla="*/ 6 h 1164"/>
                <a:gd name="T20" fmla="*/ 27 w 1539"/>
                <a:gd name="T21" fmla="*/ 5 h 1164"/>
                <a:gd name="T22" fmla="*/ 32 w 1539"/>
                <a:gd name="T23" fmla="*/ 4 h 1164"/>
                <a:gd name="T24" fmla="*/ 33 w 1539"/>
                <a:gd name="T25" fmla="*/ 7 h 1164"/>
                <a:gd name="T26" fmla="*/ 35 w 1539"/>
                <a:gd name="T27" fmla="*/ 12 h 1164"/>
                <a:gd name="T28" fmla="*/ 36 w 1539"/>
                <a:gd name="T29" fmla="*/ 17 h 1164"/>
                <a:gd name="T30" fmla="*/ 39 w 1539"/>
                <a:gd name="T31" fmla="*/ 17 h 1164"/>
                <a:gd name="T32" fmla="*/ 44 w 1539"/>
                <a:gd name="T33" fmla="*/ 13 h 1164"/>
                <a:gd name="T34" fmla="*/ 47 w 1539"/>
                <a:gd name="T35" fmla="*/ 10 h 1164"/>
                <a:gd name="T36" fmla="*/ 50 w 1539"/>
                <a:gd name="T37" fmla="*/ 7 h 1164"/>
                <a:gd name="T38" fmla="*/ 54 w 1539"/>
                <a:gd name="T39" fmla="*/ 5 h 1164"/>
                <a:gd name="T40" fmla="*/ 57 w 1539"/>
                <a:gd name="T41" fmla="*/ 3 h 1164"/>
                <a:gd name="T42" fmla="*/ 59 w 1539"/>
                <a:gd name="T43" fmla="*/ 1 h 1164"/>
                <a:gd name="T44" fmla="*/ 63 w 1539"/>
                <a:gd name="T45" fmla="*/ 0 h 1164"/>
                <a:gd name="T46" fmla="*/ 67 w 1539"/>
                <a:gd name="T47" fmla="*/ 1 h 1164"/>
                <a:gd name="T48" fmla="*/ 72 w 1539"/>
                <a:gd name="T49" fmla="*/ 3 h 1164"/>
                <a:gd name="T50" fmla="*/ 77 w 1539"/>
                <a:gd name="T51" fmla="*/ 5 h 1164"/>
                <a:gd name="T52" fmla="*/ 82 w 1539"/>
                <a:gd name="T53" fmla="*/ 8 h 1164"/>
                <a:gd name="T54" fmla="*/ 86 w 1539"/>
                <a:gd name="T55" fmla="*/ 11 h 1164"/>
                <a:gd name="T56" fmla="*/ 90 w 1539"/>
                <a:gd name="T57" fmla="*/ 14 h 1164"/>
                <a:gd name="T58" fmla="*/ 93 w 1539"/>
                <a:gd name="T59" fmla="*/ 19 h 1164"/>
                <a:gd name="T60" fmla="*/ 95 w 1539"/>
                <a:gd name="T61" fmla="*/ 23 h 1164"/>
                <a:gd name="T62" fmla="*/ 96 w 1539"/>
                <a:gd name="T63" fmla="*/ 28 h 1164"/>
                <a:gd name="T64" fmla="*/ 94 w 1539"/>
                <a:gd name="T65" fmla="*/ 33 h 1164"/>
                <a:gd name="T66" fmla="*/ 92 w 1539"/>
                <a:gd name="T67" fmla="*/ 41 h 1164"/>
                <a:gd name="T68" fmla="*/ 88 w 1539"/>
                <a:gd name="T69" fmla="*/ 51 h 1164"/>
                <a:gd name="T70" fmla="*/ 84 w 1539"/>
                <a:gd name="T71" fmla="*/ 60 h 1164"/>
                <a:gd name="T72" fmla="*/ 81 w 1539"/>
                <a:gd name="T73" fmla="*/ 68 h 1164"/>
                <a:gd name="T74" fmla="*/ 78 w 1539"/>
                <a:gd name="T75" fmla="*/ 72 h 1164"/>
                <a:gd name="T76" fmla="*/ 76 w 1539"/>
                <a:gd name="T77" fmla="*/ 73 h 1164"/>
                <a:gd name="T78" fmla="*/ 74 w 1539"/>
                <a:gd name="T79" fmla="*/ 72 h 1164"/>
                <a:gd name="T80" fmla="*/ 72 w 1539"/>
                <a:gd name="T81" fmla="*/ 70 h 1164"/>
                <a:gd name="T82" fmla="*/ 69 w 1539"/>
                <a:gd name="T83" fmla="*/ 67 h 1164"/>
                <a:gd name="T84" fmla="*/ 65 w 1539"/>
                <a:gd name="T85" fmla="*/ 65 h 1164"/>
                <a:gd name="T86" fmla="*/ 60 w 1539"/>
                <a:gd name="T87" fmla="*/ 64 h 1164"/>
                <a:gd name="T88" fmla="*/ 55 w 1539"/>
                <a:gd name="T89" fmla="*/ 62 h 1164"/>
                <a:gd name="T90" fmla="*/ 50 w 1539"/>
                <a:gd name="T91" fmla="*/ 60 h 1164"/>
                <a:gd name="T92" fmla="*/ 45 w 1539"/>
                <a:gd name="T93" fmla="*/ 59 h 1164"/>
                <a:gd name="T94" fmla="*/ 40 w 1539"/>
                <a:gd name="T95" fmla="*/ 58 h 1164"/>
                <a:gd name="T96" fmla="*/ 34 w 1539"/>
                <a:gd name="T97" fmla="*/ 58 h 1164"/>
                <a:gd name="T98" fmla="*/ 28 w 1539"/>
                <a:gd name="T99" fmla="*/ 58 h 1164"/>
                <a:gd name="T100" fmla="*/ 23 w 1539"/>
                <a:gd name="T101" fmla="*/ 57 h 1164"/>
                <a:gd name="T102" fmla="*/ 17 w 1539"/>
                <a:gd name="T103" fmla="*/ 56 h 1164"/>
                <a:gd name="T104" fmla="*/ 13 w 1539"/>
                <a:gd name="T105" fmla="*/ 56 h 1164"/>
                <a:gd name="T106" fmla="*/ 9 w 1539"/>
                <a:gd name="T107" fmla="*/ 55 h 1164"/>
                <a:gd name="T108" fmla="*/ 6 w 1539"/>
                <a:gd name="T109" fmla="*/ 53 h 1164"/>
                <a:gd name="T110" fmla="*/ 3 w 1539"/>
                <a:gd name="T111" fmla="*/ 50 h 1164"/>
                <a:gd name="T112" fmla="*/ 0 w 1539"/>
                <a:gd name="T113" fmla="*/ 47 h 1164"/>
                <a:gd name="T114" fmla="*/ 0 w 1539"/>
                <a:gd name="T115" fmla="*/ 43 h 1164"/>
                <a:gd name="T116" fmla="*/ 1 w 1539"/>
                <a:gd name="T117" fmla="*/ 39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9"/>
                <a:gd name="T178" fmla="*/ 0 h 1164"/>
                <a:gd name="T179" fmla="*/ 1539 w 1539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9" h="1164">
                  <a:moveTo>
                    <a:pt x="18" y="613"/>
                  </a:moveTo>
                  <a:lnTo>
                    <a:pt x="19" y="611"/>
                  </a:lnTo>
                  <a:lnTo>
                    <a:pt x="24" y="606"/>
                  </a:lnTo>
                  <a:lnTo>
                    <a:pt x="31" y="598"/>
                  </a:lnTo>
                  <a:lnTo>
                    <a:pt x="42" y="588"/>
                  </a:lnTo>
                  <a:lnTo>
                    <a:pt x="54" y="574"/>
                  </a:lnTo>
                  <a:lnTo>
                    <a:pt x="68" y="558"/>
                  </a:lnTo>
                  <a:lnTo>
                    <a:pt x="83" y="540"/>
                  </a:lnTo>
                  <a:lnTo>
                    <a:pt x="100" y="520"/>
                  </a:lnTo>
                  <a:lnTo>
                    <a:pt x="117" y="499"/>
                  </a:lnTo>
                  <a:lnTo>
                    <a:pt x="134" y="476"/>
                  </a:lnTo>
                  <a:lnTo>
                    <a:pt x="151" y="452"/>
                  </a:lnTo>
                  <a:lnTo>
                    <a:pt x="168" y="427"/>
                  </a:lnTo>
                  <a:lnTo>
                    <a:pt x="184" y="402"/>
                  </a:lnTo>
                  <a:lnTo>
                    <a:pt x="199" y="375"/>
                  </a:lnTo>
                  <a:lnTo>
                    <a:pt x="212" y="350"/>
                  </a:lnTo>
                  <a:lnTo>
                    <a:pt x="224" y="324"/>
                  </a:lnTo>
                  <a:lnTo>
                    <a:pt x="234" y="298"/>
                  </a:lnTo>
                  <a:lnTo>
                    <a:pt x="244" y="274"/>
                  </a:lnTo>
                  <a:lnTo>
                    <a:pt x="255" y="251"/>
                  </a:lnTo>
                  <a:lnTo>
                    <a:pt x="265" y="229"/>
                  </a:lnTo>
                  <a:lnTo>
                    <a:pt x="275" y="210"/>
                  </a:lnTo>
                  <a:lnTo>
                    <a:pt x="287" y="190"/>
                  </a:lnTo>
                  <a:lnTo>
                    <a:pt x="299" y="173"/>
                  </a:lnTo>
                  <a:lnTo>
                    <a:pt x="310" y="155"/>
                  </a:lnTo>
                  <a:lnTo>
                    <a:pt x="323" y="140"/>
                  </a:lnTo>
                  <a:lnTo>
                    <a:pt x="337" y="127"/>
                  </a:lnTo>
                  <a:lnTo>
                    <a:pt x="350" y="114"/>
                  </a:lnTo>
                  <a:lnTo>
                    <a:pt x="365" y="102"/>
                  </a:lnTo>
                  <a:lnTo>
                    <a:pt x="380" y="92"/>
                  </a:lnTo>
                  <a:lnTo>
                    <a:pt x="398" y="83"/>
                  </a:lnTo>
                  <a:lnTo>
                    <a:pt x="415" y="75"/>
                  </a:lnTo>
                  <a:lnTo>
                    <a:pt x="434" y="68"/>
                  </a:lnTo>
                  <a:lnTo>
                    <a:pt x="469" y="60"/>
                  </a:lnTo>
                  <a:lnTo>
                    <a:pt x="494" y="59"/>
                  </a:lnTo>
                  <a:lnTo>
                    <a:pt x="514" y="64"/>
                  </a:lnTo>
                  <a:lnTo>
                    <a:pt x="527" y="75"/>
                  </a:lnTo>
                  <a:lnTo>
                    <a:pt x="536" y="91"/>
                  </a:lnTo>
                  <a:lnTo>
                    <a:pt x="543" y="110"/>
                  </a:lnTo>
                  <a:lnTo>
                    <a:pt x="550" y="133"/>
                  </a:lnTo>
                  <a:lnTo>
                    <a:pt x="556" y="158"/>
                  </a:lnTo>
                  <a:lnTo>
                    <a:pt x="563" y="184"/>
                  </a:lnTo>
                  <a:lnTo>
                    <a:pt x="569" y="212"/>
                  </a:lnTo>
                  <a:lnTo>
                    <a:pt x="576" y="238"/>
                  </a:lnTo>
                  <a:lnTo>
                    <a:pt x="584" y="260"/>
                  </a:lnTo>
                  <a:lnTo>
                    <a:pt x="597" y="275"/>
                  </a:lnTo>
                  <a:lnTo>
                    <a:pt x="613" y="279"/>
                  </a:lnTo>
                  <a:lnTo>
                    <a:pt x="636" y="267"/>
                  </a:lnTo>
                  <a:lnTo>
                    <a:pt x="667" y="240"/>
                  </a:lnTo>
                  <a:lnTo>
                    <a:pt x="685" y="221"/>
                  </a:lnTo>
                  <a:lnTo>
                    <a:pt x="704" y="204"/>
                  </a:lnTo>
                  <a:lnTo>
                    <a:pt x="722" y="187"/>
                  </a:lnTo>
                  <a:lnTo>
                    <a:pt x="741" y="170"/>
                  </a:lnTo>
                  <a:lnTo>
                    <a:pt x="759" y="154"/>
                  </a:lnTo>
                  <a:lnTo>
                    <a:pt x="778" y="139"/>
                  </a:lnTo>
                  <a:lnTo>
                    <a:pt x="796" y="124"/>
                  </a:lnTo>
                  <a:lnTo>
                    <a:pt x="814" y="110"/>
                  </a:lnTo>
                  <a:lnTo>
                    <a:pt x="832" y="97"/>
                  </a:lnTo>
                  <a:lnTo>
                    <a:pt x="849" y="84"/>
                  </a:lnTo>
                  <a:lnTo>
                    <a:pt x="866" y="71"/>
                  </a:lnTo>
                  <a:lnTo>
                    <a:pt x="882" y="60"/>
                  </a:lnTo>
                  <a:lnTo>
                    <a:pt x="898" y="48"/>
                  </a:lnTo>
                  <a:lnTo>
                    <a:pt x="913" y="38"/>
                  </a:lnTo>
                  <a:lnTo>
                    <a:pt x="927" y="27"/>
                  </a:lnTo>
                  <a:lnTo>
                    <a:pt x="940" y="18"/>
                  </a:lnTo>
                  <a:lnTo>
                    <a:pt x="954" y="10"/>
                  </a:lnTo>
                  <a:lnTo>
                    <a:pt x="970" y="4"/>
                  </a:lnTo>
                  <a:lnTo>
                    <a:pt x="987" y="1"/>
                  </a:lnTo>
                  <a:lnTo>
                    <a:pt x="1008" y="0"/>
                  </a:lnTo>
                  <a:lnTo>
                    <a:pt x="1029" y="1"/>
                  </a:lnTo>
                  <a:lnTo>
                    <a:pt x="1052" y="4"/>
                  </a:lnTo>
                  <a:lnTo>
                    <a:pt x="1076" y="9"/>
                  </a:lnTo>
                  <a:lnTo>
                    <a:pt x="1101" y="15"/>
                  </a:lnTo>
                  <a:lnTo>
                    <a:pt x="1128" y="24"/>
                  </a:lnTo>
                  <a:lnTo>
                    <a:pt x="1154" y="33"/>
                  </a:lnTo>
                  <a:lnTo>
                    <a:pt x="1181" y="44"/>
                  </a:lnTo>
                  <a:lnTo>
                    <a:pt x="1208" y="56"/>
                  </a:lnTo>
                  <a:lnTo>
                    <a:pt x="1235" y="69"/>
                  </a:lnTo>
                  <a:lnTo>
                    <a:pt x="1261" y="83"/>
                  </a:lnTo>
                  <a:lnTo>
                    <a:pt x="1288" y="98"/>
                  </a:lnTo>
                  <a:lnTo>
                    <a:pt x="1313" y="113"/>
                  </a:lnTo>
                  <a:lnTo>
                    <a:pt x="1338" y="129"/>
                  </a:lnTo>
                  <a:lnTo>
                    <a:pt x="1363" y="146"/>
                  </a:lnTo>
                  <a:lnTo>
                    <a:pt x="1386" y="163"/>
                  </a:lnTo>
                  <a:lnTo>
                    <a:pt x="1408" y="183"/>
                  </a:lnTo>
                  <a:lnTo>
                    <a:pt x="1429" y="203"/>
                  </a:lnTo>
                  <a:lnTo>
                    <a:pt x="1449" y="223"/>
                  </a:lnTo>
                  <a:lnTo>
                    <a:pt x="1467" y="245"/>
                  </a:lnTo>
                  <a:lnTo>
                    <a:pt x="1485" y="268"/>
                  </a:lnTo>
                  <a:lnTo>
                    <a:pt x="1500" y="291"/>
                  </a:lnTo>
                  <a:lnTo>
                    <a:pt x="1512" y="314"/>
                  </a:lnTo>
                  <a:lnTo>
                    <a:pt x="1523" y="339"/>
                  </a:lnTo>
                  <a:lnTo>
                    <a:pt x="1531" y="363"/>
                  </a:lnTo>
                  <a:lnTo>
                    <a:pt x="1536" y="387"/>
                  </a:lnTo>
                  <a:lnTo>
                    <a:pt x="1539" y="412"/>
                  </a:lnTo>
                  <a:lnTo>
                    <a:pt x="1539" y="437"/>
                  </a:lnTo>
                  <a:lnTo>
                    <a:pt x="1535" y="462"/>
                  </a:lnTo>
                  <a:lnTo>
                    <a:pt x="1528" y="491"/>
                  </a:lnTo>
                  <a:lnTo>
                    <a:pt x="1519" y="525"/>
                  </a:lnTo>
                  <a:lnTo>
                    <a:pt x="1508" y="564"/>
                  </a:lnTo>
                  <a:lnTo>
                    <a:pt x="1493" y="608"/>
                  </a:lnTo>
                  <a:lnTo>
                    <a:pt x="1477" y="655"/>
                  </a:lnTo>
                  <a:lnTo>
                    <a:pt x="1459" y="706"/>
                  </a:lnTo>
                  <a:lnTo>
                    <a:pt x="1441" y="757"/>
                  </a:lnTo>
                  <a:lnTo>
                    <a:pt x="1421" y="809"/>
                  </a:lnTo>
                  <a:lnTo>
                    <a:pt x="1401" y="859"/>
                  </a:lnTo>
                  <a:lnTo>
                    <a:pt x="1380" y="910"/>
                  </a:lnTo>
                  <a:lnTo>
                    <a:pt x="1359" y="957"/>
                  </a:lnTo>
                  <a:lnTo>
                    <a:pt x="1340" y="1002"/>
                  </a:lnTo>
                  <a:lnTo>
                    <a:pt x="1320" y="1043"/>
                  </a:lnTo>
                  <a:lnTo>
                    <a:pt x="1302" y="1078"/>
                  </a:lnTo>
                  <a:lnTo>
                    <a:pt x="1284" y="1107"/>
                  </a:lnTo>
                  <a:lnTo>
                    <a:pt x="1268" y="1130"/>
                  </a:lnTo>
                  <a:lnTo>
                    <a:pt x="1254" y="1146"/>
                  </a:lnTo>
                  <a:lnTo>
                    <a:pt x="1242" y="1157"/>
                  </a:lnTo>
                  <a:lnTo>
                    <a:pt x="1231" y="1163"/>
                  </a:lnTo>
                  <a:lnTo>
                    <a:pt x="1221" y="1164"/>
                  </a:lnTo>
                  <a:lnTo>
                    <a:pt x="1211" y="1160"/>
                  </a:lnTo>
                  <a:lnTo>
                    <a:pt x="1201" y="1154"/>
                  </a:lnTo>
                  <a:lnTo>
                    <a:pt x="1191" y="1146"/>
                  </a:lnTo>
                  <a:lnTo>
                    <a:pt x="1181" y="1135"/>
                  </a:lnTo>
                  <a:lnTo>
                    <a:pt x="1170" y="1123"/>
                  </a:lnTo>
                  <a:lnTo>
                    <a:pt x="1159" y="1110"/>
                  </a:lnTo>
                  <a:lnTo>
                    <a:pt x="1146" y="1096"/>
                  </a:lnTo>
                  <a:lnTo>
                    <a:pt x="1131" y="1081"/>
                  </a:lnTo>
                  <a:lnTo>
                    <a:pt x="1115" y="1068"/>
                  </a:lnTo>
                  <a:lnTo>
                    <a:pt x="1097" y="1055"/>
                  </a:lnTo>
                  <a:lnTo>
                    <a:pt x="1075" y="1044"/>
                  </a:lnTo>
                  <a:lnTo>
                    <a:pt x="1052" y="1036"/>
                  </a:lnTo>
                  <a:lnTo>
                    <a:pt x="1026" y="1028"/>
                  </a:lnTo>
                  <a:lnTo>
                    <a:pt x="1001" y="1020"/>
                  </a:lnTo>
                  <a:lnTo>
                    <a:pt x="974" y="1012"/>
                  </a:lnTo>
                  <a:lnTo>
                    <a:pt x="948" y="1002"/>
                  </a:lnTo>
                  <a:lnTo>
                    <a:pt x="922" y="993"/>
                  </a:lnTo>
                  <a:lnTo>
                    <a:pt x="895" y="984"/>
                  </a:lnTo>
                  <a:lnTo>
                    <a:pt x="867" y="975"/>
                  </a:lnTo>
                  <a:lnTo>
                    <a:pt x="840" y="965"/>
                  </a:lnTo>
                  <a:lnTo>
                    <a:pt x="812" y="957"/>
                  </a:lnTo>
                  <a:lnTo>
                    <a:pt x="784" y="950"/>
                  </a:lnTo>
                  <a:lnTo>
                    <a:pt x="757" y="944"/>
                  </a:lnTo>
                  <a:lnTo>
                    <a:pt x="728" y="938"/>
                  </a:lnTo>
                  <a:lnTo>
                    <a:pt x="700" y="933"/>
                  </a:lnTo>
                  <a:lnTo>
                    <a:pt x="672" y="930"/>
                  </a:lnTo>
                  <a:lnTo>
                    <a:pt x="643" y="927"/>
                  </a:lnTo>
                  <a:lnTo>
                    <a:pt x="614" y="927"/>
                  </a:lnTo>
                  <a:lnTo>
                    <a:pt x="585" y="927"/>
                  </a:lnTo>
                  <a:lnTo>
                    <a:pt x="555" y="926"/>
                  </a:lnTo>
                  <a:lnTo>
                    <a:pt x="524" y="925"/>
                  </a:lnTo>
                  <a:lnTo>
                    <a:pt x="493" y="923"/>
                  </a:lnTo>
                  <a:lnTo>
                    <a:pt x="462" y="919"/>
                  </a:lnTo>
                  <a:lnTo>
                    <a:pt x="431" y="916"/>
                  </a:lnTo>
                  <a:lnTo>
                    <a:pt x="400" y="912"/>
                  </a:lnTo>
                  <a:lnTo>
                    <a:pt x="370" y="908"/>
                  </a:lnTo>
                  <a:lnTo>
                    <a:pt x="340" y="903"/>
                  </a:lnTo>
                  <a:lnTo>
                    <a:pt x="311" y="899"/>
                  </a:lnTo>
                  <a:lnTo>
                    <a:pt x="284" y="894"/>
                  </a:lnTo>
                  <a:lnTo>
                    <a:pt x="257" y="889"/>
                  </a:lnTo>
                  <a:lnTo>
                    <a:pt x="232" y="886"/>
                  </a:lnTo>
                  <a:lnTo>
                    <a:pt x="209" y="881"/>
                  </a:lnTo>
                  <a:lnTo>
                    <a:pt x="187" y="878"/>
                  </a:lnTo>
                  <a:lnTo>
                    <a:pt x="168" y="874"/>
                  </a:lnTo>
                  <a:lnTo>
                    <a:pt x="150" y="870"/>
                  </a:lnTo>
                  <a:lnTo>
                    <a:pt x="133" y="863"/>
                  </a:lnTo>
                  <a:lnTo>
                    <a:pt x="114" y="854"/>
                  </a:lnTo>
                  <a:lnTo>
                    <a:pt x="96" y="842"/>
                  </a:lnTo>
                  <a:lnTo>
                    <a:pt x="80" y="828"/>
                  </a:lnTo>
                  <a:lnTo>
                    <a:pt x="64" y="813"/>
                  </a:lnTo>
                  <a:lnTo>
                    <a:pt x="49" y="796"/>
                  </a:lnTo>
                  <a:lnTo>
                    <a:pt x="35" y="779"/>
                  </a:lnTo>
                  <a:lnTo>
                    <a:pt x="23" y="759"/>
                  </a:lnTo>
                  <a:lnTo>
                    <a:pt x="14" y="740"/>
                  </a:lnTo>
                  <a:lnTo>
                    <a:pt x="6" y="719"/>
                  </a:lnTo>
                  <a:lnTo>
                    <a:pt x="3" y="698"/>
                  </a:lnTo>
                  <a:lnTo>
                    <a:pt x="0" y="676"/>
                  </a:lnTo>
                  <a:lnTo>
                    <a:pt x="3" y="655"/>
                  </a:lnTo>
                  <a:lnTo>
                    <a:pt x="8" y="634"/>
                  </a:lnTo>
                  <a:lnTo>
                    <a:pt x="18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3" name="Freeform 48"/>
            <p:cNvSpPr>
              <a:spLocks/>
            </p:cNvSpPr>
            <p:nvPr/>
          </p:nvSpPr>
          <p:spPr bwMode="auto">
            <a:xfrm>
              <a:off x="3829" y="2046"/>
              <a:ext cx="755" cy="563"/>
            </a:xfrm>
            <a:custGeom>
              <a:avLst/>
              <a:gdLst>
                <a:gd name="T0" fmla="*/ 94 w 1508"/>
                <a:gd name="T1" fmla="*/ 32 h 1125"/>
                <a:gd name="T2" fmla="*/ 91 w 1508"/>
                <a:gd name="T3" fmla="*/ 40 h 1125"/>
                <a:gd name="T4" fmla="*/ 88 w 1508"/>
                <a:gd name="T5" fmla="*/ 49 h 1125"/>
                <a:gd name="T6" fmla="*/ 84 w 1508"/>
                <a:gd name="T7" fmla="*/ 58 h 1125"/>
                <a:gd name="T8" fmla="*/ 80 w 1508"/>
                <a:gd name="T9" fmla="*/ 66 h 1125"/>
                <a:gd name="T10" fmla="*/ 78 w 1508"/>
                <a:gd name="T11" fmla="*/ 70 h 1125"/>
                <a:gd name="T12" fmla="*/ 76 w 1508"/>
                <a:gd name="T13" fmla="*/ 71 h 1125"/>
                <a:gd name="T14" fmla="*/ 74 w 1508"/>
                <a:gd name="T15" fmla="*/ 70 h 1125"/>
                <a:gd name="T16" fmla="*/ 72 w 1508"/>
                <a:gd name="T17" fmla="*/ 68 h 1125"/>
                <a:gd name="T18" fmla="*/ 69 w 1508"/>
                <a:gd name="T19" fmla="*/ 65 h 1125"/>
                <a:gd name="T20" fmla="*/ 65 w 1508"/>
                <a:gd name="T21" fmla="*/ 63 h 1125"/>
                <a:gd name="T22" fmla="*/ 60 w 1508"/>
                <a:gd name="T23" fmla="*/ 62 h 1125"/>
                <a:gd name="T24" fmla="*/ 55 w 1508"/>
                <a:gd name="T25" fmla="*/ 60 h 1125"/>
                <a:gd name="T26" fmla="*/ 50 w 1508"/>
                <a:gd name="T27" fmla="*/ 59 h 1125"/>
                <a:gd name="T28" fmla="*/ 45 w 1508"/>
                <a:gd name="T29" fmla="*/ 57 h 1125"/>
                <a:gd name="T30" fmla="*/ 40 w 1508"/>
                <a:gd name="T31" fmla="*/ 57 h 1125"/>
                <a:gd name="T32" fmla="*/ 34 w 1508"/>
                <a:gd name="T33" fmla="*/ 57 h 1125"/>
                <a:gd name="T34" fmla="*/ 29 w 1508"/>
                <a:gd name="T35" fmla="*/ 56 h 1125"/>
                <a:gd name="T36" fmla="*/ 23 w 1508"/>
                <a:gd name="T37" fmla="*/ 56 h 1125"/>
                <a:gd name="T38" fmla="*/ 18 w 1508"/>
                <a:gd name="T39" fmla="*/ 55 h 1125"/>
                <a:gd name="T40" fmla="*/ 13 w 1508"/>
                <a:gd name="T41" fmla="*/ 54 h 1125"/>
                <a:gd name="T42" fmla="*/ 10 w 1508"/>
                <a:gd name="T43" fmla="*/ 53 h 1125"/>
                <a:gd name="T44" fmla="*/ 6 w 1508"/>
                <a:gd name="T45" fmla="*/ 52 h 1125"/>
                <a:gd name="T46" fmla="*/ 3 w 1508"/>
                <a:gd name="T47" fmla="*/ 49 h 1125"/>
                <a:gd name="T48" fmla="*/ 1 w 1508"/>
                <a:gd name="T49" fmla="*/ 45 h 1125"/>
                <a:gd name="T50" fmla="*/ 0 w 1508"/>
                <a:gd name="T51" fmla="*/ 42 h 1125"/>
                <a:gd name="T52" fmla="*/ 1 w 1508"/>
                <a:gd name="T53" fmla="*/ 38 h 1125"/>
                <a:gd name="T54" fmla="*/ 2 w 1508"/>
                <a:gd name="T55" fmla="*/ 37 h 1125"/>
                <a:gd name="T56" fmla="*/ 5 w 1508"/>
                <a:gd name="T57" fmla="*/ 34 h 1125"/>
                <a:gd name="T58" fmla="*/ 7 w 1508"/>
                <a:gd name="T59" fmla="*/ 31 h 1125"/>
                <a:gd name="T60" fmla="*/ 11 w 1508"/>
                <a:gd name="T61" fmla="*/ 26 h 1125"/>
                <a:gd name="T62" fmla="*/ 13 w 1508"/>
                <a:gd name="T63" fmla="*/ 22 h 1125"/>
                <a:gd name="T64" fmla="*/ 16 w 1508"/>
                <a:gd name="T65" fmla="*/ 16 h 1125"/>
                <a:gd name="T66" fmla="*/ 18 w 1508"/>
                <a:gd name="T67" fmla="*/ 11 h 1125"/>
                <a:gd name="T68" fmla="*/ 21 w 1508"/>
                <a:gd name="T69" fmla="*/ 8 h 1125"/>
                <a:gd name="T70" fmla="*/ 24 w 1508"/>
                <a:gd name="T71" fmla="*/ 6 h 1125"/>
                <a:gd name="T72" fmla="*/ 26 w 1508"/>
                <a:gd name="T73" fmla="*/ 6 h 1125"/>
                <a:gd name="T74" fmla="*/ 28 w 1508"/>
                <a:gd name="T75" fmla="*/ 5 h 1125"/>
                <a:gd name="T76" fmla="*/ 28 w 1508"/>
                <a:gd name="T77" fmla="*/ 5 h 1125"/>
                <a:gd name="T78" fmla="*/ 32 w 1508"/>
                <a:gd name="T79" fmla="*/ 6 h 1125"/>
                <a:gd name="T80" fmla="*/ 34 w 1508"/>
                <a:gd name="T81" fmla="*/ 8 h 1125"/>
                <a:gd name="T82" fmla="*/ 36 w 1508"/>
                <a:gd name="T83" fmla="*/ 12 h 1125"/>
                <a:gd name="T84" fmla="*/ 37 w 1508"/>
                <a:gd name="T85" fmla="*/ 16 h 1125"/>
                <a:gd name="T86" fmla="*/ 40 w 1508"/>
                <a:gd name="T87" fmla="*/ 16 h 1125"/>
                <a:gd name="T88" fmla="*/ 44 w 1508"/>
                <a:gd name="T89" fmla="*/ 13 h 1125"/>
                <a:gd name="T90" fmla="*/ 48 w 1508"/>
                <a:gd name="T91" fmla="*/ 10 h 1125"/>
                <a:gd name="T92" fmla="*/ 51 w 1508"/>
                <a:gd name="T93" fmla="*/ 7 h 1125"/>
                <a:gd name="T94" fmla="*/ 54 w 1508"/>
                <a:gd name="T95" fmla="*/ 5 h 1125"/>
                <a:gd name="T96" fmla="*/ 57 w 1508"/>
                <a:gd name="T97" fmla="*/ 3 h 1125"/>
                <a:gd name="T98" fmla="*/ 60 w 1508"/>
                <a:gd name="T99" fmla="*/ 1 h 1125"/>
                <a:gd name="T100" fmla="*/ 63 w 1508"/>
                <a:gd name="T101" fmla="*/ 0 h 1125"/>
                <a:gd name="T102" fmla="*/ 67 w 1508"/>
                <a:gd name="T103" fmla="*/ 1 h 1125"/>
                <a:gd name="T104" fmla="*/ 71 w 1508"/>
                <a:gd name="T105" fmla="*/ 2 h 1125"/>
                <a:gd name="T106" fmla="*/ 76 w 1508"/>
                <a:gd name="T107" fmla="*/ 5 h 1125"/>
                <a:gd name="T108" fmla="*/ 81 w 1508"/>
                <a:gd name="T109" fmla="*/ 7 h 1125"/>
                <a:gd name="T110" fmla="*/ 85 w 1508"/>
                <a:gd name="T111" fmla="*/ 10 h 1125"/>
                <a:gd name="T112" fmla="*/ 89 w 1508"/>
                <a:gd name="T113" fmla="*/ 14 h 1125"/>
                <a:gd name="T114" fmla="*/ 92 w 1508"/>
                <a:gd name="T115" fmla="*/ 18 h 1125"/>
                <a:gd name="T116" fmla="*/ 94 w 1508"/>
                <a:gd name="T117" fmla="*/ 23 h 1125"/>
                <a:gd name="T118" fmla="*/ 95 w 1508"/>
                <a:gd name="T119" fmla="*/ 27 h 1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8"/>
                <a:gd name="T181" fmla="*/ 0 h 1125"/>
                <a:gd name="T182" fmla="*/ 1508 w 1508"/>
                <a:gd name="T183" fmla="*/ 1125 h 1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8" h="1125">
                  <a:moveTo>
                    <a:pt x="1505" y="449"/>
                  </a:moveTo>
                  <a:lnTo>
                    <a:pt x="1498" y="477"/>
                  </a:lnTo>
                  <a:lnTo>
                    <a:pt x="1489" y="510"/>
                  </a:lnTo>
                  <a:lnTo>
                    <a:pt x="1477" y="548"/>
                  </a:lnTo>
                  <a:lnTo>
                    <a:pt x="1463" y="591"/>
                  </a:lnTo>
                  <a:lnTo>
                    <a:pt x="1448" y="636"/>
                  </a:lnTo>
                  <a:lnTo>
                    <a:pt x="1431" y="684"/>
                  </a:lnTo>
                  <a:lnTo>
                    <a:pt x="1414" y="733"/>
                  </a:lnTo>
                  <a:lnTo>
                    <a:pt x="1394" y="782"/>
                  </a:lnTo>
                  <a:lnTo>
                    <a:pt x="1375" y="832"/>
                  </a:lnTo>
                  <a:lnTo>
                    <a:pt x="1355" y="880"/>
                  </a:lnTo>
                  <a:lnTo>
                    <a:pt x="1335" y="926"/>
                  </a:lnTo>
                  <a:lnTo>
                    <a:pt x="1316" y="969"/>
                  </a:lnTo>
                  <a:lnTo>
                    <a:pt x="1296" y="1008"/>
                  </a:lnTo>
                  <a:lnTo>
                    <a:pt x="1279" y="1042"/>
                  </a:lnTo>
                  <a:lnTo>
                    <a:pt x="1262" y="1070"/>
                  </a:lnTo>
                  <a:lnTo>
                    <a:pt x="1247" y="1092"/>
                  </a:lnTo>
                  <a:lnTo>
                    <a:pt x="1233" y="1107"/>
                  </a:lnTo>
                  <a:lnTo>
                    <a:pt x="1221" y="1118"/>
                  </a:lnTo>
                  <a:lnTo>
                    <a:pt x="1210" y="1123"/>
                  </a:lnTo>
                  <a:lnTo>
                    <a:pt x="1200" y="1125"/>
                  </a:lnTo>
                  <a:lnTo>
                    <a:pt x="1189" y="1122"/>
                  </a:lnTo>
                  <a:lnTo>
                    <a:pt x="1180" y="1117"/>
                  </a:lnTo>
                  <a:lnTo>
                    <a:pt x="1170" y="1108"/>
                  </a:lnTo>
                  <a:lnTo>
                    <a:pt x="1160" y="1098"/>
                  </a:lnTo>
                  <a:lnTo>
                    <a:pt x="1149" y="1087"/>
                  </a:lnTo>
                  <a:lnTo>
                    <a:pt x="1137" y="1074"/>
                  </a:lnTo>
                  <a:lnTo>
                    <a:pt x="1125" y="1060"/>
                  </a:lnTo>
                  <a:lnTo>
                    <a:pt x="1110" y="1046"/>
                  </a:lnTo>
                  <a:lnTo>
                    <a:pt x="1094" y="1034"/>
                  </a:lnTo>
                  <a:lnTo>
                    <a:pt x="1075" y="1021"/>
                  </a:lnTo>
                  <a:lnTo>
                    <a:pt x="1054" y="1011"/>
                  </a:lnTo>
                  <a:lnTo>
                    <a:pt x="1031" y="1002"/>
                  </a:lnTo>
                  <a:lnTo>
                    <a:pt x="1007" y="996"/>
                  </a:lnTo>
                  <a:lnTo>
                    <a:pt x="982" y="987"/>
                  </a:lnTo>
                  <a:lnTo>
                    <a:pt x="957" y="979"/>
                  </a:lnTo>
                  <a:lnTo>
                    <a:pt x="930" y="970"/>
                  </a:lnTo>
                  <a:lnTo>
                    <a:pt x="905" y="962"/>
                  </a:lnTo>
                  <a:lnTo>
                    <a:pt x="878" y="953"/>
                  </a:lnTo>
                  <a:lnTo>
                    <a:pt x="851" y="945"/>
                  </a:lnTo>
                  <a:lnTo>
                    <a:pt x="824" y="937"/>
                  </a:lnTo>
                  <a:lnTo>
                    <a:pt x="797" y="930"/>
                  </a:lnTo>
                  <a:lnTo>
                    <a:pt x="769" y="923"/>
                  </a:lnTo>
                  <a:lnTo>
                    <a:pt x="741" y="917"/>
                  </a:lnTo>
                  <a:lnTo>
                    <a:pt x="714" y="911"/>
                  </a:lnTo>
                  <a:lnTo>
                    <a:pt x="685" y="907"/>
                  </a:lnTo>
                  <a:lnTo>
                    <a:pt x="657" y="905"/>
                  </a:lnTo>
                  <a:lnTo>
                    <a:pt x="630" y="902"/>
                  </a:lnTo>
                  <a:lnTo>
                    <a:pt x="601" y="902"/>
                  </a:lnTo>
                  <a:lnTo>
                    <a:pt x="572" y="902"/>
                  </a:lnTo>
                  <a:lnTo>
                    <a:pt x="543" y="901"/>
                  </a:lnTo>
                  <a:lnTo>
                    <a:pt x="513" y="900"/>
                  </a:lnTo>
                  <a:lnTo>
                    <a:pt x="482" y="898"/>
                  </a:lnTo>
                  <a:lnTo>
                    <a:pt x="452" y="894"/>
                  </a:lnTo>
                  <a:lnTo>
                    <a:pt x="421" y="891"/>
                  </a:lnTo>
                  <a:lnTo>
                    <a:pt x="391" y="887"/>
                  </a:lnTo>
                  <a:lnTo>
                    <a:pt x="361" y="883"/>
                  </a:lnTo>
                  <a:lnTo>
                    <a:pt x="331" y="879"/>
                  </a:lnTo>
                  <a:lnTo>
                    <a:pt x="304" y="875"/>
                  </a:lnTo>
                  <a:lnTo>
                    <a:pt x="276" y="870"/>
                  </a:lnTo>
                  <a:lnTo>
                    <a:pt x="250" y="865"/>
                  </a:lnTo>
                  <a:lnTo>
                    <a:pt x="225" y="862"/>
                  </a:lnTo>
                  <a:lnTo>
                    <a:pt x="202" y="857"/>
                  </a:lnTo>
                  <a:lnTo>
                    <a:pt x="182" y="854"/>
                  </a:lnTo>
                  <a:lnTo>
                    <a:pt x="163" y="850"/>
                  </a:lnTo>
                  <a:lnTo>
                    <a:pt x="146" y="846"/>
                  </a:lnTo>
                  <a:lnTo>
                    <a:pt x="127" y="839"/>
                  </a:lnTo>
                  <a:lnTo>
                    <a:pt x="110" y="830"/>
                  </a:lnTo>
                  <a:lnTo>
                    <a:pt x="93" y="819"/>
                  </a:lnTo>
                  <a:lnTo>
                    <a:pt x="76" y="805"/>
                  </a:lnTo>
                  <a:lnTo>
                    <a:pt x="61" y="792"/>
                  </a:lnTo>
                  <a:lnTo>
                    <a:pt x="46" y="775"/>
                  </a:lnTo>
                  <a:lnTo>
                    <a:pt x="33" y="757"/>
                  </a:lnTo>
                  <a:lnTo>
                    <a:pt x="21" y="739"/>
                  </a:lnTo>
                  <a:lnTo>
                    <a:pt x="12" y="720"/>
                  </a:lnTo>
                  <a:lnTo>
                    <a:pt x="5" y="699"/>
                  </a:lnTo>
                  <a:lnTo>
                    <a:pt x="1" y="679"/>
                  </a:lnTo>
                  <a:lnTo>
                    <a:pt x="0" y="658"/>
                  </a:lnTo>
                  <a:lnTo>
                    <a:pt x="1" y="637"/>
                  </a:lnTo>
                  <a:lnTo>
                    <a:pt x="7" y="616"/>
                  </a:lnTo>
                  <a:lnTo>
                    <a:pt x="16" y="596"/>
                  </a:lnTo>
                  <a:lnTo>
                    <a:pt x="17" y="595"/>
                  </a:lnTo>
                  <a:lnTo>
                    <a:pt x="23" y="589"/>
                  </a:lnTo>
                  <a:lnTo>
                    <a:pt x="30" y="582"/>
                  </a:lnTo>
                  <a:lnTo>
                    <a:pt x="40" y="570"/>
                  </a:lnTo>
                  <a:lnTo>
                    <a:pt x="51" y="558"/>
                  </a:lnTo>
                  <a:lnTo>
                    <a:pt x="65" y="543"/>
                  </a:lnTo>
                  <a:lnTo>
                    <a:pt x="80" y="524"/>
                  </a:lnTo>
                  <a:lnTo>
                    <a:pt x="96" y="506"/>
                  </a:lnTo>
                  <a:lnTo>
                    <a:pt x="112" y="485"/>
                  </a:lnTo>
                  <a:lnTo>
                    <a:pt x="130" y="462"/>
                  </a:lnTo>
                  <a:lnTo>
                    <a:pt x="147" y="439"/>
                  </a:lnTo>
                  <a:lnTo>
                    <a:pt x="163" y="415"/>
                  </a:lnTo>
                  <a:lnTo>
                    <a:pt x="179" y="389"/>
                  </a:lnTo>
                  <a:lnTo>
                    <a:pt x="194" y="364"/>
                  </a:lnTo>
                  <a:lnTo>
                    <a:pt x="207" y="339"/>
                  </a:lnTo>
                  <a:lnTo>
                    <a:pt x="218" y="313"/>
                  </a:lnTo>
                  <a:lnTo>
                    <a:pt x="231" y="281"/>
                  </a:lnTo>
                  <a:lnTo>
                    <a:pt x="245" y="252"/>
                  </a:lnTo>
                  <a:lnTo>
                    <a:pt x="258" y="225"/>
                  </a:lnTo>
                  <a:lnTo>
                    <a:pt x="271" y="199"/>
                  </a:lnTo>
                  <a:lnTo>
                    <a:pt x="286" y="175"/>
                  </a:lnTo>
                  <a:lnTo>
                    <a:pt x="301" y="154"/>
                  </a:lnTo>
                  <a:lnTo>
                    <a:pt x="319" y="136"/>
                  </a:lnTo>
                  <a:lnTo>
                    <a:pt x="336" y="120"/>
                  </a:lnTo>
                  <a:lnTo>
                    <a:pt x="347" y="111"/>
                  </a:lnTo>
                  <a:lnTo>
                    <a:pt x="359" y="103"/>
                  </a:lnTo>
                  <a:lnTo>
                    <a:pt x="370" y="96"/>
                  </a:lnTo>
                  <a:lnTo>
                    <a:pt x="382" y="90"/>
                  </a:lnTo>
                  <a:lnTo>
                    <a:pt x="393" y="85"/>
                  </a:lnTo>
                  <a:lnTo>
                    <a:pt x="405" y="81"/>
                  </a:lnTo>
                  <a:lnTo>
                    <a:pt x="418" y="77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7" y="74"/>
                  </a:lnTo>
                  <a:lnTo>
                    <a:pt x="441" y="74"/>
                  </a:lnTo>
                  <a:lnTo>
                    <a:pt x="443" y="74"/>
                  </a:lnTo>
                  <a:lnTo>
                    <a:pt x="472" y="71"/>
                  </a:lnTo>
                  <a:lnTo>
                    <a:pt x="494" y="75"/>
                  </a:lnTo>
                  <a:lnTo>
                    <a:pt x="510" y="83"/>
                  </a:lnTo>
                  <a:lnTo>
                    <a:pt x="522" y="94"/>
                  </a:lnTo>
                  <a:lnTo>
                    <a:pt x="533" y="111"/>
                  </a:lnTo>
                  <a:lnTo>
                    <a:pt x="541" y="128"/>
                  </a:lnTo>
                  <a:lnTo>
                    <a:pt x="549" y="146"/>
                  </a:lnTo>
                  <a:lnTo>
                    <a:pt x="557" y="165"/>
                  </a:lnTo>
                  <a:lnTo>
                    <a:pt x="566" y="187"/>
                  </a:lnTo>
                  <a:lnTo>
                    <a:pt x="573" y="211"/>
                  </a:lnTo>
                  <a:lnTo>
                    <a:pt x="580" y="233"/>
                  </a:lnTo>
                  <a:lnTo>
                    <a:pt x="589" y="252"/>
                  </a:lnTo>
                  <a:lnTo>
                    <a:pt x="601" y="264"/>
                  </a:lnTo>
                  <a:lnTo>
                    <a:pt x="617" y="266"/>
                  </a:lnTo>
                  <a:lnTo>
                    <a:pt x="639" y="255"/>
                  </a:lnTo>
                  <a:lnTo>
                    <a:pt x="668" y="229"/>
                  </a:lnTo>
                  <a:lnTo>
                    <a:pt x="685" y="212"/>
                  </a:lnTo>
                  <a:lnTo>
                    <a:pt x="703" y="195"/>
                  </a:lnTo>
                  <a:lnTo>
                    <a:pt x="721" y="179"/>
                  </a:lnTo>
                  <a:lnTo>
                    <a:pt x="739" y="162"/>
                  </a:lnTo>
                  <a:lnTo>
                    <a:pt x="756" y="147"/>
                  </a:lnTo>
                  <a:lnTo>
                    <a:pt x="775" y="134"/>
                  </a:lnTo>
                  <a:lnTo>
                    <a:pt x="792" y="119"/>
                  </a:lnTo>
                  <a:lnTo>
                    <a:pt x="809" y="106"/>
                  </a:lnTo>
                  <a:lnTo>
                    <a:pt x="826" y="92"/>
                  </a:lnTo>
                  <a:lnTo>
                    <a:pt x="844" y="81"/>
                  </a:lnTo>
                  <a:lnTo>
                    <a:pt x="860" y="68"/>
                  </a:lnTo>
                  <a:lnTo>
                    <a:pt x="875" y="58"/>
                  </a:lnTo>
                  <a:lnTo>
                    <a:pt x="890" y="46"/>
                  </a:lnTo>
                  <a:lnTo>
                    <a:pt x="905" y="36"/>
                  </a:lnTo>
                  <a:lnTo>
                    <a:pt x="917" y="26"/>
                  </a:lnTo>
                  <a:lnTo>
                    <a:pt x="930" y="17"/>
                  </a:lnTo>
                  <a:lnTo>
                    <a:pt x="944" y="9"/>
                  </a:lnTo>
                  <a:lnTo>
                    <a:pt x="959" y="3"/>
                  </a:lnTo>
                  <a:lnTo>
                    <a:pt x="976" y="1"/>
                  </a:lnTo>
                  <a:lnTo>
                    <a:pt x="995" y="0"/>
                  </a:lnTo>
                  <a:lnTo>
                    <a:pt x="1015" y="1"/>
                  </a:lnTo>
                  <a:lnTo>
                    <a:pt x="1037" y="3"/>
                  </a:lnTo>
                  <a:lnTo>
                    <a:pt x="1060" y="8"/>
                  </a:lnTo>
                  <a:lnTo>
                    <a:pt x="1084" y="14"/>
                  </a:lnTo>
                  <a:lnTo>
                    <a:pt x="1109" y="22"/>
                  </a:lnTo>
                  <a:lnTo>
                    <a:pt x="1134" y="31"/>
                  </a:lnTo>
                  <a:lnTo>
                    <a:pt x="1159" y="41"/>
                  </a:lnTo>
                  <a:lnTo>
                    <a:pt x="1185" y="53"/>
                  </a:lnTo>
                  <a:lnTo>
                    <a:pt x="1210" y="66"/>
                  </a:lnTo>
                  <a:lnTo>
                    <a:pt x="1236" y="79"/>
                  </a:lnTo>
                  <a:lnTo>
                    <a:pt x="1262" y="93"/>
                  </a:lnTo>
                  <a:lnTo>
                    <a:pt x="1286" y="108"/>
                  </a:lnTo>
                  <a:lnTo>
                    <a:pt x="1310" y="124"/>
                  </a:lnTo>
                  <a:lnTo>
                    <a:pt x="1334" y="141"/>
                  </a:lnTo>
                  <a:lnTo>
                    <a:pt x="1357" y="159"/>
                  </a:lnTo>
                  <a:lnTo>
                    <a:pt x="1379" y="177"/>
                  </a:lnTo>
                  <a:lnTo>
                    <a:pt x="1400" y="197"/>
                  </a:lnTo>
                  <a:lnTo>
                    <a:pt x="1420" y="218"/>
                  </a:lnTo>
                  <a:lnTo>
                    <a:pt x="1438" y="238"/>
                  </a:lnTo>
                  <a:lnTo>
                    <a:pt x="1454" y="260"/>
                  </a:lnTo>
                  <a:lnTo>
                    <a:pt x="1469" y="282"/>
                  </a:lnTo>
                  <a:lnTo>
                    <a:pt x="1482" y="305"/>
                  </a:lnTo>
                  <a:lnTo>
                    <a:pt x="1492" y="328"/>
                  </a:lnTo>
                  <a:lnTo>
                    <a:pt x="1500" y="353"/>
                  </a:lnTo>
                  <a:lnTo>
                    <a:pt x="1506" y="377"/>
                  </a:lnTo>
                  <a:lnTo>
                    <a:pt x="1508" y="401"/>
                  </a:lnTo>
                  <a:lnTo>
                    <a:pt x="1508" y="425"/>
                  </a:lnTo>
                  <a:lnTo>
                    <a:pt x="1505" y="449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4" name="Freeform 49"/>
            <p:cNvSpPr>
              <a:spLocks/>
            </p:cNvSpPr>
            <p:nvPr/>
          </p:nvSpPr>
          <p:spPr bwMode="auto">
            <a:xfrm>
              <a:off x="3834" y="2054"/>
              <a:ext cx="740" cy="544"/>
            </a:xfrm>
            <a:custGeom>
              <a:avLst/>
              <a:gdLst>
                <a:gd name="T0" fmla="*/ 92 w 1480"/>
                <a:gd name="T1" fmla="*/ 31 h 1088"/>
                <a:gd name="T2" fmla="*/ 89 w 1480"/>
                <a:gd name="T3" fmla="*/ 39 h 1088"/>
                <a:gd name="T4" fmla="*/ 86 w 1480"/>
                <a:gd name="T5" fmla="*/ 48 h 1088"/>
                <a:gd name="T6" fmla="*/ 83 w 1480"/>
                <a:gd name="T7" fmla="*/ 56 h 1088"/>
                <a:gd name="T8" fmla="*/ 79 w 1480"/>
                <a:gd name="T9" fmla="*/ 63 h 1088"/>
                <a:gd name="T10" fmla="*/ 76 w 1480"/>
                <a:gd name="T11" fmla="*/ 67 h 1088"/>
                <a:gd name="T12" fmla="*/ 74 w 1480"/>
                <a:gd name="T13" fmla="*/ 68 h 1088"/>
                <a:gd name="T14" fmla="*/ 72 w 1480"/>
                <a:gd name="T15" fmla="*/ 68 h 1088"/>
                <a:gd name="T16" fmla="*/ 70 w 1480"/>
                <a:gd name="T17" fmla="*/ 65 h 1088"/>
                <a:gd name="T18" fmla="*/ 68 w 1480"/>
                <a:gd name="T19" fmla="*/ 63 h 1088"/>
                <a:gd name="T20" fmla="*/ 64 w 1480"/>
                <a:gd name="T21" fmla="*/ 61 h 1088"/>
                <a:gd name="T22" fmla="*/ 59 w 1480"/>
                <a:gd name="T23" fmla="*/ 60 h 1088"/>
                <a:gd name="T24" fmla="*/ 54 w 1480"/>
                <a:gd name="T25" fmla="*/ 58 h 1088"/>
                <a:gd name="T26" fmla="*/ 49 w 1480"/>
                <a:gd name="T27" fmla="*/ 57 h 1088"/>
                <a:gd name="T28" fmla="*/ 44 w 1480"/>
                <a:gd name="T29" fmla="*/ 56 h 1088"/>
                <a:gd name="T30" fmla="*/ 39 w 1480"/>
                <a:gd name="T31" fmla="*/ 55 h 1088"/>
                <a:gd name="T32" fmla="*/ 34 w 1480"/>
                <a:gd name="T33" fmla="*/ 55 h 1088"/>
                <a:gd name="T34" fmla="*/ 28 w 1480"/>
                <a:gd name="T35" fmla="*/ 55 h 1088"/>
                <a:gd name="T36" fmla="*/ 23 w 1480"/>
                <a:gd name="T37" fmla="*/ 54 h 1088"/>
                <a:gd name="T38" fmla="*/ 17 w 1480"/>
                <a:gd name="T39" fmla="*/ 53 h 1088"/>
                <a:gd name="T40" fmla="*/ 13 w 1480"/>
                <a:gd name="T41" fmla="*/ 53 h 1088"/>
                <a:gd name="T42" fmla="*/ 9 w 1480"/>
                <a:gd name="T43" fmla="*/ 52 h 1088"/>
                <a:gd name="T44" fmla="*/ 6 w 1480"/>
                <a:gd name="T45" fmla="*/ 50 h 1088"/>
                <a:gd name="T46" fmla="*/ 3 w 1480"/>
                <a:gd name="T47" fmla="*/ 48 h 1088"/>
                <a:gd name="T48" fmla="*/ 1 w 1480"/>
                <a:gd name="T49" fmla="*/ 44 h 1088"/>
                <a:gd name="T50" fmla="*/ 0 w 1480"/>
                <a:gd name="T51" fmla="*/ 40 h 1088"/>
                <a:gd name="T52" fmla="*/ 1 w 1480"/>
                <a:gd name="T53" fmla="*/ 37 h 1088"/>
                <a:gd name="T54" fmla="*/ 2 w 1480"/>
                <a:gd name="T55" fmla="*/ 36 h 1088"/>
                <a:gd name="T56" fmla="*/ 4 w 1480"/>
                <a:gd name="T57" fmla="*/ 33 h 1088"/>
                <a:gd name="T58" fmla="*/ 7 w 1480"/>
                <a:gd name="T59" fmla="*/ 30 h 1088"/>
                <a:gd name="T60" fmla="*/ 11 w 1480"/>
                <a:gd name="T61" fmla="*/ 26 h 1088"/>
                <a:gd name="T62" fmla="*/ 13 w 1480"/>
                <a:gd name="T63" fmla="*/ 21 h 1088"/>
                <a:gd name="T64" fmla="*/ 16 w 1480"/>
                <a:gd name="T65" fmla="*/ 16 h 1088"/>
                <a:gd name="T66" fmla="*/ 18 w 1480"/>
                <a:gd name="T67" fmla="*/ 11 h 1088"/>
                <a:gd name="T68" fmla="*/ 22 w 1480"/>
                <a:gd name="T69" fmla="*/ 7 h 1088"/>
                <a:gd name="T70" fmla="*/ 24 w 1480"/>
                <a:gd name="T71" fmla="*/ 6 h 1088"/>
                <a:gd name="T72" fmla="*/ 26 w 1480"/>
                <a:gd name="T73" fmla="*/ 6 h 1088"/>
                <a:gd name="T74" fmla="*/ 28 w 1480"/>
                <a:gd name="T75" fmla="*/ 6 h 1088"/>
                <a:gd name="T76" fmla="*/ 28 w 1480"/>
                <a:gd name="T77" fmla="*/ 6 h 1088"/>
                <a:gd name="T78" fmla="*/ 32 w 1480"/>
                <a:gd name="T79" fmla="*/ 6 h 1088"/>
                <a:gd name="T80" fmla="*/ 34 w 1480"/>
                <a:gd name="T81" fmla="*/ 9 h 1088"/>
                <a:gd name="T82" fmla="*/ 36 w 1480"/>
                <a:gd name="T83" fmla="*/ 12 h 1088"/>
                <a:gd name="T84" fmla="*/ 38 w 1480"/>
                <a:gd name="T85" fmla="*/ 16 h 1088"/>
                <a:gd name="T86" fmla="*/ 41 w 1480"/>
                <a:gd name="T87" fmla="*/ 16 h 1088"/>
                <a:gd name="T88" fmla="*/ 44 w 1480"/>
                <a:gd name="T89" fmla="*/ 12 h 1088"/>
                <a:gd name="T90" fmla="*/ 48 w 1480"/>
                <a:gd name="T91" fmla="*/ 9 h 1088"/>
                <a:gd name="T92" fmla="*/ 51 w 1480"/>
                <a:gd name="T93" fmla="*/ 7 h 1088"/>
                <a:gd name="T94" fmla="*/ 54 w 1480"/>
                <a:gd name="T95" fmla="*/ 5 h 1088"/>
                <a:gd name="T96" fmla="*/ 57 w 1480"/>
                <a:gd name="T97" fmla="*/ 3 h 1088"/>
                <a:gd name="T98" fmla="*/ 59 w 1480"/>
                <a:gd name="T99" fmla="*/ 1 h 1088"/>
                <a:gd name="T100" fmla="*/ 62 w 1480"/>
                <a:gd name="T101" fmla="*/ 0 h 1088"/>
                <a:gd name="T102" fmla="*/ 66 w 1480"/>
                <a:gd name="T103" fmla="*/ 1 h 1088"/>
                <a:gd name="T104" fmla="*/ 70 w 1480"/>
                <a:gd name="T105" fmla="*/ 2 h 1088"/>
                <a:gd name="T106" fmla="*/ 75 w 1480"/>
                <a:gd name="T107" fmla="*/ 4 h 1088"/>
                <a:gd name="T108" fmla="*/ 79 w 1480"/>
                <a:gd name="T109" fmla="*/ 7 h 1088"/>
                <a:gd name="T110" fmla="*/ 84 w 1480"/>
                <a:gd name="T111" fmla="*/ 10 h 1088"/>
                <a:gd name="T112" fmla="*/ 88 w 1480"/>
                <a:gd name="T113" fmla="*/ 14 h 1088"/>
                <a:gd name="T114" fmla="*/ 91 w 1480"/>
                <a:gd name="T115" fmla="*/ 18 h 1088"/>
                <a:gd name="T116" fmla="*/ 92 w 1480"/>
                <a:gd name="T117" fmla="*/ 22 h 1088"/>
                <a:gd name="T118" fmla="*/ 93 w 1480"/>
                <a:gd name="T119" fmla="*/ 26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0"/>
                <a:gd name="T181" fmla="*/ 0 h 1088"/>
                <a:gd name="T182" fmla="*/ 1480 w 1480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0" h="1088">
                  <a:moveTo>
                    <a:pt x="1476" y="437"/>
                  </a:moveTo>
                  <a:lnTo>
                    <a:pt x="1469" y="463"/>
                  </a:lnTo>
                  <a:lnTo>
                    <a:pt x="1461" y="495"/>
                  </a:lnTo>
                  <a:lnTo>
                    <a:pt x="1450" y="532"/>
                  </a:lnTo>
                  <a:lnTo>
                    <a:pt x="1436" y="574"/>
                  </a:lnTo>
                  <a:lnTo>
                    <a:pt x="1422" y="618"/>
                  </a:lnTo>
                  <a:lnTo>
                    <a:pt x="1406" y="663"/>
                  </a:lnTo>
                  <a:lnTo>
                    <a:pt x="1389" y="710"/>
                  </a:lnTo>
                  <a:lnTo>
                    <a:pt x="1370" y="758"/>
                  </a:lnTo>
                  <a:lnTo>
                    <a:pt x="1352" y="805"/>
                  </a:lnTo>
                  <a:lnTo>
                    <a:pt x="1332" y="851"/>
                  </a:lnTo>
                  <a:lnTo>
                    <a:pt x="1314" y="895"/>
                  </a:lnTo>
                  <a:lnTo>
                    <a:pt x="1295" y="937"/>
                  </a:lnTo>
                  <a:lnTo>
                    <a:pt x="1277" y="974"/>
                  </a:lnTo>
                  <a:lnTo>
                    <a:pt x="1260" y="1007"/>
                  </a:lnTo>
                  <a:lnTo>
                    <a:pt x="1244" y="1034"/>
                  </a:lnTo>
                  <a:lnTo>
                    <a:pt x="1229" y="1055"/>
                  </a:lnTo>
                  <a:lnTo>
                    <a:pt x="1215" y="1070"/>
                  </a:lnTo>
                  <a:lnTo>
                    <a:pt x="1203" y="1081"/>
                  </a:lnTo>
                  <a:lnTo>
                    <a:pt x="1192" y="1085"/>
                  </a:lnTo>
                  <a:lnTo>
                    <a:pt x="1181" y="1088"/>
                  </a:lnTo>
                  <a:lnTo>
                    <a:pt x="1171" y="1085"/>
                  </a:lnTo>
                  <a:lnTo>
                    <a:pt x="1162" y="1080"/>
                  </a:lnTo>
                  <a:lnTo>
                    <a:pt x="1151" y="1073"/>
                  </a:lnTo>
                  <a:lnTo>
                    <a:pt x="1141" y="1062"/>
                  </a:lnTo>
                  <a:lnTo>
                    <a:pt x="1131" y="1051"/>
                  </a:lnTo>
                  <a:lnTo>
                    <a:pt x="1118" y="1039"/>
                  </a:lnTo>
                  <a:lnTo>
                    <a:pt x="1105" y="1027"/>
                  </a:lnTo>
                  <a:lnTo>
                    <a:pt x="1092" y="1013"/>
                  </a:lnTo>
                  <a:lnTo>
                    <a:pt x="1075" y="1001"/>
                  </a:lnTo>
                  <a:lnTo>
                    <a:pt x="1057" y="990"/>
                  </a:lnTo>
                  <a:lnTo>
                    <a:pt x="1037" y="979"/>
                  </a:lnTo>
                  <a:lnTo>
                    <a:pt x="1014" y="971"/>
                  </a:lnTo>
                  <a:lnTo>
                    <a:pt x="990" y="964"/>
                  </a:lnTo>
                  <a:lnTo>
                    <a:pt x="965" y="956"/>
                  </a:lnTo>
                  <a:lnTo>
                    <a:pt x="940" y="948"/>
                  </a:lnTo>
                  <a:lnTo>
                    <a:pt x="914" y="941"/>
                  </a:lnTo>
                  <a:lnTo>
                    <a:pt x="889" y="933"/>
                  </a:lnTo>
                  <a:lnTo>
                    <a:pt x="862" y="925"/>
                  </a:lnTo>
                  <a:lnTo>
                    <a:pt x="836" y="917"/>
                  </a:lnTo>
                  <a:lnTo>
                    <a:pt x="809" y="910"/>
                  </a:lnTo>
                  <a:lnTo>
                    <a:pt x="782" y="903"/>
                  </a:lnTo>
                  <a:lnTo>
                    <a:pt x="755" y="896"/>
                  </a:lnTo>
                  <a:lnTo>
                    <a:pt x="728" y="891"/>
                  </a:lnTo>
                  <a:lnTo>
                    <a:pt x="700" y="886"/>
                  </a:lnTo>
                  <a:lnTo>
                    <a:pt x="674" y="883"/>
                  </a:lnTo>
                  <a:lnTo>
                    <a:pt x="646" y="880"/>
                  </a:lnTo>
                  <a:lnTo>
                    <a:pt x="618" y="878"/>
                  </a:lnTo>
                  <a:lnTo>
                    <a:pt x="591" y="878"/>
                  </a:lnTo>
                  <a:lnTo>
                    <a:pt x="563" y="878"/>
                  </a:lnTo>
                  <a:lnTo>
                    <a:pt x="533" y="877"/>
                  </a:lnTo>
                  <a:lnTo>
                    <a:pt x="504" y="875"/>
                  </a:lnTo>
                  <a:lnTo>
                    <a:pt x="474" y="872"/>
                  </a:lnTo>
                  <a:lnTo>
                    <a:pt x="444" y="870"/>
                  </a:lnTo>
                  <a:lnTo>
                    <a:pt x="414" y="866"/>
                  </a:lnTo>
                  <a:lnTo>
                    <a:pt x="384" y="863"/>
                  </a:lnTo>
                  <a:lnTo>
                    <a:pt x="355" y="858"/>
                  </a:lnTo>
                  <a:lnTo>
                    <a:pt x="326" y="855"/>
                  </a:lnTo>
                  <a:lnTo>
                    <a:pt x="298" y="850"/>
                  </a:lnTo>
                  <a:lnTo>
                    <a:pt x="272" y="846"/>
                  </a:lnTo>
                  <a:lnTo>
                    <a:pt x="246" y="841"/>
                  </a:lnTo>
                  <a:lnTo>
                    <a:pt x="222" y="838"/>
                  </a:lnTo>
                  <a:lnTo>
                    <a:pt x="199" y="834"/>
                  </a:lnTo>
                  <a:lnTo>
                    <a:pt x="179" y="831"/>
                  </a:lnTo>
                  <a:lnTo>
                    <a:pt x="161" y="827"/>
                  </a:lnTo>
                  <a:lnTo>
                    <a:pt x="144" y="823"/>
                  </a:lnTo>
                  <a:lnTo>
                    <a:pt x="126" y="816"/>
                  </a:lnTo>
                  <a:lnTo>
                    <a:pt x="109" y="808"/>
                  </a:lnTo>
                  <a:lnTo>
                    <a:pt x="92" y="796"/>
                  </a:lnTo>
                  <a:lnTo>
                    <a:pt x="75" y="784"/>
                  </a:lnTo>
                  <a:lnTo>
                    <a:pt x="60" y="770"/>
                  </a:lnTo>
                  <a:lnTo>
                    <a:pt x="45" y="754"/>
                  </a:lnTo>
                  <a:lnTo>
                    <a:pt x="32" y="736"/>
                  </a:lnTo>
                  <a:lnTo>
                    <a:pt x="22" y="719"/>
                  </a:lnTo>
                  <a:lnTo>
                    <a:pt x="12" y="699"/>
                  </a:lnTo>
                  <a:lnTo>
                    <a:pt x="6" y="680"/>
                  </a:lnTo>
                  <a:lnTo>
                    <a:pt x="1" y="660"/>
                  </a:lnTo>
                  <a:lnTo>
                    <a:pt x="0" y="639"/>
                  </a:lnTo>
                  <a:lnTo>
                    <a:pt x="2" y="620"/>
                  </a:lnTo>
                  <a:lnTo>
                    <a:pt x="7" y="599"/>
                  </a:lnTo>
                  <a:lnTo>
                    <a:pt x="16" y="580"/>
                  </a:lnTo>
                  <a:lnTo>
                    <a:pt x="17" y="578"/>
                  </a:lnTo>
                  <a:lnTo>
                    <a:pt x="23" y="573"/>
                  </a:lnTo>
                  <a:lnTo>
                    <a:pt x="30" y="566"/>
                  </a:lnTo>
                  <a:lnTo>
                    <a:pt x="39" y="555"/>
                  </a:lnTo>
                  <a:lnTo>
                    <a:pt x="52" y="543"/>
                  </a:lnTo>
                  <a:lnTo>
                    <a:pt x="64" y="528"/>
                  </a:lnTo>
                  <a:lnTo>
                    <a:pt x="79" y="510"/>
                  </a:lnTo>
                  <a:lnTo>
                    <a:pt x="95" y="492"/>
                  </a:lnTo>
                  <a:lnTo>
                    <a:pt x="112" y="471"/>
                  </a:lnTo>
                  <a:lnTo>
                    <a:pt x="128" y="449"/>
                  </a:lnTo>
                  <a:lnTo>
                    <a:pt x="145" y="427"/>
                  </a:lnTo>
                  <a:lnTo>
                    <a:pt x="161" y="403"/>
                  </a:lnTo>
                  <a:lnTo>
                    <a:pt x="176" y="379"/>
                  </a:lnTo>
                  <a:lnTo>
                    <a:pt x="190" y="355"/>
                  </a:lnTo>
                  <a:lnTo>
                    <a:pt x="202" y="330"/>
                  </a:lnTo>
                  <a:lnTo>
                    <a:pt x="214" y="305"/>
                  </a:lnTo>
                  <a:lnTo>
                    <a:pt x="228" y="272"/>
                  </a:lnTo>
                  <a:lnTo>
                    <a:pt x="242" y="242"/>
                  </a:lnTo>
                  <a:lnTo>
                    <a:pt x="255" y="214"/>
                  </a:lnTo>
                  <a:lnTo>
                    <a:pt x="270" y="188"/>
                  </a:lnTo>
                  <a:lnTo>
                    <a:pt x="285" y="165"/>
                  </a:lnTo>
                  <a:lnTo>
                    <a:pt x="302" y="144"/>
                  </a:lnTo>
                  <a:lnTo>
                    <a:pt x="320" y="126"/>
                  </a:lnTo>
                  <a:lnTo>
                    <a:pt x="340" y="111"/>
                  </a:lnTo>
                  <a:lnTo>
                    <a:pt x="353" y="101"/>
                  </a:lnTo>
                  <a:lnTo>
                    <a:pt x="365" y="96"/>
                  </a:lnTo>
                  <a:lnTo>
                    <a:pt x="376" y="91"/>
                  </a:lnTo>
                  <a:lnTo>
                    <a:pt x="387" y="88"/>
                  </a:lnTo>
                  <a:lnTo>
                    <a:pt x="397" y="86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3"/>
                  </a:lnTo>
                  <a:lnTo>
                    <a:pt x="439" y="83"/>
                  </a:lnTo>
                  <a:lnTo>
                    <a:pt x="441" y="83"/>
                  </a:lnTo>
                  <a:lnTo>
                    <a:pt x="466" y="82"/>
                  </a:lnTo>
                  <a:lnTo>
                    <a:pt x="487" y="86"/>
                  </a:lnTo>
                  <a:lnTo>
                    <a:pt x="504" y="96"/>
                  </a:lnTo>
                  <a:lnTo>
                    <a:pt x="518" y="109"/>
                  </a:lnTo>
                  <a:lnTo>
                    <a:pt x="530" y="126"/>
                  </a:lnTo>
                  <a:lnTo>
                    <a:pt x="540" y="142"/>
                  </a:lnTo>
                  <a:lnTo>
                    <a:pt x="549" y="159"/>
                  </a:lnTo>
                  <a:lnTo>
                    <a:pt x="559" y="174"/>
                  </a:lnTo>
                  <a:lnTo>
                    <a:pt x="570" y="191"/>
                  </a:lnTo>
                  <a:lnTo>
                    <a:pt x="578" y="211"/>
                  </a:lnTo>
                  <a:lnTo>
                    <a:pt x="586" y="228"/>
                  </a:lnTo>
                  <a:lnTo>
                    <a:pt x="595" y="243"/>
                  </a:lnTo>
                  <a:lnTo>
                    <a:pt x="607" y="252"/>
                  </a:lnTo>
                  <a:lnTo>
                    <a:pt x="622" y="253"/>
                  </a:lnTo>
                  <a:lnTo>
                    <a:pt x="642" y="243"/>
                  </a:lnTo>
                  <a:lnTo>
                    <a:pt x="670" y="219"/>
                  </a:lnTo>
                  <a:lnTo>
                    <a:pt x="687" y="203"/>
                  </a:lnTo>
                  <a:lnTo>
                    <a:pt x="703" y="187"/>
                  </a:lnTo>
                  <a:lnTo>
                    <a:pt x="721" y="170"/>
                  </a:lnTo>
                  <a:lnTo>
                    <a:pt x="738" y="156"/>
                  </a:lnTo>
                  <a:lnTo>
                    <a:pt x="755" y="142"/>
                  </a:lnTo>
                  <a:lnTo>
                    <a:pt x="773" y="128"/>
                  </a:lnTo>
                  <a:lnTo>
                    <a:pt x="790" y="114"/>
                  </a:lnTo>
                  <a:lnTo>
                    <a:pt x="807" y="101"/>
                  </a:lnTo>
                  <a:lnTo>
                    <a:pt x="823" y="89"/>
                  </a:lnTo>
                  <a:lnTo>
                    <a:pt x="839" y="77"/>
                  </a:lnTo>
                  <a:lnTo>
                    <a:pt x="855" y="66"/>
                  </a:lnTo>
                  <a:lnTo>
                    <a:pt x="870" y="55"/>
                  </a:lnTo>
                  <a:lnTo>
                    <a:pt x="884" y="45"/>
                  </a:lnTo>
                  <a:lnTo>
                    <a:pt x="898" y="36"/>
                  </a:lnTo>
                  <a:lnTo>
                    <a:pt x="911" y="26"/>
                  </a:lnTo>
                  <a:lnTo>
                    <a:pt x="922" y="17"/>
                  </a:lnTo>
                  <a:lnTo>
                    <a:pt x="935" y="9"/>
                  </a:lnTo>
                  <a:lnTo>
                    <a:pt x="950" y="5"/>
                  </a:lnTo>
                  <a:lnTo>
                    <a:pt x="966" y="1"/>
                  </a:lnTo>
                  <a:lnTo>
                    <a:pt x="984" y="0"/>
                  </a:lnTo>
                  <a:lnTo>
                    <a:pt x="1003" y="1"/>
                  </a:lnTo>
                  <a:lnTo>
                    <a:pt x="1024" y="3"/>
                  </a:lnTo>
                  <a:lnTo>
                    <a:pt x="1045" y="8"/>
                  </a:lnTo>
                  <a:lnTo>
                    <a:pt x="1067" y="14"/>
                  </a:lnTo>
                  <a:lnTo>
                    <a:pt x="1090" y="22"/>
                  </a:lnTo>
                  <a:lnTo>
                    <a:pt x="1115" y="31"/>
                  </a:lnTo>
                  <a:lnTo>
                    <a:pt x="1139" y="40"/>
                  </a:lnTo>
                  <a:lnTo>
                    <a:pt x="1163" y="52"/>
                  </a:lnTo>
                  <a:lnTo>
                    <a:pt x="1188" y="64"/>
                  </a:lnTo>
                  <a:lnTo>
                    <a:pt x="1212" y="77"/>
                  </a:lnTo>
                  <a:lnTo>
                    <a:pt x="1238" y="91"/>
                  </a:lnTo>
                  <a:lnTo>
                    <a:pt x="1262" y="106"/>
                  </a:lnTo>
                  <a:lnTo>
                    <a:pt x="1286" y="121"/>
                  </a:lnTo>
                  <a:lnTo>
                    <a:pt x="1309" y="137"/>
                  </a:lnTo>
                  <a:lnTo>
                    <a:pt x="1331" y="154"/>
                  </a:lnTo>
                  <a:lnTo>
                    <a:pt x="1353" y="173"/>
                  </a:lnTo>
                  <a:lnTo>
                    <a:pt x="1374" y="191"/>
                  </a:lnTo>
                  <a:lnTo>
                    <a:pt x="1393" y="211"/>
                  </a:lnTo>
                  <a:lnTo>
                    <a:pt x="1411" y="232"/>
                  </a:lnTo>
                  <a:lnTo>
                    <a:pt x="1427" y="252"/>
                  </a:lnTo>
                  <a:lnTo>
                    <a:pt x="1442" y="274"/>
                  </a:lnTo>
                  <a:lnTo>
                    <a:pt x="1454" y="297"/>
                  </a:lnTo>
                  <a:lnTo>
                    <a:pt x="1464" y="319"/>
                  </a:lnTo>
                  <a:lnTo>
                    <a:pt x="1472" y="342"/>
                  </a:lnTo>
                  <a:lnTo>
                    <a:pt x="1477" y="365"/>
                  </a:lnTo>
                  <a:lnTo>
                    <a:pt x="1480" y="389"/>
                  </a:lnTo>
                  <a:lnTo>
                    <a:pt x="1480" y="412"/>
                  </a:lnTo>
                  <a:lnTo>
                    <a:pt x="1476" y="437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5" name="Freeform 50"/>
            <p:cNvSpPr>
              <a:spLocks/>
            </p:cNvSpPr>
            <p:nvPr/>
          </p:nvSpPr>
          <p:spPr bwMode="auto">
            <a:xfrm>
              <a:off x="3839" y="2062"/>
              <a:ext cx="724" cy="524"/>
            </a:xfrm>
            <a:custGeom>
              <a:avLst/>
              <a:gdLst>
                <a:gd name="T0" fmla="*/ 89 w 1450"/>
                <a:gd name="T1" fmla="*/ 30 h 1049"/>
                <a:gd name="T2" fmla="*/ 87 w 1450"/>
                <a:gd name="T3" fmla="*/ 37 h 1049"/>
                <a:gd name="T4" fmla="*/ 84 w 1450"/>
                <a:gd name="T5" fmla="*/ 45 h 1049"/>
                <a:gd name="T6" fmla="*/ 80 w 1450"/>
                <a:gd name="T7" fmla="*/ 53 h 1049"/>
                <a:gd name="T8" fmla="*/ 77 w 1450"/>
                <a:gd name="T9" fmla="*/ 60 h 1049"/>
                <a:gd name="T10" fmla="*/ 74 w 1450"/>
                <a:gd name="T11" fmla="*/ 64 h 1049"/>
                <a:gd name="T12" fmla="*/ 72 w 1450"/>
                <a:gd name="T13" fmla="*/ 65 h 1049"/>
                <a:gd name="T14" fmla="*/ 70 w 1450"/>
                <a:gd name="T15" fmla="*/ 64 h 1049"/>
                <a:gd name="T16" fmla="*/ 68 w 1450"/>
                <a:gd name="T17" fmla="*/ 62 h 1049"/>
                <a:gd name="T18" fmla="*/ 66 w 1450"/>
                <a:gd name="T19" fmla="*/ 60 h 1049"/>
                <a:gd name="T20" fmla="*/ 62 w 1450"/>
                <a:gd name="T21" fmla="*/ 58 h 1049"/>
                <a:gd name="T22" fmla="*/ 57 w 1450"/>
                <a:gd name="T23" fmla="*/ 57 h 1049"/>
                <a:gd name="T24" fmla="*/ 52 w 1450"/>
                <a:gd name="T25" fmla="*/ 55 h 1049"/>
                <a:gd name="T26" fmla="*/ 47 w 1450"/>
                <a:gd name="T27" fmla="*/ 54 h 1049"/>
                <a:gd name="T28" fmla="*/ 43 w 1450"/>
                <a:gd name="T29" fmla="*/ 53 h 1049"/>
                <a:gd name="T30" fmla="*/ 37 w 1450"/>
                <a:gd name="T31" fmla="*/ 53 h 1049"/>
                <a:gd name="T32" fmla="*/ 32 w 1450"/>
                <a:gd name="T33" fmla="*/ 53 h 1049"/>
                <a:gd name="T34" fmla="*/ 27 w 1450"/>
                <a:gd name="T35" fmla="*/ 52 h 1049"/>
                <a:gd name="T36" fmla="*/ 21 w 1450"/>
                <a:gd name="T37" fmla="*/ 52 h 1049"/>
                <a:gd name="T38" fmla="*/ 16 w 1450"/>
                <a:gd name="T39" fmla="*/ 51 h 1049"/>
                <a:gd name="T40" fmla="*/ 12 w 1450"/>
                <a:gd name="T41" fmla="*/ 50 h 1049"/>
                <a:gd name="T42" fmla="*/ 8 w 1450"/>
                <a:gd name="T43" fmla="*/ 49 h 1049"/>
                <a:gd name="T44" fmla="*/ 5 w 1450"/>
                <a:gd name="T45" fmla="*/ 48 h 1049"/>
                <a:gd name="T46" fmla="*/ 2 w 1450"/>
                <a:gd name="T47" fmla="*/ 45 h 1049"/>
                <a:gd name="T48" fmla="*/ 0 w 1450"/>
                <a:gd name="T49" fmla="*/ 42 h 1049"/>
                <a:gd name="T50" fmla="*/ 0 w 1450"/>
                <a:gd name="T51" fmla="*/ 38 h 1049"/>
                <a:gd name="T52" fmla="*/ 1 w 1450"/>
                <a:gd name="T53" fmla="*/ 35 h 1049"/>
                <a:gd name="T54" fmla="*/ 1 w 1450"/>
                <a:gd name="T55" fmla="*/ 34 h 1049"/>
                <a:gd name="T56" fmla="*/ 3 w 1450"/>
                <a:gd name="T57" fmla="*/ 32 h 1049"/>
                <a:gd name="T58" fmla="*/ 6 w 1450"/>
                <a:gd name="T59" fmla="*/ 28 h 1049"/>
                <a:gd name="T60" fmla="*/ 9 w 1450"/>
                <a:gd name="T61" fmla="*/ 24 h 1049"/>
                <a:gd name="T62" fmla="*/ 12 w 1450"/>
                <a:gd name="T63" fmla="*/ 19 h 1049"/>
                <a:gd name="T64" fmla="*/ 15 w 1450"/>
                <a:gd name="T65" fmla="*/ 14 h 1049"/>
                <a:gd name="T66" fmla="*/ 17 w 1450"/>
                <a:gd name="T67" fmla="*/ 9 h 1049"/>
                <a:gd name="T68" fmla="*/ 21 w 1450"/>
                <a:gd name="T69" fmla="*/ 6 h 1049"/>
                <a:gd name="T70" fmla="*/ 23 w 1450"/>
                <a:gd name="T71" fmla="*/ 5 h 1049"/>
                <a:gd name="T72" fmla="*/ 25 w 1450"/>
                <a:gd name="T73" fmla="*/ 5 h 1049"/>
                <a:gd name="T74" fmla="*/ 27 w 1450"/>
                <a:gd name="T75" fmla="*/ 5 h 1049"/>
                <a:gd name="T76" fmla="*/ 27 w 1450"/>
                <a:gd name="T77" fmla="*/ 5 h 1049"/>
                <a:gd name="T78" fmla="*/ 31 w 1450"/>
                <a:gd name="T79" fmla="*/ 7 h 1049"/>
                <a:gd name="T80" fmla="*/ 33 w 1450"/>
                <a:gd name="T81" fmla="*/ 10 h 1049"/>
                <a:gd name="T82" fmla="*/ 35 w 1450"/>
                <a:gd name="T83" fmla="*/ 12 h 1049"/>
                <a:gd name="T84" fmla="*/ 37 w 1450"/>
                <a:gd name="T85" fmla="*/ 14 h 1049"/>
                <a:gd name="T86" fmla="*/ 40 w 1450"/>
                <a:gd name="T87" fmla="*/ 14 h 1049"/>
                <a:gd name="T88" fmla="*/ 44 w 1450"/>
                <a:gd name="T89" fmla="*/ 11 h 1049"/>
                <a:gd name="T90" fmla="*/ 47 w 1450"/>
                <a:gd name="T91" fmla="*/ 8 h 1049"/>
                <a:gd name="T92" fmla="*/ 50 w 1450"/>
                <a:gd name="T93" fmla="*/ 6 h 1049"/>
                <a:gd name="T94" fmla="*/ 53 w 1450"/>
                <a:gd name="T95" fmla="*/ 3 h 1049"/>
                <a:gd name="T96" fmla="*/ 55 w 1450"/>
                <a:gd name="T97" fmla="*/ 2 h 1049"/>
                <a:gd name="T98" fmla="*/ 57 w 1450"/>
                <a:gd name="T99" fmla="*/ 0 h 1049"/>
                <a:gd name="T100" fmla="*/ 60 w 1450"/>
                <a:gd name="T101" fmla="*/ 0 h 1049"/>
                <a:gd name="T102" fmla="*/ 64 w 1450"/>
                <a:gd name="T103" fmla="*/ 0 h 1049"/>
                <a:gd name="T104" fmla="*/ 68 w 1450"/>
                <a:gd name="T105" fmla="*/ 1 h 1049"/>
                <a:gd name="T106" fmla="*/ 72 w 1450"/>
                <a:gd name="T107" fmla="*/ 3 h 1049"/>
                <a:gd name="T108" fmla="*/ 77 w 1450"/>
                <a:gd name="T109" fmla="*/ 6 h 1049"/>
                <a:gd name="T110" fmla="*/ 81 w 1450"/>
                <a:gd name="T111" fmla="*/ 9 h 1049"/>
                <a:gd name="T112" fmla="*/ 85 w 1450"/>
                <a:gd name="T113" fmla="*/ 12 h 1049"/>
                <a:gd name="T114" fmla="*/ 88 w 1450"/>
                <a:gd name="T115" fmla="*/ 16 h 1049"/>
                <a:gd name="T116" fmla="*/ 90 w 1450"/>
                <a:gd name="T117" fmla="*/ 20 h 1049"/>
                <a:gd name="T118" fmla="*/ 90 w 1450"/>
                <a:gd name="T119" fmla="*/ 25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0"/>
                <a:gd name="T181" fmla="*/ 0 h 1049"/>
                <a:gd name="T182" fmla="*/ 1450 w 1450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0" h="1049">
                  <a:moveTo>
                    <a:pt x="1446" y="424"/>
                  </a:moveTo>
                  <a:lnTo>
                    <a:pt x="1441" y="449"/>
                  </a:lnTo>
                  <a:lnTo>
                    <a:pt x="1431" y="481"/>
                  </a:lnTo>
                  <a:lnTo>
                    <a:pt x="1421" y="516"/>
                  </a:lnTo>
                  <a:lnTo>
                    <a:pt x="1410" y="555"/>
                  </a:lnTo>
                  <a:lnTo>
                    <a:pt x="1395" y="597"/>
                  </a:lnTo>
                  <a:lnTo>
                    <a:pt x="1380" y="641"/>
                  </a:lnTo>
                  <a:lnTo>
                    <a:pt x="1364" y="687"/>
                  </a:lnTo>
                  <a:lnTo>
                    <a:pt x="1346" y="732"/>
                  </a:lnTo>
                  <a:lnTo>
                    <a:pt x="1328" y="778"/>
                  </a:lnTo>
                  <a:lnTo>
                    <a:pt x="1311" y="822"/>
                  </a:lnTo>
                  <a:lnTo>
                    <a:pt x="1292" y="863"/>
                  </a:lnTo>
                  <a:lnTo>
                    <a:pt x="1274" y="903"/>
                  </a:lnTo>
                  <a:lnTo>
                    <a:pt x="1256" y="939"/>
                  </a:lnTo>
                  <a:lnTo>
                    <a:pt x="1239" y="970"/>
                  </a:lnTo>
                  <a:lnTo>
                    <a:pt x="1224" y="997"/>
                  </a:lnTo>
                  <a:lnTo>
                    <a:pt x="1209" y="1018"/>
                  </a:lnTo>
                  <a:lnTo>
                    <a:pt x="1197" y="1033"/>
                  </a:lnTo>
                  <a:lnTo>
                    <a:pt x="1184" y="1042"/>
                  </a:lnTo>
                  <a:lnTo>
                    <a:pt x="1174" y="1048"/>
                  </a:lnTo>
                  <a:lnTo>
                    <a:pt x="1163" y="1049"/>
                  </a:lnTo>
                  <a:lnTo>
                    <a:pt x="1153" y="1048"/>
                  </a:lnTo>
                  <a:lnTo>
                    <a:pt x="1142" y="1042"/>
                  </a:lnTo>
                  <a:lnTo>
                    <a:pt x="1133" y="1035"/>
                  </a:lnTo>
                  <a:lnTo>
                    <a:pt x="1123" y="1026"/>
                  </a:lnTo>
                  <a:lnTo>
                    <a:pt x="1111" y="1015"/>
                  </a:lnTo>
                  <a:lnTo>
                    <a:pt x="1100" y="1004"/>
                  </a:lnTo>
                  <a:lnTo>
                    <a:pt x="1087" y="991"/>
                  </a:lnTo>
                  <a:lnTo>
                    <a:pt x="1073" y="978"/>
                  </a:lnTo>
                  <a:lnTo>
                    <a:pt x="1057" y="967"/>
                  </a:lnTo>
                  <a:lnTo>
                    <a:pt x="1040" y="955"/>
                  </a:lnTo>
                  <a:lnTo>
                    <a:pt x="1019" y="946"/>
                  </a:lnTo>
                  <a:lnTo>
                    <a:pt x="997" y="938"/>
                  </a:lnTo>
                  <a:lnTo>
                    <a:pt x="973" y="931"/>
                  </a:lnTo>
                  <a:lnTo>
                    <a:pt x="949" y="924"/>
                  </a:lnTo>
                  <a:lnTo>
                    <a:pt x="924" y="916"/>
                  </a:lnTo>
                  <a:lnTo>
                    <a:pt x="898" y="909"/>
                  </a:lnTo>
                  <a:lnTo>
                    <a:pt x="873" y="901"/>
                  </a:lnTo>
                  <a:lnTo>
                    <a:pt x="848" y="894"/>
                  </a:lnTo>
                  <a:lnTo>
                    <a:pt x="821" y="887"/>
                  </a:lnTo>
                  <a:lnTo>
                    <a:pt x="795" y="880"/>
                  </a:lnTo>
                  <a:lnTo>
                    <a:pt x="768" y="875"/>
                  </a:lnTo>
                  <a:lnTo>
                    <a:pt x="742" y="869"/>
                  </a:lnTo>
                  <a:lnTo>
                    <a:pt x="714" y="863"/>
                  </a:lnTo>
                  <a:lnTo>
                    <a:pt x="688" y="860"/>
                  </a:lnTo>
                  <a:lnTo>
                    <a:pt x="660" y="856"/>
                  </a:lnTo>
                  <a:lnTo>
                    <a:pt x="633" y="853"/>
                  </a:lnTo>
                  <a:lnTo>
                    <a:pt x="606" y="852"/>
                  </a:lnTo>
                  <a:lnTo>
                    <a:pt x="579" y="852"/>
                  </a:lnTo>
                  <a:lnTo>
                    <a:pt x="552" y="852"/>
                  </a:lnTo>
                  <a:lnTo>
                    <a:pt x="524" y="850"/>
                  </a:lnTo>
                  <a:lnTo>
                    <a:pt x="494" y="849"/>
                  </a:lnTo>
                  <a:lnTo>
                    <a:pt x="465" y="847"/>
                  </a:lnTo>
                  <a:lnTo>
                    <a:pt x="435" y="845"/>
                  </a:lnTo>
                  <a:lnTo>
                    <a:pt x="407" y="841"/>
                  </a:lnTo>
                  <a:lnTo>
                    <a:pt x="377" y="838"/>
                  </a:lnTo>
                  <a:lnTo>
                    <a:pt x="348" y="834"/>
                  </a:lnTo>
                  <a:lnTo>
                    <a:pt x="320" y="830"/>
                  </a:lnTo>
                  <a:lnTo>
                    <a:pt x="293" y="826"/>
                  </a:lnTo>
                  <a:lnTo>
                    <a:pt x="266" y="822"/>
                  </a:lnTo>
                  <a:lnTo>
                    <a:pt x="242" y="817"/>
                  </a:lnTo>
                  <a:lnTo>
                    <a:pt x="218" y="814"/>
                  </a:lnTo>
                  <a:lnTo>
                    <a:pt x="196" y="810"/>
                  </a:lnTo>
                  <a:lnTo>
                    <a:pt x="176" y="807"/>
                  </a:lnTo>
                  <a:lnTo>
                    <a:pt x="158" y="803"/>
                  </a:lnTo>
                  <a:lnTo>
                    <a:pt x="141" y="799"/>
                  </a:lnTo>
                  <a:lnTo>
                    <a:pt x="124" y="793"/>
                  </a:lnTo>
                  <a:lnTo>
                    <a:pt x="107" y="784"/>
                  </a:lnTo>
                  <a:lnTo>
                    <a:pt x="90" y="773"/>
                  </a:lnTo>
                  <a:lnTo>
                    <a:pt x="74" y="761"/>
                  </a:lnTo>
                  <a:lnTo>
                    <a:pt x="59" y="747"/>
                  </a:lnTo>
                  <a:lnTo>
                    <a:pt x="45" y="732"/>
                  </a:lnTo>
                  <a:lnTo>
                    <a:pt x="32" y="716"/>
                  </a:lnTo>
                  <a:lnTo>
                    <a:pt x="21" y="697"/>
                  </a:lnTo>
                  <a:lnTo>
                    <a:pt x="13" y="680"/>
                  </a:lnTo>
                  <a:lnTo>
                    <a:pt x="6" y="660"/>
                  </a:lnTo>
                  <a:lnTo>
                    <a:pt x="1" y="641"/>
                  </a:lnTo>
                  <a:lnTo>
                    <a:pt x="0" y="621"/>
                  </a:lnTo>
                  <a:lnTo>
                    <a:pt x="2" y="602"/>
                  </a:lnTo>
                  <a:lnTo>
                    <a:pt x="7" y="582"/>
                  </a:lnTo>
                  <a:lnTo>
                    <a:pt x="16" y="562"/>
                  </a:lnTo>
                  <a:lnTo>
                    <a:pt x="17" y="561"/>
                  </a:lnTo>
                  <a:lnTo>
                    <a:pt x="22" y="557"/>
                  </a:lnTo>
                  <a:lnTo>
                    <a:pt x="30" y="549"/>
                  </a:lnTo>
                  <a:lnTo>
                    <a:pt x="39" y="538"/>
                  </a:lnTo>
                  <a:lnTo>
                    <a:pt x="51" y="527"/>
                  </a:lnTo>
                  <a:lnTo>
                    <a:pt x="63" y="512"/>
                  </a:lnTo>
                  <a:lnTo>
                    <a:pt x="78" y="496"/>
                  </a:lnTo>
                  <a:lnTo>
                    <a:pt x="93" y="477"/>
                  </a:lnTo>
                  <a:lnTo>
                    <a:pt x="109" y="458"/>
                  </a:lnTo>
                  <a:lnTo>
                    <a:pt x="126" y="437"/>
                  </a:lnTo>
                  <a:lnTo>
                    <a:pt x="142" y="414"/>
                  </a:lnTo>
                  <a:lnTo>
                    <a:pt x="158" y="391"/>
                  </a:lnTo>
                  <a:lnTo>
                    <a:pt x="173" y="368"/>
                  </a:lnTo>
                  <a:lnTo>
                    <a:pt x="188" y="343"/>
                  </a:lnTo>
                  <a:lnTo>
                    <a:pt x="200" y="319"/>
                  </a:lnTo>
                  <a:lnTo>
                    <a:pt x="211" y="295"/>
                  </a:lnTo>
                  <a:lnTo>
                    <a:pt x="225" y="262"/>
                  </a:lnTo>
                  <a:lnTo>
                    <a:pt x="240" y="231"/>
                  </a:lnTo>
                  <a:lnTo>
                    <a:pt x="253" y="203"/>
                  </a:lnTo>
                  <a:lnTo>
                    <a:pt x="268" y="178"/>
                  </a:lnTo>
                  <a:lnTo>
                    <a:pt x="284" y="154"/>
                  </a:lnTo>
                  <a:lnTo>
                    <a:pt x="302" y="134"/>
                  </a:lnTo>
                  <a:lnTo>
                    <a:pt x="321" y="116"/>
                  </a:lnTo>
                  <a:lnTo>
                    <a:pt x="342" y="101"/>
                  </a:lnTo>
                  <a:lnTo>
                    <a:pt x="357" y="92"/>
                  </a:lnTo>
                  <a:lnTo>
                    <a:pt x="370" y="88"/>
                  </a:lnTo>
                  <a:lnTo>
                    <a:pt x="381" y="84"/>
                  </a:lnTo>
                  <a:lnTo>
                    <a:pt x="392" y="83"/>
                  </a:lnTo>
                  <a:lnTo>
                    <a:pt x="401" y="84"/>
                  </a:lnTo>
                  <a:lnTo>
                    <a:pt x="410" y="85"/>
                  </a:lnTo>
                  <a:lnTo>
                    <a:pt x="419" y="89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8" y="92"/>
                  </a:lnTo>
                  <a:lnTo>
                    <a:pt x="440" y="92"/>
                  </a:lnTo>
                  <a:lnTo>
                    <a:pt x="463" y="97"/>
                  </a:lnTo>
                  <a:lnTo>
                    <a:pt x="483" y="106"/>
                  </a:lnTo>
                  <a:lnTo>
                    <a:pt x="498" y="119"/>
                  </a:lnTo>
                  <a:lnTo>
                    <a:pt x="511" y="134"/>
                  </a:lnTo>
                  <a:lnTo>
                    <a:pt x="524" y="148"/>
                  </a:lnTo>
                  <a:lnTo>
                    <a:pt x="536" y="163"/>
                  </a:lnTo>
                  <a:lnTo>
                    <a:pt x="548" y="174"/>
                  </a:lnTo>
                  <a:lnTo>
                    <a:pt x="562" y="182"/>
                  </a:lnTo>
                  <a:lnTo>
                    <a:pt x="570" y="197"/>
                  </a:lnTo>
                  <a:lnTo>
                    <a:pt x="578" y="212"/>
                  </a:lnTo>
                  <a:lnTo>
                    <a:pt x="587" y="226"/>
                  </a:lnTo>
                  <a:lnTo>
                    <a:pt x="597" y="237"/>
                  </a:lnTo>
                  <a:lnTo>
                    <a:pt x="609" y="243"/>
                  </a:lnTo>
                  <a:lnTo>
                    <a:pt x="625" y="241"/>
                  </a:lnTo>
                  <a:lnTo>
                    <a:pt x="646" y="231"/>
                  </a:lnTo>
                  <a:lnTo>
                    <a:pt x="671" y="207"/>
                  </a:lnTo>
                  <a:lnTo>
                    <a:pt x="688" y="191"/>
                  </a:lnTo>
                  <a:lnTo>
                    <a:pt x="705" y="176"/>
                  </a:lnTo>
                  <a:lnTo>
                    <a:pt x="721" y="161"/>
                  </a:lnTo>
                  <a:lnTo>
                    <a:pt x="738" y="148"/>
                  </a:lnTo>
                  <a:lnTo>
                    <a:pt x="754" y="134"/>
                  </a:lnTo>
                  <a:lnTo>
                    <a:pt x="772" y="121"/>
                  </a:lnTo>
                  <a:lnTo>
                    <a:pt x="788" y="108"/>
                  </a:lnTo>
                  <a:lnTo>
                    <a:pt x="804" y="96"/>
                  </a:lnTo>
                  <a:lnTo>
                    <a:pt x="820" y="84"/>
                  </a:lnTo>
                  <a:lnTo>
                    <a:pt x="835" y="74"/>
                  </a:lnTo>
                  <a:lnTo>
                    <a:pt x="850" y="62"/>
                  </a:lnTo>
                  <a:lnTo>
                    <a:pt x="864" y="53"/>
                  </a:lnTo>
                  <a:lnTo>
                    <a:pt x="878" y="43"/>
                  </a:lnTo>
                  <a:lnTo>
                    <a:pt x="890" y="33"/>
                  </a:lnTo>
                  <a:lnTo>
                    <a:pt x="903" y="25"/>
                  </a:lnTo>
                  <a:lnTo>
                    <a:pt x="913" y="17"/>
                  </a:lnTo>
                  <a:lnTo>
                    <a:pt x="926" y="10"/>
                  </a:lnTo>
                  <a:lnTo>
                    <a:pt x="940" y="5"/>
                  </a:lnTo>
                  <a:lnTo>
                    <a:pt x="956" y="1"/>
                  </a:lnTo>
                  <a:lnTo>
                    <a:pt x="973" y="0"/>
                  </a:lnTo>
                  <a:lnTo>
                    <a:pt x="992" y="1"/>
                  </a:lnTo>
                  <a:lnTo>
                    <a:pt x="1010" y="4"/>
                  </a:lnTo>
                  <a:lnTo>
                    <a:pt x="1031" y="8"/>
                  </a:lnTo>
                  <a:lnTo>
                    <a:pt x="1051" y="14"/>
                  </a:lnTo>
                  <a:lnTo>
                    <a:pt x="1073" y="21"/>
                  </a:lnTo>
                  <a:lnTo>
                    <a:pt x="1096" y="29"/>
                  </a:lnTo>
                  <a:lnTo>
                    <a:pt x="1119" y="39"/>
                  </a:lnTo>
                  <a:lnTo>
                    <a:pt x="1142" y="50"/>
                  </a:lnTo>
                  <a:lnTo>
                    <a:pt x="1165" y="61"/>
                  </a:lnTo>
                  <a:lnTo>
                    <a:pt x="1190" y="74"/>
                  </a:lnTo>
                  <a:lnTo>
                    <a:pt x="1213" y="88"/>
                  </a:lnTo>
                  <a:lnTo>
                    <a:pt x="1237" y="101"/>
                  </a:lnTo>
                  <a:lnTo>
                    <a:pt x="1260" y="116"/>
                  </a:lnTo>
                  <a:lnTo>
                    <a:pt x="1283" y="133"/>
                  </a:lnTo>
                  <a:lnTo>
                    <a:pt x="1305" y="149"/>
                  </a:lnTo>
                  <a:lnTo>
                    <a:pt x="1327" y="167"/>
                  </a:lnTo>
                  <a:lnTo>
                    <a:pt x="1346" y="186"/>
                  </a:lnTo>
                  <a:lnTo>
                    <a:pt x="1366" y="204"/>
                  </a:lnTo>
                  <a:lnTo>
                    <a:pt x="1383" y="225"/>
                  </a:lnTo>
                  <a:lnTo>
                    <a:pt x="1399" y="246"/>
                  </a:lnTo>
                  <a:lnTo>
                    <a:pt x="1413" y="266"/>
                  </a:lnTo>
                  <a:lnTo>
                    <a:pt x="1425" y="288"/>
                  </a:lnTo>
                  <a:lnTo>
                    <a:pt x="1435" y="310"/>
                  </a:lnTo>
                  <a:lnTo>
                    <a:pt x="1443" y="332"/>
                  </a:lnTo>
                  <a:lnTo>
                    <a:pt x="1448" y="355"/>
                  </a:lnTo>
                  <a:lnTo>
                    <a:pt x="1450" y="378"/>
                  </a:lnTo>
                  <a:lnTo>
                    <a:pt x="1450" y="401"/>
                  </a:lnTo>
                  <a:lnTo>
                    <a:pt x="1446" y="424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6" name="Freeform 51"/>
            <p:cNvSpPr>
              <a:spLocks/>
            </p:cNvSpPr>
            <p:nvPr/>
          </p:nvSpPr>
          <p:spPr bwMode="auto">
            <a:xfrm>
              <a:off x="3843" y="2070"/>
              <a:ext cx="711" cy="505"/>
            </a:xfrm>
            <a:custGeom>
              <a:avLst/>
              <a:gdLst>
                <a:gd name="T0" fmla="*/ 88 w 1421"/>
                <a:gd name="T1" fmla="*/ 29 h 1012"/>
                <a:gd name="T2" fmla="*/ 86 w 1421"/>
                <a:gd name="T3" fmla="*/ 36 h 1012"/>
                <a:gd name="T4" fmla="*/ 83 w 1421"/>
                <a:gd name="T5" fmla="*/ 44 h 1012"/>
                <a:gd name="T6" fmla="*/ 80 w 1421"/>
                <a:gd name="T7" fmla="*/ 52 h 1012"/>
                <a:gd name="T8" fmla="*/ 77 w 1421"/>
                <a:gd name="T9" fmla="*/ 58 h 1012"/>
                <a:gd name="T10" fmla="*/ 74 w 1421"/>
                <a:gd name="T11" fmla="*/ 62 h 1012"/>
                <a:gd name="T12" fmla="*/ 72 w 1421"/>
                <a:gd name="T13" fmla="*/ 63 h 1012"/>
                <a:gd name="T14" fmla="*/ 70 w 1421"/>
                <a:gd name="T15" fmla="*/ 62 h 1012"/>
                <a:gd name="T16" fmla="*/ 68 w 1421"/>
                <a:gd name="T17" fmla="*/ 60 h 1012"/>
                <a:gd name="T18" fmla="*/ 65 w 1421"/>
                <a:gd name="T19" fmla="*/ 58 h 1012"/>
                <a:gd name="T20" fmla="*/ 62 w 1421"/>
                <a:gd name="T21" fmla="*/ 56 h 1012"/>
                <a:gd name="T22" fmla="*/ 57 w 1421"/>
                <a:gd name="T23" fmla="*/ 55 h 1012"/>
                <a:gd name="T24" fmla="*/ 52 w 1421"/>
                <a:gd name="T25" fmla="*/ 54 h 1012"/>
                <a:gd name="T26" fmla="*/ 48 w 1421"/>
                <a:gd name="T27" fmla="*/ 52 h 1012"/>
                <a:gd name="T28" fmla="*/ 43 w 1421"/>
                <a:gd name="T29" fmla="*/ 52 h 1012"/>
                <a:gd name="T30" fmla="*/ 38 w 1421"/>
                <a:gd name="T31" fmla="*/ 51 h 1012"/>
                <a:gd name="T32" fmla="*/ 33 w 1421"/>
                <a:gd name="T33" fmla="*/ 51 h 1012"/>
                <a:gd name="T34" fmla="*/ 27 w 1421"/>
                <a:gd name="T35" fmla="*/ 51 h 1012"/>
                <a:gd name="T36" fmla="*/ 22 w 1421"/>
                <a:gd name="T37" fmla="*/ 50 h 1012"/>
                <a:gd name="T38" fmla="*/ 17 w 1421"/>
                <a:gd name="T39" fmla="*/ 49 h 1012"/>
                <a:gd name="T40" fmla="*/ 13 w 1421"/>
                <a:gd name="T41" fmla="*/ 49 h 1012"/>
                <a:gd name="T42" fmla="*/ 9 w 1421"/>
                <a:gd name="T43" fmla="*/ 48 h 1012"/>
                <a:gd name="T44" fmla="*/ 6 w 1421"/>
                <a:gd name="T45" fmla="*/ 46 h 1012"/>
                <a:gd name="T46" fmla="*/ 3 w 1421"/>
                <a:gd name="T47" fmla="*/ 44 h 1012"/>
                <a:gd name="T48" fmla="*/ 1 w 1421"/>
                <a:gd name="T49" fmla="*/ 41 h 1012"/>
                <a:gd name="T50" fmla="*/ 0 w 1421"/>
                <a:gd name="T51" fmla="*/ 37 h 1012"/>
                <a:gd name="T52" fmla="*/ 1 w 1421"/>
                <a:gd name="T53" fmla="*/ 34 h 1012"/>
                <a:gd name="T54" fmla="*/ 2 w 1421"/>
                <a:gd name="T55" fmla="*/ 33 h 1012"/>
                <a:gd name="T56" fmla="*/ 4 w 1421"/>
                <a:gd name="T57" fmla="*/ 31 h 1012"/>
                <a:gd name="T58" fmla="*/ 7 w 1421"/>
                <a:gd name="T59" fmla="*/ 27 h 1012"/>
                <a:gd name="T60" fmla="*/ 10 w 1421"/>
                <a:gd name="T61" fmla="*/ 23 h 1012"/>
                <a:gd name="T62" fmla="*/ 13 w 1421"/>
                <a:gd name="T63" fmla="*/ 19 h 1012"/>
                <a:gd name="T64" fmla="*/ 15 w 1421"/>
                <a:gd name="T65" fmla="*/ 13 h 1012"/>
                <a:gd name="T66" fmla="*/ 18 w 1421"/>
                <a:gd name="T67" fmla="*/ 9 h 1012"/>
                <a:gd name="T68" fmla="*/ 22 w 1421"/>
                <a:gd name="T69" fmla="*/ 5 h 1012"/>
                <a:gd name="T70" fmla="*/ 25 w 1421"/>
                <a:gd name="T71" fmla="*/ 5 h 1012"/>
                <a:gd name="T72" fmla="*/ 26 w 1421"/>
                <a:gd name="T73" fmla="*/ 5 h 1012"/>
                <a:gd name="T74" fmla="*/ 27 w 1421"/>
                <a:gd name="T75" fmla="*/ 6 h 1012"/>
                <a:gd name="T76" fmla="*/ 28 w 1421"/>
                <a:gd name="T77" fmla="*/ 6 h 1012"/>
                <a:gd name="T78" fmla="*/ 31 w 1421"/>
                <a:gd name="T79" fmla="*/ 8 h 1012"/>
                <a:gd name="T80" fmla="*/ 34 w 1421"/>
                <a:gd name="T81" fmla="*/ 11 h 1012"/>
                <a:gd name="T82" fmla="*/ 36 w 1421"/>
                <a:gd name="T83" fmla="*/ 12 h 1012"/>
                <a:gd name="T84" fmla="*/ 38 w 1421"/>
                <a:gd name="T85" fmla="*/ 14 h 1012"/>
                <a:gd name="T86" fmla="*/ 41 w 1421"/>
                <a:gd name="T87" fmla="*/ 13 h 1012"/>
                <a:gd name="T88" fmla="*/ 45 w 1421"/>
                <a:gd name="T89" fmla="*/ 10 h 1012"/>
                <a:gd name="T90" fmla="*/ 48 w 1421"/>
                <a:gd name="T91" fmla="*/ 8 h 1012"/>
                <a:gd name="T92" fmla="*/ 51 w 1421"/>
                <a:gd name="T93" fmla="*/ 5 h 1012"/>
                <a:gd name="T94" fmla="*/ 53 w 1421"/>
                <a:gd name="T95" fmla="*/ 3 h 1012"/>
                <a:gd name="T96" fmla="*/ 56 w 1421"/>
                <a:gd name="T97" fmla="*/ 2 h 1012"/>
                <a:gd name="T98" fmla="*/ 58 w 1421"/>
                <a:gd name="T99" fmla="*/ 0 h 1012"/>
                <a:gd name="T100" fmla="*/ 61 w 1421"/>
                <a:gd name="T101" fmla="*/ 0 h 1012"/>
                <a:gd name="T102" fmla="*/ 64 w 1421"/>
                <a:gd name="T103" fmla="*/ 0 h 1012"/>
                <a:gd name="T104" fmla="*/ 68 w 1421"/>
                <a:gd name="T105" fmla="*/ 1 h 1012"/>
                <a:gd name="T106" fmla="*/ 72 w 1421"/>
                <a:gd name="T107" fmla="*/ 3 h 1012"/>
                <a:gd name="T108" fmla="*/ 76 w 1421"/>
                <a:gd name="T109" fmla="*/ 6 h 1012"/>
                <a:gd name="T110" fmla="*/ 80 w 1421"/>
                <a:gd name="T111" fmla="*/ 9 h 1012"/>
                <a:gd name="T112" fmla="*/ 84 w 1421"/>
                <a:gd name="T113" fmla="*/ 12 h 1012"/>
                <a:gd name="T114" fmla="*/ 87 w 1421"/>
                <a:gd name="T115" fmla="*/ 16 h 1012"/>
                <a:gd name="T116" fmla="*/ 89 w 1421"/>
                <a:gd name="T117" fmla="*/ 20 h 1012"/>
                <a:gd name="T118" fmla="*/ 89 w 1421"/>
                <a:gd name="T119" fmla="*/ 24 h 10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1"/>
                <a:gd name="T181" fmla="*/ 0 h 1012"/>
                <a:gd name="T182" fmla="*/ 1421 w 1421"/>
                <a:gd name="T183" fmla="*/ 1012 h 10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1" h="1012">
                  <a:moveTo>
                    <a:pt x="1418" y="411"/>
                  </a:moveTo>
                  <a:lnTo>
                    <a:pt x="1412" y="437"/>
                  </a:lnTo>
                  <a:lnTo>
                    <a:pt x="1404" y="467"/>
                  </a:lnTo>
                  <a:lnTo>
                    <a:pt x="1394" y="501"/>
                  </a:lnTo>
                  <a:lnTo>
                    <a:pt x="1382" y="538"/>
                  </a:lnTo>
                  <a:lnTo>
                    <a:pt x="1368" y="579"/>
                  </a:lnTo>
                  <a:lnTo>
                    <a:pt x="1353" y="620"/>
                  </a:lnTo>
                  <a:lnTo>
                    <a:pt x="1338" y="664"/>
                  </a:lnTo>
                  <a:lnTo>
                    <a:pt x="1321" y="708"/>
                  </a:lnTo>
                  <a:lnTo>
                    <a:pt x="1305" y="750"/>
                  </a:lnTo>
                  <a:lnTo>
                    <a:pt x="1288" y="793"/>
                  </a:lnTo>
                  <a:lnTo>
                    <a:pt x="1269" y="833"/>
                  </a:lnTo>
                  <a:lnTo>
                    <a:pt x="1252" y="871"/>
                  </a:lnTo>
                  <a:lnTo>
                    <a:pt x="1236" y="905"/>
                  </a:lnTo>
                  <a:lnTo>
                    <a:pt x="1220" y="936"/>
                  </a:lnTo>
                  <a:lnTo>
                    <a:pt x="1204" y="961"/>
                  </a:lnTo>
                  <a:lnTo>
                    <a:pt x="1190" y="981"/>
                  </a:lnTo>
                  <a:lnTo>
                    <a:pt x="1177" y="994"/>
                  </a:lnTo>
                  <a:lnTo>
                    <a:pt x="1166" y="1005"/>
                  </a:lnTo>
                  <a:lnTo>
                    <a:pt x="1154" y="1009"/>
                  </a:lnTo>
                  <a:lnTo>
                    <a:pt x="1144" y="1012"/>
                  </a:lnTo>
                  <a:lnTo>
                    <a:pt x="1135" y="1009"/>
                  </a:lnTo>
                  <a:lnTo>
                    <a:pt x="1124" y="1005"/>
                  </a:lnTo>
                  <a:lnTo>
                    <a:pt x="1114" y="999"/>
                  </a:lnTo>
                  <a:lnTo>
                    <a:pt x="1103" y="990"/>
                  </a:lnTo>
                  <a:lnTo>
                    <a:pt x="1093" y="980"/>
                  </a:lnTo>
                  <a:lnTo>
                    <a:pt x="1082" y="969"/>
                  </a:lnTo>
                  <a:lnTo>
                    <a:pt x="1068" y="958"/>
                  </a:lnTo>
                  <a:lnTo>
                    <a:pt x="1054" y="945"/>
                  </a:lnTo>
                  <a:lnTo>
                    <a:pt x="1038" y="935"/>
                  </a:lnTo>
                  <a:lnTo>
                    <a:pt x="1021" y="924"/>
                  </a:lnTo>
                  <a:lnTo>
                    <a:pt x="1001" y="915"/>
                  </a:lnTo>
                  <a:lnTo>
                    <a:pt x="979" y="907"/>
                  </a:lnTo>
                  <a:lnTo>
                    <a:pt x="956" y="900"/>
                  </a:lnTo>
                  <a:lnTo>
                    <a:pt x="932" y="893"/>
                  </a:lnTo>
                  <a:lnTo>
                    <a:pt x="908" y="886"/>
                  </a:lnTo>
                  <a:lnTo>
                    <a:pt x="882" y="879"/>
                  </a:lnTo>
                  <a:lnTo>
                    <a:pt x="857" y="872"/>
                  </a:lnTo>
                  <a:lnTo>
                    <a:pt x="832" y="865"/>
                  </a:lnTo>
                  <a:lnTo>
                    <a:pt x="806" y="859"/>
                  </a:lnTo>
                  <a:lnTo>
                    <a:pt x="780" y="853"/>
                  </a:lnTo>
                  <a:lnTo>
                    <a:pt x="753" y="847"/>
                  </a:lnTo>
                  <a:lnTo>
                    <a:pt x="727" y="842"/>
                  </a:lnTo>
                  <a:lnTo>
                    <a:pt x="700" y="838"/>
                  </a:lnTo>
                  <a:lnTo>
                    <a:pt x="674" y="834"/>
                  </a:lnTo>
                  <a:lnTo>
                    <a:pt x="647" y="831"/>
                  </a:lnTo>
                  <a:lnTo>
                    <a:pt x="621" y="829"/>
                  </a:lnTo>
                  <a:lnTo>
                    <a:pt x="594" y="827"/>
                  </a:lnTo>
                  <a:lnTo>
                    <a:pt x="568" y="827"/>
                  </a:lnTo>
                  <a:lnTo>
                    <a:pt x="541" y="827"/>
                  </a:lnTo>
                  <a:lnTo>
                    <a:pt x="513" y="826"/>
                  </a:lnTo>
                  <a:lnTo>
                    <a:pt x="485" y="825"/>
                  </a:lnTo>
                  <a:lnTo>
                    <a:pt x="456" y="823"/>
                  </a:lnTo>
                  <a:lnTo>
                    <a:pt x="427" y="820"/>
                  </a:lnTo>
                  <a:lnTo>
                    <a:pt x="398" y="817"/>
                  </a:lnTo>
                  <a:lnTo>
                    <a:pt x="370" y="814"/>
                  </a:lnTo>
                  <a:lnTo>
                    <a:pt x="341" y="810"/>
                  </a:lnTo>
                  <a:lnTo>
                    <a:pt x="313" y="807"/>
                  </a:lnTo>
                  <a:lnTo>
                    <a:pt x="287" y="802"/>
                  </a:lnTo>
                  <a:lnTo>
                    <a:pt x="261" y="799"/>
                  </a:lnTo>
                  <a:lnTo>
                    <a:pt x="236" y="794"/>
                  </a:lnTo>
                  <a:lnTo>
                    <a:pt x="213" y="791"/>
                  </a:lnTo>
                  <a:lnTo>
                    <a:pt x="193" y="787"/>
                  </a:lnTo>
                  <a:lnTo>
                    <a:pt x="173" y="784"/>
                  </a:lnTo>
                  <a:lnTo>
                    <a:pt x="156" y="780"/>
                  </a:lnTo>
                  <a:lnTo>
                    <a:pt x="140" y="777"/>
                  </a:lnTo>
                  <a:lnTo>
                    <a:pt x="122" y="770"/>
                  </a:lnTo>
                  <a:lnTo>
                    <a:pt x="105" y="762"/>
                  </a:lnTo>
                  <a:lnTo>
                    <a:pt x="89" y="751"/>
                  </a:lnTo>
                  <a:lnTo>
                    <a:pt x="73" y="739"/>
                  </a:lnTo>
                  <a:lnTo>
                    <a:pt x="58" y="726"/>
                  </a:lnTo>
                  <a:lnTo>
                    <a:pt x="44" y="711"/>
                  </a:lnTo>
                  <a:lnTo>
                    <a:pt x="32" y="695"/>
                  </a:lnTo>
                  <a:lnTo>
                    <a:pt x="21" y="678"/>
                  </a:lnTo>
                  <a:lnTo>
                    <a:pt x="13" y="660"/>
                  </a:lnTo>
                  <a:lnTo>
                    <a:pt x="6" y="642"/>
                  </a:lnTo>
                  <a:lnTo>
                    <a:pt x="3" y="622"/>
                  </a:lnTo>
                  <a:lnTo>
                    <a:pt x="0" y="604"/>
                  </a:lnTo>
                  <a:lnTo>
                    <a:pt x="3" y="584"/>
                  </a:lnTo>
                  <a:lnTo>
                    <a:pt x="7" y="565"/>
                  </a:lnTo>
                  <a:lnTo>
                    <a:pt x="16" y="546"/>
                  </a:lnTo>
                  <a:lnTo>
                    <a:pt x="18" y="545"/>
                  </a:lnTo>
                  <a:lnTo>
                    <a:pt x="22" y="540"/>
                  </a:lnTo>
                  <a:lnTo>
                    <a:pt x="29" y="532"/>
                  </a:lnTo>
                  <a:lnTo>
                    <a:pt x="39" y="523"/>
                  </a:lnTo>
                  <a:lnTo>
                    <a:pt x="50" y="512"/>
                  </a:lnTo>
                  <a:lnTo>
                    <a:pt x="64" y="497"/>
                  </a:lnTo>
                  <a:lnTo>
                    <a:pt x="77" y="481"/>
                  </a:lnTo>
                  <a:lnTo>
                    <a:pt x="92" y="463"/>
                  </a:lnTo>
                  <a:lnTo>
                    <a:pt x="108" y="444"/>
                  </a:lnTo>
                  <a:lnTo>
                    <a:pt x="123" y="424"/>
                  </a:lnTo>
                  <a:lnTo>
                    <a:pt x="140" y="402"/>
                  </a:lnTo>
                  <a:lnTo>
                    <a:pt x="156" y="380"/>
                  </a:lnTo>
                  <a:lnTo>
                    <a:pt x="170" y="357"/>
                  </a:lnTo>
                  <a:lnTo>
                    <a:pt x="183" y="334"/>
                  </a:lnTo>
                  <a:lnTo>
                    <a:pt x="196" y="310"/>
                  </a:lnTo>
                  <a:lnTo>
                    <a:pt x="206" y="287"/>
                  </a:lnTo>
                  <a:lnTo>
                    <a:pt x="221" y="252"/>
                  </a:lnTo>
                  <a:lnTo>
                    <a:pt x="236" y="221"/>
                  </a:lnTo>
                  <a:lnTo>
                    <a:pt x="251" y="192"/>
                  </a:lnTo>
                  <a:lnTo>
                    <a:pt x="267" y="167"/>
                  </a:lnTo>
                  <a:lnTo>
                    <a:pt x="284" y="144"/>
                  </a:lnTo>
                  <a:lnTo>
                    <a:pt x="302" y="125"/>
                  </a:lnTo>
                  <a:lnTo>
                    <a:pt x="322" y="107"/>
                  </a:lnTo>
                  <a:lnTo>
                    <a:pt x="345" y="92"/>
                  </a:lnTo>
                  <a:lnTo>
                    <a:pt x="362" y="84"/>
                  </a:lnTo>
                  <a:lnTo>
                    <a:pt x="376" y="81"/>
                  </a:lnTo>
                  <a:lnTo>
                    <a:pt x="386" y="80"/>
                  </a:lnTo>
                  <a:lnTo>
                    <a:pt x="396" y="81"/>
                  </a:lnTo>
                  <a:lnTo>
                    <a:pt x="404" y="84"/>
                  </a:lnTo>
                  <a:lnTo>
                    <a:pt x="413" y="88"/>
                  </a:lnTo>
                  <a:lnTo>
                    <a:pt x="421" y="93"/>
                  </a:lnTo>
                  <a:lnTo>
                    <a:pt x="430" y="98"/>
                  </a:lnTo>
                  <a:lnTo>
                    <a:pt x="432" y="99"/>
                  </a:lnTo>
                  <a:lnTo>
                    <a:pt x="434" y="99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59" y="108"/>
                  </a:lnTo>
                  <a:lnTo>
                    <a:pt x="476" y="121"/>
                  </a:lnTo>
                  <a:lnTo>
                    <a:pt x="492" y="136"/>
                  </a:lnTo>
                  <a:lnTo>
                    <a:pt x="506" y="151"/>
                  </a:lnTo>
                  <a:lnTo>
                    <a:pt x="518" y="166"/>
                  </a:lnTo>
                  <a:lnTo>
                    <a:pt x="532" y="180"/>
                  </a:lnTo>
                  <a:lnTo>
                    <a:pt x="547" y="189"/>
                  </a:lnTo>
                  <a:lnTo>
                    <a:pt x="563" y="192"/>
                  </a:lnTo>
                  <a:lnTo>
                    <a:pt x="573" y="203"/>
                  </a:lnTo>
                  <a:lnTo>
                    <a:pt x="582" y="213"/>
                  </a:lnTo>
                  <a:lnTo>
                    <a:pt x="591" y="224"/>
                  </a:lnTo>
                  <a:lnTo>
                    <a:pt x="601" y="231"/>
                  </a:lnTo>
                  <a:lnTo>
                    <a:pt x="614" y="233"/>
                  </a:lnTo>
                  <a:lnTo>
                    <a:pt x="630" y="229"/>
                  </a:lnTo>
                  <a:lnTo>
                    <a:pt x="650" y="219"/>
                  </a:lnTo>
                  <a:lnTo>
                    <a:pt x="674" y="198"/>
                  </a:lnTo>
                  <a:lnTo>
                    <a:pt x="690" y="183"/>
                  </a:lnTo>
                  <a:lnTo>
                    <a:pt x="705" y="169"/>
                  </a:lnTo>
                  <a:lnTo>
                    <a:pt x="721" y="154"/>
                  </a:lnTo>
                  <a:lnTo>
                    <a:pt x="737" y="142"/>
                  </a:lnTo>
                  <a:lnTo>
                    <a:pt x="753" y="128"/>
                  </a:lnTo>
                  <a:lnTo>
                    <a:pt x="770" y="116"/>
                  </a:lnTo>
                  <a:lnTo>
                    <a:pt x="786" y="104"/>
                  </a:lnTo>
                  <a:lnTo>
                    <a:pt x="801" y="92"/>
                  </a:lnTo>
                  <a:lnTo>
                    <a:pt x="816" y="81"/>
                  </a:lnTo>
                  <a:lnTo>
                    <a:pt x="831" y="70"/>
                  </a:lnTo>
                  <a:lnTo>
                    <a:pt x="846" y="60"/>
                  </a:lnTo>
                  <a:lnTo>
                    <a:pt x="858" y="51"/>
                  </a:lnTo>
                  <a:lnTo>
                    <a:pt x="872" y="42"/>
                  </a:lnTo>
                  <a:lnTo>
                    <a:pt x="884" y="33"/>
                  </a:lnTo>
                  <a:lnTo>
                    <a:pt x="895" y="25"/>
                  </a:lnTo>
                  <a:lnTo>
                    <a:pt x="905" y="17"/>
                  </a:lnTo>
                  <a:lnTo>
                    <a:pt x="918" y="10"/>
                  </a:lnTo>
                  <a:lnTo>
                    <a:pt x="932" y="5"/>
                  </a:lnTo>
                  <a:lnTo>
                    <a:pt x="947" y="1"/>
                  </a:lnTo>
                  <a:lnTo>
                    <a:pt x="962" y="0"/>
                  </a:lnTo>
                  <a:lnTo>
                    <a:pt x="979" y="1"/>
                  </a:lnTo>
                  <a:lnTo>
                    <a:pt x="998" y="4"/>
                  </a:lnTo>
                  <a:lnTo>
                    <a:pt x="1016" y="8"/>
                  </a:lnTo>
                  <a:lnTo>
                    <a:pt x="1037" y="13"/>
                  </a:lnTo>
                  <a:lnTo>
                    <a:pt x="1056" y="20"/>
                  </a:lnTo>
                  <a:lnTo>
                    <a:pt x="1078" y="28"/>
                  </a:lnTo>
                  <a:lnTo>
                    <a:pt x="1100" y="38"/>
                  </a:lnTo>
                  <a:lnTo>
                    <a:pt x="1122" y="48"/>
                  </a:lnTo>
                  <a:lnTo>
                    <a:pt x="1144" y="59"/>
                  </a:lnTo>
                  <a:lnTo>
                    <a:pt x="1167" y="71"/>
                  </a:lnTo>
                  <a:lnTo>
                    <a:pt x="1190" y="84"/>
                  </a:lnTo>
                  <a:lnTo>
                    <a:pt x="1213" y="98"/>
                  </a:lnTo>
                  <a:lnTo>
                    <a:pt x="1236" y="113"/>
                  </a:lnTo>
                  <a:lnTo>
                    <a:pt x="1258" y="128"/>
                  </a:lnTo>
                  <a:lnTo>
                    <a:pt x="1280" y="144"/>
                  </a:lnTo>
                  <a:lnTo>
                    <a:pt x="1300" y="161"/>
                  </a:lnTo>
                  <a:lnTo>
                    <a:pt x="1320" y="180"/>
                  </a:lnTo>
                  <a:lnTo>
                    <a:pt x="1338" y="198"/>
                  </a:lnTo>
                  <a:lnTo>
                    <a:pt x="1356" y="218"/>
                  </a:lnTo>
                  <a:lnTo>
                    <a:pt x="1371" y="237"/>
                  </a:lnTo>
                  <a:lnTo>
                    <a:pt x="1384" y="258"/>
                  </a:lnTo>
                  <a:lnTo>
                    <a:pt x="1397" y="279"/>
                  </a:lnTo>
                  <a:lnTo>
                    <a:pt x="1406" y="301"/>
                  </a:lnTo>
                  <a:lnTo>
                    <a:pt x="1414" y="323"/>
                  </a:lnTo>
                  <a:lnTo>
                    <a:pt x="1419" y="345"/>
                  </a:lnTo>
                  <a:lnTo>
                    <a:pt x="1421" y="366"/>
                  </a:lnTo>
                  <a:lnTo>
                    <a:pt x="1421" y="390"/>
                  </a:lnTo>
                  <a:lnTo>
                    <a:pt x="1418" y="41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7" name="Freeform 52"/>
            <p:cNvSpPr>
              <a:spLocks/>
            </p:cNvSpPr>
            <p:nvPr/>
          </p:nvSpPr>
          <p:spPr bwMode="auto">
            <a:xfrm>
              <a:off x="3848" y="2078"/>
              <a:ext cx="696" cy="486"/>
            </a:xfrm>
            <a:custGeom>
              <a:avLst/>
              <a:gdLst>
                <a:gd name="T0" fmla="*/ 86 w 1391"/>
                <a:gd name="T1" fmla="*/ 28 h 973"/>
                <a:gd name="T2" fmla="*/ 84 w 1391"/>
                <a:gd name="T3" fmla="*/ 34 h 973"/>
                <a:gd name="T4" fmla="*/ 81 w 1391"/>
                <a:gd name="T5" fmla="*/ 42 h 973"/>
                <a:gd name="T6" fmla="*/ 78 w 1391"/>
                <a:gd name="T7" fmla="*/ 50 h 973"/>
                <a:gd name="T8" fmla="*/ 75 w 1391"/>
                <a:gd name="T9" fmla="*/ 56 h 973"/>
                <a:gd name="T10" fmla="*/ 73 w 1391"/>
                <a:gd name="T11" fmla="*/ 59 h 973"/>
                <a:gd name="T12" fmla="*/ 71 w 1391"/>
                <a:gd name="T13" fmla="*/ 60 h 973"/>
                <a:gd name="T14" fmla="*/ 69 w 1391"/>
                <a:gd name="T15" fmla="*/ 60 h 973"/>
                <a:gd name="T16" fmla="*/ 67 w 1391"/>
                <a:gd name="T17" fmla="*/ 58 h 973"/>
                <a:gd name="T18" fmla="*/ 64 w 1391"/>
                <a:gd name="T19" fmla="*/ 56 h 973"/>
                <a:gd name="T20" fmla="*/ 60 w 1391"/>
                <a:gd name="T21" fmla="*/ 54 h 973"/>
                <a:gd name="T22" fmla="*/ 56 w 1391"/>
                <a:gd name="T23" fmla="*/ 53 h 973"/>
                <a:gd name="T24" fmla="*/ 51 w 1391"/>
                <a:gd name="T25" fmla="*/ 52 h 973"/>
                <a:gd name="T26" fmla="*/ 47 w 1391"/>
                <a:gd name="T27" fmla="*/ 51 h 973"/>
                <a:gd name="T28" fmla="*/ 42 w 1391"/>
                <a:gd name="T29" fmla="*/ 50 h 973"/>
                <a:gd name="T30" fmla="*/ 37 w 1391"/>
                <a:gd name="T31" fmla="*/ 50 h 973"/>
                <a:gd name="T32" fmla="*/ 32 w 1391"/>
                <a:gd name="T33" fmla="*/ 50 h 973"/>
                <a:gd name="T34" fmla="*/ 26 w 1391"/>
                <a:gd name="T35" fmla="*/ 49 h 973"/>
                <a:gd name="T36" fmla="*/ 21 w 1391"/>
                <a:gd name="T37" fmla="*/ 49 h 973"/>
                <a:gd name="T38" fmla="*/ 16 w 1391"/>
                <a:gd name="T39" fmla="*/ 48 h 973"/>
                <a:gd name="T40" fmla="*/ 12 w 1391"/>
                <a:gd name="T41" fmla="*/ 47 h 973"/>
                <a:gd name="T42" fmla="*/ 9 w 1391"/>
                <a:gd name="T43" fmla="*/ 47 h 973"/>
                <a:gd name="T44" fmla="*/ 6 w 1391"/>
                <a:gd name="T45" fmla="*/ 45 h 973"/>
                <a:gd name="T46" fmla="*/ 3 w 1391"/>
                <a:gd name="T47" fmla="*/ 43 h 973"/>
                <a:gd name="T48" fmla="*/ 1 w 1391"/>
                <a:gd name="T49" fmla="*/ 39 h 973"/>
                <a:gd name="T50" fmla="*/ 0 w 1391"/>
                <a:gd name="T51" fmla="*/ 36 h 973"/>
                <a:gd name="T52" fmla="*/ 1 w 1391"/>
                <a:gd name="T53" fmla="*/ 33 h 973"/>
                <a:gd name="T54" fmla="*/ 2 w 1391"/>
                <a:gd name="T55" fmla="*/ 32 h 973"/>
                <a:gd name="T56" fmla="*/ 4 w 1391"/>
                <a:gd name="T57" fmla="*/ 30 h 973"/>
                <a:gd name="T58" fmla="*/ 7 w 1391"/>
                <a:gd name="T59" fmla="*/ 26 h 973"/>
                <a:gd name="T60" fmla="*/ 10 w 1391"/>
                <a:gd name="T61" fmla="*/ 23 h 973"/>
                <a:gd name="T62" fmla="*/ 12 w 1391"/>
                <a:gd name="T63" fmla="*/ 18 h 973"/>
                <a:gd name="T64" fmla="*/ 15 w 1391"/>
                <a:gd name="T65" fmla="*/ 13 h 973"/>
                <a:gd name="T66" fmla="*/ 18 w 1391"/>
                <a:gd name="T67" fmla="*/ 8 h 973"/>
                <a:gd name="T68" fmla="*/ 22 w 1391"/>
                <a:gd name="T69" fmla="*/ 5 h 973"/>
                <a:gd name="T70" fmla="*/ 25 w 1391"/>
                <a:gd name="T71" fmla="*/ 4 h 973"/>
                <a:gd name="T72" fmla="*/ 26 w 1391"/>
                <a:gd name="T73" fmla="*/ 5 h 973"/>
                <a:gd name="T74" fmla="*/ 27 w 1391"/>
                <a:gd name="T75" fmla="*/ 6 h 973"/>
                <a:gd name="T76" fmla="*/ 28 w 1391"/>
                <a:gd name="T77" fmla="*/ 6 h 973"/>
                <a:gd name="T78" fmla="*/ 31 w 1391"/>
                <a:gd name="T79" fmla="*/ 9 h 973"/>
                <a:gd name="T80" fmla="*/ 33 w 1391"/>
                <a:gd name="T81" fmla="*/ 12 h 973"/>
                <a:gd name="T82" fmla="*/ 36 w 1391"/>
                <a:gd name="T83" fmla="*/ 12 h 973"/>
                <a:gd name="T84" fmla="*/ 38 w 1391"/>
                <a:gd name="T85" fmla="*/ 13 h 973"/>
                <a:gd name="T86" fmla="*/ 41 w 1391"/>
                <a:gd name="T87" fmla="*/ 12 h 973"/>
                <a:gd name="T88" fmla="*/ 44 w 1391"/>
                <a:gd name="T89" fmla="*/ 9 h 973"/>
                <a:gd name="T90" fmla="*/ 47 w 1391"/>
                <a:gd name="T91" fmla="*/ 7 h 973"/>
                <a:gd name="T92" fmla="*/ 50 w 1391"/>
                <a:gd name="T93" fmla="*/ 5 h 973"/>
                <a:gd name="T94" fmla="*/ 53 w 1391"/>
                <a:gd name="T95" fmla="*/ 3 h 973"/>
                <a:gd name="T96" fmla="*/ 55 w 1391"/>
                <a:gd name="T97" fmla="*/ 1 h 973"/>
                <a:gd name="T98" fmla="*/ 57 w 1391"/>
                <a:gd name="T99" fmla="*/ 0 h 973"/>
                <a:gd name="T100" fmla="*/ 60 w 1391"/>
                <a:gd name="T101" fmla="*/ 0 h 973"/>
                <a:gd name="T102" fmla="*/ 63 w 1391"/>
                <a:gd name="T103" fmla="*/ 0 h 973"/>
                <a:gd name="T104" fmla="*/ 67 w 1391"/>
                <a:gd name="T105" fmla="*/ 1 h 973"/>
                <a:gd name="T106" fmla="*/ 70 w 1391"/>
                <a:gd name="T107" fmla="*/ 3 h 973"/>
                <a:gd name="T108" fmla="*/ 75 w 1391"/>
                <a:gd name="T109" fmla="*/ 5 h 973"/>
                <a:gd name="T110" fmla="*/ 79 w 1391"/>
                <a:gd name="T111" fmla="*/ 8 h 973"/>
                <a:gd name="T112" fmla="*/ 82 w 1391"/>
                <a:gd name="T113" fmla="*/ 11 h 973"/>
                <a:gd name="T114" fmla="*/ 85 w 1391"/>
                <a:gd name="T115" fmla="*/ 15 h 973"/>
                <a:gd name="T116" fmla="*/ 87 w 1391"/>
                <a:gd name="T117" fmla="*/ 19 h 973"/>
                <a:gd name="T118" fmla="*/ 87 w 1391"/>
                <a:gd name="T119" fmla="*/ 23 h 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1"/>
                <a:gd name="T181" fmla="*/ 0 h 973"/>
                <a:gd name="T182" fmla="*/ 1391 w 1391"/>
                <a:gd name="T183" fmla="*/ 973 h 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1" h="973">
                  <a:moveTo>
                    <a:pt x="1387" y="398"/>
                  </a:moveTo>
                  <a:lnTo>
                    <a:pt x="1382" y="422"/>
                  </a:lnTo>
                  <a:lnTo>
                    <a:pt x="1373" y="451"/>
                  </a:lnTo>
                  <a:lnTo>
                    <a:pt x="1364" y="484"/>
                  </a:lnTo>
                  <a:lnTo>
                    <a:pt x="1353" y="520"/>
                  </a:lnTo>
                  <a:lnTo>
                    <a:pt x="1340" y="558"/>
                  </a:lnTo>
                  <a:lnTo>
                    <a:pt x="1326" y="598"/>
                  </a:lnTo>
                  <a:lnTo>
                    <a:pt x="1311" y="640"/>
                  </a:lnTo>
                  <a:lnTo>
                    <a:pt x="1295" y="681"/>
                  </a:lnTo>
                  <a:lnTo>
                    <a:pt x="1279" y="722"/>
                  </a:lnTo>
                  <a:lnTo>
                    <a:pt x="1263" y="762"/>
                  </a:lnTo>
                  <a:lnTo>
                    <a:pt x="1246" y="801"/>
                  </a:lnTo>
                  <a:lnTo>
                    <a:pt x="1230" y="837"/>
                  </a:lnTo>
                  <a:lnTo>
                    <a:pt x="1213" y="869"/>
                  </a:lnTo>
                  <a:lnTo>
                    <a:pt x="1198" y="898"/>
                  </a:lnTo>
                  <a:lnTo>
                    <a:pt x="1183" y="922"/>
                  </a:lnTo>
                  <a:lnTo>
                    <a:pt x="1170" y="942"/>
                  </a:lnTo>
                  <a:lnTo>
                    <a:pt x="1157" y="955"/>
                  </a:lnTo>
                  <a:lnTo>
                    <a:pt x="1145" y="965"/>
                  </a:lnTo>
                  <a:lnTo>
                    <a:pt x="1134" y="970"/>
                  </a:lnTo>
                  <a:lnTo>
                    <a:pt x="1124" y="973"/>
                  </a:lnTo>
                  <a:lnTo>
                    <a:pt x="1113" y="972"/>
                  </a:lnTo>
                  <a:lnTo>
                    <a:pt x="1104" y="967"/>
                  </a:lnTo>
                  <a:lnTo>
                    <a:pt x="1094" y="961"/>
                  </a:lnTo>
                  <a:lnTo>
                    <a:pt x="1083" y="953"/>
                  </a:lnTo>
                  <a:lnTo>
                    <a:pt x="1073" y="944"/>
                  </a:lnTo>
                  <a:lnTo>
                    <a:pt x="1060" y="932"/>
                  </a:lnTo>
                  <a:lnTo>
                    <a:pt x="1048" y="922"/>
                  </a:lnTo>
                  <a:lnTo>
                    <a:pt x="1034" y="911"/>
                  </a:lnTo>
                  <a:lnTo>
                    <a:pt x="1018" y="900"/>
                  </a:lnTo>
                  <a:lnTo>
                    <a:pt x="1000" y="890"/>
                  </a:lnTo>
                  <a:lnTo>
                    <a:pt x="982" y="881"/>
                  </a:lnTo>
                  <a:lnTo>
                    <a:pt x="960" y="874"/>
                  </a:lnTo>
                  <a:lnTo>
                    <a:pt x="937" y="868"/>
                  </a:lnTo>
                  <a:lnTo>
                    <a:pt x="914" y="861"/>
                  </a:lnTo>
                  <a:lnTo>
                    <a:pt x="890" y="854"/>
                  </a:lnTo>
                  <a:lnTo>
                    <a:pt x="866" y="848"/>
                  </a:lnTo>
                  <a:lnTo>
                    <a:pt x="840" y="841"/>
                  </a:lnTo>
                  <a:lnTo>
                    <a:pt x="815" y="836"/>
                  </a:lnTo>
                  <a:lnTo>
                    <a:pt x="790" y="830"/>
                  </a:lnTo>
                  <a:lnTo>
                    <a:pt x="764" y="824"/>
                  </a:lnTo>
                  <a:lnTo>
                    <a:pt x="738" y="819"/>
                  </a:lnTo>
                  <a:lnTo>
                    <a:pt x="711" y="815"/>
                  </a:lnTo>
                  <a:lnTo>
                    <a:pt x="686" y="811"/>
                  </a:lnTo>
                  <a:lnTo>
                    <a:pt x="659" y="808"/>
                  </a:lnTo>
                  <a:lnTo>
                    <a:pt x="633" y="804"/>
                  </a:lnTo>
                  <a:lnTo>
                    <a:pt x="607" y="803"/>
                  </a:lnTo>
                  <a:lnTo>
                    <a:pt x="581" y="802"/>
                  </a:lnTo>
                  <a:lnTo>
                    <a:pt x="555" y="802"/>
                  </a:lnTo>
                  <a:lnTo>
                    <a:pt x="528" y="802"/>
                  </a:lnTo>
                  <a:lnTo>
                    <a:pt x="502" y="801"/>
                  </a:lnTo>
                  <a:lnTo>
                    <a:pt x="473" y="800"/>
                  </a:lnTo>
                  <a:lnTo>
                    <a:pt x="445" y="798"/>
                  </a:lnTo>
                  <a:lnTo>
                    <a:pt x="416" y="795"/>
                  </a:lnTo>
                  <a:lnTo>
                    <a:pt x="389" y="792"/>
                  </a:lnTo>
                  <a:lnTo>
                    <a:pt x="360" y="788"/>
                  </a:lnTo>
                  <a:lnTo>
                    <a:pt x="332" y="785"/>
                  </a:lnTo>
                  <a:lnTo>
                    <a:pt x="306" y="781"/>
                  </a:lnTo>
                  <a:lnTo>
                    <a:pt x="279" y="777"/>
                  </a:lnTo>
                  <a:lnTo>
                    <a:pt x="254" y="773"/>
                  </a:lnTo>
                  <a:lnTo>
                    <a:pt x="230" y="770"/>
                  </a:lnTo>
                  <a:lnTo>
                    <a:pt x="208" y="765"/>
                  </a:lnTo>
                  <a:lnTo>
                    <a:pt x="186" y="762"/>
                  </a:lnTo>
                  <a:lnTo>
                    <a:pt x="168" y="758"/>
                  </a:lnTo>
                  <a:lnTo>
                    <a:pt x="150" y="756"/>
                  </a:lnTo>
                  <a:lnTo>
                    <a:pt x="134" y="753"/>
                  </a:lnTo>
                  <a:lnTo>
                    <a:pt x="118" y="746"/>
                  </a:lnTo>
                  <a:lnTo>
                    <a:pt x="102" y="738"/>
                  </a:lnTo>
                  <a:lnTo>
                    <a:pt x="86" y="727"/>
                  </a:lnTo>
                  <a:lnTo>
                    <a:pt x="70" y="716"/>
                  </a:lnTo>
                  <a:lnTo>
                    <a:pt x="55" y="703"/>
                  </a:lnTo>
                  <a:lnTo>
                    <a:pt x="42" y="688"/>
                  </a:lnTo>
                  <a:lnTo>
                    <a:pt x="30" y="673"/>
                  </a:lnTo>
                  <a:lnTo>
                    <a:pt x="19" y="656"/>
                  </a:lnTo>
                  <a:lnTo>
                    <a:pt x="11" y="639"/>
                  </a:lnTo>
                  <a:lnTo>
                    <a:pt x="4" y="621"/>
                  </a:lnTo>
                  <a:lnTo>
                    <a:pt x="1" y="603"/>
                  </a:lnTo>
                  <a:lnTo>
                    <a:pt x="0" y="584"/>
                  </a:lnTo>
                  <a:lnTo>
                    <a:pt x="1" y="566"/>
                  </a:lnTo>
                  <a:lnTo>
                    <a:pt x="7" y="548"/>
                  </a:lnTo>
                  <a:lnTo>
                    <a:pt x="15" y="529"/>
                  </a:lnTo>
                  <a:lnTo>
                    <a:pt x="16" y="528"/>
                  </a:lnTo>
                  <a:lnTo>
                    <a:pt x="20" y="523"/>
                  </a:lnTo>
                  <a:lnTo>
                    <a:pt x="27" y="516"/>
                  </a:lnTo>
                  <a:lnTo>
                    <a:pt x="36" y="507"/>
                  </a:lnTo>
                  <a:lnTo>
                    <a:pt x="48" y="495"/>
                  </a:lnTo>
                  <a:lnTo>
                    <a:pt x="61" y="481"/>
                  </a:lnTo>
                  <a:lnTo>
                    <a:pt x="74" y="466"/>
                  </a:lnTo>
                  <a:lnTo>
                    <a:pt x="89" y="448"/>
                  </a:lnTo>
                  <a:lnTo>
                    <a:pt x="104" y="430"/>
                  </a:lnTo>
                  <a:lnTo>
                    <a:pt x="119" y="409"/>
                  </a:lnTo>
                  <a:lnTo>
                    <a:pt x="135" y="389"/>
                  </a:lnTo>
                  <a:lnTo>
                    <a:pt x="150" y="368"/>
                  </a:lnTo>
                  <a:lnTo>
                    <a:pt x="165" y="345"/>
                  </a:lnTo>
                  <a:lnTo>
                    <a:pt x="178" y="323"/>
                  </a:lnTo>
                  <a:lnTo>
                    <a:pt x="191" y="300"/>
                  </a:lnTo>
                  <a:lnTo>
                    <a:pt x="201" y="277"/>
                  </a:lnTo>
                  <a:lnTo>
                    <a:pt x="216" y="242"/>
                  </a:lnTo>
                  <a:lnTo>
                    <a:pt x="231" y="210"/>
                  </a:lnTo>
                  <a:lnTo>
                    <a:pt x="247" y="181"/>
                  </a:lnTo>
                  <a:lnTo>
                    <a:pt x="263" y="155"/>
                  </a:lnTo>
                  <a:lnTo>
                    <a:pt x="281" y="133"/>
                  </a:lnTo>
                  <a:lnTo>
                    <a:pt x="300" y="112"/>
                  </a:lnTo>
                  <a:lnTo>
                    <a:pt x="322" y="96"/>
                  </a:lnTo>
                  <a:lnTo>
                    <a:pt x="346" y="82"/>
                  </a:lnTo>
                  <a:lnTo>
                    <a:pt x="365" y="75"/>
                  </a:lnTo>
                  <a:lnTo>
                    <a:pt x="380" y="72"/>
                  </a:lnTo>
                  <a:lnTo>
                    <a:pt x="390" y="73"/>
                  </a:lnTo>
                  <a:lnTo>
                    <a:pt x="399" y="76"/>
                  </a:lnTo>
                  <a:lnTo>
                    <a:pt x="406" y="82"/>
                  </a:lnTo>
                  <a:lnTo>
                    <a:pt x="413" y="89"/>
                  </a:lnTo>
                  <a:lnTo>
                    <a:pt x="420" y="97"/>
                  </a:lnTo>
                  <a:lnTo>
                    <a:pt x="428" y="105"/>
                  </a:lnTo>
                  <a:lnTo>
                    <a:pt x="430" y="106"/>
                  </a:lnTo>
                  <a:lnTo>
                    <a:pt x="431" y="107"/>
                  </a:lnTo>
                  <a:lnTo>
                    <a:pt x="434" y="109"/>
                  </a:lnTo>
                  <a:lnTo>
                    <a:pt x="435" y="110"/>
                  </a:lnTo>
                  <a:lnTo>
                    <a:pt x="452" y="121"/>
                  </a:lnTo>
                  <a:lnTo>
                    <a:pt x="468" y="135"/>
                  </a:lnTo>
                  <a:lnTo>
                    <a:pt x="483" y="152"/>
                  </a:lnTo>
                  <a:lnTo>
                    <a:pt x="498" y="168"/>
                  </a:lnTo>
                  <a:lnTo>
                    <a:pt x="513" y="185"/>
                  </a:lnTo>
                  <a:lnTo>
                    <a:pt x="528" y="196"/>
                  </a:lnTo>
                  <a:lnTo>
                    <a:pt x="545" y="202"/>
                  </a:lnTo>
                  <a:lnTo>
                    <a:pt x="564" y="201"/>
                  </a:lnTo>
                  <a:lnTo>
                    <a:pt x="573" y="206"/>
                  </a:lnTo>
                  <a:lnTo>
                    <a:pt x="583" y="213"/>
                  </a:lnTo>
                  <a:lnTo>
                    <a:pt x="593" y="219"/>
                  </a:lnTo>
                  <a:lnTo>
                    <a:pt x="604" y="223"/>
                  </a:lnTo>
                  <a:lnTo>
                    <a:pt x="617" y="223"/>
                  </a:lnTo>
                  <a:lnTo>
                    <a:pt x="633" y="217"/>
                  </a:lnTo>
                  <a:lnTo>
                    <a:pt x="651" y="206"/>
                  </a:lnTo>
                  <a:lnTo>
                    <a:pt x="673" y="187"/>
                  </a:lnTo>
                  <a:lnTo>
                    <a:pt x="688" y="173"/>
                  </a:lnTo>
                  <a:lnTo>
                    <a:pt x="704" y="159"/>
                  </a:lnTo>
                  <a:lnTo>
                    <a:pt x="719" y="147"/>
                  </a:lnTo>
                  <a:lnTo>
                    <a:pt x="735" y="134"/>
                  </a:lnTo>
                  <a:lnTo>
                    <a:pt x="750" y="121"/>
                  </a:lnTo>
                  <a:lnTo>
                    <a:pt x="765" y="110"/>
                  </a:lnTo>
                  <a:lnTo>
                    <a:pt x="782" y="98"/>
                  </a:lnTo>
                  <a:lnTo>
                    <a:pt x="797" y="87"/>
                  </a:lnTo>
                  <a:lnTo>
                    <a:pt x="810" y="76"/>
                  </a:lnTo>
                  <a:lnTo>
                    <a:pt x="824" y="66"/>
                  </a:lnTo>
                  <a:lnTo>
                    <a:pt x="838" y="57"/>
                  </a:lnTo>
                  <a:lnTo>
                    <a:pt x="852" y="47"/>
                  </a:lnTo>
                  <a:lnTo>
                    <a:pt x="863" y="39"/>
                  </a:lnTo>
                  <a:lnTo>
                    <a:pt x="875" y="31"/>
                  </a:lnTo>
                  <a:lnTo>
                    <a:pt x="886" y="23"/>
                  </a:lnTo>
                  <a:lnTo>
                    <a:pt x="896" y="16"/>
                  </a:lnTo>
                  <a:lnTo>
                    <a:pt x="907" y="9"/>
                  </a:lnTo>
                  <a:lnTo>
                    <a:pt x="920" y="5"/>
                  </a:lnTo>
                  <a:lnTo>
                    <a:pt x="935" y="1"/>
                  </a:lnTo>
                  <a:lnTo>
                    <a:pt x="950" y="0"/>
                  </a:lnTo>
                  <a:lnTo>
                    <a:pt x="965" y="1"/>
                  </a:lnTo>
                  <a:lnTo>
                    <a:pt x="982" y="4"/>
                  </a:lnTo>
                  <a:lnTo>
                    <a:pt x="999" y="7"/>
                  </a:lnTo>
                  <a:lnTo>
                    <a:pt x="1018" y="12"/>
                  </a:lnTo>
                  <a:lnTo>
                    <a:pt x="1037" y="19"/>
                  </a:lnTo>
                  <a:lnTo>
                    <a:pt x="1057" y="27"/>
                  </a:lnTo>
                  <a:lnTo>
                    <a:pt x="1076" y="36"/>
                  </a:lnTo>
                  <a:lnTo>
                    <a:pt x="1098" y="45"/>
                  </a:lnTo>
                  <a:lnTo>
                    <a:pt x="1119" y="57"/>
                  </a:lnTo>
                  <a:lnTo>
                    <a:pt x="1141" y="68"/>
                  </a:lnTo>
                  <a:lnTo>
                    <a:pt x="1163" y="81"/>
                  </a:lnTo>
                  <a:lnTo>
                    <a:pt x="1186" y="94"/>
                  </a:lnTo>
                  <a:lnTo>
                    <a:pt x="1209" y="107"/>
                  </a:lnTo>
                  <a:lnTo>
                    <a:pt x="1231" y="122"/>
                  </a:lnTo>
                  <a:lnTo>
                    <a:pt x="1251" y="138"/>
                  </a:lnTo>
                  <a:lnTo>
                    <a:pt x="1272" y="156"/>
                  </a:lnTo>
                  <a:lnTo>
                    <a:pt x="1292" y="173"/>
                  </a:lnTo>
                  <a:lnTo>
                    <a:pt x="1309" y="191"/>
                  </a:lnTo>
                  <a:lnTo>
                    <a:pt x="1326" y="210"/>
                  </a:lnTo>
                  <a:lnTo>
                    <a:pt x="1341" y="229"/>
                  </a:lnTo>
                  <a:lnTo>
                    <a:pt x="1355" y="249"/>
                  </a:lnTo>
                  <a:lnTo>
                    <a:pt x="1367" y="270"/>
                  </a:lnTo>
                  <a:lnTo>
                    <a:pt x="1376" y="291"/>
                  </a:lnTo>
                  <a:lnTo>
                    <a:pt x="1384" y="311"/>
                  </a:lnTo>
                  <a:lnTo>
                    <a:pt x="1388" y="333"/>
                  </a:lnTo>
                  <a:lnTo>
                    <a:pt x="1391" y="355"/>
                  </a:lnTo>
                  <a:lnTo>
                    <a:pt x="1391" y="376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8" name="Freeform 53"/>
            <p:cNvSpPr>
              <a:spLocks/>
            </p:cNvSpPr>
            <p:nvPr/>
          </p:nvSpPr>
          <p:spPr bwMode="auto">
            <a:xfrm>
              <a:off x="3853" y="2086"/>
              <a:ext cx="681" cy="466"/>
            </a:xfrm>
            <a:custGeom>
              <a:avLst/>
              <a:gdLst>
                <a:gd name="T0" fmla="*/ 85 w 1362"/>
                <a:gd name="T1" fmla="*/ 27 h 934"/>
                <a:gd name="T2" fmla="*/ 83 w 1362"/>
                <a:gd name="T3" fmla="*/ 33 h 934"/>
                <a:gd name="T4" fmla="*/ 80 w 1362"/>
                <a:gd name="T5" fmla="*/ 40 h 934"/>
                <a:gd name="T6" fmla="*/ 77 w 1362"/>
                <a:gd name="T7" fmla="*/ 48 h 934"/>
                <a:gd name="T8" fmla="*/ 74 w 1362"/>
                <a:gd name="T9" fmla="*/ 53 h 934"/>
                <a:gd name="T10" fmla="*/ 72 w 1362"/>
                <a:gd name="T11" fmla="*/ 57 h 934"/>
                <a:gd name="T12" fmla="*/ 70 w 1362"/>
                <a:gd name="T13" fmla="*/ 58 h 934"/>
                <a:gd name="T14" fmla="*/ 68 w 1362"/>
                <a:gd name="T15" fmla="*/ 57 h 934"/>
                <a:gd name="T16" fmla="*/ 66 w 1362"/>
                <a:gd name="T17" fmla="*/ 56 h 934"/>
                <a:gd name="T18" fmla="*/ 63 w 1362"/>
                <a:gd name="T19" fmla="*/ 54 h 934"/>
                <a:gd name="T20" fmla="*/ 59 w 1362"/>
                <a:gd name="T21" fmla="*/ 52 h 934"/>
                <a:gd name="T22" fmla="*/ 55 w 1362"/>
                <a:gd name="T23" fmla="*/ 51 h 934"/>
                <a:gd name="T24" fmla="*/ 50 w 1362"/>
                <a:gd name="T25" fmla="*/ 50 h 934"/>
                <a:gd name="T26" fmla="*/ 46 w 1362"/>
                <a:gd name="T27" fmla="*/ 49 h 934"/>
                <a:gd name="T28" fmla="*/ 41 w 1362"/>
                <a:gd name="T29" fmla="*/ 48 h 934"/>
                <a:gd name="T30" fmla="*/ 36 w 1362"/>
                <a:gd name="T31" fmla="*/ 48 h 934"/>
                <a:gd name="T32" fmla="*/ 31 w 1362"/>
                <a:gd name="T33" fmla="*/ 48 h 934"/>
                <a:gd name="T34" fmla="*/ 26 w 1362"/>
                <a:gd name="T35" fmla="*/ 48 h 934"/>
                <a:gd name="T36" fmla="*/ 21 w 1362"/>
                <a:gd name="T37" fmla="*/ 47 h 934"/>
                <a:gd name="T38" fmla="*/ 16 w 1362"/>
                <a:gd name="T39" fmla="*/ 46 h 934"/>
                <a:gd name="T40" fmla="*/ 12 w 1362"/>
                <a:gd name="T41" fmla="*/ 46 h 934"/>
                <a:gd name="T42" fmla="*/ 9 w 1362"/>
                <a:gd name="T43" fmla="*/ 45 h 934"/>
                <a:gd name="T44" fmla="*/ 6 w 1362"/>
                <a:gd name="T45" fmla="*/ 43 h 934"/>
                <a:gd name="T46" fmla="*/ 3 w 1362"/>
                <a:gd name="T47" fmla="*/ 41 h 934"/>
                <a:gd name="T48" fmla="*/ 1 w 1362"/>
                <a:gd name="T49" fmla="*/ 38 h 934"/>
                <a:gd name="T50" fmla="*/ 0 w 1362"/>
                <a:gd name="T51" fmla="*/ 35 h 934"/>
                <a:gd name="T52" fmla="*/ 1 w 1362"/>
                <a:gd name="T53" fmla="*/ 31 h 934"/>
                <a:gd name="T54" fmla="*/ 4 w 1362"/>
                <a:gd name="T55" fmla="*/ 29 h 934"/>
                <a:gd name="T56" fmla="*/ 10 w 1362"/>
                <a:gd name="T57" fmla="*/ 22 h 934"/>
                <a:gd name="T58" fmla="*/ 14 w 1362"/>
                <a:gd name="T59" fmla="*/ 14 h 934"/>
                <a:gd name="T60" fmla="*/ 17 w 1362"/>
                <a:gd name="T61" fmla="*/ 9 h 934"/>
                <a:gd name="T62" fmla="*/ 21 w 1362"/>
                <a:gd name="T63" fmla="*/ 5 h 934"/>
                <a:gd name="T64" fmla="*/ 25 w 1362"/>
                <a:gd name="T65" fmla="*/ 4 h 934"/>
                <a:gd name="T66" fmla="*/ 26 w 1362"/>
                <a:gd name="T67" fmla="*/ 5 h 934"/>
                <a:gd name="T68" fmla="*/ 27 w 1362"/>
                <a:gd name="T69" fmla="*/ 7 h 934"/>
                <a:gd name="T70" fmla="*/ 28 w 1362"/>
                <a:gd name="T71" fmla="*/ 7 h 934"/>
                <a:gd name="T72" fmla="*/ 29 w 1362"/>
                <a:gd name="T73" fmla="*/ 9 h 934"/>
                <a:gd name="T74" fmla="*/ 32 w 1362"/>
                <a:gd name="T75" fmla="*/ 12 h 934"/>
                <a:gd name="T76" fmla="*/ 36 w 1362"/>
                <a:gd name="T77" fmla="*/ 13 h 934"/>
                <a:gd name="T78" fmla="*/ 38 w 1362"/>
                <a:gd name="T79" fmla="*/ 13 h 934"/>
                <a:gd name="T80" fmla="*/ 40 w 1362"/>
                <a:gd name="T81" fmla="*/ 12 h 934"/>
                <a:gd name="T82" fmla="*/ 44 w 1362"/>
                <a:gd name="T83" fmla="*/ 10 h 934"/>
                <a:gd name="T84" fmla="*/ 46 w 1362"/>
                <a:gd name="T85" fmla="*/ 7 h 934"/>
                <a:gd name="T86" fmla="*/ 49 w 1362"/>
                <a:gd name="T87" fmla="*/ 5 h 934"/>
                <a:gd name="T88" fmla="*/ 52 w 1362"/>
                <a:gd name="T89" fmla="*/ 3 h 934"/>
                <a:gd name="T90" fmla="*/ 54 w 1362"/>
                <a:gd name="T91" fmla="*/ 2 h 934"/>
                <a:gd name="T92" fmla="*/ 56 w 1362"/>
                <a:gd name="T93" fmla="*/ 1 h 934"/>
                <a:gd name="T94" fmla="*/ 58 w 1362"/>
                <a:gd name="T95" fmla="*/ 0 h 934"/>
                <a:gd name="T96" fmla="*/ 61 w 1362"/>
                <a:gd name="T97" fmla="*/ 0 h 934"/>
                <a:gd name="T98" fmla="*/ 64 w 1362"/>
                <a:gd name="T99" fmla="*/ 1 h 934"/>
                <a:gd name="T100" fmla="*/ 68 w 1362"/>
                <a:gd name="T101" fmla="*/ 2 h 934"/>
                <a:gd name="T102" fmla="*/ 72 w 1362"/>
                <a:gd name="T103" fmla="*/ 4 h 934"/>
                <a:gd name="T104" fmla="*/ 76 w 1362"/>
                <a:gd name="T105" fmla="*/ 7 h 934"/>
                <a:gd name="T106" fmla="*/ 79 w 1362"/>
                <a:gd name="T107" fmla="*/ 10 h 934"/>
                <a:gd name="T108" fmla="*/ 83 w 1362"/>
                <a:gd name="T109" fmla="*/ 13 h 934"/>
                <a:gd name="T110" fmla="*/ 85 w 1362"/>
                <a:gd name="T111" fmla="*/ 17 h 934"/>
                <a:gd name="T112" fmla="*/ 86 w 1362"/>
                <a:gd name="T113" fmla="*/ 21 h 9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2"/>
                <a:gd name="T172" fmla="*/ 0 h 934"/>
                <a:gd name="T173" fmla="*/ 1362 w 1362"/>
                <a:gd name="T174" fmla="*/ 934 h 9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2" h="934">
                  <a:moveTo>
                    <a:pt x="1359" y="385"/>
                  </a:moveTo>
                  <a:lnTo>
                    <a:pt x="1353" y="408"/>
                  </a:lnTo>
                  <a:lnTo>
                    <a:pt x="1345" y="436"/>
                  </a:lnTo>
                  <a:lnTo>
                    <a:pt x="1336" y="467"/>
                  </a:lnTo>
                  <a:lnTo>
                    <a:pt x="1325" y="502"/>
                  </a:lnTo>
                  <a:lnTo>
                    <a:pt x="1313" y="538"/>
                  </a:lnTo>
                  <a:lnTo>
                    <a:pt x="1300" y="576"/>
                  </a:lnTo>
                  <a:lnTo>
                    <a:pt x="1286" y="616"/>
                  </a:lnTo>
                  <a:lnTo>
                    <a:pt x="1271" y="655"/>
                  </a:lnTo>
                  <a:lnTo>
                    <a:pt x="1255" y="694"/>
                  </a:lnTo>
                  <a:lnTo>
                    <a:pt x="1240" y="732"/>
                  </a:lnTo>
                  <a:lnTo>
                    <a:pt x="1224" y="769"/>
                  </a:lnTo>
                  <a:lnTo>
                    <a:pt x="1209" y="803"/>
                  </a:lnTo>
                  <a:lnTo>
                    <a:pt x="1193" y="835"/>
                  </a:lnTo>
                  <a:lnTo>
                    <a:pt x="1178" y="862"/>
                  </a:lnTo>
                  <a:lnTo>
                    <a:pt x="1164" y="885"/>
                  </a:lnTo>
                  <a:lnTo>
                    <a:pt x="1150" y="904"/>
                  </a:lnTo>
                  <a:lnTo>
                    <a:pt x="1138" y="918"/>
                  </a:lnTo>
                  <a:lnTo>
                    <a:pt x="1126" y="927"/>
                  </a:lnTo>
                  <a:lnTo>
                    <a:pt x="1116" y="933"/>
                  </a:lnTo>
                  <a:lnTo>
                    <a:pt x="1105" y="934"/>
                  </a:lnTo>
                  <a:lnTo>
                    <a:pt x="1095" y="933"/>
                  </a:lnTo>
                  <a:lnTo>
                    <a:pt x="1086" y="929"/>
                  </a:lnTo>
                  <a:lnTo>
                    <a:pt x="1075" y="923"/>
                  </a:lnTo>
                  <a:lnTo>
                    <a:pt x="1065" y="916"/>
                  </a:lnTo>
                  <a:lnTo>
                    <a:pt x="1054" y="907"/>
                  </a:lnTo>
                  <a:lnTo>
                    <a:pt x="1042" y="897"/>
                  </a:lnTo>
                  <a:lnTo>
                    <a:pt x="1029" y="886"/>
                  </a:lnTo>
                  <a:lnTo>
                    <a:pt x="1014" y="876"/>
                  </a:lnTo>
                  <a:lnTo>
                    <a:pt x="999" y="866"/>
                  </a:lnTo>
                  <a:lnTo>
                    <a:pt x="982" y="856"/>
                  </a:lnTo>
                  <a:lnTo>
                    <a:pt x="963" y="847"/>
                  </a:lnTo>
                  <a:lnTo>
                    <a:pt x="942" y="840"/>
                  </a:lnTo>
                  <a:lnTo>
                    <a:pt x="920" y="835"/>
                  </a:lnTo>
                  <a:lnTo>
                    <a:pt x="897" y="829"/>
                  </a:lnTo>
                  <a:lnTo>
                    <a:pt x="873" y="822"/>
                  </a:lnTo>
                  <a:lnTo>
                    <a:pt x="849" y="816"/>
                  </a:lnTo>
                  <a:lnTo>
                    <a:pt x="824" y="810"/>
                  </a:lnTo>
                  <a:lnTo>
                    <a:pt x="800" y="806"/>
                  </a:lnTo>
                  <a:lnTo>
                    <a:pt x="775" y="800"/>
                  </a:lnTo>
                  <a:lnTo>
                    <a:pt x="750" y="795"/>
                  </a:lnTo>
                  <a:lnTo>
                    <a:pt x="723" y="791"/>
                  </a:lnTo>
                  <a:lnTo>
                    <a:pt x="698" y="787"/>
                  </a:lnTo>
                  <a:lnTo>
                    <a:pt x="672" y="784"/>
                  </a:lnTo>
                  <a:lnTo>
                    <a:pt x="646" y="782"/>
                  </a:lnTo>
                  <a:lnTo>
                    <a:pt x="621" y="779"/>
                  </a:lnTo>
                  <a:lnTo>
                    <a:pt x="594" y="778"/>
                  </a:lnTo>
                  <a:lnTo>
                    <a:pt x="569" y="777"/>
                  </a:lnTo>
                  <a:lnTo>
                    <a:pt x="543" y="777"/>
                  </a:lnTo>
                  <a:lnTo>
                    <a:pt x="517" y="777"/>
                  </a:lnTo>
                  <a:lnTo>
                    <a:pt x="490" y="776"/>
                  </a:lnTo>
                  <a:lnTo>
                    <a:pt x="464" y="775"/>
                  </a:lnTo>
                  <a:lnTo>
                    <a:pt x="436" y="772"/>
                  </a:lnTo>
                  <a:lnTo>
                    <a:pt x="409" y="770"/>
                  </a:lnTo>
                  <a:lnTo>
                    <a:pt x="381" y="767"/>
                  </a:lnTo>
                  <a:lnTo>
                    <a:pt x="353" y="763"/>
                  </a:lnTo>
                  <a:lnTo>
                    <a:pt x="326" y="760"/>
                  </a:lnTo>
                  <a:lnTo>
                    <a:pt x="299" y="756"/>
                  </a:lnTo>
                  <a:lnTo>
                    <a:pt x="274" y="753"/>
                  </a:lnTo>
                  <a:lnTo>
                    <a:pt x="250" y="749"/>
                  </a:lnTo>
                  <a:lnTo>
                    <a:pt x="226" y="745"/>
                  </a:lnTo>
                  <a:lnTo>
                    <a:pt x="204" y="741"/>
                  </a:lnTo>
                  <a:lnTo>
                    <a:pt x="184" y="738"/>
                  </a:lnTo>
                  <a:lnTo>
                    <a:pt x="164" y="734"/>
                  </a:lnTo>
                  <a:lnTo>
                    <a:pt x="148" y="732"/>
                  </a:lnTo>
                  <a:lnTo>
                    <a:pt x="132" y="729"/>
                  </a:lnTo>
                  <a:lnTo>
                    <a:pt x="116" y="722"/>
                  </a:lnTo>
                  <a:lnTo>
                    <a:pt x="100" y="714"/>
                  </a:lnTo>
                  <a:lnTo>
                    <a:pt x="84" y="704"/>
                  </a:lnTo>
                  <a:lnTo>
                    <a:pt x="69" y="693"/>
                  </a:lnTo>
                  <a:lnTo>
                    <a:pt x="55" y="680"/>
                  </a:lnTo>
                  <a:lnTo>
                    <a:pt x="41" y="666"/>
                  </a:lnTo>
                  <a:lnTo>
                    <a:pt x="30" y="651"/>
                  </a:lnTo>
                  <a:lnTo>
                    <a:pt x="19" y="635"/>
                  </a:lnTo>
                  <a:lnTo>
                    <a:pt x="11" y="619"/>
                  </a:lnTo>
                  <a:lnTo>
                    <a:pt x="4" y="602"/>
                  </a:lnTo>
                  <a:lnTo>
                    <a:pt x="1" y="583"/>
                  </a:lnTo>
                  <a:lnTo>
                    <a:pt x="0" y="566"/>
                  </a:lnTo>
                  <a:lnTo>
                    <a:pt x="1" y="548"/>
                  </a:lnTo>
                  <a:lnTo>
                    <a:pt x="7" y="529"/>
                  </a:lnTo>
                  <a:lnTo>
                    <a:pt x="15" y="512"/>
                  </a:lnTo>
                  <a:lnTo>
                    <a:pt x="21" y="506"/>
                  </a:lnTo>
                  <a:lnTo>
                    <a:pt x="37" y="490"/>
                  </a:lnTo>
                  <a:lnTo>
                    <a:pt x="60" y="466"/>
                  </a:lnTo>
                  <a:lnTo>
                    <a:pt x="87" y="434"/>
                  </a:lnTo>
                  <a:lnTo>
                    <a:pt x="118" y="397"/>
                  </a:lnTo>
                  <a:lnTo>
                    <a:pt x="148" y="355"/>
                  </a:lnTo>
                  <a:lnTo>
                    <a:pt x="175" y="311"/>
                  </a:lnTo>
                  <a:lnTo>
                    <a:pt x="197" y="268"/>
                  </a:lnTo>
                  <a:lnTo>
                    <a:pt x="213" y="232"/>
                  </a:lnTo>
                  <a:lnTo>
                    <a:pt x="229" y="200"/>
                  </a:lnTo>
                  <a:lnTo>
                    <a:pt x="245" y="171"/>
                  </a:lnTo>
                  <a:lnTo>
                    <a:pt x="262" y="144"/>
                  </a:lnTo>
                  <a:lnTo>
                    <a:pt x="281" y="121"/>
                  </a:lnTo>
                  <a:lnTo>
                    <a:pt x="302" y="102"/>
                  </a:lnTo>
                  <a:lnTo>
                    <a:pt x="325" y="86"/>
                  </a:lnTo>
                  <a:lnTo>
                    <a:pt x="350" y="73"/>
                  </a:lnTo>
                  <a:lnTo>
                    <a:pt x="371" y="66"/>
                  </a:lnTo>
                  <a:lnTo>
                    <a:pt x="386" y="65"/>
                  </a:lnTo>
                  <a:lnTo>
                    <a:pt x="396" y="67"/>
                  </a:lnTo>
                  <a:lnTo>
                    <a:pt x="404" y="73"/>
                  </a:lnTo>
                  <a:lnTo>
                    <a:pt x="410" y="81"/>
                  </a:lnTo>
                  <a:lnTo>
                    <a:pt x="414" y="90"/>
                  </a:lnTo>
                  <a:lnTo>
                    <a:pt x="420" y="102"/>
                  </a:lnTo>
                  <a:lnTo>
                    <a:pt x="427" y="112"/>
                  </a:lnTo>
                  <a:lnTo>
                    <a:pt x="429" y="113"/>
                  </a:lnTo>
                  <a:lnTo>
                    <a:pt x="431" y="116"/>
                  </a:lnTo>
                  <a:lnTo>
                    <a:pt x="433" y="117"/>
                  </a:lnTo>
                  <a:lnTo>
                    <a:pt x="434" y="119"/>
                  </a:lnTo>
                  <a:lnTo>
                    <a:pt x="449" y="133"/>
                  </a:lnTo>
                  <a:lnTo>
                    <a:pt x="463" y="150"/>
                  </a:lnTo>
                  <a:lnTo>
                    <a:pt x="478" y="169"/>
                  </a:lnTo>
                  <a:lnTo>
                    <a:pt x="493" y="186"/>
                  </a:lnTo>
                  <a:lnTo>
                    <a:pt x="509" y="202"/>
                  </a:lnTo>
                  <a:lnTo>
                    <a:pt x="526" y="211"/>
                  </a:lnTo>
                  <a:lnTo>
                    <a:pt x="546" y="215"/>
                  </a:lnTo>
                  <a:lnTo>
                    <a:pt x="566" y="209"/>
                  </a:lnTo>
                  <a:lnTo>
                    <a:pt x="577" y="211"/>
                  </a:lnTo>
                  <a:lnTo>
                    <a:pt x="586" y="213"/>
                  </a:lnTo>
                  <a:lnTo>
                    <a:pt x="596" y="215"/>
                  </a:lnTo>
                  <a:lnTo>
                    <a:pt x="609" y="215"/>
                  </a:lnTo>
                  <a:lnTo>
                    <a:pt x="622" y="211"/>
                  </a:lnTo>
                  <a:lnTo>
                    <a:pt x="637" y="204"/>
                  </a:lnTo>
                  <a:lnTo>
                    <a:pt x="655" y="194"/>
                  </a:lnTo>
                  <a:lnTo>
                    <a:pt x="676" y="177"/>
                  </a:lnTo>
                  <a:lnTo>
                    <a:pt x="691" y="164"/>
                  </a:lnTo>
                  <a:lnTo>
                    <a:pt x="706" y="151"/>
                  </a:lnTo>
                  <a:lnTo>
                    <a:pt x="720" y="139"/>
                  </a:lnTo>
                  <a:lnTo>
                    <a:pt x="735" y="126"/>
                  </a:lnTo>
                  <a:lnTo>
                    <a:pt x="750" y="114"/>
                  </a:lnTo>
                  <a:lnTo>
                    <a:pt x="764" y="104"/>
                  </a:lnTo>
                  <a:lnTo>
                    <a:pt x="779" y="93"/>
                  </a:lnTo>
                  <a:lnTo>
                    <a:pt x="793" y="82"/>
                  </a:lnTo>
                  <a:lnTo>
                    <a:pt x="807" y="72"/>
                  </a:lnTo>
                  <a:lnTo>
                    <a:pt x="821" y="63"/>
                  </a:lnTo>
                  <a:lnTo>
                    <a:pt x="834" y="53"/>
                  </a:lnTo>
                  <a:lnTo>
                    <a:pt x="846" y="45"/>
                  </a:lnTo>
                  <a:lnTo>
                    <a:pt x="858" y="37"/>
                  </a:lnTo>
                  <a:lnTo>
                    <a:pt x="868" y="30"/>
                  </a:lnTo>
                  <a:lnTo>
                    <a:pt x="878" y="23"/>
                  </a:lnTo>
                  <a:lnTo>
                    <a:pt x="888" y="16"/>
                  </a:lnTo>
                  <a:lnTo>
                    <a:pt x="899" y="10"/>
                  </a:lnTo>
                  <a:lnTo>
                    <a:pt x="912" y="5"/>
                  </a:lnTo>
                  <a:lnTo>
                    <a:pt x="925" y="1"/>
                  </a:lnTo>
                  <a:lnTo>
                    <a:pt x="938" y="0"/>
                  </a:lnTo>
                  <a:lnTo>
                    <a:pt x="953" y="0"/>
                  </a:lnTo>
                  <a:lnTo>
                    <a:pt x="969" y="3"/>
                  </a:lnTo>
                  <a:lnTo>
                    <a:pt x="986" y="6"/>
                  </a:lnTo>
                  <a:lnTo>
                    <a:pt x="1003" y="12"/>
                  </a:lnTo>
                  <a:lnTo>
                    <a:pt x="1020" y="18"/>
                  </a:lnTo>
                  <a:lnTo>
                    <a:pt x="1039" y="26"/>
                  </a:lnTo>
                  <a:lnTo>
                    <a:pt x="1057" y="34"/>
                  </a:lnTo>
                  <a:lnTo>
                    <a:pt x="1078" y="43"/>
                  </a:lnTo>
                  <a:lnTo>
                    <a:pt x="1097" y="54"/>
                  </a:lnTo>
                  <a:lnTo>
                    <a:pt x="1118" y="66"/>
                  </a:lnTo>
                  <a:lnTo>
                    <a:pt x="1140" y="78"/>
                  </a:lnTo>
                  <a:lnTo>
                    <a:pt x="1162" y="90"/>
                  </a:lnTo>
                  <a:lnTo>
                    <a:pt x="1184" y="104"/>
                  </a:lnTo>
                  <a:lnTo>
                    <a:pt x="1204" y="118"/>
                  </a:lnTo>
                  <a:lnTo>
                    <a:pt x="1225" y="134"/>
                  </a:lnTo>
                  <a:lnTo>
                    <a:pt x="1246" y="150"/>
                  </a:lnTo>
                  <a:lnTo>
                    <a:pt x="1264" y="167"/>
                  </a:lnTo>
                  <a:lnTo>
                    <a:pt x="1282" y="185"/>
                  </a:lnTo>
                  <a:lnTo>
                    <a:pt x="1299" y="203"/>
                  </a:lnTo>
                  <a:lnTo>
                    <a:pt x="1314" y="222"/>
                  </a:lnTo>
                  <a:lnTo>
                    <a:pt x="1326" y="241"/>
                  </a:lnTo>
                  <a:lnTo>
                    <a:pt x="1338" y="261"/>
                  </a:lnTo>
                  <a:lnTo>
                    <a:pt x="1347" y="280"/>
                  </a:lnTo>
                  <a:lnTo>
                    <a:pt x="1354" y="301"/>
                  </a:lnTo>
                  <a:lnTo>
                    <a:pt x="1360" y="322"/>
                  </a:lnTo>
                  <a:lnTo>
                    <a:pt x="1362" y="343"/>
                  </a:lnTo>
                  <a:lnTo>
                    <a:pt x="1362" y="364"/>
                  </a:lnTo>
                  <a:lnTo>
                    <a:pt x="1359" y="385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49" name="Freeform 54"/>
            <p:cNvSpPr>
              <a:spLocks/>
            </p:cNvSpPr>
            <p:nvPr/>
          </p:nvSpPr>
          <p:spPr bwMode="auto">
            <a:xfrm>
              <a:off x="3858" y="2093"/>
              <a:ext cx="666" cy="448"/>
            </a:xfrm>
            <a:custGeom>
              <a:avLst/>
              <a:gdLst>
                <a:gd name="T0" fmla="*/ 83 w 1331"/>
                <a:gd name="T1" fmla="*/ 26 h 897"/>
                <a:gd name="T2" fmla="*/ 81 w 1331"/>
                <a:gd name="T3" fmla="*/ 32 h 897"/>
                <a:gd name="T4" fmla="*/ 78 w 1331"/>
                <a:gd name="T5" fmla="*/ 39 h 897"/>
                <a:gd name="T6" fmla="*/ 76 w 1331"/>
                <a:gd name="T7" fmla="*/ 46 h 897"/>
                <a:gd name="T8" fmla="*/ 73 w 1331"/>
                <a:gd name="T9" fmla="*/ 51 h 897"/>
                <a:gd name="T10" fmla="*/ 70 w 1331"/>
                <a:gd name="T11" fmla="*/ 55 h 897"/>
                <a:gd name="T12" fmla="*/ 68 w 1331"/>
                <a:gd name="T13" fmla="*/ 56 h 897"/>
                <a:gd name="T14" fmla="*/ 66 w 1331"/>
                <a:gd name="T15" fmla="*/ 55 h 897"/>
                <a:gd name="T16" fmla="*/ 64 w 1331"/>
                <a:gd name="T17" fmla="*/ 53 h 897"/>
                <a:gd name="T18" fmla="*/ 62 w 1331"/>
                <a:gd name="T19" fmla="*/ 52 h 897"/>
                <a:gd name="T20" fmla="*/ 58 w 1331"/>
                <a:gd name="T21" fmla="*/ 50 h 897"/>
                <a:gd name="T22" fmla="*/ 54 w 1331"/>
                <a:gd name="T23" fmla="*/ 49 h 897"/>
                <a:gd name="T24" fmla="*/ 49 w 1331"/>
                <a:gd name="T25" fmla="*/ 48 h 897"/>
                <a:gd name="T26" fmla="*/ 45 w 1331"/>
                <a:gd name="T27" fmla="*/ 47 h 897"/>
                <a:gd name="T28" fmla="*/ 40 w 1331"/>
                <a:gd name="T29" fmla="*/ 47 h 897"/>
                <a:gd name="T30" fmla="*/ 35 w 1331"/>
                <a:gd name="T31" fmla="*/ 47 h 897"/>
                <a:gd name="T32" fmla="*/ 30 w 1331"/>
                <a:gd name="T33" fmla="*/ 46 h 897"/>
                <a:gd name="T34" fmla="*/ 25 w 1331"/>
                <a:gd name="T35" fmla="*/ 46 h 897"/>
                <a:gd name="T36" fmla="*/ 20 w 1331"/>
                <a:gd name="T37" fmla="*/ 45 h 897"/>
                <a:gd name="T38" fmla="*/ 16 w 1331"/>
                <a:gd name="T39" fmla="*/ 45 h 897"/>
                <a:gd name="T40" fmla="*/ 12 w 1331"/>
                <a:gd name="T41" fmla="*/ 44 h 897"/>
                <a:gd name="T42" fmla="*/ 8 w 1331"/>
                <a:gd name="T43" fmla="*/ 43 h 897"/>
                <a:gd name="T44" fmla="*/ 2 w 1331"/>
                <a:gd name="T45" fmla="*/ 39 h 897"/>
                <a:gd name="T46" fmla="*/ 1 w 1331"/>
                <a:gd name="T47" fmla="*/ 33 h 897"/>
                <a:gd name="T48" fmla="*/ 3 w 1331"/>
                <a:gd name="T49" fmla="*/ 29 h 897"/>
                <a:gd name="T50" fmla="*/ 8 w 1331"/>
                <a:gd name="T51" fmla="*/ 24 h 897"/>
                <a:gd name="T52" fmla="*/ 13 w 1331"/>
                <a:gd name="T53" fmla="*/ 16 h 897"/>
                <a:gd name="T54" fmla="*/ 16 w 1331"/>
                <a:gd name="T55" fmla="*/ 10 h 897"/>
                <a:gd name="T56" fmla="*/ 19 w 1331"/>
                <a:gd name="T57" fmla="*/ 5 h 897"/>
                <a:gd name="T58" fmla="*/ 24 w 1331"/>
                <a:gd name="T59" fmla="*/ 3 h 897"/>
                <a:gd name="T60" fmla="*/ 26 w 1331"/>
                <a:gd name="T61" fmla="*/ 4 h 897"/>
                <a:gd name="T62" fmla="*/ 27 w 1331"/>
                <a:gd name="T63" fmla="*/ 6 h 897"/>
                <a:gd name="T64" fmla="*/ 27 w 1331"/>
                <a:gd name="T65" fmla="*/ 7 h 897"/>
                <a:gd name="T66" fmla="*/ 28 w 1331"/>
                <a:gd name="T67" fmla="*/ 9 h 897"/>
                <a:gd name="T68" fmla="*/ 31 w 1331"/>
                <a:gd name="T69" fmla="*/ 12 h 897"/>
                <a:gd name="T70" fmla="*/ 35 w 1331"/>
                <a:gd name="T71" fmla="*/ 14 h 897"/>
                <a:gd name="T72" fmla="*/ 37 w 1331"/>
                <a:gd name="T73" fmla="*/ 13 h 897"/>
                <a:gd name="T74" fmla="*/ 40 w 1331"/>
                <a:gd name="T75" fmla="*/ 12 h 897"/>
                <a:gd name="T76" fmla="*/ 43 w 1331"/>
                <a:gd name="T77" fmla="*/ 10 h 897"/>
                <a:gd name="T78" fmla="*/ 45 w 1331"/>
                <a:gd name="T79" fmla="*/ 8 h 897"/>
                <a:gd name="T80" fmla="*/ 48 w 1331"/>
                <a:gd name="T81" fmla="*/ 6 h 897"/>
                <a:gd name="T82" fmla="*/ 51 w 1331"/>
                <a:gd name="T83" fmla="*/ 4 h 897"/>
                <a:gd name="T84" fmla="*/ 53 w 1331"/>
                <a:gd name="T85" fmla="*/ 2 h 897"/>
                <a:gd name="T86" fmla="*/ 55 w 1331"/>
                <a:gd name="T87" fmla="*/ 1 h 897"/>
                <a:gd name="T88" fmla="*/ 57 w 1331"/>
                <a:gd name="T89" fmla="*/ 0 h 897"/>
                <a:gd name="T90" fmla="*/ 59 w 1331"/>
                <a:gd name="T91" fmla="*/ 0 h 897"/>
                <a:gd name="T92" fmla="*/ 62 w 1331"/>
                <a:gd name="T93" fmla="*/ 0 h 897"/>
                <a:gd name="T94" fmla="*/ 65 w 1331"/>
                <a:gd name="T95" fmla="*/ 2 h 897"/>
                <a:gd name="T96" fmla="*/ 69 w 1331"/>
                <a:gd name="T97" fmla="*/ 3 h 897"/>
                <a:gd name="T98" fmla="*/ 73 w 1331"/>
                <a:gd name="T99" fmla="*/ 6 h 897"/>
                <a:gd name="T100" fmla="*/ 77 w 1331"/>
                <a:gd name="T101" fmla="*/ 9 h 897"/>
                <a:gd name="T102" fmla="*/ 80 w 1331"/>
                <a:gd name="T103" fmla="*/ 12 h 897"/>
                <a:gd name="T104" fmla="*/ 82 w 1331"/>
                <a:gd name="T105" fmla="*/ 15 h 897"/>
                <a:gd name="T106" fmla="*/ 84 w 1331"/>
                <a:gd name="T107" fmla="*/ 19 h 897"/>
                <a:gd name="T108" fmla="*/ 83 w 1331"/>
                <a:gd name="T109" fmla="*/ 23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1"/>
                <a:gd name="T166" fmla="*/ 0 h 897"/>
                <a:gd name="T167" fmla="*/ 1331 w 1331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1" h="897">
                  <a:moveTo>
                    <a:pt x="1328" y="372"/>
                  </a:moveTo>
                  <a:lnTo>
                    <a:pt x="1322" y="396"/>
                  </a:lnTo>
                  <a:lnTo>
                    <a:pt x="1315" y="422"/>
                  </a:lnTo>
                  <a:lnTo>
                    <a:pt x="1306" y="452"/>
                  </a:lnTo>
                  <a:lnTo>
                    <a:pt x="1297" y="484"/>
                  </a:lnTo>
                  <a:lnTo>
                    <a:pt x="1285" y="519"/>
                  </a:lnTo>
                  <a:lnTo>
                    <a:pt x="1273" y="556"/>
                  </a:lnTo>
                  <a:lnTo>
                    <a:pt x="1259" y="593"/>
                  </a:lnTo>
                  <a:lnTo>
                    <a:pt x="1245" y="629"/>
                  </a:lnTo>
                  <a:lnTo>
                    <a:pt x="1231" y="667"/>
                  </a:lnTo>
                  <a:lnTo>
                    <a:pt x="1216" y="703"/>
                  </a:lnTo>
                  <a:lnTo>
                    <a:pt x="1201" y="738"/>
                  </a:lnTo>
                  <a:lnTo>
                    <a:pt x="1186" y="770"/>
                  </a:lnTo>
                  <a:lnTo>
                    <a:pt x="1171" y="800"/>
                  </a:lnTo>
                  <a:lnTo>
                    <a:pt x="1156" y="827"/>
                  </a:lnTo>
                  <a:lnTo>
                    <a:pt x="1143" y="850"/>
                  </a:lnTo>
                  <a:lnTo>
                    <a:pt x="1130" y="867"/>
                  </a:lnTo>
                  <a:lnTo>
                    <a:pt x="1117" y="880"/>
                  </a:lnTo>
                  <a:lnTo>
                    <a:pt x="1106" y="889"/>
                  </a:lnTo>
                  <a:lnTo>
                    <a:pt x="1095" y="894"/>
                  </a:lnTo>
                  <a:lnTo>
                    <a:pt x="1085" y="897"/>
                  </a:lnTo>
                  <a:lnTo>
                    <a:pt x="1075" y="896"/>
                  </a:lnTo>
                  <a:lnTo>
                    <a:pt x="1065" y="892"/>
                  </a:lnTo>
                  <a:lnTo>
                    <a:pt x="1055" y="888"/>
                  </a:lnTo>
                  <a:lnTo>
                    <a:pt x="1045" y="881"/>
                  </a:lnTo>
                  <a:lnTo>
                    <a:pt x="1033" y="871"/>
                  </a:lnTo>
                  <a:lnTo>
                    <a:pt x="1022" y="862"/>
                  </a:lnTo>
                  <a:lnTo>
                    <a:pt x="1009" y="853"/>
                  </a:lnTo>
                  <a:lnTo>
                    <a:pt x="995" y="843"/>
                  </a:lnTo>
                  <a:lnTo>
                    <a:pt x="980" y="833"/>
                  </a:lnTo>
                  <a:lnTo>
                    <a:pt x="963" y="824"/>
                  </a:lnTo>
                  <a:lnTo>
                    <a:pt x="945" y="816"/>
                  </a:lnTo>
                  <a:lnTo>
                    <a:pt x="924" y="809"/>
                  </a:lnTo>
                  <a:lnTo>
                    <a:pt x="902" y="803"/>
                  </a:lnTo>
                  <a:lnTo>
                    <a:pt x="879" y="798"/>
                  </a:lnTo>
                  <a:lnTo>
                    <a:pt x="856" y="792"/>
                  </a:lnTo>
                  <a:lnTo>
                    <a:pt x="832" y="786"/>
                  </a:lnTo>
                  <a:lnTo>
                    <a:pt x="807" y="782"/>
                  </a:lnTo>
                  <a:lnTo>
                    <a:pt x="783" y="777"/>
                  </a:lnTo>
                  <a:lnTo>
                    <a:pt x="759" y="772"/>
                  </a:lnTo>
                  <a:lnTo>
                    <a:pt x="734" y="768"/>
                  </a:lnTo>
                  <a:lnTo>
                    <a:pt x="708" y="764"/>
                  </a:lnTo>
                  <a:lnTo>
                    <a:pt x="683" y="761"/>
                  </a:lnTo>
                  <a:lnTo>
                    <a:pt x="658" y="759"/>
                  </a:lnTo>
                  <a:lnTo>
                    <a:pt x="632" y="755"/>
                  </a:lnTo>
                  <a:lnTo>
                    <a:pt x="607" y="754"/>
                  </a:lnTo>
                  <a:lnTo>
                    <a:pt x="582" y="753"/>
                  </a:lnTo>
                  <a:lnTo>
                    <a:pt x="556" y="752"/>
                  </a:lnTo>
                  <a:lnTo>
                    <a:pt x="531" y="752"/>
                  </a:lnTo>
                  <a:lnTo>
                    <a:pt x="506" y="752"/>
                  </a:lnTo>
                  <a:lnTo>
                    <a:pt x="479" y="750"/>
                  </a:lnTo>
                  <a:lnTo>
                    <a:pt x="453" y="749"/>
                  </a:lnTo>
                  <a:lnTo>
                    <a:pt x="426" y="748"/>
                  </a:lnTo>
                  <a:lnTo>
                    <a:pt x="399" y="746"/>
                  </a:lnTo>
                  <a:lnTo>
                    <a:pt x="372" y="742"/>
                  </a:lnTo>
                  <a:lnTo>
                    <a:pt x="346" y="739"/>
                  </a:lnTo>
                  <a:lnTo>
                    <a:pt x="319" y="735"/>
                  </a:lnTo>
                  <a:lnTo>
                    <a:pt x="293" y="732"/>
                  </a:lnTo>
                  <a:lnTo>
                    <a:pt x="267" y="729"/>
                  </a:lnTo>
                  <a:lnTo>
                    <a:pt x="243" y="725"/>
                  </a:lnTo>
                  <a:lnTo>
                    <a:pt x="220" y="722"/>
                  </a:lnTo>
                  <a:lnTo>
                    <a:pt x="199" y="718"/>
                  </a:lnTo>
                  <a:lnTo>
                    <a:pt x="179" y="715"/>
                  </a:lnTo>
                  <a:lnTo>
                    <a:pt x="160" y="711"/>
                  </a:lnTo>
                  <a:lnTo>
                    <a:pt x="144" y="709"/>
                  </a:lnTo>
                  <a:lnTo>
                    <a:pt x="113" y="700"/>
                  </a:lnTo>
                  <a:lnTo>
                    <a:pt x="82" y="682"/>
                  </a:lnTo>
                  <a:lnTo>
                    <a:pt x="53" y="659"/>
                  </a:lnTo>
                  <a:lnTo>
                    <a:pt x="29" y="631"/>
                  </a:lnTo>
                  <a:lnTo>
                    <a:pt x="11" y="598"/>
                  </a:lnTo>
                  <a:lnTo>
                    <a:pt x="0" y="565"/>
                  </a:lnTo>
                  <a:lnTo>
                    <a:pt x="1" y="529"/>
                  </a:lnTo>
                  <a:lnTo>
                    <a:pt x="14" y="495"/>
                  </a:lnTo>
                  <a:lnTo>
                    <a:pt x="20" y="489"/>
                  </a:lnTo>
                  <a:lnTo>
                    <a:pt x="35" y="474"/>
                  </a:lnTo>
                  <a:lnTo>
                    <a:pt x="58" y="450"/>
                  </a:lnTo>
                  <a:lnTo>
                    <a:pt x="85" y="420"/>
                  </a:lnTo>
                  <a:lnTo>
                    <a:pt x="115" y="384"/>
                  </a:lnTo>
                  <a:lnTo>
                    <a:pt x="144" y="344"/>
                  </a:lnTo>
                  <a:lnTo>
                    <a:pt x="171" y="302"/>
                  </a:lnTo>
                  <a:lnTo>
                    <a:pt x="193" y="260"/>
                  </a:lnTo>
                  <a:lnTo>
                    <a:pt x="209" y="223"/>
                  </a:lnTo>
                  <a:lnTo>
                    <a:pt x="225" y="189"/>
                  </a:lnTo>
                  <a:lnTo>
                    <a:pt x="242" y="160"/>
                  </a:lnTo>
                  <a:lnTo>
                    <a:pt x="260" y="134"/>
                  </a:lnTo>
                  <a:lnTo>
                    <a:pt x="280" y="111"/>
                  </a:lnTo>
                  <a:lnTo>
                    <a:pt x="301" y="92"/>
                  </a:lnTo>
                  <a:lnTo>
                    <a:pt x="325" y="76"/>
                  </a:lnTo>
                  <a:lnTo>
                    <a:pt x="353" y="64"/>
                  </a:lnTo>
                  <a:lnTo>
                    <a:pt x="374" y="58"/>
                  </a:lnTo>
                  <a:lnTo>
                    <a:pt x="391" y="57"/>
                  </a:lnTo>
                  <a:lnTo>
                    <a:pt x="401" y="61"/>
                  </a:lnTo>
                  <a:lnTo>
                    <a:pt x="408" y="69"/>
                  </a:lnTo>
                  <a:lnTo>
                    <a:pt x="412" y="80"/>
                  </a:lnTo>
                  <a:lnTo>
                    <a:pt x="417" y="92"/>
                  </a:lnTo>
                  <a:lnTo>
                    <a:pt x="421" y="106"/>
                  </a:lnTo>
                  <a:lnTo>
                    <a:pt x="426" y="120"/>
                  </a:lnTo>
                  <a:lnTo>
                    <a:pt x="427" y="122"/>
                  </a:lnTo>
                  <a:lnTo>
                    <a:pt x="429" y="124"/>
                  </a:lnTo>
                  <a:lnTo>
                    <a:pt x="430" y="126"/>
                  </a:lnTo>
                  <a:lnTo>
                    <a:pt x="431" y="128"/>
                  </a:lnTo>
                  <a:lnTo>
                    <a:pt x="444" y="144"/>
                  </a:lnTo>
                  <a:lnTo>
                    <a:pt x="456" y="164"/>
                  </a:lnTo>
                  <a:lnTo>
                    <a:pt x="471" y="185"/>
                  </a:lnTo>
                  <a:lnTo>
                    <a:pt x="487" y="204"/>
                  </a:lnTo>
                  <a:lnTo>
                    <a:pt x="505" y="220"/>
                  </a:lnTo>
                  <a:lnTo>
                    <a:pt x="523" y="230"/>
                  </a:lnTo>
                  <a:lnTo>
                    <a:pt x="545" y="230"/>
                  </a:lnTo>
                  <a:lnTo>
                    <a:pt x="568" y="219"/>
                  </a:lnTo>
                  <a:lnTo>
                    <a:pt x="578" y="217"/>
                  </a:lnTo>
                  <a:lnTo>
                    <a:pt x="589" y="215"/>
                  </a:lnTo>
                  <a:lnTo>
                    <a:pt x="600" y="211"/>
                  </a:lnTo>
                  <a:lnTo>
                    <a:pt x="613" y="208"/>
                  </a:lnTo>
                  <a:lnTo>
                    <a:pt x="626" y="202"/>
                  </a:lnTo>
                  <a:lnTo>
                    <a:pt x="640" y="193"/>
                  </a:lnTo>
                  <a:lnTo>
                    <a:pt x="658" y="181"/>
                  </a:lnTo>
                  <a:lnTo>
                    <a:pt x="676" y="166"/>
                  </a:lnTo>
                  <a:lnTo>
                    <a:pt x="690" y="155"/>
                  </a:lnTo>
                  <a:lnTo>
                    <a:pt x="705" y="142"/>
                  </a:lnTo>
                  <a:lnTo>
                    <a:pt x="720" y="131"/>
                  </a:lnTo>
                  <a:lnTo>
                    <a:pt x="734" y="120"/>
                  </a:lnTo>
                  <a:lnTo>
                    <a:pt x="749" y="109"/>
                  </a:lnTo>
                  <a:lnTo>
                    <a:pt x="763" y="98"/>
                  </a:lnTo>
                  <a:lnTo>
                    <a:pt x="776" y="88"/>
                  </a:lnTo>
                  <a:lnTo>
                    <a:pt x="790" y="79"/>
                  </a:lnTo>
                  <a:lnTo>
                    <a:pt x="803" y="69"/>
                  </a:lnTo>
                  <a:lnTo>
                    <a:pt x="816" y="60"/>
                  </a:lnTo>
                  <a:lnTo>
                    <a:pt x="828" y="51"/>
                  </a:lnTo>
                  <a:lnTo>
                    <a:pt x="840" y="43"/>
                  </a:lnTo>
                  <a:lnTo>
                    <a:pt x="850" y="36"/>
                  </a:lnTo>
                  <a:lnTo>
                    <a:pt x="860" y="29"/>
                  </a:lnTo>
                  <a:lnTo>
                    <a:pt x="870" y="22"/>
                  </a:lnTo>
                  <a:lnTo>
                    <a:pt x="878" y="16"/>
                  </a:lnTo>
                  <a:lnTo>
                    <a:pt x="889" y="10"/>
                  </a:lnTo>
                  <a:lnTo>
                    <a:pt x="901" y="5"/>
                  </a:lnTo>
                  <a:lnTo>
                    <a:pt x="913" y="1"/>
                  </a:lnTo>
                  <a:lnTo>
                    <a:pt x="926" y="0"/>
                  </a:lnTo>
                  <a:lnTo>
                    <a:pt x="940" y="1"/>
                  </a:lnTo>
                  <a:lnTo>
                    <a:pt x="955" y="3"/>
                  </a:lnTo>
                  <a:lnTo>
                    <a:pt x="970" y="6"/>
                  </a:lnTo>
                  <a:lnTo>
                    <a:pt x="986" y="11"/>
                  </a:lnTo>
                  <a:lnTo>
                    <a:pt x="1002" y="16"/>
                  </a:lnTo>
                  <a:lnTo>
                    <a:pt x="1019" y="24"/>
                  </a:lnTo>
                  <a:lnTo>
                    <a:pt x="1037" y="33"/>
                  </a:lnTo>
                  <a:lnTo>
                    <a:pt x="1055" y="42"/>
                  </a:lnTo>
                  <a:lnTo>
                    <a:pt x="1075" y="52"/>
                  </a:lnTo>
                  <a:lnTo>
                    <a:pt x="1094" y="63"/>
                  </a:lnTo>
                  <a:lnTo>
                    <a:pt x="1115" y="74"/>
                  </a:lnTo>
                  <a:lnTo>
                    <a:pt x="1136" y="87"/>
                  </a:lnTo>
                  <a:lnTo>
                    <a:pt x="1158" y="99"/>
                  </a:lnTo>
                  <a:lnTo>
                    <a:pt x="1178" y="114"/>
                  </a:lnTo>
                  <a:lnTo>
                    <a:pt x="1198" y="129"/>
                  </a:lnTo>
                  <a:lnTo>
                    <a:pt x="1217" y="144"/>
                  </a:lnTo>
                  <a:lnTo>
                    <a:pt x="1236" y="162"/>
                  </a:lnTo>
                  <a:lnTo>
                    <a:pt x="1253" y="179"/>
                  </a:lnTo>
                  <a:lnTo>
                    <a:pt x="1269" y="196"/>
                  </a:lnTo>
                  <a:lnTo>
                    <a:pt x="1284" y="215"/>
                  </a:lnTo>
                  <a:lnTo>
                    <a:pt x="1297" y="233"/>
                  </a:lnTo>
                  <a:lnTo>
                    <a:pt x="1308" y="253"/>
                  </a:lnTo>
                  <a:lnTo>
                    <a:pt x="1318" y="272"/>
                  </a:lnTo>
                  <a:lnTo>
                    <a:pt x="1325" y="292"/>
                  </a:lnTo>
                  <a:lnTo>
                    <a:pt x="1329" y="311"/>
                  </a:lnTo>
                  <a:lnTo>
                    <a:pt x="1331" y="332"/>
                  </a:lnTo>
                  <a:lnTo>
                    <a:pt x="1331" y="352"/>
                  </a:lnTo>
                  <a:lnTo>
                    <a:pt x="1328" y="372"/>
                  </a:lnTo>
                  <a:close/>
                </a:path>
              </a:pathLst>
            </a:custGeom>
            <a:solidFill>
              <a:srgbClr val="F2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0" name="Freeform 55"/>
            <p:cNvSpPr>
              <a:spLocks/>
            </p:cNvSpPr>
            <p:nvPr/>
          </p:nvSpPr>
          <p:spPr bwMode="auto">
            <a:xfrm>
              <a:off x="3863" y="2101"/>
              <a:ext cx="651" cy="429"/>
            </a:xfrm>
            <a:custGeom>
              <a:avLst/>
              <a:gdLst>
                <a:gd name="T0" fmla="*/ 81 w 1301"/>
                <a:gd name="T1" fmla="*/ 25 h 859"/>
                <a:gd name="T2" fmla="*/ 79 w 1301"/>
                <a:gd name="T3" fmla="*/ 31 h 859"/>
                <a:gd name="T4" fmla="*/ 77 w 1301"/>
                <a:gd name="T5" fmla="*/ 37 h 859"/>
                <a:gd name="T6" fmla="*/ 74 w 1301"/>
                <a:gd name="T7" fmla="*/ 44 h 859"/>
                <a:gd name="T8" fmla="*/ 71 w 1301"/>
                <a:gd name="T9" fmla="*/ 49 h 859"/>
                <a:gd name="T10" fmla="*/ 69 w 1301"/>
                <a:gd name="T11" fmla="*/ 52 h 859"/>
                <a:gd name="T12" fmla="*/ 67 w 1301"/>
                <a:gd name="T13" fmla="*/ 53 h 859"/>
                <a:gd name="T14" fmla="*/ 65 w 1301"/>
                <a:gd name="T15" fmla="*/ 53 h 859"/>
                <a:gd name="T16" fmla="*/ 63 w 1301"/>
                <a:gd name="T17" fmla="*/ 51 h 859"/>
                <a:gd name="T18" fmla="*/ 60 w 1301"/>
                <a:gd name="T19" fmla="*/ 49 h 859"/>
                <a:gd name="T20" fmla="*/ 57 w 1301"/>
                <a:gd name="T21" fmla="*/ 48 h 859"/>
                <a:gd name="T22" fmla="*/ 53 w 1301"/>
                <a:gd name="T23" fmla="*/ 47 h 859"/>
                <a:gd name="T24" fmla="*/ 48 w 1301"/>
                <a:gd name="T25" fmla="*/ 46 h 859"/>
                <a:gd name="T26" fmla="*/ 44 w 1301"/>
                <a:gd name="T27" fmla="*/ 46 h 859"/>
                <a:gd name="T28" fmla="*/ 39 w 1301"/>
                <a:gd name="T29" fmla="*/ 45 h 859"/>
                <a:gd name="T30" fmla="*/ 34 w 1301"/>
                <a:gd name="T31" fmla="*/ 45 h 859"/>
                <a:gd name="T32" fmla="*/ 30 w 1301"/>
                <a:gd name="T33" fmla="*/ 45 h 859"/>
                <a:gd name="T34" fmla="*/ 25 w 1301"/>
                <a:gd name="T35" fmla="*/ 45 h 859"/>
                <a:gd name="T36" fmla="*/ 20 w 1301"/>
                <a:gd name="T37" fmla="*/ 44 h 859"/>
                <a:gd name="T38" fmla="*/ 15 w 1301"/>
                <a:gd name="T39" fmla="*/ 43 h 859"/>
                <a:gd name="T40" fmla="*/ 11 w 1301"/>
                <a:gd name="T41" fmla="*/ 43 h 859"/>
                <a:gd name="T42" fmla="*/ 7 w 1301"/>
                <a:gd name="T43" fmla="*/ 42 h 859"/>
                <a:gd name="T44" fmla="*/ 2 w 1301"/>
                <a:gd name="T45" fmla="*/ 38 h 859"/>
                <a:gd name="T46" fmla="*/ 0 w 1301"/>
                <a:gd name="T47" fmla="*/ 31 h 859"/>
                <a:gd name="T48" fmla="*/ 3 w 1301"/>
                <a:gd name="T49" fmla="*/ 28 h 859"/>
                <a:gd name="T50" fmla="*/ 7 w 1301"/>
                <a:gd name="T51" fmla="*/ 23 h 859"/>
                <a:gd name="T52" fmla="*/ 12 w 1301"/>
                <a:gd name="T53" fmla="*/ 15 h 859"/>
                <a:gd name="T54" fmla="*/ 15 w 1301"/>
                <a:gd name="T55" fmla="*/ 9 h 859"/>
                <a:gd name="T56" fmla="*/ 19 w 1301"/>
                <a:gd name="T57" fmla="*/ 5 h 859"/>
                <a:gd name="T58" fmla="*/ 24 w 1301"/>
                <a:gd name="T59" fmla="*/ 3 h 859"/>
                <a:gd name="T60" fmla="*/ 26 w 1301"/>
                <a:gd name="T61" fmla="*/ 4 h 859"/>
                <a:gd name="T62" fmla="*/ 27 w 1301"/>
                <a:gd name="T63" fmla="*/ 6 h 859"/>
                <a:gd name="T64" fmla="*/ 27 w 1301"/>
                <a:gd name="T65" fmla="*/ 8 h 859"/>
                <a:gd name="T66" fmla="*/ 28 w 1301"/>
                <a:gd name="T67" fmla="*/ 9 h 859"/>
                <a:gd name="T68" fmla="*/ 30 w 1301"/>
                <a:gd name="T69" fmla="*/ 13 h 859"/>
                <a:gd name="T70" fmla="*/ 34 w 1301"/>
                <a:gd name="T71" fmla="*/ 15 h 859"/>
                <a:gd name="T72" fmla="*/ 37 w 1301"/>
                <a:gd name="T73" fmla="*/ 13 h 859"/>
                <a:gd name="T74" fmla="*/ 40 w 1301"/>
                <a:gd name="T75" fmla="*/ 11 h 859"/>
                <a:gd name="T76" fmla="*/ 43 w 1301"/>
                <a:gd name="T77" fmla="*/ 9 h 859"/>
                <a:gd name="T78" fmla="*/ 45 w 1301"/>
                <a:gd name="T79" fmla="*/ 7 h 859"/>
                <a:gd name="T80" fmla="*/ 48 w 1301"/>
                <a:gd name="T81" fmla="*/ 5 h 859"/>
                <a:gd name="T82" fmla="*/ 50 w 1301"/>
                <a:gd name="T83" fmla="*/ 4 h 859"/>
                <a:gd name="T84" fmla="*/ 52 w 1301"/>
                <a:gd name="T85" fmla="*/ 2 h 859"/>
                <a:gd name="T86" fmla="*/ 54 w 1301"/>
                <a:gd name="T87" fmla="*/ 1 h 859"/>
                <a:gd name="T88" fmla="*/ 56 w 1301"/>
                <a:gd name="T89" fmla="*/ 0 h 859"/>
                <a:gd name="T90" fmla="*/ 58 w 1301"/>
                <a:gd name="T91" fmla="*/ 0 h 859"/>
                <a:gd name="T92" fmla="*/ 61 w 1301"/>
                <a:gd name="T93" fmla="*/ 0 h 859"/>
                <a:gd name="T94" fmla="*/ 64 w 1301"/>
                <a:gd name="T95" fmla="*/ 1 h 859"/>
                <a:gd name="T96" fmla="*/ 67 w 1301"/>
                <a:gd name="T97" fmla="*/ 3 h 859"/>
                <a:gd name="T98" fmla="*/ 71 w 1301"/>
                <a:gd name="T99" fmla="*/ 5 h 859"/>
                <a:gd name="T100" fmla="*/ 75 w 1301"/>
                <a:gd name="T101" fmla="*/ 8 h 859"/>
                <a:gd name="T102" fmla="*/ 78 w 1301"/>
                <a:gd name="T103" fmla="*/ 11 h 859"/>
                <a:gd name="T104" fmla="*/ 80 w 1301"/>
                <a:gd name="T105" fmla="*/ 15 h 859"/>
                <a:gd name="T106" fmla="*/ 82 w 1301"/>
                <a:gd name="T107" fmla="*/ 18 h 859"/>
                <a:gd name="T108" fmla="*/ 82 w 1301"/>
                <a:gd name="T109" fmla="*/ 22 h 8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1"/>
                <a:gd name="T166" fmla="*/ 0 h 859"/>
                <a:gd name="T167" fmla="*/ 1301 w 1301"/>
                <a:gd name="T168" fmla="*/ 859 h 8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1" h="859">
                  <a:moveTo>
                    <a:pt x="1297" y="360"/>
                  </a:moveTo>
                  <a:lnTo>
                    <a:pt x="1292" y="382"/>
                  </a:lnTo>
                  <a:lnTo>
                    <a:pt x="1286" y="407"/>
                  </a:lnTo>
                  <a:lnTo>
                    <a:pt x="1277" y="435"/>
                  </a:lnTo>
                  <a:lnTo>
                    <a:pt x="1267" y="466"/>
                  </a:lnTo>
                  <a:lnTo>
                    <a:pt x="1257" y="499"/>
                  </a:lnTo>
                  <a:lnTo>
                    <a:pt x="1246" y="534"/>
                  </a:lnTo>
                  <a:lnTo>
                    <a:pt x="1233" y="569"/>
                  </a:lnTo>
                  <a:lnTo>
                    <a:pt x="1219" y="604"/>
                  </a:lnTo>
                  <a:lnTo>
                    <a:pt x="1205" y="639"/>
                  </a:lnTo>
                  <a:lnTo>
                    <a:pt x="1191" y="673"/>
                  </a:lnTo>
                  <a:lnTo>
                    <a:pt x="1178" y="706"/>
                  </a:lnTo>
                  <a:lnTo>
                    <a:pt x="1163" y="737"/>
                  </a:lnTo>
                  <a:lnTo>
                    <a:pt x="1149" y="766"/>
                  </a:lnTo>
                  <a:lnTo>
                    <a:pt x="1135" y="790"/>
                  </a:lnTo>
                  <a:lnTo>
                    <a:pt x="1121" y="812"/>
                  </a:lnTo>
                  <a:lnTo>
                    <a:pt x="1109" y="829"/>
                  </a:lnTo>
                  <a:lnTo>
                    <a:pt x="1097" y="842"/>
                  </a:lnTo>
                  <a:lnTo>
                    <a:pt x="1086" y="851"/>
                  </a:lnTo>
                  <a:lnTo>
                    <a:pt x="1075" y="857"/>
                  </a:lnTo>
                  <a:lnTo>
                    <a:pt x="1065" y="859"/>
                  </a:lnTo>
                  <a:lnTo>
                    <a:pt x="1054" y="858"/>
                  </a:lnTo>
                  <a:lnTo>
                    <a:pt x="1045" y="855"/>
                  </a:lnTo>
                  <a:lnTo>
                    <a:pt x="1035" y="851"/>
                  </a:lnTo>
                  <a:lnTo>
                    <a:pt x="1024" y="844"/>
                  </a:lnTo>
                  <a:lnTo>
                    <a:pt x="1013" y="836"/>
                  </a:lnTo>
                  <a:lnTo>
                    <a:pt x="1001" y="828"/>
                  </a:lnTo>
                  <a:lnTo>
                    <a:pt x="989" y="819"/>
                  </a:lnTo>
                  <a:lnTo>
                    <a:pt x="975" y="808"/>
                  </a:lnTo>
                  <a:lnTo>
                    <a:pt x="959" y="799"/>
                  </a:lnTo>
                  <a:lnTo>
                    <a:pt x="943" y="791"/>
                  </a:lnTo>
                  <a:lnTo>
                    <a:pt x="924" y="783"/>
                  </a:lnTo>
                  <a:lnTo>
                    <a:pt x="904" y="776"/>
                  </a:lnTo>
                  <a:lnTo>
                    <a:pt x="882" y="770"/>
                  </a:lnTo>
                  <a:lnTo>
                    <a:pt x="860" y="766"/>
                  </a:lnTo>
                  <a:lnTo>
                    <a:pt x="837" y="760"/>
                  </a:lnTo>
                  <a:lnTo>
                    <a:pt x="814" y="755"/>
                  </a:lnTo>
                  <a:lnTo>
                    <a:pt x="790" y="751"/>
                  </a:lnTo>
                  <a:lnTo>
                    <a:pt x="765" y="746"/>
                  </a:lnTo>
                  <a:lnTo>
                    <a:pt x="741" y="743"/>
                  </a:lnTo>
                  <a:lnTo>
                    <a:pt x="717" y="739"/>
                  </a:lnTo>
                  <a:lnTo>
                    <a:pt x="692" y="736"/>
                  </a:lnTo>
                  <a:lnTo>
                    <a:pt x="666" y="733"/>
                  </a:lnTo>
                  <a:lnTo>
                    <a:pt x="642" y="731"/>
                  </a:lnTo>
                  <a:lnTo>
                    <a:pt x="617" y="729"/>
                  </a:lnTo>
                  <a:lnTo>
                    <a:pt x="591" y="728"/>
                  </a:lnTo>
                  <a:lnTo>
                    <a:pt x="567" y="726"/>
                  </a:lnTo>
                  <a:lnTo>
                    <a:pt x="542" y="726"/>
                  </a:lnTo>
                  <a:lnTo>
                    <a:pt x="518" y="726"/>
                  </a:lnTo>
                  <a:lnTo>
                    <a:pt x="492" y="726"/>
                  </a:lnTo>
                  <a:lnTo>
                    <a:pt x="467" y="725"/>
                  </a:lnTo>
                  <a:lnTo>
                    <a:pt x="442" y="724"/>
                  </a:lnTo>
                  <a:lnTo>
                    <a:pt x="415" y="723"/>
                  </a:lnTo>
                  <a:lnTo>
                    <a:pt x="389" y="721"/>
                  </a:lnTo>
                  <a:lnTo>
                    <a:pt x="362" y="717"/>
                  </a:lnTo>
                  <a:lnTo>
                    <a:pt x="336" y="715"/>
                  </a:lnTo>
                  <a:lnTo>
                    <a:pt x="310" y="711"/>
                  </a:lnTo>
                  <a:lnTo>
                    <a:pt x="285" y="708"/>
                  </a:lnTo>
                  <a:lnTo>
                    <a:pt x="260" y="704"/>
                  </a:lnTo>
                  <a:lnTo>
                    <a:pt x="237" y="701"/>
                  </a:lnTo>
                  <a:lnTo>
                    <a:pt x="214" y="698"/>
                  </a:lnTo>
                  <a:lnTo>
                    <a:pt x="193" y="694"/>
                  </a:lnTo>
                  <a:lnTo>
                    <a:pt x="173" y="691"/>
                  </a:lnTo>
                  <a:lnTo>
                    <a:pt x="156" y="687"/>
                  </a:lnTo>
                  <a:lnTo>
                    <a:pt x="140" y="685"/>
                  </a:lnTo>
                  <a:lnTo>
                    <a:pt x="109" y="676"/>
                  </a:lnTo>
                  <a:lnTo>
                    <a:pt x="79" y="660"/>
                  </a:lnTo>
                  <a:lnTo>
                    <a:pt x="50" y="637"/>
                  </a:lnTo>
                  <a:lnTo>
                    <a:pt x="26" y="609"/>
                  </a:lnTo>
                  <a:lnTo>
                    <a:pt x="9" y="579"/>
                  </a:lnTo>
                  <a:lnTo>
                    <a:pt x="0" y="545"/>
                  </a:lnTo>
                  <a:lnTo>
                    <a:pt x="0" y="511"/>
                  </a:lnTo>
                  <a:lnTo>
                    <a:pt x="12" y="477"/>
                  </a:lnTo>
                  <a:lnTo>
                    <a:pt x="18" y="472"/>
                  </a:lnTo>
                  <a:lnTo>
                    <a:pt x="33" y="458"/>
                  </a:lnTo>
                  <a:lnTo>
                    <a:pt x="55" y="435"/>
                  </a:lnTo>
                  <a:lnTo>
                    <a:pt x="82" y="405"/>
                  </a:lnTo>
                  <a:lnTo>
                    <a:pt x="111" y="370"/>
                  </a:lnTo>
                  <a:lnTo>
                    <a:pt x="140" y="331"/>
                  </a:lnTo>
                  <a:lnTo>
                    <a:pt x="167" y="291"/>
                  </a:lnTo>
                  <a:lnTo>
                    <a:pt x="187" y="249"/>
                  </a:lnTo>
                  <a:lnTo>
                    <a:pt x="203" y="212"/>
                  </a:lnTo>
                  <a:lnTo>
                    <a:pt x="221" y="179"/>
                  </a:lnTo>
                  <a:lnTo>
                    <a:pt x="238" y="149"/>
                  </a:lnTo>
                  <a:lnTo>
                    <a:pt x="256" y="123"/>
                  </a:lnTo>
                  <a:lnTo>
                    <a:pt x="276" y="101"/>
                  </a:lnTo>
                  <a:lnTo>
                    <a:pt x="299" y="81"/>
                  </a:lnTo>
                  <a:lnTo>
                    <a:pt x="324" y="66"/>
                  </a:lnTo>
                  <a:lnTo>
                    <a:pt x="353" y="55"/>
                  </a:lnTo>
                  <a:lnTo>
                    <a:pt x="377" y="49"/>
                  </a:lnTo>
                  <a:lnTo>
                    <a:pt x="393" y="50"/>
                  </a:lnTo>
                  <a:lnTo>
                    <a:pt x="405" y="56"/>
                  </a:lnTo>
                  <a:lnTo>
                    <a:pt x="411" y="66"/>
                  </a:lnTo>
                  <a:lnTo>
                    <a:pt x="415" y="79"/>
                  </a:lnTo>
                  <a:lnTo>
                    <a:pt x="418" y="95"/>
                  </a:lnTo>
                  <a:lnTo>
                    <a:pt x="420" y="111"/>
                  </a:lnTo>
                  <a:lnTo>
                    <a:pt x="423" y="127"/>
                  </a:lnTo>
                  <a:lnTo>
                    <a:pt x="424" y="129"/>
                  </a:lnTo>
                  <a:lnTo>
                    <a:pt x="426" y="132"/>
                  </a:lnTo>
                  <a:lnTo>
                    <a:pt x="427" y="135"/>
                  </a:lnTo>
                  <a:lnTo>
                    <a:pt x="428" y="138"/>
                  </a:lnTo>
                  <a:lnTo>
                    <a:pt x="438" y="156"/>
                  </a:lnTo>
                  <a:lnTo>
                    <a:pt x="450" y="178"/>
                  </a:lnTo>
                  <a:lnTo>
                    <a:pt x="462" y="200"/>
                  </a:lnTo>
                  <a:lnTo>
                    <a:pt x="479" y="219"/>
                  </a:lnTo>
                  <a:lnTo>
                    <a:pt x="497" y="234"/>
                  </a:lnTo>
                  <a:lnTo>
                    <a:pt x="518" y="242"/>
                  </a:lnTo>
                  <a:lnTo>
                    <a:pt x="542" y="241"/>
                  </a:lnTo>
                  <a:lnTo>
                    <a:pt x="568" y="227"/>
                  </a:lnTo>
                  <a:lnTo>
                    <a:pt x="579" y="221"/>
                  </a:lnTo>
                  <a:lnTo>
                    <a:pt x="590" y="214"/>
                  </a:lnTo>
                  <a:lnTo>
                    <a:pt x="602" y="207"/>
                  </a:lnTo>
                  <a:lnTo>
                    <a:pt x="615" y="199"/>
                  </a:lnTo>
                  <a:lnTo>
                    <a:pt x="628" y="191"/>
                  </a:lnTo>
                  <a:lnTo>
                    <a:pt x="643" y="180"/>
                  </a:lnTo>
                  <a:lnTo>
                    <a:pt x="659" y="169"/>
                  </a:lnTo>
                  <a:lnTo>
                    <a:pt x="677" y="156"/>
                  </a:lnTo>
                  <a:lnTo>
                    <a:pt x="691" y="144"/>
                  </a:lnTo>
                  <a:lnTo>
                    <a:pt x="704" y="134"/>
                  </a:lnTo>
                  <a:lnTo>
                    <a:pt x="718" y="123"/>
                  </a:lnTo>
                  <a:lnTo>
                    <a:pt x="732" y="112"/>
                  </a:lnTo>
                  <a:lnTo>
                    <a:pt x="746" y="102"/>
                  </a:lnTo>
                  <a:lnTo>
                    <a:pt x="758" y="93"/>
                  </a:lnTo>
                  <a:lnTo>
                    <a:pt x="772" y="82"/>
                  </a:lnTo>
                  <a:lnTo>
                    <a:pt x="785" y="73"/>
                  </a:lnTo>
                  <a:lnTo>
                    <a:pt x="798" y="64"/>
                  </a:lnTo>
                  <a:lnTo>
                    <a:pt x="809" y="56"/>
                  </a:lnTo>
                  <a:lnTo>
                    <a:pt x="821" y="48"/>
                  </a:lnTo>
                  <a:lnTo>
                    <a:pt x="832" y="40"/>
                  </a:lnTo>
                  <a:lnTo>
                    <a:pt x="841" y="33"/>
                  </a:lnTo>
                  <a:lnTo>
                    <a:pt x="852" y="27"/>
                  </a:lnTo>
                  <a:lnTo>
                    <a:pt x="860" y="21"/>
                  </a:lnTo>
                  <a:lnTo>
                    <a:pt x="868" y="15"/>
                  </a:lnTo>
                  <a:lnTo>
                    <a:pt x="878" y="8"/>
                  </a:lnTo>
                  <a:lnTo>
                    <a:pt x="890" y="4"/>
                  </a:lnTo>
                  <a:lnTo>
                    <a:pt x="901" y="2"/>
                  </a:lnTo>
                  <a:lnTo>
                    <a:pt x="914" y="0"/>
                  </a:lnTo>
                  <a:lnTo>
                    <a:pt x="925" y="0"/>
                  </a:lnTo>
                  <a:lnTo>
                    <a:pt x="939" y="3"/>
                  </a:lnTo>
                  <a:lnTo>
                    <a:pt x="953" y="5"/>
                  </a:lnTo>
                  <a:lnTo>
                    <a:pt x="967" y="10"/>
                  </a:lnTo>
                  <a:lnTo>
                    <a:pt x="982" y="15"/>
                  </a:lnTo>
                  <a:lnTo>
                    <a:pt x="998" y="22"/>
                  </a:lnTo>
                  <a:lnTo>
                    <a:pt x="1014" y="30"/>
                  </a:lnTo>
                  <a:lnTo>
                    <a:pt x="1031" y="40"/>
                  </a:lnTo>
                  <a:lnTo>
                    <a:pt x="1050" y="49"/>
                  </a:lnTo>
                  <a:lnTo>
                    <a:pt x="1068" y="59"/>
                  </a:lnTo>
                  <a:lnTo>
                    <a:pt x="1088" y="71"/>
                  </a:lnTo>
                  <a:lnTo>
                    <a:pt x="1109" y="82"/>
                  </a:lnTo>
                  <a:lnTo>
                    <a:pt x="1129" y="95"/>
                  </a:lnTo>
                  <a:lnTo>
                    <a:pt x="1150" y="109"/>
                  </a:lnTo>
                  <a:lnTo>
                    <a:pt x="1171" y="124"/>
                  </a:lnTo>
                  <a:lnTo>
                    <a:pt x="1189" y="139"/>
                  </a:lnTo>
                  <a:lnTo>
                    <a:pt x="1208" y="155"/>
                  </a:lnTo>
                  <a:lnTo>
                    <a:pt x="1225" y="171"/>
                  </a:lnTo>
                  <a:lnTo>
                    <a:pt x="1241" y="188"/>
                  </a:lnTo>
                  <a:lnTo>
                    <a:pt x="1255" y="207"/>
                  </a:lnTo>
                  <a:lnTo>
                    <a:pt x="1267" y="225"/>
                  </a:lnTo>
                  <a:lnTo>
                    <a:pt x="1278" y="244"/>
                  </a:lnTo>
                  <a:lnTo>
                    <a:pt x="1287" y="262"/>
                  </a:lnTo>
                  <a:lnTo>
                    <a:pt x="1294" y="282"/>
                  </a:lnTo>
                  <a:lnTo>
                    <a:pt x="1299" y="301"/>
                  </a:lnTo>
                  <a:lnTo>
                    <a:pt x="1301" y="321"/>
                  </a:lnTo>
                  <a:lnTo>
                    <a:pt x="1301" y="340"/>
                  </a:lnTo>
                  <a:lnTo>
                    <a:pt x="1297" y="360"/>
                  </a:lnTo>
                  <a:close/>
                </a:path>
              </a:pathLst>
            </a:cu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1" name="Freeform 56"/>
            <p:cNvSpPr>
              <a:spLocks/>
            </p:cNvSpPr>
            <p:nvPr/>
          </p:nvSpPr>
          <p:spPr bwMode="auto">
            <a:xfrm>
              <a:off x="3868" y="2109"/>
              <a:ext cx="636" cy="410"/>
            </a:xfrm>
            <a:custGeom>
              <a:avLst/>
              <a:gdLst>
                <a:gd name="T0" fmla="*/ 3 w 1272"/>
                <a:gd name="T1" fmla="*/ 27 h 821"/>
                <a:gd name="T2" fmla="*/ 7 w 1272"/>
                <a:gd name="T3" fmla="*/ 22 h 821"/>
                <a:gd name="T4" fmla="*/ 12 w 1272"/>
                <a:gd name="T5" fmla="*/ 15 h 821"/>
                <a:gd name="T6" fmla="*/ 15 w 1272"/>
                <a:gd name="T7" fmla="*/ 8 h 821"/>
                <a:gd name="T8" fmla="*/ 19 w 1272"/>
                <a:gd name="T9" fmla="*/ 4 h 821"/>
                <a:gd name="T10" fmla="*/ 24 w 1272"/>
                <a:gd name="T11" fmla="*/ 2 h 821"/>
                <a:gd name="T12" fmla="*/ 27 w 1272"/>
                <a:gd name="T13" fmla="*/ 4 h 821"/>
                <a:gd name="T14" fmla="*/ 27 w 1272"/>
                <a:gd name="T15" fmla="*/ 7 h 821"/>
                <a:gd name="T16" fmla="*/ 28 w 1272"/>
                <a:gd name="T17" fmla="*/ 12 h 821"/>
                <a:gd name="T18" fmla="*/ 31 w 1272"/>
                <a:gd name="T19" fmla="*/ 15 h 821"/>
                <a:gd name="T20" fmla="*/ 36 w 1272"/>
                <a:gd name="T21" fmla="*/ 14 h 821"/>
                <a:gd name="T22" fmla="*/ 39 w 1272"/>
                <a:gd name="T23" fmla="*/ 12 h 821"/>
                <a:gd name="T24" fmla="*/ 43 w 1272"/>
                <a:gd name="T25" fmla="*/ 8 h 821"/>
                <a:gd name="T26" fmla="*/ 47 w 1272"/>
                <a:gd name="T27" fmla="*/ 6 h 821"/>
                <a:gd name="T28" fmla="*/ 51 w 1272"/>
                <a:gd name="T29" fmla="*/ 3 h 821"/>
                <a:gd name="T30" fmla="*/ 53 w 1272"/>
                <a:gd name="T31" fmla="*/ 1 h 821"/>
                <a:gd name="T32" fmla="*/ 56 w 1272"/>
                <a:gd name="T33" fmla="*/ 0 h 821"/>
                <a:gd name="T34" fmla="*/ 58 w 1272"/>
                <a:gd name="T35" fmla="*/ 0 h 821"/>
                <a:gd name="T36" fmla="*/ 60 w 1272"/>
                <a:gd name="T37" fmla="*/ 0 h 821"/>
                <a:gd name="T38" fmla="*/ 63 w 1272"/>
                <a:gd name="T39" fmla="*/ 1 h 821"/>
                <a:gd name="T40" fmla="*/ 66 w 1272"/>
                <a:gd name="T41" fmla="*/ 3 h 821"/>
                <a:gd name="T42" fmla="*/ 70 w 1272"/>
                <a:gd name="T43" fmla="*/ 5 h 821"/>
                <a:gd name="T44" fmla="*/ 73 w 1272"/>
                <a:gd name="T45" fmla="*/ 8 h 821"/>
                <a:gd name="T46" fmla="*/ 76 w 1272"/>
                <a:gd name="T47" fmla="*/ 11 h 821"/>
                <a:gd name="T48" fmla="*/ 79 w 1272"/>
                <a:gd name="T49" fmla="*/ 14 h 821"/>
                <a:gd name="T50" fmla="*/ 80 w 1272"/>
                <a:gd name="T51" fmla="*/ 18 h 821"/>
                <a:gd name="T52" fmla="*/ 80 w 1272"/>
                <a:gd name="T53" fmla="*/ 21 h 821"/>
                <a:gd name="T54" fmla="*/ 77 w 1272"/>
                <a:gd name="T55" fmla="*/ 32 h 821"/>
                <a:gd name="T56" fmla="*/ 72 w 1272"/>
                <a:gd name="T57" fmla="*/ 44 h 821"/>
                <a:gd name="T58" fmla="*/ 68 w 1272"/>
                <a:gd name="T59" fmla="*/ 50 h 821"/>
                <a:gd name="T60" fmla="*/ 66 w 1272"/>
                <a:gd name="T61" fmla="*/ 51 h 821"/>
                <a:gd name="T62" fmla="*/ 64 w 1272"/>
                <a:gd name="T63" fmla="*/ 50 h 821"/>
                <a:gd name="T64" fmla="*/ 62 w 1272"/>
                <a:gd name="T65" fmla="*/ 49 h 821"/>
                <a:gd name="T66" fmla="*/ 59 w 1272"/>
                <a:gd name="T67" fmla="*/ 47 h 821"/>
                <a:gd name="T68" fmla="*/ 56 w 1272"/>
                <a:gd name="T69" fmla="*/ 46 h 821"/>
                <a:gd name="T70" fmla="*/ 52 w 1272"/>
                <a:gd name="T71" fmla="*/ 45 h 821"/>
                <a:gd name="T72" fmla="*/ 47 w 1272"/>
                <a:gd name="T73" fmla="*/ 44 h 821"/>
                <a:gd name="T74" fmla="*/ 43 w 1272"/>
                <a:gd name="T75" fmla="*/ 44 h 821"/>
                <a:gd name="T76" fmla="*/ 38 w 1272"/>
                <a:gd name="T77" fmla="*/ 43 h 821"/>
                <a:gd name="T78" fmla="*/ 34 w 1272"/>
                <a:gd name="T79" fmla="*/ 43 h 821"/>
                <a:gd name="T80" fmla="*/ 29 w 1272"/>
                <a:gd name="T81" fmla="*/ 43 h 821"/>
                <a:gd name="T82" fmla="*/ 24 w 1272"/>
                <a:gd name="T83" fmla="*/ 43 h 821"/>
                <a:gd name="T84" fmla="*/ 19 w 1272"/>
                <a:gd name="T85" fmla="*/ 42 h 821"/>
                <a:gd name="T86" fmla="*/ 15 w 1272"/>
                <a:gd name="T87" fmla="*/ 42 h 821"/>
                <a:gd name="T88" fmla="*/ 11 w 1272"/>
                <a:gd name="T89" fmla="*/ 41 h 821"/>
                <a:gd name="T90" fmla="*/ 7 w 1272"/>
                <a:gd name="T91" fmla="*/ 40 h 821"/>
                <a:gd name="T92" fmla="*/ 2 w 1272"/>
                <a:gd name="T93" fmla="*/ 36 h 821"/>
                <a:gd name="T94" fmla="*/ 0 w 1272"/>
                <a:gd name="T95" fmla="*/ 30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2"/>
                <a:gd name="T145" fmla="*/ 0 h 821"/>
                <a:gd name="T146" fmla="*/ 1272 w 1272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2" h="821">
                  <a:moveTo>
                    <a:pt x="12" y="461"/>
                  </a:moveTo>
                  <a:lnTo>
                    <a:pt x="18" y="457"/>
                  </a:lnTo>
                  <a:lnTo>
                    <a:pt x="33" y="442"/>
                  </a:lnTo>
                  <a:lnTo>
                    <a:pt x="54" y="420"/>
                  </a:lnTo>
                  <a:lnTo>
                    <a:pt x="80" y="391"/>
                  </a:lnTo>
                  <a:lnTo>
                    <a:pt x="109" y="358"/>
                  </a:lnTo>
                  <a:lnTo>
                    <a:pt x="137" y="321"/>
                  </a:lnTo>
                  <a:lnTo>
                    <a:pt x="162" y="282"/>
                  </a:lnTo>
                  <a:lnTo>
                    <a:pt x="183" y="241"/>
                  </a:lnTo>
                  <a:lnTo>
                    <a:pt x="200" y="203"/>
                  </a:lnTo>
                  <a:lnTo>
                    <a:pt x="217" y="170"/>
                  </a:lnTo>
                  <a:lnTo>
                    <a:pt x="236" y="140"/>
                  </a:lnTo>
                  <a:lnTo>
                    <a:pt x="254" y="113"/>
                  </a:lnTo>
                  <a:lnTo>
                    <a:pt x="276" y="90"/>
                  </a:lnTo>
                  <a:lnTo>
                    <a:pt x="299" y="72"/>
                  </a:lnTo>
                  <a:lnTo>
                    <a:pt x="327" y="57"/>
                  </a:lnTo>
                  <a:lnTo>
                    <a:pt x="357" y="45"/>
                  </a:lnTo>
                  <a:lnTo>
                    <a:pt x="384" y="41"/>
                  </a:lnTo>
                  <a:lnTo>
                    <a:pt x="402" y="43"/>
                  </a:lnTo>
                  <a:lnTo>
                    <a:pt x="412" y="53"/>
                  </a:lnTo>
                  <a:lnTo>
                    <a:pt x="418" y="67"/>
                  </a:lnTo>
                  <a:lnTo>
                    <a:pt x="420" y="86"/>
                  </a:lnTo>
                  <a:lnTo>
                    <a:pt x="420" y="106"/>
                  </a:lnTo>
                  <a:lnTo>
                    <a:pt x="422" y="127"/>
                  </a:lnTo>
                  <a:lnTo>
                    <a:pt x="427" y="147"/>
                  </a:lnTo>
                  <a:lnTo>
                    <a:pt x="435" y="169"/>
                  </a:lnTo>
                  <a:lnTo>
                    <a:pt x="447" y="193"/>
                  </a:lnTo>
                  <a:lnTo>
                    <a:pt x="460" y="218"/>
                  </a:lnTo>
                  <a:lnTo>
                    <a:pt x="477" y="240"/>
                  </a:lnTo>
                  <a:lnTo>
                    <a:pt x="496" y="255"/>
                  </a:lnTo>
                  <a:lnTo>
                    <a:pt x="518" y="262"/>
                  </a:lnTo>
                  <a:lnTo>
                    <a:pt x="543" y="257"/>
                  </a:lnTo>
                  <a:lnTo>
                    <a:pt x="571" y="237"/>
                  </a:lnTo>
                  <a:lnTo>
                    <a:pt x="586" y="222"/>
                  </a:lnTo>
                  <a:lnTo>
                    <a:pt x="603" y="207"/>
                  </a:lnTo>
                  <a:lnTo>
                    <a:pt x="622" y="192"/>
                  </a:lnTo>
                  <a:lnTo>
                    <a:pt x="641" y="176"/>
                  </a:lnTo>
                  <a:lnTo>
                    <a:pt x="662" y="159"/>
                  </a:lnTo>
                  <a:lnTo>
                    <a:pt x="683" y="143"/>
                  </a:lnTo>
                  <a:lnTo>
                    <a:pt x="703" y="127"/>
                  </a:lnTo>
                  <a:lnTo>
                    <a:pt x="724" y="112"/>
                  </a:lnTo>
                  <a:lnTo>
                    <a:pt x="745" y="96"/>
                  </a:lnTo>
                  <a:lnTo>
                    <a:pt x="764" y="82"/>
                  </a:lnTo>
                  <a:lnTo>
                    <a:pt x="784" y="68"/>
                  </a:lnTo>
                  <a:lnTo>
                    <a:pt x="802" y="56"/>
                  </a:lnTo>
                  <a:lnTo>
                    <a:pt x="820" y="43"/>
                  </a:lnTo>
                  <a:lnTo>
                    <a:pt x="835" y="33"/>
                  </a:lnTo>
                  <a:lnTo>
                    <a:pt x="848" y="23"/>
                  </a:lnTo>
                  <a:lnTo>
                    <a:pt x="860" y="15"/>
                  </a:lnTo>
                  <a:lnTo>
                    <a:pt x="870" y="10"/>
                  </a:lnTo>
                  <a:lnTo>
                    <a:pt x="881" y="5"/>
                  </a:lnTo>
                  <a:lnTo>
                    <a:pt x="892" y="2"/>
                  </a:lnTo>
                  <a:lnTo>
                    <a:pt x="903" y="0"/>
                  </a:lnTo>
                  <a:lnTo>
                    <a:pt x="914" y="0"/>
                  </a:lnTo>
                  <a:lnTo>
                    <a:pt x="926" y="3"/>
                  </a:lnTo>
                  <a:lnTo>
                    <a:pt x="938" y="5"/>
                  </a:lnTo>
                  <a:lnTo>
                    <a:pt x="952" y="10"/>
                  </a:lnTo>
                  <a:lnTo>
                    <a:pt x="965" y="15"/>
                  </a:lnTo>
                  <a:lnTo>
                    <a:pt x="980" y="21"/>
                  </a:lnTo>
                  <a:lnTo>
                    <a:pt x="995" y="29"/>
                  </a:lnTo>
                  <a:lnTo>
                    <a:pt x="1011" y="37"/>
                  </a:lnTo>
                  <a:lnTo>
                    <a:pt x="1027" y="48"/>
                  </a:lnTo>
                  <a:lnTo>
                    <a:pt x="1045" y="57"/>
                  </a:lnTo>
                  <a:lnTo>
                    <a:pt x="1065" y="68"/>
                  </a:lnTo>
                  <a:lnTo>
                    <a:pt x="1085" y="80"/>
                  </a:lnTo>
                  <a:lnTo>
                    <a:pt x="1105" y="93"/>
                  </a:lnTo>
                  <a:lnTo>
                    <a:pt x="1125" y="105"/>
                  </a:lnTo>
                  <a:lnTo>
                    <a:pt x="1144" y="119"/>
                  </a:lnTo>
                  <a:lnTo>
                    <a:pt x="1163" y="134"/>
                  </a:lnTo>
                  <a:lnTo>
                    <a:pt x="1181" y="149"/>
                  </a:lnTo>
                  <a:lnTo>
                    <a:pt x="1197" y="165"/>
                  </a:lnTo>
                  <a:lnTo>
                    <a:pt x="1212" y="181"/>
                  </a:lnTo>
                  <a:lnTo>
                    <a:pt x="1227" y="199"/>
                  </a:lnTo>
                  <a:lnTo>
                    <a:pt x="1239" y="216"/>
                  </a:lnTo>
                  <a:lnTo>
                    <a:pt x="1249" y="234"/>
                  </a:lnTo>
                  <a:lnTo>
                    <a:pt x="1258" y="253"/>
                  </a:lnTo>
                  <a:lnTo>
                    <a:pt x="1265" y="271"/>
                  </a:lnTo>
                  <a:lnTo>
                    <a:pt x="1270" y="290"/>
                  </a:lnTo>
                  <a:lnTo>
                    <a:pt x="1272" y="309"/>
                  </a:lnTo>
                  <a:lnTo>
                    <a:pt x="1272" y="328"/>
                  </a:lnTo>
                  <a:lnTo>
                    <a:pt x="1269" y="347"/>
                  </a:lnTo>
                  <a:lnTo>
                    <a:pt x="1257" y="392"/>
                  </a:lnTo>
                  <a:lnTo>
                    <a:pt x="1240" y="449"/>
                  </a:lnTo>
                  <a:lnTo>
                    <a:pt x="1219" y="512"/>
                  </a:lnTo>
                  <a:lnTo>
                    <a:pt x="1195" y="579"/>
                  </a:lnTo>
                  <a:lnTo>
                    <a:pt x="1169" y="645"/>
                  </a:lnTo>
                  <a:lnTo>
                    <a:pt x="1142" y="704"/>
                  </a:lnTo>
                  <a:lnTo>
                    <a:pt x="1116" y="755"/>
                  </a:lnTo>
                  <a:lnTo>
                    <a:pt x="1090" y="792"/>
                  </a:lnTo>
                  <a:lnTo>
                    <a:pt x="1079" y="805"/>
                  </a:lnTo>
                  <a:lnTo>
                    <a:pt x="1067" y="813"/>
                  </a:lnTo>
                  <a:lnTo>
                    <a:pt x="1057" y="819"/>
                  </a:lnTo>
                  <a:lnTo>
                    <a:pt x="1047" y="821"/>
                  </a:lnTo>
                  <a:lnTo>
                    <a:pt x="1036" y="821"/>
                  </a:lnTo>
                  <a:lnTo>
                    <a:pt x="1027" y="819"/>
                  </a:lnTo>
                  <a:lnTo>
                    <a:pt x="1017" y="814"/>
                  </a:lnTo>
                  <a:lnTo>
                    <a:pt x="1006" y="808"/>
                  </a:lnTo>
                  <a:lnTo>
                    <a:pt x="995" y="800"/>
                  </a:lnTo>
                  <a:lnTo>
                    <a:pt x="982" y="792"/>
                  </a:lnTo>
                  <a:lnTo>
                    <a:pt x="969" y="784"/>
                  </a:lnTo>
                  <a:lnTo>
                    <a:pt x="956" y="775"/>
                  </a:lnTo>
                  <a:lnTo>
                    <a:pt x="941" y="767"/>
                  </a:lnTo>
                  <a:lnTo>
                    <a:pt x="925" y="759"/>
                  </a:lnTo>
                  <a:lnTo>
                    <a:pt x="906" y="751"/>
                  </a:lnTo>
                  <a:lnTo>
                    <a:pt x="886" y="745"/>
                  </a:lnTo>
                  <a:lnTo>
                    <a:pt x="866" y="739"/>
                  </a:lnTo>
                  <a:lnTo>
                    <a:pt x="844" y="734"/>
                  </a:lnTo>
                  <a:lnTo>
                    <a:pt x="821" y="730"/>
                  </a:lnTo>
                  <a:lnTo>
                    <a:pt x="798" y="725"/>
                  </a:lnTo>
                  <a:lnTo>
                    <a:pt x="775" y="721"/>
                  </a:lnTo>
                  <a:lnTo>
                    <a:pt x="751" y="717"/>
                  </a:lnTo>
                  <a:lnTo>
                    <a:pt x="726" y="715"/>
                  </a:lnTo>
                  <a:lnTo>
                    <a:pt x="702" y="711"/>
                  </a:lnTo>
                  <a:lnTo>
                    <a:pt x="678" y="709"/>
                  </a:lnTo>
                  <a:lnTo>
                    <a:pt x="653" y="707"/>
                  </a:lnTo>
                  <a:lnTo>
                    <a:pt x="629" y="704"/>
                  </a:lnTo>
                  <a:lnTo>
                    <a:pt x="603" y="703"/>
                  </a:lnTo>
                  <a:lnTo>
                    <a:pt x="579" y="702"/>
                  </a:lnTo>
                  <a:lnTo>
                    <a:pt x="555" y="702"/>
                  </a:lnTo>
                  <a:lnTo>
                    <a:pt x="531" y="702"/>
                  </a:lnTo>
                  <a:lnTo>
                    <a:pt x="506" y="702"/>
                  </a:lnTo>
                  <a:lnTo>
                    <a:pt x="482" y="702"/>
                  </a:lnTo>
                  <a:lnTo>
                    <a:pt x="457" y="701"/>
                  </a:lnTo>
                  <a:lnTo>
                    <a:pt x="432" y="700"/>
                  </a:lnTo>
                  <a:lnTo>
                    <a:pt x="406" y="698"/>
                  </a:lnTo>
                  <a:lnTo>
                    <a:pt x="381" y="696"/>
                  </a:lnTo>
                  <a:lnTo>
                    <a:pt x="354" y="693"/>
                  </a:lnTo>
                  <a:lnTo>
                    <a:pt x="329" y="691"/>
                  </a:lnTo>
                  <a:lnTo>
                    <a:pt x="304" y="687"/>
                  </a:lnTo>
                  <a:lnTo>
                    <a:pt x="278" y="684"/>
                  </a:lnTo>
                  <a:lnTo>
                    <a:pt x="254" y="680"/>
                  </a:lnTo>
                  <a:lnTo>
                    <a:pt x="231" y="677"/>
                  </a:lnTo>
                  <a:lnTo>
                    <a:pt x="209" y="673"/>
                  </a:lnTo>
                  <a:lnTo>
                    <a:pt x="189" y="670"/>
                  </a:lnTo>
                  <a:lnTo>
                    <a:pt x="170" y="668"/>
                  </a:lnTo>
                  <a:lnTo>
                    <a:pt x="153" y="664"/>
                  </a:lnTo>
                  <a:lnTo>
                    <a:pt x="137" y="662"/>
                  </a:lnTo>
                  <a:lnTo>
                    <a:pt x="107" y="653"/>
                  </a:lnTo>
                  <a:lnTo>
                    <a:pt x="77" y="638"/>
                  </a:lnTo>
                  <a:lnTo>
                    <a:pt x="49" y="616"/>
                  </a:lnTo>
                  <a:lnTo>
                    <a:pt x="26" y="589"/>
                  </a:lnTo>
                  <a:lnTo>
                    <a:pt x="9" y="559"/>
                  </a:lnTo>
                  <a:lnTo>
                    <a:pt x="0" y="527"/>
                  </a:lnTo>
                  <a:lnTo>
                    <a:pt x="0" y="494"/>
                  </a:lnTo>
                  <a:lnTo>
                    <a:pt x="12" y="461"/>
                  </a:lnTo>
                  <a:close/>
                </a:path>
              </a:pathLst>
            </a:custGeom>
            <a:solidFill>
              <a:srgbClr val="ED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2" name="Freeform 57"/>
            <p:cNvSpPr>
              <a:spLocks/>
            </p:cNvSpPr>
            <p:nvPr/>
          </p:nvSpPr>
          <p:spPr bwMode="auto">
            <a:xfrm>
              <a:off x="3523" y="2322"/>
              <a:ext cx="882" cy="414"/>
            </a:xfrm>
            <a:custGeom>
              <a:avLst/>
              <a:gdLst>
                <a:gd name="T0" fmla="*/ 17 w 1763"/>
                <a:gd name="T1" fmla="*/ 34 h 828"/>
                <a:gd name="T2" fmla="*/ 14 w 1763"/>
                <a:gd name="T3" fmla="*/ 32 h 828"/>
                <a:gd name="T4" fmla="*/ 11 w 1763"/>
                <a:gd name="T5" fmla="*/ 30 h 828"/>
                <a:gd name="T6" fmla="*/ 7 w 1763"/>
                <a:gd name="T7" fmla="*/ 28 h 828"/>
                <a:gd name="T8" fmla="*/ 3 w 1763"/>
                <a:gd name="T9" fmla="*/ 24 h 828"/>
                <a:gd name="T10" fmla="*/ 1 w 1763"/>
                <a:gd name="T11" fmla="*/ 20 h 828"/>
                <a:gd name="T12" fmla="*/ 1 w 1763"/>
                <a:gd name="T13" fmla="*/ 13 h 828"/>
                <a:gd name="T14" fmla="*/ 3 w 1763"/>
                <a:gd name="T15" fmla="*/ 8 h 828"/>
                <a:gd name="T16" fmla="*/ 6 w 1763"/>
                <a:gd name="T17" fmla="*/ 7 h 828"/>
                <a:gd name="T18" fmla="*/ 8 w 1763"/>
                <a:gd name="T19" fmla="*/ 6 h 828"/>
                <a:gd name="T20" fmla="*/ 11 w 1763"/>
                <a:gd name="T21" fmla="*/ 7 h 828"/>
                <a:gd name="T22" fmla="*/ 14 w 1763"/>
                <a:gd name="T23" fmla="*/ 8 h 828"/>
                <a:gd name="T24" fmla="*/ 17 w 1763"/>
                <a:gd name="T25" fmla="*/ 9 h 828"/>
                <a:gd name="T26" fmla="*/ 19 w 1763"/>
                <a:gd name="T27" fmla="*/ 10 h 828"/>
                <a:gd name="T28" fmla="*/ 23 w 1763"/>
                <a:gd name="T29" fmla="*/ 9 h 828"/>
                <a:gd name="T30" fmla="*/ 27 w 1763"/>
                <a:gd name="T31" fmla="*/ 7 h 828"/>
                <a:gd name="T32" fmla="*/ 29 w 1763"/>
                <a:gd name="T33" fmla="*/ 5 h 828"/>
                <a:gd name="T34" fmla="*/ 31 w 1763"/>
                <a:gd name="T35" fmla="*/ 2 h 828"/>
                <a:gd name="T36" fmla="*/ 33 w 1763"/>
                <a:gd name="T37" fmla="*/ 1 h 828"/>
                <a:gd name="T38" fmla="*/ 36 w 1763"/>
                <a:gd name="T39" fmla="*/ 5 h 828"/>
                <a:gd name="T40" fmla="*/ 39 w 1763"/>
                <a:gd name="T41" fmla="*/ 12 h 828"/>
                <a:gd name="T42" fmla="*/ 42 w 1763"/>
                <a:gd name="T43" fmla="*/ 17 h 828"/>
                <a:gd name="T44" fmla="*/ 45 w 1763"/>
                <a:gd name="T45" fmla="*/ 19 h 828"/>
                <a:gd name="T46" fmla="*/ 49 w 1763"/>
                <a:gd name="T47" fmla="*/ 21 h 828"/>
                <a:gd name="T48" fmla="*/ 55 w 1763"/>
                <a:gd name="T49" fmla="*/ 23 h 828"/>
                <a:gd name="T50" fmla="*/ 60 w 1763"/>
                <a:gd name="T51" fmla="*/ 24 h 828"/>
                <a:gd name="T52" fmla="*/ 66 w 1763"/>
                <a:gd name="T53" fmla="*/ 25 h 828"/>
                <a:gd name="T54" fmla="*/ 72 w 1763"/>
                <a:gd name="T55" fmla="*/ 25 h 828"/>
                <a:gd name="T56" fmla="*/ 79 w 1763"/>
                <a:gd name="T57" fmla="*/ 26 h 828"/>
                <a:gd name="T58" fmla="*/ 87 w 1763"/>
                <a:gd name="T59" fmla="*/ 27 h 828"/>
                <a:gd name="T60" fmla="*/ 94 w 1763"/>
                <a:gd name="T61" fmla="*/ 28 h 828"/>
                <a:gd name="T62" fmla="*/ 99 w 1763"/>
                <a:gd name="T63" fmla="*/ 30 h 828"/>
                <a:gd name="T64" fmla="*/ 103 w 1763"/>
                <a:gd name="T65" fmla="*/ 33 h 828"/>
                <a:gd name="T66" fmla="*/ 107 w 1763"/>
                <a:gd name="T67" fmla="*/ 37 h 828"/>
                <a:gd name="T68" fmla="*/ 110 w 1763"/>
                <a:gd name="T69" fmla="*/ 42 h 828"/>
                <a:gd name="T70" fmla="*/ 111 w 1763"/>
                <a:gd name="T71" fmla="*/ 46 h 828"/>
                <a:gd name="T72" fmla="*/ 108 w 1763"/>
                <a:gd name="T73" fmla="*/ 50 h 828"/>
                <a:gd name="T74" fmla="*/ 102 w 1763"/>
                <a:gd name="T75" fmla="*/ 52 h 828"/>
                <a:gd name="T76" fmla="*/ 93 w 1763"/>
                <a:gd name="T77" fmla="*/ 52 h 828"/>
                <a:gd name="T78" fmla="*/ 84 w 1763"/>
                <a:gd name="T79" fmla="*/ 50 h 828"/>
                <a:gd name="T80" fmla="*/ 76 w 1763"/>
                <a:gd name="T81" fmla="*/ 47 h 828"/>
                <a:gd name="T82" fmla="*/ 67 w 1763"/>
                <a:gd name="T83" fmla="*/ 44 h 828"/>
                <a:gd name="T84" fmla="*/ 61 w 1763"/>
                <a:gd name="T85" fmla="*/ 41 h 828"/>
                <a:gd name="T86" fmla="*/ 55 w 1763"/>
                <a:gd name="T87" fmla="*/ 38 h 828"/>
                <a:gd name="T88" fmla="*/ 51 w 1763"/>
                <a:gd name="T89" fmla="*/ 37 h 828"/>
                <a:gd name="T90" fmla="*/ 46 w 1763"/>
                <a:gd name="T91" fmla="*/ 36 h 828"/>
                <a:gd name="T92" fmla="*/ 43 w 1763"/>
                <a:gd name="T93" fmla="*/ 36 h 828"/>
                <a:gd name="T94" fmla="*/ 40 w 1763"/>
                <a:gd name="T95" fmla="*/ 37 h 828"/>
                <a:gd name="T96" fmla="*/ 37 w 1763"/>
                <a:gd name="T97" fmla="*/ 38 h 828"/>
                <a:gd name="T98" fmla="*/ 35 w 1763"/>
                <a:gd name="T99" fmla="*/ 40 h 828"/>
                <a:gd name="T100" fmla="*/ 31 w 1763"/>
                <a:gd name="T101" fmla="*/ 41 h 828"/>
                <a:gd name="T102" fmla="*/ 27 w 1763"/>
                <a:gd name="T103" fmla="*/ 40 h 828"/>
                <a:gd name="T104" fmla="*/ 22 w 1763"/>
                <a:gd name="T105" fmla="*/ 37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3"/>
                <a:gd name="T160" fmla="*/ 0 h 828"/>
                <a:gd name="T161" fmla="*/ 1763 w 1763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3" h="828">
                  <a:moveTo>
                    <a:pt x="269" y="536"/>
                  </a:moveTo>
                  <a:lnTo>
                    <a:pt x="267" y="534"/>
                  </a:lnTo>
                  <a:lnTo>
                    <a:pt x="260" y="531"/>
                  </a:lnTo>
                  <a:lnTo>
                    <a:pt x="251" y="526"/>
                  </a:lnTo>
                  <a:lnTo>
                    <a:pt x="237" y="519"/>
                  </a:lnTo>
                  <a:lnTo>
                    <a:pt x="222" y="511"/>
                  </a:lnTo>
                  <a:lnTo>
                    <a:pt x="204" y="501"/>
                  </a:lnTo>
                  <a:lnTo>
                    <a:pt x="184" y="491"/>
                  </a:lnTo>
                  <a:lnTo>
                    <a:pt x="163" y="478"/>
                  </a:lnTo>
                  <a:lnTo>
                    <a:pt x="143" y="464"/>
                  </a:lnTo>
                  <a:lnTo>
                    <a:pt x="122" y="449"/>
                  </a:lnTo>
                  <a:lnTo>
                    <a:pt x="101" y="434"/>
                  </a:lnTo>
                  <a:lnTo>
                    <a:pt x="82" y="417"/>
                  </a:lnTo>
                  <a:lnTo>
                    <a:pt x="63" y="401"/>
                  </a:lnTo>
                  <a:lnTo>
                    <a:pt x="47" y="383"/>
                  </a:lnTo>
                  <a:lnTo>
                    <a:pt x="33" y="366"/>
                  </a:lnTo>
                  <a:lnTo>
                    <a:pt x="23" y="348"/>
                  </a:lnTo>
                  <a:lnTo>
                    <a:pt x="8" y="311"/>
                  </a:lnTo>
                  <a:lnTo>
                    <a:pt x="1" y="274"/>
                  </a:lnTo>
                  <a:lnTo>
                    <a:pt x="0" y="238"/>
                  </a:lnTo>
                  <a:lnTo>
                    <a:pt x="5" y="204"/>
                  </a:lnTo>
                  <a:lnTo>
                    <a:pt x="14" y="173"/>
                  </a:lnTo>
                  <a:lnTo>
                    <a:pt x="26" y="145"/>
                  </a:lnTo>
                  <a:lnTo>
                    <a:pt x="44" y="123"/>
                  </a:lnTo>
                  <a:lnTo>
                    <a:pt x="63" y="107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9" y="95"/>
                  </a:lnTo>
                  <a:lnTo>
                    <a:pt x="113" y="95"/>
                  </a:lnTo>
                  <a:lnTo>
                    <a:pt x="127" y="95"/>
                  </a:lnTo>
                  <a:lnTo>
                    <a:pt x="142" y="98"/>
                  </a:lnTo>
                  <a:lnTo>
                    <a:pt x="157" y="100"/>
                  </a:lnTo>
                  <a:lnTo>
                    <a:pt x="172" y="103"/>
                  </a:lnTo>
                  <a:lnTo>
                    <a:pt x="187" y="108"/>
                  </a:lnTo>
                  <a:lnTo>
                    <a:pt x="201" y="113"/>
                  </a:lnTo>
                  <a:lnTo>
                    <a:pt x="216" y="118"/>
                  </a:lnTo>
                  <a:lnTo>
                    <a:pt x="230" y="123"/>
                  </a:lnTo>
                  <a:lnTo>
                    <a:pt x="244" y="129"/>
                  </a:lnTo>
                  <a:lnTo>
                    <a:pt x="258" y="135"/>
                  </a:lnTo>
                  <a:lnTo>
                    <a:pt x="269" y="140"/>
                  </a:lnTo>
                  <a:lnTo>
                    <a:pt x="281" y="146"/>
                  </a:lnTo>
                  <a:lnTo>
                    <a:pt x="302" y="152"/>
                  </a:lnTo>
                  <a:lnTo>
                    <a:pt x="322" y="152"/>
                  </a:lnTo>
                  <a:lnTo>
                    <a:pt x="343" y="146"/>
                  </a:lnTo>
                  <a:lnTo>
                    <a:pt x="363" y="137"/>
                  </a:lnTo>
                  <a:lnTo>
                    <a:pt x="382" y="125"/>
                  </a:lnTo>
                  <a:lnTo>
                    <a:pt x="401" y="115"/>
                  </a:lnTo>
                  <a:lnTo>
                    <a:pt x="418" y="106"/>
                  </a:lnTo>
                  <a:lnTo>
                    <a:pt x="434" y="100"/>
                  </a:lnTo>
                  <a:lnTo>
                    <a:pt x="448" y="92"/>
                  </a:lnTo>
                  <a:lnTo>
                    <a:pt x="459" y="78"/>
                  </a:lnTo>
                  <a:lnTo>
                    <a:pt x="470" y="60"/>
                  </a:lnTo>
                  <a:lnTo>
                    <a:pt x="478" y="40"/>
                  </a:lnTo>
                  <a:lnTo>
                    <a:pt x="487" y="23"/>
                  </a:lnTo>
                  <a:lnTo>
                    <a:pt x="496" y="8"/>
                  </a:lnTo>
                  <a:lnTo>
                    <a:pt x="507" y="0"/>
                  </a:lnTo>
                  <a:lnTo>
                    <a:pt x="519" y="1"/>
                  </a:lnTo>
                  <a:lnTo>
                    <a:pt x="534" y="14"/>
                  </a:lnTo>
                  <a:lnTo>
                    <a:pt x="550" y="35"/>
                  </a:lnTo>
                  <a:lnTo>
                    <a:pt x="567" y="65"/>
                  </a:lnTo>
                  <a:lnTo>
                    <a:pt x="584" y="101"/>
                  </a:lnTo>
                  <a:lnTo>
                    <a:pt x="600" y="139"/>
                  </a:lnTo>
                  <a:lnTo>
                    <a:pt x="617" y="177"/>
                  </a:lnTo>
                  <a:lnTo>
                    <a:pt x="633" y="213"/>
                  </a:lnTo>
                  <a:lnTo>
                    <a:pt x="649" y="244"/>
                  </a:lnTo>
                  <a:lnTo>
                    <a:pt x="659" y="258"/>
                  </a:lnTo>
                  <a:lnTo>
                    <a:pt x="672" y="272"/>
                  </a:lnTo>
                  <a:lnTo>
                    <a:pt x="689" y="284"/>
                  </a:lnTo>
                  <a:lnTo>
                    <a:pt x="708" y="297"/>
                  </a:lnTo>
                  <a:lnTo>
                    <a:pt x="729" y="310"/>
                  </a:lnTo>
                  <a:lnTo>
                    <a:pt x="753" y="321"/>
                  </a:lnTo>
                  <a:lnTo>
                    <a:pt x="778" y="333"/>
                  </a:lnTo>
                  <a:lnTo>
                    <a:pt x="806" y="343"/>
                  </a:lnTo>
                  <a:lnTo>
                    <a:pt x="835" y="352"/>
                  </a:lnTo>
                  <a:lnTo>
                    <a:pt x="865" y="360"/>
                  </a:lnTo>
                  <a:lnTo>
                    <a:pt x="895" y="369"/>
                  </a:lnTo>
                  <a:lnTo>
                    <a:pt x="926" y="375"/>
                  </a:lnTo>
                  <a:lnTo>
                    <a:pt x="957" y="381"/>
                  </a:lnTo>
                  <a:lnTo>
                    <a:pt x="987" y="386"/>
                  </a:lnTo>
                  <a:lnTo>
                    <a:pt x="1017" y="388"/>
                  </a:lnTo>
                  <a:lnTo>
                    <a:pt x="1047" y="390"/>
                  </a:lnTo>
                  <a:lnTo>
                    <a:pt x="1078" y="392"/>
                  </a:lnTo>
                  <a:lnTo>
                    <a:pt x="1111" y="394"/>
                  </a:lnTo>
                  <a:lnTo>
                    <a:pt x="1147" y="395"/>
                  </a:lnTo>
                  <a:lnTo>
                    <a:pt x="1184" y="398"/>
                  </a:lnTo>
                  <a:lnTo>
                    <a:pt x="1223" y="402"/>
                  </a:lnTo>
                  <a:lnTo>
                    <a:pt x="1262" y="405"/>
                  </a:lnTo>
                  <a:lnTo>
                    <a:pt x="1302" y="410"/>
                  </a:lnTo>
                  <a:lnTo>
                    <a:pt x="1343" y="415"/>
                  </a:lnTo>
                  <a:lnTo>
                    <a:pt x="1382" y="420"/>
                  </a:lnTo>
                  <a:lnTo>
                    <a:pt x="1420" y="427"/>
                  </a:lnTo>
                  <a:lnTo>
                    <a:pt x="1457" y="434"/>
                  </a:lnTo>
                  <a:lnTo>
                    <a:pt x="1491" y="442"/>
                  </a:lnTo>
                  <a:lnTo>
                    <a:pt x="1524" y="451"/>
                  </a:lnTo>
                  <a:lnTo>
                    <a:pt x="1553" y="462"/>
                  </a:lnTo>
                  <a:lnTo>
                    <a:pt x="1580" y="473"/>
                  </a:lnTo>
                  <a:lnTo>
                    <a:pt x="1603" y="485"/>
                  </a:lnTo>
                  <a:lnTo>
                    <a:pt x="1625" y="499"/>
                  </a:lnTo>
                  <a:lnTo>
                    <a:pt x="1646" y="517"/>
                  </a:lnTo>
                  <a:lnTo>
                    <a:pt x="1667" y="537"/>
                  </a:lnTo>
                  <a:lnTo>
                    <a:pt x="1688" y="559"/>
                  </a:lnTo>
                  <a:lnTo>
                    <a:pt x="1708" y="583"/>
                  </a:lnTo>
                  <a:lnTo>
                    <a:pt x="1725" y="608"/>
                  </a:lnTo>
                  <a:lnTo>
                    <a:pt x="1740" y="635"/>
                  </a:lnTo>
                  <a:lnTo>
                    <a:pt x="1753" y="660"/>
                  </a:lnTo>
                  <a:lnTo>
                    <a:pt x="1760" y="687"/>
                  </a:lnTo>
                  <a:lnTo>
                    <a:pt x="1763" y="712"/>
                  </a:lnTo>
                  <a:lnTo>
                    <a:pt x="1762" y="736"/>
                  </a:lnTo>
                  <a:lnTo>
                    <a:pt x="1755" y="758"/>
                  </a:lnTo>
                  <a:lnTo>
                    <a:pt x="1742" y="778"/>
                  </a:lnTo>
                  <a:lnTo>
                    <a:pt x="1722" y="795"/>
                  </a:lnTo>
                  <a:lnTo>
                    <a:pt x="1695" y="809"/>
                  </a:lnTo>
                  <a:lnTo>
                    <a:pt x="1659" y="819"/>
                  </a:lnTo>
                  <a:lnTo>
                    <a:pt x="1618" y="826"/>
                  </a:lnTo>
                  <a:lnTo>
                    <a:pt x="1575" y="828"/>
                  </a:lnTo>
                  <a:lnTo>
                    <a:pt x="1530" y="827"/>
                  </a:lnTo>
                  <a:lnTo>
                    <a:pt x="1484" y="823"/>
                  </a:lnTo>
                  <a:lnTo>
                    <a:pt x="1438" y="816"/>
                  </a:lnTo>
                  <a:lnTo>
                    <a:pt x="1390" y="806"/>
                  </a:lnTo>
                  <a:lnTo>
                    <a:pt x="1343" y="795"/>
                  </a:lnTo>
                  <a:lnTo>
                    <a:pt x="1294" y="781"/>
                  </a:lnTo>
                  <a:lnTo>
                    <a:pt x="1247" y="766"/>
                  </a:lnTo>
                  <a:lnTo>
                    <a:pt x="1201" y="750"/>
                  </a:lnTo>
                  <a:lnTo>
                    <a:pt x="1156" y="733"/>
                  </a:lnTo>
                  <a:lnTo>
                    <a:pt x="1114" y="715"/>
                  </a:lnTo>
                  <a:lnTo>
                    <a:pt x="1072" y="697"/>
                  </a:lnTo>
                  <a:lnTo>
                    <a:pt x="1033" y="680"/>
                  </a:lnTo>
                  <a:lnTo>
                    <a:pt x="997" y="662"/>
                  </a:lnTo>
                  <a:lnTo>
                    <a:pt x="964" y="646"/>
                  </a:lnTo>
                  <a:lnTo>
                    <a:pt x="934" y="631"/>
                  </a:lnTo>
                  <a:lnTo>
                    <a:pt x="904" y="619"/>
                  </a:lnTo>
                  <a:lnTo>
                    <a:pt x="876" y="607"/>
                  </a:lnTo>
                  <a:lnTo>
                    <a:pt x="850" y="597"/>
                  </a:lnTo>
                  <a:lnTo>
                    <a:pt x="826" y="589"/>
                  </a:lnTo>
                  <a:lnTo>
                    <a:pt x="801" y="582"/>
                  </a:lnTo>
                  <a:lnTo>
                    <a:pt x="778" y="577"/>
                  </a:lnTo>
                  <a:lnTo>
                    <a:pt x="757" y="572"/>
                  </a:lnTo>
                  <a:lnTo>
                    <a:pt x="736" y="570"/>
                  </a:lnTo>
                  <a:lnTo>
                    <a:pt x="716" y="569"/>
                  </a:lnTo>
                  <a:lnTo>
                    <a:pt x="698" y="570"/>
                  </a:lnTo>
                  <a:lnTo>
                    <a:pt x="681" y="571"/>
                  </a:lnTo>
                  <a:lnTo>
                    <a:pt x="664" y="575"/>
                  </a:lnTo>
                  <a:lnTo>
                    <a:pt x="648" y="578"/>
                  </a:lnTo>
                  <a:lnTo>
                    <a:pt x="633" y="584"/>
                  </a:lnTo>
                  <a:lnTo>
                    <a:pt x="620" y="591"/>
                  </a:lnTo>
                  <a:lnTo>
                    <a:pt x="606" y="599"/>
                  </a:lnTo>
                  <a:lnTo>
                    <a:pt x="592" y="607"/>
                  </a:lnTo>
                  <a:lnTo>
                    <a:pt x="578" y="615"/>
                  </a:lnTo>
                  <a:lnTo>
                    <a:pt x="563" y="623"/>
                  </a:lnTo>
                  <a:lnTo>
                    <a:pt x="548" y="630"/>
                  </a:lnTo>
                  <a:lnTo>
                    <a:pt x="531" y="636"/>
                  </a:lnTo>
                  <a:lnTo>
                    <a:pt x="514" y="640"/>
                  </a:lnTo>
                  <a:lnTo>
                    <a:pt x="495" y="643"/>
                  </a:lnTo>
                  <a:lnTo>
                    <a:pt x="474" y="643"/>
                  </a:lnTo>
                  <a:lnTo>
                    <a:pt x="451" y="639"/>
                  </a:lnTo>
                  <a:lnTo>
                    <a:pt x="427" y="632"/>
                  </a:lnTo>
                  <a:lnTo>
                    <a:pt x="401" y="623"/>
                  </a:lnTo>
                  <a:lnTo>
                    <a:pt x="372" y="608"/>
                  </a:lnTo>
                  <a:lnTo>
                    <a:pt x="341" y="590"/>
                  </a:lnTo>
                  <a:lnTo>
                    <a:pt x="306" y="566"/>
                  </a:lnTo>
                  <a:lnTo>
                    <a:pt x="269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3" name="Freeform 58"/>
            <p:cNvSpPr>
              <a:spLocks/>
            </p:cNvSpPr>
            <p:nvPr/>
          </p:nvSpPr>
          <p:spPr bwMode="auto">
            <a:xfrm>
              <a:off x="3526" y="2332"/>
              <a:ext cx="868" cy="398"/>
            </a:xfrm>
            <a:custGeom>
              <a:avLst/>
              <a:gdLst>
                <a:gd name="T0" fmla="*/ 102 w 1735"/>
                <a:gd name="T1" fmla="*/ 31 h 798"/>
                <a:gd name="T2" fmla="*/ 106 w 1735"/>
                <a:gd name="T3" fmla="*/ 35 h 798"/>
                <a:gd name="T4" fmla="*/ 108 w 1735"/>
                <a:gd name="T5" fmla="*/ 39 h 798"/>
                <a:gd name="T6" fmla="*/ 109 w 1735"/>
                <a:gd name="T7" fmla="*/ 44 h 798"/>
                <a:gd name="T8" fmla="*/ 106 w 1735"/>
                <a:gd name="T9" fmla="*/ 47 h 798"/>
                <a:gd name="T10" fmla="*/ 100 w 1735"/>
                <a:gd name="T11" fmla="*/ 49 h 798"/>
                <a:gd name="T12" fmla="*/ 92 w 1735"/>
                <a:gd name="T13" fmla="*/ 49 h 798"/>
                <a:gd name="T14" fmla="*/ 84 w 1735"/>
                <a:gd name="T15" fmla="*/ 47 h 798"/>
                <a:gd name="T16" fmla="*/ 75 w 1735"/>
                <a:gd name="T17" fmla="*/ 45 h 798"/>
                <a:gd name="T18" fmla="*/ 68 w 1735"/>
                <a:gd name="T19" fmla="*/ 42 h 798"/>
                <a:gd name="T20" fmla="*/ 61 w 1735"/>
                <a:gd name="T21" fmla="*/ 39 h 798"/>
                <a:gd name="T22" fmla="*/ 56 w 1735"/>
                <a:gd name="T23" fmla="*/ 36 h 798"/>
                <a:gd name="T24" fmla="*/ 51 w 1735"/>
                <a:gd name="T25" fmla="*/ 35 h 798"/>
                <a:gd name="T26" fmla="*/ 48 w 1735"/>
                <a:gd name="T27" fmla="*/ 34 h 798"/>
                <a:gd name="T28" fmla="*/ 44 w 1735"/>
                <a:gd name="T29" fmla="*/ 34 h 798"/>
                <a:gd name="T30" fmla="*/ 41 w 1735"/>
                <a:gd name="T31" fmla="*/ 35 h 798"/>
                <a:gd name="T32" fmla="*/ 39 w 1735"/>
                <a:gd name="T33" fmla="*/ 36 h 798"/>
                <a:gd name="T34" fmla="*/ 37 w 1735"/>
                <a:gd name="T35" fmla="*/ 37 h 798"/>
                <a:gd name="T36" fmla="*/ 34 w 1735"/>
                <a:gd name="T37" fmla="*/ 37 h 798"/>
                <a:gd name="T38" fmla="*/ 32 w 1735"/>
                <a:gd name="T39" fmla="*/ 37 h 798"/>
                <a:gd name="T40" fmla="*/ 28 w 1735"/>
                <a:gd name="T41" fmla="*/ 37 h 798"/>
                <a:gd name="T42" fmla="*/ 25 w 1735"/>
                <a:gd name="T43" fmla="*/ 36 h 798"/>
                <a:gd name="T44" fmla="*/ 22 w 1735"/>
                <a:gd name="T45" fmla="*/ 35 h 798"/>
                <a:gd name="T46" fmla="*/ 19 w 1735"/>
                <a:gd name="T47" fmla="*/ 33 h 798"/>
                <a:gd name="T48" fmla="*/ 17 w 1735"/>
                <a:gd name="T49" fmla="*/ 32 h 798"/>
                <a:gd name="T50" fmla="*/ 15 w 1735"/>
                <a:gd name="T51" fmla="*/ 30 h 798"/>
                <a:gd name="T52" fmla="*/ 12 w 1735"/>
                <a:gd name="T53" fmla="*/ 29 h 798"/>
                <a:gd name="T54" fmla="*/ 8 w 1735"/>
                <a:gd name="T55" fmla="*/ 26 h 798"/>
                <a:gd name="T56" fmla="*/ 4 w 1735"/>
                <a:gd name="T57" fmla="*/ 23 h 798"/>
                <a:gd name="T58" fmla="*/ 1 w 1735"/>
                <a:gd name="T59" fmla="*/ 18 h 798"/>
                <a:gd name="T60" fmla="*/ 1 w 1735"/>
                <a:gd name="T61" fmla="*/ 12 h 798"/>
                <a:gd name="T62" fmla="*/ 3 w 1735"/>
                <a:gd name="T63" fmla="*/ 7 h 798"/>
                <a:gd name="T64" fmla="*/ 6 w 1735"/>
                <a:gd name="T65" fmla="*/ 5 h 798"/>
                <a:gd name="T66" fmla="*/ 8 w 1735"/>
                <a:gd name="T67" fmla="*/ 5 h 798"/>
                <a:gd name="T68" fmla="*/ 11 w 1735"/>
                <a:gd name="T69" fmla="*/ 6 h 798"/>
                <a:gd name="T70" fmla="*/ 14 w 1735"/>
                <a:gd name="T71" fmla="*/ 7 h 798"/>
                <a:gd name="T72" fmla="*/ 16 w 1735"/>
                <a:gd name="T73" fmla="*/ 8 h 798"/>
                <a:gd name="T74" fmla="*/ 18 w 1735"/>
                <a:gd name="T75" fmla="*/ 8 h 798"/>
                <a:gd name="T76" fmla="*/ 19 w 1735"/>
                <a:gd name="T77" fmla="*/ 9 h 798"/>
                <a:gd name="T78" fmla="*/ 22 w 1735"/>
                <a:gd name="T79" fmla="*/ 8 h 798"/>
                <a:gd name="T80" fmla="*/ 25 w 1735"/>
                <a:gd name="T81" fmla="*/ 6 h 798"/>
                <a:gd name="T82" fmla="*/ 27 w 1735"/>
                <a:gd name="T83" fmla="*/ 5 h 798"/>
                <a:gd name="T84" fmla="*/ 28 w 1735"/>
                <a:gd name="T85" fmla="*/ 5 h 798"/>
                <a:gd name="T86" fmla="*/ 30 w 1735"/>
                <a:gd name="T87" fmla="*/ 2 h 798"/>
                <a:gd name="T88" fmla="*/ 31 w 1735"/>
                <a:gd name="T89" fmla="*/ 0 h 798"/>
                <a:gd name="T90" fmla="*/ 32 w 1735"/>
                <a:gd name="T91" fmla="*/ 0 h 798"/>
                <a:gd name="T92" fmla="*/ 33 w 1735"/>
                <a:gd name="T93" fmla="*/ 0 h 798"/>
                <a:gd name="T94" fmla="*/ 35 w 1735"/>
                <a:gd name="T95" fmla="*/ 4 h 798"/>
                <a:gd name="T96" fmla="*/ 38 w 1735"/>
                <a:gd name="T97" fmla="*/ 10 h 798"/>
                <a:gd name="T98" fmla="*/ 41 w 1735"/>
                <a:gd name="T99" fmla="*/ 15 h 798"/>
                <a:gd name="T100" fmla="*/ 44 w 1735"/>
                <a:gd name="T101" fmla="*/ 17 h 798"/>
                <a:gd name="T102" fmla="*/ 48 w 1735"/>
                <a:gd name="T103" fmla="*/ 20 h 798"/>
                <a:gd name="T104" fmla="*/ 54 w 1735"/>
                <a:gd name="T105" fmla="*/ 21 h 798"/>
                <a:gd name="T106" fmla="*/ 59 w 1735"/>
                <a:gd name="T107" fmla="*/ 23 h 798"/>
                <a:gd name="T108" fmla="*/ 65 w 1735"/>
                <a:gd name="T109" fmla="*/ 23 h 798"/>
                <a:gd name="T110" fmla="*/ 71 w 1735"/>
                <a:gd name="T111" fmla="*/ 24 h 798"/>
                <a:gd name="T112" fmla="*/ 78 w 1735"/>
                <a:gd name="T113" fmla="*/ 24 h 798"/>
                <a:gd name="T114" fmla="*/ 85 w 1735"/>
                <a:gd name="T115" fmla="*/ 25 h 798"/>
                <a:gd name="T116" fmla="*/ 92 w 1735"/>
                <a:gd name="T117" fmla="*/ 27 h 798"/>
                <a:gd name="T118" fmla="*/ 98 w 1735"/>
                <a:gd name="T119" fmla="*/ 28 h 7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798"/>
                <a:gd name="T182" fmla="*/ 1735 w 1735"/>
                <a:gd name="T183" fmla="*/ 798 h 7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798">
                  <a:moveTo>
                    <a:pt x="1580" y="474"/>
                  </a:moveTo>
                  <a:lnTo>
                    <a:pt x="1601" y="488"/>
                  </a:lnTo>
                  <a:lnTo>
                    <a:pt x="1622" y="504"/>
                  </a:lnTo>
                  <a:lnTo>
                    <a:pt x="1643" y="524"/>
                  </a:lnTo>
                  <a:lnTo>
                    <a:pt x="1663" y="544"/>
                  </a:lnTo>
                  <a:lnTo>
                    <a:pt x="1682" y="566"/>
                  </a:lnTo>
                  <a:lnTo>
                    <a:pt x="1700" y="590"/>
                  </a:lnTo>
                  <a:lnTo>
                    <a:pt x="1713" y="615"/>
                  </a:lnTo>
                  <a:lnTo>
                    <a:pt x="1725" y="640"/>
                  </a:lnTo>
                  <a:lnTo>
                    <a:pt x="1732" y="664"/>
                  </a:lnTo>
                  <a:lnTo>
                    <a:pt x="1735" y="688"/>
                  </a:lnTo>
                  <a:lnTo>
                    <a:pt x="1734" y="710"/>
                  </a:lnTo>
                  <a:lnTo>
                    <a:pt x="1727" y="731"/>
                  </a:lnTo>
                  <a:lnTo>
                    <a:pt x="1713" y="751"/>
                  </a:lnTo>
                  <a:lnTo>
                    <a:pt x="1694" y="767"/>
                  </a:lnTo>
                  <a:lnTo>
                    <a:pt x="1667" y="779"/>
                  </a:lnTo>
                  <a:lnTo>
                    <a:pt x="1633" y="790"/>
                  </a:lnTo>
                  <a:lnTo>
                    <a:pt x="1594" y="795"/>
                  </a:lnTo>
                  <a:lnTo>
                    <a:pt x="1553" y="798"/>
                  </a:lnTo>
                  <a:lnTo>
                    <a:pt x="1511" y="797"/>
                  </a:lnTo>
                  <a:lnTo>
                    <a:pt x="1467" y="793"/>
                  </a:lnTo>
                  <a:lnTo>
                    <a:pt x="1423" y="786"/>
                  </a:lnTo>
                  <a:lnTo>
                    <a:pt x="1377" y="777"/>
                  </a:lnTo>
                  <a:lnTo>
                    <a:pt x="1332" y="765"/>
                  </a:lnTo>
                  <a:lnTo>
                    <a:pt x="1286" y="753"/>
                  </a:lnTo>
                  <a:lnTo>
                    <a:pt x="1241" y="739"/>
                  </a:lnTo>
                  <a:lnTo>
                    <a:pt x="1198" y="723"/>
                  </a:lnTo>
                  <a:lnTo>
                    <a:pt x="1154" y="707"/>
                  </a:lnTo>
                  <a:lnTo>
                    <a:pt x="1112" y="691"/>
                  </a:lnTo>
                  <a:lnTo>
                    <a:pt x="1073" y="673"/>
                  </a:lnTo>
                  <a:lnTo>
                    <a:pt x="1035" y="657"/>
                  </a:lnTo>
                  <a:lnTo>
                    <a:pt x="999" y="641"/>
                  </a:lnTo>
                  <a:lnTo>
                    <a:pt x="967" y="625"/>
                  </a:lnTo>
                  <a:lnTo>
                    <a:pt x="938" y="611"/>
                  </a:lnTo>
                  <a:lnTo>
                    <a:pt x="912" y="600"/>
                  </a:lnTo>
                  <a:lnTo>
                    <a:pt x="887" y="588"/>
                  </a:lnTo>
                  <a:lnTo>
                    <a:pt x="861" y="579"/>
                  </a:lnTo>
                  <a:lnTo>
                    <a:pt x="838" y="572"/>
                  </a:lnTo>
                  <a:lnTo>
                    <a:pt x="815" y="565"/>
                  </a:lnTo>
                  <a:lnTo>
                    <a:pt x="794" y="560"/>
                  </a:lnTo>
                  <a:lnTo>
                    <a:pt x="774" y="556"/>
                  </a:lnTo>
                  <a:lnTo>
                    <a:pt x="754" y="553"/>
                  </a:lnTo>
                  <a:lnTo>
                    <a:pt x="736" y="552"/>
                  </a:lnTo>
                  <a:lnTo>
                    <a:pt x="718" y="552"/>
                  </a:lnTo>
                  <a:lnTo>
                    <a:pt x="701" y="553"/>
                  </a:lnTo>
                  <a:lnTo>
                    <a:pt x="686" y="556"/>
                  </a:lnTo>
                  <a:lnTo>
                    <a:pt x="670" y="558"/>
                  </a:lnTo>
                  <a:lnTo>
                    <a:pt x="656" y="563"/>
                  </a:lnTo>
                  <a:lnTo>
                    <a:pt x="642" y="567"/>
                  </a:lnTo>
                  <a:lnTo>
                    <a:pt x="631" y="572"/>
                  </a:lnTo>
                  <a:lnTo>
                    <a:pt x="618" y="578"/>
                  </a:lnTo>
                  <a:lnTo>
                    <a:pt x="607" y="582"/>
                  </a:lnTo>
                  <a:lnTo>
                    <a:pt x="594" y="587"/>
                  </a:lnTo>
                  <a:lnTo>
                    <a:pt x="581" y="593"/>
                  </a:lnTo>
                  <a:lnTo>
                    <a:pt x="569" y="596"/>
                  </a:lnTo>
                  <a:lnTo>
                    <a:pt x="556" y="601"/>
                  </a:lnTo>
                  <a:lnTo>
                    <a:pt x="542" y="603"/>
                  </a:lnTo>
                  <a:lnTo>
                    <a:pt x="528" y="606"/>
                  </a:lnTo>
                  <a:lnTo>
                    <a:pt x="513" y="608"/>
                  </a:lnTo>
                  <a:lnTo>
                    <a:pt x="499" y="608"/>
                  </a:lnTo>
                  <a:lnTo>
                    <a:pt x="482" y="606"/>
                  </a:lnTo>
                  <a:lnTo>
                    <a:pt x="465" y="604"/>
                  </a:lnTo>
                  <a:lnTo>
                    <a:pt x="447" y="601"/>
                  </a:lnTo>
                  <a:lnTo>
                    <a:pt x="428" y="595"/>
                  </a:lnTo>
                  <a:lnTo>
                    <a:pt x="408" y="588"/>
                  </a:lnTo>
                  <a:lnTo>
                    <a:pt x="394" y="582"/>
                  </a:lnTo>
                  <a:lnTo>
                    <a:pt x="380" y="577"/>
                  </a:lnTo>
                  <a:lnTo>
                    <a:pt x="366" y="570"/>
                  </a:lnTo>
                  <a:lnTo>
                    <a:pt x="350" y="562"/>
                  </a:lnTo>
                  <a:lnTo>
                    <a:pt x="334" y="552"/>
                  </a:lnTo>
                  <a:lnTo>
                    <a:pt x="317" y="542"/>
                  </a:lnTo>
                  <a:lnTo>
                    <a:pt x="298" y="530"/>
                  </a:lnTo>
                  <a:lnTo>
                    <a:pt x="280" y="517"/>
                  </a:lnTo>
                  <a:lnTo>
                    <a:pt x="276" y="515"/>
                  </a:lnTo>
                  <a:lnTo>
                    <a:pt x="270" y="513"/>
                  </a:lnTo>
                  <a:lnTo>
                    <a:pt x="261" y="509"/>
                  </a:lnTo>
                  <a:lnTo>
                    <a:pt x="250" y="503"/>
                  </a:lnTo>
                  <a:lnTo>
                    <a:pt x="235" y="496"/>
                  </a:lnTo>
                  <a:lnTo>
                    <a:pt x="220" y="488"/>
                  </a:lnTo>
                  <a:lnTo>
                    <a:pt x="203" y="477"/>
                  </a:lnTo>
                  <a:lnTo>
                    <a:pt x="184" y="467"/>
                  </a:lnTo>
                  <a:lnTo>
                    <a:pt x="163" y="454"/>
                  </a:lnTo>
                  <a:lnTo>
                    <a:pt x="140" y="439"/>
                  </a:lnTo>
                  <a:lnTo>
                    <a:pt x="117" y="424"/>
                  </a:lnTo>
                  <a:lnTo>
                    <a:pt x="94" y="407"/>
                  </a:lnTo>
                  <a:lnTo>
                    <a:pt x="72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3" y="332"/>
                  </a:lnTo>
                  <a:lnTo>
                    <a:pt x="8" y="298"/>
                  </a:lnTo>
                  <a:lnTo>
                    <a:pt x="1" y="263"/>
                  </a:lnTo>
                  <a:lnTo>
                    <a:pt x="0" y="229"/>
                  </a:lnTo>
                  <a:lnTo>
                    <a:pt x="3" y="195"/>
                  </a:lnTo>
                  <a:lnTo>
                    <a:pt x="13" y="165"/>
                  </a:lnTo>
                  <a:lnTo>
                    <a:pt x="25" y="140"/>
                  </a:lnTo>
                  <a:lnTo>
                    <a:pt x="41" y="118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3" y="95"/>
                  </a:lnTo>
                  <a:lnTo>
                    <a:pt x="95" y="93"/>
                  </a:lnTo>
                  <a:lnTo>
                    <a:pt x="109" y="91"/>
                  </a:lnTo>
                  <a:lnTo>
                    <a:pt x="123" y="93"/>
                  </a:lnTo>
                  <a:lnTo>
                    <a:pt x="137" y="94"/>
                  </a:lnTo>
                  <a:lnTo>
                    <a:pt x="152" y="96"/>
                  </a:lnTo>
                  <a:lnTo>
                    <a:pt x="166" y="99"/>
                  </a:lnTo>
                  <a:lnTo>
                    <a:pt x="181" y="104"/>
                  </a:lnTo>
                  <a:lnTo>
                    <a:pt x="196" y="109"/>
                  </a:lnTo>
                  <a:lnTo>
                    <a:pt x="209" y="113"/>
                  </a:lnTo>
                  <a:lnTo>
                    <a:pt x="223" y="118"/>
                  </a:lnTo>
                  <a:lnTo>
                    <a:pt x="237" y="124"/>
                  </a:lnTo>
                  <a:lnTo>
                    <a:pt x="250" y="129"/>
                  </a:lnTo>
                  <a:lnTo>
                    <a:pt x="261" y="135"/>
                  </a:lnTo>
                  <a:lnTo>
                    <a:pt x="273" y="140"/>
                  </a:lnTo>
                  <a:lnTo>
                    <a:pt x="279" y="142"/>
                  </a:lnTo>
                  <a:lnTo>
                    <a:pt x="283" y="143"/>
                  </a:lnTo>
                  <a:lnTo>
                    <a:pt x="289" y="144"/>
                  </a:lnTo>
                  <a:lnTo>
                    <a:pt x="294" y="146"/>
                  </a:lnTo>
                  <a:lnTo>
                    <a:pt x="312" y="146"/>
                  </a:lnTo>
                  <a:lnTo>
                    <a:pt x="329" y="142"/>
                  </a:lnTo>
                  <a:lnTo>
                    <a:pt x="346" y="135"/>
                  </a:lnTo>
                  <a:lnTo>
                    <a:pt x="363" y="127"/>
                  </a:lnTo>
                  <a:lnTo>
                    <a:pt x="379" y="118"/>
                  </a:lnTo>
                  <a:lnTo>
                    <a:pt x="394" y="109"/>
                  </a:lnTo>
                  <a:lnTo>
                    <a:pt x="409" y="101"/>
                  </a:lnTo>
                  <a:lnTo>
                    <a:pt x="422" y="96"/>
                  </a:lnTo>
                  <a:lnTo>
                    <a:pt x="428" y="95"/>
                  </a:lnTo>
                  <a:lnTo>
                    <a:pt x="434" y="91"/>
                  </a:lnTo>
                  <a:lnTo>
                    <a:pt x="439" y="87"/>
                  </a:lnTo>
                  <a:lnTo>
                    <a:pt x="443" y="82"/>
                  </a:lnTo>
                  <a:lnTo>
                    <a:pt x="451" y="69"/>
                  </a:lnTo>
                  <a:lnTo>
                    <a:pt x="459" y="56"/>
                  </a:lnTo>
                  <a:lnTo>
                    <a:pt x="466" y="41"/>
                  </a:lnTo>
                  <a:lnTo>
                    <a:pt x="472" y="27"/>
                  </a:lnTo>
                  <a:lnTo>
                    <a:pt x="479" y="15"/>
                  </a:lnTo>
                  <a:lnTo>
                    <a:pt x="487" y="6"/>
                  </a:lnTo>
                  <a:lnTo>
                    <a:pt x="496" y="0"/>
                  </a:lnTo>
                  <a:lnTo>
                    <a:pt x="507" y="2"/>
                  </a:lnTo>
                  <a:lnTo>
                    <a:pt x="509" y="3"/>
                  </a:lnTo>
                  <a:lnTo>
                    <a:pt x="510" y="4"/>
                  </a:lnTo>
                  <a:lnTo>
                    <a:pt x="512" y="5"/>
                  </a:lnTo>
                  <a:lnTo>
                    <a:pt x="515" y="6"/>
                  </a:lnTo>
                  <a:lnTo>
                    <a:pt x="528" y="21"/>
                  </a:lnTo>
                  <a:lnTo>
                    <a:pt x="543" y="44"/>
                  </a:lnTo>
                  <a:lnTo>
                    <a:pt x="560" y="73"/>
                  </a:lnTo>
                  <a:lnTo>
                    <a:pt x="575" y="106"/>
                  </a:lnTo>
                  <a:lnTo>
                    <a:pt x="591" y="140"/>
                  </a:lnTo>
                  <a:lnTo>
                    <a:pt x="607" y="174"/>
                  </a:lnTo>
                  <a:lnTo>
                    <a:pt x="622" y="207"/>
                  </a:lnTo>
                  <a:lnTo>
                    <a:pt x="637" y="234"/>
                  </a:lnTo>
                  <a:lnTo>
                    <a:pt x="646" y="247"/>
                  </a:lnTo>
                  <a:lnTo>
                    <a:pt x="660" y="261"/>
                  </a:lnTo>
                  <a:lnTo>
                    <a:pt x="676" y="273"/>
                  </a:lnTo>
                  <a:lnTo>
                    <a:pt x="694" y="286"/>
                  </a:lnTo>
                  <a:lnTo>
                    <a:pt x="716" y="298"/>
                  </a:lnTo>
                  <a:lnTo>
                    <a:pt x="739" y="310"/>
                  </a:lnTo>
                  <a:lnTo>
                    <a:pt x="765" y="321"/>
                  </a:lnTo>
                  <a:lnTo>
                    <a:pt x="792" y="332"/>
                  </a:lnTo>
                  <a:lnTo>
                    <a:pt x="820" y="341"/>
                  </a:lnTo>
                  <a:lnTo>
                    <a:pt x="850" y="351"/>
                  </a:lnTo>
                  <a:lnTo>
                    <a:pt x="880" y="359"/>
                  </a:lnTo>
                  <a:lnTo>
                    <a:pt x="910" y="366"/>
                  </a:lnTo>
                  <a:lnTo>
                    <a:pt x="941" y="371"/>
                  </a:lnTo>
                  <a:lnTo>
                    <a:pt x="971" y="377"/>
                  </a:lnTo>
                  <a:lnTo>
                    <a:pt x="1001" y="379"/>
                  </a:lnTo>
                  <a:lnTo>
                    <a:pt x="1029" y="382"/>
                  </a:lnTo>
                  <a:lnTo>
                    <a:pt x="1059" y="383"/>
                  </a:lnTo>
                  <a:lnTo>
                    <a:pt x="1093" y="384"/>
                  </a:lnTo>
                  <a:lnTo>
                    <a:pt x="1127" y="386"/>
                  </a:lnTo>
                  <a:lnTo>
                    <a:pt x="1164" y="389"/>
                  </a:lnTo>
                  <a:lnTo>
                    <a:pt x="1202" y="392"/>
                  </a:lnTo>
                  <a:lnTo>
                    <a:pt x="1241" y="397"/>
                  </a:lnTo>
                  <a:lnTo>
                    <a:pt x="1282" y="400"/>
                  </a:lnTo>
                  <a:lnTo>
                    <a:pt x="1321" y="406"/>
                  </a:lnTo>
                  <a:lnTo>
                    <a:pt x="1360" y="412"/>
                  </a:lnTo>
                  <a:lnTo>
                    <a:pt x="1398" y="419"/>
                  </a:lnTo>
                  <a:lnTo>
                    <a:pt x="1435" y="426"/>
                  </a:lnTo>
                  <a:lnTo>
                    <a:pt x="1469" y="434"/>
                  </a:lnTo>
                  <a:lnTo>
                    <a:pt x="1502" y="443"/>
                  </a:lnTo>
                  <a:lnTo>
                    <a:pt x="1531" y="452"/>
                  </a:lnTo>
                  <a:lnTo>
                    <a:pt x="1557" y="462"/>
                  </a:lnTo>
                  <a:lnTo>
                    <a:pt x="1580" y="47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4" name="Freeform 59"/>
            <p:cNvSpPr>
              <a:spLocks/>
            </p:cNvSpPr>
            <p:nvPr/>
          </p:nvSpPr>
          <p:spPr bwMode="auto">
            <a:xfrm>
              <a:off x="3534" y="2342"/>
              <a:ext cx="854" cy="383"/>
            </a:xfrm>
            <a:custGeom>
              <a:avLst/>
              <a:gdLst>
                <a:gd name="T0" fmla="*/ 99 w 1709"/>
                <a:gd name="T1" fmla="*/ 31 h 766"/>
                <a:gd name="T2" fmla="*/ 103 w 1709"/>
                <a:gd name="T3" fmla="*/ 35 h 766"/>
                <a:gd name="T4" fmla="*/ 106 w 1709"/>
                <a:gd name="T5" fmla="*/ 39 h 766"/>
                <a:gd name="T6" fmla="*/ 106 w 1709"/>
                <a:gd name="T7" fmla="*/ 43 h 766"/>
                <a:gd name="T8" fmla="*/ 104 w 1709"/>
                <a:gd name="T9" fmla="*/ 46 h 766"/>
                <a:gd name="T10" fmla="*/ 98 w 1709"/>
                <a:gd name="T11" fmla="*/ 48 h 766"/>
                <a:gd name="T12" fmla="*/ 90 w 1709"/>
                <a:gd name="T13" fmla="*/ 48 h 766"/>
                <a:gd name="T14" fmla="*/ 82 w 1709"/>
                <a:gd name="T15" fmla="*/ 46 h 766"/>
                <a:gd name="T16" fmla="*/ 74 w 1709"/>
                <a:gd name="T17" fmla="*/ 44 h 766"/>
                <a:gd name="T18" fmla="*/ 67 w 1709"/>
                <a:gd name="T19" fmla="*/ 41 h 766"/>
                <a:gd name="T20" fmla="*/ 60 w 1709"/>
                <a:gd name="T21" fmla="*/ 38 h 766"/>
                <a:gd name="T22" fmla="*/ 56 w 1709"/>
                <a:gd name="T23" fmla="*/ 36 h 766"/>
                <a:gd name="T24" fmla="*/ 51 w 1709"/>
                <a:gd name="T25" fmla="*/ 35 h 766"/>
                <a:gd name="T26" fmla="*/ 48 w 1709"/>
                <a:gd name="T27" fmla="*/ 34 h 766"/>
                <a:gd name="T28" fmla="*/ 45 w 1709"/>
                <a:gd name="T29" fmla="*/ 34 h 766"/>
                <a:gd name="T30" fmla="*/ 42 w 1709"/>
                <a:gd name="T31" fmla="*/ 34 h 766"/>
                <a:gd name="T32" fmla="*/ 39 w 1709"/>
                <a:gd name="T33" fmla="*/ 35 h 766"/>
                <a:gd name="T34" fmla="*/ 37 w 1709"/>
                <a:gd name="T35" fmla="*/ 36 h 766"/>
                <a:gd name="T36" fmla="*/ 34 w 1709"/>
                <a:gd name="T37" fmla="*/ 36 h 766"/>
                <a:gd name="T38" fmla="*/ 31 w 1709"/>
                <a:gd name="T39" fmla="*/ 36 h 766"/>
                <a:gd name="T40" fmla="*/ 28 w 1709"/>
                <a:gd name="T41" fmla="*/ 36 h 766"/>
                <a:gd name="T42" fmla="*/ 25 w 1709"/>
                <a:gd name="T43" fmla="*/ 35 h 766"/>
                <a:gd name="T44" fmla="*/ 22 w 1709"/>
                <a:gd name="T45" fmla="*/ 34 h 766"/>
                <a:gd name="T46" fmla="*/ 19 w 1709"/>
                <a:gd name="T47" fmla="*/ 32 h 766"/>
                <a:gd name="T48" fmla="*/ 17 w 1709"/>
                <a:gd name="T49" fmla="*/ 31 h 766"/>
                <a:gd name="T50" fmla="*/ 15 w 1709"/>
                <a:gd name="T51" fmla="*/ 30 h 766"/>
                <a:gd name="T52" fmla="*/ 12 w 1709"/>
                <a:gd name="T53" fmla="*/ 28 h 766"/>
                <a:gd name="T54" fmla="*/ 7 w 1709"/>
                <a:gd name="T55" fmla="*/ 26 h 766"/>
                <a:gd name="T56" fmla="*/ 3 w 1709"/>
                <a:gd name="T57" fmla="*/ 23 h 766"/>
                <a:gd name="T58" fmla="*/ 0 w 1709"/>
                <a:gd name="T59" fmla="*/ 18 h 766"/>
                <a:gd name="T60" fmla="*/ 0 w 1709"/>
                <a:gd name="T61" fmla="*/ 12 h 766"/>
                <a:gd name="T62" fmla="*/ 2 w 1709"/>
                <a:gd name="T63" fmla="*/ 7 h 766"/>
                <a:gd name="T64" fmla="*/ 5 w 1709"/>
                <a:gd name="T65" fmla="*/ 6 h 766"/>
                <a:gd name="T66" fmla="*/ 7 w 1709"/>
                <a:gd name="T67" fmla="*/ 6 h 766"/>
                <a:gd name="T68" fmla="*/ 10 w 1709"/>
                <a:gd name="T69" fmla="*/ 6 h 766"/>
                <a:gd name="T70" fmla="*/ 12 w 1709"/>
                <a:gd name="T71" fmla="*/ 7 h 766"/>
                <a:gd name="T72" fmla="*/ 15 w 1709"/>
                <a:gd name="T73" fmla="*/ 8 h 766"/>
                <a:gd name="T74" fmla="*/ 16 w 1709"/>
                <a:gd name="T75" fmla="*/ 9 h 766"/>
                <a:gd name="T76" fmla="*/ 17 w 1709"/>
                <a:gd name="T77" fmla="*/ 9 h 766"/>
                <a:gd name="T78" fmla="*/ 21 w 1709"/>
                <a:gd name="T79" fmla="*/ 8 h 766"/>
                <a:gd name="T80" fmla="*/ 23 w 1709"/>
                <a:gd name="T81" fmla="*/ 7 h 766"/>
                <a:gd name="T82" fmla="*/ 26 w 1709"/>
                <a:gd name="T83" fmla="*/ 6 h 766"/>
                <a:gd name="T84" fmla="*/ 27 w 1709"/>
                <a:gd name="T85" fmla="*/ 5 h 766"/>
                <a:gd name="T86" fmla="*/ 28 w 1709"/>
                <a:gd name="T87" fmla="*/ 3 h 766"/>
                <a:gd name="T88" fmla="*/ 29 w 1709"/>
                <a:gd name="T89" fmla="*/ 1 h 766"/>
                <a:gd name="T90" fmla="*/ 31 w 1709"/>
                <a:gd name="T91" fmla="*/ 1 h 766"/>
                <a:gd name="T92" fmla="*/ 31 w 1709"/>
                <a:gd name="T93" fmla="*/ 1 h 766"/>
                <a:gd name="T94" fmla="*/ 34 w 1709"/>
                <a:gd name="T95" fmla="*/ 5 h 766"/>
                <a:gd name="T96" fmla="*/ 37 w 1709"/>
                <a:gd name="T97" fmla="*/ 11 h 766"/>
                <a:gd name="T98" fmla="*/ 39 w 1709"/>
                <a:gd name="T99" fmla="*/ 15 h 766"/>
                <a:gd name="T100" fmla="*/ 42 w 1709"/>
                <a:gd name="T101" fmla="*/ 17 h 766"/>
                <a:gd name="T102" fmla="*/ 47 w 1709"/>
                <a:gd name="T103" fmla="*/ 20 h 766"/>
                <a:gd name="T104" fmla="*/ 52 w 1709"/>
                <a:gd name="T105" fmla="*/ 22 h 766"/>
                <a:gd name="T106" fmla="*/ 57 w 1709"/>
                <a:gd name="T107" fmla="*/ 23 h 766"/>
                <a:gd name="T108" fmla="*/ 63 w 1709"/>
                <a:gd name="T109" fmla="*/ 24 h 766"/>
                <a:gd name="T110" fmla="*/ 69 w 1709"/>
                <a:gd name="T111" fmla="*/ 24 h 766"/>
                <a:gd name="T112" fmla="*/ 76 w 1709"/>
                <a:gd name="T113" fmla="*/ 25 h 766"/>
                <a:gd name="T114" fmla="*/ 83 w 1709"/>
                <a:gd name="T115" fmla="*/ 26 h 766"/>
                <a:gd name="T116" fmla="*/ 90 w 1709"/>
                <a:gd name="T117" fmla="*/ 27 h 766"/>
                <a:gd name="T118" fmla="*/ 95 w 1709"/>
                <a:gd name="T119" fmla="*/ 29 h 7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9"/>
                <a:gd name="T181" fmla="*/ 0 h 766"/>
                <a:gd name="T182" fmla="*/ 1709 w 1709"/>
                <a:gd name="T183" fmla="*/ 766 h 7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9" h="766">
                  <a:moveTo>
                    <a:pt x="1557" y="461"/>
                  </a:moveTo>
                  <a:lnTo>
                    <a:pt x="1578" y="474"/>
                  </a:lnTo>
                  <a:lnTo>
                    <a:pt x="1598" y="490"/>
                  </a:lnTo>
                  <a:lnTo>
                    <a:pt x="1619" y="507"/>
                  </a:lnTo>
                  <a:lnTo>
                    <a:pt x="1639" y="528"/>
                  </a:lnTo>
                  <a:lnTo>
                    <a:pt x="1657" y="549"/>
                  </a:lnTo>
                  <a:lnTo>
                    <a:pt x="1673" y="572"/>
                  </a:lnTo>
                  <a:lnTo>
                    <a:pt x="1687" y="595"/>
                  </a:lnTo>
                  <a:lnTo>
                    <a:pt x="1698" y="618"/>
                  </a:lnTo>
                  <a:lnTo>
                    <a:pt x="1705" y="641"/>
                  </a:lnTo>
                  <a:lnTo>
                    <a:pt x="1709" y="663"/>
                  </a:lnTo>
                  <a:lnTo>
                    <a:pt x="1707" y="683"/>
                  </a:lnTo>
                  <a:lnTo>
                    <a:pt x="1700" y="703"/>
                  </a:lnTo>
                  <a:lnTo>
                    <a:pt x="1686" y="721"/>
                  </a:lnTo>
                  <a:lnTo>
                    <a:pt x="1667" y="736"/>
                  </a:lnTo>
                  <a:lnTo>
                    <a:pt x="1641" y="749"/>
                  </a:lnTo>
                  <a:lnTo>
                    <a:pt x="1606" y="758"/>
                  </a:lnTo>
                  <a:lnTo>
                    <a:pt x="1569" y="764"/>
                  </a:lnTo>
                  <a:lnTo>
                    <a:pt x="1531" y="766"/>
                  </a:lnTo>
                  <a:lnTo>
                    <a:pt x="1491" y="765"/>
                  </a:lnTo>
                  <a:lnTo>
                    <a:pt x="1450" y="761"/>
                  </a:lnTo>
                  <a:lnTo>
                    <a:pt x="1408" y="755"/>
                  </a:lnTo>
                  <a:lnTo>
                    <a:pt x="1366" y="747"/>
                  </a:lnTo>
                  <a:lnTo>
                    <a:pt x="1322" y="735"/>
                  </a:lnTo>
                  <a:lnTo>
                    <a:pt x="1279" y="724"/>
                  </a:lnTo>
                  <a:lnTo>
                    <a:pt x="1236" y="710"/>
                  </a:lnTo>
                  <a:lnTo>
                    <a:pt x="1194" y="695"/>
                  </a:lnTo>
                  <a:lnTo>
                    <a:pt x="1153" y="680"/>
                  </a:lnTo>
                  <a:lnTo>
                    <a:pt x="1112" y="664"/>
                  </a:lnTo>
                  <a:lnTo>
                    <a:pt x="1074" y="648"/>
                  </a:lnTo>
                  <a:lnTo>
                    <a:pt x="1037" y="632"/>
                  </a:lnTo>
                  <a:lnTo>
                    <a:pt x="1003" y="615"/>
                  </a:lnTo>
                  <a:lnTo>
                    <a:pt x="972" y="600"/>
                  </a:lnTo>
                  <a:lnTo>
                    <a:pt x="945" y="588"/>
                  </a:lnTo>
                  <a:lnTo>
                    <a:pt x="920" y="577"/>
                  </a:lnTo>
                  <a:lnTo>
                    <a:pt x="896" y="567"/>
                  </a:lnTo>
                  <a:lnTo>
                    <a:pt x="873" y="559"/>
                  </a:lnTo>
                  <a:lnTo>
                    <a:pt x="851" y="552"/>
                  </a:lnTo>
                  <a:lnTo>
                    <a:pt x="829" y="545"/>
                  </a:lnTo>
                  <a:lnTo>
                    <a:pt x="809" y="541"/>
                  </a:lnTo>
                  <a:lnTo>
                    <a:pt x="790" y="537"/>
                  </a:lnTo>
                  <a:lnTo>
                    <a:pt x="771" y="535"/>
                  </a:lnTo>
                  <a:lnTo>
                    <a:pt x="754" y="532"/>
                  </a:lnTo>
                  <a:lnTo>
                    <a:pt x="737" y="532"/>
                  </a:lnTo>
                  <a:lnTo>
                    <a:pt x="721" y="532"/>
                  </a:lnTo>
                  <a:lnTo>
                    <a:pt x="706" y="534"/>
                  </a:lnTo>
                  <a:lnTo>
                    <a:pt x="692" y="536"/>
                  </a:lnTo>
                  <a:lnTo>
                    <a:pt x="678" y="538"/>
                  </a:lnTo>
                  <a:lnTo>
                    <a:pt x="664" y="542"/>
                  </a:lnTo>
                  <a:lnTo>
                    <a:pt x="650" y="545"/>
                  </a:lnTo>
                  <a:lnTo>
                    <a:pt x="638" y="550"/>
                  </a:lnTo>
                  <a:lnTo>
                    <a:pt x="624" y="553"/>
                  </a:lnTo>
                  <a:lnTo>
                    <a:pt x="611" y="558"/>
                  </a:lnTo>
                  <a:lnTo>
                    <a:pt x="598" y="561"/>
                  </a:lnTo>
                  <a:lnTo>
                    <a:pt x="584" y="564"/>
                  </a:lnTo>
                  <a:lnTo>
                    <a:pt x="570" y="567"/>
                  </a:lnTo>
                  <a:lnTo>
                    <a:pt x="556" y="569"/>
                  </a:lnTo>
                  <a:lnTo>
                    <a:pt x="541" y="570"/>
                  </a:lnTo>
                  <a:lnTo>
                    <a:pt x="527" y="572"/>
                  </a:lnTo>
                  <a:lnTo>
                    <a:pt x="511" y="572"/>
                  </a:lnTo>
                  <a:lnTo>
                    <a:pt x="495" y="570"/>
                  </a:lnTo>
                  <a:lnTo>
                    <a:pt x="479" y="568"/>
                  </a:lnTo>
                  <a:lnTo>
                    <a:pt x="462" y="566"/>
                  </a:lnTo>
                  <a:lnTo>
                    <a:pt x="443" y="561"/>
                  </a:lnTo>
                  <a:lnTo>
                    <a:pt x="424" y="556"/>
                  </a:lnTo>
                  <a:lnTo>
                    <a:pt x="410" y="551"/>
                  </a:lnTo>
                  <a:lnTo>
                    <a:pt x="396" y="545"/>
                  </a:lnTo>
                  <a:lnTo>
                    <a:pt x="382" y="539"/>
                  </a:lnTo>
                  <a:lnTo>
                    <a:pt x="367" y="532"/>
                  </a:lnTo>
                  <a:lnTo>
                    <a:pt x="351" y="524"/>
                  </a:lnTo>
                  <a:lnTo>
                    <a:pt x="333" y="515"/>
                  </a:lnTo>
                  <a:lnTo>
                    <a:pt x="313" y="506"/>
                  </a:lnTo>
                  <a:lnTo>
                    <a:pt x="291" y="497"/>
                  </a:lnTo>
                  <a:lnTo>
                    <a:pt x="287" y="494"/>
                  </a:lnTo>
                  <a:lnTo>
                    <a:pt x="280" y="492"/>
                  </a:lnTo>
                  <a:lnTo>
                    <a:pt x="269" y="488"/>
                  </a:lnTo>
                  <a:lnTo>
                    <a:pt x="258" y="482"/>
                  </a:lnTo>
                  <a:lnTo>
                    <a:pt x="244" y="475"/>
                  </a:lnTo>
                  <a:lnTo>
                    <a:pt x="228" y="466"/>
                  </a:lnTo>
                  <a:lnTo>
                    <a:pt x="211" y="456"/>
                  </a:lnTo>
                  <a:lnTo>
                    <a:pt x="192" y="446"/>
                  </a:lnTo>
                  <a:lnTo>
                    <a:pt x="173" y="435"/>
                  </a:lnTo>
                  <a:lnTo>
                    <a:pt x="151" y="422"/>
                  </a:lnTo>
                  <a:lnTo>
                    <a:pt x="127" y="407"/>
                  </a:lnTo>
                  <a:lnTo>
                    <a:pt x="102" y="390"/>
                  </a:lnTo>
                  <a:lnTo>
                    <a:pt x="78" y="372"/>
                  </a:lnTo>
                  <a:lnTo>
                    <a:pt x="56" y="354"/>
                  </a:lnTo>
                  <a:lnTo>
                    <a:pt x="38" y="335"/>
                  </a:lnTo>
                  <a:lnTo>
                    <a:pt x="24" y="316"/>
                  </a:lnTo>
                  <a:lnTo>
                    <a:pt x="9" y="282"/>
                  </a:lnTo>
                  <a:lnTo>
                    <a:pt x="2" y="249"/>
                  </a:lnTo>
                  <a:lnTo>
                    <a:pt x="0" y="217"/>
                  </a:lnTo>
                  <a:lnTo>
                    <a:pt x="4" y="186"/>
                  </a:lnTo>
                  <a:lnTo>
                    <a:pt x="12" y="157"/>
                  </a:lnTo>
                  <a:lnTo>
                    <a:pt x="25" y="133"/>
                  </a:lnTo>
                  <a:lnTo>
                    <a:pt x="41" y="112"/>
                  </a:lnTo>
                  <a:lnTo>
                    <a:pt x="60" y="97"/>
                  </a:lnTo>
                  <a:lnTo>
                    <a:pt x="70" y="92"/>
                  </a:lnTo>
                  <a:lnTo>
                    <a:pt x="82" y="89"/>
                  </a:lnTo>
                  <a:lnTo>
                    <a:pt x="93" y="87"/>
                  </a:lnTo>
                  <a:lnTo>
                    <a:pt x="106" y="87"/>
                  </a:lnTo>
                  <a:lnTo>
                    <a:pt x="120" y="87"/>
                  </a:lnTo>
                  <a:lnTo>
                    <a:pt x="133" y="88"/>
                  </a:lnTo>
                  <a:lnTo>
                    <a:pt x="147" y="90"/>
                  </a:lnTo>
                  <a:lnTo>
                    <a:pt x="161" y="93"/>
                  </a:lnTo>
                  <a:lnTo>
                    <a:pt x="176" y="97"/>
                  </a:lnTo>
                  <a:lnTo>
                    <a:pt x="190" y="102"/>
                  </a:lnTo>
                  <a:lnTo>
                    <a:pt x="204" y="106"/>
                  </a:lnTo>
                  <a:lnTo>
                    <a:pt x="217" y="111"/>
                  </a:lnTo>
                  <a:lnTo>
                    <a:pt x="230" y="116"/>
                  </a:lnTo>
                  <a:lnTo>
                    <a:pt x="243" y="121"/>
                  </a:lnTo>
                  <a:lnTo>
                    <a:pt x="254" y="127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5" y="135"/>
                  </a:lnTo>
                  <a:lnTo>
                    <a:pt x="281" y="136"/>
                  </a:lnTo>
                  <a:lnTo>
                    <a:pt x="285" y="137"/>
                  </a:lnTo>
                  <a:lnTo>
                    <a:pt x="303" y="137"/>
                  </a:lnTo>
                  <a:lnTo>
                    <a:pt x="320" y="134"/>
                  </a:lnTo>
                  <a:lnTo>
                    <a:pt x="337" y="128"/>
                  </a:lnTo>
                  <a:lnTo>
                    <a:pt x="353" y="120"/>
                  </a:lnTo>
                  <a:lnTo>
                    <a:pt x="368" y="112"/>
                  </a:lnTo>
                  <a:lnTo>
                    <a:pt x="383" y="103"/>
                  </a:lnTo>
                  <a:lnTo>
                    <a:pt x="397" y="96"/>
                  </a:lnTo>
                  <a:lnTo>
                    <a:pt x="411" y="91"/>
                  </a:lnTo>
                  <a:lnTo>
                    <a:pt x="417" y="89"/>
                  </a:lnTo>
                  <a:lnTo>
                    <a:pt x="422" y="85"/>
                  </a:lnTo>
                  <a:lnTo>
                    <a:pt x="427" y="82"/>
                  </a:lnTo>
                  <a:lnTo>
                    <a:pt x="432" y="77"/>
                  </a:lnTo>
                  <a:lnTo>
                    <a:pt x="440" y="67"/>
                  </a:lnTo>
                  <a:lnTo>
                    <a:pt x="448" y="53"/>
                  </a:lnTo>
                  <a:lnTo>
                    <a:pt x="454" y="39"/>
                  </a:lnTo>
                  <a:lnTo>
                    <a:pt x="460" y="27"/>
                  </a:lnTo>
                  <a:lnTo>
                    <a:pt x="467" y="14"/>
                  </a:lnTo>
                  <a:lnTo>
                    <a:pt x="475" y="5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500" y="4"/>
                  </a:lnTo>
                  <a:lnTo>
                    <a:pt x="502" y="5"/>
                  </a:lnTo>
                  <a:lnTo>
                    <a:pt x="516" y="19"/>
                  </a:lnTo>
                  <a:lnTo>
                    <a:pt x="531" y="40"/>
                  </a:lnTo>
                  <a:lnTo>
                    <a:pt x="547" y="68"/>
                  </a:lnTo>
                  <a:lnTo>
                    <a:pt x="562" y="99"/>
                  </a:lnTo>
                  <a:lnTo>
                    <a:pt x="578" y="131"/>
                  </a:lnTo>
                  <a:lnTo>
                    <a:pt x="594" y="165"/>
                  </a:lnTo>
                  <a:lnTo>
                    <a:pt x="609" y="195"/>
                  </a:lnTo>
                  <a:lnTo>
                    <a:pt x="624" y="221"/>
                  </a:lnTo>
                  <a:lnTo>
                    <a:pt x="633" y="234"/>
                  </a:lnTo>
                  <a:lnTo>
                    <a:pt x="647" y="247"/>
                  </a:lnTo>
                  <a:lnTo>
                    <a:pt x="663" y="259"/>
                  </a:lnTo>
                  <a:lnTo>
                    <a:pt x="682" y="272"/>
                  </a:lnTo>
                  <a:lnTo>
                    <a:pt x="703" y="284"/>
                  </a:lnTo>
                  <a:lnTo>
                    <a:pt x="726" y="296"/>
                  </a:lnTo>
                  <a:lnTo>
                    <a:pt x="752" y="308"/>
                  </a:lnTo>
                  <a:lnTo>
                    <a:pt x="778" y="318"/>
                  </a:lnTo>
                  <a:lnTo>
                    <a:pt x="806" y="329"/>
                  </a:lnTo>
                  <a:lnTo>
                    <a:pt x="835" y="338"/>
                  </a:lnTo>
                  <a:lnTo>
                    <a:pt x="865" y="347"/>
                  </a:lnTo>
                  <a:lnTo>
                    <a:pt x="895" y="354"/>
                  </a:lnTo>
                  <a:lnTo>
                    <a:pt x="925" y="360"/>
                  </a:lnTo>
                  <a:lnTo>
                    <a:pt x="955" y="365"/>
                  </a:lnTo>
                  <a:lnTo>
                    <a:pt x="983" y="369"/>
                  </a:lnTo>
                  <a:lnTo>
                    <a:pt x="1012" y="370"/>
                  </a:lnTo>
                  <a:lnTo>
                    <a:pt x="1042" y="371"/>
                  </a:lnTo>
                  <a:lnTo>
                    <a:pt x="1074" y="373"/>
                  </a:lnTo>
                  <a:lnTo>
                    <a:pt x="1109" y="376"/>
                  </a:lnTo>
                  <a:lnTo>
                    <a:pt x="1146" y="378"/>
                  </a:lnTo>
                  <a:lnTo>
                    <a:pt x="1184" y="382"/>
                  </a:lnTo>
                  <a:lnTo>
                    <a:pt x="1222" y="385"/>
                  </a:lnTo>
                  <a:lnTo>
                    <a:pt x="1261" y="390"/>
                  </a:lnTo>
                  <a:lnTo>
                    <a:pt x="1300" y="395"/>
                  </a:lnTo>
                  <a:lnTo>
                    <a:pt x="1339" y="401"/>
                  </a:lnTo>
                  <a:lnTo>
                    <a:pt x="1377" y="407"/>
                  </a:lnTo>
                  <a:lnTo>
                    <a:pt x="1413" y="415"/>
                  </a:lnTo>
                  <a:lnTo>
                    <a:pt x="1447" y="422"/>
                  </a:lnTo>
                  <a:lnTo>
                    <a:pt x="1480" y="431"/>
                  </a:lnTo>
                  <a:lnTo>
                    <a:pt x="1508" y="440"/>
                  </a:lnTo>
                  <a:lnTo>
                    <a:pt x="1535" y="451"/>
                  </a:lnTo>
                  <a:lnTo>
                    <a:pt x="1557" y="461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5" name="Freeform 60"/>
            <p:cNvSpPr>
              <a:spLocks/>
            </p:cNvSpPr>
            <p:nvPr/>
          </p:nvSpPr>
          <p:spPr bwMode="auto">
            <a:xfrm>
              <a:off x="3540" y="2352"/>
              <a:ext cx="840" cy="367"/>
            </a:xfrm>
            <a:custGeom>
              <a:avLst/>
              <a:gdLst>
                <a:gd name="T0" fmla="*/ 98 w 1681"/>
                <a:gd name="T1" fmla="*/ 30 h 734"/>
                <a:gd name="T2" fmla="*/ 101 w 1681"/>
                <a:gd name="T3" fmla="*/ 34 h 734"/>
                <a:gd name="T4" fmla="*/ 104 w 1681"/>
                <a:gd name="T5" fmla="*/ 38 h 734"/>
                <a:gd name="T6" fmla="*/ 104 w 1681"/>
                <a:gd name="T7" fmla="*/ 42 h 734"/>
                <a:gd name="T8" fmla="*/ 102 w 1681"/>
                <a:gd name="T9" fmla="*/ 45 h 734"/>
                <a:gd name="T10" fmla="*/ 96 w 1681"/>
                <a:gd name="T11" fmla="*/ 46 h 734"/>
                <a:gd name="T12" fmla="*/ 89 w 1681"/>
                <a:gd name="T13" fmla="*/ 46 h 734"/>
                <a:gd name="T14" fmla="*/ 82 w 1681"/>
                <a:gd name="T15" fmla="*/ 45 h 734"/>
                <a:gd name="T16" fmla="*/ 74 w 1681"/>
                <a:gd name="T17" fmla="*/ 42 h 734"/>
                <a:gd name="T18" fmla="*/ 67 w 1681"/>
                <a:gd name="T19" fmla="*/ 39 h 734"/>
                <a:gd name="T20" fmla="*/ 61 w 1681"/>
                <a:gd name="T21" fmla="*/ 37 h 734"/>
                <a:gd name="T22" fmla="*/ 56 w 1681"/>
                <a:gd name="T23" fmla="*/ 35 h 734"/>
                <a:gd name="T24" fmla="*/ 52 w 1681"/>
                <a:gd name="T25" fmla="*/ 33 h 734"/>
                <a:gd name="T26" fmla="*/ 49 w 1681"/>
                <a:gd name="T27" fmla="*/ 33 h 734"/>
                <a:gd name="T28" fmla="*/ 46 w 1681"/>
                <a:gd name="T29" fmla="*/ 32 h 734"/>
                <a:gd name="T30" fmla="*/ 43 w 1681"/>
                <a:gd name="T31" fmla="*/ 33 h 734"/>
                <a:gd name="T32" fmla="*/ 41 w 1681"/>
                <a:gd name="T33" fmla="*/ 33 h 734"/>
                <a:gd name="T34" fmla="*/ 38 w 1681"/>
                <a:gd name="T35" fmla="*/ 34 h 734"/>
                <a:gd name="T36" fmla="*/ 35 w 1681"/>
                <a:gd name="T37" fmla="*/ 34 h 734"/>
                <a:gd name="T38" fmla="*/ 32 w 1681"/>
                <a:gd name="T39" fmla="*/ 34 h 734"/>
                <a:gd name="T40" fmla="*/ 29 w 1681"/>
                <a:gd name="T41" fmla="*/ 34 h 734"/>
                <a:gd name="T42" fmla="*/ 26 w 1681"/>
                <a:gd name="T43" fmla="*/ 33 h 734"/>
                <a:gd name="T44" fmla="*/ 23 w 1681"/>
                <a:gd name="T45" fmla="*/ 32 h 734"/>
                <a:gd name="T46" fmla="*/ 20 w 1681"/>
                <a:gd name="T47" fmla="*/ 31 h 734"/>
                <a:gd name="T48" fmla="*/ 18 w 1681"/>
                <a:gd name="T49" fmla="*/ 30 h 734"/>
                <a:gd name="T50" fmla="*/ 15 w 1681"/>
                <a:gd name="T51" fmla="*/ 29 h 734"/>
                <a:gd name="T52" fmla="*/ 12 w 1681"/>
                <a:gd name="T53" fmla="*/ 27 h 734"/>
                <a:gd name="T54" fmla="*/ 8 w 1681"/>
                <a:gd name="T55" fmla="*/ 25 h 734"/>
                <a:gd name="T56" fmla="*/ 3 w 1681"/>
                <a:gd name="T57" fmla="*/ 22 h 734"/>
                <a:gd name="T58" fmla="*/ 0 w 1681"/>
                <a:gd name="T59" fmla="*/ 17 h 734"/>
                <a:gd name="T60" fmla="*/ 0 w 1681"/>
                <a:gd name="T61" fmla="*/ 11 h 734"/>
                <a:gd name="T62" fmla="*/ 2 w 1681"/>
                <a:gd name="T63" fmla="*/ 7 h 734"/>
                <a:gd name="T64" fmla="*/ 4 w 1681"/>
                <a:gd name="T65" fmla="*/ 6 h 734"/>
                <a:gd name="T66" fmla="*/ 7 w 1681"/>
                <a:gd name="T67" fmla="*/ 6 h 734"/>
                <a:gd name="T68" fmla="*/ 9 w 1681"/>
                <a:gd name="T69" fmla="*/ 6 h 734"/>
                <a:gd name="T70" fmla="*/ 12 w 1681"/>
                <a:gd name="T71" fmla="*/ 7 h 734"/>
                <a:gd name="T72" fmla="*/ 14 w 1681"/>
                <a:gd name="T73" fmla="*/ 8 h 734"/>
                <a:gd name="T74" fmla="*/ 16 w 1681"/>
                <a:gd name="T75" fmla="*/ 8 h 734"/>
                <a:gd name="T76" fmla="*/ 17 w 1681"/>
                <a:gd name="T77" fmla="*/ 9 h 734"/>
                <a:gd name="T78" fmla="*/ 20 w 1681"/>
                <a:gd name="T79" fmla="*/ 8 h 734"/>
                <a:gd name="T80" fmla="*/ 23 w 1681"/>
                <a:gd name="T81" fmla="*/ 7 h 734"/>
                <a:gd name="T82" fmla="*/ 25 w 1681"/>
                <a:gd name="T83" fmla="*/ 6 h 734"/>
                <a:gd name="T84" fmla="*/ 26 w 1681"/>
                <a:gd name="T85" fmla="*/ 5 h 734"/>
                <a:gd name="T86" fmla="*/ 27 w 1681"/>
                <a:gd name="T87" fmla="*/ 3 h 734"/>
                <a:gd name="T88" fmla="*/ 28 w 1681"/>
                <a:gd name="T89" fmla="*/ 1 h 734"/>
                <a:gd name="T90" fmla="*/ 30 w 1681"/>
                <a:gd name="T91" fmla="*/ 0 h 734"/>
                <a:gd name="T92" fmla="*/ 30 w 1681"/>
                <a:gd name="T93" fmla="*/ 1 h 734"/>
                <a:gd name="T94" fmla="*/ 33 w 1681"/>
                <a:gd name="T95" fmla="*/ 4 h 734"/>
                <a:gd name="T96" fmla="*/ 36 w 1681"/>
                <a:gd name="T97" fmla="*/ 10 h 734"/>
                <a:gd name="T98" fmla="*/ 38 w 1681"/>
                <a:gd name="T99" fmla="*/ 14 h 734"/>
                <a:gd name="T100" fmla="*/ 41 w 1681"/>
                <a:gd name="T101" fmla="*/ 17 h 734"/>
                <a:gd name="T102" fmla="*/ 46 w 1681"/>
                <a:gd name="T103" fmla="*/ 19 h 734"/>
                <a:gd name="T104" fmla="*/ 51 w 1681"/>
                <a:gd name="T105" fmla="*/ 21 h 734"/>
                <a:gd name="T106" fmla="*/ 56 w 1681"/>
                <a:gd name="T107" fmla="*/ 22 h 734"/>
                <a:gd name="T108" fmla="*/ 62 w 1681"/>
                <a:gd name="T109" fmla="*/ 23 h 734"/>
                <a:gd name="T110" fmla="*/ 68 w 1681"/>
                <a:gd name="T111" fmla="*/ 23 h 734"/>
                <a:gd name="T112" fmla="*/ 75 w 1681"/>
                <a:gd name="T113" fmla="*/ 24 h 734"/>
                <a:gd name="T114" fmla="*/ 82 w 1681"/>
                <a:gd name="T115" fmla="*/ 25 h 734"/>
                <a:gd name="T116" fmla="*/ 89 w 1681"/>
                <a:gd name="T117" fmla="*/ 26 h 734"/>
                <a:gd name="T118" fmla="*/ 94 w 1681"/>
                <a:gd name="T119" fmla="*/ 28 h 7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1"/>
                <a:gd name="T181" fmla="*/ 0 h 734"/>
                <a:gd name="T182" fmla="*/ 1681 w 1681"/>
                <a:gd name="T183" fmla="*/ 734 h 7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1" h="734">
                  <a:moveTo>
                    <a:pt x="1534" y="448"/>
                  </a:moveTo>
                  <a:lnTo>
                    <a:pt x="1554" y="461"/>
                  </a:lnTo>
                  <a:lnTo>
                    <a:pt x="1575" y="475"/>
                  </a:lnTo>
                  <a:lnTo>
                    <a:pt x="1595" y="492"/>
                  </a:lnTo>
                  <a:lnTo>
                    <a:pt x="1614" y="510"/>
                  </a:lnTo>
                  <a:lnTo>
                    <a:pt x="1631" y="530"/>
                  </a:lnTo>
                  <a:lnTo>
                    <a:pt x="1647" y="552"/>
                  </a:lnTo>
                  <a:lnTo>
                    <a:pt x="1661" y="573"/>
                  </a:lnTo>
                  <a:lnTo>
                    <a:pt x="1671" y="594"/>
                  </a:lnTo>
                  <a:lnTo>
                    <a:pt x="1677" y="616"/>
                  </a:lnTo>
                  <a:lnTo>
                    <a:pt x="1681" y="637"/>
                  </a:lnTo>
                  <a:lnTo>
                    <a:pt x="1678" y="657"/>
                  </a:lnTo>
                  <a:lnTo>
                    <a:pt x="1671" y="675"/>
                  </a:lnTo>
                  <a:lnTo>
                    <a:pt x="1659" y="691"/>
                  </a:lnTo>
                  <a:lnTo>
                    <a:pt x="1639" y="706"/>
                  </a:lnTo>
                  <a:lnTo>
                    <a:pt x="1614" y="718"/>
                  </a:lnTo>
                  <a:lnTo>
                    <a:pt x="1580" y="727"/>
                  </a:lnTo>
                  <a:lnTo>
                    <a:pt x="1546" y="732"/>
                  </a:lnTo>
                  <a:lnTo>
                    <a:pt x="1510" y="734"/>
                  </a:lnTo>
                  <a:lnTo>
                    <a:pt x="1472" y="733"/>
                  </a:lnTo>
                  <a:lnTo>
                    <a:pt x="1433" y="729"/>
                  </a:lnTo>
                  <a:lnTo>
                    <a:pt x="1393" y="723"/>
                  </a:lnTo>
                  <a:lnTo>
                    <a:pt x="1352" y="715"/>
                  </a:lnTo>
                  <a:lnTo>
                    <a:pt x="1312" y="705"/>
                  </a:lnTo>
                  <a:lnTo>
                    <a:pt x="1271" y="694"/>
                  </a:lnTo>
                  <a:lnTo>
                    <a:pt x="1230" y="681"/>
                  </a:lnTo>
                  <a:lnTo>
                    <a:pt x="1190" y="667"/>
                  </a:lnTo>
                  <a:lnTo>
                    <a:pt x="1151" y="653"/>
                  </a:lnTo>
                  <a:lnTo>
                    <a:pt x="1113" y="638"/>
                  </a:lnTo>
                  <a:lnTo>
                    <a:pt x="1076" y="622"/>
                  </a:lnTo>
                  <a:lnTo>
                    <a:pt x="1040" y="607"/>
                  </a:lnTo>
                  <a:lnTo>
                    <a:pt x="1008" y="592"/>
                  </a:lnTo>
                  <a:lnTo>
                    <a:pt x="977" y="577"/>
                  </a:lnTo>
                  <a:lnTo>
                    <a:pt x="953" y="566"/>
                  </a:lnTo>
                  <a:lnTo>
                    <a:pt x="929" y="555"/>
                  </a:lnTo>
                  <a:lnTo>
                    <a:pt x="906" y="546"/>
                  </a:lnTo>
                  <a:lnTo>
                    <a:pt x="884" y="538"/>
                  </a:lnTo>
                  <a:lnTo>
                    <a:pt x="863" y="531"/>
                  </a:lnTo>
                  <a:lnTo>
                    <a:pt x="843" y="525"/>
                  </a:lnTo>
                  <a:lnTo>
                    <a:pt x="825" y="521"/>
                  </a:lnTo>
                  <a:lnTo>
                    <a:pt x="806" y="517"/>
                  </a:lnTo>
                  <a:lnTo>
                    <a:pt x="789" y="514"/>
                  </a:lnTo>
                  <a:lnTo>
                    <a:pt x="772" y="513"/>
                  </a:lnTo>
                  <a:lnTo>
                    <a:pt x="757" y="511"/>
                  </a:lnTo>
                  <a:lnTo>
                    <a:pt x="741" y="510"/>
                  </a:lnTo>
                  <a:lnTo>
                    <a:pt x="727" y="510"/>
                  </a:lnTo>
                  <a:lnTo>
                    <a:pt x="713" y="511"/>
                  </a:lnTo>
                  <a:lnTo>
                    <a:pt x="699" y="513"/>
                  </a:lnTo>
                  <a:lnTo>
                    <a:pt x="687" y="515"/>
                  </a:lnTo>
                  <a:lnTo>
                    <a:pt x="672" y="518"/>
                  </a:lnTo>
                  <a:lnTo>
                    <a:pt x="657" y="521"/>
                  </a:lnTo>
                  <a:lnTo>
                    <a:pt x="642" y="524"/>
                  </a:lnTo>
                  <a:lnTo>
                    <a:pt x="627" y="526"/>
                  </a:lnTo>
                  <a:lnTo>
                    <a:pt x="613" y="529"/>
                  </a:lnTo>
                  <a:lnTo>
                    <a:pt x="598" y="531"/>
                  </a:lnTo>
                  <a:lnTo>
                    <a:pt x="584" y="532"/>
                  </a:lnTo>
                  <a:lnTo>
                    <a:pt x="569" y="533"/>
                  </a:lnTo>
                  <a:lnTo>
                    <a:pt x="554" y="535"/>
                  </a:lnTo>
                  <a:lnTo>
                    <a:pt x="539" y="536"/>
                  </a:lnTo>
                  <a:lnTo>
                    <a:pt x="524" y="535"/>
                  </a:lnTo>
                  <a:lnTo>
                    <a:pt x="508" y="535"/>
                  </a:lnTo>
                  <a:lnTo>
                    <a:pt x="492" y="533"/>
                  </a:lnTo>
                  <a:lnTo>
                    <a:pt x="476" y="531"/>
                  </a:lnTo>
                  <a:lnTo>
                    <a:pt x="459" y="528"/>
                  </a:lnTo>
                  <a:lnTo>
                    <a:pt x="440" y="524"/>
                  </a:lnTo>
                  <a:lnTo>
                    <a:pt x="426" y="521"/>
                  </a:lnTo>
                  <a:lnTo>
                    <a:pt x="413" y="516"/>
                  </a:lnTo>
                  <a:lnTo>
                    <a:pt x="398" y="511"/>
                  </a:lnTo>
                  <a:lnTo>
                    <a:pt x="382" y="507"/>
                  </a:lnTo>
                  <a:lnTo>
                    <a:pt x="364" y="500"/>
                  </a:lnTo>
                  <a:lnTo>
                    <a:pt x="346" y="493"/>
                  </a:lnTo>
                  <a:lnTo>
                    <a:pt x="325" y="485"/>
                  </a:lnTo>
                  <a:lnTo>
                    <a:pt x="302" y="476"/>
                  </a:lnTo>
                  <a:lnTo>
                    <a:pt x="296" y="473"/>
                  </a:lnTo>
                  <a:lnTo>
                    <a:pt x="288" y="470"/>
                  </a:lnTo>
                  <a:lnTo>
                    <a:pt x="278" y="465"/>
                  </a:lnTo>
                  <a:lnTo>
                    <a:pt x="265" y="460"/>
                  </a:lnTo>
                  <a:lnTo>
                    <a:pt x="251" y="453"/>
                  </a:lnTo>
                  <a:lnTo>
                    <a:pt x="235" y="445"/>
                  </a:lnTo>
                  <a:lnTo>
                    <a:pt x="218" y="435"/>
                  </a:lnTo>
                  <a:lnTo>
                    <a:pt x="200" y="425"/>
                  </a:lnTo>
                  <a:lnTo>
                    <a:pt x="182" y="415"/>
                  </a:lnTo>
                  <a:lnTo>
                    <a:pt x="160" y="403"/>
                  </a:lnTo>
                  <a:lnTo>
                    <a:pt x="135" y="389"/>
                  </a:lnTo>
                  <a:lnTo>
                    <a:pt x="110" y="373"/>
                  </a:lnTo>
                  <a:lnTo>
                    <a:pt x="83" y="356"/>
                  </a:lnTo>
                  <a:lnTo>
                    <a:pt x="60" y="337"/>
                  </a:lnTo>
                  <a:lnTo>
                    <a:pt x="39" y="318"/>
                  </a:lnTo>
                  <a:lnTo>
                    <a:pt x="25" y="298"/>
                  </a:lnTo>
                  <a:lnTo>
                    <a:pt x="10" y="267"/>
                  </a:lnTo>
                  <a:lnTo>
                    <a:pt x="1" y="235"/>
                  </a:lnTo>
                  <a:lnTo>
                    <a:pt x="0" y="204"/>
                  </a:lnTo>
                  <a:lnTo>
                    <a:pt x="4" y="175"/>
                  </a:lnTo>
                  <a:lnTo>
                    <a:pt x="12" y="147"/>
                  </a:lnTo>
                  <a:lnTo>
                    <a:pt x="25" y="124"/>
                  </a:lnTo>
                  <a:lnTo>
                    <a:pt x="39" y="105"/>
                  </a:lnTo>
                  <a:lnTo>
                    <a:pt x="58" y="91"/>
                  </a:lnTo>
                  <a:lnTo>
                    <a:pt x="68" y="86"/>
                  </a:lnTo>
                  <a:lnTo>
                    <a:pt x="79" y="83"/>
                  </a:lnTo>
                  <a:lnTo>
                    <a:pt x="90" y="82"/>
                  </a:lnTo>
                  <a:lnTo>
                    <a:pt x="103" y="81"/>
                  </a:lnTo>
                  <a:lnTo>
                    <a:pt x="116" y="82"/>
                  </a:lnTo>
                  <a:lnTo>
                    <a:pt x="128" y="83"/>
                  </a:lnTo>
                  <a:lnTo>
                    <a:pt x="142" y="85"/>
                  </a:lnTo>
                  <a:lnTo>
                    <a:pt x="156" y="87"/>
                  </a:lnTo>
                  <a:lnTo>
                    <a:pt x="170" y="91"/>
                  </a:lnTo>
                  <a:lnTo>
                    <a:pt x="183" y="95"/>
                  </a:lnTo>
                  <a:lnTo>
                    <a:pt x="197" y="99"/>
                  </a:lnTo>
                  <a:lnTo>
                    <a:pt x="210" y="104"/>
                  </a:lnTo>
                  <a:lnTo>
                    <a:pt x="223" y="109"/>
                  </a:lnTo>
                  <a:lnTo>
                    <a:pt x="235" y="114"/>
                  </a:lnTo>
                  <a:lnTo>
                    <a:pt x="247" y="119"/>
                  </a:lnTo>
                  <a:lnTo>
                    <a:pt x="257" y="123"/>
                  </a:lnTo>
                  <a:lnTo>
                    <a:pt x="262" y="124"/>
                  </a:lnTo>
                  <a:lnTo>
                    <a:pt x="268" y="127"/>
                  </a:lnTo>
                  <a:lnTo>
                    <a:pt x="272" y="128"/>
                  </a:lnTo>
                  <a:lnTo>
                    <a:pt x="277" y="129"/>
                  </a:lnTo>
                  <a:lnTo>
                    <a:pt x="294" y="129"/>
                  </a:lnTo>
                  <a:lnTo>
                    <a:pt x="310" y="127"/>
                  </a:lnTo>
                  <a:lnTo>
                    <a:pt x="326" y="121"/>
                  </a:lnTo>
                  <a:lnTo>
                    <a:pt x="342" y="114"/>
                  </a:lnTo>
                  <a:lnTo>
                    <a:pt x="357" y="106"/>
                  </a:lnTo>
                  <a:lnTo>
                    <a:pt x="372" y="98"/>
                  </a:lnTo>
                  <a:lnTo>
                    <a:pt x="386" y="91"/>
                  </a:lnTo>
                  <a:lnTo>
                    <a:pt x="399" y="86"/>
                  </a:lnTo>
                  <a:lnTo>
                    <a:pt x="405" y="84"/>
                  </a:lnTo>
                  <a:lnTo>
                    <a:pt x="410" y="82"/>
                  </a:lnTo>
                  <a:lnTo>
                    <a:pt x="415" y="78"/>
                  </a:lnTo>
                  <a:lnTo>
                    <a:pt x="420" y="74"/>
                  </a:lnTo>
                  <a:lnTo>
                    <a:pt x="429" y="63"/>
                  </a:lnTo>
                  <a:lnTo>
                    <a:pt x="436" y="52"/>
                  </a:lnTo>
                  <a:lnTo>
                    <a:pt x="443" y="38"/>
                  </a:lnTo>
                  <a:lnTo>
                    <a:pt x="448" y="25"/>
                  </a:lnTo>
                  <a:lnTo>
                    <a:pt x="455" y="14"/>
                  </a:lnTo>
                  <a:lnTo>
                    <a:pt x="462" y="6"/>
                  </a:lnTo>
                  <a:lnTo>
                    <a:pt x="47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9" y="2"/>
                  </a:lnTo>
                  <a:lnTo>
                    <a:pt x="502" y="15"/>
                  </a:lnTo>
                  <a:lnTo>
                    <a:pt x="517" y="36"/>
                  </a:lnTo>
                  <a:lnTo>
                    <a:pt x="534" y="62"/>
                  </a:lnTo>
                  <a:lnTo>
                    <a:pt x="550" y="91"/>
                  </a:lnTo>
                  <a:lnTo>
                    <a:pt x="566" y="123"/>
                  </a:lnTo>
                  <a:lnTo>
                    <a:pt x="581" y="154"/>
                  </a:lnTo>
                  <a:lnTo>
                    <a:pt x="597" y="183"/>
                  </a:lnTo>
                  <a:lnTo>
                    <a:pt x="612" y="208"/>
                  </a:lnTo>
                  <a:lnTo>
                    <a:pt x="621" y="220"/>
                  </a:lnTo>
                  <a:lnTo>
                    <a:pt x="634" y="233"/>
                  </a:lnTo>
                  <a:lnTo>
                    <a:pt x="650" y="245"/>
                  </a:lnTo>
                  <a:lnTo>
                    <a:pt x="668" y="258"/>
                  </a:lnTo>
                  <a:lnTo>
                    <a:pt x="690" y="271"/>
                  </a:lnTo>
                  <a:lnTo>
                    <a:pt x="713" y="282"/>
                  </a:lnTo>
                  <a:lnTo>
                    <a:pt x="737" y="294"/>
                  </a:lnTo>
                  <a:lnTo>
                    <a:pt x="764" y="305"/>
                  </a:lnTo>
                  <a:lnTo>
                    <a:pt x="791" y="316"/>
                  </a:lnTo>
                  <a:lnTo>
                    <a:pt x="820" y="326"/>
                  </a:lnTo>
                  <a:lnTo>
                    <a:pt x="849" y="335"/>
                  </a:lnTo>
                  <a:lnTo>
                    <a:pt x="879" y="342"/>
                  </a:lnTo>
                  <a:lnTo>
                    <a:pt x="909" y="349"/>
                  </a:lnTo>
                  <a:lnTo>
                    <a:pt x="938" y="354"/>
                  </a:lnTo>
                  <a:lnTo>
                    <a:pt x="967" y="357"/>
                  </a:lnTo>
                  <a:lnTo>
                    <a:pt x="994" y="359"/>
                  </a:lnTo>
                  <a:lnTo>
                    <a:pt x="1023" y="361"/>
                  </a:lnTo>
                  <a:lnTo>
                    <a:pt x="1055" y="362"/>
                  </a:lnTo>
                  <a:lnTo>
                    <a:pt x="1090" y="364"/>
                  </a:lnTo>
                  <a:lnTo>
                    <a:pt x="1125" y="367"/>
                  </a:lnTo>
                  <a:lnTo>
                    <a:pt x="1163" y="371"/>
                  </a:lnTo>
                  <a:lnTo>
                    <a:pt x="1201" y="374"/>
                  </a:lnTo>
                  <a:lnTo>
                    <a:pt x="1241" y="379"/>
                  </a:lnTo>
                  <a:lnTo>
                    <a:pt x="1280" y="385"/>
                  </a:lnTo>
                  <a:lnTo>
                    <a:pt x="1318" y="390"/>
                  </a:lnTo>
                  <a:lnTo>
                    <a:pt x="1356" y="396"/>
                  </a:lnTo>
                  <a:lnTo>
                    <a:pt x="1391" y="403"/>
                  </a:lnTo>
                  <a:lnTo>
                    <a:pt x="1426" y="411"/>
                  </a:lnTo>
                  <a:lnTo>
                    <a:pt x="1457" y="419"/>
                  </a:lnTo>
                  <a:lnTo>
                    <a:pt x="1487" y="428"/>
                  </a:lnTo>
                  <a:lnTo>
                    <a:pt x="1512" y="438"/>
                  </a:lnTo>
                  <a:lnTo>
                    <a:pt x="1534" y="44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6" name="Freeform 61"/>
            <p:cNvSpPr>
              <a:spLocks/>
            </p:cNvSpPr>
            <p:nvPr/>
          </p:nvSpPr>
          <p:spPr bwMode="auto">
            <a:xfrm>
              <a:off x="3545" y="2362"/>
              <a:ext cx="826" cy="352"/>
            </a:xfrm>
            <a:custGeom>
              <a:avLst/>
              <a:gdLst>
                <a:gd name="T0" fmla="*/ 97 w 1652"/>
                <a:gd name="T1" fmla="*/ 29 h 703"/>
                <a:gd name="T2" fmla="*/ 101 w 1652"/>
                <a:gd name="T3" fmla="*/ 33 h 703"/>
                <a:gd name="T4" fmla="*/ 103 w 1652"/>
                <a:gd name="T5" fmla="*/ 36 h 703"/>
                <a:gd name="T6" fmla="*/ 104 w 1652"/>
                <a:gd name="T7" fmla="*/ 40 h 703"/>
                <a:gd name="T8" fmla="*/ 101 w 1652"/>
                <a:gd name="T9" fmla="*/ 43 h 703"/>
                <a:gd name="T10" fmla="*/ 96 w 1652"/>
                <a:gd name="T11" fmla="*/ 44 h 703"/>
                <a:gd name="T12" fmla="*/ 89 w 1652"/>
                <a:gd name="T13" fmla="*/ 44 h 703"/>
                <a:gd name="T14" fmla="*/ 82 w 1652"/>
                <a:gd name="T15" fmla="*/ 43 h 703"/>
                <a:gd name="T16" fmla="*/ 75 w 1652"/>
                <a:gd name="T17" fmla="*/ 41 h 703"/>
                <a:gd name="T18" fmla="*/ 68 w 1652"/>
                <a:gd name="T19" fmla="*/ 38 h 703"/>
                <a:gd name="T20" fmla="*/ 62 w 1652"/>
                <a:gd name="T21" fmla="*/ 35 h 703"/>
                <a:gd name="T22" fmla="*/ 58 w 1652"/>
                <a:gd name="T23" fmla="*/ 33 h 703"/>
                <a:gd name="T24" fmla="*/ 54 w 1652"/>
                <a:gd name="T25" fmla="*/ 32 h 703"/>
                <a:gd name="T26" fmla="*/ 51 w 1652"/>
                <a:gd name="T27" fmla="*/ 31 h 703"/>
                <a:gd name="T28" fmla="*/ 48 w 1652"/>
                <a:gd name="T29" fmla="*/ 31 h 703"/>
                <a:gd name="T30" fmla="*/ 46 w 1652"/>
                <a:gd name="T31" fmla="*/ 31 h 703"/>
                <a:gd name="T32" fmla="*/ 43 w 1652"/>
                <a:gd name="T33" fmla="*/ 31 h 703"/>
                <a:gd name="T34" fmla="*/ 40 w 1652"/>
                <a:gd name="T35" fmla="*/ 32 h 703"/>
                <a:gd name="T36" fmla="*/ 37 w 1652"/>
                <a:gd name="T37" fmla="*/ 32 h 703"/>
                <a:gd name="T38" fmla="*/ 34 w 1652"/>
                <a:gd name="T39" fmla="*/ 32 h 703"/>
                <a:gd name="T40" fmla="*/ 31 w 1652"/>
                <a:gd name="T41" fmla="*/ 32 h 703"/>
                <a:gd name="T42" fmla="*/ 28 w 1652"/>
                <a:gd name="T43" fmla="*/ 31 h 703"/>
                <a:gd name="T44" fmla="*/ 25 w 1652"/>
                <a:gd name="T45" fmla="*/ 31 h 703"/>
                <a:gd name="T46" fmla="*/ 21 w 1652"/>
                <a:gd name="T47" fmla="*/ 30 h 703"/>
                <a:gd name="T48" fmla="*/ 19 w 1652"/>
                <a:gd name="T49" fmla="*/ 29 h 703"/>
                <a:gd name="T50" fmla="*/ 17 w 1652"/>
                <a:gd name="T51" fmla="*/ 28 h 703"/>
                <a:gd name="T52" fmla="*/ 13 w 1652"/>
                <a:gd name="T53" fmla="*/ 26 h 703"/>
                <a:gd name="T54" fmla="*/ 9 w 1652"/>
                <a:gd name="T55" fmla="*/ 24 h 703"/>
                <a:gd name="T56" fmla="*/ 4 w 1652"/>
                <a:gd name="T57" fmla="*/ 21 h 703"/>
                <a:gd name="T58" fmla="*/ 1 w 1652"/>
                <a:gd name="T59" fmla="*/ 16 h 703"/>
                <a:gd name="T60" fmla="*/ 1 w 1652"/>
                <a:gd name="T61" fmla="*/ 11 h 703"/>
                <a:gd name="T62" fmla="*/ 3 w 1652"/>
                <a:gd name="T63" fmla="*/ 7 h 703"/>
                <a:gd name="T64" fmla="*/ 5 w 1652"/>
                <a:gd name="T65" fmla="*/ 6 h 703"/>
                <a:gd name="T66" fmla="*/ 7 w 1652"/>
                <a:gd name="T67" fmla="*/ 5 h 703"/>
                <a:gd name="T68" fmla="*/ 10 w 1652"/>
                <a:gd name="T69" fmla="*/ 6 h 703"/>
                <a:gd name="T70" fmla="*/ 12 w 1652"/>
                <a:gd name="T71" fmla="*/ 6 h 703"/>
                <a:gd name="T72" fmla="*/ 15 w 1652"/>
                <a:gd name="T73" fmla="*/ 7 h 703"/>
                <a:gd name="T74" fmla="*/ 16 w 1652"/>
                <a:gd name="T75" fmla="*/ 8 h 703"/>
                <a:gd name="T76" fmla="*/ 17 w 1652"/>
                <a:gd name="T77" fmla="*/ 8 h 703"/>
                <a:gd name="T78" fmla="*/ 20 w 1652"/>
                <a:gd name="T79" fmla="*/ 8 h 703"/>
                <a:gd name="T80" fmla="*/ 23 w 1652"/>
                <a:gd name="T81" fmla="*/ 6 h 703"/>
                <a:gd name="T82" fmla="*/ 25 w 1652"/>
                <a:gd name="T83" fmla="*/ 6 h 703"/>
                <a:gd name="T84" fmla="*/ 26 w 1652"/>
                <a:gd name="T85" fmla="*/ 5 h 703"/>
                <a:gd name="T86" fmla="*/ 27 w 1652"/>
                <a:gd name="T87" fmla="*/ 3 h 703"/>
                <a:gd name="T88" fmla="*/ 29 w 1652"/>
                <a:gd name="T89" fmla="*/ 1 h 703"/>
                <a:gd name="T90" fmla="*/ 30 w 1652"/>
                <a:gd name="T91" fmla="*/ 0 h 703"/>
                <a:gd name="T92" fmla="*/ 30 w 1652"/>
                <a:gd name="T93" fmla="*/ 1 h 703"/>
                <a:gd name="T94" fmla="*/ 33 w 1652"/>
                <a:gd name="T95" fmla="*/ 4 h 703"/>
                <a:gd name="T96" fmla="*/ 36 w 1652"/>
                <a:gd name="T97" fmla="*/ 10 h 703"/>
                <a:gd name="T98" fmla="*/ 38 w 1652"/>
                <a:gd name="T99" fmla="*/ 14 h 703"/>
                <a:gd name="T100" fmla="*/ 41 w 1652"/>
                <a:gd name="T101" fmla="*/ 16 h 703"/>
                <a:gd name="T102" fmla="*/ 46 w 1652"/>
                <a:gd name="T103" fmla="*/ 18 h 703"/>
                <a:gd name="T104" fmla="*/ 51 w 1652"/>
                <a:gd name="T105" fmla="*/ 20 h 703"/>
                <a:gd name="T106" fmla="*/ 56 w 1652"/>
                <a:gd name="T107" fmla="*/ 22 h 703"/>
                <a:gd name="T108" fmla="*/ 61 w 1652"/>
                <a:gd name="T109" fmla="*/ 22 h 703"/>
                <a:gd name="T110" fmla="*/ 67 w 1652"/>
                <a:gd name="T111" fmla="*/ 23 h 703"/>
                <a:gd name="T112" fmla="*/ 74 w 1652"/>
                <a:gd name="T113" fmla="*/ 23 h 703"/>
                <a:gd name="T114" fmla="*/ 81 w 1652"/>
                <a:gd name="T115" fmla="*/ 24 h 703"/>
                <a:gd name="T116" fmla="*/ 88 w 1652"/>
                <a:gd name="T117" fmla="*/ 26 h 703"/>
                <a:gd name="T118" fmla="*/ 94 w 1652"/>
                <a:gd name="T119" fmla="*/ 27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703"/>
                <a:gd name="T182" fmla="*/ 1652 w 1652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703">
                  <a:moveTo>
                    <a:pt x="1511" y="437"/>
                  </a:moveTo>
                  <a:lnTo>
                    <a:pt x="1530" y="449"/>
                  </a:lnTo>
                  <a:lnTo>
                    <a:pt x="1550" y="463"/>
                  </a:lnTo>
                  <a:lnTo>
                    <a:pt x="1569" y="479"/>
                  </a:lnTo>
                  <a:lnTo>
                    <a:pt x="1588" y="496"/>
                  </a:lnTo>
                  <a:lnTo>
                    <a:pt x="1605" y="514"/>
                  </a:lnTo>
                  <a:lnTo>
                    <a:pt x="1621" y="534"/>
                  </a:lnTo>
                  <a:lnTo>
                    <a:pt x="1634" y="554"/>
                  </a:lnTo>
                  <a:lnTo>
                    <a:pt x="1643" y="574"/>
                  </a:lnTo>
                  <a:lnTo>
                    <a:pt x="1650" y="594"/>
                  </a:lnTo>
                  <a:lnTo>
                    <a:pt x="1652" y="613"/>
                  </a:lnTo>
                  <a:lnTo>
                    <a:pt x="1650" y="632"/>
                  </a:lnTo>
                  <a:lnTo>
                    <a:pt x="1643" y="649"/>
                  </a:lnTo>
                  <a:lnTo>
                    <a:pt x="1630" y="664"/>
                  </a:lnTo>
                  <a:lnTo>
                    <a:pt x="1611" y="678"/>
                  </a:lnTo>
                  <a:lnTo>
                    <a:pt x="1585" y="690"/>
                  </a:lnTo>
                  <a:lnTo>
                    <a:pt x="1553" y="698"/>
                  </a:lnTo>
                  <a:lnTo>
                    <a:pt x="1521" y="702"/>
                  </a:lnTo>
                  <a:lnTo>
                    <a:pt x="1486" y="703"/>
                  </a:lnTo>
                  <a:lnTo>
                    <a:pt x="1451" y="702"/>
                  </a:lnTo>
                  <a:lnTo>
                    <a:pt x="1415" y="699"/>
                  </a:lnTo>
                  <a:lnTo>
                    <a:pt x="1377" y="694"/>
                  </a:lnTo>
                  <a:lnTo>
                    <a:pt x="1339" y="686"/>
                  </a:lnTo>
                  <a:lnTo>
                    <a:pt x="1300" y="677"/>
                  </a:lnTo>
                  <a:lnTo>
                    <a:pt x="1262" y="665"/>
                  </a:lnTo>
                  <a:lnTo>
                    <a:pt x="1223" y="654"/>
                  </a:lnTo>
                  <a:lnTo>
                    <a:pt x="1185" y="641"/>
                  </a:lnTo>
                  <a:lnTo>
                    <a:pt x="1148" y="627"/>
                  </a:lnTo>
                  <a:lnTo>
                    <a:pt x="1111" y="612"/>
                  </a:lnTo>
                  <a:lnTo>
                    <a:pt x="1076" y="598"/>
                  </a:lnTo>
                  <a:lnTo>
                    <a:pt x="1042" y="583"/>
                  </a:lnTo>
                  <a:lnTo>
                    <a:pt x="1010" y="569"/>
                  </a:lnTo>
                  <a:lnTo>
                    <a:pt x="980" y="555"/>
                  </a:lnTo>
                  <a:lnTo>
                    <a:pt x="957" y="544"/>
                  </a:lnTo>
                  <a:lnTo>
                    <a:pt x="935" y="535"/>
                  </a:lnTo>
                  <a:lnTo>
                    <a:pt x="914" y="527"/>
                  </a:lnTo>
                  <a:lnTo>
                    <a:pt x="895" y="519"/>
                  </a:lnTo>
                  <a:lnTo>
                    <a:pt x="875" y="513"/>
                  </a:lnTo>
                  <a:lnTo>
                    <a:pt x="857" y="507"/>
                  </a:lnTo>
                  <a:lnTo>
                    <a:pt x="838" y="503"/>
                  </a:lnTo>
                  <a:lnTo>
                    <a:pt x="822" y="498"/>
                  </a:lnTo>
                  <a:lnTo>
                    <a:pt x="805" y="496"/>
                  </a:lnTo>
                  <a:lnTo>
                    <a:pt x="790" y="494"/>
                  </a:lnTo>
                  <a:lnTo>
                    <a:pt x="775" y="491"/>
                  </a:lnTo>
                  <a:lnTo>
                    <a:pt x="760" y="490"/>
                  </a:lnTo>
                  <a:lnTo>
                    <a:pt x="746" y="490"/>
                  </a:lnTo>
                  <a:lnTo>
                    <a:pt x="733" y="490"/>
                  </a:lnTo>
                  <a:lnTo>
                    <a:pt x="721" y="490"/>
                  </a:lnTo>
                  <a:lnTo>
                    <a:pt x="708" y="491"/>
                  </a:lnTo>
                  <a:lnTo>
                    <a:pt x="691" y="492"/>
                  </a:lnTo>
                  <a:lnTo>
                    <a:pt x="675" y="495"/>
                  </a:lnTo>
                  <a:lnTo>
                    <a:pt x="657" y="496"/>
                  </a:lnTo>
                  <a:lnTo>
                    <a:pt x="642" y="497"/>
                  </a:lnTo>
                  <a:lnTo>
                    <a:pt x="626" y="498"/>
                  </a:lnTo>
                  <a:lnTo>
                    <a:pt x="611" y="499"/>
                  </a:lnTo>
                  <a:lnTo>
                    <a:pt x="595" y="501"/>
                  </a:lnTo>
                  <a:lnTo>
                    <a:pt x="580" y="501"/>
                  </a:lnTo>
                  <a:lnTo>
                    <a:pt x="565" y="501"/>
                  </a:lnTo>
                  <a:lnTo>
                    <a:pt x="550" y="501"/>
                  </a:lnTo>
                  <a:lnTo>
                    <a:pt x="535" y="501"/>
                  </a:lnTo>
                  <a:lnTo>
                    <a:pt x="519" y="499"/>
                  </a:lnTo>
                  <a:lnTo>
                    <a:pt x="504" y="499"/>
                  </a:lnTo>
                  <a:lnTo>
                    <a:pt x="488" y="497"/>
                  </a:lnTo>
                  <a:lnTo>
                    <a:pt x="472" y="496"/>
                  </a:lnTo>
                  <a:lnTo>
                    <a:pt x="455" y="494"/>
                  </a:lnTo>
                  <a:lnTo>
                    <a:pt x="441" y="491"/>
                  </a:lnTo>
                  <a:lnTo>
                    <a:pt x="426" y="489"/>
                  </a:lnTo>
                  <a:lnTo>
                    <a:pt x="411" y="487"/>
                  </a:lnTo>
                  <a:lnTo>
                    <a:pt x="395" y="483"/>
                  </a:lnTo>
                  <a:lnTo>
                    <a:pt x="377" y="479"/>
                  </a:lnTo>
                  <a:lnTo>
                    <a:pt x="358" y="473"/>
                  </a:lnTo>
                  <a:lnTo>
                    <a:pt x="336" y="466"/>
                  </a:lnTo>
                  <a:lnTo>
                    <a:pt x="312" y="457"/>
                  </a:lnTo>
                  <a:lnTo>
                    <a:pt x="305" y="454"/>
                  </a:lnTo>
                  <a:lnTo>
                    <a:pt x="297" y="451"/>
                  </a:lnTo>
                  <a:lnTo>
                    <a:pt x="285" y="446"/>
                  </a:lnTo>
                  <a:lnTo>
                    <a:pt x="273" y="441"/>
                  </a:lnTo>
                  <a:lnTo>
                    <a:pt x="258" y="435"/>
                  </a:lnTo>
                  <a:lnTo>
                    <a:pt x="242" y="427"/>
                  </a:lnTo>
                  <a:lnTo>
                    <a:pt x="224" y="418"/>
                  </a:lnTo>
                  <a:lnTo>
                    <a:pt x="206" y="407"/>
                  </a:lnTo>
                  <a:lnTo>
                    <a:pt x="190" y="398"/>
                  </a:lnTo>
                  <a:lnTo>
                    <a:pt x="169" y="388"/>
                  </a:lnTo>
                  <a:lnTo>
                    <a:pt x="144" y="374"/>
                  </a:lnTo>
                  <a:lnTo>
                    <a:pt x="116" y="358"/>
                  </a:lnTo>
                  <a:lnTo>
                    <a:pt x="88" y="340"/>
                  </a:lnTo>
                  <a:lnTo>
                    <a:pt x="63" y="322"/>
                  </a:lnTo>
                  <a:lnTo>
                    <a:pt x="41" y="302"/>
                  </a:lnTo>
                  <a:lnTo>
                    <a:pt x="25" y="283"/>
                  </a:lnTo>
                  <a:lnTo>
                    <a:pt x="10" y="254"/>
                  </a:lnTo>
                  <a:lnTo>
                    <a:pt x="2" y="224"/>
                  </a:lnTo>
                  <a:lnTo>
                    <a:pt x="0" y="195"/>
                  </a:lnTo>
                  <a:lnTo>
                    <a:pt x="3" y="166"/>
                  </a:lnTo>
                  <a:lnTo>
                    <a:pt x="11" y="141"/>
                  </a:lnTo>
                  <a:lnTo>
                    <a:pt x="23" y="119"/>
                  </a:lnTo>
                  <a:lnTo>
                    <a:pt x="38" y="101"/>
                  </a:lnTo>
                  <a:lnTo>
                    <a:pt x="55" y="88"/>
                  </a:lnTo>
                  <a:lnTo>
                    <a:pt x="64" y="83"/>
                  </a:lnTo>
                  <a:lnTo>
                    <a:pt x="75" y="81"/>
                  </a:lnTo>
                  <a:lnTo>
                    <a:pt x="86" y="79"/>
                  </a:lnTo>
                  <a:lnTo>
                    <a:pt x="99" y="78"/>
                  </a:lnTo>
                  <a:lnTo>
                    <a:pt x="110" y="79"/>
                  </a:lnTo>
                  <a:lnTo>
                    <a:pt x="124" y="80"/>
                  </a:lnTo>
                  <a:lnTo>
                    <a:pt x="137" y="81"/>
                  </a:lnTo>
                  <a:lnTo>
                    <a:pt x="151" y="83"/>
                  </a:lnTo>
                  <a:lnTo>
                    <a:pt x="163" y="87"/>
                  </a:lnTo>
                  <a:lnTo>
                    <a:pt x="177" y="90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6" y="103"/>
                  </a:lnTo>
                  <a:lnTo>
                    <a:pt x="228" y="108"/>
                  </a:lnTo>
                  <a:lnTo>
                    <a:pt x="239" y="112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8" y="123"/>
                  </a:lnTo>
                  <a:lnTo>
                    <a:pt x="284" y="124"/>
                  </a:lnTo>
                  <a:lnTo>
                    <a:pt x="300" y="121"/>
                  </a:lnTo>
                  <a:lnTo>
                    <a:pt x="316" y="116"/>
                  </a:lnTo>
                  <a:lnTo>
                    <a:pt x="331" y="110"/>
                  </a:lnTo>
                  <a:lnTo>
                    <a:pt x="346" y="102"/>
                  </a:lnTo>
                  <a:lnTo>
                    <a:pt x="360" y="95"/>
                  </a:lnTo>
                  <a:lnTo>
                    <a:pt x="374" y="88"/>
                  </a:lnTo>
                  <a:lnTo>
                    <a:pt x="387" y="83"/>
                  </a:lnTo>
                  <a:lnTo>
                    <a:pt x="392" y="81"/>
                  </a:lnTo>
                  <a:lnTo>
                    <a:pt x="397" y="79"/>
                  </a:lnTo>
                  <a:lnTo>
                    <a:pt x="403" y="75"/>
                  </a:lnTo>
                  <a:lnTo>
                    <a:pt x="407" y="72"/>
                  </a:lnTo>
                  <a:lnTo>
                    <a:pt x="417" y="63"/>
                  </a:lnTo>
                  <a:lnTo>
                    <a:pt x="424" y="51"/>
                  </a:lnTo>
                  <a:lnTo>
                    <a:pt x="430" y="38"/>
                  </a:lnTo>
                  <a:lnTo>
                    <a:pt x="436" y="27"/>
                  </a:lnTo>
                  <a:lnTo>
                    <a:pt x="443" y="15"/>
                  </a:lnTo>
                  <a:lnTo>
                    <a:pt x="449" y="6"/>
                  </a:lnTo>
                  <a:lnTo>
                    <a:pt x="457" y="2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1" y="2"/>
                  </a:lnTo>
                  <a:lnTo>
                    <a:pt x="473" y="2"/>
                  </a:lnTo>
                  <a:lnTo>
                    <a:pt x="475" y="3"/>
                  </a:lnTo>
                  <a:lnTo>
                    <a:pt x="489" y="14"/>
                  </a:lnTo>
                  <a:lnTo>
                    <a:pt x="504" y="34"/>
                  </a:lnTo>
                  <a:lnTo>
                    <a:pt x="519" y="58"/>
                  </a:lnTo>
                  <a:lnTo>
                    <a:pt x="535" y="86"/>
                  </a:lnTo>
                  <a:lnTo>
                    <a:pt x="551" y="116"/>
                  </a:lnTo>
                  <a:lnTo>
                    <a:pt x="567" y="146"/>
                  </a:lnTo>
                  <a:lnTo>
                    <a:pt x="584" y="173"/>
                  </a:lnTo>
                  <a:lnTo>
                    <a:pt x="599" y="197"/>
                  </a:lnTo>
                  <a:lnTo>
                    <a:pt x="608" y="209"/>
                  </a:lnTo>
                  <a:lnTo>
                    <a:pt x="620" y="221"/>
                  </a:lnTo>
                  <a:lnTo>
                    <a:pt x="637" y="233"/>
                  </a:lnTo>
                  <a:lnTo>
                    <a:pt x="655" y="246"/>
                  </a:lnTo>
                  <a:lnTo>
                    <a:pt x="676" y="259"/>
                  </a:lnTo>
                  <a:lnTo>
                    <a:pt x="699" y="271"/>
                  </a:lnTo>
                  <a:lnTo>
                    <a:pt x="723" y="283"/>
                  </a:lnTo>
                  <a:lnTo>
                    <a:pt x="749" y="294"/>
                  </a:lnTo>
                  <a:lnTo>
                    <a:pt x="777" y="306"/>
                  </a:lnTo>
                  <a:lnTo>
                    <a:pt x="805" y="316"/>
                  </a:lnTo>
                  <a:lnTo>
                    <a:pt x="833" y="325"/>
                  </a:lnTo>
                  <a:lnTo>
                    <a:pt x="863" y="333"/>
                  </a:lnTo>
                  <a:lnTo>
                    <a:pt x="892" y="340"/>
                  </a:lnTo>
                  <a:lnTo>
                    <a:pt x="921" y="345"/>
                  </a:lnTo>
                  <a:lnTo>
                    <a:pt x="949" y="348"/>
                  </a:lnTo>
                  <a:lnTo>
                    <a:pt x="976" y="351"/>
                  </a:lnTo>
                  <a:lnTo>
                    <a:pt x="1005" y="352"/>
                  </a:lnTo>
                  <a:lnTo>
                    <a:pt x="1036" y="353"/>
                  </a:lnTo>
                  <a:lnTo>
                    <a:pt x="1070" y="355"/>
                  </a:lnTo>
                  <a:lnTo>
                    <a:pt x="1105" y="359"/>
                  </a:lnTo>
                  <a:lnTo>
                    <a:pt x="1142" y="361"/>
                  </a:lnTo>
                  <a:lnTo>
                    <a:pt x="1180" y="366"/>
                  </a:lnTo>
                  <a:lnTo>
                    <a:pt x="1219" y="370"/>
                  </a:lnTo>
                  <a:lnTo>
                    <a:pt x="1257" y="375"/>
                  </a:lnTo>
                  <a:lnTo>
                    <a:pt x="1296" y="381"/>
                  </a:lnTo>
                  <a:lnTo>
                    <a:pt x="1333" y="388"/>
                  </a:lnTo>
                  <a:lnTo>
                    <a:pt x="1369" y="395"/>
                  </a:lnTo>
                  <a:lnTo>
                    <a:pt x="1404" y="401"/>
                  </a:lnTo>
                  <a:lnTo>
                    <a:pt x="1435" y="409"/>
                  </a:lnTo>
                  <a:lnTo>
                    <a:pt x="1463" y="419"/>
                  </a:lnTo>
                  <a:lnTo>
                    <a:pt x="1489" y="428"/>
                  </a:lnTo>
                  <a:lnTo>
                    <a:pt x="1511" y="437"/>
                  </a:lnTo>
                  <a:close/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7" name="Freeform 62"/>
            <p:cNvSpPr>
              <a:spLocks/>
            </p:cNvSpPr>
            <p:nvPr/>
          </p:nvSpPr>
          <p:spPr bwMode="auto">
            <a:xfrm>
              <a:off x="3551" y="2372"/>
              <a:ext cx="811" cy="336"/>
            </a:xfrm>
            <a:custGeom>
              <a:avLst/>
              <a:gdLst>
                <a:gd name="T0" fmla="*/ 95 w 1624"/>
                <a:gd name="T1" fmla="*/ 28 h 673"/>
                <a:gd name="T2" fmla="*/ 98 w 1624"/>
                <a:gd name="T3" fmla="*/ 31 h 673"/>
                <a:gd name="T4" fmla="*/ 100 w 1624"/>
                <a:gd name="T5" fmla="*/ 34 h 673"/>
                <a:gd name="T6" fmla="*/ 101 w 1624"/>
                <a:gd name="T7" fmla="*/ 37 h 673"/>
                <a:gd name="T8" fmla="*/ 98 w 1624"/>
                <a:gd name="T9" fmla="*/ 40 h 673"/>
                <a:gd name="T10" fmla="*/ 93 w 1624"/>
                <a:gd name="T11" fmla="*/ 41 h 673"/>
                <a:gd name="T12" fmla="*/ 87 w 1624"/>
                <a:gd name="T13" fmla="*/ 41 h 673"/>
                <a:gd name="T14" fmla="*/ 80 w 1624"/>
                <a:gd name="T15" fmla="*/ 40 h 673"/>
                <a:gd name="T16" fmla="*/ 73 w 1624"/>
                <a:gd name="T17" fmla="*/ 38 h 673"/>
                <a:gd name="T18" fmla="*/ 67 w 1624"/>
                <a:gd name="T19" fmla="*/ 35 h 673"/>
                <a:gd name="T20" fmla="*/ 61 w 1624"/>
                <a:gd name="T21" fmla="*/ 33 h 673"/>
                <a:gd name="T22" fmla="*/ 57 w 1624"/>
                <a:gd name="T23" fmla="*/ 31 h 673"/>
                <a:gd name="T24" fmla="*/ 54 w 1624"/>
                <a:gd name="T25" fmla="*/ 30 h 673"/>
                <a:gd name="T26" fmla="*/ 51 w 1624"/>
                <a:gd name="T27" fmla="*/ 29 h 673"/>
                <a:gd name="T28" fmla="*/ 48 w 1624"/>
                <a:gd name="T29" fmla="*/ 29 h 673"/>
                <a:gd name="T30" fmla="*/ 46 w 1624"/>
                <a:gd name="T31" fmla="*/ 29 h 673"/>
                <a:gd name="T32" fmla="*/ 43 w 1624"/>
                <a:gd name="T33" fmla="*/ 29 h 673"/>
                <a:gd name="T34" fmla="*/ 40 w 1624"/>
                <a:gd name="T35" fmla="*/ 29 h 673"/>
                <a:gd name="T36" fmla="*/ 37 w 1624"/>
                <a:gd name="T37" fmla="*/ 29 h 673"/>
                <a:gd name="T38" fmla="*/ 34 w 1624"/>
                <a:gd name="T39" fmla="*/ 29 h 673"/>
                <a:gd name="T40" fmla="*/ 31 w 1624"/>
                <a:gd name="T41" fmla="*/ 28 h 673"/>
                <a:gd name="T42" fmla="*/ 28 w 1624"/>
                <a:gd name="T43" fmla="*/ 28 h 673"/>
                <a:gd name="T44" fmla="*/ 25 w 1624"/>
                <a:gd name="T45" fmla="*/ 28 h 673"/>
                <a:gd name="T46" fmla="*/ 21 w 1624"/>
                <a:gd name="T47" fmla="*/ 27 h 673"/>
                <a:gd name="T48" fmla="*/ 19 w 1624"/>
                <a:gd name="T49" fmla="*/ 26 h 673"/>
                <a:gd name="T50" fmla="*/ 16 w 1624"/>
                <a:gd name="T51" fmla="*/ 25 h 673"/>
                <a:gd name="T52" fmla="*/ 13 w 1624"/>
                <a:gd name="T53" fmla="*/ 24 h 673"/>
                <a:gd name="T54" fmla="*/ 11 w 1624"/>
                <a:gd name="T55" fmla="*/ 23 h 673"/>
                <a:gd name="T56" fmla="*/ 9 w 1624"/>
                <a:gd name="T57" fmla="*/ 22 h 673"/>
                <a:gd name="T58" fmla="*/ 6 w 1624"/>
                <a:gd name="T59" fmla="*/ 20 h 673"/>
                <a:gd name="T60" fmla="*/ 4 w 1624"/>
                <a:gd name="T61" fmla="*/ 19 h 673"/>
                <a:gd name="T62" fmla="*/ 2 w 1624"/>
                <a:gd name="T63" fmla="*/ 17 h 673"/>
                <a:gd name="T64" fmla="*/ 0 w 1624"/>
                <a:gd name="T65" fmla="*/ 13 h 673"/>
                <a:gd name="T66" fmla="*/ 0 w 1624"/>
                <a:gd name="T67" fmla="*/ 8 h 673"/>
                <a:gd name="T68" fmla="*/ 3 w 1624"/>
                <a:gd name="T69" fmla="*/ 5 h 673"/>
                <a:gd name="T70" fmla="*/ 5 w 1624"/>
                <a:gd name="T71" fmla="*/ 4 h 673"/>
                <a:gd name="T72" fmla="*/ 7 w 1624"/>
                <a:gd name="T73" fmla="*/ 4 h 673"/>
                <a:gd name="T74" fmla="*/ 9 w 1624"/>
                <a:gd name="T75" fmla="*/ 5 h 673"/>
                <a:gd name="T76" fmla="*/ 12 w 1624"/>
                <a:gd name="T77" fmla="*/ 5 h 673"/>
                <a:gd name="T78" fmla="*/ 14 w 1624"/>
                <a:gd name="T79" fmla="*/ 6 h 673"/>
                <a:gd name="T80" fmla="*/ 15 w 1624"/>
                <a:gd name="T81" fmla="*/ 7 h 673"/>
                <a:gd name="T82" fmla="*/ 17 w 1624"/>
                <a:gd name="T83" fmla="*/ 7 h 673"/>
                <a:gd name="T84" fmla="*/ 20 w 1624"/>
                <a:gd name="T85" fmla="*/ 6 h 673"/>
                <a:gd name="T86" fmla="*/ 22 w 1624"/>
                <a:gd name="T87" fmla="*/ 5 h 673"/>
                <a:gd name="T88" fmla="*/ 24 w 1624"/>
                <a:gd name="T89" fmla="*/ 4 h 673"/>
                <a:gd name="T90" fmla="*/ 25 w 1624"/>
                <a:gd name="T91" fmla="*/ 3 h 673"/>
                <a:gd name="T92" fmla="*/ 26 w 1624"/>
                <a:gd name="T93" fmla="*/ 1 h 673"/>
                <a:gd name="T94" fmla="*/ 27 w 1624"/>
                <a:gd name="T95" fmla="*/ 0 h 673"/>
                <a:gd name="T96" fmla="*/ 28 w 1624"/>
                <a:gd name="T97" fmla="*/ 0 h 673"/>
                <a:gd name="T98" fmla="*/ 29 w 1624"/>
                <a:gd name="T99" fmla="*/ 0 h 673"/>
                <a:gd name="T100" fmla="*/ 32 w 1624"/>
                <a:gd name="T101" fmla="*/ 5 h 673"/>
                <a:gd name="T102" fmla="*/ 35 w 1624"/>
                <a:gd name="T103" fmla="*/ 10 h 673"/>
                <a:gd name="T104" fmla="*/ 37 w 1624"/>
                <a:gd name="T105" fmla="*/ 13 h 673"/>
                <a:gd name="T106" fmla="*/ 41 w 1624"/>
                <a:gd name="T107" fmla="*/ 15 h 673"/>
                <a:gd name="T108" fmla="*/ 45 w 1624"/>
                <a:gd name="T109" fmla="*/ 17 h 673"/>
                <a:gd name="T110" fmla="*/ 51 w 1624"/>
                <a:gd name="T111" fmla="*/ 19 h 673"/>
                <a:gd name="T112" fmla="*/ 56 w 1624"/>
                <a:gd name="T113" fmla="*/ 20 h 673"/>
                <a:gd name="T114" fmla="*/ 61 w 1624"/>
                <a:gd name="T115" fmla="*/ 21 h 673"/>
                <a:gd name="T116" fmla="*/ 67 w 1624"/>
                <a:gd name="T117" fmla="*/ 21 h 673"/>
                <a:gd name="T118" fmla="*/ 74 w 1624"/>
                <a:gd name="T119" fmla="*/ 22 h 673"/>
                <a:gd name="T120" fmla="*/ 81 w 1624"/>
                <a:gd name="T121" fmla="*/ 23 h 673"/>
                <a:gd name="T122" fmla="*/ 88 w 1624"/>
                <a:gd name="T123" fmla="*/ 24 h 673"/>
                <a:gd name="T124" fmla="*/ 92 w 1624"/>
                <a:gd name="T125" fmla="*/ 26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"/>
                <a:gd name="T190" fmla="*/ 0 h 673"/>
                <a:gd name="T191" fmla="*/ 1624 w 1624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" h="673">
                  <a:moveTo>
                    <a:pt x="1487" y="425"/>
                  </a:moveTo>
                  <a:lnTo>
                    <a:pt x="1507" y="436"/>
                  </a:lnTo>
                  <a:lnTo>
                    <a:pt x="1526" y="448"/>
                  </a:lnTo>
                  <a:lnTo>
                    <a:pt x="1545" y="463"/>
                  </a:lnTo>
                  <a:lnTo>
                    <a:pt x="1563" y="479"/>
                  </a:lnTo>
                  <a:lnTo>
                    <a:pt x="1579" y="497"/>
                  </a:lnTo>
                  <a:lnTo>
                    <a:pt x="1594" y="515"/>
                  </a:lnTo>
                  <a:lnTo>
                    <a:pt x="1607" y="534"/>
                  </a:lnTo>
                  <a:lnTo>
                    <a:pt x="1616" y="552"/>
                  </a:lnTo>
                  <a:lnTo>
                    <a:pt x="1622" y="570"/>
                  </a:lnTo>
                  <a:lnTo>
                    <a:pt x="1624" y="589"/>
                  </a:lnTo>
                  <a:lnTo>
                    <a:pt x="1622" y="605"/>
                  </a:lnTo>
                  <a:lnTo>
                    <a:pt x="1615" y="621"/>
                  </a:lnTo>
                  <a:lnTo>
                    <a:pt x="1602" y="636"/>
                  </a:lnTo>
                  <a:lnTo>
                    <a:pt x="1584" y="649"/>
                  </a:lnTo>
                  <a:lnTo>
                    <a:pt x="1558" y="659"/>
                  </a:lnTo>
                  <a:lnTo>
                    <a:pt x="1527" y="667"/>
                  </a:lnTo>
                  <a:lnTo>
                    <a:pt x="1497" y="671"/>
                  </a:lnTo>
                  <a:lnTo>
                    <a:pt x="1465" y="673"/>
                  </a:lnTo>
                  <a:lnTo>
                    <a:pt x="1432" y="672"/>
                  </a:lnTo>
                  <a:lnTo>
                    <a:pt x="1397" y="668"/>
                  </a:lnTo>
                  <a:lnTo>
                    <a:pt x="1363" y="663"/>
                  </a:lnTo>
                  <a:lnTo>
                    <a:pt x="1327" y="656"/>
                  </a:lnTo>
                  <a:lnTo>
                    <a:pt x="1290" y="646"/>
                  </a:lnTo>
                  <a:lnTo>
                    <a:pt x="1254" y="637"/>
                  </a:lnTo>
                  <a:lnTo>
                    <a:pt x="1217" y="626"/>
                  </a:lnTo>
                  <a:lnTo>
                    <a:pt x="1181" y="613"/>
                  </a:lnTo>
                  <a:lnTo>
                    <a:pt x="1146" y="600"/>
                  </a:lnTo>
                  <a:lnTo>
                    <a:pt x="1110" y="587"/>
                  </a:lnTo>
                  <a:lnTo>
                    <a:pt x="1077" y="573"/>
                  </a:lnTo>
                  <a:lnTo>
                    <a:pt x="1045" y="559"/>
                  </a:lnTo>
                  <a:lnTo>
                    <a:pt x="1014" y="545"/>
                  </a:lnTo>
                  <a:lnTo>
                    <a:pt x="984" y="531"/>
                  </a:lnTo>
                  <a:lnTo>
                    <a:pt x="963" y="522"/>
                  </a:lnTo>
                  <a:lnTo>
                    <a:pt x="943" y="514"/>
                  </a:lnTo>
                  <a:lnTo>
                    <a:pt x="924" y="506"/>
                  </a:lnTo>
                  <a:lnTo>
                    <a:pt x="905" y="499"/>
                  </a:lnTo>
                  <a:lnTo>
                    <a:pt x="887" y="493"/>
                  </a:lnTo>
                  <a:lnTo>
                    <a:pt x="870" y="487"/>
                  </a:lnTo>
                  <a:lnTo>
                    <a:pt x="854" y="483"/>
                  </a:lnTo>
                  <a:lnTo>
                    <a:pt x="837" y="479"/>
                  </a:lnTo>
                  <a:lnTo>
                    <a:pt x="822" y="476"/>
                  </a:lnTo>
                  <a:lnTo>
                    <a:pt x="808" y="472"/>
                  </a:lnTo>
                  <a:lnTo>
                    <a:pt x="794" y="470"/>
                  </a:lnTo>
                  <a:lnTo>
                    <a:pt x="780" y="469"/>
                  </a:lnTo>
                  <a:lnTo>
                    <a:pt x="766" y="468"/>
                  </a:lnTo>
                  <a:lnTo>
                    <a:pt x="753" y="467"/>
                  </a:lnTo>
                  <a:lnTo>
                    <a:pt x="742" y="467"/>
                  </a:lnTo>
                  <a:lnTo>
                    <a:pt x="730" y="467"/>
                  </a:lnTo>
                  <a:lnTo>
                    <a:pt x="711" y="467"/>
                  </a:lnTo>
                  <a:lnTo>
                    <a:pt x="692" y="467"/>
                  </a:lnTo>
                  <a:lnTo>
                    <a:pt x="675" y="467"/>
                  </a:lnTo>
                  <a:lnTo>
                    <a:pt x="658" y="467"/>
                  </a:lnTo>
                  <a:lnTo>
                    <a:pt x="641" y="467"/>
                  </a:lnTo>
                  <a:lnTo>
                    <a:pt x="624" y="467"/>
                  </a:lnTo>
                  <a:lnTo>
                    <a:pt x="608" y="467"/>
                  </a:lnTo>
                  <a:lnTo>
                    <a:pt x="593" y="467"/>
                  </a:lnTo>
                  <a:lnTo>
                    <a:pt x="577" y="467"/>
                  </a:lnTo>
                  <a:lnTo>
                    <a:pt x="562" y="466"/>
                  </a:lnTo>
                  <a:lnTo>
                    <a:pt x="547" y="466"/>
                  </a:lnTo>
                  <a:lnTo>
                    <a:pt x="532" y="464"/>
                  </a:lnTo>
                  <a:lnTo>
                    <a:pt x="517" y="464"/>
                  </a:lnTo>
                  <a:lnTo>
                    <a:pt x="502" y="463"/>
                  </a:lnTo>
                  <a:lnTo>
                    <a:pt x="486" y="463"/>
                  </a:lnTo>
                  <a:lnTo>
                    <a:pt x="471" y="462"/>
                  </a:lnTo>
                  <a:lnTo>
                    <a:pt x="456" y="462"/>
                  </a:lnTo>
                  <a:lnTo>
                    <a:pt x="441" y="461"/>
                  </a:lnTo>
                  <a:lnTo>
                    <a:pt x="426" y="461"/>
                  </a:lnTo>
                  <a:lnTo>
                    <a:pt x="409" y="459"/>
                  </a:lnTo>
                  <a:lnTo>
                    <a:pt x="391" y="456"/>
                  </a:lnTo>
                  <a:lnTo>
                    <a:pt x="371" y="452"/>
                  </a:lnTo>
                  <a:lnTo>
                    <a:pt x="348" y="446"/>
                  </a:lnTo>
                  <a:lnTo>
                    <a:pt x="323" y="438"/>
                  </a:lnTo>
                  <a:lnTo>
                    <a:pt x="315" y="434"/>
                  </a:lnTo>
                  <a:lnTo>
                    <a:pt x="304" y="431"/>
                  </a:lnTo>
                  <a:lnTo>
                    <a:pt x="293" y="426"/>
                  </a:lnTo>
                  <a:lnTo>
                    <a:pt x="280" y="421"/>
                  </a:lnTo>
                  <a:lnTo>
                    <a:pt x="265" y="414"/>
                  </a:lnTo>
                  <a:lnTo>
                    <a:pt x="249" y="407"/>
                  </a:lnTo>
                  <a:lnTo>
                    <a:pt x="232" y="398"/>
                  </a:lnTo>
                  <a:lnTo>
                    <a:pt x="213" y="387"/>
                  </a:lnTo>
                  <a:lnTo>
                    <a:pt x="208" y="384"/>
                  </a:lnTo>
                  <a:lnTo>
                    <a:pt x="199" y="379"/>
                  </a:lnTo>
                  <a:lnTo>
                    <a:pt x="189" y="375"/>
                  </a:lnTo>
                  <a:lnTo>
                    <a:pt x="178" y="369"/>
                  </a:lnTo>
                  <a:lnTo>
                    <a:pt x="165" y="363"/>
                  </a:lnTo>
                  <a:lnTo>
                    <a:pt x="151" y="356"/>
                  </a:lnTo>
                  <a:lnTo>
                    <a:pt x="137" y="349"/>
                  </a:lnTo>
                  <a:lnTo>
                    <a:pt x="123" y="341"/>
                  </a:lnTo>
                  <a:lnTo>
                    <a:pt x="108" y="333"/>
                  </a:lnTo>
                  <a:lnTo>
                    <a:pt x="94" y="325"/>
                  </a:lnTo>
                  <a:lnTo>
                    <a:pt x="80" y="316"/>
                  </a:lnTo>
                  <a:lnTo>
                    <a:pt x="66" y="307"/>
                  </a:lnTo>
                  <a:lnTo>
                    <a:pt x="54" y="297"/>
                  </a:lnTo>
                  <a:lnTo>
                    <a:pt x="43" y="287"/>
                  </a:lnTo>
                  <a:lnTo>
                    <a:pt x="34" y="278"/>
                  </a:lnTo>
                  <a:lnTo>
                    <a:pt x="26" y="267"/>
                  </a:lnTo>
                  <a:lnTo>
                    <a:pt x="11" y="240"/>
                  </a:lnTo>
                  <a:lnTo>
                    <a:pt x="3" y="212"/>
                  </a:lnTo>
                  <a:lnTo>
                    <a:pt x="0" y="183"/>
                  </a:lnTo>
                  <a:lnTo>
                    <a:pt x="4" y="158"/>
                  </a:lnTo>
                  <a:lnTo>
                    <a:pt x="11" y="134"/>
                  </a:lnTo>
                  <a:lnTo>
                    <a:pt x="22" y="112"/>
                  </a:lnTo>
                  <a:lnTo>
                    <a:pt x="36" y="96"/>
                  </a:lnTo>
                  <a:lnTo>
                    <a:pt x="53" y="83"/>
                  </a:lnTo>
                  <a:lnTo>
                    <a:pt x="62" y="80"/>
                  </a:lnTo>
                  <a:lnTo>
                    <a:pt x="73" y="76"/>
                  </a:lnTo>
                  <a:lnTo>
                    <a:pt x="83" y="75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19" y="75"/>
                  </a:lnTo>
                  <a:lnTo>
                    <a:pt x="132" y="77"/>
                  </a:lnTo>
                  <a:lnTo>
                    <a:pt x="144" y="80"/>
                  </a:lnTo>
                  <a:lnTo>
                    <a:pt x="158" y="82"/>
                  </a:lnTo>
                  <a:lnTo>
                    <a:pt x="171" y="85"/>
                  </a:lnTo>
                  <a:lnTo>
                    <a:pt x="183" y="89"/>
                  </a:lnTo>
                  <a:lnTo>
                    <a:pt x="196" y="93"/>
                  </a:lnTo>
                  <a:lnTo>
                    <a:pt x="208" y="97"/>
                  </a:lnTo>
                  <a:lnTo>
                    <a:pt x="219" y="101"/>
                  </a:lnTo>
                  <a:lnTo>
                    <a:pt x="231" y="106"/>
                  </a:lnTo>
                  <a:lnTo>
                    <a:pt x="241" y="109"/>
                  </a:lnTo>
                  <a:lnTo>
                    <a:pt x="246" y="111"/>
                  </a:lnTo>
                  <a:lnTo>
                    <a:pt x="250" y="112"/>
                  </a:lnTo>
                  <a:lnTo>
                    <a:pt x="255" y="113"/>
                  </a:lnTo>
                  <a:lnTo>
                    <a:pt x="259" y="114"/>
                  </a:lnTo>
                  <a:lnTo>
                    <a:pt x="275" y="115"/>
                  </a:lnTo>
                  <a:lnTo>
                    <a:pt x="292" y="114"/>
                  </a:lnTo>
                  <a:lnTo>
                    <a:pt x="307" y="109"/>
                  </a:lnTo>
                  <a:lnTo>
                    <a:pt x="322" y="104"/>
                  </a:lnTo>
                  <a:lnTo>
                    <a:pt x="335" y="98"/>
                  </a:lnTo>
                  <a:lnTo>
                    <a:pt x="349" y="91"/>
                  </a:lnTo>
                  <a:lnTo>
                    <a:pt x="362" y="84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5"/>
                  </a:lnTo>
                  <a:lnTo>
                    <a:pt x="391" y="71"/>
                  </a:lnTo>
                  <a:lnTo>
                    <a:pt x="395" y="69"/>
                  </a:lnTo>
                  <a:lnTo>
                    <a:pt x="404" y="61"/>
                  </a:lnTo>
                  <a:lnTo>
                    <a:pt x="411" y="51"/>
                  </a:lnTo>
                  <a:lnTo>
                    <a:pt x="418" y="39"/>
                  </a:lnTo>
                  <a:lnTo>
                    <a:pt x="424" y="28"/>
                  </a:lnTo>
                  <a:lnTo>
                    <a:pt x="431" y="16"/>
                  </a:lnTo>
                  <a:lnTo>
                    <a:pt x="437" y="7"/>
                  </a:lnTo>
                  <a:lnTo>
                    <a:pt x="444" y="1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1"/>
                  </a:lnTo>
                  <a:lnTo>
                    <a:pt x="462" y="2"/>
                  </a:lnTo>
                  <a:lnTo>
                    <a:pt x="476" y="13"/>
                  </a:lnTo>
                  <a:lnTo>
                    <a:pt x="491" y="31"/>
                  </a:lnTo>
                  <a:lnTo>
                    <a:pt x="507" y="54"/>
                  </a:lnTo>
                  <a:lnTo>
                    <a:pt x="522" y="80"/>
                  </a:lnTo>
                  <a:lnTo>
                    <a:pt x="538" y="108"/>
                  </a:lnTo>
                  <a:lnTo>
                    <a:pt x="554" y="136"/>
                  </a:lnTo>
                  <a:lnTo>
                    <a:pt x="570" y="162"/>
                  </a:lnTo>
                  <a:lnTo>
                    <a:pt x="585" y="186"/>
                  </a:lnTo>
                  <a:lnTo>
                    <a:pt x="594" y="197"/>
                  </a:lnTo>
                  <a:lnTo>
                    <a:pt x="607" y="209"/>
                  </a:lnTo>
                  <a:lnTo>
                    <a:pt x="623" y="220"/>
                  </a:lnTo>
                  <a:lnTo>
                    <a:pt x="642" y="233"/>
                  </a:lnTo>
                  <a:lnTo>
                    <a:pt x="662" y="245"/>
                  </a:lnTo>
                  <a:lnTo>
                    <a:pt x="684" y="258"/>
                  </a:lnTo>
                  <a:lnTo>
                    <a:pt x="710" y="271"/>
                  </a:lnTo>
                  <a:lnTo>
                    <a:pt x="735" y="282"/>
                  </a:lnTo>
                  <a:lnTo>
                    <a:pt x="763" y="294"/>
                  </a:lnTo>
                  <a:lnTo>
                    <a:pt x="790" y="304"/>
                  </a:lnTo>
                  <a:lnTo>
                    <a:pt x="818" y="313"/>
                  </a:lnTo>
                  <a:lnTo>
                    <a:pt x="847" y="323"/>
                  </a:lnTo>
                  <a:lnTo>
                    <a:pt x="875" y="330"/>
                  </a:lnTo>
                  <a:lnTo>
                    <a:pt x="904" y="334"/>
                  </a:lnTo>
                  <a:lnTo>
                    <a:pt x="932" y="339"/>
                  </a:lnTo>
                  <a:lnTo>
                    <a:pt x="958" y="340"/>
                  </a:lnTo>
                  <a:lnTo>
                    <a:pt x="986" y="341"/>
                  </a:lnTo>
                  <a:lnTo>
                    <a:pt x="1017" y="342"/>
                  </a:lnTo>
                  <a:lnTo>
                    <a:pt x="1050" y="345"/>
                  </a:lnTo>
                  <a:lnTo>
                    <a:pt x="1086" y="348"/>
                  </a:lnTo>
                  <a:lnTo>
                    <a:pt x="1123" y="351"/>
                  </a:lnTo>
                  <a:lnTo>
                    <a:pt x="1160" y="355"/>
                  </a:lnTo>
                  <a:lnTo>
                    <a:pt x="1199" y="360"/>
                  </a:lnTo>
                  <a:lnTo>
                    <a:pt x="1237" y="365"/>
                  </a:lnTo>
                  <a:lnTo>
                    <a:pt x="1275" y="371"/>
                  </a:lnTo>
                  <a:lnTo>
                    <a:pt x="1312" y="377"/>
                  </a:lnTo>
                  <a:lnTo>
                    <a:pt x="1348" y="384"/>
                  </a:lnTo>
                  <a:lnTo>
                    <a:pt x="1381" y="392"/>
                  </a:lnTo>
                  <a:lnTo>
                    <a:pt x="1412" y="399"/>
                  </a:lnTo>
                  <a:lnTo>
                    <a:pt x="1441" y="408"/>
                  </a:lnTo>
                  <a:lnTo>
                    <a:pt x="1466" y="416"/>
                  </a:lnTo>
                  <a:lnTo>
                    <a:pt x="1487" y="425"/>
                  </a:lnTo>
                  <a:close/>
                </a:path>
              </a:pathLst>
            </a:custGeom>
            <a:solidFill>
              <a:srgbClr val="F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8" name="Freeform 63"/>
            <p:cNvSpPr>
              <a:spLocks/>
            </p:cNvSpPr>
            <p:nvPr/>
          </p:nvSpPr>
          <p:spPr bwMode="auto">
            <a:xfrm>
              <a:off x="3556" y="2382"/>
              <a:ext cx="798" cy="321"/>
            </a:xfrm>
            <a:custGeom>
              <a:avLst/>
              <a:gdLst>
                <a:gd name="T0" fmla="*/ 94 w 1595"/>
                <a:gd name="T1" fmla="*/ 28 h 641"/>
                <a:gd name="T2" fmla="*/ 98 w 1595"/>
                <a:gd name="T3" fmla="*/ 30 h 641"/>
                <a:gd name="T4" fmla="*/ 100 w 1595"/>
                <a:gd name="T5" fmla="*/ 34 h 641"/>
                <a:gd name="T6" fmla="*/ 100 w 1595"/>
                <a:gd name="T7" fmla="*/ 37 h 641"/>
                <a:gd name="T8" fmla="*/ 98 w 1595"/>
                <a:gd name="T9" fmla="*/ 39 h 641"/>
                <a:gd name="T10" fmla="*/ 92 w 1595"/>
                <a:gd name="T11" fmla="*/ 40 h 641"/>
                <a:gd name="T12" fmla="*/ 87 w 1595"/>
                <a:gd name="T13" fmla="*/ 40 h 641"/>
                <a:gd name="T14" fmla="*/ 80 w 1595"/>
                <a:gd name="T15" fmla="*/ 39 h 641"/>
                <a:gd name="T16" fmla="*/ 74 w 1595"/>
                <a:gd name="T17" fmla="*/ 37 h 641"/>
                <a:gd name="T18" fmla="*/ 68 w 1595"/>
                <a:gd name="T19" fmla="*/ 35 h 641"/>
                <a:gd name="T20" fmla="*/ 62 w 1595"/>
                <a:gd name="T21" fmla="*/ 32 h 641"/>
                <a:gd name="T22" fmla="*/ 59 w 1595"/>
                <a:gd name="T23" fmla="*/ 31 h 641"/>
                <a:gd name="T24" fmla="*/ 56 w 1595"/>
                <a:gd name="T25" fmla="*/ 30 h 641"/>
                <a:gd name="T26" fmla="*/ 53 w 1595"/>
                <a:gd name="T27" fmla="*/ 29 h 641"/>
                <a:gd name="T28" fmla="*/ 50 w 1595"/>
                <a:gd name="T29" fmla="*/ 28 h 641"/>
                <a:gd name="T30" fmla="*/ 48 w 1595"/>
                <a:gd name="T31" fmla="*/ 28 h 641"/>
                <a:gd name="T32" fmla="*/ 45 w 1595"/>
                <a:gd name="T33" fmla="*/ 28 h 641"/>
                <a:gd name="T34" fmla="*/ 41 w 1595"/>
                <a:gd name="T35" fmla="*/ 28 h 641"/>
                <a:gd name="T36" fmla="*/ 38 w 1595"/>
                <a:gd name="T37" fmla="*/ 27 h 641"/>
                <a:gd name="T38" fmla="*/ 35 w 1595"/>
                <a:gd name="T39" fmla="*/ 27 h 641"/>
                <a:gd name="T40" fmla="*/ 33 w 1595"/>
                <a:gd name="T41" fmla="*/ 27 h 641"/>
                <a:gd name="T42" fmla="*/ 30 w 1595"/>
                <a:gd name="T43" fmla="*/ 27 h 641"/>
                <a:gd name="T44" fmla="*/ 27 w 1595"/>
                <a:gd name="T45" fmla="*/ 28 h 641"/>
                <a:gd name="T46" fmla="*/ 23 w 1595"/>
                <a:gd name="T47" fmla="*/ 27 h 641"/>
                <a:gd name="T48" fmla="*/ 20 w 1595"/>
                <a:gd name="T49" fmla="*/ 26 h 641"/>
                <a:gd name="T50" fmla="*/ 17 w 1595"/>
                <a:gd name="T51" fmla="*/ 25 h 641"/>
                <a:gd name="T52" fmla="*/ 14 w 1595"/>
                <a:gd name="T53" fmla="*/ 23 h 641"/>
                <a:gd name="T54" fmla="*/ 13 w 1595"/>
                <a:gd name="T55" fmla="*/ 23 h 641"/>
                <a:gd name="T56" fmla="*/ 10 w 1595"/>
                <a:gd name="T57" fmla="*/ 22 h 641"/>
                <a:gd name="T58" fmla="*/ 8 w 1595"/>
                <a:gd name="T59" fmla="*/ 20 h 641"/>
                <a:gd name="T60" fmla="*/ 5 w 1595"/>
                <a:gd name="T61" fmla="*/ 19 h 641"/>
                <a:gd name="T62" fmla="*/ 3 w 1595"/>
                <a:gd name="T63" fmla="*/ 17 h 641"/>
                <a:gd name="T64" fmla="*/ 1 w 1595"/>
                <a:gd name="T65" fmla="*/ 13 h 641"/>
                <a:gd name="T66" fmla="*/ 1 w 1595"/>
                <a:gd name="T67" fmla="*/ 8 h 641"/>
                <a:gd name="T68" fmla="*/ 4 w 1595"/>
                <a:gd name="T69" fmla="*/ 5 h 641"/>
                <a:gd name="T70" fmla="*/ 8 w 1595"/>
                <a:gd name="T71" fmla="*/ 5 h 641"/>
                <a:gd name="T72" fmla="*/ 12 w 1595"/>
                <a:gd name="T73" fmla="*/ 6 h 641"/>
                <a:gd name="T74" fmla="*/ 15 w 1595"/>
                <a:gd name="T75" fmla="*/ 7 h 641"/>
                <a:gd name="T76" fmla="*/ 16 w 1595"/>
                <a:gd name="T77" fmla="*/ 7 h 641"/>
                <a:gd name="T78" fmla="*/ 19 w 1595"/>
                <a:gd name="T79" fmla="*/ 7 h 641"/>
                <a:gd name="T80" fmla="*/ 22 w 1595"/>
                <a:gd name="T81" fmla="*/ 6 h 641"/>
                <a:gd name="T82" fmla="*/ 23 w 1595"/>
                <a:gd name="T83" fmla="*/ 5 h 641"/>
                <a:gd name="T84" fmla="*/ 24 w 1595"/>
                <a:gd name="T85" fmla="*/ 5 h 641"/>
                <a:gd name="T86" fmla="*/ 26 w 1595"/>
                <a:gd name="T87" fmla="*/ 3 h 641"/>
                <a:gd name="T88" fmla="*/ 27 w 1595"/>
                <a:gd name="T89" fmla="*/ 1 h 641"/>
                <a:gd name="T90" fmla="*/ 28 w 1595"/>
                <a:gd name="T91" fmla="*/ 0 h 641"/>
                <a:gd name="T92" fmla="*/ 29 w 1595"/>
                <a:gd name="T93" fmla="*/ 1 h 641"/>
                <a:gd name="T94" fmla="*/ 31 w 1595"/>
                <a:gd name="T95" fmla="*/ 4 h 641"/>
                <a:gd name="T96" fmla="*/ 34 w 1595"/>
                <a:gd name="T97" fmla="*/ 8 h 641"/>
                <a:gd name="T98" fmla="*/ 37 w 1595"/>
                <a:gd name="T99" fmla="*/ 12 h 641"/>
                <a:gd name="T100" fmla="*/ 40 w 1595"/>
                <a:gd name="T101" fmla="*/ 14 h 641"/>
                <a:gd name="T102" fmla="*/ 44 w 1595"/>
                <a:gd name="T103" fmla="*/ 17 h 641"/>
                <a:gd name="T104" fmla="*/ 49 w 1595"/>
                <a:gd name="T105" fmla="*/ 19 h 641"/>
                <a:gd name="T106" fmla="*/ 54 w 1595"/>
                <a:gd name="T107" fmla="*/ 20 h 641"/>
                <a:gd name="T108" fmla="*/ 59 w 1595"/>
                <a:gd name="T109" fmla="*/ 21 h 641"/>
                <a:gd name="T110" fmla="*/ 65 w 1595"/>
                <a:gd name="T111" fmla="*/ 21 h 641"/>
                <a:gd name="T112" fmla="*/ 72 w 1595"/>
                <a:gd name="T113" fmla="*/ 22 h 641"/>
                <a:gd name="T114" fmla="*/ 79 w 1595"/>
                <a:gd name="T115" fmla="*/ 23 h 641"/>
                <a:gd name="T116" fmla="*/ 85 w 1595"/>
                <a:gd name="T117" fmla="*/ 24 h 641"/>
                <a:gd name="T118" fmla="*/ 91 w 1595"/>
                <a:gd name="T119" fmla="*/ 26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"/>
                <a:gd name="T181" fmla="*/ 0 h 641"/>
                <a:gd name="T182" fmla="*/ 1595 w 15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" h="641">
                  <a:moveTo>
                    <a:pt x="1462" y="413"/>
                  </a:moveTo>
                  <a:lnTo>
                    <a:pt x="1482" y="424"/>
                  </a:lnTo>
                  <a:lnTo>
                    <a:pt x="1500" y="435"/>
                  </a:lnTo>
                  <a:lnTo>
                    <a:pt x="1519" y="449"/>
                  </a:lnTo>
                  <a:lnTo>
                    <a:pt x="1537" y="464"/>
                  </a:lnTo>
                  <a:lnTo>
                    <a:pt x="1553" y="479"/>
                  </a:lnTo>
                  <a:lnTo>
                    <a:pt x="1567" y="496"/>
                  </a:lnTo>
                  <a:lnTo>
                    <a:pt x="1579" y="514"/>
                  </a:lnTo>
                  <a:lnTo>
                    <a:pt x="1588" y="530"/>
                  </a:lnTo>
                  <a:lnTo>
                    <a:pt x="1594" y="547"/>
                  </a:lnTo>
                  <a:lnTo>
                    <a:pt x="1595" y="564"/>
                  </a:lnTo>
                  <a:lnTo>
                    <a:pt x="1592" y="579"/>
                  </a:lnTo>
                  <a:lnTo>
                    <a:pt x="1586" y="594"/>
                  </a:lnTo>
                  <a:lnTo>
                    <a:pt x="1573" y="608"/>
                  </a:lnTo>
                  <a:lnTo>
                    <a:pt x="1554" y="620"/>
                  </a:lnTo>
                  <a:lnTo>
                    <a:pt x="1530" y="629"/>
                  </a:lnTo>
                  <a:lnTo>
                    <a:pt x="1499" y="637"/>
                  </a:lnTo>
                  <a:lnTo>
                    <a:pt x="1471" y="640"/>
                  </a:lnTo>
                  <a:lnTo>
                    <a:pt x="1442" y="641"/>
                  </a:lnTo>
                  <a:lnTo>
                    <a:pt x="1410" y="640"/>
                  </a:lnTo>
                  <a:lnTo>
                    <a:pt x="1379" y="638"/>
                  </a:lnTo>
                  <a:lnTo>
                    <a:pt x="1346" y="632"/>
                  </a:lnTo>
                  <a:lnTo>
                    <a:pt x="1313" y="626"/>
                  </a:lnTo>
                  <a:lnTo>
                    <a:pt x="1279" y="617"/>
                  </a:lnTo>
                  <a:lnTo>
                    <a:pt x="1245" y="608"/>
                  </a:lnTo>
                  <a:lnTo>
                    <a:pt x="1210" y="598"/>
                  </a:lnTo>
                  <a:lnTo>
                    <a:pt x="1177" y="586"/>
                  </a:lnTo>
                  <a:lnTo>
                    <a:pt x="1142" y="575"/>
                  </a:lnTo>
                  <a:lnTo>
                    <a:pt x="1110" y="561"/>
                  </a:lnTo>
                  <a:lnTo>
                    <a:pt x="1078" y="548"/>
                  </a:lnTo>
                  <a:lnTo>
                    <a:pt x="1045" y="535"/>
                  </a:lnTo>
                  <a:lnTo>
                    <a:pt x="1015" y="522"/>
                  </a:lnTo>
                  <a:lnTo>
                    <a:pt x="987" y="509"/>
                  </a:lnTo>
                  <a:lnTo>
                    <a:pt x="968" y="501"/>
                  </a:lnTo>
                  <a:lnTo>
                    <a:pt x="950" y="493"/>
                  </a:lnTo>
                  <a:lnTo>
                    <a:pt x="933" y="486"/>
                  </a:lnTo>
                  <a:lnTo>
                    <a:pt x="915" y="479"/>
                  </a:lnTo>
                  <a:lnTo>
                    <a:pt x="898" y="473"/>
                  </a:lnTo>
                  <a:lnTo>
                    <a:pt x="882" y="467"/>
                  </a:lnTo>
                  <a:lnTo>
                    <a:pt x="867" y="463"/>
                  </a:lnTo>
                  <a:lnTo>
                    <a:pt x="852" y="459"/>
                  </a:lnTo>
                  <a:lnTo>
                    <a:pt x="837" y="455"/>
                  </a:lnTo>
                  <a:lnTo>
                    <a:pt x="823" y="452"/>
                  </a:lnTo>
                  <a:lnTo>
                    <a:pt x="810" y="449"/>
                  </a:lnTo>
                  <a:lnTo>
                    <a:pt x="798" y="447"/>
                  </a:lnTo>
                  <a:lnTo>
                    <a:pt x="785" y="444"/>
                  </a:lnTo>
                  <a:lnTo>
                    <a:pt x="774" y="443"/>
                  </a:lnTo>
                  <a:lnTo>
                    <a:pt x="762" y="442"/>
                  </a:lnTo>
                  <a:lnTo>
                    <a:pt x="752" y="441"/>
                  </a:lnTo>
                  <a:lnTo>
                    <a:pt x="731" y="440"/>
                  </a:lnTo>
                  <a:lnTo>
                    <a:pt x="710" y="439"/>
                  </a:lnTo>
                  <a:lnTo>
                    <a:pt x="691" y="437"/>
                  </a:lnTo>
                  <a:lnTo>
                    <a:pt x="672" y="436"/>
                  </a:lnTo>
                  <a:lnTo>
                    <a:pt x="654" y="435"/>
                  </a:lnTo>
                  <a:lnTo>
                    <a:pt x="637" y="434"/>
                  </a:lnTo>
                  <a:lnTo>
                    <a:pt x="620" y="433"/>
                  </a:lnTo>
                  <a:lnTo>
                    <a:pt x="604" y="432"/>
                  </a:lnTo>
                  <a:lnTo>
                    <a:pt x="588" y="431"/>
                  </a:lnTo>
                  <a:lnTo>
                    <a:pt x="573" y="431"/>
                  </a:lnTo>
                  <a:lnTo>
                    <a:pt x="558" y="431"/>
                  </a:lnTo>
                  <a:lnTo>
                    <a:pt x="543" y="429"/>
                  </a:lnTo>
                  <a:lnTo>
                    <a:pt x="528" y="429"/>
                  </a:lnTo>
                  <a:lnTo>
                    <a:pt x="515" y="429"/>
                  </a:lnTo>
                  <a:lnTo>
                    <a:pt x="500" y="431"/>
                  </a:lnTo>
                  <a:lnTo>
                    <a:pt x="486" y="431"/>
                  </a:lnTo>
                  <a:lnTo>
                    <a:pt x="471" y="432"/>
                  </a:lnTo>
                  <a:lnTo>
                    <a:pt x="456" y="433"/>
                  </a:lnTo>
                  <a:lnTo>
                    <a:pt x="440" y="434"/>
                  </a:lnTo>
                  <a:lnTo>
                    <a:pt x="422" y="434"/>
                  </a:lnTo>
                  <a:lnTo>
                    <a:pt x="403" y="434"/>
                  </a:lnTo>
                  <a:lnTo>
                    <a:pt x="382" y="431"/>
                  </a:lnTo>
                  <a:lnTo>
                    <a:pt x="358" y="426"/>
                  </a:lnTo>
                  <a:lnTo>
                    <a:pt x="331" y="418"/>
                  </a:lnTo>
                  <a:lnTo>
                    <a:pt x="322" y="414"/>
                  </a:lnTo>
                  <a:lnTo>
                    <a:pt x="312" y="411"/>
                  </a:lnTo>
                  <a:lnTo>
                    <a:pt x="300" y="406"/>
                  </a:lnTo>
                  <a:lnTo>
                    <a:pt x="286" y="401"/>
                  </a:lnTo>
                  <a:lnTo>
                    <a:pt x="272" y="394"/>
                  </a:lnTo>
                  <a:lnTo>
                    <a:pt x="255" y="387"/>
                  </a:lnTo>
                  <a:lnTo>
                    <a:pt x="238" y="378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7" y="361"/>
                  </a:lnTo>
                  <a:lnTo>
                    <a:pt x="198" y="357"/>
                  </a:lnTo>
                  <a:lnTo>
                    <a:pt x="186" y="352"/>
                  </a:lnTo>
                  <a:lnTo>
                    <a:pt x="174" y="346"/>
                  </a:lnTo>
                  <a:lnTo>
                    <a:pt x="160" y="340"/>
                  </a:lnTo>
                  <a:lnTo>
                    <a:pt x="145" y="333"/>
                  </a:lnTo>
                  <a:lnTo>
                    <a:pt x="130" y="325"/>
                  </a:lnTo>
                  <a:lnTo>
                    <a:pt x="114" y="316"/>
                  </a:lnTo>
                  <a:lnTo>
                    <a:pt x="98" y="308"/>
                  </a:lnTo>
                  <a:lnTo>
                    <a:pt x="83" y="299"/>
                  </a:lnTo>
                  <a:lnTo>
                    <a:pt x="69" y="290"/>
                  </a:lnTo>
                  <a:lnTo>
                    <a:pt x="55" y="281"/>
                  </a:lnTo>
                  <a:lnTo>
                    <a:pt x="44" y="270"/>
                  </a:lnTo>
                  <a:lnTo>
                    <a:pt x="33" y="261"/>
                  </a:lnTo>
                  <a:lnTo>
                    <a:pt x="25" y="251"/>
                  </a:lnTo>
                  <a:lnTo>
                    <a:pt x="10" y="224"/>
                  </a:lnTo>
                  <a:lnTo>
                    <a:pt x="2" y="199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9" y="125"/>
                  </a:lnTo>
                  <a:lnTo>
                    <a:pt x="19" y="106"/>
                  </a:lnTo>
                  <a:lnTo>
                    <a:pt x="33" y="89"/>
                  </a:lnTo>
                  <a:lnTo>
                    <a:pt x="50" y="78"/>
                  </a:lnTo>
                  <a:lnTo>
                    <a:pt x="69" y="71"/>
                  </a:lnTo>
                  <a:lnTo>
                    <a:pt x="90" y="69"/>
                  </a:lnTo>
                  <a:lnTo>
                    <a:pt x="114" y="70"/>
                  </a:lnTo>
                  <a:lnTo>
                    <a:pt x="138" y="75"/>
                  </a:lnTo>
                  <a:lnTo>
                    <a:pt x="163" y="80"/>
                  </a:lnTo>
                  <a:lnTo>
                    <a:pt x="189" y="87"/>
                  </a:lnTo>
                  <a:lnTo>
                    <a:pt x="212" y="94"/>
                  </a:lnTo>
                  <a:lnTo>
                    <a:pt x="232" y="102"/>
                  </a:lnTo>
                  <a:lnTo>
                    <a:pt x="237" y="103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50" y="107"/>
                  </a:lnTo>
                  <a:lnTo>
                    <a:pt x="266" y="109"/>
                  </a:lnTo>
                  <a:lnTo>
                    <a:pt x="281" y="108"/>
                  </a:lnTo>
                  <a:lnTo>
                    <a:pt x="296" y="104"/>
                  </a:lnTo>
                  <a:lnTo>
                    <a:pt x="310" y="99"/>
                  </a:lnTo>
                  <a:lnTo>
                    <a:pt x="323" y="93"/>
                  </a:lnTo>
                  <a:lnTo>
                    <a:pt x="337" y="86"/>
                  </a:lnTo>
                  <a:lnTo>
                    <a:pt x="350" y="80"/>
                  </a:lnTo>
                  <a:lnTo>
                    <a:pt x="361" y="76"/>
                  </a:lnTo>
                  <a:lnTo>
                    <a:pt x="367" y="73"/>
                  </a:lnTo>
                  <a:lnTo>
                    <a:pt x="372" y="70"/>
                  </a:lnTo>
                  <a:lnTo>
                    <a:pt x="377" y="68"/>
                  </a:lnTo>
                  <a:lnTo>
                    <a:pt x="382" y="65"/>
                  </a:lnTo>
                  <a:lnTo>
                    <a:pt x="391" y="58"/>
                  </a:lnTo>
                  <a:lnTo>
                    <a:pt x="398" y="49"/>
                  </a:lnTo>
                  <a:lnTo>
                    <a:pt x="405" y="39"/>
                  </a:lnTo>
                  <a:lnTo>
                    <a:pt x="411" y="28"/>
                  </a:lnTo>
                  <a:lnTo>
                    <a:pt x="417" y="18"/>
                  </a:lnTo>
                  <a:lnTo>
                    <a:pt x="422" y="9"/>
                  </a:lnTo>
                  <a:lnTo>
                    <a:pt x="430" y="3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1"/>
                  </a:lnTo>
                  <a:lnTo>
                    <a:pt x="449" y="2"/>
                  </a:lnTo>
                  <a:lnTo>
                    <a:pt x="463" y="11"/>
                  </a:lnTo>
                  <a:lnTo>
                    <a:pt x="477" y="28"/>
                  </a:lnTo>
                  <a:lnTo>
                    <a:pt x="493" y="49"/>
                  </a:lnTo>
                  <a:lnTo>
                    <a:pt x="509" y="75"/>
                  </a:lnTo>
                  <a:lnTo>
                    <a:pt x="524" y="101"/>
                  </a:lnTo>
                  <a:lnTo>
                    <a:pt x="540" y="128"/>
                  </a:lnTo>
                  <a:lnTo>
                    <a:pt x="556" y="152"/>
                  </a:lnTo>
                  <a:lnTo>
                    <a:pt x="571" y="174"/>
                  </a:lnTo>
                  <a:lnTo>
                    <a:pt x="580" y="184"/>
                  </a:lnTo>
                  <a:lnTo>
                    <a:pt x="593" y="195"/>
                  </a:lnTo>
                  <a:lnTo>
                    <a:pt x="609" y="207"/>
                  </a:lnTo>
                  <a:lnTo>
                    <a:pt x="627" y="220"/>
                  </a:lnTo>
                  <a:lnTo>
                    <a:pt x="647" y="232"/>
                  </a:lnTo>
                  <a:lnTo>
                    <a:pt x="670" y="245"/>
                  </a:lnTo>
                  <a:lnTo>
                    <a:pt x="694" y="258"/>
                  </a:lnTo>
                  <a:lnTo>
                    <a:pt x="719" y="270"/>
                  </a:lnTo>
                  <a:lnTo>
                    <a:pt x="746" y="282"/>
                  </a:lnTo>
                  <a:lnTo>
                    <a:pt x="774" y="293"/>
                  </a:lnTo>
                  <a:lnTo>
                    <a:pt x="802" y="303"/>
                  </a:lnTo>
                  <a:lnTo>
                    <a:pt x="830" y="312"/>
                  </a:lnTo>
                  <a:lnTo>
                    <a:pt x="859" y="319"/>
                  </a:lnTo>
                  <a:lnTo>
                    <a:pt x="886" y="325"/>
                  </a:lnTo>
                  <a:lnTo>
                    <a:pt x="913" y="328"/>
                  </a:lnTo>
                  <a:lnTo>
                    <a:pt x="939" y="330"/>
                  </a:lnTo>
                  <a:lnTo>
                    <a:pt x="967" y="331"/>
                  </a:lnTo>
                  <a:lnTo>
                    <a:pt x="997" y="333"/>
                  </a:lnTo>
                  <a:lnTo>
                    <a:pt x="1030" y="335"/>
                  </a:lnTo>
                  <a:lnTo>
                    <a:pt x="1065" y="338"/>
                  </a:lnTo>
                  <a:lnTo>
                    <a:pt x="1101" y="342"/>
                  </a:lnTo>
                  <a:lnTo>
                    <a:pt x="1139" y="346"/>
                  </a:lnTo>
                  <a:lnTo>
                    <a:pt x="1177" y="351"/>
                  </a:lnTo>
                  <a:lnTo>
                    <a:pt x="1215" y="356"/>
                  </a:lnTo>
                  <a:lnTo>
                    <a:pt x="1252" y="361"/>
                  </a:lnTo>
                  <a:lnTo>
                    <a:pt x="1288" y="367"/>
                  </a:lnTo>
                  <a:lnTo>
                    <a:pt x="1324" y="374"/>
                  </a:lnTo>
                  <a:lnTo>
                    <a:pt x="1357" y="381"/>
                  </a:lnTo>
                  <a:lnTo>
                    <a:pt x="1389" y="389"/>
                  </a:lnTo>
                  <a:lnTo>
                    <a:pt x="1416" y="397"/>
                  </a:lnTo>
                  <a:lnTo>
                    <a:pt x="1442" y="405"/>
                  </a:lnTo>
                  <a:lnTo>
                    <a:pt x="1462" y="413"/>
                  </a:lnTo>
                  <a:close/>
                </a:path>
              </a:pathLst>
            </a:custGeom>
            <a:solidFill>
              <a:srgbClr val="F7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59" name="Freeform 64"/>
            <p:cNvSpPr>
              <a:spLocks/>
            </p:cNvSpPr>
            <p:nvPr/>
          </p:nvSpPr>
          <p:spPr bwMode="auto">
            <a:xfrm>
              <a:off x="3562" y="2392"/>
              <a:ext cx="783" cy="306"/>
            </a:xfrm>
            <a:custGeom>
              <a:avLst/>
              <a:gdLst>
                <a:gd name="T0" fmla="*/ 92 w 1567"/>
                <a:gd name="T1" fmla="*/ 27 h 612"/>
                <a:gd name="T2" fmla="*/ 95 w 1567"/>
                <a:gd name="T3" fmla="*/ 29 h 612"/>
                <a:gd name="T4" fmla="*/ 97 w 1567"/>
                <a:gd name="T5" fmla="*/ 32 h 612"/>
                <a:gd name="T6" fmla="*/ 97 w 1567"/>
                <a:gd name="T7" fmla="*/ 35 h 612"/>
                <a:gd name="T8" fmla="*/ 95 w 1567"/>
                <a:gd name="T9" fmla="*/ 37 h 612"/>
                <a:gd name="T10" fmla="*/ 90 w 1567"/>
                <a:gd name="T11" fmla="*/ 39 h 612"/>
                <a:gd name="T12" fmla="*/ 85 w 1567"/>
                <a:gd name="T13" fmla="*/ 38 h 612"/>
                <a:gd name="T14" fmla="*/ 79 w 1567"/>
                <a:gd name="T15" fmla="*/ 37 h 612"/>
                <a:gd name="T16" fmla="*/ 73 w 1567"/>
                <a:gd name="T17" fmla="*/ 35 h 612"/>
                <a:gd name="T18" fmla="*/ 67 w 1567"/>
                <a:gd name="T19" fmla="*/ 33 h 612"/>
                <a:gd name="T20" fmla="*/ 62 w 1567"/>
                <a:gd name="T21" fmla="*/ 31 h 612"/>
                <a:gd name="T22" fmla="*/ 58 w 1567"/>
                <a:gd name="T23" fmla="*/ 30 h 612"/>
                <a:gd name="T24" fmla="*/ 56 w 1567"/>
                <a:gd name="T25" fmla="*/ 28 h 612"/>
                <a:gd name="T26" fmla="*/ 53 w 1567"/>
                <a:gd name="T27" fmla="*/ 28 h 612"/>
                <a:gd name="T28" fmla="*/ 51 w 1567"/>
                <a:gd name="T29" fmla="*/ 27 h 612"/>
                <a:gd name="T30" fmla="*/ 49 w 1567"/>
                <a:gd name="T31" fmla="*/ 27 h 612"/>
                <a:gd name="T32" fmla="*/ 45 w 1567"/>
                <a:gd name="T33" fmla="*/ 26 h 612"/>
                <a:gd name="T34" fmla="*/ 41 w 1567"/>
                <a:gd name="T35" fmla="*/ 26 h 612"/>
                <a:gd name="T36" fmla="*/ 38 w 1567"/>
                <a:gd name="T37" fmla="*/ 25 h 612"/>
                <a:gd name="T38" fmla="*/ 35 w 1567"/>
                <a:gd name="T39" fmla="*/ 25 h 612"/>
                <a:gd name="T40" fmla="*/ 33 w 1567"/>
                <a:gd name="T41" fmla="*/ 25 h 612"/>
                <a:gd name="T42" fmla="*/ 30 w 1567"/>
                <a:gd name="T43" fmla="*/ 26 h 612"/>
                <a:gd name="T44" fmla="*/ 27 w 1567"/>
                <a:gd name="T45" fmla="*/ 26 h 612"/>
                <a:gd name="T46" fmla="*/ 23 w 1567"/>
                <a:gd name="T47" fmla="*/ 26 h 612"/>
                <a:gd name="T48" fmla="*/ 20 w 1567"/>
                <a:gd name="T49" fmla="*/ 25 h 612"/>
                <a:gd name="T50" fmla="*/ 17 w 1567"/>
                <a:gd name="T51" fmla="*/ 24 h 612"/>
                <a:gd name="T52" fmla="*/ 14 w 1567"/>
                <a:gd name="T53" fmla="*/ 22 h 612"/>
                <a:gd name="T54" fmla="*/ 12 w 1567"/>
                <a:gd name="T55" fmla="*/ 22 h 612"/>
                <a:gd name="T56" fmla="*/ 10 w 1567"/>
                <a:gd name="T57" fmla="*/ 21 h 612"/>
                <a:gd name="T58" fmla="*/ 7 w 1567"/>
                <a:gd name="T59" fmla="*/ 19 h 612"/>
                <a:gd name="T60" fmla="*/ 4 w 1567"/>
                <a:gd name="T61" fmla="*/ 18 h 612"/>
                <a:gd name="T62" fmla="*/ 2 w 1567"/>
                <a:gd name="T63" fmla="*/ 16 h 612"/>
                <a:gd name="T64" fmla="*/ 0 w 1567"/>
                <a:gd name="T65" fmla="*/ 12 h 612"/>
                <a:gd name="T66" fmla="*/ 0 w 1567"/>
                <a:gd name="T67" fmla="*/ 8 h 612"/>
                <a:gd name="T68" fmla="*/ 3 w 1567"/>
                <a:gd name="T69" fmla="*/ 5 h 612"/>
                <a:gd name="T70" fmla="*/ 6 w 1567"/>
                <a:gd name="T71" fmla="*/ 5 h 612"/>
                <a:gd name="T72" fmla="*/ 11 w 1567"/>
                <a:gd name="T73" fmla="*/ 6 h 612"/>
                <a:gd name="T74" fmla="*/ 14 w 1567"/>
                <a:gd name="T75" fmla="*/ 7 h 612"/>
                <a:gd name="T76" fmla="*/ 15 w 1567"/>
                <a:gd name="T77" fmla="*/ 7 h 612"/>
                <a:gd name="T78" fmla="*/ 17 w 1567"/>
                <a:gd name="T79" fmla="*/ 7 h 612"/>
                <a:gd name="T80" fmla="*/ 20 w 1567"/>
                <a:gd name="T81" fmla="*/ 6 h 612"/>
                <a:gd name="T82" fmla="*/ 22 w 1567"/>
                <a:gd name="T83" fmla="*/ 5 h 612"/>
                <a:gd name="T84" fmla="*/ 23 w 1567"/>
                <a:gd name="T85" fmla="*/ 4 h 612"/>
                <a:gd name="T86" fmla="*/ 24 w 1567"/>
                <a:gd name="T87" fmla="*/ 3 h 612"/>
                <a:gd name="T88" fmla="*/ 25 w 1567"/>
                <a:gd name="T89" fmla="*/ 1 h 612"/>
                <a:gd name="T90" fmla="*/ 26 w 1567"/>
                <a:gd name="T91" fmla="*/ 0 h 612"/>
                <a:gd name="T92" fmla="*/ 27 w 1567"/>
                <a:gd name="T93" fmla="*/ 1 h 612"/>
                <a:gd name="T94" fmla="*/ 30 w 1567"/>
                <a:gd name="T95" fmla="*/ 3 h 612"/>
                <a:gd name="T96" fmla="*/ 33 w 1567"/>
                <a:gd name="T97" fmla="*/ 8 h 612"/>
                <a:gd name="T98" fmla="*/ 35 w 1567"/>
                <a:gd name="T99" fmla="*/ 11 h 612"/>
                <a:gd name="T100" fmla="*/ 38 w 1567"/>
                <a:gd name="T101" fmla="*/ 13 h 612"/>
                <a:gd name="T102" fmla="*/ 42 w 1567"/>
                <a:gd name="T103" fmla="*/ 16 h 612"/>
                <a:gd name="T104" fmla="*/ 47 w 1567"/>
                <a:gd name="T105" fmla="*/ 18 h 612"/>
                <a:gd name="T106" fmla="*/ 52 w 1567"/>
                <a:gd name="T107" fmla="*/ 20 h 612"/>
                <a:gd name="T108" fmla="*/ 57 w 1567"/>
                <a:gd name="T109" fmla="*/ 21 h 612"/>
                <a:gd name="T110" fmla="*/ 63 w 1567"/>
                <a:gd name="T111" fmla="*/ 21 h 612"/>
                <a:gd name="T112" fmla="*/ 69 w 1567"/>
                <a:gd name="T113" fmla="*/ 22 h 612"/>
                <a:gd name="T114" fmla="*/ 76 w 1567"/>
                <a:gd name="T115" fmla="*/ 23 h 612"/>
                <a:gd name="T116" fmla="*/ 83 w 1567"/>
                <a:gd name="T117" fmla="*/ 24 h 612"/>
                <a:gd name="T118" fmla="*/ 88 w 1567"/>
                <a:gd name="T119" fmla="*/ 25 h 6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612"/>
                <a:gd name="T182" fmla="*/ 1567 w 1567"/>
                <a:gd name="T183" fmla="*/ 612 h 6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612">
                  <a:moveTo>
                    <a:pt x="1440" y="404"/>
                  </a:moveTo>
                  <a:lnTo>
                    <a:pt x="1458" y="413"/>
                  </a:lnTo>
                  <a:lnTo>
                    <a:pt x="1476" y="423"/>
                  </a:lnTo>
                  <a:lnTo>
                    <a:pt x="1495" y="436"/>
                  </a:lnTo>
                  <a:lnTo>
                    <a:pt x="1512" y="450"/>
                  </a:lnTo>
                  <a:lnTo>
                    <a:pt x="1527" y="463"/>
                  </a:lnTo>
                  <a:lnTo>
                    <a:pt x="1541" y="478"/>
                  </a:lnTo>
                  <a:lnTo>
                    <a:pt x="1552" y="495"/>
                  </a:lnTo>
                  <a:lnTo>
                    <a:pt x="1561" y="510"/>
                  </a:lnTo>
                  <a:lnTo>
                    <a:pt x="1566" y="526"/>
                  </a:lnTo>
                  <a:lnTo>
                    <a:pt x="1567" y="541"/>
                  </a:lnTo>
                  <a:lnTo>
                    <a:pt x="1565" y="554"/>
                  </a:lnTo>
                  <a:lnTo>
                    <a:pt x="1558" y="568"/>
                  </a:lnTo>
                  <a:lnTo>
                    <a:pt x="1546" y="581"/>
                  </a:lnTo>
                  <a:lnTo>
                    <a:pt x="1528" y="591"/>
                  </a:lnTo>
                  <a:lnTo>
                    <a:pt x="1504" y="601"/>
                  </a:lnTo>
                  <a:lnTo>
                    <a:pt x="1474" y="607"/>
                  </a:lnTo>
                  <a:lnTo>
                    <a:pt x="1448" y="611"/>
                  </a:lnTo>
                  <a:lnTo>
                    <a:pt x="1421" y="612"/>
                  </a:lnTo>
                  <a:lnTo>
                    <a:pt x="1392" y="611"/>
                  </a:lnTo>
                  <a:lnTo>
                    <a:pt x="1362" y="607"/>
                  </a:lnTo>
                  <a:lnTo>
                    <a:pt x="1333" y="603"/>
                  </a:lnTo>
                  <a:lnTo>
                    <a:pt x="1300" y="597"/>
                  </a:lnTo>
                  <a:lnTo>
                    <a:pt x="1269" y="589"/>
                  </a:lnTo>
                  <a:lnTo>
                    <a:pt x="1237" y="580"/>
                  </a:lnTo>
                  <a:lnTo>
                    <a:pt x="1205" y="571"/>
                  </a:lnTo>
                  <a:lnTo>
                    <a:pt x="1174" y="560"/>
                  </a:lnTo>
                  <a:lnTo>
                    <a:pt x="1141" y="549"/>
                  </a:lnTo>
                  <a:lnTo>
                    <a:pt x="1110" y="536"/>
                  </a:lnTo>
                  <a:lnTo>
                    <a:pt x="1079" y="524"/>
                  </a:lnTo>
                  <a:lnTo>
                    <a:pt x="1049" y="512"/>
                  </a:lnTo>
                  <a:lnTo>
                    <a:pt x="1019" y="499"/>
                  </a:lnTo>
                  <a:lnTo>
                    <a:pt x="992" y="486"/>
                  </a:lnTo>
                  <a:lnTo>
                    <a:pt x="974" y="480"/>
                  </a:lnTo>
                  <a:lnTo>
                    <a:pt x="958" y="473"/>
                  </a:lnTo>
                  <a:lnTo>
                    <a:pt x="942" y="466"/>
                  </a:lnTo>
                  <a:lnTo>
                    <a:pt x="926" y="460"/>
                  </a:lnTo>
                  <a:lnTo>
                    <a:pt x="911" y="454"/>
                  </a:lnTo>
                  <a:lnTo>
                    <a:pt x="896" y="448"/>
                  </a:lnTo>
                  <a:lnTo>
                    <a:pt x="882" y="444"/>
                  </a:lnTo>
                  <a:lnTo>
                    <a:pt x="868" y="439"/>
                  </a:lnTo>
                  <a:lnTo>
                    <a:pt x="855" y="436"/>
                  </a:lnTo>
                  <a:lnTo>
                    <a:pt x="842" y="432"/>
                  </a:lnTo>
                  <a:lnTo>
                    <a:pt x="829" y="429"/>
                  </a:lnTo>
                  <a:lnTo>
                    <a:pt x="818" y="425"/>
                  </a:lnTo>
                  <a:lnTo>
                    <a:pt x="806" y="423"/>
                  </a:lnTo>
                  <a:lnTo>
                    <a:pt x="796" y="421"/>
                  </a:lnTo>
                  <a:lnTo>
                    <a:pt x="786" y="418"/>
                  </a:lnTo>
                  <a:lnTo>
                    <a:pt x="775" y="417"/>
                  </a:lnTo>
                  <a:lnTo>
                    <a:pt x="752" y="414"/>
                  </a:lnTo>
                  <a:lnTo>
                    <a:pt x="730" y="410"/>
                  </a:lnTo>
                  <a:lnTo>
                    <a:pt x="709" y="408"/>
                  </a:lnTo>
                  <a:lnTo>
                    <a:pt x="689" y="406"/>
                  </a:lnTo>
                  <a:lnTo>
                    <a:pt x="670" y="404"/>
                  </a:lnTo>
                  <a:lnTo>
                    <a:pt x="652" y="401"/>
                  </a:lnTo>
                  <a:lnTo>
                    <a:pt x="635" y="399"/>
                  </a:lnTo>
                  <a:lnTo>
                    <a:pt x="617" y="398"/>
                  </a:lnTo>
                  <a:lnTo>
                    <a:pt x="601" y="397"/>
                  </a:lnTo>
                  <a:lnTo>
                    <a:pt x="586" y="397"/>
                  </a:lnTo>
                  <a:lnTo>
                    <a:pt x="571" y="397"/>
                  </a:lnTo>
                  <a:lnTo>
                    <a:pt x="556" y="397"/>
                  </a:lnTo>
                  <a:lnTo>
                    <a:pt x="543" y="397"/>
                  </a:lnTo>
                  <a:lnTo>
                    <a:pt x="529" y="398"/>
                  </a:lnTo>
                  <a:lnTo>
                    <a:pt x="515" y="399"/>
                  </a:lnTo>
                  <a:lnTo>
                    <a:pt x="502" y="401"/>
                  </a:lnTo>
                  <a:lnTo>
                    <a:pt x="487" y="404"/>
                  </a:lnTo>
                  <a:lnTo>
                    <a:pt x="471" y="407"/>
                  </a:lnTo>
                  <a:lnTo>
                    <a:pt x="455" y="409"/>
                  </a:lnTo>
                  <a:lnTo>
                    <a:pt x="438" y="412"/>
                  </a:lnTo>
                  <a:lnTo>
                    <a:pt x="418" y="413"/>
                  </a:lnTo>
                  <a:lnTo>
                    <a:pt x="396" y="412"/>
                  </a:lnTo>
                  <a:lnTo>
                    <a:pt x="371" y="407"/>
                  </a:lnTo>
                  <a:lnTo>
                    <a:pt x="343" y="400"/>
                  </a:lnTo>
                  <a:lnTo>
                    <a:pt x="333" y="397"/>
                  </a:lnTo>
                  <a:lnTo>
                    <a:pt x="321" y="393"/>
                  </a:lnTo>
                  <a:lnTo>
                    <a:pt x="309" y="387"/>
                  </a:lnTo>
                  <a:lnTo>
                    <a:pt x="295" y="382"/>
                  </a:lnTo>
                  <a:lnTo>
                    <a:pt x="279" y="375"/>
                  </a:lnTo>
                  <a:lnTo>
                    <a:pt x="263" y="368"/>
                  </a:lnTo>
                  <a:lnTo>
                    <a:pt x="245" y="359"/>
                  </a:lnTo>
                  <a:lnTo>
                    <a:pt x="228" y="348"/>
                  </a:lnTo>
                  <a:lnTo>
                    <a:pt x="224" y="346"/>
                  </a:lnTo>
                  <a:lnTo>
                    <a:pt x="217" y="344"/>
                  </a:lnTo>
                  <a:lnTo>
                    <a:pt x="207" y="340"/>
                  </a:lnTo>
                  <a:lnTo>
                    <a:pt x="197" y="336"/>
                  </a:lnTo>
                  <a:lnTo>
                    <a:pt x="183" y="330"/>
                  </a:lnTo>
                  <a:lnTo>
                    <a:pt x="169" y="324"/>
                  </a:lnTo>
                  <a:lnTo>
                    <a:pt x="153" y="317"/>
                  </a:lnTo>
                  <a:lnTo>
                    <a:pt x="137" y="310"/>
                  </a:lnTo>
                  <a:lnTo>
                    <a:pt x="121" y="302"/>
                  </a:lnTo>
                  <a:lnTo>
                    <a:pt x="105" y="294"/>
                  </a:lnTo>
                  <a:lnTo>
                    <a:pt x="89" y="285"/>
                  </a:lnTo>
                  <a:lnTo>
                    <a:pt x="73" y="276"/>
                  </a:lnTo>
                  <a:lnTo>
                    <a:pt x="59" y="265"/>
                  </a:lnTo>
                  <a:lnTo>
                    <a:pt x="46" y="256"/>
                  </a:lnTo>
                  <a:lnTo>
                    <a:pt x="36" y="246"/>
                  </a:lnTo>
                  <a:lnTo>
                    <a:pt x="27" y="235"/>
                  </a:lnTo>
                  <a:lnTo>
                    <a:pt x="12" y="211"/>
                  </a:lnTo>
                  <a:lnTo>
                    <a:pt x="4" y="187"/>
                  </a:lnTo>
                  <a:lnTo>
                    <a:pt x="0" y="163"/>
                  </a:lnTo>
                  <a:lnTo>
                    <a:pt x="2" y="140"/>
                  </a:lnTo>
                  <a:lnTo>
                    <a:pt x="9" y="119"/>
                  </a:lnTo>
                  <a:lnTo>
                    <a:pt x="19" y="100"/>
                  </a:lnTo>
                  <a:lnTo>
                    <a:pt x="32" y="85"/>
                  </a:lnTo>
                  <a:lnTo>
                    <a:pt x="48" y="74"/>
                  </a:lnTo>
                  <a:lnTo>
                    <a:pt x="66" y="68"/>
                  </a:lnTo>
                  <a:lnTo>
                    <a:pt x="86" y="66"/>
                  </a:lnTo>
                  <a:lnTo>
                    <a:pt x="110" y="67"/>
                  </a:lnTo>
                  <a:lnTo>
                    <a:pt x="134" y="70"/>
                  </a:lnTo>
                  <a:lnTo>
                    <a:pt x="158" y="75"/>
                  </a:lnTo>
                  <a:lnTo>
                    <a:pt x="182" y="82"/>
                  </a:lnTo>
                  <a:lnTo>
                    <a:pt x="205" y="89"/>
                  </a:lnTo>
                  <a:lnTo>
                    <a:pt x="226" y="96"/>
                  </a:lnTo>
                  <a:lnTo>
                    <a:pt x="230" y="97"/>
                  </a:lnTo>
                  <a:lnTo>
                    <a:pt x="234" y="98"/>
                  </a:lnTo>
                  <a:lnTo>
                    <a:pt x="237" y="99"/>
                  </a:lnTo>
                  <a:lnTo>
                    <a:pt x="242" y="100"/>
                  </a:lnTo>
                  <a:lnTo>
                    <a:pt x="257" y="103"/>
                  </a:lnTo>
                  <a:lnTo>
                    <a:pt x="272" y="102"/>
                  </a:lnTo>
                  <a:lnTo>
                    <a:pt x="287" y="99"/>
                  </a:lnTo>
                  <a:lnTo>
                    <a:pt x="301" y="95"/>
                  </a:lnTo>
                  <a:lnTo>
                    <a:pt x="313" y="89"/>
                  </a:lnTo>
                  <a:lnTo>
                    <a:pt x="326" y="82"/>
                  </a:lnTo>
                  <a:lnTo>
                    <a:pt x="339" y="76"/>
                  </a:lnTo>
                  <a:lnTo>
                    <a:pt x="350" y="72"/>
                  </a:lnTo>
                  <a:lnTo>
                    <a:pt x="356" y="69"/>
                  </a:lnTo>
                  <a:lnTo>
                    <a:pt x="362" y="67"/>
                  </a:lnTo>
                  <a:lnTo>
                    <a:pt x="366" y="66"/>
                  </a:lnTo>
                  <a:lnTo>
                    <a:pt x="371" y="64"/>
                  </a:lnTo>
                  <a:lnTo>
                    <a:pt x="380" y="58"/>
                  </a:lnTo>
                  <a:lnTo>
                    <a:pt x="388" y="49"/>
                  </a:lnTo>
                  <a:lnTo>
                    <a:pt x="394" y="39"/>
                  </a:lnTo>
                  <a:lnTo>
                    <a:pt x="400" y="28"/>
                  </a:lnTo>
                  <a:lnTo>
                    <a:pt x="405" y="19"/>
                  </a:lnTo>
                  <a:lnTo>
                    <a:pt x="411" y="9"/>
                  </a:lnTo>
                  <a:lnTo>
                    <a:pt x="418" y="4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1"/>
                  </a:lnTo>
                  <a:lnTo>
                    <a:pt x="450" y="11"/>
                  </a:lnTo>
                  <a:lnTo>
                    <a:pt x="464" y="26"/>
                  </a:lnTo>
                  <a:lnTo>
                    <a:pt x="480" y="45"/>
                  </a:lnTo>
                  <a:lnTo>
                    <a:pt x="496" y="69"/>
                  </a:lnTo>
                  <a:lnTo>
                    <a:pt x="513" y="94"/>
                  </a:lnTo>
                  <a:lnTo>
                    <a:pt x="529" y="119"/>
                  </a:lnTo>
                  <a:lnTo>
                    <a:pt x="545" y="142"/>
                  </a:lnTo>
                  <a:lnTo>
                    <a:pt x="560" y="163"/>
                  </a:lnTo>
                  <a:lnTo>
                    <a:pt x="569" y="173"/>
                  </a:lnTo>
                  <a:lnTo>
                    <a:pt x="582" y="183"/>
                  </a:lnTo>
                  <a:lnTo>
                    <a:pt x="597" y="195"/>
                  </a:lnTo>
                  <a:lnTo>
                    <a:pt x="615" y="208"/>
                  </a:lnTo>
                  <a:lnTo>
                    <a:pt x="635" y="220"/>
                  </a:lnTo>
                  <a:lnTo>
                    <a:pt x="658" y="234"/>
                  </a:lnTo>
                  <a:lnTo>
                    <a:pt x="682" y="247"/>
                  </a:lnTo>
                  <a:lnTo>
                    <a:pt x="707" y="259"/>
                  </a:lnTo>
                  <a:lnTo>
                    <a:pt x="733" y="272"/>
                  </a:lnTo>
                  <a:lnTo>
                    <a:pt x="760" y="283"/>
                  </a:lnTo>
                  <a:lnTo>
                    <a:pt x="788" y="293"/>
                  </a:lnTo>
                  <a:lnTo>
                    <a:pt x="815" y="302"/>
                  </a:lnTo>
                  <a:lnTo>
                    <a:pt x="843" y="310"/>
                  </a:lnTo>
                  <a:lnTo>
                    <a:pt x="871" y="316"/>
                  </a:lnTo>
                  <a:lnTo>
                    <a:pt x="897" y="319"/>
                  </a:lnTo>
                  <a:lnTo>
                    <a:pt x="923" y="322"/>
                  </a:lnTo>
                  <a:lnTo>
                    <a:pt x="949" y="323"/>
                  </a:lnTo>
                  <a:lnTo>
                    <a:pt x="979" y="324"/>
                  </a:lnTo>
                  <a:lnTo>
                    <a:pt x="1011" y="326"/>
                  </a:lnTo>
                  <a:lnTo>
                    <a:pt x="1046" y="329"/>
                  </a:lnTo>
                  <a:lnTo>
                    <a:pt x="1081" y="332"/>
                  </a:lnTo>
                  <a:lnTo>
                    <a:pt x="1118" y="337"/>
                  </a:lnTo>
                  <a:lnTo>
                    <a:pt x="1156" y="341"/>
                  </a:lnTo>
                  <a:lnTo>
                    <a:pt x="1194" y="347"/>
                  </a:lnTo>
                  <a:lnTo>
                    <a:pt x="1231" y="353"/>
                  </a:lnTo>
                  <a:lnTo>
                    <a:pt x="1268" y="359"/>
                  </a:lnTo>
                  <a:lnTo>
                    <a:pt x="1303" y="365"/>
                  </a:lnTo>
                  <a:lnTo>
                    <a:pt x="1336" y="372"/>
                  </a:lnTo>
                  <a:lnTo>
                    <a:pt x="1367" y="379"/>
                  </a:lnTo>
                  <a:lnTo>
                    <a:pt x="1395" y="387"/>
                  </a:lnTo>
                  <a:lnTo>
                    <a:pt x="1419" y="395"/>
                  </a:lnTo>
                  <a:lnTo>
                    <a:pt x="1440" y="404"/>
                  </a:lnTo>
                  <a:close/>
                </a:path>
              </a:pathLst>
            </a:custGeom>
            <a:solidFill>
              <a:srgbClr val="F4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0" name="Freeform 65"/>
            <p:cNvSpPr>
              <a:spLocks/>
            </p:cNvSpPr>
            <p:nvPr/>
          </p:nvSpPr>
          <p:spPr bwMode="auto">
            <a:xfrm>
              <a:off x="3567" y="2401"/>
              <a:ext cx="770" cy="291"/>
            </a:xfrm>
            <a:custGeom>
              <a:avLst/>
              <a:gdLst>
                <a:gd name="T0" fmla="*/ 91 w 1539"/>
                <a:gd name="T1" fmla="*/ 26 h 581"/>
                <a:gd name="T2" fmla="*/ 94 w 1539"/>
                <a:gd name="T3" fmla="*/ 28 h 581"/>
                <a:gd name="T4" fmla="*/ 96 w 1539"/>
                <a:gd name="T5" fmla="*/ 31 h 581"/>
                <a:gd name="T6" fmla="*/ 96 w 1539"/>
                <a:gd name="T7" fmla="*/ 34 h 581"/>
                <a:gd name="T8" fmla="*/ 94 w 1539"/>
                <a:gd name="T9" fmla="*/ 36 h 581"/>
                <a:gd name="T10" fmla="*/ 89 w 1539"/>
                <a:gd name="T11" fmla="*/ 37 h 581"/>
                <a:gd name="T12" fmla="*/ 84 w 1539"/>
                <a:gd name="T13" fmla="*/ 37 h 581"/>
                <a:gd name="T14" fmla="*/ 79 w 1539"/>
                <a:gd name="T15" fmla="*/ 35 h 581"/>
                <a:gd name="T16" fmla="*/ 74 w 1539"/>
                <a:gd name="T17" fmla="*/ 34 h 581"/>
                <a:gd name="T18" fmla="*/ 68 w 1539"/>
                <a:gd name="T19" fmla="*/ 32 h 581"/>
                <a:gd name="T20" fmla="*/ 63 w 1539"/>
                <a:gd name="T21" fmla="*/ 29 h 581"/>
                <a:gd name="T22" fmla="*/ 60 w 1539"/>
                <a:gd name="T23" fmla="*/ 28 h 581"/>
                <a:gd name="T24" fmla="*/ 57 w 1539"/>
                <a:gd name="T25" fmla="*/ 27 h 581"/>
                <a:gd name="T26" fmla="*/ 55 w 1539"/>
                <a:gd name="T27" fmla="*/ 26 h 581"/>
                <a:gd name="T28" fmla="*/ 53 w 1539"/>
                <a:gd name="T29" fmla="*/ 26 h 581"/>
                <a:gd name="T30" fmla="*/ 51 w 1539"/>
                <a:gd name="T31" fmla="*/ 25 h 581"/>
                <a:gd name="T32" fmla="*/ 47 w 1539"/>
                <a:gd name="T33" fmla="*/ 24 h 581"/>
                <a:gd name="T34" fmla="*/ 43 w 1539"/>
                <a:gd name="T35" fmla="*/ 24 h 581"/>
                <a:gd name="T36" fmla="*/ 40 w 1539"/>
                <a:gd name="T37" fmla="*/ 23 h 581"/>
                <a:gd name="T38" fmla="*/ 37 w 1539"/>
                <a:gd name="T39" fmla="*/ 23 h 581"/>
                <a:gd name="T40" fmla="*/ 34 w 1539"/>
                <a:gd name="T41" fmla="*/ 23 h 581"/>
                <a:gd name="T42" fmla="*/ 32 w 1539"/>
                <a:gd name="T43" fmla="*/ 24 h 581"/>
                <a:gd name="T44" fmla="*/ 29 w 1539"/>
                <a:gd name="T45" fmla="*/ 25 h 581"/>
                <a:gd name="T46" fmla="*/ 24 w 1539"/>
                <a:gd name="T47" fmla="*/ 25 h 581"/>
                <a:gd name="T48" fmla="*/ 21 w 1539"/>
                <a:gd name="T49" fmla="*/ 24 h 581"/>
                <a:gd name="T50" fmla="*/ 18 w 1539"/>
                <a:gd name="T51" fmla="*/ 23 h 581"/>
                <a:gd name="T52" fmla="*/ 15 w 1539"/>
                <a:gd name="T53" fmla="*/ 21 h 581"/>
                <a:gd name="T54" fmla="*/ 14 w 1539"/>
                <a:gd name="T55" fmla="*/ 21 h 581"/>
                <a:gd name="T56" fmla="*/ 12 w 1539"/>
                <a:gd name="T57" fmla="*/ 20 h 581"/>
                <a:gd name="T58" fmla="*/ 8 w 1539"/>
                <a:gd name="T59" fmla="*/ 18 h 581"/>
                <a:gd name="T60" fmla="*/ 5 w 1539"/>
                <a:gd name="T61" fmla="*/ 17 h 581"/>
                <a:gd name="T62" fmla="*/ 3 w 1539"/>
                <a:gd name="T63" fmla="*/ 15 h 581"/>
                <a:gd name="T64" fmla="*/ 1 w 1539"/>
                <a:gd name="T65" fmla="*/ 11 h 581"/>
                <a:gd name="T66" fmla="*/ 1 w 1539"/>
                <a:gd name="T67" fmla="*/ 7 h 581"/>
                <a:gd name="T68" fmla="*/ 3 w 1539"/>
                <a:gd name="T69" fmla="*/ 5 h 581"/>
                <a:gd name="T70" fmla="*/ 7 w 1539"/>
                <a:gd name="T71" fmla="*/ 4 h 581"/>
                <a:gd name="T72" fmla="*/ 11 w 1539"/>
                <a:gd name="T73" fmla="*/ 5 h 581"/>
                <a:gd name="T74" fmla="*/ 14 w 1539"/>
                <a:gd name="T75" fmla="*/ 6 h 581"/>
                <a:gd name="T76" fmla="*/ 15 w 1539"/>
                <a:gd name="T77" fmla="*/ 6 h 581"/>
                <a:gd name="T78" fmla="*/ 18 w 1539"/>
                <a:gd name="T79" fmla="*/ 6 h 581"/>
                <a:gd name="T80" fmla="*/ 20 w 1539"/>
                <a:gd name="T81" fmla="*/ 5 h 581"/>
                <a:gd name="T82" fmla="*/ 22 w 1539"/>
                <a:gd name="T83" fmla="*/ 5 h 581"/>
                <a:gd name="T84" fmla="*/ 23 w 1539"/>
                <a:gd name="T85" fmla="*/ 4 h 581"/>
                <a:gd name="T86" fmla="*/ 24 w 1539"/>
                <a:gd name="T87" fmla="*/ 3 h 581"/>
                <a:gd name="T88" fmla="*/ 25 w 1539"/>
                <a:gd name="T89" fmla="*/ 1 h 581"/>
                <a:gd name="T90" fmla="*/ 26 w 1539"/>
                <a:gd name="T91" fmla="*/ 0 h 581"/>
                <a:gd name="T92" fmla="*/ 27 w 1539"/>
                <a:gd name="T93" fmla="*/ 1 h 581"/>
                <a:gd name="T94" fmla="*/ 30 w 1539"/>
                <a:gd name="T95" fmla="*/ 3 h 581"/>
                <a:gd name="T96" fmla="*/ 33 w 1539"/>
                <a:gd name="T97" fmla="*/ 7 h 581"/>
                <a:gd name="T98" fmla="*/ 35 w 1539"/>
                <a:gd name="T99" fmla="*/ 10 h 581"/>
                <a:gd name="T100" fmla="*/ 38 w 1539"/>
                <a:gd name="T101" fmla="*/ 13 h 581"/>
                <a:gd name="T102" fmla="*/ 42 w 1539"/>
                <a:gd name="T103" fmla="*/ 15 h 581"/>
                <a:gd name="T104" fmla="*/ 47 w 1539"/>
                <a:gd name="T105" fmla="*/ 17 h 581"/>
                <a:gd name="T106" fmla="*/ 52 w 1539"/>
                <a:gd name="T107" fmla="*/ 19 h 581"/>
                <a:gd name="T108" fmla="*/ 57 w 1539"/>
                <a:gd name="T109" fmla="*/ 20 h 581"/>
                <a:gd name="T110" fmla="*/ 62 w 1539"/>
                <a:gd name="T111" fmla="*/ 20 h 581"/>
                <a:gd name="T112" fmla="*/ 69 w 1539"/>
                <a:gd name="T113" fmla="*/ 21 h 581"/>
                <a:gd name="T114" fmla="*/ 76 w 1539"/>
                <a:gd name="T115" fmla="*/ 22 h 581"/>
                <a:gd name="T116" fmla="*/ 82 w 1539"/>
                <a:gd name="T117" fmla="*/ 23 h 581"/>
                <a:gd name="T118" fmla="*/ 88 w 1539"/>
                <a:gd name="T119" fmla="*/ 24 h 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9"/>
                <a:gd name="T181" fmla="*/ 0 h 581"/>
                <a:gd name="T182" fmla="*/ 1539 w 1539"/>
                <a:gd name="T183" fmla="*/ 581 h 5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9" h="581">
                  <a:moveTo>
                    <a:pt x="1415" y="392"/>
                  </a:moveTo>
                  <a:lnTo>
                    <a:pt x="1433" y="400"/>
                  </a:lnTo>
                  <a:lnTo>
                    <a:pt x="1452" y="410"/>
                  </a:lnTo>
                  <a:lnTo>
                    <a:pt x="1469" y="422"/>
                  </a:lnTo>
                  <a:lnTo>
                    <a:pt x="1485" y="433"/>
                  </a:lnTo>
                  <a:lnTo>
                    <a:pt x="1501" y="447"/>
                  </a:lnTo>
                  <a:lnTo>
                    <a:pt x="1514" y="460"/>
                  </a:lnTo>
                  <a:lnTo>
                    <a:pt x="1524" y="475"/>
                  </a:lnTo>
                  <a:lnTo>
                    <a:pt x="1532" y="488"/>
                  </a:lnTo>
                  <a:lnTo>
                    <a:pt x="1538" y="502"/>
                  </a:lnTo>
                  <a:lnTo>
                    <a:pt x="1539" y="516"/>
                  </a:lnTo>
                  <a:lnTo>
                    <a:pt x="1536" y="529"/>
                  </a:lnTo>
                  <a:lnTo>
                    <a:pt x="1529" y="541"/>
                  </a:lnTo>
                  <a:lnTo>
                    <a:pt x="1516" y="552"/>
                  </a:lnTo>
                  <a:lnTo>
                    <a:pt x="1499" y="562"/>
                  </a:lnTo>
                  <a:lnTo>
                    <a:pt x="1476" y="570"/>
                  </a:lnTo>
                  <a:lnTo>
                    <a:pt x="1446" y="577"/>
                  </a:lnTo>
                  <a:lnTo>
                    <a:pt x="1422" y="579"/>
                  </a:lnTo>
                  <a:lnTo>
                    <a:pt x="1398" y="581"/>
                  </a:lnTo>
                  <a:lnTo>
                    <a:pt x="1371" y="579"/>
                  </a:lnTo>
                  <a:lnTo>
                    <a:pt x="1344" y="577"/>
                  </a:lnTo>
                  <a:lnTo>
                    <a:pt x="1316" y="572"/>
                  </a:lnTo>
                  <a:lnTo>
                    <a:pt x="1287" y="567"/>
                  </a:lnTo>
                  <a:lnTo>
                    <a:pt x="1257" y="560"/>
                  </a:lnTo>
                  <a:lnTo>
                    <a:pt x="1228" y="552"/>
                  </a:lnTo>
                  <a:lnTo>
                    <a:pt x="1198" y="543"/>
                  </a:lnTo>
                  <a:lnTo>
                    <a:pt x="1169" y="532"/>
                  </a:lnTo>
                  <a:lnTo>
                    <a:pt x="1139" y="522"/>
                  </a:lnTo>
                  <a:lnTo>
                    <a:pt x="1109" y="511"/>
                  </a:lnTo>
                  <a:lnTo>
                    <a:pt x="1079" y="500"/>
                  </a:lnTo>
                  <a:lnTo>
                    <a:pt x="1050" y="487"/>
                  </a:lnTo>
                  <a:lnTo>
                    <a:pt x="1022" y="476"/>
                  </a:lnTo>
                  <a:lnTo>
                    <a:pt x="995" y="464"/>
                  </a:lnTo>
                  <a:lnTo>
                    <a:pt x="980" y="457"/>
                  </a:lnTo>
                  <a:lnTo>
                    <a:pt x="965" y="451"/>
                  </a:lnTo>
                  <a:lnTo>
                    <a:pt x="951" y="446"/>
                  </a:lnTo>
                  <a:lnTo>
                    <a:pt x="937" y="440"/>
                  </a:lnTo>
                  <a:lnTo>
                    <a:pt x="923" y="434"/>
                  </a:lnTo>
                  <a:lnTo>
                    <a:pt x="909" y="428"/>
                  </a:lnTo>
                  <a:lnTo>
                    <a:pt x="897" y="424"/>
                  </a:lnTo>
                  <a:lnTo>
                    <a:pt x="884" y="419"/>
                  </a:lnTo>
                  <a:lnTo>
                    <a:pt x="871" y="415"/>
                  </a:lnTo>
                  <a:lnTo>
                    <a:pt x="860" y="411"/>
                  </a:lnTo>
                  <a:lnTo>
                    <a:pt x="848" y="408"/>
                  </a:lnTo>
                  <a:lnTo>
                    <a:pt x="837" y="404"/>
                  </a:lnTo>
                  <a:lnTo>
                    <a:pt x="825" y="401"/>
                  </a:lnTo>
                  <a:lnTo>
                    <a:pt x="815" y="397"/>
                  </a:lnTo>
                  <a:lnTo>
                    <a:pt x="805" y="395"/>
                  </a:lnTo>
                  <a:lnTo>
                    <a:pt x="795" y="393"/>
                  </a:lnTo>
                  <a:lnTo>
                    <a:pt x="771" y="387"/>
                  </a:lnTo>
                  <a:lnTo>
                    <a:pt x="748" y="381"/>
                  </a:lnTo>
                  <a:lnTo>
                    <a:pt x="725" y="377"/>
                  </a:lnTo>
                  <a:lnTo>
                    <a:pt x="704" y="373"/>
                  </a:lnTo>
                  <a:lnTo>
                    <a:pt x="684" y="370"/>
                  </a:lnTo>
                  <a:lnTo>
                    <a:pt x="665" y="366"/>
                  </a:lnTo>
                  <a:lnTo>
                    <a:pt x="647" y="364"/>
                  </a:lnTo>
                  <a:lnTo>
                    <a:pt x="630" y="363"/>
                  </a:lnTo>
                  <a:lnTo>
                    <a:pt x="612" y="362"/>
                  </a:lnTo>
                  <a:lnTo>
                    <a:pt x="597" y="360"/>
                  </a:lnTo>
                  <a:lnTo>
                    <a:pt x="582" y="360"/>
                  </a:lnTo>
                  <a:lnTo>
                    <a:pt x="567" y="362"/>
                  </a:lnTo>
                  <a:lnTo>
                    <a:pt x="554" y="363"/>
                  </a:lnTo>
                  <a:lnTo>
                    <a:pt x="541" y="364"/>
                  </a:lnTo>
                  <a:lnTo>
                    <a:pt x="528" y="366"/>
                  </a:lnTo>
                  <a:lnTo>
                    <a:pt x="517" y="370"/>
                  </a:lnTo>
                  <a:lnTo>
                    <a:pt x="502" y="374"/>
                  </a:lnTo>
                  <a:lnTo>
                    <a:pt x="486" y="380"/>
                  </a:lnTo>
                  <a:lnTo>
                    <a:pt x="468" y="385"/>
                  </a:lnTo>
                  <a:lnTo>
                    <a:pt x="451" y="388"/>
                  </a:lnTo>
                  <a:lnTo>
                    <a:pt x="430" y="390"/>
                  </a:lnTo>
                  <a:lnTo>
                    <a:pt x="408" y="390"/>
                  </a:lnTo>
                  <a:lnTo>
                    <a:pt x="382" y="387"/>
                  </a:lnTo>
                  <a:lnTo>
                    <a:pt x="353" y="380"/>
                  </a:lnTo>
                  <a:lnTo>
                    <a:pt x="342" y="377"/>
                  </a:lnTo>
                  <a:lnTo>
                    <a:pt x="329" y="373"/>
                  </a:lnTo>
                  <a:lnTo>
                    <a:pt x="315" y="367"/>
                  </a:lnTo>
                  <a:lnTo>
                    <a:pt x="301" y="362"/>
                  </a:lnTo>
                  <a:lnTo>
                    <a:pt x="285" y="356"/>
                  </a:lnTo>
                  <a:lnTo>
                    <a:pt x="269" y="348"/>
                  </a:lnTo>
                  <a:lnTo>
                    <a:pt x="252" y="339"/>
                  </a:lnTo>
                  <a:lnTo>
                    <a:pt x="235" y="329"/>
                  </a:lnTo>
                  <a:lnTo>
                    <a:pt x="231" y="328"/>
                  </a:lnTo>
                  <a:lnTo>
                    <a:pt x="225" y="326"/>
                  </a:lnTo>
                  <a:lnTo>
                    <a:pt x="216" y="322"/>
                  </a:lnTo>
                  <a:lnTo>
                    <a:pt x="206" y="318"/>
                  </a:lnTo>
                  <a:lnTo>
                    <a:pt x="192" y="313"/>
                  </a:lnTo>
                  <a:lnTo>
                    <a:pt x="177" y="307"/>
                  </a:lnTo>
                  <a:lnTo>
                    <a:pt x="161" y="301"/>
                  </a:lnTo>
                  <a:lnTo>
                    <a:pt x="145" y="294"/>
                  </a:lnTo>
                  <a:lnTo>
                    <a:pt x="126" y="286"/>
                  </a:lnTo>
                  <a:lnTo>
                    <a:pt x="109" y="277"/>
                  </a:lnTo>
                  <a:lnTo>
                    <a:pt x="93" y="268"/>
                  </a:lnTo>
                  <a:lnTo>
                    <a:pt x="76" y="259"/>
                  </a:lnTo>
                  <a:lnTo>
                    <a:pt x="61" y="250"/>
                  </a:lnTo>
                  <a:lnTo>
                    <a:pt x="47" y="239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11" y="198"/>
                  </a:lnTo>
                  <a:lnTo>
                    <a:pt x="3" y="175"/>
                  </a:lnTo>
                  <a:lnTo>
                    <a:pt x="0" y="152"/>
                  </a:lnTo>
                  <a:lnTo>
                    <a:pt x="2" y="131"/>
                  </a:lnTo>
                  <a:lnTo>
                    <a:pt x="8" y="112"/>
                  </a:lnTo>
                  <a:lnTo>
                    <a:pt x="17" y="94"/>
                  </a:lnTo>
                  <a:lnTo>
                    <a:pt x="30" y="80"/>
                  </a:lnTo>
                  <a:lnTo>
                    <a:pt x="46" y="70"/>
                  </a:lnTo>
                  <a:lnTo>
                    <a:pt x="63" y="64"/>
                  </a:lnTo>
                  <a:lnTo>
                    <a:pt x="83" y="62"/>
                  </a:lnTo>
                  <a:lnTo>
                    <a:pt x="104" y="63"/>
                  </a:lnTo>
                  <a:lnTo>
                    <a:pt x="127" y="65"/>
                  </a:lnTo>
                  <a:lnTo>
                    <a:pt x="150" y="70"/>
                  </a:lnTo>
                  <a:lnTo>
                    <a:pt x="174" y="76"/>
                  </a:lnTo>
                  <a:lnTo>
                    <a:pt x="195" y="82"/>
                  </a:lnTo>
                  <a:lnTo>
                    <a:pt x="216" y="89"/>
                  </a:lnTo>
                  <a:lnTo>
                    <a:pt x="221" y="90"/>
                  </a:lnTo>
                  <a:lnTo>
                    <a:pt x="224" y="91"/>
                  </a:lnTo>
                  <a:lnTo>
                    <a:pt x="229" y="92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61" y="95"/>
                  </a:lnTo>
                  <a:lnTo>
                    <a:pt x="275" y="93"/>
                  </a:lnTo>
                  <a:lnTo>
                    <a:pt x="289" y="89"/>
                  </a:lnTo>
                  <a:lnTo>
                    <a:pt x="301" y="84"/>
                  </a:lnTo>
                  <a:lnTo>
                    <a:pt x="314" y="78"/>
                  </a:lnTo>
                  <a:lnTo>
                    <a:pt x="326" y="72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7" y="64"/>
                  </a:lnTo>
                  <a:lnTo>
                    <a:pt x="353" y="62"/>
                  </a:lnTo>
                  <a:lnTo>
                    <a:pt x="358" y="61"/>
                  </a:lnTo>
                  <a:lnTo>
                    <a:pt x="367" y="56"/>
                  </a:lnTo>
                  <a:lnTo>
                    <a:pt x="375" y="48"/>
                  </a:lnTo>
                  <a:lnTo>
                    <a:pt x="382" y="39"/>
                  </a:lnTo>
                  <a:lnTo>
                    <a:pt x="387" y="29"/>
                  </a:lnTo>
                  <a:lnTo>
                    <a:pt x="392" y="19"/>
                  </a:lnTo>
                  <a:lnTo>
                    <a:pt x="398" y="10"/>
                  </a:lnTo>
                  <a:lnTo>
                    <a:pt x="404" y="3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35" y="9"/>
                  </a:lnTo>
                  <a:lnTo>
                    <a:pt x="450" y="23"/>
                  </a:lnTo>
                  <a:lnTo>
                    <a:pt x="465" y="41"/>
                  </a:lnTo>
                  <a:lnTo>
                    <a:pt x="481" y="63"/>
                  </a:lnTo>
                  <a:lnTo>
                    <a:pt x="497" y="86"/>
                  </a:lnTo>
                  <a:lnTo>
                    <a:pt x="514" y="110"/>
                  </a:lnTo>
                  <a:lnTo>
                    <a:pt x="531" y="132"/>
                  </a:lnTo>
                  <a:lnTo>
                    <a:pt x="545" y="151"/>
                  </a:lnTo>
                  <a:lnTo>
                    <a:pt x="555" y="160"/>
                  </a:lnTo>
                  <a:lnTo>
                    <a:pt x="567" y="170"/>
                  </a:lnTo>
                  <a:lnTo>
                    <a:pt x="582" y="183"/>
                  </a:lnTo>
                  <a:lnTo>
                    <a:pt x="600" y="195"/>
                  </a:lnTo>
                  <a:lnTo>
                    <a:pt x="620" y="208"/>
                  </a:lnTo>
                  <a:lnTo>
                    <a:pt x="642" y="221"/>
                  </a:lnTo>
                  <a:lnTo>
                    <a:pt x="666" y="235"/>
                  </a:lnTo>
                  <a:lnTo>
                    <a:pt x="691" y="248"/>
                  </a:lnTo>
                  <a:lnTo>
                    <a:pt x="717" y="260"/>
                  </a:lnTo>
                  <a:lnTo>
                    <a:pt x="744" y="272"/>
                  </a:lnTo>
                  <a:lnTo>
                    <a:pt x="771" y="282"/>
                  </a:lnTo>
                  <a:lnTo>
                    <a:pt x="799" y="291"/>
                  </a:lnTo>
                  <a:lnTo>
                    <a:pt x="825" y="299"/>
                  </a:lnTo>
                  <a:lnTo>
                    <a:pt x="853" y="305"/>
                  </a:lnTo>
                  <a:lnTo>
                    <a:pt x="878" y="310"/>
                  </a:lnTo>
                  <a:lnTo>
                    <a:pt x="904" y="311"/>
                  </a:lnTo>
                  <a:lnTo>
                    <a:pt x="930" y="312"/>
                  </a:lnTo>
                  <a:lnTo>
                    <a:pt x="959" y="313"/>
                  </a:lnTo>
                  <a:lnTo>
                    <a:pt x="991" y="316"/>
                  </a:lnTo>
                  <a:lnTo>
                    <a:pt x="1026" y="319"/>
                  </a:lnTo>
                  <a:lnTo>
                    <a:pt x="1061" y="322"/>
                  </a:lnTo>
                  <a:lnTo>
                    <a:pt x="1097" y="327"/>
                  </a:lnTo>
                  <a:lnTo>
                    <a:pt x="1135" y="332"/>
                  </a:lnTo>
                  <a:lnTo>
                    <a:pt x="1172" y="336"/>
                  </a:lnTo>
                  <a:lnTo>
                    <a:pt x="1209" y="342"/>
                  </a:lnTo>
                  <a:lnTo>
                    <a:pt x="1246" y="349"/>
                  </a:lnTo>
                  <a:lnTo>
                    <a:pt x="1280" y="355"/>
                  </a:lnTo>
                  <a:lnTo>
                    <a:pt x="1312" y="362"/>
                  </a:lnTo>
                  <a:lnTo>
                    <a:pt x="1344" y="369"/>
                  </a:lnTo>
                  <a:lnTo>
                    <a:pt x="1370" y="377"/>
                  </a:lnTo>
                  <a:lnTo>
                    <a:pt x="1394" y="384"/>
                  </a:lnTo>
                  <a:lnTo>
                    <a:pt x="1415" y="392"/>
                  </a:lnTo>
                  <a:close/>
                </a:path>
              </a:pathLst>
            </a:custGeom>
            <a:solidFill>
              <a:srgbClr val="F4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1" name="Freeform 66"/>
            <p:cNvSpPr>
              <a:spLocks/>
            </p:cNvSpPr>
            <p:nvPr/>
          </p:nvSpPr>
          <p:spPr bwMode="auto">
            <a:xfrm>
              <a:off x="3573" y="2411"/>
              <a:ext cx="756" cy="275"/>
            </a:xfrm>
            <a:custGeom>
              <a:avLst/>
              <a:gdLst>
                <a:gd name="T0" fmla="*/ 15 w 1511"/>
                <a:gd name="T1" fmla="*/ 20 h 550"/>
                <a:gd name="T2" fmla="*/ 13 w 1511"/>
                <a:gd name="T3" fmla="*/ 19 h 550"/>
                <a:gd name="T4" fmla="*/ 10 w 1511"/>
                <a:gd name="T5" fmla="*/ 18 h 550"/>
                <a:gd name="T6" fmla="*/ 7 w 1511"/>
                <a:gd name="T7" fmla="*/ 16 h 550"/>
                <a:gd name="T8" fmla="*/ 4 w 1511"/>
                <a:gd name="T9" fmla="*/ 14 h 550"/>
                <a:gd name="T10" fmla="*/ 1 w 1511"/>
                <a:gd name="T11" fmla="*/ 12 h 550"/>
                <a:gd name="T12" fmla="*/ 1 w 1511"/>
                <a:gd name="T13" fmla="*/ 8 h 550"/>
                <a:gd name="T14" fmla="*/ 2 w 1511"/>
                <a:gd name="T15" fmla="*/ 5 h 550"/>
                <a:gd name="T16" fmla="*/ 6 w 1511"/>
                <a:gd name="T17" fmla="*/ 4 h 550"/>
                <a:gd name="T18" fmla="*/ 10 w 1511"/>
                <a:gd name="T19" fmla="*/ 5 h 550"/>
                <a:gd name="T20" fmla="*/ 14 w 1511"/>
                <a:gd name="T21" fmla="*/ 6 h 550"/>
                <a:gd name="T22" fmla="*/ 18 w 1511"/>
                <a:gd name="T23" fmla="*/ 6 h 550"/>
                <a:gd name="T24" fmla="*/ 20 w 1511"/>
                <a:gd name="T25" fmla="*/ 5 h 550"/>
                <a:gd name="T26" fmla="*/ 23 w 1511"/>
                <a:gd name="T27" fmla="*/ 4 h 550"/>
                <a:gd name="T28" fmla="*/ 24 w 1511"/>
                <a:gd name="T29" fmla="*/ 2 h 550"/>
                <a:gd name="T30" fmla="*/ 25 w 1511"/>
                <a:gd name="T31" fmla="*/ 0 h 550"/>
                <a:gd name="T32" fmla="*/ 28 w 1511"/>
                <a:gd name="T33" fmla="*/ 2 h 550"/>
                <a:gd name="T34" fmla="*/ 31 w 1511"/>
                <a:gd name="T35" fmla="*/ 5 h 550"/>
                <a:gd name="T36" fmla="*/ 34 w 1511"/>
                <a:gd name="T37" fmla="*/ 9 h 550"/>
                <a:gd name="T38" fmla="*/ 36 w 1511"/>
                <a:gd name="T39" fmla="*/ 11 h 550"/>
                <a:gd name="T40" fmla="*/ 40 w 1511"/>
                <a:gd name="T41" fmla="*/ 14 h 550"/>
                <a:gd name="T42" fmla="*/ 44 w 1511"/>
                <a:gd name="T43" fmla="*/ 16 h 550"/>
                <a:gd name="T44" fmla="*/ 49 w 1511"/>
                <a:gd name="T45" fmla="*/ 18 h 550"/>
                <a:gd name="T46" fmla="*/ 54 w 1511"/>
                <a:gd name="T47" fmla="*/ 19 h 550"/>
                <a:gd name="T48" fmla="*/ 59 w 1511"/>
                <a:gd name="T49" fmla="*/ 20 h 550"/>
                <a:gd name="T50" fmla="*/ 66 w 1511"/>
                <a:gd name="T51" fmla="*/ 20 h 550"/>
                <a:gd name="T52" fmla="*/ 72 w 1511"/>
                <a:gd name="T53" fmla="*/ 21 h 550"/>
                <a:gd name="T54" fmla="*/ 79 w 1511"/>
                <a:gd name="T55" fmla="*/ 22 h 550"/>
                <a:gd name="T56" fmla="*/ 85 w 1511"/>
                <a:gd name="T57" fmla="*/ 23 h 550"/>
                <a:gd name="T58" fmla="*/ 89 w 1511"/>
                <a:gd name="T59" fmla="*/ 25 h 550"/>
                <a:gd name="T60" fmla="*/ 92 w 1511"/>
                <a:gd name="T61" fmla="*/ 27 h 550"/>
                <a:gd name="T62" fmla="*/ 94 w 1511"/>
                <a:gd name="T63" fmla="*/ 29 h 550"/>
                <a:gd name="T64" fmla="*/ 95 w 1511"/>
                <a:gd name="T65" fmla="*/ 31 h 550"/>
                <a:gd name="T66" fmla="*/ 93 w 1511"/>
                <a:gd name="T67" fmla="*/ 33 h 550"/>
                <a:gd name="T68" fmla="*/ 89 w 1511"/>
                <a:gd name="T69" fmla="*/ 35 h 550"/>
                <a:gd name="T70" fmla="*/ 83 w 1511"/>
                <a:gd name="T71" fmla="*/ 34 h 550"/>
                <a:gd name="T72" fmla="*/ 75 w 1511"/>
                <a:gd name="T73" fmla="*/ 33 h 550"/>
                <a:gd name="T74" fmla="*/ 67 w 1511"/>
                <a:gd name="T75" fmla="*/ 30 h 550"/>
                <a:gd name="T76" fmla="*/ 60 w 1511"/>
                <a:gd name="T77" fmla="*/ 27 h 550"/>
                <a:gd name="T78" fmla="*/ 53 w 1511"/>
                <a:gd name="T79" fmla="*/ 24 h 550"/>
                <a:gd name="T80" fmla="*/ 48 w 1511"/>
                <a:gd name="T81" fmla="*/ 23 h 550"/>
                <a:gd name="T82" fmla="*/ 44 w 1511"/>
                <a:gd name="T83" fmla="*/ 21 h 550"/>
                <a:gd name="T84" fmla="*/ 41 w 1511"/>
                <a:gd name="T85" fmla="*/ 21 h 550"/>
                <a:gd name="T86" fmla="*/ 38 w 1511"/>
                <a:gd name="T87" fmla="*/ 21 h 550"/>
                <a:gd name="T88" fmla="*/ 35 w 1511"/>
                <a:gd name="T89" fmla="*/ 21 h 550"/>
                <a:gd name="T90" fmla="*/ 33 w 1511"/>
                <a:gd name="T91" fmla="*/ 22 h 550"/>
                <a:gd name="T92" fmla="*/ 31 w 1511"/>
                <a:gd name="T93" fmla="*/ 23 h 550"/>
                <a:gd name="T94" fmla="*/ 29 w 1511"/>
                <a:gd name="T95" fmla="*/ 23 h 550"/>
                <a:gd name="T96" fmla="*/ 25 w 1511"/>
                <a:gd name="T97" fmla="*/ 23 h 550"/>
                <a:gd name="T98" fmla="*/ 21 w 1511"/>
                <a:gd name="T99" fmla="*/ 22 h 550"/>
                <a:gd name="T100" fmla="*/ 16 w 1511"/>
                <a:gd name="T101" fmla="*/ 20 h 5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1"/>
                <a:gd name="T154" fmla="*/ 0 h 550"/>
                <a:gd name="T155" fmla="*/ 1511 w 1511"/>
                <a:gd name="T156" fmla="*/ 550 h 5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1" h="550">
                  <a:moveTo>
                    <a:pt x="242" y="310"/>
                  </a:moveTo>
                  <a:lnTo>
                    <a:pt x="240" y="309"/>
                  </a:lnTo>
                  <a:lnTo>
                    <a:pt x="235" y="308"/>
                  </a:lnTo>
                  <a:lnTo>
                    <a:pt x="226" y="306"/>
                  </a:lnTo>
                  <a:lnTo>
                    <a:pt x="214" y="301"/>
                  </a:lnTo>
                  <a:lnTo>
                    <a:pt x="202" y="297"/>
                  </a:lnTo>
                  <a:lnTo>
                    <a:pt x="186" y="291"/>
                  </a:lnTo>
                  <a:lnTo>
                    <a:pt x="169" y="285"/>
                  </a:lnTo>
                  <a:lnTo>
                    <a:pt x="152" y="278"/>
                  </a:lnTo>
                  <a:lnTo>
                    <a:pt x="134" y="270"/>
                  </a:lnTo>
                  <a:lnTo>
                    <a:pt x="115" y="262"/>
                  </a:lnTo>
                  <a:lnTo>
                    <a:pt x="97" y="253"/>
                  </a:lnTo>
                  <a:lnTo>
                    <a:pt x="80" y="244"/>
                  </a:lnTo>
                  <a:lnTo>
                    <a:pt x="63" y="234"/>
                  </a:lnTo>
                  <a:lnTo>
                    <a:pt x="50" y="224"/>
                  </a:lnTo>
                  <a:lnTo>
                    <a:pt x="37" y="215"/>
                  </a:lnTo>
                  <a:lnTo>
                    <a:pt x="27" y="204"/>
                  </a:lnTo>
                  <a:lnTo>
                    <a:pt x="13" y="184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1" y="121"/>
                  </a:lnTo>
                  <a:lnTo>
                    <a:pt x="7" y="103"/>
                  </a:lnTo>
                  <a:lnTo>
                    <a:pt x="16" y="87"/>
                  </a:lnTo>
                  <a:lnTo>
                    <a:pt x="29" y="74"/>
                  </a:lnTo>
                  <a:lnTo>
                    <a:pt x="44" y="65"/>
                  </a:lnTo>
                  <a:lnTo>
                    <a:pt x="62" y="59"/>
                  </a:lnTo>
                  <a:lnTo>
                    <a:pt x="83" y="58"/>
                  </a:lnTo>
                  <a:lnTo>
                    <a:pt x="107" y="59"/>
                  </a:lnTo>
                  <a:lnTo>
                    <a:pt x="131" y="63"/>
                  </a:lnTo>
                  <a:lnTo>
                    <a:pt x="157" y="67"/>
                  </a:lnTo>
                  <a:lnTo>
                    <a:pt x="181" y="73"/>
                  </a:lnTo>
                  <a:lnTo>
                    <a:pt x="204" y="80"/>
                  </a:lnTo>
                  <a:lnTo>
                    <a:pt x="224" y="86"/>
                  </a:lnTo>
                  <a:lnTo>
                    <a:pt x="241" y="89"/>
                  </a:lnTo>
                  <a:lnTo>
                    <a:pt x="258" y="89"/>
                  </a:lnTo>
                  <a:lnTo>
                    <a:pt x="274" y="86"/>
                  </a:lnTo>
                  <a:lnTo>
                    <a:pt x="290" y="80"/>
                  </a:lnTo>
                  <a:lnTo>
                    <a:pt x="305" y="73"/>
                  </a:lnTo>
                  <a:lnTo>
                    <a:pt x="319" y="67"/>
                  </a:lnTo>
                  <a:lnTo>
                    <a:pt x="333" y="61"/>
                  </a:lnTo>
                  <a:lnTo>
                    <a:pt x="346" y="58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5"/>
                  </a:lnTo>
                  <a:lnTo>
                    <a:pt x="378" y="23"/>
                  </a:lnTo>
                  <a:lnTo>
                    <a:pt x="384" y="13"/>
                  </a:lnTo>
                  <a:lnTo>
                    <a:pt x="389" y="5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23" y="7"/>
                  </a:lnTo>
                  <a:lnTo>
                    <a:pt x="437" y="20"/>
                  </a:lnTo>
                  <a:lnTo>
                    <a:pt x="453" y="37"/>
                  </a:lnTo>
                  <a:lnTo>
                    <a:pt x="469" y="58"/>
                  </a:lnTo>
                  <a:lnTo>
                    <a:pt x="485" y="80"/>
                  </a:lnTo>
                  <a:lnTo>
                    <a:pt x="501" y="102"/>
                  </a:lnTo>
                  <a:lnTo>
                    <a:pt x="517" y="123"/>
                  </a:lnTo>
                  <a:lnTo>
                    <a:pt x="532" y="140"/>
                  </a:lnTo>
                  <a:lnTo>
                    <a:pt x="541" y="148"/>
                  </a:lnTo>
                  <a:lnTo>
                    <a:pt x="554" y="158"/>
                  </a:lnTo>
                  <a:lnTo>
                    <a:pt x="569" y="170"/>
                  </a:lnTo>
                  <a:lnTo>
                    <a:pt x="586" y="182"/>
                  </a:lnTo>
                  <a:lnTo>
                    <a:pt x="607" y="195"/>
                  </a:lnTo>
                  <a:lnTo>
                    <a:pt x="629" y="209"/>
                  </a:lnTo>
                  <a:lnTo>
                    <a:pt x="652" y="223"/>
                  </a:lnTo>
                  <a:lnTo>
                    <a:pt x="676" y="235"/>
                  </a:lnTo>
                  <a:lnTo>
                    <a:pt x="703" y="248"/>
                  </a:lnTo>
                  <a:lnTo>
                    <a:pt x="729" y="261"/>
                  </a:lnTo>
                  <a:lnTo>
                    <a:pt x="756" y="272"/>
                  </a:lnTo>
                  <a:lnTo>
                    <a:pt x="783" y="282"/>
                  </a:lnTo>
                  <a:lnTo>
                    <a:pt x="810" y="290"/>
                  </a:lnTo>
                  <a:lnTo>
                    <a:pt x="836" y="297"/>
                  </a:lnTo>
                  <a:lnTo>
                    <a:pt x="862" y="300"/>
                  </a:lnTo>
                  <a:lnTo>
                    <a:pt x="886" y="302"/>
                  </a:lnTo>
                  <a:lnTo>
                    <a:pt x="911" y="303"/>
                  </a:lnTo>
                  <a:lnTo>
                    <a:pt x="940" y="305"/>
                  </a:lnTo>
                  <a:lnTo>
                    <a:pt x="972" y="307"/>
                  </a:lnTo>
                  <a:lnTo>
                    <a:pt x="1005" y="309"/>
                  </a:lnTo>
                  <a:lnTo>
                    <a:pt x="1041" y="314"/>
                  </a:lnTo>
                  <a:lnTo>
                    <a:pt x="1077" y="317"/>
                  </a:lnTo>
                  <a:lnTo>
                    <a:pt x="1114" y="322"/>
                  </a:lnTo>
                  <a:lnTo>
                    <a:pt x="1152" y="328"/>
                  </a:lnTo>
                  <a:lnTo>
                    <a:pt x="1187" y="333"/>
                  </a:lnTo>
                  <a:lnTo>
                    <a:pt x="1224" y="339"/>
                  </a:lnTo>
                  <a:lnTo>
                    <a:pt x="1259" y="345"/>
                  </a:lnTo>
                  <a:lnTo>
                    <a:pt x="1291" y="352"/>
                  </a:lnTo>
                  <a:lnTo>
                    <a:pt x="1321" y="359"/>
                  </a:lnTo>
                  <a:lnTo>
                    <a:pt x="1349" y="366"/>
                  </a:lnTo>
                  <a:lnTo>
                    <a:pt x="1373" y="373"/>
                  </a:lnTo>
                  <a:lnTo>
                    <a:pt x="1392" y="379"/>
                  </a:lnTo>
                  <a:lnTo>
                    <a:pt x="1411" y="388"/>
                  </a:lnTo>
                  <a:lnTo>
                    <a:pt x="1428" y="397"/>
                  </a:lnTo>
                  <a:lnTo>
                    <a:pt x="1445" y="407"/>
                  </a:lnTo>
                  <a:lnTo>
                    <a:pt x="1460" y="418"/>
                  </a:lnTo>
                  <a:lnTo>
                    <a:pt x="1475" y="429"/>
                  </a:lnTo>
                  <a:lnTo>
                    <a:pt x="1488" y="442"/>
                  </a:lnTo>
                  <a:lnTo>
                    <a:pt x="1498" y="454"/>
                  </a:lnTo>
                  <a:lnTo>
                    <a:pt x="1505" y="467"/>
                  </a:lnTo>
                  <a:lnTo>
                    <a:pt x="1510" y="480"/>
                  </a:lnTo>
                  <a:lnTo>
                    <a:pt x="1511" y="491"/>
                  </a:lnTo>
                  <a:lnTo>
                    <a:pt x="1508" y="503"/>
                  </a:lnTo>
                  <a:lnTo>
                    <a:pt x="1501" y="514"/>
                  </a:lnTo>
                  <a:lnTo>
                    <a:pt x="1488" y="525"/>
                  </a:lnTo>
                  <a:lnTo>
                    <a:pt x="1472" y="533"/>
                  </a:lnTo>
                  <a:lnTo>
                    <a:pt x="1449" y="541"/>
                  </a:lnTo>
                  <a:lnTo>
                    <a:pt x="1420" y="547"/>
                  </a:lnTo>
                  <a:lnTo>
                    <a:pt x="1387" y="550"/>
                  </a:lnTo>
                  <a:lnTo>
                    <a:pt x="1351" y="549"/>
                  </a:lnTo>
                  <a:lnTo>
                    <a:pt x="1313" y="544"/>
                  </a:lnTo>
                  <a:lnTo>
                    <a:pt x="1274" y="537"/>
                  </a:lnTo>
                  <a:lnTo>
                    <a:pt x="1234" y="527"/>
                  </a:lnTo>
                  <a:lnTo>
                    <a:pt x="1192" y="514"/>
                  </a:lnTo>
                  <a:lnTo>
                    <a:pt x="1151" y="500"/>
                  </a:lnTo>
                  <a:lnTo>
                    <a:pt x="1108" y="485"/>
                  </a:lnTo>
                  <a:lnTo>
                    <a:pt x="1067" y="469"/>
                  </a:lnTo>
                  <a:lnTo>
                    <a:pt x="1026" y="452"/>
                  </a:lnTo>
                  <a:lnTo>
                    <a:pt x="986" y="436"/>
                  </a:lnTo>
                  <a:lnTo>
                    <a:pt x="948" y="420"/>
                  </a:lnTo>
                  <a:lnTo>
                    <a:pt x="911" y="405"/>
                  </a:lnTo>
                  <a:lnTo>
                    <a:pt x="878" y="390"/>
                  </a:lnTo>
                  <a:lnTo>
                    <a:pt x="847" y="378"/>
                  </a:lnTo>
                  <a:lnTo>
                    <a:pt x="818" y="368"/>
                  </a:lnTo>
                  <a:lnTo>
                    <a:pt x="791" y="360"/>
                  </a:lnTo>
                  <a:lnTo>
                    <a:pt x="767" y="353"/>
                  </a:lnTo>
                  <a:lnTo>
                    <a:pt x="744" y="346"/>
                  </a:lnTo>
                  <a:lnTo>
                    <a:pt x="721" y="340"/>
                  </a:lnTo>
                  <a:lnTo>
                    <a:pt x="700" y="336"/>
                  </a:lnTo>
                  <a:lnTo>
                    <a:pt x="680" y="332"/>
                  </a:lnTo>
                  <a:lnTo>
                    <a:pt x="661" y="330"/>
                  </a:lnTo>
                  <a:lnTo>
                    <a:pt x="643" y="328"/>
                  </a:lnTo>
                  <a:lnTo>
                    <a:pt x="625" y="326"/>
                  </a:lnTo>
                  <a:lnTo>
                    <a:pt x="610" y="326"/>
                  </a:lnTo>
                  <a:lnTo>
                    <a:pt x="594" y="326"/>
                  </a:lnTo>
                  <a:lnTo>
                    <a:pt x="581" y="328"/>
                  </a:lnTo>
                  <a:lnTo>
                    <a:pt x="568" y="329"/>
                  </a:lnTo>
                  <a:lnTo>
                    <a:pt x="555" y="332"/>
                  </a:lnTo>
                  <a:lnTo>
                    <a:pt x="544" y="336"/>
                  </a:lnTo>
                  <a:lnTo>
                    <a:pt x="532" y="339"/>
                  </a:lnTo>
                  <a:lnTo>
                    <a:pt x="522" y="344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488" y="358"/>
                  </a:lnTo>
                  <a:lnTo>
                    <a:pt x="476" y="362"/>
                  </a:lnTo>
                  <a:lnTo>
                    <a:pt x="463" y="366"/>
                  </a:lnTo>
                  <a:lnTo>
                    <a:pt x="449" y="368"/>
                  </a:lnTo>
                  <a:lnTo>
                    <a:pt x="433" y="369"/>
                  </a:lnTo>
                  <a:lnTo>
                    <a:pt x="416" y="370"/>
                  </a:lnTo>
                  <a:lnTo>
                    <a:pt x="397" y="368"/>
                  </a:lnTo>
                  <a:lnTo>
                    <a:pt x="378" y="365"/>
                  </a:lnTo>
                  <a:lnTo>
                    <a:pt x="355" y="359"/>
                  </a:lnTo>
                  <a:lnTo>
                    <a:pt x="331" y="351"/>
                  </a:lnTo>
                  <a:lnTo>
                    <a:pt x="304" y="340"/>
                  </a:lnTo>
                  <a:lnTo>
                    <a:pt x="274" y="326"/>
                  </a:lnTo>
                  <a:lnTo>
                    <a:pt x="242" y="310"/>
                  </a:lnTo>
                  <a:close/>
                </a:path>
              </a:pathLst>
            </a:custGeom>
            <a:solidFill>
              <a:srgbClr val="F4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2" name="Freeform 67"/>
            <p:cNvSpPr>
              <a:spLocks/>
            </p:cNvSpPr>
            <p:nvPr/>
          </p:nvSpPr>
          <p:spPr bwMode="auto">
            <a:xfrm>
              <a:off x="3571" y="2432"/>
              <a:ext cx="69" cy="158"/>
            </a:xfrm>
            <a:custGeom>
              <a:avLst/>
              <a:gdLst>
                <a:gd name="T0" fmla="*/ 8 w 138"/>
                <a:gd name="T1" fmla="*/ 0 h 316"/>
                <a:gd name="T2" fmla="*/ 9 w 138"/>
                <a:gd name="T3" fmla="*/ 18 h 316"/>
                <a:gd name="T4" fmla="*/ 9 w 138"/>
                <a:gd name="T5" fmla="*/ 18 h 316"/>
                <a:gd name="T6" fmla="*/ 9 w 138"/>
                <a:gd name="T7" fmla="*/ 18 h 316"/>
                <a:gd name="T8" fmla="*/ 8 w 138"/>
                <a:gd name="T9" fmla="*/ 19 h 316"/>
                <a:gd name="T10" fmla="*/ 7 w 138"/>
                <a:gd name="T11" fmla="*/ 20 h 316"/>
                <a:gd name="T12" fmla="*/ 6 w 138"/>
                <a:gd name="T13" fmla="*/ 20 h 316"/>
                <a:gd name="T14" fmla="*/ 5 w 138"/>
                <a:gd name="T15" fmla="*/ 20 h 316"/>
                <a:gd name="T16" fmla="*/ 4 w 138"/>
                <a:gd name="T17" fmla="*/ 20 h 316"/>
                <a:gd name="T18" fmla="*/ 2 w 138"/>
                <a:gd name="T19" fmla="*/ 18 h 316"/>
                <a:gd name="T20" fmla="*/ 0 w 138"/>
                <a:gd name="T21" fmla="*/ 9 h 316"/>
                <a:gd name="T22" fmla="*/ 1 w 138"/>
                <a:gd name="T23" fmla="*/ 9 h 316"/>
                <a:gd name="T24" fmla="*/ 1 w 138"/>
                <a:gd name="T25" fmla="*/ 8 h 316"/>
                <a:gd name="T26" fmla="*/ 1 w 138"/>
                <a:gd name="T27" fmla="*/ 8 h 316"/>
                <a:gd name="T28" fmla="*/ 2 w 138"/>
                <a:gd name="T29" fmla="*/ 7 h 316"/>
                <a:gd name="T30" fmla="*/ 2 w 138"/>
                <a:gd name="T31" fmla="*/ 7 h 316"/>
                <a:gd name="T32" fmla="*/ 2 w 138"/>
                <a:gd name="T33" fmla="*/ 6 h 316"/>
                <a:gd name="T34" fmla="*/ 2 w 138"/>
                <a:gd name="T35" fmla="*/ 5 h 316"/>
                <a:gd name="T36" fmla="*/ 2 w 138"/>
                <a:gd name="T37" fmla="*/ 4 h 316"/>
                <a:gd name="T38" fmla="*/ 1 w 138"/>
                <a:gd name="T39" fmla="*/ 3 h 316"/>
                <a:gd name="T40" fmla="*/ 1 w 138"/>
                <a:gd name="T41" fmla="*/ 2 h 316"/>
                <a:gd name="T42" fmla="*/ 2 w 138"/>
                <a:gd name="T43" fmla="*/ 2 h 316"/>
                <a:gd name="T44" fmla="*/ 2 w 138"/>
                <a:gd name="T45" fmla="*/ 2 h 316"/>
                <a:gd name="T46" fmla="*/ 2 w 138"/>
                <a:gd name="T47" fmla="*/ 2 h 316"/>
                <a:gd name="T48" fmla="*/ 3 w 138"/>
                <a:gd name="T49" fmla="*/ 2 h 316"/>
                <a:gd name="T50" fmla="*/ 3 w 138"/>
                <a:gd name="T51" fmla="*/ 2 h 316"/>
                <a:gd name="T52" fmla="*/ 3 w 138"/>
                <a:gd name="T53" fmla="*/ 2 h 316"/>
                <a:gd name="T54" fmla="*/ 4 w 138"/>
                <a:gd name="T55" fmla="*/ 2 h 316"/>
                <a:gd name="T56" fmla="*/ 4 w 138"/>
                <a:gd name="T57" fmla="*/ 2 h 316"/>
                <a:gd name="T58" fmla="*/ 5 w 138"/>
                <a:gd name="T59" fmla="*/ 3 h 316"/>
                <a:gd name="T60" fmla="*/ 5 w 138"/>
                <a:gd name="T61" fmla="*/ 3 h 316"/>
                <a:gd name="T62" fmla="*/ 6 w 138"/>
                <a:gd name="T63" fmla="*/ 3 h 316"/>
                <a:gd name="T64" fmla="*/ 6 w 138"/>
                <a:gd name="T65" fmla="*/ 2 h 316"/>
                <a:gd name="T66" fmla="*/ 7 w 138"/>
                <a:gd name="T67" fmla="*/ 2 h 316"/>
                <a:gd name="T68" fmla="*/ 8 w 138"/>
                <a:gd name="T69" fmla="*/ 0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16"/>
                <a:gd name="T107" fmla="*/ 138 w 138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16">
                  <a:moveTo>
                    <a:pt x="115" y="0"/>
                  </a:moveTo>
                  <a:lnTo>
                    <a:pt x="138" y="276"/>
                  </a:lnTo>
                  <a:lnTo>
                    <a:pt x="136" y="280"/>
                  </a:lnTo>
                  <a:lnTo>
                    <a:pt x="130" y="288"/>
                  </a:lnTo>
                  <a:lnTo>
                    <a:pt x="121" y="298"/>
                  </a:lnTo>
                  <a:lnTo>
                    <a:pt x="108" y="309"/>
                  </a:lnTo>
                  <a:lnTo>
                    <a:pt x="92" y="316"/>
                  </a:lnTo>
                  <a:lnTo>
                    <a:pt x="72" y="316"/>
                  </a:lnTo>
                  <a:lnTo>
                    <a:pt x="50" y="306"/>
                  </a:lnTo>
                  <a:lnTo>
                    <a:pt x="26" y="28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7" y="127"/>
                  </a:lnTo>
                  <a:lnTo>
                    <a:pt x="12" y="119"/>
                  </a:lnTo>
                  <a:lnTo>
                    <a:pt x="19" y="108"/>
                  </a:lnTo>
                  <a:lnTo>
                    <a:pt x="25" y="97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2" y="54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5" y="36"/>
                  </a:lnTo>
                  <a:lnTo>
                    <a:pt x="85" y="34"/>
                  </a:lnTo>
                  <a:lnTo>
                    <a:pt x="95" y="30"/>
                  </a:lnTo>
                  <a:lnTo>
                    <a:pt x="104" y="1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3" name="Freeform 68"/>
            <p:cNvSpPr>
              <a:spLocks/>
            </p:cNvSpPr>
            <p:nvPr/>
          </p:nvSpPr>
          <p:spPr bwMode="auto">
            <a:xfrm>
              <a:off x="3562" y="2203"/>
              <a:ext cx="199" cy="173"/>
            </a:xfrm>
            <a:custGeom>
              <a:avLst/>
              <a:gdLst>
                <a:gd name="T0" fmla="*/ 0 w 399"/>
                <a:gd name="T1" fmla="*/ 5 h 346"/>
                <a:gd name="T2" fmla="*/ 16 w 399"/>
                <a:gd name="T3" fmla="*/ 22 h 346"/>
                <a:gd name="T4" fmla="*/ 16 w 399"/>
                <a:gd name="T5" fmla="*/ 22 h 346"/>
                <a:gd name="T6" fmla="*/ 17 w 399"/>
                <a:gd name="T7" fmla="*/ 22 h 346"/>
                <a:gd name="T8" fmla="*/ 17 w 399"/>
                <a:gd name="T9" fmla="*/ 22 h 346"/>
                <a:gd name="T10" fmla="*/ 17 w 399"/>
                <a:gd name="T11" fmla="*/ 22 h 346"/>
                <a:gd name="T12" fmla="*/ 18 w 399"/>
                <a:gd name="T13" fmla="*/ 22 h 346"/>
                <a:gd name="T14" fmla="*/ 19 w 399"/>
                <a:gd name="T15" fmla="*/ 22 h 346"/>
                <a:gd name="T16" fmla="*/ 19 w 399"/>
                <a:gd name="T17" fmla="*/ 22 h 346"/>
                <a:gd name="T18" fmla="*/ 20 w 399"/>
                <a:gd name="T19" fmla="*/ 22 h 346"/>
                <a:gd name="T20" fmla="*/ 20 w 399"/>
                <a:gd name="T21" fmla="*/ 22 h 346"/>
                <a:gd name="T22" fmla="*/ 21 w 399"/>
                <a:gd name="T23" fmla="*/ 22 h 346"/>
                <a:gd name="T24" fmla="*/ 21 w 399"/>
                <a:gd name="T25" fmla="*/ 22 h 346"/>
                <a:gd name="T26" fmla="*/ 21 w 399"/>
                <a:gd name="T27" fmla="*/ 22 h 346"/>
                <a:gd name="T28" fmla="*/ 22 w 399"/>
                <a:gd name="T29" fmla="*/ 22 h 346"/>
                <a:gd name="T30" fmla="*/ 22 w 399"/>
                <a:gd name="T31" fmla="*/ 22 h 346"/>
                <a:gd name="T32" fmla="*/ 22 w 399"/>
                <a:gd name="T33" fmla="*/ 22 h 346"/>
                <a:gd name="T34" fmla="*/ 23 w 399"/>
                <a:gd name="T35" fmla="*/ 21 h 346"/>
                <a:gd name="T36" fmla="*/ 23 w 399"/>
                <a:gd name="T37" fmla="*/ 21 h 346"/>
                <a:gd name="T38" fmla="*/ 24 w 399"/>
                <a:gd name="T39" fmla="*/ 20 h 346"/>
                <a:gd name="T40" fmla="*/ 24 w 399"/>
                <a:gd name="T41" fmla="*/ 20 h 346"/>
                <a:gd name="T42" fmla="*/ 24 w 399"/>
                <a:gd name="T43" fmla="*/ 19 h 346"/>
                <a:gd name="T44" fmla="*/ 24 w 399"/>
                <a:gd name="T45" fmla="*/ 19 h 346"/>
                <a:gd name="T46" fmla="*/ 24 w 399"/>
                <a:gd name="T47" fmla="*/ 18 h 346"/>
                <a:gd name="T48" fmla="*/ 24 w 399"/>
                <a:gd name="T49" fmla="*/ 17 h 346"/>
                <a:gd name="T50" fmla="*/ 24 w 399"/>
                <a:gd name="T51" fmla="*/ 17 h 346"/>
                <a:gd name="T52" fmla="*/ 21 w 399"/>
                <a:gd name="T53" fmla="*/ 17 h 346"/>
                <a:gd name="T54" fmla="*/ 5 w 399"/>
                <a:gd name="T55" fmla="*/ 0 h 346"/>
                <a:gd name="T56" fmla="*/ 5 w 399"/>
                <a:gd name="T57" fmla="*/ 1 h 346"/>
                <a:gd name="T58" fmla="*/ 5 w 399"/>
                <a:gd name="T59" fmla="*/ 1 h 346"/>
                <a:gd name="T60" fmla="*/ 4 w 399"/>
                <a:gd name="T61" fmla="*/ 2 h 346"/>
                <a:gd name="T62" fmla="*/ 3 w 399"/>
                <a:gd name="T63" fmla="*/ 2 h 346"/>
                <a:gd name="T64" fmla="*/ 2 w 399"/>
                <a:gd name="T65" fmla="*/ 3 h 346"/>
                <a:gd name="T66" fmla="*/ 2 w 399"/>
                <a:gd name="T67" fmla="*/ 4 h 346"/>
                <a:gd name="T68" fmla="*/ 1 w 399"/>
                <a:gd name="T69" fmla="*/ 4 h 346"/>
                <a:gd name="T70" fmla="*/ 0 w 399"/>
                <a:gd name="T71" fmla="*/ 5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9"/>
                <a:gd name="T109" fmla="*/ 0 h 346"/>
                <a:gd name="T110" fmla="*/ 399 w 399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9" h="346">
                  <a:moveTo>
                    <a:pt x="0" y="65"/>
                  </a:moveTo>
                  <a:lnTo>
                    <a:pt x="265" y="346"/>
                  </a:lnTo>
                  <a:lnTo>
                    <a:pt x="266" y="345"/>
                  </a:lnTo>
                  <a:lnTo>
                    <a:pt x="272" y="344"/>
                  </a:lnTo>
                  <a:lnTo>
                    <a:pt x="279" y="343"/>
                  </a:lnTo>
                  <a:lnTo>
                    <a:pt x="287" y="340"/>
                  </a:lnTo>
                  <a:lnTo>
                    <a:pt x="297" y="339"/>
                  </a:lnTo>
                  <a:lnTo>
                    <a:pt x="308" y="338"/>
                  </a:lnTo>
                  <a:lnTo>
                    <a:pt x="317" y="338"/>
                  </a:lnTo>
                  <a:lnTo>
                    <a:pt x="326" y="340"/>
                  </a:lnTo>
                  <a:lnTo>
                    <a:pt x="334" y="343"/>
                  </a:lnTo>
                  <a:lnTo>
                    <a:pt x="340" y="345"/>
                  </a:lnTo>
                  <a:lnTo>
                    <a:pt x="347" y="345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62" y="340"/>
                  </a:lnTo>
                  <a:lnTo>
                    <a:pt x="366" y="337"/>
                  </a:lnTo>
                  <a:lnTo>
                    <a:pt x="371" y="332"/>
                  </a:lnTo>
                  <a:lnTo>
                    <a:pt x="377" y="326"/>
                  </a:lnTo>
                  <a:lnTo>
                    <a:pt x="384" y="318"/>
                  </a:lnTo>
                  <a:lnTo>
                    <a:pt x="391" y="309"/>
                  </a:lnTo>
                  <a:lnTo>
                    <a:pt x="396" y="299"/>
                  </a:lnTo>
                  <a:lnTo>
                    <a:pt x="399" y="290"/>
                  </a:lnTo>
                  <a:lnTo>
                    <a:pt x="399" y="279"/>
                  </a:lnTo>
                  <a:lnTo>
                    <a:pt x="394" y="271"/>
                  </a:lnTo>
                  <a:lnTo>
                    <a:pt x="384" y="264"/>
                  </a:lnTo>
                  <a:lnTo>
                    <a:pt x="338" y="267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80" y="10"/>
                  </a:lnTo>
                  <a:lnTo>
                    <a:pt x="72" y="20"/>
                  </a:lnTo>
                  <a:lnTo>
                    <a:pt x="60" y="32"/>
                  </a:lnTo>
                  <a:lnTo>
                    <a:pt x="47" y="43"/>
                  </a:lnTo>
                  <a:lnTo>
                    <a:pt x="33" y="53"/>
                  </a:lnTo>
                  <a:lnTo>
                    <a:pt x="16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4" name="Freeform 69"/>
            <p:cNvSpPr>
              <a:spLocks/>
            </p:cNvSpPr>
            <p:nvPr/>
          </p:nvSpPr>
          <p:spPr bwMode="auto">
            <a:xfrm>
              <a:off x="3476" y="2106"/>
              <a:ext cx="14" cy="37"/>
            </a:xfrm>
            <a:custGeom>
              <a:avLst/>
              <a:gdLst>
                <a:gd name="T0" fmla="*/ 1 w 27"/>
                <a:gd name="T1" fmla="*/ 0 h 75"/>
                <a:gd name="T2" fmla="*/ 1 w 27"/>
                <a:gd name="T3" fmla="*/ 0 h 75"/>
                <a:gd name="T4" fmla="*/ 2 w 27"/>
                <a:gd name="T5" fmla="*/ 1 h 75"/>
                <a:gd name="T6" fmla="*/ 2 w 27"/>
                <a:gd name="T7" fmla="*/ 3 h 75"/>
                <a:gd name="T8" fmla="*/ 2 w 27"/>
                <a:gd name="T9" fmla="*/ 4 h 75"/>
                <a:gd name="T10" fmla="*/ 2 w 27"/>
                <a:gd name="T11" fmla="*/ 4 h 75"/>
                <a:gd name="T12" fmla="*/ 1 w 27"/>
                <a:gd name="T13" fmla="*/ 4 h 75"/>
                <a:gd name="T14" fmla="*/ 1 w 27"/>
                <a:gd name="T15" fmla="*/ 4 h 75"/>
                <a:gd name="T16" fmla="*/ 1 w 27"/>
                <a:gd name="T17" fmla="*/ 3 h 75"/>
                <a:gd name="T18" fmla="*/ 1 w 27"/>
                <a:gd name="T19" fmla="*/ 2 h 75"/>
                <a:gd name="T20" fmla="*/ 0 w 27"/>
                <a:gd name="T21" fmla="*/ 1 h 75"/>
                <a:gd name="T22" fmla="*/ 1 w 27"/>
                <a:gd name="T23" fmla="*/ 0 h 75"/>
                <a:gd name="T24" fmla="*/ 1 w 27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5"/>
                <a:gd name="T41" fmla="*/ 27 w 27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5">
                  <a:moveTo>
                    <a:pt x="5" y="0"/>
                  </a:moveTo>
                  <a:lnTo>
                    <a:pt x="10" y="9"/>
                  </a:lnTo>
                  <a:lnTo>
                    <a:pt x="20" y="30"/>
                  </a:lnTo>
                  <a:lnTo>
                    <a:pt x="27" y="53"/>
                  </a:lnTo>
                  <a:lnTo>
                    <a:pt x="25" y="71"/>
                  </a:lnTo>
                  <a:lnTo>
                    <a:pt x="19" y="75"/>
                  </a:lnTo>
                  <a:lnTo>
                    <a:pt x="13" y="71"/>
                  </a:lnTo>
                  <a:lnTo>
                    <a:pt x="8" y="64"/>
                  </a:lnTo>
                  <a:lnTo>
                    <a:pt x="3" y="53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5" name="Freeform 70"/>
            <p:cNvSpPr>
              <a:spLocks/>
            </p:cNvSpPr>
            <p:nvPr/>
          </p:nvSpPr>
          <p:spPr bwMode="auto">
            <a:xfrm>
              <a:off x="4004" y="1579"/>
              <a:ext cx="289" cy="179"/>
            </a:xfrm>
            <a:custGeom>
              <a:avLst/>
              <a:gdLst>
                <a:gd name="T0" fmla="*/ 7 w 578"/>
                <a:gd name="T1" fmla="*/ 8 h 360"/>
                <a:gd name="T2" fmla="*/ 7 w 578"/>
                <a:gd name="T3" fmla="*/ 9 h 360"/>
                <a:gd name="T4" fmla="*/ 5 w 578"/>
                <a:gd name="T5" fmla="*/ 9 h 360"/>
                <a:gd name="T6" fmla="*/ 4 w 578"/>
                <a:gd name="T7" fmla="*/ 9 h 360"/>
                <a:gd name="T8" fmla="*/ 2 w 578"/>
                <a:gd name="T9" fmla="*/ 7 h 360"/>
                <a:gd name="T10" fmla="*/ 0 w 578"/>
                <a:gd name="T11" fmla="*/ 6 h 360"/>
                <a:gd name="T12" fmla="*/ 1 w 578"/>
                <a:gd name="T13" fmla="*/ 5 h 360"/>
                <a:gd name="T14" fmla="*/ 3 w 578"/>
                <a:gd name="T15" fmla="*/ 4 h 360"/>
                <a:gd name="T16" fmla="*/ 5 w 578"/>
                <a:gd name="T17" fmla="*/ 3 h 360"/>
                <a:gd name="T18" fmla="*/ 7 w 578"/>
                <a:gd name="T19" fmla="*/ 2 h 360"/>
                <a:gd name="T20" fmla="*/ 9 w 578"/>
                <a:gd name="T21" fmla="*/ 1 h 360"/>
                <a:gd name="T22" fmla="*/ 11 w 578"/>
                <a:gd name="T23" fmla="*/ 1 h 360"/>
                <a:gd name="T24" fmla="*/ 14 w 578"/>
                <a:gd name="T25" fmla="*/ 0 h 360"/>
                <a:gd name="T26" fmla="*/ 16 w 578"/>
                <a:gd name="T27" fmla="*/ 0 h 360"/>
                <a:gd name="T28" fmla="*/ 18 w 578"/>
                <a:gd name="T29" fmla="*/ 0 h 360"/>
                <a:gd name="T30" fmla="*/ 21 w 578"/>
                <a:gd name="T31" fmla="*/ 0 h 360"/>
                <a:gd name="T32" fmla="*/ 23 w 578"/>
                <a:gd name="T33" fmla="*/ 0 h 360"/>
                <a:gd name="T34" fmla="*/ 25 w 578"/>
                <a:gd name="T35" fmla="*/ 1 h 360"/>
                <a:gd name="T36" fmla="*/ 27 w 578"/>
                <a:gd name="T37" fmla="*/ 2 h 360"/>
                <a:gd name="T38" fmla="*/ 29 w 578"/>
                <a:gd name="T39" fmla="*/ 3 h 360"/>
                <a:gd name="T40" fmla="*/ 30 w 578"/>
                <a:gd name="T41" fmla="*/ 4 h 360"/>
                <a:gd name="T42" fmla="*/ 32 w 578"/>
                <a:gd name="T43" fmla="*/ 5 h 360"/>
                <a:gd name="T44" fmla="*/ 33 w 578"/>
                <a:gd name="T45" fmla="*/ 6 h 360"/>
                <a:gd name="T46" fmla="*/ 34 w 578"/>
                <a:gd name="T47" fmla="*/ 8 h 360"/>
                <a:gd name="T48" fmla="*/ 35 w 578"/>
                <a:gd name="T49" fmla="*/ 10 h 360"/>
                <a:gd name="T50" fmla="*/ 36 w 578"/>
                <a:gd name="T51" fmla="*/ 13 h 360"/>
                <a:gd name="T52" fmla="*/ 37 w 578"/>
                <a:gd name="T53" fmla="*/ 16 h 360"/>
                <a:gd name="T54" fmla="*/ 36 w 578"/>
                <a:gd name="T55" fmla="*/ 19 h 360"/>
                <a:gd name="T56" fmla="*/ 34 w 578"/>
                <a:gd name="T57" fmla="*/ 21 h 360"/>
                <a:gd name="T58" fmla="*/ 32 w 578"/>
                <a:gd name="T59" fmla="*/ 22 h 360"/>
                <a:gd name="T60" fmla="*/ 29 w 578"/>
                <a:gd name="T61" fmla="*/ 21 h 360"/>
                <a:gd name="T62" fmla="*/ 27 w 578"/>
                <a:gd name="T63" fmla="*/ 19 h 360"/>
                <a:gd name="T64" fmla="*/ 25 w 578"/>
                <a:gd name="T65" fmla="*/ 17 h 360"/>
                <a:gd name="T66" fmla="*/ 24 w 578"/>
                <a:gd name="T67" fmla="*/ 14 h 360"/>
                <a:gd name="T68" fmla="*/ 24 w 578"/>
                <a:gd name="T69" fmla="*/ 12 h 360"/>
                <a:gd name="T70" fmla="*/ 25 w 578"/>
                <a:gd name="T71" fmla="*/ 10 h 360"/>
                <a:gd name="T72" fmla="*/ 26 w 578"/>
                <a:gd name="T73" fmla="*/ 9 h 360"/>
                <a:gd name="T74" fmla="*/ 25 w 578"/>
                <a:gd name="T75" fmla="*/ 7 h 360"/>
                <a:gd name="T76" fmla="*/ 23 w 578"/>
                <a:gd name="T77" fmla="*/ 6 h 360"/>
                <a:gd name="T78" fmla="*/ 21 w 578"/>
                <a:gd name="T79" fmla="*/ 5 h 360"/>
                <a:gd name="T80" fmla="*/ 19 w 578"/>
                <a:gd name="T81" fmla="*/ 5 h 360"/>
                <a:gd name="T82" fmla="*/ 17 w 578"/>
                <a:gd name="T83" fmla="*/ 6 h 360"/>
                <a:gd name="T84" fmla="*/ 15 w 578"/>
                <a:gd name="T85" fmla="*/ 6 h 360"/>
                <a:gd name="T86" fmla="*/ 13 w 578"/>
                <a:gd name="T87" fmla="*/ 7 h 360"/>
                <a:gd name="T88" fmla="*/ 11 w 578"/>
                <a:gd name="T89" fmla="*/ 7 h 360"/>
                <a:gd name="T90" fmla="*/ 10 w 578"/>
                <a:gd name="T91" fmla="*/ 8 h 360"/>
                <a:gd name="T92" fmla="*/ 8 w 578"/>
                <a:gd name="T93" fmla="*/ 8 h 360"/>
                <a:gd name="T94" fmla="*/ 8 w 578"/>
                <a:gd name="T95" fmla="*/ 8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360"/>
                <a:gd name="T146" fmla="*/ 578 w 578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360">
                  <a:moveTo>
                    <a:pt x="111" y="141"/>
                  </a:moveTo>
                  <a:lnTo>
                    <a:pt x="110" y="142"/>
                  </a:lnTo>
                  <a:lnTo>
                    <a:pt x="106" y="144"/>
                  </a:lnTo>
                  <a:lnTo>
                    <a:pt x="100" y="148"/>
                  </a:lnTo>
                  <a:lnTo>
                    <a:pt x="91" y="151"/>
                  </a:lnTo>
                  <a:lnTo>
                    <a:pt x="79" y="152"/>
                  </a:lnTo>
                  <a:lnTo>
                    <a:pt x="66" y="152"/>
                  </a:lnTo>
                  <a:lnTo>
                    <a:pt x="50" y="148"/>
                  </a:lnTo>
                  <a:lnTo>
                    <a:pt x="33" y="139"/>
                  </a:lnTo>
                  <a:lnTo>
                    <a:pt x="17" y="127"/>
                  </a:lnTo>
                  <a:lnTo>
                    <a:pt x="5" y="117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5" y="87"/>
                  </a:lnTo>
                  <a:lnTo>
                    <a:pt x="16" y="77"/>
                  </a:lnTo>
                  <a:lnTo>
                    <a:pt x="33" y="67"/>
                  </a:lnTo>
                  <a:lnTo>
                    <a:pt x="56" y="57"/>
                  </a:lnTo>
                  <a:lnTo>
                    <a:pt x="70" y="51"/>
                  </a:lnTo>
                  <a:lnTo>
                    <a:pt x="85" y="45"/>
                  </a:lnTo>
                  <a:lnTo>
                    <a:pt x="101" y="39"/>
                  </a:lnTo>
                  <a:lnTo>
                    <a:pt x="118" y="34"/>
                  </a:lnTo>
                  <a:lnTo>
                    <a:pt x="136" y="28"/>
                  </a:lnTo>
                  <a:lnTo>
                    <a:pt x="153" y="22"/>
                  </a:lnTo>
                  <a:lnTo>
                    <a:pt x="171" y="16"/>
                  </a:lnTo>
                  <a:lnTo>
                    <a:pt x="191" y="12"/>
                  </a:lnTo>
                  <a:lnTo>
                    <a:pt x="210" y="8"/>
                  </a:lnTo>
                  <a:lnTo>
                    <a:pt x="229" y="5"/>
                  </a:lnTo>
                  <a:lnTo>
                    <a:pt x="248" y="3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7" y="4"/>
                  </a:lnTo>
                  <a:lnTo>
                    <a:pt x="345" y="7"/>
                  </a:lnTo>
                  <a:lnTo>
                    <a:pt x="364" y="12"/>
                  </a:lnTo>
                  <a:lnTo>
                    <a:pt x="380" y="18"/>
                  </a:lnTo>
                  <a:lnTo>
                    <a:pt x="397" y="23"/>
                  </a:lnTo>
                  <a:lnTo>
                    <a:pt x="412" y="29"/>
                  </a:lnTo>
                  <a:lnTo>
                    <a:pt x="427" y="36"/>
                  </a:lnTo>
                  <a:lnTo>
                    <a:pt x="441" y="43"/>
                  </a:lnTo>
                  <a:lnTo>
                    <a:pt x="453" y="51"/>
                  </a:lnTo>
                  <a:lnTo>
                    <a:pt x="466" y="59"/>
                  </a:lnTo>
                  <a:lnTo>
                    <a:pt x="478" y="68"/>
                  </a:lnTo>
                  <a:lnTo>
                    <a:pt x="489" y="77"/>
                  </a:lnTo>
                  <a:lnTo>
                    <a:pt x="499" y="87"/>
                  </a:lnTo>
                  <a:lnTo>
                    <a:pt x="509" y="97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4" y="129"/>
                  </a:lnTo>
                  <a:lnTo>
                    <a:pt x="541" y="141"/>
                  </a:lnTo>
                  <a:lnTo>
                    <a:pt x="554" y="166"/>
                  </a:lnTo>
                  <a:lnTo>
                    <a:pt x="564" y="192"/>
                  </a:lnTo>
                  <a:lnTo>
                    <a:pt x="571" y="219"/>
                  </a:lnTo>
                  <a:lnTo>
                    <a:pt x="577" y="246"/>
                  </a:lnTo>
                  <a:lnTo>
                    <a:pt x="578" y="272"/>
                  </a:lnTo>
                  <a:lnTo>
                    <a:pt x="575" y="296"/>
                  </a:lnTo>
                  <a:lnTo>
                    <a:pt x="570" y="317"/>
                  </a:lnTo>
                  <a:lnTo>
                    <a:pt x="558" y="336"/>
                  </a:lnTo>
                  <a:lnTo>
                    <a:pt x="543" y="349"/>
                  </a:lnTo>
                  <a:lnTo>
                    <a:pt x="525" y="358"/>
                  </a:lnTo>
                  <a:lnTo>
                    <a:pt x="504" y="360"/>
                  </a:lnTo>
                  <a:lnTo>
                    <a:pt x="483" y="358"/>
                  </a:lnTo>
                  <a:lnTo>
                    <a:pt x="461" y="349"/>
                  </a:lnTo>
                  <a:lnTo>
                    <a:pt x="441" y="337"/>
                  </a:lnTo>
                  <a:lnTo>
                    <a:pt x="422" y="319"/>
                  </a:lnTo>
                  <a:lnTo>
                    <a:pt x="407" y="298"/>
                  </a:lnTo>
                  <a:lnTo>
                    <a:pt x="396" y="273"/>
                  </a:lnTo>
                  <a:lnTo>
                    <a:pt x="388" y="251"/>
                  </a:lnTo>
                  <a:lnTo>
                    <a:pt x="383" y="230"/>
                  </a:lnTo>
                  <a:lnTo>
                    <a:pt x="382" y="211"/>
                  </a:lnTo>
                  <a:lnTo>
                    <a:pt x="383" y="194"/>
                  </a:lnTo>
                  <a:lnTo>
                    <a:pt x="388" y="178"/>
                  </a:lnTo>
                  <a:lnTo>
                    <a:pt x="394" y="165"/>
                  </a:lnTo>
                  <a:lnTo>
                    <a:pt x="400" y="156"/>
                  </a:lnTo>
                  <a:lnTo>
                    <a:pt x="404" y="147"/>
                  </a:lnTo>
                  <a:lnTo>
                    <a:pt x="402" y="136"/>
                  </a:lnTo>
                  <a:lnTo>
                    <a:pt x="392" y="126"/>
                  </a:lnTo>
                  <a:lnTo>
                    <a:pt x="380" y="116"/>
                  </a:lnTo>
                  <a:lnTo>
                    <a:pt x="362" y="106"/>
                  </a:lnTo>
                  <a:lnTo>
                    <a:pt x="344" y="99"/>
                  </a:lnTo>
                  <a:lnTo>
                    <a:pt x="324" y="95"/>
                  </a:lnTo>
                  <a:lnTo>
                    <a:pt x="306" y="94"/>
                  </a:lnTo>
                  <a:lnTo>
                    <a:pt x="296" y="95"/>
                  </a:lnTo>
                  <a:lnTo>
                    <a:pt x="284" y="96"/>
                  </a:lnTo>
                  <a:lnTo>
                    <a:pt x="270" y="99"/>
                  </a:lnTo>
                  <a:lnTo>
                    <a:pt x="255" y="102"/>
                  </a:lnTo>
                  <a:lnTo>
                    <a:pt x="240" y="105"/>
                  </a:lnTo>
                  <a:lnTo>
                    <a:pt x="224" y="110"/>
                  </a:lnTo>
                  <a:lnTo>
                    <a:pt x="207" y="114"/>
                  </a:lnTo>
                  <a:lnTo>
                    <a:pt x="191" y="118"/>
                  </a:lnTo>
                  <a:lnTo>
                    <a:pt x="175" y="122"/>
                  </a:lnTo>
                  <a:lnTo>
                    <a:pt x="161" y="127"/>
                  </a:lnTo>
                  <a:lnTo>
                    <a:pt x="147" y="130"/>
                  </a:lnTo>
                  <a:lnTo>
                    <a:pt x="136" y="134"/>
                  </a:lnTo>
                  <a:lnTo>
                    <a:pt x="125" y="136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1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6" name="Freeform 71"/>
            <p:cNvSpPr>
              <a:spLocks/>
            </p:cNvSpPr>
            <p:nvPr/>
          </p:nvSpPr>
          <p:spPr bwMode="auto">
            <a:xfrm>
              <a:off x="4006" y="1580"/>
              <a:ext cx="286" cy="175"/>
            </a:xfrm>
            <a:custGeom>
              <a:avLst/>
              <a:gdLst>
                <a:gd name="T0" fmla="*/ 23 w 571"/>
                <a:gd name="T1" fmla="*/ 1 h 350"/>
                <a:gd name="T2" fmla="*/ 25 w 571"/>
                <a:gd name="T3" fmla="*/ 2 h 350"/>
                <a:gd name="T4" fmla="*/ 27 w 571"/>
                <a:gd name="T5" fmla="*/ 3 h 350"/>
                <a:gd name="T6" fmla="*/ 28 w 571"/>
                <a:gd name="T7" fmla="*/ 4 h 350"/>
                <a:gd name="T8" fmla="*/ 30 w 571"/>
                <a:gd name="T9" fmla="*/ 5 h 350"/>
                <a:gd name="T10" fmla="*/ 31 w 571"/>
                <a:gd name="T11" fmla="*/ 6 h 350"/>
                <a:gd name="T12" fmla="*/ 32 w 571"/>
                <a:gd name="T13" fmla="*/ 7 h 350"/>
                <a:gd name="T14" fmla="*/ 33 w 571"/>
                <a:gd name="T15" fmla="*/ 8 h 350"/>
                <a:gd name="T16" fmla="*/ 35 w 571"/>
                <a:gd name="T17" fmla="*/ 11 h 350"/>
                <a:gd name="T18" fmla="*/ 36 w 571"/>
                <a:gd name="T19" fmla="*/ 14 h 350"/>
                <a:gd name="T20" fmla="*/ 36 w 571"/>
                <a:gd name="T21" fmla="*/ 17 h 350"/>
                <a:gd name="T22" fmla="*/ 36 w 571"/>
                <a:gd name="T23" fmla="*/ 20 h 350"/>
                <a:gd name="T24" fmla="*/ 34 w 571"/>
                <a:gd name="T25" fmla="*/ 22 h 350"/>
                <a:gd name="T26" fmla="*/ 32 w 571"/>
                <a:gd name="T27" fmla="*/ 22 h 350"/>
                <a:gd name="T28" fmla="*/ 30 w 571"/>
                <a:gd name="T29" fmla="*/ 22 h 350"/>
                <a:gd name="T30" fmla="*/ 28 w 571"/>
                <a:gd name="T31" fmla="*/ 21 h 350"/>
                <a:gd name="T32" fmla="*/ 27 w 571"/>
                <a:gd name="T33" fmla="*/ 20 h 350"/>
                <a:gd name="T34" fmla="*/ 26 w 571"/>
                <a:gd name="T35" fmla="*/ 19 h 350"/>
                <a:gd name="T36" fmla="*/ 25 w 571"/>
                <a:gd name="T37" fmla="*/ 17 h 350"/>
                <a:gd name="T38" fmla="*/ 24 w 571"/>
                <a:gd name="T39" fmla="*/ 13 h 350"/>
                <a:gd name="T40" fmla="*/ 25 w 571"/>
                <a:gd name="T41" fmla="*/ 11 h 350"/>
                <a:gd name="T42" fmla="*/ 25 w 571"/>
                <a:gd name="T43" fmla="*/ 10 h 350"/>
                <a:gd name="T44" fmla="*/ 26 w 571"/>
                <a:gd name="T45" fmla="*/ 9 h 350"/>
                <a:gd name="T46" fmla="*/ 25 w 571"/>
                <a:gd name="T47" fmla="*/ 8 h 350"/>
                <a:gd name="T48" fmla="*/ 23 w 571"/>
                <a:gd name="T49" fmla="*/ 7 h 350"/>
                <a:gd name="T50" fmla="*/ 21 w 571"/>
                <a:gd name="T51" fmla="*/ 6 h 350"/>
                <a:gd name="T52" fmla="*/ 19 w 571"/>
                <a:gd name="T53" fmla="*/ 6 h 350"/>
                <a:gd name="T54" fmla="*/ 17 w 571"/>
                <a:gd name="T55" fmla="*/ 6 h 350"/>
                <a:gd name="T56" fmla="*/ 15 w 571"/>
                <a:gd name="T57" fmla="*/ 7 h 350"/>
                <a:gd name="T58" fmla="*/ 13 w 571"/>
                <a:gd name="T59" fmla="*/ 7 h 350"/>
                <a:gd name="T60" fmla="*/ 11 w 571"/>
                <a:gd name="T61" fmla="*/ 8 h 350"/>
                <a:gd name="T62" fmla="*/ 10 w 571"/>
                <a:gd name="T63" fmla="*/ 8 h 350"/>
                <a:gd name="T64" fmla="*/ 8 w 571"/>
                <a:gd name="T65" fmla="*/ 9 h 350"/>
                <a:gd name="T66" fmla="*/ 8 w 571"/>
                <a:gd name="T67" fmla="*/ 9 h 350"/>
                <a:gd name="T68" fmla="*/ 7 w 571"/>
                <a:gd name="T69" fmla="*/ 9 h 350"/>
                <a:gd name="T70" fmla="*/ 7 w 571"/>
                <a:gd name="T71" fmla="*/ 9 h 350"/>
                <a:gd name="T72" fmla="*/ 7 w 571"/>
                <a:gd name="T73" fmla="*/ 9 h 350"/>
                <a:gd name="T74" fmla="*/ 7 w 571"/>
                <a:gd name="T75" fmla="*/ 9 h 350"/>
                <a:gd name="T76" fmla="*/ 5 w 571"/>
                <a:gd name="T77" fmla="*/ 10 h 350"/>
                <a:gd name="T78" fmla="*/ 4 w 571"/>
                <a:gd name="T79" fmla="*/ 9 h 350"/>
                <a:gd name="T80" fmla="*/ 2 w 571"/>
                <a:gd name="T81" fmla="*/ 9 h 350"/>
                <a:gd name="T82" fmla="*/ 2 w 571"/>
                <a:gd name="T83" fmla="*/ 8 h 350"/>
                <a:gd name="T84" fmla="*/ 1 w 571"/>
                <a:gd name="T85" fmla="*/ 8 h 350"/>
                <a:gd name="T86" fmla="*/ 0 w 571"/>
                <a:gd name="T87" fmla="*/ 6 h 350"/>
                <a:gd name="T88" fmla="*/ 1 w 571"/>
                <a:gd name="T89" fmla="*/ 6 h 350"/>
                <a:gd name="T90" fmla="*/ 3 w 571"/>
                <a:gd name="T91" fmla="*/ 4 h 350"/>
                <a:gd name="T92" fmla="*/ 5 w 571"/>
                <a:gd name="T93" fmla="*/ 4 h 350"/>
                <a:gd name="T94" fmla="*/ 7 w 571"/>
                <a:gd name="T95" fmla="*/ 3 h 350"/>
                <a:gd name="T96" fmla="*/ 9 w 571"/>
                <a:gd name="T97" fmla="*/ 2 h 350"/>
                <a:gd name="T98" fmla="*/ 11 w 571"/>
                <a:gd name="T99" fmla="*/ 1 h 350"/>
                <a:gd name="T100" fmla="*/ 13 w 571"/>
                <a:gd name="T101" fmla="*/ 1 h 350"/>
                <a:gd name="T102" fmla="*/ 16 w 571"/>
                <a:gd name="T103" fmla="*/ 1 h 350"/>
                <a:gd name="T104" fmla="*/ 18 w 571"/>
                <a:gd name="T105" fmla="*/ 0 h 350"/>
                <a:gd name="T106" fmla="*/ 21 w 571"/>
                <a:gd name="T107" fmla="*/ 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1"/>
                <a:gd name="T163" fmla="*/ 0 h 350"/>
                <a:gd name="T164" fmla="*/ 571 w 571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1" h="350">
                  <a:moveTo>
                    <a:pt x="340" y="7"/>
                  </a:moveTo>
                  <a:lnTo>
                    <a:pt x="357" y="11"/>
                  </a:lnTo>
                  <a:lnTo>
                    <a:pt x="374" y="17"/>
                  </a:lnTo>
                  <a:lnTo>
                    <a:pt x="391" y="23"/>
                  </a:lnTo>
                  <a:lnTo>
                    <a:pt x="407" y="28"/>
                  </a:lnTo>
                  <a:lnTo>
                    <a:pt x="420" y="35"/>
                  </a:lnTo>
                  <a:lnTo>
                    <a:pt x="434" y="42"/>
                  </a:lnTo>
                  <a:lnTo>
                    <a:pt x="448" y="50"/>
                  </a:lnTo>
                  <a:lnTo>
                    <a:pt x="461" y="57"/>
                  </a:lnTo>
                  <a:lnTo>
                    <a:pt x="472" y="66"/>
                  </a:lnTo>
                  <a:lnTo>
                    <a:pt x="483" y="74"/>
                  </a:lnTo>
                  <a:lnTo>
                    <a:pt x="493" y="85"/>
                  </a:lnTo>
                  <a:lnTo>
                    <a:pt x="503" y="94"/>
                  </a:lnTo>
                  <a:lnTo>
                    <a:pt x="511" y="104"/>
                  </a:lnTo>
                  <a:lnTo>
                    <a:pt x="521" y="115"/>
                  </a:lnTo>
                  <a:lnTo>
                    <a:pt x="528" y="125"/>
                  </a:lnTo>
                  <a:lnTo>
                    <a:pt x="534" y="137"/>
                  </a:lnTo>
                  <a:lnTo>
                    <a:pt x="547" y="161"/>
                  </a:lnTo>
                  <a:lnTo>
                    <a:pt x="556" y="186"/>
                  </a:lnTo>
                  <a:lnTo>
                    <a:pt x="564" y="213"/>
                  </a:lnTo>
                  <a:lnTo>
                    <a:pt x="569" y="239"/>
                  </a:lnTo>
                  <a:lnTo>
                    <a:pt x="571" y="265"/>
                  </a:lnTo>
                  <a:lnTo>
                    <a:pt x="569" y="288"/>
                  </a:lnTo>
                  <a:lnTo>
                    <a:pt x="562" y="310"/>
                  </a:lnTo>
                  <a:lnTo>
                    <a:pt x="552" y="327"/>
                  </a:lnTo>
                  <a:lnTo>
                    <a:pt x="539" y="338"/>
                  </a:lnTo>
                  <a:lnTo>
                    <a:pt x="525" y="345"/>
                  </a:lnTo>
                  <a:lnTo>
                    <a:pt x="509" y="350"/>
                  </a:lnTo>
                  <a:lnTo>
                    <a:pt x="493" y="350"/>
                  </a:lnTo>
                  <a:lnTo>
                    <a:pt x="476" y="345"/>
                  </a:lnTo>
                  <a:lnTo>
                    <a:pt x="458" y="338"/>
                  </a:lnTo>
                  <a:lnTo>
                    <a:pt x="441" y="328"/>
                  </a:lnTo>
                  <a:lnTo>
                    <a:pt x="426" y="314"/>
                  </a:lnTo>
                  <a:lnTo>
                    <a:pt x="420" y="307"/>
                  </a:lnTo>
                  <a:lnTo>
                    <a:pt x="415" y="300"/>
                  </a:lnTo>
                  <a:lnTo>
                    <a:pt x="410" y="292"/>
                  </a:lnTo>
                  <a:lnTo>
                    <a:pt x="406" y="284"/>
                  </a:lnTo>
                  <a:lnTo>
                    <a:pt x="393" y="257"/>
                  </a:lnTo>
                  <a:lnTo>
                    <a:pt x="386" y="230"/>
                  </a:lnTo>
                  <a:lnTo>
                    <a:pt x="384" y="206"/>
                  </a:lnTo>
                  <a:lnTo>
                    <a:pt x="385" y="185"/>
                  </a:lnTo>
                  <a:lnTo>
                    <a:pt x="387" y="174"/>
                  </a:lnTo>
                  <a:lnTo>
                    <a:pt x="391" y="163"/>
                  </a:lnTo>
                  <a:lnTo>
                    <a:pt x="394" y="154"/>
                  </a:lnTo>
                  <a:lnTo>
                    <a:pt x="399" y="147"/>
                  </a:lnTo>
                  <a:lnTo>
                    <a:pt x="401" y="138"/>
                  </a:lnTo>
                  <a:lnTo>
                    <a:pt x="397" y="129"/>
                  </a:lnTo>
                  <a:lnTo>
                    <a:pt x="387" y="118"/>
                  </a:lnTo>
                  <a:lnTo>
                    <a:pt x="374" y="108"/>
                  </a:lnTo>
                  <a:lnTo>
                    <a:pt x="358" y="100"/>
                  </a:lnTo>
                  <a:lnTo>
                    <a:pt x="340" y="93"/>
                  </a:lnTo>
                  <a:lnTo>
                    <a:pt x="321" y="88"/>
                  </a:lnTo>
                  <a:lnTo>
                    <a:pt x="303" y="87"/>
                  </a:lnTo>
                  <a:lnTo>
                    <a:pt x="293" y="88"/>
                  </a:lnTo>
                  <a:lnTo>
                    <a:pt x="281" y="89"/>
                  </a:lnTo>
                  <a:lnTo>
                    <a:pt x="268" y="93"/>
                  </a:lnTo>
                  <a:lnTo>
                    <a:pt x="253" y="95"/>
                  </a:lnTo>
                  <a:lnTo>
                    <a:pt x="239" y="99"/>
                  </a:lnTo>
                  <a:lnTo>
                    <a:pt x="222" y="103"/>
                  </a:lnTo>
                  <a:lnTo>
                    <a:pt x="206" y="108"/>
                  </a:lnTo>
                  <a:lnTo>
                    <a:pt x="190" y="111"/>
                  </a:lnTo>
                  <a:lnTo>
                    <a:pt x="175" y="116"/>
                  </a:lnTo>
                  <a:lnTo>
                    <a:pt x="160" y="121"/>
                  </a:lnTo>
                  <a:lnTo>
                    <a:pt x="148" y="124"/>
                  </a:lnTo>
                  <a:lnTo>
                    <a:pt x="136" y="127"/>
                  </a:lnTo>
                  <a:lnTo>
                    <a:pt x="126" y="130"/>
                  </a:lnTo>
                  <a:lnTo>
                    <a:pt x="119" y="132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1" y="136"/>
                  </a:lnTo>
                  <a:lnTo>
                    <a:pt x="106" y="139"/>
                  </a:lnTo>
                  <a:lnTo>
                    <a:pt x="99" y="142"/>
                  </a:lnTo>
                  <a:lnTo>
                    <a:pt x="91" y="145"/>
                  </a:lnTo>
                  <a:lnTo>
                    <a:pt x="80" y="147"/>
                  </a:lnTo>
                  <a:lnTo>
                    <a:pt x="67" y="146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9" y="114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8" y="81"/>
                  </a:lnTo>
                  <a:lnTo>
                    <a:pt x="20" y="72"/>
                  </a:lnTo>
                  <a:lnTo>
                    <a:pt x="36" y="64"/>
                  </a:lnTo>
                  <a:lnTo>
                    <a:pt x="57" y="55"/>
                  </a:lnTo>
                  <a:lnTo>
                    <a:pt x="70" y="49"/>
                  </a:lnTo>
                  <a:lnTo>
                    <a:pt x="85" y="43"/>
                  </a:lnTo>
                  <a:lnTo>
                    <a:pt x="101" y="38"/>
                  </a:lnTo>
                  <a:lnTo>
                    <a:pt x="118" y="32"/>
                  </a:lnTo>
                  <a:lnTo>
                    <a:pt x="135" y="27"/>
                  </a:lnTo>
                  <a:lnTo>
                    <a:pt x="152" y="21"/>
                  </a:lnTo>
                  <a:lnTo>
                    <a:pt x="171" y="16"/>
                  </a:lnTo>
                  <a:lnTo>
                    <a:pt x="189" y="11"/>
                  </a:lnTo>
                  <a:lnTo>
                    <a:pt x="207" y="8"/>
                  </a:lnTo>
                  <a:lnTo>
                    <a:pt x="227" y="4"/>
                  </a:lnTo>
                  <a:lnTo>
                    <a:pt x="245" y="2"/>
                  </a:lnTo>
                  <a:lnTo>
                    <a:pt x="265" y="1"/>
                  </a:lnTo>
                  <a:lnTo>
                    <a:pt x="283" y="0"/>
                  </a:lnTo>
                  <a:lnTo>
                    <a:pt x="303" y="1"/>
                  </a:lnTo>
                  <a:lnTo>
                    <a:pt x="321" y="3"/>
                  </a:lnTo>
                  <a:lnTo>
                    <a:pt x="340" y="7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7" name="Freeform 72"/>
            <p:cNvSpPr>
              <a:spLocks/>
            </p:cNvSpPr>
            <p:nvPr/>
          </p:nvSpPr>
          <p:spPr bwMode="auto">
            <a:xfrm>
              <a:off x="4008" y="1582"/>
              <a:ext cx="282" cy="170"/>
            </a:xfrm>
            <a:custGeom>
              <a:avLst/>
              <a:gdLst>
                <a:gd name="T0" fmla="*/ 22 w 563"/>
                <a:gd name="T1" fmla="*/ 1 h 340"/>
                <a:gd name="T2" fmla="*/ 24 w 563"/>
                <a:gd name="T3" fmla="*/ 2 h 340"/>
                <a:gd name="T4" fmla="*/ 26 w 563"/>
                <a:gd name="T5" fmla="*/ 3 h 340"/>
                <a:gd name="T6" fmla="*/ 28 w 563"/>
                <a:gd name="T7" fmla="*/ 4 h 340"/>
                <a:gd name="T8" fmla="*/ 30 w 563"/>
                <a:gd name="T9" fmla="*/ 5 h 340"/>
                <a:gd name="T10" fmla="*/ 31 w 563"/>
                <a:gd name="T11" fmla="*/ 6 h 340"/>
                <a:gd name="T12" fmla="*/ 32 w 563"/>
                <a:gd name="T13" fmla="*/ 7 h 340"/>
                <a:gd name="T14" fmla="*/ 33 w 563"/>
                <a:gd name="T15" fmla="*/ 8 h 340"/>
                <a:gd name="T16" fmla="*/ 34 w 563"/>
                <a:gd name="T17" fmla="*/ 10 h 340"/>
                <a:gd name="T18" fmla="*/ 35 w 563"/>
                <a:gd name="T19" fmla="*/ 13 h 340"/>
                <a:gd name="T20" fmla="*/ 36 w 563"/>
                <a:gd name="T21" fmla="*/ 17 h 340"/>
                <a:gd name="T22" fmla="*/ 35 w 563"/>
                <a:gd name="T23" fmla="*/ 19 h 340"/>
                <a:gd name="T24" fmla="*/ 34 w 563"/>
                <a:gd name="T25" fmla="*/ 21 h 340"/>
                <a:gd name="T26" fmla="*/ 32 w 563"/>
                <a:gd name="T27" fmla="*/ 22 h 340"/>
                <a:gd name="T28" fmla="*/ 30 w 563"/>
                <a:gd name="T29" fmla="*/ 21 h 340"/>
                <a:gd name="T30" fmla="*/ 28 w 563"/>
                <a:gd name="T31" fmla="*/ 20 h 340"/>
                <a:gd name="T32" fmla="*/ 27 w 563"/>
                <a:gd name="T33" fmla="*/ 19 h 340"/>
                <a:gd name="T34" fmla="*/ 26 w 563"/>
                <a:gd name="T35" fmla="*/ 18 h 340"/>
                <a:gd name="T36" fmla="*/ 25 w 563"/>
                <a:gd name="T37" fmla="*/ 16 h 340"/>
                <a:gd name="T38" fmla="*/ 24 w 563"/>
                <a:gd name="T39" fmla="*/ 13 h 340"/>
                <a:gd name="T40" fmla="*/ 25 w 563"/>
                <a:gd name="T41" fmla="*/ 11 h 340"/>
                <a:gd name="T42" fmla="*/ 25 w 563"/>
                <a:gd name="T43" fmla="*/ 10 h 340"/>
                <a:gd name="T44" fmla="*/ 25 w 563"/>
                <a:gd name="T45" fmla="*/ 9 h 340"/>
                <a:gd name="T46" fmla="*/ 24 w 563"/>
                <a:gd name="T47" fmla="*/ 7 h 340"/>
                <a:gd name="T48" fmla="*/ 22 w 563"/>
                <a:gd name="T49" fmla="*/ 6 h 340"/>
                <a:gd name="T50" fmla="*/ 20 w 563"/>
                <a:gd name="T51" fmla="*/ 6 h 340"/>
                <a:gd name="T52" fmla="*/ 19 w 563"/>
                <a:gd name="T53" fmla="*/ 6 h 340"/>
                <a:gd name="T54" fmla="*/ 17 w 563"/>
                <a:gd name="T55" fmla="*/ 6 h 340"/>
                <a:gd name="T56" fmla="*/ 15 w 563"/>
                <a:gd name="T57" fmla="*/ 6 h 340"/>
                <a:gd name="T58" fmla="*/ 13 w 563"/>
                <a:gd name="T59" fmla="*/ 7 h 340"/>
                <a:gd name="T60" fmla="*/ 11 w 563"/>
                <a:gd name="T61" fmla="*/ 7 h 340"/>
                <a:gd name="T62" fmla="*/ 10 w 563"/>
                <a:gd name="T63" fmla="*/ 8 h 340"/>
                <a:gd name="T64" fmla="*/ 8 w 563"/>
                <a:gd name="T65" fmla="*/ 8 h 340"/>
                <a:gd name="T66" fmla="*/ 8 w 563"/>
                <a:gd name="T67" fmla="*/ 8 h 340"/>
                <a:gd name="T68" fmla="*/ 7 w 563"/>
                <a:gd name="T69" fmla="*/ 8 h 340"/>
                <a:gd name="T70" fmla="*/ 7 w 563"/>
                <a:gd name="T71" fmla="*/ 8 h 340"/>
                <a:gd name="T72" fmla="*/ 7 w 563"/>
                <a:gd name="T73" fmla="*/ 9 h 340"/>
                <a:gd name="T74" fmla="*/ 7 w 563"/>
                <a:gd name="T75" fmla="*/ 9 h 340"/>
                <a:gd name="T76" fmla="*/ 5 w 563"/>
                <a:gd name="T77" fmla="*/ 9 h 340"/>
                <a:gd name="T78" fmla="*/ 4 w 563"/>
                <a:gd name="T79" fmla="*/ 9 h 340"/>
                <a:gd name="T80" fmla="*/ 2 w 563"/>
                <a:gd name="T81" fmla="*/ 8 h 340"/>
                <a:gd name="T82" fmla="*/ 2 w 563"/>
                <a:gd name="T83" fmla="*/ 8 h 340"/>
                <a:gd name="T84" fmla="*/ 1 w 563"/>
                <a:gd name="T85" fmla="*/ 7 h 340"/>
                <a:gd name="T86" fmla="*/ 0 w 563"/>
                <a:gd name="T87" fmla="*/ 6 h 340"/>
                <a:gd name="T88" fmla="*/ 1 w 563"/>
                <a:gd name="T89" fmla="*/ 5 h 340"/>
                <a:gd name="T90" fmla="*/ 3 w 563"/>
                <a:gd name="T91" fmla="*/ 4 h 340"/>
                <a:gd name="T92" fmla="*/ 5 w 563"/>
                <a:gd name="T93" fmla="*/ 3 h 340"/>
                <a:gd name="T94" fmla="*/ 7 w 563"/>
                <a:gd name="T95" fmla="*/ 3 h 340"/>
                <a:gd name="T96" fmla="*/ 9 w 563"/>
                <a:gd name="T97" fmla="*/ 2 h 340"/>
                <a:gd name="T98" fmla="*/ 11 w 563"/>
                <a:gd name="T99" fmla="*/ 1 h 340"/>
                <a:gd name="T100" fmla="*/ 13 w 563"/>
                <a:gd name="T101" fmla="*/ 1 h 340"/>
                <a:gd name="T102" fmla="*/ 15 w 563"/>
                <a:gd name="T103" fmla="*/ 1 h 340"/>
                <a:gd name="T104" fmla="*/ 18 w 563"/>
                <a:gd name="T105" fmla="*/ 0 h 340"/>
                <a:gd name="T106" fmla="*/ 20 w 563"/>
                <a:gd name="T107" fmla="*/ 1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40"/>
                <a:gd name="T164" fmla="*/ 563 w 563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40">
                  <a:moveTo>
                    <a:pt x="334" y="7"/>
                  </a:moveTo>
                  <a:lnTo>
                    <a:pt x="351" y="12"/>
                  </a:lnTo>
                  <a:lnTo>
                    <a:pt x="368" y="16"/>
                  </a:lnTo>
                  <a:lnTo>
                    <a:pt x="384" y="22"/>
                  </a:lnTo>
                  <a:lnTo>
                    <a:pt x="399" y="28"/>
                  </a:lnTo>
                  <a:lnTo>
                    <a:pt x="414" y="35"/>
                  </a:lnTo>
                  <a:lnTo>
                    <a:pt x="428" y="42"/>
                  </a:lnTo>
                  <a:lnTo>
                    <a:pt x="441" y="49"/>
                  </a:lnTo>
                  <a:lnTo>
                    <a:pt x="453" y="56"/>
                  </a:lnTo>
                  <a:lnTo>
                    <a:pt x="465" y="65"/>
                  </a:lnTo>
                  <a:lnTo>
                    <a:pt x="477" y="73"/>
                  </a:lnTo>
                  <a:lnTo>
                    <a:pt x="486" y="82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3" y="111"/>
                  </a:lnTo>
                  <a:lnTo>
                    <a:pt x="520" y="121"/>
                  </a:lnTo>
                  <a:lnTo>
                    <a:pt x="527" y="133"/>
                  </a:lnTo>
                  <a:lnTo>
                    <a:pt x="539" y="156"/>
                  </a:lnTo>
                  <a:lnTo>
                    <a:pt x="549" y="181"/>
                  </a:lnTo>
                  <a:lnTo>
                    <a:pt x="556" y="208"/>
                  </a:lnTo>
                  <a:lnTo>
                    <a:pt x="562" y="233"/>
                  </a:lnTo>
                  <a:lnTo>
                    <a:pt x="563" y="258"/>
                  </a:lnTo>
                  <a:lnTo>
                    <a:pt x="561" y="281"/>
                  </a:lnTo>
                  <a:lnTo>
                    <a:pt x="555" y="302"/>
                  </a:lnTo>
                  <a:lnTo>
                    <a:pt x="544" y="319"/>
                  </a:lnTo>
                  <a:lnTo>
                    <a:pt x="532" y="330"/>
                  </a:lnTo>
                  <a:lnTo>
                    <a:pt x="518" y="338"/>
                  </a:lnTo>
                  <a:lnTo>
                    <a:pt x="503" y="340"/>
                  </a:lnTo>
                  <a:lnTo>
                    <a:pt x="487" y="340"/>
                  </a:lnTo>
                  <a:lnTo>
                    <a:pt x="470" y="336"/>
                  </a:lnTo>
                  <a:lnTo>
                    <a:pt x="453" y="327"/>
                  </a:lnTo>
                  <a:lnTo>
                    <a:pt x="437" y="316"/>
                  </a:lnTo>
                  <a:lnTo>
                    <a:pt x="422" y="302"/>
                  </a:lnTo>
                  <a:lnTo>
                    <a:pt x="417" y="295"/>
                  </a:lnTo>
                  <a:lnTo>
                    <a:pt x="411" y="288"/>
                  </a:lnTo>
                  <a:lnTo>
                    <a:pt x="406" y="280"/>
                  </a:lnTo>
                  <a:lnTo>
                    <a:pt x="402" y="272"/>
                  </a:lnTo>
                  <a:lnTo>
                    <a:pt x="390" y="243"/>
                  </a:lnTo>
                  <a:lnTo>
                    <a:pt x="384" y="218"/>
                  </a:lnTo>
                  <a:lnTo>
                    <a:pt x="384" y="195"/>
                  </a:lnTo>
                  <a:lnTo>
                    <a:pt x="387" y="175"/>
                  </a:lnTo>
                  <a:lnTo>
                    <a:pt x="389" y="164"/>
                  </a:lnTo>
                  <a:lnTo>
                    <a:pt x="391" y="155"/>
                  </a:lnTo>
                  <a:lnTo>
                    <a:pt x="394" y="145"/>
                  </a:lnTo>
                  <a:lnTo>
                    <a:pt x="396" y="138"/>
                  </a:lnTo>
                  <a:lnTo>
                    <a:pt x="396" y="129"/>
                  </a:lnTo>
                  <a:lnTo>
                    <a:pt x="391" y="120"/>
                  </a:lnTo>
                  <a:lnTo>
                    <a:pt x="381" y="111"/>
                  </a:lnTo>
                  <a:lnTo>
                    <a:pt x="367" y="102"/>
                  </a:lnTo>
                  <a:lnTo>
                    <a:pt x="351" y="94"/>
                  </a:lnTo>
                  <a:lnTo>
                    <a:pt x="334" y="87"/>
                  </a:lnTo>
                  <a:lnTo>
                    <a:pt x="316" y="83"/>
                  </a:lnTo>
                  <a:lnTo>
                    <a:pt x="299" y="82"/>
                  </a:lnTo>
                  <a:lnTo>
                    <a:pt x="290" y="83"/>
                  </a:lnTo>
                  <a:lnTo>
                    <a:pt x="278" y="84"/>
                  </a:lnTo>
                  <a:lnTo>
                    <a:pt x="265" y="87"/>
                  </a:lnTo>
                  <a:lnTo>
                    <a:pt x="251" y="90"/>
                  </a:lnTo>
                  <a:lnTo>
                    <a:pt x="236" y="94"/>
                  </a:lnTo>
                  <a:lnTo>
                    <a:pt x="220" y="97"/>
                  </a:lnTo>
                  <a:lnTo>
                    <a:pt x="204" y="102"/>
                  </a:lnTo>
                  <a:lnTo>
                    <a:pt x="189" y="105"/>
                  </a:lnTo>
                  <a:lnTo>
                    <a:pt x="174" y="110"/>
                  </a:lnTo>
                  <a:lnTo>
                    <a:pt x="159" y="113"/>
                  </a:lnTo>
                  <a:lnTo>
                    <a:pt x="146" y="118"/>
                  </a:lnTo>
                  <a:lnTo>
                    <a:pt x="134" y="121"/>
                  </a:lnTo>
                  <a:lnTo>
                    <a:pt x="124" y="123"/>
                  </a:lnTo>
                  <a:lnTo>
                    <a:pt x="117" y="126"/>
                  </a:lnTo>
                  <a:lnTo>
                    <a:pt x="113" y="127"/>
                  </a:lnTo>
                  <a:lnTo>
                    <a:pt x="110" y="128"/>
                  </a:lnTo>
                  <a:lnTo>
                    <a:pt x="109" y="129"/>
                  </a:lnTo>
                  <a:lnTo>
                    <a:pt x="106" y="132"/>
                  </a:lnTo>
                  <a:lnTo>
                    <a:pt x="99" y="135"/>
                  </a:lnTo>
                  <a:lnTo>
                    <a:pt x="91" y="137"/>
                  </a:lnTo>
                  <a:lnTo>
                    <a:pt x="80" y="140"/>
                  </a:lnTo>
                  <a:lnTo>
                    <a:pt x="67" y="138"/>
                  </a:lnTo>
                  <a:lnTo>
                    <a:pt x="53" y="135"/>
                  </a:lnTo>
                  <a:lnTo>
                    <a:pt x="35" y="127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8" y="70"/>
                  </a:lnTo>
                  <a:lnTo>
                    <a:pt x="34" y="62"/>
                  </a:lnTo>
                  <a:lnTo>
                    <a:pt x="55" y="53"/>
                  </a:lnTo>
                  <a:lnTo>
                    <a:pt x="69" y="47"/>
                  </a:lnTo>
                  <a:lnTo>
                    <a:pt x="84" y="43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1" y="26"/>
                  </a:lnTo>
                  <a:lnTo>
                    <a:pt x="148" y="21"/>
                  </a:lnTo>
                  <a:lnTo>
                    <a:pt x="167" y="15"/>
                  </a:lnTo>
                  <a:lnTo>
                    <a:pt x="185" y="11"/>
                  </a:lnTo>
                  <a:lnTo>
                    <a:pt x="204" y="7"/>
                  </a:lnTo>
                  <a:lnTo>
                    <a:pt x="222" y="5"/>
                  </a:lnTo>
                  <a:lnTo>
                    <a:pt x="240" y="3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7" y="1"/>
                  </a:lnTo>
                  <a:lnTo>
                    <a:pt x="315" y="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8" name="Freeform 73"/>
            <p:cNvSpPr>
              <a:spLocks/>
            </p:cNvSpPr>
            <p:nvPr/>
          </p:nvSpPr>
          <p:spPr bwMode="auto">
            <a:xfrm>
              <a:off x="4011" y="1584"/>
              <a:ext cx="278" cy="166"/>
            </a:xfrm>
            <a:custGeom>
              <a:avLst/>
              <a:gdLst>
                <a:gd name="T0" fmla="*/ 21 w 557"/>
                <a:gd name="T1" fmla="*/ 1 h 331"/>
                <a:gd name="T2" fmla="*/ 23 w 557"/>
                <a:gd name="T3" fmla="*/ 2 h 331"/>
                <a:gd name="T4" fmla="*/ 25 w 557"/>
                <a:gd name="T5" fmla="*/ 3 h 331"/>
                <a:gd name="T6" fmla="*/ 27 w 557"/>
                <a:gd name="T7" fmla="*/ 3 h 331"/>
                <a:gd name="T8" fmla="*/ 28 w 557"/>
                <a:gd name="T9" fmla="*/ 4 h 331"/>
                <a:gd name="T10" fmla="*/ 29 w 557"/>
                <a:gd name="T11" fmla="*/ 5 h 331"/>
                <a:gd name="T12" fmla="*/ 31 w 557"/>
                <a:gd name="T13" fmla="*/ 7 h 331"/>
                <a:gd name="T14" fmla="*/ 32 w 557"/>
                <a:gd name="T15" fmla="*/ 8 h 331"/>
                <a:gd name="T16" fmla="*/ 33 w 557"/>
                <a:gd name="T17" fmla="*/ 10 h 331"/>
                <a:gd name="T18" fmla="*/ 34 w 557"/>
                <a:gd name="T19" fmla="*/ 13 h 331"/>
                <a:gd name="T20" fmla="*/ 34 w 557"/>
                <a:gd name="T21" fmla="*/ 16 h 331"/>
                <a:gd name="T22" fmla="*/ 34 w 557"/>
                <a:gd name="T23" fmla="*/ 19 h 331"/>
                <a:gd name="T24" fmla="*/ 32 w 557"/>
                <a:gd name="T25" fmla="*/ 21 h 331"/>
                <a:gd name="T26" fmla="*/ 31 w 557"/>
                <a:gd name="T27" fmla="*/ 21 h 331"/>
                <a:gd name="T28" fmla="*/ 29 w 557"/>
                <a:gd name="T29" fmla="*/ 21 h 331"/>
                <a:gd name="T30" fmla="*/ 27 w 557"/>
                <a:gd name="T31" fmla="*/ 19 h 331"/>
                <a:gd name="T32" fmla="*/ 25 w 557"/>
                <a:gd name="T33" fmla="*/ 18 h 331"/>
                <a:gd name="T34" fmla="*/ 25 w 557"/>
                <a:gd name="T35" fmla="*/ 17 h 331"/>
                <a:gd name="T36" fmla="*/ 24 w 557"/>
                <a:gd name="T37" fmla="*/ 15 h 331"/>
                <a:gd name="T38" fmla="*/ 24 w 557"/>
                <a:gd name="T39" fmla="*/ 12 h 331"/>
                <a:gd name="T40" fmla="*/ 24 w 557"/>
                <a:gd name="T41" fmla="*/ 10 h 331"/>
                <a:gd name="T42" fmla="*/ 24 w 557"/>
                <a:gd name="T43" fmla="*/ 9 h 331"/>
                <a:gd name="T44" fmla="*/ 24 w 557"/>
                <a:gd name="T45" fmla="*/ 8 h 331"/>
                <a:gd name="T46" fmla="*/ 23 w 557"/>
                <a:gd name="T47" fmla="*/ 7 h 331"/>
                <a:gd name="T48" fmla="*/ 21 w 557"/>
                <a:gd name="T49" fmla="*/ 6 h 331"/>
                <a:gd name="T50" fmla="*/ 19 w 557"/>
                <a:gd name="T51" fmla="*/ 5 h 331"/>
                <a:gd name="T52" fmla="*/ 17 w 557"/>
                <a:gd name="T53" fmla="*/ 5 h 331"/>
                <a:gd name="T54" fmla="*/ 16 w 557"/>
                <a:gd name="T55" fmla="*/ 5 h 331"/>
                <a:gd name="T56" fmla="*/ 14 w 557"/>
                <a:gd name="T57" fmla="*/ 6 h 331"/>
                <a:gd name="T58" fmla="*/ 12 w 557"/>
                <a:gd name="T59" fmla="*/ 6 h 331"/>
                <a:gd name="T60" fmla="*/ 10 w 557"/>
                <a:gd name="T61" fmla="*/ 7 h 331"/>
                <a:gd name="T62" fmla="*/ 9 w 557"/>
                <a:gd name="T63" fmla="*/ 7 h 331"/>
                <a:gd name="T64" fmla="*/ 7 w 557"/>
                <a:gd name="T65" fmla="*/ 8 h 331"/>
                <a:gd name="T66" fmla="*/ 7 w 557"/>
                <a:gd name="T67" fmla="*/ 8 h 331"/>
                <a:gd name="T68" fmla="*/ 6 w 557"/>
                <a:gd name="T69" fmla="*/ 8 h 331"/>
                <a:gd name="T70" fmla="*/ 6 w 557"/>
                <a:gd name="T71" fmla="*/ 8 h 331"/>
                <a:gd name="T72" fmla="*/ 6 w 557"/>
                <a:gd name="T73" fmla="*/ 8 h 331"/>
                <a:gd name="T74" fmla="*/ 6 w 557"/>
                <a:gd name="T75" fmla="*/ 8 h 331"/>
                <a:gd name="T76" fmla="*/ 5 w 557"/>
                <a:gd name="T77" fmla="*/ 9 h 331"/>
                <a:gd name="T78" fmla="*/ 3 w 557"/>
                <a:gd name="T79" fmla="*/ 9 h 331"/>
                <a:gd name="T80" fmla="*/ 2 w 557"/>
                <a:gd name="T81" fmla="*/ 8 h 331"/>
                <a:gd name="T82" fmla="*/ 1 w 557"/>
                <a:gd name="T83" fmla="*/ 8 h 331"/>
                <a:gd name="T84" fmla="*/ 0 w 557"/>
                <a:gd name="T85" fmla="*/ 7 h 331"/>
                <a:gd name="T86" fmla="*/ 0 w 557"/>
                <a:gd name="T87" fmla="*/ 6 h 331"/>
                <a:gd name="T88" fmla="*/ 0 w 557"/>
                <a:gd name="T89" fmla="*/ 5 h 331"/>
                <a:gd name="T90" fmla="*/ 2 w 557"/>
                <a:gd name="T91" fmla="*/ 4 h 331"/>
                <a:gd name="T92" fmla="*/ 4 w 557"/>
                <a:gd name="T93" fmla="*/ 3 h 331"/>
                <a:gd name="T94" fmla="*/ 6 w 557"/>
                <a:gd name="T95" fmla="*/ 3 h 331"/>
                <a:gd name="T96" fmla="*/ 8 w 557"/>
                <a:gd name="T97" fmla="*/ 2 h 331"/>
                <a:gd name="T98" fmla="*/ 10 w 557"/>
                <a:gd name="T99" fmla="*/ 1 h 331"/>
                <a:gd name="T100" fmla="*/ 12 w 557"/>
                <a:gd name="T101" fmla="*/ 1 h 331"/>
                <a:gd name="T102" fmla="*/ 14 w 557"/>
                <a:gd name="T103" fmla="*/ 1 h 331"/>
                <a:gd name="T104" fmla="*/ 17 w 557"/>
                <a:gd name="T105" fmla="*/ 0 h 331"/>
                <a:gd name="T106" fmla="*/ 19 w 557"/>
                <a:gd name="T107" fmla="*/ 1 h 3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331"/>
                <a:gd name="T164" fmla="*/ 557 w 557"/>
                <a:gd name="T165" fmla="*/ 331 h 3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331">
                  <a:moveTo>
                    <a:pt x="329" y="7"/>
                  </a:moveTo>
                  <a:lnTo>
                    <a:pt x="346" y="11"/>
                  </a:lnTo>
                  <a:lnTo>
                    <a:pt x="362" y="16"/>
                  </a:lnTo>
                  <a:lnTo>
                    <a:pt x="378" y="21"/>
                  </a:lnTo>
                  <a:lnTo>
                    <a:pt x="393" y="26"/>
                  </a:lnTo>
                  <a:lnTo>
                    <a:pt x="408" y="33"/>
                  </a:lnTo>
                  <a:lnTo>
                    <a:pt x="422" y="39"/>
                  </a:lnTo>
                  <a:lnTo>
                    <a:pt x="435" y="46"/>
                  </a:lnTo>
                  <a:lnTo>
                    <a:pt x="447" y="54"/>
                  </a:lnTo>
                  <a:lnTo>
                    <a:pt x="459" y="62"/>
                  </a:lnTo>
                  <a:lnTo>
                    <a:pt x="470" y="70"/>
                  </a:lnTo>
                  <a:lnTo>
                    <a:pt x="479" y="78"/>
                  </a:lnTo>
                  <a:lnTo>
                    <a:pt x="490" y="87"/>
                  </a:lnTo>
                  <a:lnTo>
                    <a:pt x="498" y="97"/>
                  </a:lnTo>
                  <a:lnTo>
                    <a:pt x="507" y="107"/>
                  </a:lnTo>
                  <a:lnTo>
                    <a:pt x="514" y="117"/>
                  </a:lnTo>
                  <a:lnTo>
                    <a:pt x="521" y="128"/>
                  </a:lnTo>
                  <a:lnTo>
                    <a:pt x="532" y="151"/>
                  </a:lnTo>
                  <a:lnTo>
                    <a:pt x="543" y="175"/>
                  </a:lnTo>
                  <a:lnTo>
                    <a:pt x="550" y="200"/>
                  </a:lnTo>
                  <a:lnTo>
                    <a:pt x="555" y="226"/>
                  </a:lnTo>
                  <a:lnTo>
                    <a:pt x="557" y="250"/>
                  </a:lnTo>
                  <a:lnTo>
                    <a:pt x="554" y="273"/>
                  </a:lnTo>
                  <a:lnTo>
                    <a:pt x="549" y="292"/>
                  </a:lnTo>
                  <a:lnTo>
                    <a:pt x="538" y="310"/>
                  </a:lnTo>
                  <a:lnTo>
                    <a:pt x="525" y="321"/>
                  </a:lnTo>
                  <a:lnTo>
                    <a:pt x="512" y="328"/>
                  </a:lnTo>
                  <a:lnTo>
                    <a:pt x="497" y="331"/>
                  </a:lnTo>
                  <a:lnTo>
                    <a:pt x="481" y="329"/>
                  </a:lnTo>
                  <a:lnTo>
                    <a:pt x="466" y="325"/>
                  </a:lnTo>
                  <a:lnTo>
                    <a:pt x="449" y="316"/>
                  </a:lnTo>
                  <a:lnTo>
                    <a:pt x="435" y="304"/>
                  </a:lnTo>
                  <a:lnTo>
                    <a:pt x="420" y="289"/>
                  </a:lnTo>
                  <a:lnTo>
                    <a:pt x="414" y="282"/>
                  </a:lnTo>
                  <a:lnTo>
                    <a:pt x="408" y="274"/>
                  </a:lnTo>
                  <a:lnTo>
                    <a:pt x="403" y="266"/>
                  </a:lnTo>
                  <a:lnTo>
                    <a:pt x="399" y="258"/>
                  </a:lnTo>
                  <a:lnTo>
                    <a:pt x="390" y="230"/>
                  </a:lnTo>
                  <a:lnTo>
                    <a:pt x="385" y="205"/>
                  </a:lnTo>
                  <a:lnTo>
                    <a:pt x="385" y="183"/>
                  </a:lnTo>
                  <a:lnTo>
                    <a:pt x="388" y="163"/>
                  </a:lnTo>
                  <a:lnTo>
                    <a:pt x="391" y="153"/>
                  </a:lnTo>
                  <a:lnTo>
                    <a:pt x="393" y="144"/>
                  </a:lnTo>
                  <a:lnTo>
                    <a:pt x="393" y="136"/>
                  </a:lnTo>
                  <a:lnTo>
                    <a:pt x="394" y="128"/>
                  </a:lnTo>
                  <a:lnTo>
                    <a:pt x="393" y="120"/>
                  </a:lnTo>
                  <a:lnTo>
                    <a:pt x="386" y="110"/>
                  </a:lnTo>
                  <a:lnTo>
                    <a:pt x="376" y="101"/>
                  </a:lnTo>
                  <a:lnTo>
                    <a:pt x="362" y="92"/>
                  </a:lnTo>
                  <a:lnTo>
                    <a:pt x="347" y="85"/>
                  </a:lnTo>
                  <a:lnTo>
                    <a:pt x="330" y="79"/>
                  </a:lnTo>
                  <a:lnTo>
                    <a:pt x="312" y="76"/>
                  </a:lnTo>
                  <a:lnTo>
                    <a:pt x="296" y="75"/>
                  </a:lnTo>
                  <a:lnTo>
                    <a:pt x="287" y="76"/>
                  </a:lnTo>
                  <a:lnTo>
                    <a:pt x="276" y="77"/>
                  </a:lnTo>
                  <a:lnTo>
                    <a:pt x="262" y="79"/>
                  </a:lnTo>
                  <a:lnTo>
                    <a:pt x="248" y="83"/>
                  </a:lnTo>
                  <a:lnTo>
                    <a:pt x="233" y="86"/>
                  </a:lnTo>
                  <a:lnTo>
                    <a:pt x="218" y="90"/>
                  </a:lnTo>
                  <a:lnTo>
                    <a:pt x="203" y="94"/>
                  </a:lnTo>
                  <a:lnTo>
                    <a:pt x="187" y="98"/>
                  </a:lnTo>
                  <a:lnTo>
                    <a:pt x="172" y="102"/>
                  </a:lnTo>
                  <a:lnTo>
                    <a:pt x="158" y="106"/>
                  </a:lnTo>
                  <a:lnTo>
                    <a:pt x="145" y="110"/>
                  </a:lnTo>
                  <a:lnTo>
                    <a:pt x="134" y="114"/>
                  </a:lnTo>
                  <a:lnTo>
                    <a:pt x="125" y="116"/>
                  </a:lnTo>
                  <a:lnTo>
                    <a:pt x="118" y="118"/>
                  </a:lnTo>
                  <a:lnTo>
                    <a:pt x="113" y="120"/>
                  </a:lnTo>
                  <a:lnTo>
                    <a:pt x="111" y="121"/>
                  </a:lnTo>
                  <a:lnTo>
                    <a:pt x="110" y="122"/>
                  </a:lnTo>
                  <a:lnTo>
                    <a:pt x="105" y="124"/>
                  </a:lnTo>
                  <a:lnTo>
                    <a:pt x="99" y="128"/>
                  </a:lnTo>
                  <a:lnTo>
                    <a:pt x="91" y="131"/>
                  </a:lnTo>
                  <a:lnTo>
                    <a:pt x="81" y="132"/>
                  </a:lnTo>
                  <a:lnTo>
                    <a:pt x="68" y="132"/>
                  </a:lnTo>
                  <a:lnTo>
                    <a:pt x="53" y="129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29" y="116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12" y="102"/>
                  </a:lnTo>
                  <a:lnTo>
                    <a:pt x="4" y="94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7" y="74"/>
                  </a:lnTo>
                  <a:lnTo>
                    <a:pt x="19" y="67"/>
                  </a:lnTo>
                  <a:lnTo>
                    <a:pt x="34" y="59"/>
                  </a:lnTo>
                  <a:lnTo>
                    <a:pt x="56" y="51"/>
                  </a:lnTo>
                  <a:lnTo>
                    <a:pt x="69" y="45"/>
                  </a:lnTo>
                  <a:lnTo>
                    <a:pt x="83" y="40"/>
                  </a:lnTo>
                  <a:lnTo>
                    <a:pt x="98" y="34"/>
                  </a:lnTo>
                  <a:lnTo>
                    <a:pt x="114" y="29"/>
                  </a:lnTo>
                  <a:lnTo>
                    <a:pt x="130" y="24"/>
                  </a:lnTo>
                  <a:lnTo>
                    <a:pt x="148" y="18"/>
                  </a:lnTo>
                  <a:lnTo>
                    <a:pt x="165" y="14"/>
                  </a:lnTo>
                  <a:lnTo>
                    <a:pt x="182" y="9"/>
                  </a:lnTo>
                  <a:lnTo>
                    <a:pt x="201" y="6"/>
                  </a:lnTo>
                  <a:lnTo>
                    <a:pt x="219" y="3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74" y="0"/>
                  </a:lnTo>
                  <a:lnTo>
                    <a:pt x="293" y="1"/>
                  </a:lnTo>
                  <a:lnTo>
                    <a:pt x="310" y="3"/>
                  </a:lnTo>
                  <a:lnTo>
                    <a:pt x="329" y="7"/>
                  </a:lnTo>
                  <a:close/>
                </a:path>
              </a:pathLst>
            </a:custGeom>
            <a:solidFill>
              <a:srgbClr val="E0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69" name="Freeform 74"/>
            <p:cNvSpPr>
              <a:spLocks/>
            </p:cNvSpPr>
            <p:nvPr/>
          </p:nvSpPr>
          <p:spPr bwMode="auto">
            <a:xfrm>
              <a:off x="4013" y="1586"/>
              <a:ext cx="274" cy="161"/>
            </a:xfrm>
            <a:custGeom>
              <a:avLst/>
              <a:gdLst>
                <a:gd name="T0" fmla="*/ 22 w 548"/>
                <a:gd name="T1" fmla="*/ 1 h 322"/>
                <a:gd name="T2" fmla="*/ 24 w 548"/>
                <a:gd name="T3" fmla="*/ 2 h 322"/>
                <a:gd name="T4" fmla="*/ 26 w 548"/>
                <a:gd name="T5" fmla="*/ 3 h 322"/>
                <a:gd name="T6" fmla="*/ 27 w 548"/>
                <a:gd name="T7" fmla="*/ 3 h 322"/>
                <a:gd name="T8" fmla="*/ 29 w 548"/>
                <a:gd name="T9" fmla="*/ 4 h 322"/>
                <a:gd name="T10" fmla="*/ 30 w 548"/>
                <a:gd name="T11" fmla="*/ 5 h 322"/>
                <a:gd name="T12" fmla="*/ 31 w 548"/>
                <a:gd name="T13" fmla="*/ 6 h 322"/>
                <a:gd name="T14" fmla="*/ 32 w 548"/>
                <a:gd name="T15" fmla="*/ 8 h 322"/>
                <a:gd name="T16" fmla="*/ 33 w 548"/>
                <a:gd name="T17" fmla="*/ 10 h 322"/>
                <a:gd name="T18" fmla="*/ 34 w 548"/>
                <a:gd name="T19" fmla="*/ 13 h 322"/>
                <a:gd name="T20" fmla="*/ 35 w 548"/>
                <a:gd name="T21" fmla="*/ 16 h 322"/>
                <a:gd name="T22" fmla="*/ 34 w 548"/>
                <a:gd name="T23" fmla="*/ 18 h 322"/>
                <a:gd name="T24" fmla="*/ 33 w 548"/>
                <a:gd name="T25" fmla="*/ 20 h 322"/>
                <a:gd name="T26" fmla="*/ 31 w 548"/>
                <a:gd name="T27" fmla="*/ 21 h 322"/>
                <a:gd name="T28" fmla="*/ 29 w 548"/>
                <a:gd name="T29" fmla="*/ 20 h 322"/>
                <a:gd name="T30" fmla="*/ 27 w 548"/>
                <a:gd name="T31" fmla="*/ 19 h 322"/>
                <a:gd name="T32" fmla="*/ 26 w 548"/>
                <a:gd name="T33" fmla="*/ 17 h 322"/>
                <a:gd name="T34" fmla="*/ 25 w 548"/>
                <a:gd name="T35" fmla="*/ 16 h 322"/>
                <a:gd name="T36" fmla="*/ 25 w 548"/>
                <a:gd name="T37" fmla="*/ 14 h 322"/>
                <a:gd name="T38" fmla="*/ 25 w 548"/>
                <a:gd name="T39" fmla="*/ 11 h 322"/>
                <a:gd name="T40" fmla="*/ 25 w 548"/>
                <a:gd name="T41" fmla="*/ 9 h 322"/>
                <a:gd name="T42" fmla="*/ 25 w 548"/>
                <a:gd name="T43" fmla="*/ 8 h 322"/>
                <a:gd name="T44" fmla="*/ 25 w 548"/>
                <a:gd name="T45" fmla="*/ 7 h 322"/>
                <a:gd name="T46" fmla="*/ 24 w 548"/>
                <a:gd name="T47" fmla="*/ 6 h 322"/>
                <a:gd name="T48" fmla="*/ 22 w 548"/>
                <a:gd name="T49" fmla="*/ 5 h 322"/>
                <a:gd name="T50" fmla="*/ 20 w 548"/>
                <a:gd name="T51" fmla="*/ 5 h 322"/>
                <a:gd name="T52" fmla="*/ 17 w 548"/>
                <a:gd name="T53" fmla="*/ 5 h 322"/>
                <a:gd name="T54" fmla="*/ 14 w 548"/>
                <a:gd name="T55" fmla="*/ 6 h 322"/>
                <a:gd name="T56" fmla="*/ 10 w 548"/>
                <a:gd name="T57" fmla="*/ 7 h 322"/>
                <a:gd name="T58" fmla="*/ 8 w 548"/>
                <a:gd name="T59" fmla="*/ 7 h 322"/>
                <a:gd name="T60" fmla="*/ 7 w 548"/>
                <a:gd name="T61" fmla="*/ 8 h 322"/>
                <a:gd name="T62" fmla="*/ 7 w 548"/>
                <a:gd name="T63" fmla="*/ 8 h 322"/>
                <a:gd name="T64" fmla="*/ 7 w 548"/>
                <a:gd name="T65" fmla="*/ 8 h 322"/>
                <a:gd name="T66" fmla="*/ 7 w 548"/>
                <a:gd name="T67" fmla="*/ 8 h 322"/>
                <a:gd name="T68" fmla="*/ 5 w 548"/>
                <a:gd name="T69" fmla="*/ 8 h 322"/>
                <a:gd name="T70" fmla="*/ 4 w 548"/>
                <a:gd name="T71" fmla="*/ 8 h 322"/>
                <a:gd name="T72" fmla="*/ 3 w 548"/>
                <a:gd name="T73" fmla="*/ 8 h 322"/>
                <a:gd name="T74" fmla="*/ 2 w 548"/>
                <a:gd name="T75" fmla="*/ 7 h 322"/>
                <a:gd name="T76" fmla="*/ 1 w 548"/>
                <a:gd name="T77" fmla="*/ 7 h 322"/>
                <a:gd name="T78" fmla="*/ 0 w 548"/>
                <a:gd name="T79" fmla="*/ 6 h 322"/>
                <a:gd name="T80" fmla="*/ 1 w 548"/>
                <a:gd name="T81" fmla="*/ 5 h 322"/>
                <a:gd name="T82" fmla="*/ 3 w 548"/>
                <a:gd name="T83" fmla="*/ 4 h 322"/>
                <a:gd name="T84" fmla="*/ 5 w 548"/>
                <a:gd name="T85" fmla="*/ 3 h 322"/>
                <a:gd name="T86" fmla="*/ 6 w 548"/>
                <a:gd name="T87" fmla="*/ 3 h 322"/>
                <a:gd name="T88" fmla="*/ 8 w 548"/>
                <a:gd name="T89" fmla="*/ 2 h 322"/>
                <a:gd name="T90" fmla="*/ 11 w 548"/>
                <a:gd name="T91" fmla="*/ 1 h 322"/>
                <a:gd name="T92" fmla="*/ 13 w 548"/>
                <a:gd name="T93" fmla="*/ 1 h 322"/>
                <a:gd name="T94" fmla="*/ 15 w 548"/>
                <a:gd name="T95" fmla="*/ 1 h 322"/>
                <a:gd name="T96" fmla="*/ 17 w 548"/>
                <a:gd name="T97" fmla="*/ 0 h 322"/>
                <a:gd name="T98" fmla="*/ 20 w 548"/>
                <a:gd name="T99" fmla="*/ 1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322"/>
                <a:gd name="T152" fmla="*/ 548 w 54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322">
                  <a:moveTo>
                    <a:pt x="322" y="7"/>
                  </a:moveTo>
                  <a:lnTo>
                    <a:pt x="340" y="12"/>
                  </a:lnTo>
                  <a:lnTo>
                    <a:pt x="356" y="16"/>
                  </a:lnTo>
                  <a:lnTo>
                    <a:pt x="372" y="21"/>
                  </a:lnTo>
                  <a:lnTo>
                    <a:pt x="387" y="27"/>
                  </a:lnTo>
                  <a:lnTo>
                    <a:pt x="402" y="33"/>
                  </a:lnTo>
                  <a:lnTo>
                    <a:pt x="415" y="39"/>
                  </a:lnTo>
                  <a:lnTo>
                    <a:pt x="428" y="46"/>
                  </a:lnTo>
                  <a:lnTo>
                    <a:pt x="441" y="53"/>
                  </a:lnTo>
                  <a:lnTo>
                    <a:pt x="453" y="60"/>
                  </a:lnTo>
                  <a:lnTo>
                    <a:pt x="463" y="68"/>
                  </a:lnTo>
                  <a:lnTo>
                    <a:pt x="473" y="76"/>
                  </a:lnTo>
                  <a:lnTo>
                    <a:pt x="482" y="86"/>
                  </a:lnTo>
                  <a:lnTo>
                    <a:pt x="492" y="95"/>
                  </a:lnTo>
                  <a:lnTo>
                    <a:pt x="500" y="104"/>
                  </a:lnTo>
                  <a:lnTo>
                    <a:pt x="507" y="114"/>
                  </a:lnTo>
                  <a:lnTo>
                    <a:pt x="514" y="125"/>
                  </a:lnTo>
                  <a:lnTo>
                    <a:pt x="525" y="148"/>
                  </a:lnTo>
                  <a:lnTo>
                    <a:pt x="534" y="171"/>
                  </a:lnTo>
                  <a:lnTo>
                    <a:pt x="542" y="196"/>
                  </a:lnTo>
                  <a:lnTo>
                    <a:pt x="547" y="220"/>
                  </a:lnTo>
                  <a:lnTo>
                    <a:pt x="548" y="245"/>
                  </a:lnTo>
                  <a:lnTo>
                    <a:pt x="546" y="266"/>
                  </a:lnTo>
                  <a:lnTo>
                    <a:pt x="540" y="286"/>
                  </a:lnTo>
                  <a:lnTo>
                    <a:pt x="530" y="302"/>
                  </a:lnTo>
                  <a:lnTo>
                    <a:pt x="518" y="314"/>
                  </a:lnTo>
                  <a:lnTo>
                    <a:pt x="504" y="319"/>
                  </a:lnTo>
                  <a:lnTo>
                    <a:pt x="489" y="322"/>
                  </a:lnTo>
                  <a:lnTo>
                    <a:pt x="474" y="321"/>
                  </a:lnTo>
                  <a:lnTo>
                    <a:pt x="459" y="315"/>
                  </a:lnTo>
                  <a:lnTo>
                    <a:pt x="443" y="306"/>
                  </a:lnTo>
                  <a:lnTo>
                    <a:pt x="428" y="293"/>
                  </a:lnTo>
                  <a:lnTo>
                    <a:pt x="415" y="278"/>
                  </a:lnTo>
                  <a:lnTo>
                    <a:pt x="410" y="270"/>
                  </a:lnTo>
                  <a:lnTo>
                    <a:pt x="404" y="262"/>
                  </a:lnTo>
                  <a:lnTo>
                    <a:pt x="400" y="255"/>
                  </a:lnTo>
                  <a:lnTo>
                    <a:pt x="396" y="247"/>
                  </a:lnTo>
                  <a:lnTo>
                    <a:pt x="387" y="219"/>
                  </a:lnTo>
                  <a:lnTo>
                    <a:pt x="383" y="194"/>
                  </a:lnTo>
                  <a:lnTo>
                    <a:pt x="386" y="172"/>
                  </a:lnTo>
                  <a:lnTo>
                    <a:pt x="390" y="154"/>
                  </a:lnTo>
                  <a:lnTo>
                    <a:pt x="393" y="144"/>
                  </a:lnTo>
                  <a:lnTo>
                    <a:pt x="394" y="136"/>
                  </a:lnTo>
                  <a:lnTo>
                    <a:pt x="394" y="127"/>
                  </a:lnTo>
                  <a:lnTo>
                    <a:pt x="393" y="120"/>
                  </a:lnTo>
                  <a:lnTo>
                    <a:pt x="389" y="112"/>
                  </a:lnTo>
                  <a:lnTo>
                    <a:pt x="381" y="104"/>
                  </a:lnTo>
                  <a:lnTo>
                    <a:pt x="370" y="95"/>
                  </a:lnTo>
                  <a:lnTo>
                    <a:pt x="356" y="87"/>
                  </a:lnTo>
                  <a:lnTo>
                    <a:pt x="341" y="80"/>
                  </a:lnTo>
                  <a:lnTo>
                    <a:pt x="324" y="74"/>
                  </a:lnTo>
                  <a:lnTo>
                    <a:pt x="307" y="72"/>
                  </a:lnTo>
                  <a:lnTo>
                    <a:pt x="292" y="71"/>
                  </a:lnTo>
                  <a:lnTo>
                    <a:pt x="272" y="73"/>
                  </a:lnTo>
                  <a:lnTo>
                    <a:pt x="245" y="77"/>
                  </a:lnTo>
                  <a:lnTo>
                    <a:pt x="215" y="84"/>
                  </a:lnTo>
                  <a:lnTo>
                    <a:pt x="185" y="92"/>
                  </a:lnTo>
                  <a:lnTo>
                    <a:pt x="157" y="101"/>
                  </a:lnTo>
                  <a:lnTo>
                    <a:pt x="134" y="107"/>
                  </a:lnTo>
                  <a:lnTo>
                    <a:pt x="116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5" y="119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7"/>
                  </a:lnTo>
                  <a:lnTo>
                    <a:pt x="68" y="126"/>
                  </a:lnTo>
                  <a:lnTo>
                    <a:pt x="54" y="122"/>
                  </a:lnTo>
                  <a:lnTo>
                    <a:pt x="38" y="115"/>
                  </a:lnTo>
                  <a:lnTo>
                    <a:pt x="35" y="113"/>
                  </a:lnTo>
                  <a:lnTo>
                    <a:pt x="31" y="111"/>
                  </a:lnTo>
                  <a:lnTo>
                    <a:pt x="28" y="110"/>
                  </a:lnTo>
                  <a:lnTo>
                    <a:pt x="24" y="107"/>
                  </a:lnTo>
                  <a:lnTo>
                    <a:pt x="11" y="98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7" y="72"/>
                  </a:lnTo>
                  <a:lnTo>
                    <a:pt x="17" y="65"/>
                  </a:lnTo>
                  <a:lnTo>
                    <a:pt x="33" y="57"/>
                  </a:lnTo>
                  <a:lnTo>
                    <a:pt x="54" y="49"/>
                  </a:lnTo>
                  <a:lnTo>
                    <a:pt x="67" y="44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12" y="28"/>
                  </a:lnTo>
                  <a:lnTo>
                    <a:pt x="128" y="23"/>
                  </a:lnTo>
                  <a:lnTo>
                    <a:pt x="144" y="19"/>
                  </a:lnTo>
                  <a:lnTo>
                    <a:pt x="161" y="14"/>
                  </a:lnTo>
                  <a:lnTo>
                    <a:pt x="178" y="11"/>
                  </a:lnTo>
                  <a:lnTo>
                    <a:pt x="197" y="7"/>
                  </a:lnTo>
                  <a:lnTo>
                    <a:pt x="214" y="4"/>
                  </a:lnTo>
                  <a:lnTo>
                    <a:pt x="233" y="1"/>
                  </a:lnTo>
                  <a:lnTo>
                    <a:pt x="251" y="1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5" y="4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0" name="Freeform 75"/>
            <p:cNvSpPr>
              <a:spLocks/>
            </p:cNvSpPr>
            <p:nvPr/>
          </p:nvSpPr>
          <p:spPr bwMode="auto">
            <a:xfrm>
              <a:off x="4016" y="1588"/>
              <a:ext cx="270" cy="157"/>
            </a:xfrm>
            <a:custGeom>
              <a:avLst/>
              <a:gdLst>
                <a:gd name="T0" fmla="*/ 21 w 540"/>
                <a:gd name="T1" fmla="*/ 1 h 312"/>
                <a:gd name="T2" fmla="*/ 23 w 540"/>
                <a:gd name="T3" fmla="*/ 2 h 312"/>
                <a:gd name="T4" fmla="*/ 25 w 540"/>
                <a:gd name="T5" fmla="*/ 2 h 312"/>
                <a:gd name="T6" fmla="*/ 27 w 540"/>
                <a:gd name="T7" fmla="*/ 3 h 312"/>
                <a:gd name="T8" fmla="*/ 28 w 540"/>
                <a:gd name="T9" fmla="*/ 4 h 312"/>
                <a:gd name="T10" fmla="*/ 30 w 540"/>
                <a:gd name="T11" fmla="*/ 5 h 312"/>
                <a:gd name="T12" fmla="*/ 31 w 540"/>
                <a:gd name="T13" fmla="*/ 6 h 312"/>
                <a:gd name="T14" fmla="*/ 32 w 540"/>
                <a:gd name="T15" fmla="*/ 7 h 312"/>
                <a:gd name="T16" fmla="*/ 33 w 540"/>
                <a:gd name="T17" fmla="*/ 9 h 312"/>
                <a:gd name="T18" fmla="*/ 34 w 540"/>
                <a:gd name="T19" fmla="*/ 12 h 312"/>
                <a:gd name="T20" fmla="*/ 34 w 540"/>
                <a:gd name="T21" fmla="*/ 15 h 312"/>
                <a:gd name="T22" fmla="*/ 34 w 540"/>
                <a:gd name="T23" fmla="*/ 18 h 312"/>
                <a:gd name="T24" fmla="*/ 32 w 540"/>
                <a:gd name="T25" fmla="*/ 20 h 312"/>
                <a:gd name="T26" fmla="*/ 31 w 540"/>
                <a:gd name="T27" fmla="*/ 20 h 312"/>
                <a:gd name="T28" fmla="*/ 29 w 540"/>
                <a:gd name="T29" fmla="*/ 19 h 312"/>
                <a:gd name="T30" fmla="*/ 27 w 540"/>
                <a:gd name="T31" fmla="*/ 18 h 312"/>
                <a:gd name="T32" fmla="*/ 26 w 540"/>
                <a:gd name="T33" fmla="*/ 17 h 312"/>
                <a:gd name="T34" fmla="*/ 25 w 540"/>
                <a:gd name="T35" fmla="*/ 16 h 312"/>
                <a:gd name="T36" fmla="*/ 24 w 540"/>
                <a:gd name="T37" fmla="*/ 13 h 312"/>
                <a:gd name="T38" fmla="*/ 24 w 540"/>
                <a:gd name="T39" fmla="*/ 11 h 312"/>
                <a:gd name="T40" fmla="*/ 25 w 540"/>
                <a:gd name="T41" fmla="*/ 9 h 312"/>
                <a:gd name="T42" fmla="*/ 25 w 540"/>
                <a:gd name="T43" fmla="*/ 8 h 312"/>
                <a:gd name="T44" fmla="*/ 24 w 540"/>
                <a:gd name="T45" fmla="*/ 7 h 312"/>
                <a:gd name="T46" fmla="*/ 23 w 540"/>
                <a:gd name="T47" fmla="*/ 6 h 312"/>
                <a:gd name="T48" fmla="*/ 21 w 540"/>
                <a:gd name="T49" fmla="*/ 5 h 312"/>
                <a:gd name="T50" fmla="*/ 19 w 540"/>
                <a:gd name="T51" fmla="*/ 4 h 312"/>
                <a:gd name="T52" fmla="*/ 17 w 540"/>
                <a:gd name="T53" fmla="*/ 5 h 312"/>
                <a:gd name="T54" fmla="*/ 14 w 540"/>
                <a:gd name="T55" fmla="*/ 5 h 312"/>
                <a:gd name="T56" fmla="*/ 10 w 540"/>
                <a:gd name="T57" fmla="*/ 6 h 312"/>
                <a:gd name="T58" fmla="*/ 8 w 540"/>
                <a:gd name="T59" fmla="*/ 7 h 312"/>
                <a:gd name="T60" fmla="*/ 7 w 540"/>
                <a:gd name="T61" fmla="*/ 7 h 312"/>
                <a:gd name="T62" fmla="*/ 7 w 540"/>
                <a:gd name="T63" fmla="*/ 7 h 312"/>
                <a:gd name="T64" fmla="*/ 7 w 540"/>
                <a:gd name="T65" fmla="*/ 7 h 312"/>
                <a:gd name="T66" fmla="*/ 6 w 540"/>
                <a:gd name="T67" fmla="*/ 8 h 312"/>
                <a:gd name="T68" fmla="*/ 5 w 540"/>
                <a:gd name="T69" fmla="*/ 8 h 312"/>
                <a:gd name="T70" fmla="*/ 4 w 540"/>
                <a:gd name="T71" fmla="*/ 8 h 312"/>
                <a:gd name="T72" fmla="*/ 3 w 540"/>
                <a:gd name="T73" fmla="*/ 7 h 312"/>
                <a:gd name="T74" fmla="*/ 2 w 540"/>
                <a:gd name="T75" fmla="*/ 7 h 312"/>
                <a:gd name="T76" fmla="*/ 1 w 540"/>
                <a:gd name="T77" fmla="*/ 6 h 312"/>
                <a:gd name="T78" fmla="*/ 0 w 540"/>
                <a:gd name="T79" fmla="*/ 5 h 312"/>
                <a:gd name="T80" fmla="*/ 1 w 540"/>
                <a:gd name="T81" fmla="*/ 5 h 312"/>
                <a:gd name="T82" fmla="*/ 2 w 540"/>
                <a:gd name="T83" fmla="*/ 4 h 312"/>
                <a:gd name="T84" fmla="*/ 4 w 540"/>
                <a:gd name="T85" fmla="*/ 3 h 312"/>
                <a:gd name="T86" fmla="*/ 6 w 540"/>
                <a:gd name="T87" fmla="*/ 2 h 312"/>
                <a:gd name="T88" fmla="*/ 8 w 540"/>
                <a:gd name="T89" fmla="*/ 2 h 312"/>
                <a:gd name="T90" fmla="*/ 10 w 540"/>
                <a:gd name="T91" fmla="*/ 1 h 312"/>
                <a:gd name="T92" fmla="*/ 12 w 540"/>
                <a:gd name="T93" fmla="*/ 1 h 312"/>
                <a:gd name="T94" fmla="*/ 15 w 540"/>
                <a:gd name="T95" fmla="*/ 1 h 312"/>
                <a:gd name="T96" fmla="*/ 17 w 540"/>
                <a:gd name="T97" fmla="*/ 0 h 312"/>
                <a:gd name="T98" fmla="*/ 19 w 540"/>
                <a:gd name="T99" fmla="*/ 1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0"/>
                <a:gd name="T151" fmla="*/ 0 h 312"/>
                <a:gd name="T152" fmla="*/ 540 w 540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0" h="312">
                  <a:moveTo>
                    <a:pt x="315" y="7"/>
                  </a:moveTo>
                  <a:lnTo>
                    <a:pt x="333" y="11"/>
                  </a:lnTo>
                  <a:lnTo>
                    <a:pt x="349" y="15"/>
                  </a:lnTo>
                  <a:lnTo>
                    <a:pt x="364" y="21"/>
                  </a:lnTo>
                  <a:lnTo>
                    <a:pt x="379" y="25"/>
                  </a:lnTo>
                  <a:lnTo>
                    <a:pt x="394" y="31"/>
                  </a:lnTo>
                  <a:lnTo>
                    <a:pt x="407" y="37"/>
                  </a:lnTo>
                  <a:lnTo>
                    <a:pt x="420" y="44"/>
                  </a:lnTo>
                  <a:lnTo>
                    <a:pt x="433" y="51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4"/>
                  </a:lnTo>
                  <a:lnTo>
                    <a:pt x="474" y="82"/>
                  </a:lnTo>
                  <a:lnTo>
                    <a:pt x="482" y="91"/>
                  </a:lnTo>
                  <a:lnTo>
                    <a:pt x="490" y="100"/>
                  </a:lnTo>
                  <a:lnTo>
                    <a:pt x="497" y="110"/>
                  </a:lnTo>
                  <a:lnTo>
                    <a:pt x="504" y="121"/>
                  </a:lnTo>
                  <a:lnTo>
                    <a:pt x="516" y="143"/>
                  </a:lnTo>
                  <a:lnTo>
                    <a:pt x="526" y="166"/>
                  </a:lnTo>
                  <a:lnTo>
                    <a:pt x="533" y="190"/>
                  </a:lnTo>
                  <a:lnTo>
                    <a:pt x="539" y="213"/>
                  </a:lnTo>
                  <a:lnTo>
                    <a:pt x="540" y="236"/>
                  </a:lnTo>
                  <a:lnTo>
                    <a:pt x="538" y="258"/>
                  </a:lnTo>
                  <a:lnTo>
                    <a:pt x="532" y="276"/>
                  </a:lnTo>
                  <a:lnTo>
                    <a:pt x="521" y="293"/>
                  </a:lnTo>
                  <a:lnTo>
                    <a:pt x="509" y="304"/>
                  </a:lnTo>
                  <a:lnTo>
                    <a:pt x="496" y="310"/>
                  </a:lnTo>
                  <a:lnTo>
                    <a:pt x="482" y="312"/>
                  </a:lnTo>
                  <a:lnTo>
                    <a:pt x="467" y="310"/>
                  </a:lnTo>
                  <a:lnTo>
                    <a:pt x="452" y="303"/>
                  </a:lnTo>
                  <a:lnTo>
                    <a:pt x="437" y="294"/>
                  </a:lnTo>
                  <a:lnTo>
                    <a:pt x="424" y="281"/>
                  </a:lnTo>
                  <a:lnTo>
                    <a:pt x="410" y="265"/>
                  </a:lnTo>
                  <a:lnTo>
                    <a:pt x="404" y="257"/>
                  </a:lnTo>
                  <a:lnTo>
                    <a:pt x="399" y="249"/>
                  </a:lnTo>
                  <a:lnTo>
                    <a:pt x="395" y="241"/>
                  </a:lnTo>
                  <a:lnTo>
                    <a:pt x="391" y="233"/>
                  </a:lnTo>
                  <a:lnTo>
                    <a:pt x="383" y="205"/>
                  </a:lnTo>
                  <a:lnTo>
                    <a:pt x="382" y="181"/>
                  </a:lnTo>
                  <a:lnTo>
                    <a:pt x="384" y="160"/>
                  </a:lnTo>
                  <a:lnTo>
                    <a:pt x="390" y="143"/>
                  </a:lnTo>
                  <a:lnTo>
                    <a:pt x="392" y="135"/>
                  </a:lnTo>
                  <a:lnTo>
                    <a:pt x="394" y="125"/>
                  </a:lnTo>
                  <a:lnTo>
                    <a:pt x="391" y="117"/>
                  </a:lnTo>
                  <a:lnTo>
                    <a:pt x="389" y="110"/>
                  </a:lnTo>
                  <a:lnTo>
                    <a:pt x="383" y="104"/>
                  </a:lnTo>
                  <a:lnTo>
                    <a:pt x="375" y="96"/>
                  </a:lnTo>
                  <a:lnTo>
                    <a:pt x="362" y="86"/>
                  </a:lnTo>
                  <a:lnTo>
                    <a:pt x="349" y="79"/>
                  </a:lnTo>
                  <a:lnTo>
                    <a:pt x="333" y="72"/>
                  </a:lnTo>
                  <a:lnTo>
                    <a:pt x="316" y="67"/>
                  </a:lnTo>
                  <a:lnTo>
                    <a:pt x="301" y="64"/>
                  </a:lnTo>
                  <a:lnTo>
                    <a:pt x="286" y="63"/>
                  </a:lnTo>
                  <a:lnTo>
                    <a:pt x="267" y="66"/>
                  </a:lnTo>
                  <a:lnTo>
                    <a:pt x="240" y="71"/>
                  </a:lnTo>
                  <a:lnTo>
                    <a:pt x="212" y="78"/>
                  </a:lnTo>
                  <a:lnTo>
                    <a:pt x="182" y="85"/>
                  </a:lnTo>
                  <a:lnTo>
                    <a:pt x="154" y="93"/>
                  </a:lnTo>
                  <a:lnTo>
                    <a:pt x="131" y="100"/>
                  </a:lnTo>
                  <a:lnTo>
                    <a:pt x="114" y="105"/>
                  </a:lnTo>
                  <a:lnTo>
                    <a:pt x="107" y="107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3" y="116"/>
                  </a:lnTo>
                  <a:lnTo>
                    <a:pt x="37" y="109"/>
                  </a:lnTo>
                  <a:lnTo>
                    <a:pt x="34" y="107"/>
                  </a:lnTo>
                  <a:lnTo>
                    <a:pt x="31" y="105"/>
                  </a:lnTo>
                  <a:lnTo>
                    <a:pt x="27" y="104"/>
                  </a:lnTo>
                  <a:lnTo>
                    <a:pt x="25" y="101"/>
                  </a:lnTo>
                  <a:lnTo>
                    <a:pt x="12" y="92"/>
                  </a:lnTo>
                  <a:lnTo>
                    <a:pt x="4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5" y="68"/>
                  </a:lnTo>
                  <a:lnTo>
                    <a:pt x="15" y="61"/>
                  </a:lnTo>
                  <a:lnTo>
                    <a:pt x="31" y="54"/>
                  </a:lnTo>
                  <a:lnTo>
                    <a:pt x="52" y="46"/>
                  </a:lnTo>
                  <a:lnTo>
                    <a:pt x="64" y="41"/>
                  </a:lnTo>
                  <a:lnTo>
                    <a:pt x="78" y="36"/>
                  </a:lnTo>
                  <a:lnTo>
                    <a:pt x="93" y="31"/>
                  </a:lnTo>
                  <a:lnTo>
                    <a:pt x="108" y="26"/>
                  </a:lnTo>
                  <a:lnTo>
                    <a:pt x="124" y="22"/>
                  </a:lnTo>
                  <a:lnTo>
                    <a:pt x="140" y="17"/>
                  </a:lnTo>
                  <a:lnTo>
                    <a:pt x="157" y="13"/>
                  </a:lnTo>
                  <a:lnTo>
                    <a:pt x="175" y="9"/>
                  </a:lnTo>
                  <a:lnTo>
                    <a:pt x="192" y="6"/>
                  </a:lnTo>
                  <a:lnTo>
                    <a:pt x="209" y="3"/>
                  </a:lnTo>
                  <a:lnTo>
                    <a:pt x="227" y="1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81" y="1"/>
                  </a:lnTo>
                  <a:lnTo>
                    <a:pt x="298" y="3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C9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1" name="Freeform 76"/>
            <p:cNvSpPr>
              <a:spLocks/>
            </p:cNvSpPr>
            <p:nvPr/>
          </p:nvSpPr>
          <p:spPr bwMode="auto">
            <a:xfrm>
              <a:off x="4018" y="1591"/>
              <a:ext cx="266" cy="151"/>
            </a:xfrm>
            <a:custGeom>
              <a:avLst/>
              <a:gdLst>
                <a:gd name="T0" fmla="*/ 21 w 532"/>
                <a:gd name="T1" fmla="*/ 1 h 302"/>
                <a:gd name="T2" fmla="*/ 23 w 532"/>
                <a:gd name="T3" fmla="*/ 2 h 302"/>
                <a:gd name="T4" fmla="*/ 25 w 532"/>
                <a:gd name="T5" fmla="*/ 2 h 302"/>
                <a:gd name="T6" fmla="*/ 26 w 532"/>
                <a:gd name="T7" fmla="*/ 3 h 302"/>
                <a:gd name="T8" fmla="*/ 28 w 532"/>
                <a:gd name="T9" fmla="*/ 4 h 302"/>
                <a:gd name="T10" fmla="*/ 29 w 532"/>
                <a:gd name="T11" fmla="*/ 5 h 302"/>
                <a:gd name="T12" fmla="*/ 30 w 532"/>
                <a:gd name="T13" fmla="*/ 6 h 302"/>
                <a:gd name="T14" fmla="*/ 31 w 532"/>
                <a:gd name="T15" fmla="*/ 7 h 302"/>
                <a:gd name="T16" fmla="*/ 32 w 532"/>
                <a:gd name="T17" fmla="*/ 9 h 302"/>
                <a:gd name="T18" fmla="*/ 33 w 532"/>
                <a:gd name="T19" fmla="*/ 12 h 302"/>
                <a:gd name="T20" fmla="*/ 34 w 532"/>
                <a:gd name="T21" fmla="*/ 15 h 302"/>
                <a:gd name="T22" fmla="*/ 33 w 532"/>
                <a:gd name="T23" fmla="*/ 17 h 302"/>
                <a:gd name="T24" fmla="*/ 32 w 532"/>
                <a:gd name="T25" fmla="*/ 19 h 302"/>
                <a:gd name="T26" fmla="*/ 30 w 532"/>
                <a:gd name="T27" fmla="*/ 19 h 302"/>
                <a:gd name="T28" fmla="*/ 28 w 532"/>
                <a:gd name="T29" fmla="*/ 19 h 302"/>
                <a:gd name="T30" fmla="*/ 27 w 532"/>
                <a:gd name="T31" fmla="*/ 17 h 302"/>
                <a:gd name="T32" fmla="*/ 26 w 532"/>
                <a:gd name="T33" fmla="*/ 16 h 302"/>
                <a:gd name="T34" fmla="*/ 25 w 532"/>
                <a:gd name="T35" fmla="*/ 15 h 302"/>
                <a:gd name="T36" fmla="*/ 24 w 532"/>
                <a:gd name="T37" fmla="*/ 13 h 302"/>
                <a:gd name="T38" fmla="*/ 25 w 532"/>
                <a:gd name="T39" fmla="*/ 10 h 302"/>
                <a:gd name="T40" fmla="*/ 25 w 532"/>
                <a:gd name="T41" fmla="*/ 8 h 302"/>
                <a:gd name="T42" fmla="*/ 25 w 532"/>
                <a:gd name="T43" fmla="*/ 7 h 302"/>
                <a:gd name="T44" fmla="*/ 24 w 532"/>
                <a:gd name="T45" fmla="*/ 6 h 302"/>
                <a:gd name="T46" fmla="*/ 23 w 532"/>
                <a:gd name="T47" fmla="*/ 5 h 302"/>
                <a:gd name="T48" fmla="*/ 21 w 532"/>
                <a:gd name="T49" fmla="*/ 5 h 302"/>
                <a:gd name="T50" fmla="*/ 19 w 532"/>
                <a:gd name="T51" fmla="*/ 4 h 302"/>
                <a:gd name="T52" fmla="*/ 17 w 532"/>
                <a:gd name="T53" fmla="*/ 4 h 302"/>
                <a:gd name="T54" fmla="*/ 14 w 532"/>
                <a:gd name="T55" fmla="*/ 5 h 302"/>
                <a:gd name="T56" fmla="*/ 10 w 532"/>
                <a:gd name="T57" fmla="*/ 6 h 302"/>
                <a:gd name="T58" fmla="*/ 8 w 532"/>
                <a:gd name="T59" fmla="*/ 7 h 302"/>
                <a:gd name="T60" fmla="*/ 7 w 532"/>
                <a:gd name="T61" fmla="*/ 7 h 302"/>
                <a:gd name="T62" fmla="*/ 7 w 532"/>
                <a:gd name="T63" fmla="*/ 7 h 302"/>
                <a:gd name="T64" fmla="*/ 7 w 532"/>
                <a:gd name="T65" fmla="*/ 7 h 302"/>
                <a:gd name="T66" fmla="*/ 6 w 532"/>
                <a:gd name="T67" fmla="*/ 7 h 302"/>
                <a:gd name="T68" fmla="*/ 5 w 532"/>
                <a:gd name="T69" fmla="*/ 7 h 302"/>
                <a:gd name="T70" fmla="*/ 4 w 532"/>
                <a:gd name="T71" fmla="*/ 7 h 302"/>
                <a:gd name="T72" fmla="*/ 3 w 532"/>
                <a:gd name="T73" fmla="*/ 7 h 302"/>
                <a:gd name="T74" fmla="*/ 2 w 532"/>
                <a:gd name="T75" fmla="*/ 7 h 302"/>
                <a:gd name="T76" fmla="*/ 1 w 532"/>
                <a:gd name="T77" fmla="*/ 6 h 302"/>
                <a:gd name="T78" fmla="*/ 0 w 532"/>
                <a:gd name="T79" fmla="*/ 5 h 302"/>
                <a:gd name="T80" fmla="*/ 1 w 532"/>
                <a:gd name="T81" fmla="*/ 4 h 302"/>
                <a:gd name="T82" fmla="*/ 2 w 532"/>
                <a:gd name="T83" fmla="*/ 4 h 302"/>
                <a:gd name="T84" fmla="*/ 5 w 532"/>
                <a:gd name="T85" fmla="*/ 3 h 302"/>
                <a:gd name="T86" fmla="*/ 6 w 532"/>
                <a:gd name="T87" fmla="*/ 2 h 302"/>
                <a:gd name="T88" fmla="*/ 8 w 532"/>
                <a:gd name="T89" fmla="*/ 2 h 302"/>
                <a:gd name="T90" fmla="*/ 10 w 532"/>
                <a:gd name="T91" fmla="*/ 1 h 302"/>
                <a:gd name="T92" fmla="*/ 12 w 532"/>
                <a:gd name="T93" fmla="*/ 1 h 302"/>
                <a:gd name="T94" fmla="*/ 14 w 532"/>
                <a:gd name="T95" fmla="*/ 1 h 302"/>
                <a:gd name="T96" fmla="*/ 17 w 532"/>
                <a:gd name="T97" fmla="*/ 0 h 302"/>
                <a:gd name="T98" fmla="*/ 19 w 532"/>
                <a:gd name="T99" fmla="*/ 1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2"/>
                <a:gd name="T151" fmla="*/ 0 h 302"/>
                <a:gd name="T152" fmla="*/ 532 w 532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2" h="302">
                  <a:moveTo>
                    <a:pt x="311" y="7"/>
                  </a:moveTo>
                  <a:lnTo>
                    <a:pt x="327" y="12"/>
                  </a:lnTo>
                  <a:lnTo>
                    <a:pt x="344" y="15"/>
                  </a:lnTo>
                  <a:lnTo>
                    <a:pt x="360" y="20"/>
                  </a:lnTo>
                  <a:lnTo>
                    <a:pt x="373" y="26"/>
                  </a:lnTo>
                  <a:lnTo>
                    <a:pt x="387" y="32"/>
                  </a:lnTo>
                  <a:lnTo>
                    <a:pt x="401" y="37"/>
                  </a:lnTo>
                  <a:lnTo>
                    <a:pt x="414" y="43"/>
                  </a:lnTo>
                  <a:lnTo>
                    <a:pt x="426" y="50"/>
                  </a:lnTo>
                  <a:lnTo>
                    <a:pt x="438" y="57"/>
                  </a:lnTo>
                  <a:lnTo>
                    <a:pt x="448" y="64"/>
                  </a:lnTo>
                  <a:lnTo>
                    <a:pt x="459" y="72"/>
                  </a:lnTo>
                  <a:lnTo>
                    <a:pt x="468" y="80"/>
                  </a:lnTo>
                  <a:lnTo>
                    <a:pt x="476" y="88"/>
                  </a:lnTo>
                  <a:lnTo>
                    <a:pt x="484" y="97"/>
                  </a:lnTo>
                  <a:lnTo>
                    <a:pt x="491" y="106"/>
                  </a:lnTo>
                  <a:lnTo>
                    <a:pt x="498" y="117"/>
                  </a:lnTo>
                  <a:lnTo>
                    <a:pt x="509" y="138"/>
                  </a:lnTo>
                  <a:lnTo>
                    <a:pt x="519" y="161"/>
                  </a:lnTo>
                  <a:lnTo>
                    <a:pt x="527" y="184"/>
                  </a:lnTo>
                  <a:lnTo>
                    <a:pt x="531" y="207"/>
                  </a:lnTo>
                  <a:lnTo>
                    <a:pt x="532" y="230"/>
                  </a:lnTo>
                  <a:lnTo>
                    <a:pt x="531" y="251"/>
                  </a:lnTo>
                  <a:lnTo>
                    <a:pt x="525" y="269"/>
                  </a:lnTo>
                  <a:lnTo>
                    <a:pt x="515" y="285"/>
                  </a:lnTo>
                  <a:lnTo>
                    <a:pt x="502" y="295"/>
                  </a:lnTo>
                  <a:lnTo>
                    <a:pt x="490" y="301"/>
                  </a:lnTo>
                  <a:lnTo>
                    <a:pt x="476" y="302"/>
                  </a:lnTo>
                  <a:lnTo>
                    <a:pt x="462" y="300"/>
                  </a:lnTo>
                  <a:lnTo>
                    <a:pt x="448" y="293"/>
                  </a:lnTo>
                  <a:lnTo>
                    <a:pt x="434" y="283"/>
                  </a:lnTo>
                  <a:lnTo>
                    <a:pt x="421" y="269"/>
                  </a:lnTo>
                  <a:lnTo>
                    <a:pt x="407" y="253"/>
                  </a:lnTo>
                  <a:lnTo>
                    <a:pt x="401" y="245"/>
                  </a:lnTo>
                  <a:lnTo>
                    <a:pt x="396" y="237"/>
                  </a:lnTo>
                  <a:lnTo>
                    <a:pt x="393" y="229"/>
                  </a:lnTo>
                  <a:lnTo>
                    <a:pt x="390" y="221"/>
                  </a:lnTo>
                  <a:lnTo>
                    <a:pt x="383" y="193"/>
                  </a:lnTo>
                  <a:lnTo>
                    <a:pt x="383" y="169"/>
                  </a:lnTo>
                  <a:lnTo>
                    <a:pt x="386" y="148"/>
                  </a:lnTo>
                  <a:lnTo>
                    <a:pt x="393" y="132"/>
                  </a:lnTo>
                  <a:lnTo>
                    <a:pt x="395" y="125"/>
                  </a:lnTo>
                  <a:lnTo>
                    <a:pt x="394" y="117"/>
                  </a:lnTo>
                  <a:lnTo>
                    <a:pt x="392" y="109"/>
                  </a:lnTo>
                  <a:lnTo>
                    <a:pt x="387" y="102"/>
                  </a:lnTo>
                  <a:lnTo>
                    <a:pt x="380" y="95"/>
                  </a:lnTo>
                  <a:lnTo>
                    <a:pt x="371" y="87"/>
                  </a:lnTo>
                  <a:lnTo>
                    <a:pt x="358" y="79"/>
                  </a:lnTo>
                  <a:lnTo>
                    <a:pt x="344" y="72"/>
                  </a:lnTo>
                  <a:lnTo>
                    <a:pt x="329" y="66"/>
                  </a:lnTo>
                  <a:lnTo>
                    <a:pt x="312" y="60"/>
                  </a:lnTo>
                  <a:lnTo>
                    <a:pt x="297" y="58"/>
                  </a:lnTo>
                  <a:lnTo>
                    <a:pt x="284" y="57"/>
                  </a:lnTo>
                  <a:lnTo>
                    <a:pt x="264" y="59"/>
                  </a:lnTo>
                  <a:lnTo>
                    <a:pt x="239" y="65"/>
                  </a:lnTo>
                  <a:lnTo>
                    <a:pt x="210" y="72"/>
                  </a:lnTo>
                  <a:lnTo>
                    <a:pt x="181" y="79"/>
                  </a:lnTo>
                  <a:lnTo>
                    <a:pt x="153" y="87"/>
                  </a:lnTo>
                  <a:lnTo>
                    <a:pt x="130" y="94"/>
                  </a:lnTo>
                  <a:lnTo>
                    <a:pt x="114" y="98"/>
                  </a:lnTo>
                  <a:lnTo>
                    <a:pt x="107" y="101"/>
                  </a:lnTo>
                  <a:lnTo>
                    <a:pt x="106" y="102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89" y="110"/>
                  </a:lnTo>
                  <a:lnTo>
                    <a:pt x="79" y="112"/>
                  </a:lnTo>
                  <a:lnTo>
                    <a:pt x="67" y="112"/>
                  </a:lnTo>
                  <a:lnTo>
                    <a:pt x="53" y="109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4" y="88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8"/>
                  </a:lnTo>
                  <a:lnTo>
                    <a:pt x="31" y="52"/>
                  </a:lnTo>
                  <a:lnTo>
                    <a:pt x="52" y="44"/>
                  </a:lnTo>
                  <a:lnTo>
                    <a:pt x="65" y="40"/>
                  </a:lnTo>
                  <a:lnTo>
                    <a:pt x="79" y="35"/>
                  </a:lnTo>
                  <a:lnTo>
                    <a:pt x="92" y="29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39" y="15"/>
                  </a:lnTo>
                  <a:lnTo>
                    <a:pt x="156" y="12"/>
                  </a:lnTo>
                  <a:lnTo>
                    <a:pt x="172" y="9"/>
                  </a:lnTo>
                  <a:lnTo>
                    <a:pt x="189" y="5"/>
                  </a:lnTo>
                  <a:lnTo>
                    <a:pt x="206" y="3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59" y="0"/>
                  </a:lnTo>
                  <a:lnTo>
                    <a:pt x="277" y="2"/>
                  </a:lnTo>
                  <a:lnTo>
                    <a:pt x="294" y="4"/>
                  </a:lnTo>
                  <a:lnTo>
                    <a:pt x="311" y="7"/>
                  </a:lnTo>
                  <a:close/>
                </a:path>
              </a:pathLst>
            </a:custGeom>
            <a:solidFill>
              <a:srgbClr val="B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2" name="Freeform 77"/>
            <p:cNvSpPr>
              <a:spLocks/>
            </p:cNvSpPr>
            <p:nvPr/>
          </p:nvSpPr>
          <p:spPr bwMode="auto">
            <a:xfrm>
              <a:off x="4020" y="1593"/>
              <a:ext cx="263" cy="146"/>
            </a:xfrm>
            <a:custGeom>
              <a:avLst/>
              <a:gdLst>
                <a:gd name="T0" fmla="*/ 21 w 525"/>
                <a:gd name="T1" fmla="*/ 1 h 292"/>
                <a:gd name="T2" fmla="*/ 23 w 525"/>
                <a:gd name="T3" fmla="*/ 2 h 292"/>
                <a:gd name="T4" fmla="*/ 24 w 525"/>
                <a:gd name="T5" fmla="*/ 2 h 292"/>
                <a:gd name="T6" fmla="*/ 26 w 525"/>
                <a:gd name="T7" fmla="*/ 3 h 292"/>
                <a:gd name="T8" fmla="*/ 27 w 525"/>
                <a:gd name="T9" fmla="*/ 4 h 292"/>
                <a:gd name="T10" fmla="*/ 29 w 525"/>
                <a:gd name="T11" fmla="*/ 5 h 292"/>
                <a:gd name="T12" fmla="*/ 30 w 525"/>
                <a:gd name="T13" fmla="*/ 6 h 292"/>
                <a:gd name="T14" fmla="*/ 31 w 525"/>
                <a:gd name="T15" fmla="*/ 7 h 292"/>
                <a:gd name="T16" fmla="*/ 32 w 525"/>
                <a:gd name="T17" fmla="*/ 9 h 292"/>
                <a:gd name="T18" fmla="*/ 33 w 525"/>
                <a:gd name="T19" fmla="*/ 12 h 292"/>
                <a:gd name="T20" fmla="*/ 33 w 525"/>
                <a:gd name="T21" fmla="*/ 14 h 292"/>
                <a:gd name="T22" fmla="*/ 33 w 525"/>
                <a:gd name="T23" fmla="*/ 17 h 292"/>
                <a:gd name="T24" fmla="*/ 31 w 525"/>
                <a:gd name="T25" fmla="*/ 18 h 292"/>
                <a:gd name="T26" fmla="*/ 30 w 525"/>
                <a:gd name="T27" fmla="*/ 19 h 292"/>
                <a:gd name="T28" fmla="*/ 28 w 525"/>
                <a:gd name="T29" fmla="*/ 18 h 292"/>
                <a:gd name="T30" fmla="*/ 26 w 525"/>
                <a:gd name="T31" fmla="*/ 16 h 292"/>
                <a:gd name="T32" fmla="*/ 25 w 525"/>
                <a:gd name="T33" fmla="*/ 15 h 292"/>
                <a:gd name="T34" fmla="*/ 25 w 525"/>
                <a:gd name="T35" fmla="*/ 14 h 292"/>
                <a:gd name="T36" fmla="*/ 24 w 525"/>
                <a:gd name="T37" fmla="*/ 12 h 292"/>
                <a:gd name="T38" fmla="*/ 25 w 525"/>
                <a:gd name="T39" fmla="*/ 9 h 292"/>
                <a:gd name="T40" fmla="*/ 25 w 525"/>
                <a:gd name="T41" fmla="*/ 8 h 292"/>
                <a:gd name="T42" fmla="*/ 25 w 525"/>
                <a:gd name="T43" fmla="*/ 7 h 292"/>
                <a:gd name="T44" fmla="*/ 24 w 525"/>
                <a:gd name="T45" fmla="*/ 6 h 292"/>
                <a:gd name="T46" fmla="*/ 22 w 525"/>
                <a:gd name="T47" fmla="*/ 5 h 292"/>
                <a:gd name="T48" fmla="*/ 21 w 525"/>
                <a:gd name="T49" fmla="*/ 4 h 292"/>
                <a:gd name="T50" fmla="*/ 19 w 525"/>
                <a:gd name="T51" fmla="*/ 4 h 292"/>
                <a:gd name="T52" fmla="*/ 17 w 525"/>
                <a:gd name="T53" fmla="*/ 4 h 292"/>
                <a:gd name="T54" fmla="*/ 13 w 525"/>
                <a:gd name="T55" fmla="*/ 5 h 292"/>
                <a:gd name="T56" fmla="*/ 10 w 525"/>
                <a:gd name="T57" fmla="*/ 5 h 292"/>
                <a:gd name="T58" fmla="*/ 8 w 525"/>
                <a:gd name="T59" fmla="*/ 6 h 292"/>
                <a:gd name="T60" fmla="*/ 7 w 525"/>
                <a:gd name="T61" fmla="*/ 6 h 292"/>
                <a:gd name="T62" fmla="*/ 7 w 525"/>
                <a:gd name="T63" fmla="*/ 6 h 292"/>
                <a:gd name="T64" fmla="*/ 7 w 525"/>
                <a:gd name="T65" fmla="*/ 6 h 292"/>
                <a:gd name="T66" fmla="*/ 6 w 525"/>
                <a:gd name="T67" fmla="*/ 7 h 292"/>
                <a:gd name="T68" fmla="*/ 5 w 525"/>
                <a:gd name="T69" fmla="*/ 7 h 292"/>
                <a:gd name="T70" fmla="*/ 4 w 525"/>
                <a:gd name="T71" fmla="*/ 7 h 292"/>
                <a:gd name="T72" fmla="*/ 3 w 525"/>
                <a:gd name="T73" fmla="*/ 6 h 292"/>
                <a:gd name="T74" fmla="*/ 2 w 525"/>
                <a:gd name="T75" fmla="*/ 6 h 292"/>
                <a:gd name="T76" fmla="*/ 1 w 525"/>
                <a:gd name="T77" fmla="*/ 6 h 292"/>
                <a:gd name="T78" fmla="*/ 1 w 525"/>
                <a:gd name="T79" fmla="*/ 5 h 292"/>
                <a:gd name="T80" fmla="*/ 1 w 525"/>
                <a:gd name="T81" fmla="*/ 4 h 292"/>
                <a:gd name="T82" fmla="*/ 2 w 525"/>
                <a:gd name="T83" fmla="*/ 4 h 292"/>
                <a:gd name="T84" fmla="*/ 4 w 525"/>
                <a:gd name="T85" fmla="*/ 3 h 292"/>
                <a:gd name="T86" fmla="*/ 6 w 525"/>
                <a:gd name="T87" fmla="*/ 2 h 292"/>
                <a:gd name="T88" fmla="*/ 8 w 525"/>
                <a:gd name="T89" fmla="*/ 2 h 292"/>
                <a:gd name="T90" fmla="*/ 10 w 525"/>
                <a:gd name="T91" fmla="*/ 1 h 292"/>
                <a:gd name="T92" fmla="*/ 12 w 525"/>
                <a:gd name="T93" fmla="*/ 1 h 292"/>
                <a:gd name="T94" fmla="*/ 14 w 525"/>
                <a:gd name="T95" fmla="*/ 0 h 292"/>
                <a:gd name="T96" fmla="*/ 16 w 525"/>
                <a:gd name="T97" fmla="*/ 0 h 292"/>
                <a:gd name="T98" fmla="*/ 18 w 525"/>
                <a:gd name="T99" fmla="*/ 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92"/>
                <a:gd name="T152" fmla="*/ 525 w 52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92">
                  <a:moveTo>
                    <a:pt x="305" y="6"/>
                  </a:moveTo>
                  <a:lnTo>
                    <a:pt x="321" y="9"/>
                  </a:lnTo>
                  <a:lnTo>
                    <a:pt x="337" y="14"/>
                  </a:lnTo>
                  <a:lnTo>
                    <a:pt x="353" y="19"/>
                  </a:lnTo>
                  <a:lnTo>
                    <a:pt x="367" y="23"/>
                  </a:lnTo>
                  <a:lnTo>
                    <a:pt x="381" y="29"/>
                  </a:lnTo>
                  <a:lnTo>
                    <a:pt x="395" y="35"/>
                  </a:lnTo>
                  <a:lnTo>
                    <a:pt x="408" y="40"/>
                  </a:lnTo>
                  <a:lnTo>
                    <a:pt x="420" y="46"/>
                  </a:lnTo>
                  <a:lnTo>
                    <a:pt x="431" y="53"/>
                  </a:lnTo>
                  <a:lnTo>
                    <a:pt x="442" y="60"/>
                  </a:lnTo>
                  <a:lnTo>
                    <a:pt x="451" y="68"/>
                  </a:lnTo>
                  <a:lnTo>
                    <a:pt x="461" y="76"/>
                  </a:lnTo>
                  <a:lnTo>
                    <a:pt x="470" y="84"/>
                  </a:lnTo>
                  <a:lnTo>
                    <a:pt x="478" y="93"/>
                  </a:lnTo>
                  <a:lnTo>
                    <a:pt x="485" y="103"/>
                  </a:lnTo>
                  <a:lnTo>
                    <a:pt x="491" y="112"/>
                  </a:lnTo>
                  <a:lnTo>
                    <a:pt x="502" y="133"/>
                  </a:lnTo>
                  <a:lnTo>
                    <a:pt x="511" y="155"/>
                  </a:lnTo>
                  <a:lnTo>
                    <a:pt x="518" y="178"/>
                  </a:lnTo>
                  <a:lnTo>
                    <a:pt x="524" y="199"/>
                  </a:lnTo>
                  <a:lnTo>
                    <a:pt x="525" y="221"/>
                  </a:lnTo>
                  <a:lnTo>
                    <a:pt x="523" y="242"/>
                  </a:lnTo>
                  <a:lnTo>
                    <a:pt x="518" y="261"/>
                  </a:lnTo>
                  <a:lnTo>
                    <a:pt x="508" y="275"/>
                  </a:lnTo>
                  <a:lnTo>
                    <a:pt x="496" y="286"/>
                  </a:lnTo>
                  <a:lnTo>
                    <a:pt x="482" y="292"/>
                  </a:lnTo>
                  <a:lnTo>
                    <a:pt x="470" y="292"/>
                  </a:lnTo>
                  <a:lnTo>
                    <a:pt x="456" y="288"/>
                  </a:lnTo>
                  <a:lnTo>
                    <a:pt x="442" y="281"/>
                  </a:lnTo>
                  <a:lnTo>
                    <a:pt x="428" y="270"/>
                  </a:lnTo>
                  <a:lnTo>
                    <a:pt x="415" y="256"/>
                  </a:lnTo>
                  <a:lnTo>
                    <a:pt x="402" y="239"/>
                  </a:lnTo>
                  <a:lnTo>
                    <a:pt x="397" y="231"/>
                  </a:lnTo>
                  <a:lnTo>
                    <a:pt x="393" y="222"/>
                  </a:lnTo>
                  <a:lnTo>
                    <a:pt x="389" y="216"/>
                  </a:lnTo>
                  <a:lnTo>
                    <a:pt x="386" y="208"/>
                  </a:lnTo>
                  <a:lnTo>
                    <a:pt x="380" y="180"/>
                  </a:lnTo>
                  <a:lnTo>
                    <a:pt x="381" y="156"/>
                  </a:lnTo>
                  <a:lnTo>
                    <a:pt x="386" y="136"/>
                  </a:lnTo>
                  <a:lnTo>
                    <a:pt x="394" y="120"/>
                  </a:lnTo>
                  <a:lnTo>
                    <a:pt x="396" y="113"/>
                  </a:lnTo>
                  <a:lnTo>
                    <a:pt x="395" y="106"/>
                  </a:lnTo>
                  <a:lnTo>
                    <a:pt x="391" y="99"/>
                  </a:lnTo>
                  <a:lnTo>
                    <a:pt x="385" y="92"/>
                  </a:lnTo>
                  <a:lnTo>
                    <a:pt x="377" y="85"/>
                  </a:lnTo>
                  <a:lnTo>
                    <a:pt x="365" y="77"/>
                  </a:lnTo>
                  <a:lnTo>
                    <a:pt x="352" y="70"/>
                  </a:lnTo>
                  <a:lnTo>
                    <a:pt x="337" y="65"/>
                  </a:lnTo>
                  <a:lnTo>
                    <a:pt x="322" y="59"/>
                  </a:lnTo>
                  <a:lnTo>
                    <a:pt x="307" y="54"/>
                  </a:lnTo>
                  <a:lnTo>
                    <a:pt x="292" y="52"/>
                  </a:lnTo>
                  <a:lnTo>
                    <a:pt x="280" y="51"/>
                  </a:lnTo>
                  <a:lnTo>
                    <a:pt x="260" y="53"/>
                  </a:lnTo>
                  <a:lnTo>
                    <a:pt x="236" y="58"/>
                  </a:lnTo>
                  <a:lnTo>
                    <a:pt x="207" y="65"/>
                  </a:lnTo>
                  <a:lnTo>
                    <a:pt x="180" y="72"/>
                  </a:lnTo>
                  <a:lnTo>
                    <a:pt x="152" y="80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6" y="99"/>
                  </a:lnTo>
                  <a:lnTo>
                    <a:pt x="89" y="103"/>
                  </a:lnTo>
                  <a:lnTo>
                    <a:pt x="78" y="104"/>
                  </a:lnTo>
                  <a:lnTo>
                    <a:pt x="67" y="104"/>
                  </a:lnTo>
                  <a:lnTo>
                    <a:pt x="54" y="101"/>
                  </a:lnTo>
                  <a:lnTo>
                    <a:pt x="39" y="96"/>
                  </a:lnTo>
                  <a:lnTo>
                    <a:pt x="37" y="95"/>
                  </a:lnTo>
                  <a:lnTo>
                    <a:pt x="34" y="93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15" y="82"/>
                  </a:lnTo>
                  <a:lnTo>
                    <a:pt x="6" y="75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5" y="55"/>
                  </a:lnTo>
                  <a:lnTo>
                    <a:pt x="30" y="50"/>
                  </a:lnTo>
                  <a:lnTo>
                    <a:pt x="51" y="42"/>
                  </a:lnTo>
                  <a:lnTo>
                    <a:pt x="63" y="37"/>
                  </a:lnTo>
                  <a:lnTo>
                    <a:pt x="77" y="32"/>
                  </a:lnTo>
                  <a:lnTo>
                    <a:pt x="91" y="28"/>
                  </a:lnTo>
                  <a:lnTo>
                    <a:pt x="106" y="23"/>
                  </a:lnTo>
                  <a:lnTo>
                    <a:pt x="121" y="19"/>
                  </a:lnTo>
                  <a:lnTo>
                    <a:pt x="136" y="14"/>
                  </a:lnTo>
                  <a:lnTo>
                    <a:pt x="152" y="10"/>
                  </a:lnTo>
                  <a:lnTo>
                    <a:pt x="169" y="7"/>
                  </a:lnTo>
                  <a:lnTo>
                    <a:pt x="185" y="5"/>
                  </a:lnTo>
                  <a:lnTo>
                    <a:pt x="203" y="2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4" y="0"/>
                  </a:lnTo>
                  <a:lnTo>
                    <a:pt x="271" y="1"/>
                  </a:lnTo>
                  <a:lnTo>
                    <a:pt x="288" y="2"/>
                  </a:lnTo>
                  <a:lnTo>
                    <a:pt x="305" y="6"/>
                  </a:lnTo>
                  <a:close/>
                </a:path>
              </a:pathLst>
            </a:custGeom>
            <a:solidFill>
              <a:srgbClr val="B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3" name="Freeform 78"/>
            <p:cNvSpPr>
              <a:spLocks/>
            </p:cNvSpPr>
            <p:nvPr/>
          </p:nvSpPr>
          <p:spPr bwMode="auto">
            <a:xfrm>
              <a:off x="4023" y="1595"/>
              <a:ext cx="259" cy="142"/>
            </a:xfrm>
            <a:custGeom>
              <a:avLst/>
              <a:gdLst>
                <a:gd name="T0" fmla="*/ 20 w 518"/>
                <a:gd name="T1" fmla="*/ 1 h 283"/>
                <a:gd name="T2" fmla="*/ 22 w 518"/>
                <a:gd name="T3" fmla="*/ 2 h 283"/>
                <a:gd name="T4" fmla="*/ 24 w 518"/>
                <a:gd name="T5" fmla="*/ 2 h 283"/>
                <a:gd name="T6" fmla="*/ 25 w 518"/>
                <a:gd name="T7" fmla="*/ 3 h 283"/>
                <a:gd name="T8" fmla="*/ 27 w 518"/>
                <a:gd name="T9" fmla="*/ 4 h 283"/>
                <a:gd name="T10" fmla="*/ 28 w 518"/>
                <a:gd name="T11" fmla="*/ 5 h 283"/>
                <a:gd name="T12" fmla="*/ 29 w 518"/>
                <a:gd name="T13" fmla="*/ 6 h 283"/>
                <a:gd name="T14" fmla="*/ 30 w 518"/>
                <a:gd name="T15" fmla="*/ 7 h 283"/>
                <a:gd name="T16" fmla="*/ 31 w 518"/>
                <a:gd name="T17" fmla="*/ 8 h 283"/>
                <a:gd name="T18" fmla="*/ 32 w 518"/>
                <a:gd name="T19" fmla="*/ 11 h 283"/>
                <a:gd name="T20" fmla="*/ 33 w 518"/>
                <a:gd name="T21" fmla="*/ 14 h 283"/>
                <a:gd name="T22" fmla="*/ 32 w 518"/>
                <a:gd name="T23" fmla="*/ 16 h 283"/>
                <a:gd name="T24" fmla="*/ 31 w 518"/>
                <a:gd name="T25" fmla="*/ 18 h 283"/>
                <a:gd name="T26" fmla="*/ 29 w 518"/>
                <a:gd name="T27" fmla="*/ 18 h 283"/>
                <a:gd name="T28" fmla="*/ 28 w 518"/>
                <a:gd name="T29" fmla="*/ 17 h 283"/>
                <a:gd name="T30" fmla="*/ 26 w 518"/>
                <a:gd name="T31" fmla="*/ 16 h 283"/>
                <a:gd name="T32" fmla="*/ 25 w 518"/>
                <a:gd name="T33" fmla="*/ 14 h 283"/>
                <a:gd name="T34" fmla="*/ 25 w 518"/>
                <a:gd name="T35" fmla="*/ 13 h 283"/>
                <a:gd name="T36" fmla="*/ 24 w 518"/>
                <a:gd name="T37" fmla="*/ 11 h 283"/>
                <a:gd name="T38" fmla="*/ 25 w 518"/>
                <a:gd name="T39" fmla="*/ 8 h 283"/>
                <a:gd name="T40" fmla="*/ 25 w 518"/>
                <a:gd name="T41" fmla="*/ 7 h 283"/>
                <a:gd name="T42" fmla="*/ 25 w 518"/>
                <a:gd name="T43" fmla="*/ 6 h 283"/>
                <a:gd name="T44" fmla="*/ 24 w 518"/>
                <a:gd name="T45" fmla="*/ 5 h 283"/>
                <a:gd name="T46" fmla="*/ 22 w 518"/>
                <a:gd name="T47" fmla="*/ 4 h 283"/>
                <a:gd name="T48" fmla="*/ 20 w 518"/>
                <a:gd name="T49" fmla="*/ 4 h 283"/>
                <a:gd name="T50" fmla="*/ 19 w 518"/>
                <a:gd name="T51" fmla="*/ 3 h 283"/>
                <a:gd name="T52" fmla="*/ 16 w 518"/>
                <a:gd name="T53" fmla="*/ 3 h 283"/>
                <a:gd name="T54" fmla="*/ 13 w 518"/>
                <a:gd name="T55" fmla="*/ 4 h 283"/>
                <a:gd name="T56" fmla="*/ 10 w 518"/>
                <a:gd name="T57" fmla="*/ 5 h 283"/>
                <a:gd name="T58" fmla="*/ 8 w 518"/>
                <a:gd name="T59" fmla="*/ 6 h 283"/>
                <a:gd name="T60" fmla="*/ 7 w 518"/>
                <a:gd name="T61" fmla="*/ 6 h 283"/>
                <a:gd name="T62" fmla="*/ 7 w 518"/>
                <a:gd name="T63" fmla="*/ 6 h 283"/>
                <a:gd name="T64" fmla="*/ 7 w 518"/>
                <a:gd name="T65" fmla="*/ 6 h 283"/>
                <a:gd name="T66" fmla="*/ 6 w 518"/>
                <a:gd name="T67" fmla="*/ 6 h 283"/>
                <a:gd name="T68" fmla="*/ 5 w 518"/>
                <a:gd name="T69" fmla="*/ 7 h 283"/>
                <a:gd name="T70" fmla="*/ 4 w 518"/>
                <a:gd name="T71" fmla="*/ 6 h 283"/>
                <a:gd name="T72" fmla="*/ 3 w 518"/>
                <a:gd name="T73" fmla="*/ 6 h 283"/>
                <a:gd name="T74" fmla="*/ 2 w 518"/>
                <a:gd name="T75" fmla="*/ 6 h 283"/>
                <a:gd name="T76" fmla="*/ 1 w 518"/>
                <a:gd name="T77" fmla="*/ 5 h 283"/>
                <a:gd name="T78" fmla="*/ 1 w 518"/>
                <a:gd name="T79" fmla="*/ 5 h 283"/>
                <a:gd name="T80" fmla="*/ 1 w 518"/>
                <a:gd name="T81" fmla="*/ 4 h 283"/>
                <a:gd name="T82" fmla="*/ 2 w 518"/>
                <a:gd name="T83" fmla="*/ 3 h 283"/>
                <a:gd name="T84" fmla="*/ 4 w 518"/>
                <a:gd name="T85" fmla="*/ 3 h 283"/>
                <a:gd name="T86" fmla="*/ 6 w 518"/>
                <a:gd name="T87" fmla="*/ 2 h 283"/>
                <a:gd name="T88" fmla="*/ 8 w 518"/>
                <a:gd name="T89" fmla="*/ 2 h 283"/>
                <a:gd name="T90" fmla="*/ 10 w 518"/>
                <a:gd name="T91" fmla="*/ 1 h 283"/>
                <a:gd name="T92" fmla="*/ 12 w 518"/>
                <a:gd name="T93" fmla="*/ 1 h 283"/>
                <a:gd name="T94" fmla="*/ 14 w 518"/>
                <a:gd name="T95" fmla="*/ 1 h 283"/>
                <a:gd name="T96" fmla="*/ 16 w 518"/>
                <a:gd name="T97" fmla="*/ 1 h 283"/>
                <a:gd name="T98" fmla="*/ 18 w 518"/>
                <a:gd name="T99" fmla="*/ 1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8"/>
                <a:gd name="T151" fmla="*/ 0 h 283"/>
                <a:gd name="T152" fmla="*/ 518 w 518"/>
                <a:gd name="T153" fmla="*/ 283 h 2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8" h="283">
                  <a:moveTo>
                    <a:pt x="299" y="6"/>
                  </a:moveTo>
                  <a:lnTo>
                    <a:pt x="315" y="10"/>
                  </a:lnTo>
                  <a:lnTo>
                    <a:pt x="331" y="15"/>
                  </a:lnTo>
                  <a:lnTo>
                    <a:pt x="346" y="19"/>
                  </a:lnTo>
                  <a:lnTo>
                    <a:pt x="361" y="24"/>
                  </a:lnTo>
                  <a:lnTo>
                    <a:pt x="375" y="28"/>
                  </a:lnTo>
                  <a:lnTo>
                    <a:pt x="388" y="33"/>
                  </a:lnTo>
                  <a:lnTo>
                    <a:pt x="400" y="39"/>
                  </a:lnTo>
                  <a:lnTo>
                    <a:pt x="413" y="44"/>
                  </a:lnTo>
                  <a:lnTo>
                    <a:pt x="424" y="51"/>
                  </a:lnTo>
                  <a:lnTo>
                    <a:pt x="435" y="58"/>
                  </a:lnTo>
                  <a:lnTo>
                    <a:pt x="444" y="65"/>
                  </a:lnTo>
                  <a:lnTo>
                    <a:pt x="453" y="73"/>
                  </a:lnTo>
                  <a:lnTo>
                    <a:pt x="462" y="81"/>
                  </a:lnTo>
                  <a:lnTo>
                    <a:pt x="471" y="89"/>
                  </a:lnTo>
                  <a:lnTo>
                    <a:pt x="477" y="99"/>
                  </a:lnTo>
                  <a:lnTo>
                    <a:pt x="483" y="108"/>
                  </a:lnTo>
                  <a:lnTo>
                    <a:pt x="495" y="127"/>
                  </a:lnTo>
                  <a:lnTo>
                    <a:pt x="504" y="149"/>
                  </a:lnTo>
                  <a:lnTo>
                    <a:pt x="511" y="171"/>
                  </a:lnTo>
                  <a:lnTo>
                    <a:pt x="517" y="193"/>
                  </a:lnTo>
                  <a:lnTo>
                    <a:pt x="518" y="214"/>
                  </a:lnTo>
                  <a:lnTo>
                    <a:pt x="515" y="235"/>
                  </a:lnTo>
                  <a:lnTo>
                    <a:pt x="511" y="252"/>
                  </a:lnTo>
                  <a:lnTo>
                    <a:pt x="500" y="267"/>
                  </a:lnTo>
                  <a:lnTo>
                    <a:pt x="488" y="277"/>
                  </a:lnTo>
                  <a:lnTo>
                    <a:pt x="475" y="282"/>
                  </a:lnTo>
                  <a:lnTo>
                    <a:pt x="462" y="283"/>
                  </a:lnTo>
                  <a:lnTo>
                    <a:pt x="450" y="278"/>
                  </a:lnTo>
                  <a:lnTo>
                    <a:pt x="437" y="270"/>
                  </a:lnTo>
                  <a:lnTo>
                    <a:pt x="423" y="259"/>
                  </a:lnTo>
                  <a:lnTo>
                    <a:pt x="411" y="244"/>
                  </a:lnTo>
                  <a:lnTo>
                    <a:pt x="398" y="227"/>
                  </a:lnTo>
                  <a:lnTo>
                    <a:pt x="393" y="218"/>
                  </a:lnTo>
                  <a:lnTo>
                    <a:pt x="389" y="210"/>
                  </a:lnTo>
                  <a:lnTo>
                    <a:pt x="385" y="202"/>
                  </a:lnTo>
                  <a:lnTo>
                    <a:pt x="383" y="194"/>
                  </a:lnTo>
                  <a:lnTo>
                    <a:pt x="378" y="167"/>
                  </a:lnTo>
                  <a:lnTo>
                    <a:pt x="380" y="144"/>
                  </a:lnTo>
                  <a:lnTo>
                    <a:pt x="386" y="124"/>
                  </a:lnTo>
                  <a:lnTo>
                    <a:pt x="396" y="110"/>
                  </a:lnTo>
                  <a:lnTo>
                    <a:pt x="398" y="104"/>
                  </a:lnTo>
                  <a:lnTo>
                    <a:pt x="396" y="97"/>
                  </a:lnTo>
                  <a:lnTo>
                    <a:pt x="390" y="91"/>
                  </a:lnTo>
                  <a:lnTo>
                    <a:pt x="382" y="83"/>
                  </a:lnTo>
                  <a:lnTo>
                    <a:pt x="373" y="76"/>
                  </a:lnTo>
                  <a:lnTo>
                    <a:pt x="360" y="69"/>
                  </a:lnTo>
                  <a:lnTo>
                    <a:pt x="346" y="63"/>
                  </a:lnTo>
                  <a:lnTo>
                    <a:pt x="332" y="56"/>
                  </a:lnTo>
                  <a:lnTo>
                    <a:pt x="317" y="51"/>
                  </a:lnTo>
                  <a:lnTo>
                    <a:pt x="302" y="48"/>
                  </a:lnTo>
                  <a:lnTo>
                    <a:pt x="289" y="46"/>
                  </a:lnTo>
                  <a:lnTo>
                    <a:pt x="276" y="44"/>
                  </a:lnTo>
                  <a:lnTo>
                    <a:pt x="256" y="47"/>
                  </a:lnTo>
                  <a:lnTo>
                    <a:pt x="232" y="51"/>
                  </a:lnTo>
                  <a:lnTo>
                    <a:pt x="205" y="58"/>
                  </a:lnTo>
                  <a:lnTo>
                    <a:pt x="177" y="65"/>
                  </a:lnTo>
                  <a:lnTo>
                    <a:pt x="152" y="73"/>
                  </a:lnTo>
                  <a:lnTo>
                    <a:pt x="129" y="79"/>
                  </a:lnTo>
                  <a:lnTo>
                    <a:pt x="114" y="84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5" y="93"/>
                  </a:lnTo>
                  <a:lnTo>
                    <a:pt x="87" y="95"/>
                  </a:lnTo>
                  <a:lnTo>
                    <a:pt x="78" y="97"/>
                  </a:lnTo>
                  <a:lnTo>
                    <a:pt x="67" y="97"/>
                  </a:lnTo>
                  <a:lnTo>
                    <a:pt x="54" y="95"/>
                  </a:lnTo>
                  <a:lnTo>
                    <a:pt x="40" y="91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16" y="77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4" y="57"/>
                  </a:lnTo>
                  <a:lnTo>
                    <a:pt x="13" y="53"/>
                  </a:lnTo>
                  <a:lnTo>
                    <a:pt x="28" y="47"/>
                  </a:lnTo>
                  <a:lnTo>
                    <a:pt x="49" y="39"/>
                  </a:lnTo>
                  <a:lnTo>
                    <a:pt x="62" y="34"/>
                  </a:lnTo>
                  <a:lnTo>
                    <a:pt x="76" y="30"/>
                  </a:lnTo>
                  <a:lnTo>
                    <a:pt x="89" y="26"/>
                  </a:lnTo>
                  <a:lnTo>
                    <a:pt x="103" y="21"/>
                  </a:lnTo>
                  <a:lnTo>
                    <a:pt x="118" y="17"/>
                  </a:lnTo>
                  <a:lnTo>
                    <a:pt x="133" y="13"/>
                  </a:lnTo>
                  <a:lnTo>
                    <a:pt x="149" y="10"/>
                  </a:lnTo>
                  <a:lnTo>
                    <a:pt x="165" y="6"/>
                  </a:lnTo>
                  <a:lnTo>
                    <a:pt x="181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66" y="2"/>
                  </a:lnTo>
                  <a:lnTo>
                    <a:pt x="283" y="3"/>
                  </a:lnTo>
                  <a:lnTo>
                    <a:pt x="299" y="6"/>
                  </a:lnTo>
                  <a:close/>
                </a:path>
              </a:pathLst>
            </a:custGeom>
            <a:solidFill>
              <a:srgbClr val="AA4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4" name="Freeform 79"/>
            <p:cNvSpPr>
              <a:spLocks/>
            </p:cNvSpPr>
            <p:nvPr/>
          </p:nvSpPr>
          <p:spPr bwMode="auto">
            <a:xfrm>
              <a:off x="4025" y="1597"/>
              <a:ext cx="255" cy="137"/>
            </a:xfrm>
            <a:custGeom>
              <a:avLst/>
              <a:gdLst>
                <a:gd name="T0" fmla="*/ 7 w 510"/>
                <a:gd name="T1" fmla="*/ 6 h 273"/>
                <a:gd name="T2" fmla="*/ 6 w 510"/>
                <a:gd name="T3" fmla="*/ 6 h 273"/>
                <a:gd name="T4" fmla="*/ 5 w 510"/>
                <a:gd name="T5" fmla="*/ 6 h 273"/>
                <a:gd name="T6" fmla="*/ 4 w 510"/>
                <a:gd name="T7" fmla="*/ 6 h 273"/>
                <a:gd name="T8" fmla="*/ 2 w 510"/>
                <a:gd name="T9" fmla="*/ 5 h 273"/>
                <a:gd name="T10" fmla="*/ 1 w 510"/>
                <a:gd name="T11" fmla="*/ 4 h 273"/>
                <a:gd name="T12" fmla="*/ 1 w 510"/>
                <a:gd name="T13" fmla="*/ 4 h 273"/>
                <a:gd name="T14" fmla="*/ 2 w 510"/>
                <a:gd name="T15" fmla="*/ 3 h 273"/>
                <a:gd name="T16" fmla="*/ 4 w 510"/>
                <a:gd name="T17" fmla="*/ 2 h 273"/>
                <a:gd name="T18" fmla="*/ 6 w 510"/>
                <a:gd name="T19" fmla="*/ 2 h 273"/>
                <a:gd name="T20" fmla="*/ 8 w 510"/>
                <a:gd name="T21" fmla="*/ 1 h 273"/>
                <a:gd name="T22" fmla="*/ 10 w 510"/>
                <a:gd name="T23" fmla="*/ 1 h 273"/>
                <a:gd name="T24" fmla="*/ 12 w 510"/>
                <a:gd name="T25" fmla="*/ 1 h 273"/>
                <a:gd name="T26" fmla="*/ 14 w 510"/>
                <a:gd name="T27" fmla="*/ 0 h 273"/>
                <a:gd name="T28" fmla="*/ 16 w 510"/>
                <a:gd name="T29" fmla="*/ 0 h 273"/>
                <a:gd name="T30" fmla="*/ 18 w 510"/>
                <a:gd name="T31" fmla="*/ 1 h 273"/>
                <a:gd name="T32" fmla="*/ 21 w 510"/>
                <a:gd name="T33" fmla="*/ 1 h 273"/>
                <a:gd name="T34" fmla="*/ 24 w 510"/>
                <a:gd name="T35" fmla="*/ 2 h 273"/>
                <a:gd name="T36" fmla="*/ 27 w 510"/>
                <a:gd name="T37" fmla="*/ 4 h 273"/>
                <a:gd name="T38" fmla="*/ 29 w 510"/>
                <a:gd name="T39" fmla="*/ 6 h 273"/>
                <a:gd name="T40" fmla="*/ 31 w 510"/>
                <a:gd name="T41" fmla="*/ 8 h 273"/>
                <a:gd name="T42" fmla="*/ 32 w 510"/>
                <a:gd name="T43" fmla="*/ 11 h 273"/>
                <a:gd name="T44" fmla="*/ 32 w 510"/>
                <a:gd name="T45" fmla="*/ 13 h 273"/>
                <a:gd name="T46" fmla="*/ 32 w 510"/>
                <a:gd name="T47" fmla="*/ 16 h 273"/>
                <a:gd name="T48" fmla="*/ 31 w 510"/>
                <a:gd name="T49" fmla="*/ 17 h 273"/>
                <a:gd name="T50" fmla="*/ 29 w 510"/>
                <a:gd name="T51" fmla="*/ 18 h 273"/>
                <a:gd name="T52" fmla="*/ 27 w 510"/>
                <a:gd name="T53" fmla="*/ 17 h 273"/>
                <a:gd name="T54" fmla="*/ 26 w 510"/>
                <a:gd name="T55" fmla="*/ 15 h 273"/>
                <a:gd name="T56" fmla="*/ 25 w 510"/>
                <a:gd name="T57" fmla="*/ 13 h 273"/>
                <a:gd name="T58" fmla="*/ 24 w 510"/>
                <a:gd name="T59" fmla="*/ 10 h 273"/>
                <a:gd name="T60" fmla="*/ 24 w 510"/>
                <a:gd name="T61" fmla="*/ 9 h 273"/>
                <a:gd name="T62" fmla="*/ 25 w 510"/>
                <a:gd name="T63" fmla="*/ 7 h 273"/>
                <a:gd name="T64" fmla="*/ 25 w 510"/>
                <a:gd name="T65" fmla="*/ 6 h 273"/>
                <a:gd name="T66" fmla="*/ 24 w 510"/>
                <a:gd name="T67" fmla="*/ 5 h 273"/>
                <a:gd name="T68" fmla="*/ 21 w 510"/>
                <a:gd name="T69" fmla="*/ 4 h 273"/>
                <a:gd name="T70" fmla="*/ 19 w 510"/>
                <a:gd name="T71" fmla="*/ 3 h 273"/>
                <a:gd name="T72" fmla="*/ 16 w 510"/>
                <a:gd name="T73" fmla="*/ 3 h 273"/>
                <a:gd name="T74" fmla="*/ 13 w 510"/>
                <a:gd name="T75" fmla="*/ 4 h 273"/>
                <a:gd name="T76" fmla="*/ 10 w 510"/>
                <a:gd name="T77" fmla="*/ 5 h 273"/>
                <a:gd name="T78" fmla="*/ 7 w 510"/>
                <a:gd name="T79" fmla="*/ 5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0"/>
                <a:gd name="T121" fmla="*/ 0 h 273"/>
                <a:gd name="T122" fmla="*/ 510 w 510"/>
                <a:gd name="T123" fmla="*/ 273 h 2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0" h="273">
                  <a:moveTo>
                    <a:pt x="105" y="81"/>
                  </a:moveTo>
                  <a:lnTo>
                    <a:pt x="104" y="82"/>
                  </a:lnTo>
                  <a:lnTo>
                    <a:pt x="100" y="84"/>
                  </a:lnTo>
                  <a:lnTo>
                    <a:pt x="93" y="88"/>
                  </a:lnTo>
                  <a:lnTo>
                    <a:pt x="85" y="90"/>
                  </a:lnTo>
                  <a:lnTo>
                    <a:pt x="75" y="91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32" y="81"/>
                  </a:lnTo>
                  <a:lnTo>
                    <a:pt x="17" y="73"/>
                  </a:lnTo>
                  <a:lnTo>
                    <a:pt x="7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50" y="37"/>
                  </a:lnTo>
                  <a:lnTo>
                    <a:pt x="62" y="32"/>
                  </a:lnTo>
                  <a:lnTo>
                    <a:pt x="75" y="28"/>
                  </a:lnTo>
                  <a:lnTo>
                    <a:pt x="88" y="24"/>
                  </a:lnTo>
                  <a:lnTo>
                    <a:pt x="103" y="20"/>
                  </a:lnTo>
                  <a:lnTo>
                    <a:pt x="116" y="16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3" y="6"/>
                  </a:lnTo>
                  <a:lnTo>
                    <a:pt x="179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8" y="4"/>
                  </a:lnTo>
                  <a:lnTo>
                    <a:pt x="294" y="7"/>
                  </a:lnTo>
                  <a:lnTo>
                    <a:pt x="326" y="14"/>
                  </a:lnTo>
                  <a:lnTo>
                    <a:pt x="355" y="23"/>
                  </a:lnTo>
                  <a:lnTo>
                    <a:pt x="382" y="32"/>
                  </a:lnTo>
                  <a:lnTo>
                    <a:pt x="407" y="44"/>
                  </a:lnTo>
                  <a:lnTo>
                    <a:pt x="429" y="57"/>
                  </a:lnTo>
                  <a:lnTo>
                    <a:pt x="448" y="70"/>
                  </a:lnTo>
                  <a:lnTo>
                    <a:pt x="464" y="87"/>
                  </a:lnTo>
                  <a:lnTo>
                    <a:pt x="477" y="104"/>
                  </a:lnTo>
                  <a:lnTo>
                    <a:pt x="488" y="123"/>
                  </a:lnTo>
                  <a:lnTo>
                    <a:pt x="498" y="144"/>
                  </a:lnTo>
                  <a:lnTo>
                    <a:pt x="505" y="166"/>
                  </a:lnTo>
                  <a:lnTo>
                    <a:pt x="509" y="187"/>
                  </a:lnTo>
                  <a:lnTo>
                    <a:pt x="510" y="208"/>
                  </a:lnTo>
                  <a:lnTo>
                    <a:pt x="508" y="227"/>
                  </a:lnTo>
                  <a:lnTo>
                    <a:pt x="503" y="244"/>
                  </a:lnTo>
                  <a:lnTo>
                    <a:pt x="493" y="259"/>
                  </a:lnTo>
                  <a:lnTo>
                    <a:pt x="482" y="269"/>
                  </a:lnTo>
                  <a:lnTo>
                    <a:pt x="469" y="273"/>
                  </a:lnTo>
                  <a:lnTo>
                    <a:pt x="457" y="273"/>
                  </a:lnTo>
                  <a:lnTo>
                    <a:pt x="445" y="269"/>
                  </a:lnTo>
                  <a:lnTo>
                    <a:pt x="432" y="261"/>
                  </a:lnTo>
                  <a:lnTo>
                    <a:pt x="419" y="248"/>
                  </a:lnTo>
                  <a:lnTo>
                    <a:pt x="408" y="233"/>
                  </a:lnTo>
                  <a:lnTo>
                    <a:pt x="395" y="214"/>
                  </a:lnTo>
                  <a:lnTo>
                    <a:pt x="385" y="196"/>
                  </a:lnTo>
                  <a:lnTo>
                    <a:pt x="379" y="178"/>
                  </a:lnTo>
                  <a:lnTo>
                    <a:pt x="377" y="160"/>
                  </a:lnTo>
                  <a:lnTo>
                    <a:pt x="377" y="144"/>
                  </a:lnTo>
                  <a:lnTo>
                    <a:pt x="380" y="130"/>
                  </a:lnTo>
                  <a:lnTo>
                    <a:pt x="385" y="118"/>
                  </a:lnTo>
                  <a:lnTo>
                    <a:pt x="391" y="107"/>
                  </a:lnTo>
                  <a:lnTo>
                    <a:pt x="397" y="99"/>
                  </a:lnTo>
                  <a:lnTo>
                    <a:pt x="400" y="91"/>
                  </a:lnTo>
                  <a:lnTo>
                    <a:pt x="392" y="82"/>
                  </a:lnTo>
                  <a:lnTo>
                    <a:pt x="378" y="72"/>
                  </a:lnTo>
                  <a:lnTo>
                    <a:pt x="358" y="62"/>
                  </a:lnTo>
                  <a:lnTo>
                    <a:pt x="335" y="53"/>
                  </a:lnTo>
                  <a:lnTo>
                    <a:pt x="312" y="45"/>
                  </a:lnTo>
                  <a:lnTo>
                    <a:pt x="292" y="40"/>
                  </a:lnTo>
                  <a:lnTo>
                    <a:pt x="273" y="39"/>
                  </a:lnTo>
                  <a:lnTo>
                    <a:pt x="254" y="42"/>
                  </a:lnTo>
                  <a:lnTo>
                    <a:pt x="229" y="46"/>
                  </a:lnTo>
                  <a:lnTo>
                    <a:pt x="202" y="53"/>
                  </a:lnTo>
                  <a:lnTo>
                    <a:pt x="173" y="61"/>
                  </a:lnTo>
                  <a:lnTo>
                    <a:pt x="146" y="68"/>
                  </a:lnTo>
                  <a:lnTo>
                    <a:pt x="126" y="75"/>
                  </a:lnTo>
                  <a:lnTo>
                    <a:pt x="111" y="80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A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5" name="Freeform 80"/>
            <p:cNvSpPr>
              <a:spLocks/>
            </p:cNvSpPr>
            <p:nvPr/>
          </p:nvSpPr>
          <p:spPr bwMode="auto">
            <a:xfrm>
              <a:off x="3957" y="2279"/>
              <a:ext cx="77" cy="54"/>
            </a:xfrm>
            <a:custGeom>
              <a:avLst/>
              <a:gdLst>
                <a:gd name="T0" fmla="*/ 0 w 154"/>
                <a:gd name="T1" fmla="*/ 0 h 109"/>
                <a:gd name="T2" fmla="*/ 1 w 154"/>
                <a:gd name="T3" fmla="*/ 0 h 109"/>
                <a:gd name="T4" fmla="*/ 1 w 154"/>
                <a:gd name="T5" fmla="*/ 0 h 109"/>
                <a:gd name="T6" fmla="*/ 2 w 154"/>
                <a:gd name="T7" fmla="*/ 0 h 109"/>
                <a:gd name="T8" fmla="*/ 4 w 154"/>
                <a:gd name="T9" fmla="*/ 1 h 109"/>
                <a:gd name="T10" fmla="*/ 5 w 154"/>
                <a:gd name="T11" fmla="*/ 1 h 109"/>
                <a:gd name="T12" fmla="*/ 7 w 154"/>
                <a:gd name="T13" fmla="*/ 2 h 109"/>
                <a:gd name="T14" fmla="*/ 9 w 154"/>
                <a:gd name="T15" fmla="*/ 2 h 109"/>
                <a:gd name="T16" fmla="*/ 10 w 154"/>
                <a:gd name="T17" fmla="*/ 2 h 109"/>
                <a:gd name="T18" fmla="*/ 10 w 154"/>
                <a:gd name="T19" fmla="*/ 6 h 109"/>
                <a:gd name="T20" fmla="*/ 10 w 154"/>
                <a:gd name="T21" fmla="*/ 6 h 109"/>
                <a:gd name="T22" fmla="*/ 9 w 154"/>
                <a:gd name="T23" fmla="*/ 6 h 109"/>
                <a:gd name="T24" fmla="*/ 8 w 154"/>
                <a:gd name="T25" fmla="*/ 6 h 109"/>
                <a:gd name="T26" fmla="*/ 7 w 154"/>
                <a:gd name="T27" fmla="*/ 6 h 109"/>
                <a:gd name="T28" fmla="*/ 6 w 154"/>
                <a:gd name="T29" fmla="*/ 5 h 109"/>
                <a:gd name="T30" fmla="*/ 4 w 154"/>
                <a:gd name="T31" fmla="*/ 5 h 109"/>
                <a:gd name="T32" fmla="*/ 2 w 154"/>
                <a:gd name="T33" fmla="*/ 4 h 109"/>
                <a:gd name="T34" fmla="*/ 1 w 154"/>
                <a:gd name="T35" fmla="*/ 3 h 109"/>
                <a:gd name="T36" fmla="*/ 0 w 154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109"/>
                <a:gd name="T59" fmla="*/ 154 w 15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109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1" y="13"/>
                  </a:lnTo>
                  <a:lnTo>
                    <a:pt x="53" y="20"/>
                  </a:lnTo>
                  <a:lnTo>
                    <a:pt x="77" y="27"/>
                  </a:lnTo>
                  <a:lnTo>
                    <a:pt x="103" y="33"/>
                  </a:lnTo>
                  <a:lnTo>
                    <a:pt x="129" y="37"/>
                  </a:lnTo>
                  <a:lnTo>
                    <a:pt x="154" y="39"/>
                  </a:lnTo>
                  <a:lnTo>
                    <a:pt x="154" y="109"/>
                  </a:lnTo>
                  <a:lnTo>
                    <a:pt x="151" y="108"/>
                  </a:lnTo>
                  <a:lnTo>
                    <a:pt x="141" y="105"/>
                  </a:lnTo>
                  <a:lnTo>
                    <a:pt x="126" y="102"/>
                  </a:lnTo>
                  <a:lnTo>
                    <a:pt x="105" y="96"/>
                  </a:lnTo>
                  <a:lnTo>
                    <a:pt x="82" y="89"/>
                  </a:lnTo>
                  <a:lnTo>
                    <a:pt x="57" y="80"/>
                  </a:lnTo>
                  <a:lnTo>
                    <a:pt x="29" y="68"/>
                  </a:lnTo>
                  <a:lnTo>
                    <a:pt x="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6" name="Freeform 81"/>
            <p:cNvSpPr>
              <a:spLocks/>
            </p:cNvSpPr>
            <p:nvPr/>
          </p:nvSpPr>
          <p:spPr bwMode="auto">
            <a:xfrm>
              <a:off x="3977" y="1678"/>
              <a:ext cx="27" cy="116"/>
            </a:xfrm>
            <a:custGeom>
              <a:avLst/>
              <a:gdLst>
                <a:gd name="T0" fmla="*/ 2 w 56"/>
                <a:gd name="T1" fmla="*/ 1 h 231"/>
                <a:gd name="T2" fmla="*/ 2 w 56"/>
                <a:gd name="T3" fmla="*/ 1 h 231"/>
                <a:gd name="T4" fmla="*/ 1 w 56"/>
                <a:gd name="T5" fmla="*/ 2 h 231"/>
                <a:gd name="T6" fmla="*/ 1 w 56"/>
                <a:gd name="T7" fmla="*/ 3 h 231"/>
                <a:gd name="T8" fmla="*/ 0 w 56"/>
                <a:gd name="T9" fmla="*/ 4 h 231"/>
                <a:gd name="T10" fmla="*/ 0 w 56"/>
                <a:gd name="T11" fmla="*/ 5 h 231"/>
                <a:gd name="T12" fmla="*/ 0 w 56"/>
                <a:gd name="T13" fmla="*/ 7 h 231"/>
                <a:gd name="T14" fmla="*/ 0 w 56"/>
                <a:gd name="T15" fmla="*/ 8 h 231"/>
                <a:gd name="T16" fmla="*/ 0 w 56"/>
                <a:gd name="T17" fmla="*/ 9 h 231"/>
                <a:gd name="T18" fmla="*/ 0 w 56"/>
                <a:gd name="T19" fmla="*/ 10 h 231"/>
                <a:gd name="T20" fmla="*/ 0 w 56"/>
                <a:gd name="T21" fmla="*/ 11 h 231"/>
                <a:gd name="T22" fmla="*/ 0 w 56"/>
                <a:gd name="T23" fmla="*/ 11 h 231"/>
                <a:gd name="T24" fmla="*/ 0 w 56"/>
                <a:gd name="T25" fmla="*/ 12 h 231"/>
                <a:gd name="T26" fmla="*/ 1 w 56"/>
                <a:gd name="T27" fmla="*/ 13 h 231"/>
                <a:gd name="T28" fmla="*/ 1 w 56"/>
                <a:gd name="T29" fmla="*/ 14 h 231"/>
                <a:gd name="T30" fmla="*/ 2 w 56"/>
                <a:gd name="T31" fmla="*/ 14 h 231"/>
                <a:gd name="T32" fmla="*/ 3 w 56"/>
                <a:gd name="T33" fmla="*/ 15 h 231"/>
                <a:gd name="T34" fmla="*/ 3 w 56"/>
                <a:gd name="T35" fmla="*/ 15 h 231"/>
                <a:gd name="T36" fmla="*/ 3 w 56"/>
                <a:gd name="T37" fmla="*/ 15 h 231"/>
                <a:gd name="T38" fmla="*/ 3 w 56"/>
                <a:gd name="T39" fmla="*/ 14 h 231"/>
                <a:gd name="T40" fmla="*/ 3 w 56"/>
                <a:gd name="T41" fmla="*/ 14 h 231"/>
                <a:gd name="T42" fmla="*/ 2 w 56"/>
                <a:gd name="T43" fmla="*/ 13 h 231"/>
                <a:gd name="T44" fmla="*/ 1 w 56"/>
                <a:gd name="T45" fmla="*/ 11 h 231"/>
                <a:gd name="T46" fmla="*/ 0 w 56"/>
                <a:gd name="T47" fmla="*/ 10 h 231"/>
                <a:gd name="T48" fmla="*/ 0 w 56"/>
                <a:gd name="T49" fmla="*/ 8 h 231"/>
                <a:gd name="T50" fmla="*/ 0 w 56"/>
                <a:gd name="T51" fmla="*/ 6 h 231"/>
                <a:gd name="T52" fmla="*/ 1 w 56"/>
                <a:gd name="T53" fmla="*/ 4 h 231"/>
                <a:gd name="T54" fmla="*/ 2 w 56"/>
                <a:gd name="T55" fmla="*/ 2 h 231"/>
                <a:gd name="T56" fmla="*/ 3 w 56"/>
                <a:gd name="T57" fmla="*/ 1 h 231"/>
                <a:gd name="T58" fmla="*/ 3 w 56"/>
                <a:gd name="T59" fmla="*/ 1 h 231"/>
                <a:gd name="T60" fmla="*/ 3 w 56"/>
                <a:gd name="T61" fmla="*/ 0 h 231"/>
                <a:gd name="T62" fmla="*/ 2 w 56"/>
                <a:gd name="T63" fmla="*/ 0 h 231"/>
                <a:gd name="T64" fmla="*/ 2 w 56"/>
                <a:gd name="T65" fmla="*/ 1 h 231"/>
                <a:gd name="T66" fmla="*/ 2 w 56"/>
                <a:gd name="T67" fmla="*/ 1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231"/>
                <a:gd name="T104" fmla="*/ 56 w 56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231">
                  <a:moveTo>
                    <a:pt x="45" y="1"/>
                  </a:moveTo>
                  <a:lnTo>
                    <a:pt x="35" y="16"/>
                  </a:lnTo>
                  <a:lnTo>
                    <a:pt x="26" y="32"/>
                  </a:lnTo>
                  <a:lnTo>
                    <a:pt x="19" y="47"/>
                  </a:lnTo>
                  <a:lnTo>
                    <a:pt x="13" y="63"/>
                  </a:lnTo>
                  <a:lnTo>
                    <a:pt x="7" y="80"/>
                  </a:lnTo>
                  <a:lnTo>
                    <a:pt x="4" y="98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7" y="175"/>
                  </a:lnTo>
                  <a:lnTo>
                    <a:pt x="13" y="190"/>
                  </a:lnTo>
                  <a:lnTo>
                    <a:pt x="20" y="202"/>
                  </a:lnTo>
                  <a:lnTo>
                    <a:pt x="28" y="215"/>
                  </a:lnTo>
                  <a:lnTo>
                    <a:pt x="38" y="224"/>
                  </a:lnTo>
                  <a:lnTo>
                    <a:pt x="50" y="231"/>
                  </a:lnTo>
                  <a:lnTo>
                    <a:pt x="52" y="231"/>
                  </a:lnTo>
                  <a:lnTo>
                    <a:pt x="55" y="228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35" y="199"/>
                  </a:lnTo>
                  <a:lnTo>
                    <a:pt x="22" y="172"/>
                  </a:lnTo>
                  <a:lnTo>
                    <a:pt x="14" y="145"/>
                  </a:lnTo>
                  <a:lnTo>
                    <a:pt x="12" y="115"/>
                  </a:lnTo>
                  <a:lnTo>
                    <a:pt x="15" y="85"/>
                  </a:lnTo>
                  <a:lnTo>
                    <a:pt x="22" y="56"/>
                  </a:lnTo>
                  <a:lnTo>
                    <a:pt x="34" y="28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7" name="Freeform 82"/>
            <p:cNvSpPr>
              <a:spLocks/>
            </p:cNvSpPr>
            <p:nvPr/>
          </p:nvSpPr>
          <p:spPr bwMode="auto">
            <a:xfrm>
              <a:off x="4225" y="1755"/>
              <a:ext cx="74" cy="113"/>
            </a:xfrm>
            <a:custGeom>
              <a:avLst/>
              <a:gdLst>
                <a:gd name="T0" fmla="*/ 2 w 148"/>
                <a:gd name="T1" fmla="*/ 3 h 227"/>
                <a:gd name="T2" fmla="*/ 3 w 148"/>
                <a:gd name="T3" fmla="*/ 2 h 227"/>
                <a:gd name="T4" fmla="*/ 3 w 148"/>
                <a:gd name="T5" fmla="*/ 2 h 227"/>
                <a:gd name="T6" fmla="*/ 4 w 148"/>
                <a:gd name="T7" fmla="*/ 1 h 227"/>
                <a:gd name="T8" fmla="*/ 4 w 148"/>
                <a:gd name="T9" fmla="*/ 1 h 227"/>
                <a:gd name="T10" fmla="*/ 5 w 148"/>
                <a:gd name="T11" fmla="*/ 0 h 227"/>
                <a:gd name="T12" fmla="*/ 6 w 148"/>
                <a:gd name="T13" fmla="*/ 0 h 227"/>
                <a:gd name="T14" fmla="*/ 6 w 148"/>
                <a:gd name="T15" fmla="*/ 0 h 227"/>
                <a:gd name="T16" fmla="*/ 7 w 148"/>
                <a:gd name="T17" fmla="*/ 1 h 227"/>
                <a:gd name="T18" fmla="*/ 8 w 148"/>
                <a:gd name="T19" fmla="*/ 2 h 227"/>
                <a:gd name="T20" fmla="*/ 8 w 148"/>
                <a:gd name="T21" fmla="*/ 2 h 227"/>
                <a:gd name="T22" fmla="*/ 8 w 148"/>
                <a:gd name="T23" fmla="*/ 3 h 227"/>
                <a:gd name="T24" fmla="*/ 9 w 148"/>
                <a:gd name="T25" fmla="*/ 4 h 227"/>
                <a:gd name="T26" fmla="*/ 9 w 148"/>
                <a:gd name="T27" fmla="*/ 6 h 227"/>
                <a:gd name="T28" fmla="*/ 8 w 148"/>
                <a:gd name="T29" fmla="*/ 7 h 227"/>
                <a:gd name="T30" fmla="*/ 8 w 148"/>
                <a:gd name="T31" fmla="*/ 9 h 227"/>
                <a:gd name="T32" fmla="*/ 7 w 148"/>
                <a:gd name="T33" fmla="*/ 10 h 227"/>
                <a:gd name="T34" fmla="*/ 5 w 148"/>
                <a:gd name="T35" fmla="*/ 11 h 227"/>
                <a:gd name="T36" fmla="*/ 4 w 148"/>
                <a:gd name="T37" fmla="*/ 11 h 227"/>
                <a:gd name="T38" fmla="*/ 2 w 148"/>
                <a:gd name="T39" fmla="*/ 12 h 227"/>
                <a:gd name="T40" fmla="*/ 1 w 148"/>
                <a:gd name="T41" fmla="*/ 13 h 227"/>
                <a:gd name="T42" fmla="*/ 1 w 148"/>
                <a:gd name="T43" fmla="*/ 13 h 227"/>
                <a:gd name="T44" fmla="*/ 0 w 148"/>
                <a:gd name="T45" fmla="*/ 13 h 227"/>
                <a:gd name="T46" fmla="*/ 1 w 148"/>
                <a:gd name="T47" fmla="*/ 14 h 227"/>
                <a:gd name="T48" fmla="*/ 1 w 148"/>
                <a:gd name="T49" fmla="*/ 14 h 227"/>
                <a:gd name="T50" fmla="*/ 3 w 148"/>
                <a:gd name="T51" fmla="*/ 13 h 227"/>
                <a:gd name="T52" fmla="*/ 5 w 148"/>
                <a:gd name="T53" fmla="*/ 12 h 227"/>
                <a:gd name="T54" fmla="*/ 6 w 148"/>
                <a:gd name="T55" fmla="*/ 11 h 227"/>
                <a:gd name="T56" fmla="*/ 8 w 148"/>
                <a:gd name="T57" fmla="*/ 10 h 227"/>
                <a:gd name="T58" fmla="*/ 9 w 148"/>
                <a:gd name="T59" fmla="*/ 9 h 227"/>
                <a:gd name="T60" fmla="*/ 9 w 148"/>
                <a:gd name="T61" fmla="*/ 7 h 227"/>
                <a:gd name="T62" fmla="*/ 10 w 148"/>
                <a:gd name="T63" fmla="*/ 5 h 227"/>
                <a:gd name="T64" fmla="*/ 9 w 148"/>
                <a:gd name="T65" fmla="*/ 3 h 227"/>
                <a:gd name="T66" fmla="*/ 9 w 148"/>
                <a:gd name="T67" fmla="*/ 2 h 227"/>
                <a:gd name="T68" fmla="*/ 9 w 148"/>
                <a:gd name="T69" fmla="*/ 2 h 227"/>
                <a:gd name="T70" fmla="*/ 8 w 148"/>
                <a:gd name="T71" fmla="*/ 1 h 227"/>
                <a:gd name="T72" fmla="*/ 8 w 148"/>
                <a:gd name="T73" fmla="*/ 1 h 227"/>
                <a:gd name="T74" fmla="*/ 8 w 148"/>
                <a:gd name="T75" fmla="*/ 0 h 227"/>
                <a:gd name="T76" fmla="*/ 7 w 148"/>
                <a:gd name="T77" fmla="*/ 0 h 227"/>
                <a:gd name="T78" fmla="*/ 6 w 148"/>
                <a:gd name="T79" fmla="*/ 0 h 227"/>
                <a:gd name="T80" fmla="*/ 6 w 148"/>
                <a:gd name="T81" fmla="*/ 0 h 227"/>
                <a:gd name="T82" fmla="*/ 5 w 148"/>
                <a:gd name="T83" fmla="*/ 0 h 227"/>
                <a:gd name="T84" fmla="*/ 4 w 148"/>
                <a:gd name="T85" fmla="*/ 0 h 227"/>
                <a:gd name="T86" fmla="*/ 4 w 148"/>
                <a:gd name="T87" fmla="*/ 0 h 227"/>
                <a:gd name="T88" fmla="*/ 3 w 148"/>
                <a:gd name="T89" fmla="*/ 1 h 227"/>
                <a:gd name="T90" fmla="*/ 3 w 148"/>
                <a:gd name="T91" fmla="*/ 1 h 227"/>
                <a:gd name="T92" fmla="*/ 3 w 148"/>
                <a:gd name="T93" fmla="*/ 2 h 227"/>
                <a:gd name="T94" fmla="*/ 2 w 148"/>
                <a:gd name="T95" fmla="*/ 3 h 227"/>
                <a:gd name="T96" fmla="*/ 2 w 148"/>
                <a:gd name="T97" fmla="*/ 3 h 227"/>
                <a:gd name="T98" fmla="*/ 2 w 148"/>
                <a:gd name="T99" fmla="*/ 3 h 227"/>
                <a:gd name="T100" fmla="*/ 2 w 148"/>
                <a:gd name="T101" fmla="*/ 3 h 227"/>
                <a:gd name="T102" fmla="*/ 2 w 148"/>
                <a:gd name="T103" fmla="*/ 3 h 227"/>
                <a:gd name="T104" fmla="*/ 2 w 148"/>
                <a:gd name="T105" fmla="*/ 3 h 227"/>
                <a:gd name="T106" fmla="*/ 2 w 148"/>
                <a:gd name="T107" fmla="*/ 3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27"/>
                <a:gd name="T164" fmla="*/ 148 w 148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27">
                  <a:moveTo>
                    <a:pt x="26" y="59"/>
                  </a:moveTo>
                  <a:lnTo>
                    <a:pt x="33" y="46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61" y="16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4"/>
                  </a:lnTo>
                  <a:lnTo>
                    <a:pt x="109" y="24"/>
                  </a:lnTo>
                  <a:lnTo>
                    <a:pt x="116" y="34"/>
                  </a:lnTo>
                  <a:lnTo>
                    <a:pt x="122" y="46"/>
                  </a:lnTo>
                  <a:lnTo>
                    <a:pt x="126" y="59"/>
                  </a:lnTo>
                  <a:lnTo>
                    <a:pt x="130" y="70"/>
                  </a:lnTo>
                  <a:lnTo>
                    <a:pt x="133" y="100"/>
                  </a:lnTo>
                  <a:lnTo>
                    <a:pt x="128" y="124"/>
                  </a:lnTo>
                  <a:lnTo>
                    <a:pt x="115" y="146"/>
                  </a:lnTo>
                  <a:lnTo>
                    <a:pt x="98" y="164"/>
                  </a:lnTo>
                  <a:lnTo>
                    <a:pt x="77" y="179"/>
                  </a:lnTo>
                  <a:lnTo>
                    <a:pt x="53" y="191"/>
                  </a:lnTo>
                  <a:lnTo>
                    <a:pt x="29" y="203"/>
                  </a:lnTo>
                  <a:lnTo>
                    <a:pt x="6" y="213"/>
                  </a:lnTo>
                  <a:lnTo>
                    <a:pt x="2" y="217"/>
                  </a:lnTo>
                  <a:lnTo>
                    <a:pt x="0" y="221"/>
                  </a:lnTo>
                  <a:lnTo>
                    <a:pt x="1" y="226"/>
                  </a:lnTo>
                  <a:lnTo>
                    <a:pt x="6" y="227"/>
                  </a:lnTo>
                  <a:lnTo>
                    <a:pt x="35" y="220"/>
                  </a:lnTo>
                  <a:lnTo>
                    <a:pt x="65" y="207"/>
                  </a:lnTo>
                  <a:lnTo>
                    <a:pt x="92" y="191"/>
                  </a:lnTo>
                  <a:lnTo>
                    <a:pt x="115" y="170"/>
                  </a:lnTo>
                  <a:lnTo>
                    <a:pt x="132" y="147"/>
                  </a:lnTo>
                  <a:lnTo>
                    <a:pt x="144" y="120"/>
                  </a:lnTo>
                  <a:lnTo>
                    <a:pt x="148" y="90"/>
                  </a:lnTo>
                  <a:lnTo>
                    <a:pt x="143" y="56"/>
                  </a:lnTo>
                  <a:lnTo>
                    <a:pt x="139" y="47"/>
                  </a:lnTo>
                  <a:lnTo>
                    <a:pt x="134" y="38"/>
                  </a:lnTo>
                  <a:lnTo>
                    <a:pt x="128" y="28"/>
                  </a:lnTo>
                  <a:lnTo>
                    <a:pt x="121" y="18"/>
                  </a:lnTo>
                  <a:lnTo>
                    <a:pt x="113" y="10"/>
                  </a:lnTo>
                  <a:lnTo>
                    <a:pt x="103" y="5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41" y="30"/>
                  </a:lnTo>
                  <a:lnTo>
                    <a:pt x="35" y="39"/>
                  </a:lnTo>
                  <a:lnTo>
                    <a:pt x="30" y="49"/>
                  </a:lnTo>
                  <a:lnTo>
                    <a:pt x="25" y="59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8" name="Freeform 83"/>
            <p:cNvSpPr>
              <a:spLocks/>
            </p:cNvSpPr>
            <p:nvPr/>
          </p:nvSpPr>
          <p:spPr bwMode="auto">
            <a:xfrm>
              <a:off x="4078" y="1616"/>
              <a:ext cx="139" cy="51"/>
            </a:xfrm>
            <a:custGeom>
              <a:avLst/>
              <a:gdLst>
                <a:gd name="T0" fmla="*/ 14 w 279"/>
                <a:gd name="T1" fmla="*/ 6 h 103"/>
                <a:gd name="T2" fmla="*/ 14 w 279"/>
                <a:gd name="T3" fmla="*/ 5 h 103"/>
                <a:gd name="T4" fmla="*/ 15 w 279"/>
                <a:gd name="T5" fmla="*/ 5 h 103"/>
                <a:gd name="T6" fmla="*/ 16 w 279"/>
                <a:gd name="T7" fmla="*/ 4 h 103"/>
                <a:gd name="T8" fmla="*/ 17 w 279"/>
                <a:gd name="T9" fmla="*/ 3 h 103"/>
                <a:gd name="T10" fmla="*/ 17 w 279"/>
                <a:gd name="T11" fmla="*/ 2 h 103"/>
                <a:gd name="T12" fmla="*/ 17 w 279"/>
                <a:gd name="T13" fmla="*/ 1 h 103"/>
                <a:gd name="T14" fmla="*/ 17 w 279"/>
                <a:gd name="T15" fmla="*/ 1 h 103"/>
                <a:gd name="T16" fmla="*/ 15 w 279"/>
                <a:gd name="T17" fmla="*/ 0 h 103"/>
                <a:gd name="T18" fmla="*/ 14 w 279"/>
                <a:gd name="T19" fmla="*/ 0 h 103"/>
                <a:gd name="T20" fmla="*/ 13 w 279"/>
                <a:gd name="T21" fmla="*/ 0 h 103"/>
                <a:gd name="T22" fmla="*/ 12 w 279"/>
                <a:gd name="T23" fmla="*/ 0 h 103"/>
                <a:gd name="T24" fmla="*/ 11 w 279"/>
                <a:gd name="T25" fmla="*/ 0 h 103"/>
                <a:gd name="T26" fmla="*/ 10 w 279"/>
                <a:gd name="T27" fmla="*/ 0 h 103"/>
                <a:gd name="T28" fmla="*/ 9 w 279"/>
                <a:gd name="T29" fmla="*/ 0 h 103"/>
                <a:gd name="T30" fmla="*/ 8 w 279"/>
                <a:gd name="T31" fmla="*/ 0 h 103"/>
                <a:gd name="T32" fmla="*/ 7 w 279"/>
                <a:gd name="T33" fmla="*/ 0 h 103"/>
                <a:gd name="T34" fmla="*/ 6 w 279"/>
                <a:gd name="T35" fmla="*/ 0 h 103"/>
                <a:gd name="T36" fmla="*/ 5 w 279"/>
                <a:gd name="T37" fmla="*/ 1 h 103"/>
                <a:gd name="T38" fmla="*/ 4 w 279"/>
                <a:gd name="T39" fmla="*/ 1 h 103"/>
                <a:gd name="T40" fmla="*/ 3 w 279"/>
                <a:gd name="T41" fmla="*/ 1 h 103"/>
                <a:gd name="T42" fmla="*/ 2 w 279"/>
                <a:gd name="T43" fmla="*/ 2 h 103"/>
                <a:gd name="T44" fmla="*/ 2 w 279"/>
                <a:gd name="T45" fmla="*/ 2 h 103"/>
                <a:gd name="T46" fmla="*/ 1 w 279"/>
                <a:gd name="T47" fmla="*/ 2 h 103"/>
                <a:gd name="T48" fmla="*/ 0 w 279"/>
                <a:gd name="T49" fmla="*/ 3 h 103"/>
                <a:gd name="T50" fmla="*/ 0 w 279"/>
                <a:gd name="T51" fmla="*/ 3 h 103"/>
                <a:gd name="T52" fmla="*/ 0 w 279"/>
                <a:gd name="T53" fmla="*/ 3 h 103"/>
                <a:gd name="T54" fmla="*/ 0 w 279"/>
                <a:gd name="T55" fmla="*/ 3 h 103"/>
                <a:gd name="T56" fmla="*/ 0 w 279"/>
                <a:gd name="T57" fmla="*/ 3 h 103"/>
                <a:gd name="T58" fmla="*/ 1 w 279"/>
                <a:gd name="T59" fmla="*/ 3 h 103"/>
                <a:gd name="T60" fmla="*/ 2 w 279"/>
                <a:gd name="T61" fmla="*/ 2 h 103"/>
                <a:gd name="T62" fmla="*/ 3 w 279"/>
                <a:gd name="T63" fmla="*/ 2 h 103"/>
                <a:gd name="T64" fmla="*/ 4 w 279"/>
                <a:gd name="T65" fmla="*/ 2 h 103"/>
                <a:gd name="T66" fmla="*/ 6 w 279"/>
                <a:gd name="T67" fmla="*/ 1 h 103"/>
                <a:gd name="T68" fmla="*/ 7 w 279"/>
                <a:gd name="T69" fmla="*/ 1 h 103"/>
                <a:gd name="T70" fmla="*/ 8 w 279"/>
                <a:gd name="T71" fmla="*/ 1 h 103"/>
                <a:gd name="T72" fmla="*/ 9 w 279"/>
                <a:gd name="T73" fmla="*/ 1 h 103"/>
                <a:gd name="T74" fmla="*/ 10 w 279"/>
                <a:gd name="T75" fmla="*/ 1 h 103"/>
                <a:gd name="T76" fmla="*/ 10 w 279"/>
                <a:gd name="T77" fmla="*/ 1 h 103"/>
                <a:gd name="T78" fmla="*/ 11 w 279"/>
                <a:gd name="T79" fmla="*/ 1 h 103"/>
                <a:gd name="T80" fmla="*/ 11 w 279"/>
                <a:gd name="T81" fmla="*/ 1 h 103"/>
                <a:gd name="T82" fmla="*/ 12 w 279"/>
                <a:gd name="T83" fmla="*/ 1 h 103"/>
                <a:gd name="T84" fmla="*/ 12 w 279"/>
                <a:gd name="T85" fmla="*/ 1 h 103"/>
                <a:gd name="T86" fmla="*/ 13 w 279"/>
                <a:gd name="T87" fmla="*/ 1 h 103"/>
                <a:gd name="T88" fmla="*/ 14 w 279"/>
                <a:gd name="T89" fmla="*/ 1 h 103"/>
                <a:gd name="T90" fmla="*/ 14 w 279"/>
                <a:gd name="T91" fmla="*/ 1 h 103"/>
                <a:gd name="T92" fmla="*/ 14 w 279"/>
                <a:gd name="T93" fmla="*/ 1 h 103"/>
                <a:gd name="T94" fmla="*/ 15 w 279"/>
                <a:gd name="T95" fmla="*/ 1 h 103"/>
                <a:gd name="T96" fmla="*/ 15 w 279"/>
                <a:gd name="T97" fmla="*/ 2 h 103"/>
                <a:gd name="T98" fmla="*/ 16 w 279"/>
                <a:gd name="T99" fmla="*/ 2 h 103"/>
                <a:gd name="T100" fmla="*/ 16 w 279"/>
                <a:gd name="T101" fmla="*/ 3 h 103"/>
                <a:gd name="T102" fmla="*/ 16 w 279"/>
                <a:gd name="T103" fmla="*/ 3 h 103"/>
                <a:gd name="T104" fmla="*/ 16 w 279"/>
                <a:gd name="T105" fmla="*/ 4 h 103"/>
                <a:gd name="T106" fmla="*/ 15 w 279"/>
                <a:gd name="T107" fmla="*/ 4 h 103"/>
                <a:gd name="T108" fmla="*/ 15 w 279"/>
                <a:gd name="T109" fmla="*/ 5 h 103"/>
                <a:gd name="T110" fmla="*/ 14 w 279"/>
                <a:gd name="T111" fmla="*/ 5 h 103"/>
                <a:gd name="T112" fmla="*/ 14 w 279"/>
                <a:gd name="T113" fmla="*/ 6 h 103"/>
                <a:gd name="T114" fmla="*/ 14 w 279"/>
                <a:gd name="T115" fmla="*/ 6 h 103"/>
                <a:gd name="T116" fmla="*/ 14 w 279"/>
                <a:gd name="T117" fmla="*/ 6 h 103"/>
                <a:gd name="T118" fmla="*/ 14 w 279"/>
                <a:gd name="T119" fmla="*/ 6 h 103"/>
                <a:gd name="T120" fmla="*/ 14 w 279"/>
                <a:gd name="T121" fmla="*/ 6 h 103"/>
                <a:gd name="T122" fmla="*/ 14 w 279"/>
                <a:gd name="T123" fmla="*/ 6 h 1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9"/>
                <a:gd name="T187" fmla="*/ 0 h 103"/>
                <a:gd name="T188" fmla="*/ 279 w 279"/>
                <a:gd name="T189" fmla="*/ 103 h 1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9" h="103">
                  <a:moveTo>
                    <a:pt x="227" y="102"/>
                  </a:moveTo>
                  <a:lnTo>
                    <a:pt x="237" y="94"/>
                  </a:lnTo>
                  <a:lnTo>
                    <a:pt x="249" y="83"/>
                  </a:lnTo>
                  <a:lnTo>
                    <a:pt x="262" y="70"/>
                  </a:lnTo>
                  <a:lnTo>
                    <a:pt x="272" y="57"/>
                  </a:lnTo>
                  <a:lnTo>
                    <a:pt x="278" y="43"/>
                  </a:lnTo>
                  <a:lnTo>
                    <a:pt x="279" y="29"/>
                  </a:lnTo>
                  <a:lnTo>
                    <a:pt x="272" y="17"/>
                  </a:lnTo>
                  <a:lnTo>
                    <a:pt x="255" y="9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6" y="1"/>
                  </a:lnTo>
                  <a:lnTo>
                    <a:pt x="190" y="0"/>
                  </a:lnTo>
                  <a:lnTo>
                    <a:pt x="174" y="1"/>
                  </a:lnTo>
                  <a:lnTo>
                    <a:pt x="158" y="2"/>
                  </a:lnTo>
                  <a:lnTo>
                    <a:pt x="142" y="5"/>
                  </a:lnTo>
                  <a:lnTo>
                    <a:pt x="126" y="8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78" y="21"/>
                  </a:lnTo>
                  <a:lnTo>
                    <a:pt x="63" y="27"/>
                  </a:lnTo>
                  <a:lnTo>
                    <a:pt x="47" y="32"/>
                  </a:lnTo>
                  <a:lnTo>
                    <a:pt x="32" y="39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4" y="58"/>
                  </a:lnTo>
                  <a:lnTo>
                    <a:pt x="22" y="52"/>
                  </a:lnTo>
                  <a:lnTo>
                    <a:pt x="40" y="46"/>
                  </a:lnTo>
                  <a:lnTo>
                    <a:pt x="59" y="42"/>
                  </a:lnTo>
                  <a:lnTo>
                    <a:pt x="77" y="36"/>
                  </a:lnTo>
                  <a:lnTo>
                    <a:pt x="97" y="31"/>
                  </a:lnTo>
                  <a:lnTo>
                    <a:pt x="115" y="28"/>
                  </a:lnTo>
                  <a:lnTo>
                    <a:pt x="135" y="24"/>
                  </a:lnTo>
                  <a:lnTo>
                    <a:pt x="154" y="22"/>
                  </a:lnTo>
                  <a:lnTo>
                    <a:pt x="164" y="22"/>
                  </a:lnTo>
                  <a:lnTo>
                    <a:pt x="172" y="22"/>
                  </a:lnTo>
                  <a:lnTo>
                    <a:pt x="181" y="22"/>
                  </a:lnTo>
                  <a:lnTo>
                    <a:pt x="190" y="23"/>
                  </a:lnTo>
                  <a:lnTo>
                    <a:pt x="198" y="24"/>
                  </a:lnTo>
                  <a:lnTo>
                    <a:pt x="207" y="26"/>
                  </a:lnTo>
                  <a:lnTo>
                    <a:pt x="215" y="27"/>
                  </a:lnTo>
                  <a:lnTo>
                    <a:pt x="225" y="28"/>
                  </a:lnTo>
                  <a:lnTo>
                    <a:pt x="230" y="28"/>
                  </a:lnTo>
                  <a:lnTo>
                    <a:pt x="237" y="29"/>
                  </a:lnTo>
                  <a:lnTo>
                    <a:pt x="244" y="31"/>
                  </a:lnTo>
                  <a:lnTo>
                    <a:pt x="250" y="34"/>
                  </a:lnTo>
                  <a:lnTo>
                    <a:pt x="262" y="41"/>
                  </a:lnTo>
                  <a:lnTo>
                    <a:pt x="266" y="50"/>
                  </a:lnTo>
                  <a:lnTo>
                    <a:pt x="264" y="59"/>
                  </a:lnTo>
                  <a:lnTo>
                    <a:pt x="258" y="69"/>
                  </a:lnTo>
                  <a:lnTo>
                    <a:pt x="249" y="79"/>
                  </a:lnTo>
                  <a:lnTo>
                    <a:pt x="240" y="88"/>
                  </a:lnTo>
                  <a:lnTo>
                    <a:pt x="230" y="95"/>
                  </a:lnTo>
                  <a:lnTo>
                    <a:pt x="225" y="99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6" y="103"/>
                  </a:lnTo>
                  <a:lnTo>
                    <a:pt x="227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79" name="Freeform 84"/>
            <p:cNvSpPr>
              <a:spLocks/>
            </p:cNvSpPr>
            <p:nvPr/>
          </p:nvSpPr>
          <p:spPr bwMode="auto">
            <a:xfrm>
              <a:off x="4019" y="1605"/>
              <a:ext cx="27" cy="57"/>
            </a:xfrm>
            <a:custGeom>
              <a:avLst/>
              <a:gdLst>
                <a:gd name="T0" fmla="*/ 3 w 56"/>
                <a:gd name="T1" fmla="*/ 7 h 113"/>
                <a:gd name="T2" fmla="*/ 2 w 56"/>
                <a:gd name="T3" fmla="*/ 7 h 113"/>
                <a:gd name="T4" fmla="*/ 2 w 56"/>
                <a:gd name="T5" fmla="*/ 7 h 113"/>
                <a:gd name="T6" fmla="*/ 2 w 56"/>
                <a:gd name="T7" fmla="*/ 7 h 113"/>
                <a:gd name="T8" fmla="*/ 1 w 56"/>
                <a:gd name="T9" fmla="*/ 6 h 113"/>
                <a:gd name="T10" fmla="*/ 1 w 56"/>
                <a:gd name="T11" fmla="*/ 6 h 113"/>
                <a:gd name="T12" fmla="*/ 1 w 56"/>
                <a:gd name="T13" fmla="*/ 6 h 113"/>
                <a:gd name="T14" fmla="*/ 1 w 56"/>
                <a:gd name="T15" fmla="*/ 5 h 113"/>
                <a:gd name="T16" fmla="*/ 0 w 56"/>
                <a:gd name="T17" fmla="*/ 5 h 113"/>
                <a:gd name="T18" fmla="*/ 0 w 56"/>
                <a:gd name="T19" fmla="*/ 4 h 113"/>
                <a:gd name="T20" fmla="*/ 0 w 56"/>
                <a:gd name="T21" fmla="*/ 3 h 113"/>
                <a:gd name="T22" fmla="*/ 0 w 56"/>
                <a:gd name="T23" fmla="*/ 2 h 113"/>
                <a:gd name="T24" fmla="*/ 1 w 56"/>
                <a:gd name="T25" fmla="*/ 1 h 113"/>
                <a:gd name="T26" fmla="*/ 1 w 56"/>
                <a:gd name="T27" fmla="*/ 1 h 113"/>
                <a:gd name="T28" fmla="*/ 1 w 56"/>
                <a:gd name="T29" fmla="*/ 0 h 113"/>
                <a:gd name="T30" fmla="*/ 0 w 56"/>
                <a:gd name="T31" fmla="*/ 0 h 113"/>
                <a:gd name="T32" fmla="*/ 0 w 56"/>
                <a:gd name="T33" fmla="*/ 1 h 113"/>
                <a:gd name="T34" fmla="*/ 0 w 56"/>
                <a:gd name="T35" fmla="*/ 2 h 113"/>
                <a:gd name="T36" fmla="*/ 0 w 56"/>
                <a:gd name="T37" fmla="*/ 3 h 113"/>
                <a:gd name="T38" fmla="*/ 0 w 56"/>
                <a:gd name="T39" fmla="*/ 4 h 113"/>
                <a:gd name="T40" fmla="*/ 0 w 56"/>
                <a:gd name="T41" fmla="*/ 5 h 113"/>
                <a:gd name="T42" fmla="*/ 0 w 56"/>
                <a:gd name="T43" fmla="*/ 6 h 113"/>
                <a:gd name="T44" fmla="*/ 1 w 56"/>
                <a:gd name="T45" fmla="*/ 6 h 113"/>
                <a:gd name="T46" fmla="*/ 2 w 56"/>
                <a:gd name="T47" fmla="*/ 7 h 113"/>
                <a:gd name="T48" fmla="*/ 3 w 56"/>
                <a:gd name="T49" fmla="*/ 8 h 113"/>
                <a:gd name="T50" fmla="*/ 3 w 56"/>
                <a:gd name="T51" fmla="*/ 8 h 113"/>
                <a:gd name="T52" fmla="*/ 3 w 56"/>
                <a:gd name="T53" fmla="*/ 7 h 113"/>
                <a:gd name="T54" fmla="*/ 3 w 56"/>
                <a:gd name="T55" fmla="*/ 7 h 113"/>
                <a:gd name="T56" fmla="*/ 3 w 56"/>
                <a:gd name="T57" fmla="*/ 7 h 113"/>
                <a:gd name="T58" fmla="*/ 3 w 56"/>
                <a:gd name="T59" fmla="*/ 7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113"/>
                <a:gd name="T92" fmla="*/ 56 w 56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113">
                  <a:moveTo>
                    <a:pt x="55" y="110"/>
                  </a:moveTo>
                  <a:lnTo>
                    <a:pt x="48" y="106"/>
                  </a:lnTo>
                  <a:lnTo>
                    <a:pt x="42" y="102"/>
                  </a:lnTo>
                  <a:lnTo>
                    <a:pt x="37" y="97"/>
                  </a:lnTo>
                  <a:lnTo>
                    <a:pt x="32" y="92"/>
                  </a:lnTo>
                  <a:lnTo>
                    <a:pt x="27" y="88"/>
                  </a:lnTo>
                  <a:lnTo>
                    <a:pt x="24" y="82"/>
                  </a:lnTo>
                  <a:lnTo>
                    <a:pt x="19" y="75"/>
                  </a:lnTo>
                  <a:lnTo>
                    <a:pt x="15" y="69"/>
                  </a:lnTo>
                  <a:lnTo>
                    <a:pt x="10" y="53"/>
                  </a:lnTo>
                  <a:lnTo>
                    <a:pt x="9" y="37"/>
                  </a:lnTo>
                  <a:lnTo>
                    <a:pt x="13" y="22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12" y="82"/>
                  </a:lnTo>
                  <a:lnTo>
                    <a:pt x="22" y="96"/>
                  </a:lnTo>
                  <a:lnTo>
                    <a:pt x="36" y="106"/>
                  </a:lnTo>
                  <a:lnTo>
                    <a:pt x="53" y="113"/>
                  </a:lnTo>
                  <a:lnTo>
                    <a:pt x="55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0" name="Freeform 85"/>
            <p:cNvSpPr>
              <a:spLocks/>
            </p:cNvSpPr>
            <p:nvPr/>
          </p:nvSpPr>
          <p:spPr bwMode="auto">
            <a:xfrm>
              <a:off x="3989" y="1610"/>
              <a:ext cx="37" cy="52"/>
            </a:xfrm>
            <a:custGeom>
              <a:avLst/>
              <a:gdLst>
                <a:gd name="T0" fmla="*/ 5 w 73"/>
                <a:gd name="T1" fmla="*/ 7 h 104"/>
                <a:gd name="T2" fmla="*/ 5 w 73"/>
                <a:gd name="T3" fmla="*/ 7 h 104"/>
                <a:gd name="T4" fmla="*/ 4 w 73"/>
                <a:gd name="T5" fmla="*/ 6 h 104"/>
                <a:gd name="T6" fmla="*/ 4 w 73"/>
                <a:gd name="T7" fmla="*/ 6 h 104"/>
                <a:gd name="T8" fmla="*/ 4 w 73"/>
                <a:gd name="T9" fmla="*/ 6 h 104"/>
                <a:gd name="T10" fmla="*/ 4 w 73"/>
                <a:gd name="T11" fmla="*/ 5 h 104"/>
                <a:gd name="T12" fmla="*/ 3 w 73"/>
                <a:gd name="T13" fmla="*/ 5 h 104"/>
                <a:gd name="T14" fmla="*/ 3 w 73"/>
                <a:gd name="T15" fmla="*/ 5 h 104"/>
                <a:gd name="T16" fmla="*/ 3 w 73"/>
                <a:gd name="T17" fmla="*/ 4 h 104"/>
                <a:gd name="T18" fmla="*/ 2 w 73"/>
                <a:gd name="T19" fmla="*/ 3 h 104"/>
                <a:gd name="T20" fmla="*/ 2 w 73"/>
                <a:gd name="T21" fmla="*/ 3 h 104"/>
                <a:gd name="T22" fmla="*/ 2 w 73"/>
                <a:gd name="T23" fmla="*/ 2 h 104"/>
                <a:gd name="T24" fmla="*/ 2 w 73"/>
                <a:gd name="T25" fmla="*/ 1 h 104"/>
                <a:gd name="T26" fmla="*/ 1 w 73"/>
                <a:gd name="T27" fmla="*/ 0 h 104"/>
                <a:gd name="T28" fmla="*/ 1 w 73"/>
                <a:gd name="T29" fmla="*/ 1 h 104"/>
                <a:gd name="T30" fmla="*/ 1 w 73"/>
                <a:gd name="T31" fmla="*/ 1 h 104"/>
                <a:gd name="T32" fmla="*/ 1 w 73"/>
                <a:gd name="T33" fmla="*/ 1 h 104"/>
                <a:gd name="T34" fmla="*/ 0 w 73"/>
                <a:gd name="T35" fmla="*/ 2 h 104"/>
                <a:gd name="T36" fmla="*/ 1 w 73"/>
                <a:gd name="T37" fmla="*/ 3 h 104"/>
                <a:gd name="T38" fmla="*/ 1 w 73"/>
                <a:gd name="T39" fmla="*/ 4 h 104"/>
                <a:gd name="T40" fmla="*/ 2 w 73"/>
                <a:gd name="T41" fmla="*/ 5 h 104"/>
                <a:gd name="T42" fmla="*/ 2 w 73"/>
                <a:gd name="T43" fmla="*/ 5 h 104"/>
                <a:gd name="T44" fmla="*/ 3 w 73"/>
                <a:gd name="T45" fmla="*/ 6 h 104"/>
                <a:gd name="T46" fmla="*/ 4 w 73"/>
                <a:gd name="T47" fmla="*/ 7 h 104"/>
                <a:gd name="T48" fmla="*/ 5 w 73"/>
                <a:gd name="T49" fmla="*/ 7 h 104"/>
                <a:gd name="T50" fmla="*/ 5 w 73"/>
                <a:gd name="T51" fmla="*/ 7 h 104"/>
                <a:gd name="T52" fmla="*/ 5 w 73"/>
                <a:gd name="T53" fmla="*/ 7 h 104"/>
                <a:gd name="T54" fmla="*/ 5 w 73"/>
                <a:gd name="T55" fmla="*/ 7 h 104"/>
                <a:gd name="T56" fmla="*/ 5 w 73"/>
                <a:gd name="T57" fmla="*/ 7 h 104"/>
                <a:gd name="T58" fmla="*/ 5 w 73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104"/>
                <a:gd name="T92" fmla="*/ 73 w 73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104">
                  <a:moveTo>
                    <a:pt x="73" y="103"/>
                  </a:moveTo>
                  <a:lnTo>
                    <a:pt x="69" y="97"/>
                  </a:lnTo>
                  <a:lnTo>
                    <a:pt x="64" y="93"/>
                  </a:lnTo>
                  <a:lnTo>
                    <a:pt x="60" y="87"/>
                  </a:lnTo>
                  <a:lnTo>
                    <a:pt x="54" y="81"/>
                  </a:lnTo>
                  <a:lnTo>
                    <a:pt x="49" y="77"/>
                  </a:lnTo>
                  <a:lnTo>
                    <a:pt x="45" y="71"/>
                  </a:lnTo>
                  <a:lnTo>
                    <a:pt x="39" y="66"/>
                  </a:lnTo>
                  <a:lnTo>
                    <a:pt x="34" y="61"/>
                  </a:lnTo>
                  <a:lnTo>
                    <a:pt x="26" y="47"/>
                  </a:lnTo>
                  <a:lnTo>
                    <a:pt x="22" y="33"/>
                  </a:lnTo>
                  <a:lnTo>
                    <a:pt x="19" y="19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7" y="53"/>
                  </a:lnTo>
                  <a:lnTo>
                    <a:pt x="17" y="66"/>
                  </a:lnTo>
                  <a:lnTo>
                    <a:pt x="30" y="78"/>
                  </a:lnTo>
                  <a:lnTo>
                    <a:pt x="45" y="88"/>
                  </a:lnTo>
                  <a:lnTo>
                    <a:pt x="58" y="97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1" name="Freeform 86"/>
            <p:cNvSpPr>
              <a:spLocks/>
            </p:cNvSpPr>
            <p:nvPr/>
          </p:nvSpPr>
          <p:spPr bwMode="auto">
            <a:xfrm>
              <a:off x="3985" y="1578"/>
              <a:ext cx="215" cy="46"/>
            </a:xfrm>
            <a:custGeom>
              <a:avLst/>
              <a:gdLst>
                <a:gd name="T0" fmla="*/ 26 w 430"/>
                <a:gd name="T1" fmla="*/ 1 h 92"/>
                <a:gd name="T2" fmla="*/ 25 w 430"/>
                <a:gd name="T3" fmla="*/ 1 h 92"/>
                <a:gd name="T4" fmla="*/ 23 w 430"/>
                <a:gd name="T5" fmla="*/ 1 h 92"/>
                <a:gd name="T6" fmla="*/ 21 w 430"/>
                <a:gd name="T7" fmla="*/ 0 h 92"/>
                <a:gd name="T8" fmla="*/ 19 w 430"/>
                <a:gd name="T9" fmla="*/ 0 h 92"/>
                <a:gd name="T10" fmla="*/ 18 w 430"/>
                <a:gd name="T11" fmla="*/ 1 h 92"/>
                <a:gd name="T12" fmla="*/ 16 w 430"/>
                <a:gd name="T13" fmla="*/ 1 h 92"/>
                <a:gd name="T14" fmla="*/ 14 w 430"/>
                <a:gd name="T15" fmla="*/ 1 h 92"/>
                <a:gd name="T16" fmla="*/ 12 w 430"/>
                <a:gd name="T17" fmla="*/ 1 h 92"/>
                <a:gd name="T18" fmla="*/ 11 w 430"/>
                <a:gd name="T19" fmla="*/ 2 h 92"/>
                <a:gd name="T20" fmla="*/ 9 w 430"/>
                <a:gd name="T21" fmla="*/ 2 h 92"/>
                <a:gd name="T22" fmla="*/ 7 w 430"/>
                <a:gd name="T23" fmla="*/ 2 h 92"/>
                <a:gd name="T24" fmla="*/ 6 w 430"/>
                <a:gd name="T25" fmla="*/ 3 h 92"/>
                <a:gd name="T26" fmla="*/ 4 w 430"/>
                <a:gd name="T27" fmla="*/ 3 h 92"/>
                <a:gd name="T28" fmla="*/ 3 w 430"/>
                <a:gd name="T29" fmla="*/ 4 h 92"/>
                <a:gd name="T30" fmla="*/ 1 w 430"/>
                <a:gd name="T31" fmla="*/ 5 h 92"/>
                <a:gd name="T32" fmla="*/ 1 w 430"/>
                <a:gd name="T33" fmla="*/ 5 h 92"/>
                <a:gd name="T34" fmla="*/ 1 w 430"/>
                <a:gd name="T35" fmla="*/ 6 h 92"/>
                <a:gd name="T36" fmla="*/ 2 w 430"/>
                <a:gd name="T37" fmla="*/ 6 h 92"/>
                <a:gd name="T38" fmla="*/ 5 w 430"/>
                <a:gd name="T39" fmla="*/ 5 h 92"/>
                <a:gd name="T40" fmla="*/ 7 w 430"/>
                <a:gd name="T41" fmla="*/ 4 h 92"/>
                <a:gd name="T42" fmla="*/ 10 w 430"/>
                <a:gd name="T43" fmla="*/ 3 h 92"/>
                <a:gd name="T44" fmla="*/ 12 w 430"/>
                <a:gd name="T45" fmla="*/ 2 h 92"/>
                <a:gd name="T46" fmla="*/ 14 w 430"/>
                <a:gd name="T47" fmla="*/ 2 h 92"/>
                <a:gd name="T48" fmla="*/ 16 w 430"/>
                <a:gd name="T49" fmla="*/ 1 h 92"/>
                <a:gd name="T50" fmla="*/ 18 w 430"/>
                <a:gd name="T51" fmla="*/ 1 h 92"/>
                <a:gd name="T52" fmla="*/ 20 w 430"/>
                <a:gd name="T53" fmla="*/ 1 h 92"/>
                <a:gd name="T54" fmla="*/ 22 w 430"/>
                <a:gd name="T55" fmla="*/ 1 h 92"/>
                <a:gd name="T56" fmla="*/ 24 w 430"/>
                <a:gd name="T57" fmla="*/ 1 h 92"/>
                <a:gd name="T58" fmla="*/ 26 w 430"/>
                <a:gd name="T59" fmla="*/ 1 h 92"/>
                <a:gd name="T60" fmla="*/ 27 w 430"/>
                <a:gd name="T61" fmla="*/ 1 h 92"/>
                <a:gd name="T62" fmla="*/ 27 w 430"/>
                <a:gd name="T63" fmla="*/ 1 h 92"/>
                <a:gd name="T64" fmla="*/ 27 w 430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0"/>
                <a:gd name="T100" fmla="*/ 0 h 92"/>
                <a:gd name="T101" fmla="*/ 430 w 430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0" h="92">
                  <a:moveTo>
                    <a:pt x="430" y="16"/>
                  </a:moveTo>
                  <a:lnTo>
                    <a:pt x="416" y="13"/>
                  </a:lnTo>
                  <a:lnTo>
                    <a:pt x="403" y="9"/>
                  </a:lnTo>
                  <a:lnTo>
                    <a:pt x="389" y="6"/>
                  </a:lnTo>
                  <a:lnTo>
                    <a:pt x="374" y="5"/>
                  </a:lnTo>
                  <a:lnTo>
                    <a:pt x="360" y="2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4" y="1"/>
                  </a:lnTo>
                  <a:lnTo>
                    <a:pt x="259" y="2"/>
                  </a:lnTo>
                  <a:lnTo>
                    <a:pt x="245" y="5"/>
                  </a:lnTo>
                  <a:lnTo>
                    <a:pt x="230" y="7"/>
                  </a:lnTo>
                  <a:lnTo>
                    <a:pt x="216" y="9"/>
                  </a:lnTo>
                  <a:lnTo>
                    <a:pt x="202" y="12"/>
                  </a:lnTo>
                  <a:lnTo>
                    <a:pt x="191" y="14"/>
                  </a:lnTo>
                  <a:lnTo>
                    <a:pt x="178" y="16"/>
                  </a:lnTo>
                  <a:lnTo>
                    <a:pt x="165" y="19"/>
                  </a:lnTo>
                  <a:lnTo>
                    <a:pt x="153" y="21"/>
                  </a:lnTo>
                  <a:lnTo>
                    <a:pt x="139" y="24"/>
                  </a:lnTo>
                  <a:lnTo>
                    <a:pt x="126" y="27"/>
                  </a:lnTo>
                  <a:lnTo>
                    <a:pt x="112" y="30"/>
                  </a:lnTo>
                  <a:lnTo>
                    <a:pt x="100" y="34"/>
                  </a:lnTo>
                  <a:lnTo>
                    <a:pt x="86" y="37"/>
                  </a:lnTo>
                  <a:lnTo>
                    <a:pt x="73" y="42"/>
                  </a:lnTo>
                  <a:lnTo>
                    <a:pt x="61" y="46"/>
                  </a:lnTo>
                  <a:lnTo>
                    <a:pt x="49" y="51"/>
                  </a:lnTo>
                  <a:lnTo>
                    <a:pt x="36" y="57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5" y="75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6" y="92"/>
                  </a:lnTo>
                  <a:lnTo>
                    <a:pt x="27" y="85"/>
                  </a:lnTo>
                  <a:lnTo>
                    <a:pt x="49" y="78"/>
                  </a:lnTo>
                  <a:lnTo>
                    <a:pt x="70" y="70"/>
                  </a:lnTo>
                  <a:lnTo>
                    <a:pt x="91" y="62"/>
                  </a:lnTo>
                  <a:lnTo>
                    <a:pt x="112" y="54"/>
                  </a:lnTo>
                  <a:lnTo>
                    <a:pt x="133" y="46"/>
                  </a:lnTo>
                  <a:lnTo>
                    <a:pt x="155" y="39"/>
                  </a:lnTo>
                  <a:lnTo>
                    <a:pt x="177" y="32"/>
                  </a:lnTo>
                  <a:lnTo>
                    <a:pt x="192" y="29"/>
                  </a:lnTo>
                  <a:lnTo>
                    <a:pt x="208" y="25"/>
                  </a:lnTo>
                  <a:lnTo>
                    <a:pt x="223" y="22"/>
                  </a:lnTo>
                  <a:lnTo>
                    <a:pt x="239" y="19"/>
                  </a:lnTo>
                  <a:lnTo>
                    <a:pt x="255" y="16"/>
                  </a:lnTo>
                  <a:lnTo>
                    <a:pt x="271" y="14"/>
                  </a:lnTo>
                  <a:lnTo>
                    <a:pt x="287" y="13"/>
                  </a:lnTo>
                  <a:lnTo>
                    <a:pt x="304" y="11"/>
                  </a:lnTo>
                  <a:lnTo>
                    <a:pt x="320" y="9"/>
                  </a:lnTo>
                  <a:lnTo>
                    <a:pt x="336" y="9"/>
                  </a:lnTo>
                  <a:lnTo>
                    <a:pt x="352" y="9"/>
                  </a:lnTo>
                  <a:lnTo>
                    <a:pt x="368" y="9"/>
                  </a:lnTo>
                  <a:lnTo>
                    <a:pt x="383" y="11"/>
                  </a:lnTo>
                  <a:lnTo>
                    <a:pt x="399" y="12"/>
                  </a:lnTo>
                  <a:lnTo>
                    <a:pt x="415" y="14"/>
                  </a:lnTo>
                  <a:lnTo>
                    <a:pt x="4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2" name="Freeform 87"/>
            <p:cNvSpPr>
              <a:spLocks/>
            </p:cNvSpPr>
            <p:nvPr/>
          </p:nvSpPr>
          <p:spPr bwMode="auto">
            <a:xfrm>
              <a:off x="3978" y="1783"/>
              <a:ext cx="76" cy="212"/>
            </a:xfrm>
            <a:custGeom>
              <a:avLst/>
              <a:gdLst>
                <a:gd name="T0" fmla="*/ 3 w 152"/>
                <a:gd name="T1" fmla="*/ 1 h 424"/>
                <a:gd name="T2" fmla="*/ 2 w 152"/>
                <a:gd name="T3" fmla="*/ 2 h 424"/>
                <a:gd name="T4" fmla="*/ 1 w 152"/>
                <a:gd name="T5" fmla="*/ 3 h 424"/>
                <a:gd name="T6" fmla="*/ 1 w 152"/>
                <a:gd name="T7" fmla="*/ 5 h 424"/>
                <a:gd name="T8" fmla="*/ 1 w 152"/>
                <a:gd name="T9" fmla="*/ 6 h 424"/>
                <a:gd name="T10" fmla="*/ 0 w 152"/>
                <a:gd name="T11" fmla="*/ 8 h 424"/>
                <a:gd name="T12" fmla="*/ 1 w 152"/>
                <a:gd name="T13" fmla="*/ 9 h 424"/>
                <a:gd name="T14" fmla="*/ 1 w 152"/>
                <a:gd name="T15" fmla="*/ 10 h 424"/>
                <a:gd name="T16" fmla="*/ 2 w 152"/>
                <a:gd name="T17" fmla="*/ 12 h 424"/>
                <a:gd name="T18" fmla="*/ 2 w 152"/>
                <a:gd name="T19" fmla="*/ 12 h 424"/>
                <a:gd name="T20" fmla="*/ 3 w 152"/>
                <a:gd name="T21" fmla="*/ 13 h 424"/>
                <a:gd name="T22" fmla="*/ 3 w 152"/>
                <a:gd name="T23" fmla="*/ 13 h 424"/>
                <a:gd name="T24" fmla="*/ 3 w 152"/>
                <a:gd name="T25" fmla="*/ 14 h 424"/>
                <a:gd name="T26" fmla="*/ 4 w 152"/>
                <a:gd name="T27" fmla="*/ 14 h 424"/>
                <a:gd name="T28" fmla="*/ 4 w 152"/>
                <a:gd name="T29" fmla="*/ 15 h 424"/>
                <a:gd name="T30" fmla="*/ 4 w 152"/>
                <a:gd name="T31" fmla="*/ 15 h 424"/>
                <a:gd name="T32" fmla="*/ 4 w 152"/>
                <a:gd name="T33" fmla="*/ 16 h 424"/>
                <a:gd name="T34" fmla="*/ 4 w 152"/>
                <a:gd name="T35" fmla="*/ 17 h 424"/>
                <a:gd name="T36" fmla="*/ 5 w 152"/>
                <a:gd name="T37" fmla="*/ 18 h 424"/>
                <a:gd name="T38" fmla="*/ 5 w 152"/>
                <a:gd name="T39" fmla="*/ 19 h 424"/>
                <a:gd name="T40" fmla="*/ 5 w 152"/>
                <a:gd name="T41" fmla="*/ 20 h 424"/>
                <a:gd name="T42" fmla="*/ 6 w 152"/>
                <a:gd name="T43" fmla="*/ 21 h 424"/>
                <a:gd name="T44" fmla="*/ 6 w 152"/>
                <a:gd name="T45" fmla="*/ 22 h 424"/>
                <a:gd name="T46" fmla="*/ 7 w 152"/>
                <a:gd name="T47" fmla="*/ 23 h 424"/>
                <a:gd name="T48" fmla="*/ 7 w 152"/>
                <a:gd name="T49" fmla="*/ 23 h 424"/>
                <a:gd name="T50" fmla="*/ 8 w 152"/>
                <a:gd name="T51" fmla="*/ 24 h 424"/>
                <a:gd name="T52" fmla="*/ 8 w 152"/>
                <a:gd name="T53" fmla="*/ 25 h 424"/>
                <a:gd name="T54" fmla="*/ 9 w 152"/>
                <a:gd name="T55" fmla="*/ 26 h 424"/>
                <a:gd name="T56" fmla="*/ 10 w 152"/>
                <a:gd name="T57" fmla="*/ 27 h 424"/>
                <a:gd name="T58" fmla="*/ 10 w 152"/>
                <a:gd name="T59" fmla="*/ 27 h 424"/>
                <a:gd name="T60" fmla="*/ 10 w 152"/>
                <a:gd name="T61" fmla="*/ 27 h 424"/>
                <a:gd name="T62" fmla="*/ 10 w 152"/>
                <a:gd name="T63" fmla="*/ 27 h 424"/>
                <a:gd name="T64" fmla="*/ 10 w 152"/>
                <a:gd name="T65" fmla="*/ 26 h 424"/>
                <a:gd name="T66" fmla="*/ 9 w 152"/>
                <a:gd name="T67" fmla="*/ 25 h 424"/>
                <a:gd name="T68" fmla="*/ 8 w 152"/>
                <a:gd name="T69" fmla="*/ 23 h 424"/>
                <a:gd name="T70" fmla="*/ 8 w 152"/>
                <a:gd name="T71" fmla="*/ 22 h 424"/>
                <a:gd name="T72" fmla="*/ 7 w 152"/>
                <a:gd name="T73" fmla="*/ 20 h 424"/>
                <a:gd name="T74" fmla="*/ 6 w 152"/>
                <a:gd name="T75" fmla="*/ 19 h 424"/>
                <a:gd name="T76" fmla="*/ 6 w 152"/>
                <a:gd name="T77" fmla="*/ 17 h 424"/>
                <a:gd name="T78" fmla="*/ 5 w 152"/>
                <a:gd name="T79" fmla="*/ 15 h 424"/>
                <a:gd name="T80" fmla="*/ 5 w 152"/>
                <a:gd name="T81" fmla="*/ 14 h 424"/>
                <a:gd name="T82" fmla="*/ 5 w 152"/>
                <a:gd name="T83" fmla="*/ 13 h 424"/>
                <a:gd name="T84" fmla="*/ 4 w 152"/>
                <a:gd name="T85" fmla="*/ 13 h 424"/>
                <a:gd name="T86" fmla="*/ 4 w 152"/>
                <a:gd name="T87" fmla="*/ 12 h 424"/>
                <a:gd name="T88" fmla="*/ 4 w 152"/>
                <a:gd name="T89" fmla="*/ 12 h 424"/>
                <a:gd name="T90" fmla="*/ 4 w 152"/>
                <a:gd name="T91" fmla="*/ 11 h 424"/>
                <a:gd name="T92" fmla="*/ 3 w 152"/>
                <a:gd name="T93" fmla="*/ 11 h 424"/>
                <a:gd name="T94" fmla="*/ 3 w 152"/>
                <a:gd name="T95" fmla="*/ 10 h 424"/>
                <a:gd name="T96" fmla="*/ 3 w 152"/>
                <a:gd name="T97" fmla="*/ 10 h 424"/>
                <a:gd name="T98" fmla="*/ 2 w 152"/>
                <a:gd name="T99" fmla="*/ 9 h 424"/>
                <a:gd name="T100" fmla="*/ 2 w 152"/>
                <a:gd name="T101" fmla="*/ 7 h 424"/>
                <a:gd name="T102" fmla="*/ 1 w 152"/>
                <a:gd name="T103" fmla="*/ 6 h 424"/>
                <a:gd name="T104" fmla="*/ 2 w 152"/>
                <a:gd name="T105" fmla="*/ 5 h 424"/>
                <a:gd name="T106" fmla="*/ 2 w 152"/>
                <a:gd name="T107" fmla="*/ 4 h 424"/>
                <a:gd name="T108" fmla="*/ 2 w 152"/>
                <a:gd name="T109" fmla="*/ 3 h 424"/>
                <a:gd name="T110" fmla="*/ 2 w 152"/>
                <a:gd name="T111" fmla="*/ 2 h 424"/>
                <a:gd name="T112" fmla="*/ 3 w 152"/>
                <a:gd name="T113" fmla="*/ 1 h 424"/>
                <a:gd name="T114" fmla="*/ 3 w 152"/>
                <a:gd name="T115" fmla="*/ 1 h 424"/>
                <a:gd name="T116" fmla="*/ 3 w 152"/>
                <a:gd name="T117" fmla="*/ 0 h 424"/>
                <a:gd name="T118" fmla="*/ 3 w 152"/>
                <a:gd name="T119" fmla="*/ 0 h 424"/>
                <a:gd name="T120" fmla="*/ 3 w 152"/>
                <a:gd name="T121" fmla="*/ 1 h 424"/>
                <a:gd name="T122" fmla="*/ 3 w 152"/>
                <a:gd name="T123" fmla="*/ 1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"/>
                <a:gd name="T187" fmla="*/ 0 h 424"/>
                <a:gd name="T188" fmla="*/ 152 w 152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" h="424">
                  <a:moveTo>
                    <a:pt x="33" y="1"/>
                  </a:moveTo>
                  <a:lnTo>
                    <a:pt x="22" y="23"/>
                  </a:lnTo>
                  <a:lnTo>
                    <a:pt x="12" y="45"/>
                  </a:lnTo>
                  <a:lnTo>
                    <a:pt x="5" y="67"/>
                  </a:lnTo>
                  <a:lnTo>
                    <a:pt x="1" y="90"/>
                  </a:lnTo>
                  <a:lnTo>
                    <a:pt x="0" y="113"/>
                  </a:lnTo>
                  <a:lnTo>
                    <a:pt x="2" y="136"/>
                  </a:lnTo>
                  <a:lnTo>
                    <a:pt x="10" y="158"/>
                  </a:lnTo>
                  <a:lnTo>
                    <a:pt x="24" y="180"/>
                  </a:lnTo>
                  <a:lnTo>
                    <a:pt x="30" y="188"/>
                  </a:lnTo>
                  <a:lnTo>
                    <a:pt x="35" y="196"/>
                  </a:lnTo>
                  <a:lnTo>
                    <a:pt x="41" y="204"/>
                  </a:lnTo>
                  <a:lnTo>
                    <a:pt x="46" y="212"/>
                  </a:lnTo>
                  <a:lnTo>
                    <a:pt x="49" y="221"/>
                  </a:lnTo>
                  <a:lnTo>
                    <a:pt x="53" y="230"/>
                  </a:lnTo>
                  <a:lnTo>
                    <a:pt x="56" y="239"/>
                  </a:lnTo>
                  <a:lnTo>
                    <a:pt x="58" y="249"/>
                  </a:lnTo>
                  <a:lnTo>
                    <a:pt x="63" y="264"/>
                  </a:lnTo>
                  <a:lnTo>
                    <a:pt x="68" y="278"/>
                  </a:lnTo>
                  <a:lnTo>
                    <a:pt x="73" y="293"/>
                  </a:lnTo>
                  <a:lnTo>
                    <a:pt x="79" y="307"/>
                  </a:lnTo>
                  <a:lnTo>
                    <a:pt x="86" y="322"/>
                  </a:lnTo>
                  <a:lnTo>
                    <a:pt x="93" y="338"/>
                  </a:lnTo>
                  <a:lnTo>
                    <a:pt x="101" y="353"/>
                  </a:lnTo>
                  <a:lnTo>
                    <a:pt x="109" y="367"/>
                  </a:lnTo>
                  <a:lnTo>
                    <a:pt x="117" y="382"/>
                  </a:lnTo>
                  <a:lnTo>
                    <a:pt x="126" y="397"/>
                  </a:lnTo>
                  <a:lnTo>
                    <a:pt x="136" y="410"/>
                  </a:lnTo>
                  <a:lnTo>
                    <a:pt x="145" y="424"/>
                  </a:lnTo>
                  <a:lnTo>
                    <a:pt x="147" y="424"/>
                  </a:lnTo>
                  <a:lnTo>
                    <a:pt x="151" y="422"/>
                  </a:lnTo>
                  <a:lnTo>
                    <a:pt x="152" y="418"/>
                  </a:lnTo>
                  <a:lnTo>
                    <a:pt x="152" y="416"/>
                  </a:lnTo>
                  <a:lnTo>
                    <a:pt x="139" y="391"/>
                  </a:lnTo>
                  <a:lnTo>
                    <a:pt x="128" y="367"/>
                  </a:lnTo>
                  <a:lnTo>
                    <a:pt x="116" y="341"/>
                  </a:lnTo>
                  <a:lnTo>
                    <a:pt x="105" y="317"/>
                  </a:lnTo>
                  <a:lnTo>
                    <a:pt x="94" y="292"/>
                  </a:lnTo>
                  <a:lnTo>
                    <a:pt x="85" y="266"/>
                  </a:lnTo>
                  <a:lnTo>
                    <a:pt x="78" y="240"/>
                  </a:lnTo>
                  <a:lnTo>
                    <a:pt x="71" y="212"/>
                  </a:lnTo>
                  <a:lnTo>
                    <a:pt x="69" y="203"/>
                  </a:lnTo>
                  <a:lnTo>
                    <a:pt x="64" y="195"/>
                  </a:lnTo>
                  <a:lnTo>
                    <a:pt x="60" y="187"/>
                  </a:lnTo>
                  <a:lnTo>
                    <a:pt x="54" y="179"/>
                  </a:lnTo>
                  <a:lnTo>
                    <a:pt x="49" y="172"/>
                  </a:lnTo>
                  <a:lnTo>
                    <a:pt x="43" y="165"/>
                  </a:lnTo>
                  <a:lnTo>
                    <a:pt x="38" y="157"/>
                  </a:lnTo>
                  <a:lnTo>
                    <a:pt x="33" y="149"/>
                  </a:lnTo>
                  <a:lnTo>
                    <a:pt x="24" y="129"/>
                  </a:lnTo>
                  <a:lnTo>
                    <a:pt x="18" y="110"/>
                  </a:lnTo>
                  <a:lnTo>
                    <a:pt x="16" y="90"/>
                  </a:lnTo>
                  <a:lnTo>
                    <a:pt x="19" y="67"/>
                  </a:lnTo>
                  <a:lnTo>
                    <a:pt x="24" y="51"/>
                  </a:lnTo>
                  <a:lnTo>
                    <a:pt x="27" y="36"/>
                  </a:lnTo>
                  <a:lnTo>
                    <a:pt x="32" y="20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3" name="Freeform 88"/>
            <p:cNvSpPr>
              <a:spLocks/>
            </p:cNvSpPr>
            <p:nvPr/>
          </p:nvSpPr>
          <p:spPr bwMode="auto">
            <a:xfrm>
              <a:off x="4032" y="1838"/>
              <a:ext cx="199" cy="173"/>
            </a:xfrm>
            <a:custGeom>
              <a:avLst/>
              <a:gdLst>
                <a:gd name="T0" fmla="*/ 25 w 398"/>
                <a:gd name="T1" fmla="*/ 2 h 346"/>
                <a:gd name="T2" fmla="*/ 24 w 398"/>
                <a:gd name="T3" fmla="*/ 6 h 346"/>
                <a:gd name="T4" fmla="*/ 23 w 398"/>
                <a:gd name="T5" fmla="*/ 10 h 346"/>
                <a:gd name="T6" fmla="*/ 22 w 398"/>
                <a:gd name="T7" fmla="*/ 12 h 346"/>
                <a:gd name="T8" fmla="*/ 20 w 398"/>
                <a:gd name="T9" fmla="*/ 14 h 346"/>
                <a:gd name="T10" fmla="*/ 17 w 398"/>
                <a:gd name="T11" fmla="*/ 15 h 346"/>
                <a:gd name="T12" fmla="*/ 15 w 398"/>
                <a:gd name="T13" fmla="*/ 16 h 346"/>
                <a:gd name="T14" fmla="*/ 13 w 398"/>
                <a:gd name="T15" fmla="*/ 18 h 346"/>
                <a:gd name="T16" fmla="*/ 11 w 398"/>
                <a:gd name="T17" fmla="*/ 19 h 346"/>
                <a:gd name="T18" fmla="*/ 9 w 398"/>
                <a:gd name="T19" fmla="*/ 20 h 346"/>
                <a:gd name="T20" fmla="*/ 7 w 398"/>
                <a:gd name="T21" fmla="*/ 20 h 346"/>
                <a:gd name="T22" fmla="*/ 5 w 398"/>
                <a:gd name="T23" fmla="*/ 20 h 346"/>
                <a:gd name="T24" fmla="*/ 3 w 398"/>
                <a:gd name="T25" fmla="*/ 19 h 346"/>
                <a:gd name="T26" fmla="*/ 2 w 398"/>
                <a:gd name="T27" fmla="*/ 17 h 346"/>
                <a:gd name="T28" fmla="*/ 1 w 398"/>
                <a:gd name="T29" fmla="*/ 16 h 346"/>
                <a:gd name="T30" fmla="*/ 1 w 398"/>
                <a:gd name="T31" fmla="*/ 16 h 346"/>
                <a:gd name="T32" fmla="*/ 0 w 398"/>
                <a:gd name="T33" fmla="*/ 18 h 346"/>
                <a:gd name="T34" fmla="*/ 1 w 398"/>
                <a:gd name="T35" fmla="*/ 19 h 346"/>
                <a:gd name="T36" fmla="*/ 2 w 398"/>
                <a:gd name="T37" fmla="*/ 21 h 346"/>
                <a:gd name="T38" fmla="*/ 3 w 398"/>
                <a:gd name="T39" fmla="*/ 21 h 346"/>
                <a:gd name="T40" fmla="*/ 6 w 398"/>
                <a:gd name="T41" fmla="*/ 22 h 346"/>
                <a:gd name="T42" fmla="*/ 8 w 398"/>
                <a:gd name="T43" fmla="*/ 22 h 346"/>
                <a:gd name="T44" fmla="*/ 11 w 398"/>
                <a:gd name="T45" fmla="*/ 21 h 346"/>
                <a:gd name="T46" fmla="*/ 13 w 398"/>
                <a:gd name="T47" fmla="*/ 19 h 346"/>
                <a:gd name="T48" fmla="*/ 15 w 398"/>
                <a:gd name="T49" fmla="*/ 18 h 346"/>
                <a:gd name="T50" fmla="*/ 18 w 398"/>
                <a:gd name="T51" fmla="*/ 16 h 346"/>
                <a:gd name="T52" fmla="*/ 20 w 398"/>
                <a:gd name="T53" fmla="*/ 15 h 346"/>
                <a:gd name="T54" fmla="*/ 22 w 398"/>
                <a:gd name="T55" fmla="*/ 13 h 346"/>
                <a:gd name="T56" fmla="*/ 24 w 398"/>
                <a:gd name="T57" fmla="*/ 11 h 346"/>
                <a:gd name="T58" fmla="*/ 25 w 398"/>
                <a:gd name="T59" fmla="*/ 8 h 346"/>
                <a:gd name="T60" fmla="*/ 25 w 398"/>
                <a:gd name="T61" fmla="*/ 5 h 346"/>
                <a:gd name="T62" fmla="*/ 25 w 398"/>
                <a:gd name="T63" fmla="*/ 2 h 346"/>
                <a:gd name="T64" fmla="*/ 25 w 398"/>
                <a:gd name="T65" fmla="*/ 0 h 346"/>
                <a:gd name="T66" fmla="*/ 25 w 398"/>
                <a:gd name="T67" fmla="*/ 1 h 346"/>
                <a:gd name="T68" fmla="*/ 25 w 398"/>
                <a:gd name="T69" fmla="*/ 1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46"/>
                <a:gd name="T107" fmla="*/ 398 w 39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46">
                  <a:moveTo>
                    <a:pt x="395" y="2"/>
                  </a:moveTo>
                  <a:lnTo>
                    <a:pt x="386" y="31"/>
                  </a:lnTo>
                  <a:lnTo>
                    <a:pt x="381" y="62"/>
                  </a:lnTo>
                  <a:lnTo>
                    <a:pt x="378" y="93"/>
                  </a:lnTo>
                  <a:lnTo>
                    <a:pt x="373" y="124"/>
                  </a:lnTo>
                  <a:lnTo>
                    <a:pt x="367" y="145"/>
                  </a:lnTo>
                  <a:lnTo>
                    <a:pt x="357" y="165"/>
                  </a:lnTo>
                  <a:lnTo>
                    <a:pt x="343" y="181"/>
                  </a:lnTo>
                  <a:lnTo>
                    <a:pt x="327" y="196"/>
                  </a:lnTo>
                  <a:lnTo>
                    <a:pt x="310" y="210"/>
                  </a:lnTo>
                  <a:lnTo>
                    <a:pt x="290" y="222"/>
                  </a:lnTo>
                  <a:lnTo>
                    <a:pt x="272" y="234"/>
                  </a:lnTo>
                  <a:lnTo>
                    <a:pt x="253" y="244"/>
                  </a:lnTo>
                  <a:lnTo>
                    <a:pt x="238" y="253"/>
                  </a:lnTo>
                  <a:lnTo>
                    <a:pt x="223" y="263"/>
                  </a:lnTo>
                  <a:lnTo>
                    <a:pt x="208" y="273"/>
                  </a:lnTo>
                  <a:lnTo>
                    <a:pt x="192" y="283"/>
                  </a:lnTo>
                  <a:lnTo>
                    <a:pt x="176" y="293"/>
                  </a:lnTo>
                  <a:lnTo>
                    <a:pt x="160" y="302"/>
                  </a:lnTo>
                  <a:lnTo>
                    <a:pt x="144" y="309"/>
                  </a:lnTo>
                  <a:lnTo>
                    <a:pt x="128" y="314"/>
                  </a:lnTo>
                  <a:lnTo>
                    <a:pt x="109" y="318"/>
                  </a:lnTo>
                  <a:lnTo>
                    <a:pt x="91" y="319"/>
                  </a:lnTo>
                  <a:lnTo>
                    <a:pt x="73" y="316"/>
                  </a:lnTo>
                  <a:lnTo>
                    <a:pt x="56" y="309"/>
                  </a:lnTo>
                  <a:lnTo>
                    <a:pt x="41" y="299"/>
                  </a:lnTo>
                  <a:lnTo>
                    <a:pt x="30" y="287"/>
                  </a:lnTo>
                  <a:lnTo>
                    <a:pt x="20" y="272"/>
                  </a:lnTo>
                  <a:lnTo>
                    <a:pt x="13" y="253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3" y="256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2" y="288"/>
                  </a:lnTo>
                  <a:lnTo>
                    <a:pt x="6" y="301"/>
                  </a:lnTo>
                  <a:lnTo>
                    <a:pt x="13" y="312"/>
                  </a:lnTo>
                  <a:lnTo>
                    <a:pt x="21" y="321"/>
                  </a:lnTo>
                  <a:lnTo>
                    <a:pt x="31" y="329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81" y="346"/>
                  </a:lnTo>
                  <a:lnTo>
                    <a:pt x="102" y="346"/>
                  </a:lnTo>
                  <a:lnTo>
                    <a:pt x="123" y="341"/>
                  </a:lnTo>
                  <a:lnTo>
                    <a:pt x="144" y="334"/>
                  </a:lnTo>
                  <a:lnTo>
                    <a:pt x="163" y="324"/>
                  </a:lnTo>
                  <a:lnTo>
                    <a:pt x="183" y="313"/>
                  </a:lnTo>
                  <a:lnTo>
                    <a:pt x="201" y="301"/>
                  </a:lnTo>
                  <a:lnTo>
                    <a:pt x="220" y="289"/>
                  </a:lnTo>
                  <a:lnTo>
                    <a:pt x="240" y="278"/>
                  </a:lnTo>
                  <a:lnTo>
                    <a:pt x="259" y="265"/>
                  </a:lnTo>
                  <a:lnTo>
                    <a:pt x="279" y="253"/>
                  </a:lnTo>
                  <a:lnTo>
                    <a:pt x="297" y="241"/>
                  </a:lnTo>
                  <a:lnTo>
                    <a:pt x="316" y="228"/>
                  </a:lnTo>
                  <a:lnTo>
                    <a:pt x="334" y="213"/>
                  </a:lnTo>
                  <a:lnTo>
                    <a:pt x="351" y="198"/>
                  </a:lnTo>
                  <a:lnTo>
                    <a:pt x="367" y="182"/>
                  </a:lnTo>
                  <a:lnTo>
                    <a:pt x="380" y="163"/>
                  </a:lnTo>
                  <a:lnTo>
                    <a:pt x="387" y="143"/>
                  </a:lnTo>
                  <a:lnTo>
                    <a:pt x="390" y="120"/>
                  </a:lnTo>
                  <a:lnTo>
                    <a:pt x="392" y="95"/>
                  </a:lnTo>
                  <a:lnTo>
                    <a:pt x="392" y="70"/>
                  </a:lnTo>
                  <a:lnTo>
                    <a:pt x="392" y="46"/>
                  </a:lnTo>
                  <a:lnTo>
                    <a:pt x="394" y="23"/>
                  </a:lnTo>
                  <a:lnTo>
                    <a:pt x="398" y="2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6" y="1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4" name="Freeform 89"/>
            <p:cNvSpPr>
              <a:spLocks/>
            </p:cNvSpPr>
            <p:nvPr/>
          </p:nvSpPr>
          <p:spPr bwMode="auto">
            <a:xfrm>
              <a:off x="4186" y="1667"/>
              <a:ext cx="50" cy="166"/>
            </a:xfrm>
            <a:custGeom>
              <a:avLst/>
              <a:gdLst>
                <a:gd name="T0" fmla="*/ 0 w 102"/>
                <a:gd name="T1" fmla="*/ 1 h 331"/>
                <a:gd name="T2" fmla="*/ 0 w 102"/>
                <a:gd name="T3" fmla="*/ 2 h 331"/>
                <a:gd name="T4" fmla="*/ 0 w 102"/>
                <a:gd name="T5" fmla="*/ 4 h 331"/>
                <a:gd name="T6" fmla="*/ 0 w 102"/>
                <a:gd name="T7" fmla="*/ 6 h 331"/>
                <a:gd name="T8" fmla="*/ 1 w 102"/>
                <a:gd name="T9" fmla="*/ 7 h 331"/>
                <a:gd name="T10" fmla="*/ 2 w 102"/>
                <a:gd name="T11" fmla="*/ 8 h 331"/>
                <a:gd name="T12" fmla="*/ 3 w 102"/>
                <a:gd name="T13" fmla="*/ 9 h 331"/>
                <a:gd name="T14" fmla="*/ 3 w 102"/>
                <a:gd name="T15" fmla="*/ 10 h 331"/>
                <a:gd name="T16" fmla="*/ 4 w 102"/>
                <a:gd name="T17" fmla="*/ 11 h 331"/>
                <a:gd name="T18" fmla="*/ 4 w 102"/>
                <a:gd name="T19" fmla="*/ 11 h 331"/>
                <a:gd name="T20" fmla="*/ 4 w 102"/>
                <a:gd name="T21" fmla="*/ 12 h 331"/>
                <a:gd name="T22" fmla="*/ 4 w 102"/>
                <a:gd name="T23" fmla="*/ 13 h 331"/>
                <a:gd name="T24" fmla="*/ 5 w 102"/>
                <a:gd name="T25" fmla="*/ 14 h 331"/>
                <a:gd name="T26" fmla="*/ 4 w 102"/>
                <a:gd name="T27" fmla="*/ 16 h 331"/>
                <a:gd name="T28" fmla="*/ 4 w 102"/>
                <a:gd name="T29" fmla="*/ 17 h 331"/>
                <a:gd name="T30" fmla="*/ 3 w 102"/>
                <a:gd name="T31" fmla="*/ 19 h 331"/>
                <a:gd name="T32" fmla="*/ 3 w 102"/>
                <a:gd name="T33" fmla="*/ 20 h 331"/>
                <a:gd name="T34" fmla="*/ 3 w 102"/>
                <a:gd name="T35" fmla="*/ 21 h 331"/>
                <a:gd name="T36" fmla="*/ 3 w 102"/>
                <a:gd name="T37" fmla="*/ 21 h 331"/>
                <a:gd name="T38" fmla="*/ 4 w 102"/>
                <a:gd name="T39" fmla="*/ 21 h 331"/>
                <a:gd name="T40" fmla="*/ 4 w 102"/>
                <a:gd name="T41" fmla="*/ 21 h 331"/>
                <a:gd name="T42" fmla="*/ 5 w 102"/>
                <a:gd name="T43" fmla="*/ 19 h 331"/>
                <a:gd name="T44" fmla="*/ 6 w 102"/>
                <a:gd name="T45" fmla="*/ 17 h 331"/>
                <a:gd name="T46" fmla="*/ 6 w 102"/>
                <a:gd name="T47" fmla="*/ 14 h 331"/>
                <a:gd name="T48" fmla="*/ 5 w 102"/>
                <a:gd name="T49" fmla="*/ 12 h 331"/>
                <a:gd name="T50" fmla="*/ 5 w 102"/>
                <a:gd name="T51" fmla="*/ 12 h 331"/>
                <a:gd name="T52" fmla="*/ 5 w 102"/>
                <a:gd name="T53" fmla="*/ 11 h 331"/>
                <a:gd name="T54" fmla="*/ 4 w 102"/>
                <a:gd name="T55" fmla="*/ 10 h 331"/>
                <a:gd name="T56" fmla="*/ 4 w 102"/>
                <a:gd name="T57" fmla="*/ 10 h 331"/>
                <a:gd name="T58" fmla="*/ 4 w 102"/>
                <a:gd name="T59" fmla="*/ 9 h 331"/>
                <a:gd name="T60" fmla="*/ 3 w 102"/>
                <a:gd name="T61" fmla="*/ 9 h 331"/>
                <a:gd name="T62" fmla="*/ 3 w 102"/>
                <a:gd name="T63" fmla="*/ 8 h 331"/>
                <a:gd name="T64" fmla="*/ 3 w 102"/>
                <a:gd name="T65" fmla="*/ 8 h 331"/>
                <a:gd name="T66" fmla="*/ 2 w 102"/>
                <a:gd name="T67" fmla="*/ 8 h 331"/>
                <a:gd name="T68" fmla="*/ 2 w 102"/>
                <a:gd name="T69" fmla="*/ 7 h 331"/>
                <a:gd name="T70" fmla="*/ 2 w 102"/>
                <a:gd name="T71" fmla="*/ 7 h 331"/>
                <a:gd name="T72" fmla="*/ 2 w 102"/>
                <a:gd name="T73" fmla="*/ 7 h 331"/>
                <a:gd name="T74" fmla="*/ 1 w 102"/>
                <a:gd name="T75" fmla="*/ 6 h 331"/>
                <a:gd name="T76" fmla="*/ 1 w 102"/>
                <a:gd name="T77" fmla="*/ 6 h 331"/>
                <a:gd name="T78" fmla="*/ 1 w 102"/>
                <a:gd name="T79" fmla="*/ 6 h 331"/>
                <a:gd name="T80" fmla="*/ 0 w 102"/>
                <a:gd name="T81" fmla="*/ 6 h 331"/>
                <a:gd name="T82" fmla="*/ 0 w 102"/>
                <a:gd name="T83" fmla="*/ 4 h 331"/>
                <a:gd name="T84" fmla="*/ 0 w 102"/>
                <a:gd name="T85" fmla="*/ 3 h 331"/>
                <a:gd name="T86" fmla="*/ 0 w 102"/>
                <a:gd name="T87" fmla="*/ 2 h 331"/>
                <a:gd name="T88" fmla="*/ 0 w 102"/>
                <a:gd name="T89" fmla="*/ 1 h 331"/>
                <a:gd name="T90" fmla="*/ 0 w 102"/>
                <a:gd name="T91" fmla="*/ 0 h 331"/>
                <a:gd name="T92" fmla="*/ 0 w 102"/>
                <a:gd name="T93" fmla="*/ 0 h 331"/>
                <a:gd name="T94" fmla="*/ 0 w 102"/>
                <a:gd name="T95" fmla="*/ 0 h 331"/>
                <a:gd name="T96" fmla="*/ 0 w 102"/>
                <a:gd name="T97" fmla="*/ 1 h 331"/>
                <a:gd name="T98" fmla="*/ 0 w 102"/>
                <a:gd name="T99" fmla="*/ 1 h 3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331"/>
                <a:gd name="T152" fmla="*/ 102 w 102"/>
                <a:gd name="T153" fmla="*/ 331 h 3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331">
                  <a:moveTo>
                    <a:pt x="11" y="1"/>
                  </a:moveTo>
                  <a:lnTo>
                    <a:pt x="3" y="32"/>
                  </a:lnTo>
                  <a:lnTo>
                    <a:pt x="0" y="60"/>
                  </a:lnTo>
                  <a:lnTo>
                    <a:pt x="6" y="86"/>
                  </a:lnTo>
                  <a:lnTo>
                    <a:pt x="25" y="111"/>
                  </a:lnTo>
                  <a:lnTo>
                    <a:pt x="36" y="123"/>
                  </a:lnTo>
                  <a:lnTo>
                    <a:pt x="48" y="136"/>
                  </a:lnTo>
                  <a:lnTo>
                    <a:pt x="57" y="148"/>
                  </a:lnTo>
                  <a:lnTo>
                    <a:pt x="65" y="161"/>
                  </a:lnTo>
                  <a:lnTo>
                    <a:pt x="72" y="175"/>
                  </a:lnTo>
                  <a:lnTo>
                    <a:pt x="76" y="190"/>
                  </a:lnTo>
                  <a:lnTo>
                    <a:pt x="80" y="206"/>
                  </a:lnTo>
                  <a:lnTo>
                    <a:pt x="82" y="223"/>
                  </a:lnTo>
                  <a:lnTo>
                    <a:pt x="80" y="247"/>
                  </a:lnTo>
                  <a:lnTo>
                    <a:pt x="72" y="270"/>
                  </a:lnTo>
                  <a:lnTo>
                    <a:pt x="64" y="292"/>
                  </a:lnTo>
                  <a:lnTo>
                    <a:pt x="57" y="315"/>
                  </a:lnTo>
                  <a:lnTo>
                    <a:pt x="58" y="325"/>
                  </a:lnTo>
                  <a:lnTo>
                    <a:pt x="64" y="330"/>
                  </a:lnTo>
                  <a:lnTo>
                    <a:pt x="72" y="331"/>
                  </a:lnTo>
                  <a:lnTo>
                    <a:pt x="80" y="326"/>
                  </a:lnTo>
                  <a:lnTo>
                    <a:pt x="96" y="295"/>
                  </a:lnTo>
                  <a:lnTo>
                    <a:pt x="102" y="259"/>
                  </a:lnTo>
                  <a:lnTo>
                    <a:pt x="98" y="222"/>
                  </a:lnTo>
                  <a:lnTo>
                    <a:pt x="90" y="187"/>
                  </a:lnTo>
                  <a:lnTo>
                    <a:pt x="87" y="178"/>
                  </a:lnTo>
                  <a:lnTo>
                    <a:pt x="83" y="169"/>
                  </a:lnTo>
                  <a:lnTo>
                    <a:pt x="79" y="160"/>
                  </a:lnTo>
                  <a:lnTo>
                    <a:pt x="74" y="151"/>
                  </a:lnTo>
                  <a:lnTo>
                    <a:pt x="70" y="141"/>
                  </a:lnTo>
                  <a:lnTo>
                    <a:pt x="64" y="133"/>
                  </a:lnTo>
                  <a:lnTo>
                    <a:pt x="57" y="125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42" y="108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7" y="63"/>
                  </a:lnTo>
                  <a:lnTo>
                    <a:pt x="6" y="42"/>
                  </a:lnTo>
                  <a:lnTo>
                    <a:pt x="9" y="2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5" name="Freeform 90"/>
            <p:cNvSpPr>
              <a:spLocks/>
            </p:cNvSpPr>
            <p:nvPr/>
          </p:nvSpPr>
          <p:spPr bwMode="auto">
            <a:xfrm>
              <a:off x="4186" y="1583"/>
              <a:ext cx="117" cy="190"/>
            </a:xfrm>
            <a:custGeom>
              <a:avLst/>
              <a:gdLst>
                <a:gd name="T0" fmla="*/ 0 w 232"/>
                <a:gd name="T1" fmla="*/ 1 h 379"/>
                <a:gd name="T2" fmla="*/ 1 w 232"/>
                <a:gd name="T3" fmla="*/ 1 h 379"/>
                <a:gd name="T4" fmla="*/ 2 w 232"/>
                <a:gd name="T5" fmla="*/ 1 h 379"/>
                <a:gd name="T6" fmla="*/ 2 w 232"/>
                <a:gd name="T7" fmla="*/ 1 h 379"/>
                <a:gd name="T8" fmla="*/ 3 w 232"/>
                <a:gd name="T9" fmla="*/ 2 h 379"/>
                <a:gd name="T10" fmla="*/ 4 w 232"/>
                <a:gd name="T11" fmla="*/ 2 h 379"/>
                <a:gd name="T12" fmla="*/ 4 w 232"/>
                <a:gd name="T13" fmla="*/ 2 h 379"/>
                <a:gd name="T14" fmla="*/ 5 w 232"/>
                <a:gd name="T15" fmla="*/ 2 h 379"/>
                <a:gd name="T16" fmla="*/ 6 w 232"/>
                <a:gd name="T17" fmla="*/ 3 h 379"/>
                <a:gd name="T18" fmla="*/ 7 w 232"/>
                <a:gd name="T19" fmla="*/ 3 h 379"/>
                <a:gd name="T20" fmla="*/ 7 w 232"/>
                <a:gd name="T21" fmla="*/ 4 h 379"/>
                <a:gd name="T22" fmla="*/ 8 w 232"/>
                <a:gd name="T23" fmla="*/ 4 h 379"/>
                <a:gd name="T24" fmla="*/ 9 w 232"/>
                <a:gd name="T25" fmla="*/ 5 h 379"/>
                <a:gd name="T26" fmla="*/ 10 w 232"/>
                <a:gd name="T27" fmla="*/ 6 h 379"/>
                <a:gd name="T28" fmla="*/ 11 w 232"/>
                <a:gd name="T29" fmla="*/ 7 h 379"/>
                <a:gd name="T30" fmla="*/ 11 w 232"/>
                <a:gd name="T31" fmla="*/ 8 h 379"/>
                <a:gd name="T32" fmla="*/ 12 w 232"/>
                <a:gd name="T33" fmla="*/ 9 h 379"/>
                <a:gd name="T34" fmla="*/ 12 w 232"/>
                <a:gd name="T35" fmla="*/ 10 h 379"/>
                <a:gd name="T36" fmla="*/ 13 w 232"/>
                <a:gd name="T37" fmla="*/ 12 h 379"/>
                <a:gd name="T38" fmla="*/ 13 w 232"/>
                <a:gd name="T39" fmla="*/ 14 h 379"/>
                <a:gd name="T40" fmla="*/ 13 w 232"/>
                <a:gd name="T41" fmla="*/ 16 h 379"/>
                <a:gd name="T42" fmla="*/ 13 w 232"/>
                <a:gd name="T43" fmla="*/ 18 h 379"/>
                <a:gd name="T44" fmla="*/ 13 w 232"/>
                <a:gd name="T45" fmla="*/ 20 h 379"/>
                <a:gd name="T46" fmla="*/ 13 w 232"/>
                <a:gd name="T47" fmla="*/ 22 h 379"/>
                <a:gd name="T48" fmla="*/ 13 w 232"/>
                <a:gd name="T49" fmla="*/ 24 h 379"/>
                <a:gd name="T50" fmla="*/ 13 w 232"/>
                <a:gd name="T51" fmla="*/ 24 h 379"/>
                <a:gd name="T52" fmla="*/ 13 w 232"/>
                <a:gd name="T53" fmla="*/ 24 h 379"/>
                <a:gd name="T54" fmla="*/ 14 w 232"/>
                <a:gd name="T55" fmla="*/ 24 h 379"/>
                <a:gd name="T56" fmla="*/ 14 w 232"/>
                <a:gd name="T57" fmla="*/ 24 h 379"/>
                <a:gd name="T58" fmla="*/ 15 w 232"/>
                <a:gd name="T59" fmla="*/ 22 h 379"/>
                <a:gd name="T60" fmla="*/ 15 w 232"/>
                <a:gd name="T61" fmla="*/ 20 h 379"/>
                <a:gd name="T62" fmla="*/ 15 w 232"/>
                <a:gd name="T63" fmla="*/ 18 h 379"/>
                <a:gd name="T64" fmla="*/ 15 w 232"/>
                <a:gd name="T65" fmla="*/ 16 h 379"/>
                <a:gd name="T66" fmla="*/ 15 w 232"/>
                <a:gd name="T67" fmla="*/ 14 h 379"/>
                <a:gd name="T68" fmla="*/ 14 w 232"/>
                <a:gd name="T69" fmla="*/ 12 h 379"/>
                <a:gd name="T70" fmla="*/ 14 w 232"/>
                <a:gd name="T71" fmla="*/ 10 h 379"/>
                <a:gd name="T72" fmla="*/ 13 w 232"/>
                <a:gd name="T73" fmla="*/ 8 h 379"/>
                <a:gd name="T74" fmla="*/ 13 w 232"/>
                <a:gd name="T75" fmla="*/ 7 h 379"/>
                <a:gd name="T76" fmla="*/ 12 w 232"/>
                <a:gd name="T77" fmla="*/ 7 h 379"/>
                <a:gd name="T78" fmla="*/ 11 w 232"/>
                <a:gd name="T79" fmla="*/ 6 h 379"/>
                <a:gd name="T80" fmla="*/ 11 w 232"/>
                <a:gd name="T81" fmla="*/ 5 h 379"/>
                <a:gd name="T82" fmla="*/ 10 w 232"/>
                <a:gd name="T83" fmla="*/ 4 h 379"/>
                <a:gd name="T84" fmla="*/ 9 w 232"/>
                <a:gd name="T85" fmla="*/ 4 h 379"/>
                <a:gd name="T86" fmla="*/ 8 w 232"/>
                <a:gd name="T87" fmla="*/ 3 h 379"/>
                <a:gd name="T88" fmla="*/ 8 w 232"/>
                <a:gd name="T89" fmla="*/ 3 h 379"/>
                <a:gd name="T90" fmla="*/ 7 w 232"/>
                <a:gd name="T91" fmla="*/ 2 h 379"/>
                <a:gd name="T92" fmla="*/ 6 w 232"/>
                <a:gd name="T93" fmla="*/ 2 h 379"/>
                <a:gd name="T94" fmla="*/ 5 w 232"/>
                <a:gd name="T95" fmla="*/ 2 h 379"/>
                <a:gd name="T96" fmla="*/ 4 w 232"/>
                <a:gd name="T97" fmla="*/ 1 h 379"/>
                <a:gd name="T98" fmla="*/ 3 w 232"/>
                <a:gd name="T99" fmla="*/ 1 h 379"/>
                <a:gd name="T100" fmla="*/ 2 w 232"/>
                <a:gd name="T101" fmla="*/ 1 h 379"/>
                <a:gd name="T102" fmla="*/ 1 w 232"/>
                <a:gd name="T103" fmla="*/ 1 h 379"/>
                <a:gd name="T104" fmla="*/ 1 w 232"/>
                <a:gd name="T105" fmla="*/ 0 h 379"/>
                <a:gd name="T106" fmla="*/ 0 w 232"/>
                <a:gd name="T107" fmla="*/ 0 h 379"/>
                <a:gd name="T108" fmla="*/ 0 w 232"/>
                <a:gd name="T109" fmla="*/ 1 h 379"/>
                <a:gd name="T110" fmla="*/ 0 w 232"/>
                <a:gd name="T111" fmla="*/ 1 h 379"/>
                <a:gd name="T112" fmla="*/ 0 w 232"/>
                <a:gd name="T113" fmla="*/ 1 h 379"/>
                <a:gd name="T114" fmla="*/ 0 w 232"/>
                <a:gd name="T115" fmla="*/ 1 h 3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379"/>
                <a:gd name="T176" fmla="*/ 232 w 232"/>
                <a:gd name="T177" fmla="*/ 379 h 3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379">
                  <a:moveTo>
                    <a:pt x="0" y="3"/>
                  </a:moveTo>
                  <a:lnTo>
                    <a:pt x="10" y="8"/>
                  </a:lnTo>
                  <a:lnTo>
                    <a:pt x="20" y="11"/>
                  </a:lnTo>
                  <a:lnTo>
                    <a:pt x="32" y="14"/>
                  </a:lnTo>
                  <a:lnTo>
                    <a:pt x="42" y="19"/>
                  </a:lnTo>
                  <a:lnTo>
                    <a:pt x="53" y="23"/>
                  </a:lnTo>
                  <a:lnTo>
                    <a:pt x="64" y="26"/>
                  </a:lnTo>
                  <a:lnTo>
                    <a:pt x="74" y="31"/>
                  </a:lnTo>
                  <a:lnTo>
                    <a:pt x="85" y="35"/>
                  </a:lnTo>
                  <a:lnTo>
                    <a:pt x="99" y="43"/>
                  </a:lnTo>
                  <a:lnTo>
                    <a:pt x="112" y="53"/>
                  </a:lnTo>
                  <a:lnTo>
                    <a:pt x="125" y="64"/>
                  </a:lnTo>
                  <a:lnTo>
                    <a:pt x="138" y="77"/>
                  </a:lnTo>
                  <a:lnTo>
                    <a:pt x="148" y="91"/>
                  </a:lnTo>
                  <a:lnTo>
                    <a:pt x="160" y="104"/>
                  </a:lnTo>
                  <a:lnTo>
                    <a:pt x="169" y="117"/>
                  </a:lnTo>
                  <a:lnTo>
                    <a:pt x="177" y="131"/>
                  </a:lnTo>
                  <a:lnTo>
                    <a:pt x="191" y="160"/>
                  </a:lnTo>
                  <a:lnTo>
                    <a:pt x="199" y="191"/>
                  </a:lnTo>
                  <a:lnTo>
                    <a:pt x="205" y="222"/>
                  </a:lnTo>
                  <a:lnTo>
                    <a:pt x="207" y="254"/>
                  </a:lnTo>
                  <a:lnTo>
                    <a:pt x="206" y="283"/>
                  </a:lnTo>
                  <a:lnTo>
                    <a:pt x="203" y="312"/>
                  </a:lnTo>
                  <a:lnTo>
                    <a:pt x="200" y="341"/>
                  </a:lnTo>
                  <a:lnTo>
                    <a:pt x="199" y="369"/>
                  </a:lnTo>
                  <a:lnTo>
                    <a:pt x="201" y="376"/>
                  </a:lnTo>
                  <a:lnTo>
                    <a:pt x="207" y="379"/>
                  </a:lnTo>
                  <a:lnTo>
                    <a:pt x="213" y="376"/>
                  </a:lnTo>
                  <a:lnTo>
                    <a:pt x="217" y="369"/>
                  </a:lnTo>
                  <a:lnTo>
                    <a:pt x="225" y="341"/>
                  </a:lnTo>
                  <a:lnTo>
                    <a:pt x="231" y="309"/>
                  </a:lnTo>
                  <a:lnTo>
                    <a:pt x="232" y="278"/>
                  </a:lnTo>
                  <a:lnTo>
                    <a:pt x="231" y="246"/>
                  </a:lnTo>
                  <a:lnTo>
                    <a:pt x="228" y="214"/>
                  </a:lnTo>
                  <a:lnTo>
                    <a:pt x="221" y="183"/>
                  </a:lnTo>
                  <a:lnTo>
                    <a:pt x="211" y="153"/>
                  </a:lnTo>
                  <a:lnTo>
                    <a:pt x="200" y="125"/>
                  </a:lnTo>
                  <a:lnTo>
                    <a:pt x="192" y="111"/>
                  </a:lnTo>
                  <a:lnTo>
                    <a:pt x="184" y="99"/>
                  </a:lnTo>
                  <a:lnTo>
                    <a:pt x="173" y="86"/>
                  </a:lnTo>
                  <a:lnTo>
                    <a:pt x="163" y="74"/>
                  </a:lnTo>
                  <a:lnTo>
                    <a:pt x="152" y="63"/>
                  </a:lnTo>
                  <a:lnTo>
                    <a:pt x="140" y="53"/>
                  </a:lnTo>
                  <a:lnTo>
                    <a:pt x="127" y="43"/>
                  </a:lnTo>
                  <a:lnTo>
                    <a:pt x="115" y="34"/>
                  </a:lnTo>
                  <a:lnTo>
                    <a:pt x="102" y="27"/>
                  </a:lnTo>
                  <a:lnTo>
                    <a:pt x="88" y="21"/>
                  </a:lnTo>
                  <a:lnTo>
                    <a:pt x="74" y="17"/>
                  </a:lnTo>
                  <a:lnTo>
                    <a:pt x="59" y="12"/>
                  </a:lnTo>
                  <a:lnTo>
                    <a:pt x="45" y="9"/>
                  </a:lnTo>
                  <a:lnTo>
                    <a:pt x="30" y="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6" name="Freeform 91"/>
            <p:cNvSpPr>
              <a:spLocks/>
            </p:cNvSpPr>
            <p:nvPr/>
          </p:nvSpPr>
          <p:spPr bwMode="auto">
            <a:xfrm>
              <a:off x="3966" y="1731"/>
              <a:ext cx="78" cy="174"/>
            </a:xfrm>
            <a:custGeom>
              <a:avLst/>
              <a:gdLst>
                <a:gd name="T0" fmla="*/ 10 w 155"/>
                <a:gd name="T1" fmla="*/ 21 h 350"/>
                <a:gd name="T2" fmla="*/ 9 w 155"/>
                <a:gd name="T3" fmla="*/ 21 h 350"/>
                <a:gd name="T4" fmla="*/ 9 w 155"/>
                <a:gd name="T5" fmla="*/ 21 h 350"/>
                <a:gd name="T6" fmla="*/ 8 w 155"/>
                <a:gd name="T7" fmla="*/ 20 h 350"/>
                <a:gd name="T8" fmla="*/ 7 w 155"/>
                <a:gd name="T9" fmla="*/ 19 h 350"/>
                <a:gd name="T10" fmla="*/ 7 w 155"/>
                <a:gd name="T11" fmla="*/ 18 h 350"/>
                <a:gd name="T12" fmla="*/ 7 w 155"/>
                <a:gd name="T13" fmla="*/ 18 h 350"/>
                <a:gd name="T14" fmla="*/ 6 w 155"/>
                <a:gd name="T15" fmla="*/ 17 h 350"/>
                <a:gd name="T16" fmla="*/ 6 w 155"/>
                <a:gd name="T17" fmla="*/ 16 h 350"/>
                <a:gd name="T18" fmla="*/ 6 w 155"/>
                <a:gd name="T19" fmla="*/ 14 h 350"/>
                <a:gd name="T20" fmla="*/ 6 w 155"/>
                <a:gd name="T21" fmla="*/ 12 h 350"/>
                <a:gd name="T22" fmla="*/ 7 w 155"/>
                <a:gd name="T23" fmla="*/ 10 h 350"/>
                <a:gd name="T24" fmla="*/ 7 w 155"/>
                <a:gd name="T25" fmla="*/ 8 h 350"/>
                <a:gd name="T26" fmla="*/ 7 w 155"/>
                <a:gd name="T27" fmla="*/ 7 h 350"/>
                <a:gd name="T28" fmla="*/ 7 w 155"/>
                <a:gd name="T29" fmla="*/ 5 h 350"/>
                <a:gd name="T30" fmla="*/ 6 w 155"/>
                <a:gd name="T31" fmla="*/ 4 h 350"/>
                <a:gd name="T32" fmla="*/ 6 w 155"/>
                <a:gd name="T33" fmla="*/ 3 h 350"/>
                <a:gd name="T34" fmla="*/ 5 w 155"/>
                <a:gd name="T35" fmla="*/ 2 h 350"/>
                <a:gd name="T36" fmla="*/ 4 w 155"/>
                <a:gd name="T37" fmla="*/ 1 h 350"/>
                <a:gd name="T38" fmla="*/ 3 w 155"/>
                <a:gd name="T39" fmla="*/ 0 h 350"/>
                <a:gd name="T40" fmla="*/ 2 w 155"/>
                <a:gd name="T41" fmla="*/ 0 h 350"/>
                <a:gd name="T42" fmla="*/ 2 w 155"/>
                <a:gd name="T43" fmla="*/ 0 h 350"/>
                <a:gd name="T44" fmla="*/ 1 w 155"/>
                <a:gd name="T45" fmla="*/ 0 h 350"/>
                <a:gd name="T46" fmla="*/ 1 w 155"/>
                <a:gd name="T47" fmla="*/ 0 h 350"/>
                <a:gd name="T48" fmla="*/ 1 w 155"/>
                <a:gd name="T49" fmla="*/ 0 h 350"/>
                <a:gd name="T50" fmla="*/ 1 w 155"/>
                <a:gd name="T51" fmla="*/ 1 h 350"/>
                <a:gd name="T52" fmla="*/ 0 w 155"/>
                <a:gd name="T53" fmla="*/ 1 h 350"/>
                <a:gd name="T54" fmla="*/ 1 w 155"/>
                <a:gd name="T55" fmla="*/ 1 h 350"/>
                <a:gd name="T56" fmla="*/ 1 w 155"/>
                <a:gd name="T57" fmla="*/ 1 h 350"/>
                <a:gd name="T58" fmla="*/ 2 w 155"/>
                <a:gd name="T59" fmla="*/ 2 h 350"/>
                <a:gd name="T60" fmla="*/ 3 w 155"/>
                <a:gd name="T61" fmla="*/ 2 h 350"/>
                <a:gd name="T62" fmla="*/ 4 w 155"/>
                <a:gd name="T63" fmla="*/ 3 h 350"/>
                <a:gd name="T64" fmla="*/ 5 w 155"/>
                <a:gd name="T65" fmla="*/ 3 h 350"/>
                <a:gd name="T66" fmla="*/ 5 w 155"/>
                <a:gd name="T67" fmla="*/ 4 h 350"/>
                <a:gd name="T68" fmla="*/ 6 w 155"/>
                <a:gd name="T69" fmla="*/ 5 h 350"/>
                <a:gd name="T70" fmla="*/ 6 w 155"/>
                <a:gd name="T71" fmla="*/ 6 h 350"/>
                <a:gd name="T72" fmla="*/ 6 w 155"/>
                <a:gd name="T73" fmla="*/ 7 h 350"/>
                <a:gd name="T74" fmla="*/ 6 w 155"/>
                <a:gd name="T75" fmla="*/ 9 h 350"/>
                <a:gd name="T76" fmla="*/ 6 w 155"/>
                <a:gd name="T77" fmla="*/ 11 h 350"/>
                <a:gd name="T78" fmla="*/ 5 w 155"/>
                <a:gd name="T79" fmla="*/ 13 h 350"/>
                <a:gd name="T80" fmla="*/ 5 w 155"/>
                <a:gd name="T81" fmla="*/ 15 h 350"/>
                <a:gd name="T82" fmla="*/ 5 w 155"/>
                <a:gd name="T83" fmla="*/ 16 h 350"/>
                <a:gd name="T84" fmla="*/ 6 w 155"/>
                <a:gd name="T85" fmla="*/ 17 h 350"/>
                <a:gd name="T86" fmla="*/ 6 w 155"/>
                <a:gd name="T87" fmla="*/ 18 h 350"/>
                <a:gd name="T88" fmla="*/ 7 w 155"/>
                <a:gd name="T89" fmla="*/ 19 h 350"/>
                <a:gd name="T90" fmla="*/ 7 w 155"/>
                <a:gd name="T91" fmla="*/ 20 h 350"/>
                <a:gd name="T92" fmla="*/ 8 w 155"/>
                <a:gd name="T93" fmla="*/ 21 h 350"/>
                <a:gd name="T94" fmla="*/ 9 w 155"/>
                <a:gd name="T95" fmla="*/ 21 h 350"/>
                <a:gd name="T96" fmla="*/ 10 w 155"/>
                <a:gd name="T97" fmla="*/ 21 h 350"/>
                <a:gd name="T98" fmla="*/ 10 w 155"/>
                <a:gd name="T99" fmla="*/ 21 h 350"/>
                <a:gd name="T100" fmla="*/ 10 w 155"/>
                <a:gd name="T101" fmla="*/ 21 h 350"/>
                <a:gd name="T102" fmla="*/ 10 w 155"/>
                <a:gd name="T103" fmla="*/ 21 h 350"/>
                <a:gd name="T104" fmla="*/ 10 w 155"/>
                <a:gd name="T105" fmla="*/ 21 h 350"/>
                <a:gd name="T106" fmla="*/ 10 w 155"/>
                <a:gd name="T107" fmla="*/ 21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350"/>
                <a:gd name="T164" fmla="*/ 155 w 155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350">
                  <a:moveTo>
                    <a:pt x="155" y="350"/>
                  </a:moveTo>
                  <a:lnTo>
                    <a:pt x="142" y="346"/>
                  </a:lnTo>
                  <a:lnTo>
                    <a:pt x="131" y="338"/>
                  </a:lnTo>
                  <a:lnTo>
                    <a:pt x="120" y="329"/>
                  </a:lnTo>
                  <a:lnTo>
                    <a:pt x="112" y="317"/>
                  </a:lnTo>
                  <a:lnTo>
                    <a:pt x="105" y="304"/>
                  </a:lnTo>
                  <a:lnTo>
                    <a:pt x="100" y="291"/>
                  </a:lnTo>
                  <a:lnTo>
                    <a:pt x="95" y="277"/>
                  </a:lnTo>
                  <a:lnTo>
                    <a:pt x="93" y="264"/>
                  </a:lnTo>
                  <a:lnTo>
                    <a:pt x="91" y="233"/>
                  </a:lnTo>
                  <a:lnTo>
                    <a:pt x="95" y="201"/>
                  </a:lnTo>
                  <a:lnTo>
                    <a:pt x="100" y="170"/>
                  </a:lnTo>
                  <a:lnTo>
                    <a:pt x="103" y="139"/>
                  </a:lnTo>
                  <a:lnTo>
                    <a:pt x="103" y="117"/>
                  </a:lnTo>
                  <a:lnTo>
                    <a:pt x="100" y="95"/>
                  </a:lnTo>
                  <a:lnTo>
                    <a:pt x="95" y="73"/>
                  </a:lnTo>
                  <a:lnTo>
                    <a:pt x="88" y="52"/>
                  </a:lnTo>
                  <a:lnTo>
                    <a:pt x="77" y="34"/>
                  </a:lnTo>
                  <a:lnTo>
                    <a:pt x="63" y="19"/>
                  </a:lnTo>
                  <a:lnTo>
                    <a:pt x="46" y="7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26" y="33"/>
                  </a:lnTo>
                  <a:lnTo>
                    <a:pt x="42" y="41"/>
                  </a:lnTo>
                  <a:lnTo>
                    <a:pt x="56" y="50"/>
                  </a:lnTo>
                  <a:lnTo>
                    <a:pt x="66" y="60"/>
                  </a:lnTo>
                  <a:lnTo>
                    <a:pt x="74" y="73"/>
                  </a:lnTo>
                  <a:lnTo>
                    <a:pt x="81" y="89"/>
                  </a:lnTo>
                  <a:lnTo>
                    <a:pt x="86" y="107"/>
                  </a:lnTo>
                  <a:lnTo>
                    <a:pt x="88" y="126"/>
                  </a:lnTo>
                  <a:lnTo>
                    <a:pt x="87" y="155"/>
                  </a:lnTo>
                  <a:lnTo>
                    <a:pt x="84" y="185"/>
                  </a:lnTo>
                  <a:lnTo>
                    <a:pt x="79" y="214"/>
                  </a:lnTo>
                  <a:lnTo>
                    <a:pt x="77" y="242"/>
                  </a:lnTo>
                  <a:lnTo>
                    <a:pt x="78" y="260"/>
                  </a:lnTo>
                  <a:lnTo>
                    <a:pt x="81" y="278"/>
                  </a:lnTo>
                  <a:lnTo>
                    <a:pt x="88" y="295"/>
                  </a:lnTo>
                  <a:lnTo>
                    <a:pt x="97" y="312"/>
                  </a:lnTo>
                  <a:lnTo>
                    <a:pt x="109" y="327"/>
                  </a:lnTo>
                  <a:lnTo>
                    <a:pt x="122" y="338"/>
                  </a:lnTo>
                  <a:lnTo>
                    <a:pt x="138" y="346"/>
                  </a:lnTo>
                  <a:lnTo>
                    <a:pt x="1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7" name="Freeform 92"/>
            <p:cNvSpPr>
              <a:spLocks/>
            </p:cNvSpPr>
            <p:nvPr/>
          </p:nvSpPr>
          <p:spPr bwMode="auto">
            <a:xfrm>
              <a:off x="4263" y="1823"/>
              <a:ext cx="353" cy="360"/>
            </a:xfrm>
            <a:custGeom>
              <a:avLst/>
              <a:gdLst>
                <a:gd name="T0" fmla="*/ 0 w 706"/>
                <a:gd name="T1" fmla="*/ 2 h 720"/>
                <a:gd name="T2" fmla="*/ 1 w 706"/>
                <a:gd name="T3" fmla="*/ 6 h 720"/>
                <a:gd name="T4" fmla="*/ 1 w 706"/>
                <a:gd name="T5" fmla="*/ 9 h 720"/>
                <a:gd name="T6" fmla="*/ 2 w 706"/>
                <a:gd name="T7" fmla="*/ 12 h 720"/>
                <a:gd name="T8" fmla="*/ 3 w 706"/>
                <a:gd name="T9" fmla="*/ 15 h 720"/>
                <a:gd name="T10" fmla="*/ 4 w 706"/>
                <a:gd name="T11" fmla="*/ 16 h 720"/>
                <a:gd name="T12" fmla="*/ 6 w 706"/>
                <a:gd name="T13" fmla="*/ 18 h 720"/>
                <a:gd name="T14" fmla="*/ 7 w 706"/>
                <a:gd name="T15" fmla="*/ 20 h 720"/>
                <a:gd name="T16" fmla="*/ 9 w 706"/>
                <a:gd name="T17" fmla="*/ 21 h 720"/>
                <a:gd name="T18" fmla="*/ 10 w 706"/>
                <a:gd name="T19" fmla="*/ 22 h 720"/>
                <a:gd name="T20" fmla="*/ 12 w 706"/>
                <a:gd name="T21" fmla="*/ 23 h 720"/>
                <a:gd name="T22" fmla="*/ 13 w 706"/>
                <a:gd name="T23" fmla="*/ 25 h 720"/>
                <a:gd name="T24" fmla="*/ 15 w 706"/>
                <a:gd name="T25" fmla="*/ 26 h 720"/>
                <a:gd name="T26" fmla="*/ 17 w 706"/>
                <a:gd name="T27" fmla="*/ 27 h 720"/>
                <a:gd name="T28" fmla="*/ 19 w 706"/>
                <a:gd name="T29" fmla="*/ 28 h 720"/>
                <a:gd name="T30" fmla="*/ 21 w 706"/>
                <a:gd name="T31" fmla="*/ 29 h 720"/>
                <a:gd name="T32" fmla="*/ 23 w 706"/>
                <a:gd name="T33" fmla="*/ 30 h 720"/>
                <a:gd name="T34" fmla="*/ 25 w 706"/>
                <a:gd name="T35" fmla="*/ 32 h 720"/>
                <a:gd name="T36" fmla="*/ 27 w 706"/>
                <a:gd name="T37" fmla="*/ 33 h 720"/>
                <a:gd name="T38" fmla="*/ 29 w 706"/>
                <a:gd name="T39" fmla="*/ 34 h 720"/>
                <a:gd name="T40" fmla="*/ 31 w 706"/>
                <a:gd name="T41" fmla="*/ 35 h 720"/>
                <a:gd name="T42" fmla="*/ 33 w 706"/>
                <a:gd name="T43" fmla="*/ 36 h 720"/>
                <a:gd name="T44" fmla="*/ 35 w 706"/>
                <a:gd name="T45" fmla="*/ 38 h 720"/>
                <a:gd name="T46" fmla="*/ 36 w 706"/>
                <a:gd name="T47" fmla="*/ 39 h 720"/>
                <a:gd name="T48" fmla="*/ 38 w 706"/>
                <a:gd name="T49" fmla="*/ 41 h 720"/>
                <a:gd name="T50" fmla="*/ 40 w 706"/>
                <a:gd name="T51" fmla="*/ 42 h 720"/>
                <a:gd name="T52" fmla="*/ 42 w 706"/>
                <a:gd name="T53" fmla="*/ 43 h 720"/>
                <a:gd name="T54" fmla="*/ 43 w 706"/>
                <a:gd name="T55" fmla="*/ 45 h 720"/>
                <a:gd name="T56" fmla="*/ 44 w 706"/>
                <a:gd name="T57" fmla="*/ 45 h 720"/>
                <a:gd name="T58" fmla="*/ 45 w 706"/>
                <a:gd name="T59" fmla="*/ 45 h 720"/>
                <a:gd name="T60" fmla="*/ 44 w 706"/>
                <a:gd name="T61" fmla="*/ 45 h 720"/>
                <a:gd name="T62" fmla="*/ 42 w 706"/>
                <a:gd name="T63" fmla="*/ 43 h 720"/>
                <a:gd name="T64" fmla="*/ 41 w 706"/>
                <a:gd name="T65" fmla="*/ 42 h 720"/>
                <a:gd name="T66" fmla="*/ 39 w 706"/>
                <a:gd name="T67" fmla="*/ 41 h 720"/>
                <a:gd name="T68" fmla="*/ 38 w 706"/>
                <a:gd name="T69" fmla="*/ 39 h 720"/>
                <a:gd name="T70" fmla="*/ 36 w 706"/>
                <a:gd name="T71" fmla="*/ 38 h 720"/>
                <a:gd name="T72" fmla="*/ 35 w 706"/>
                <a:gd name="T73" fmla="*/ 37 h 720"/>
                <a:gd name="T74" fmla="*/ 33 w 706"/>
                <a:gd name="T75" fmla="*/ 36 h 720"/>
                <a:gd name="T76" fmla="*/ 31 w 706"/>
                <a:gd name="T77" fmla="*/ 35 h 720"/>
                <a:gd name="T78" fmla="*/ 30 w 706"/>
                <a:gd name="T79" fmla="*/ 33 h 720"/>
                <a:gd name="T80" fmla="*/ 28 w 706"/>
                <a:gd name="T81" fmla="*/ 32 h 720"/>
                <a:gd name="T82" fmla="*/ 26 w 706"/>
                <a:gd name="T83" fmla="*/ 31 h 720"/>
                <a:gd name="T84" fmla="*/ 24 w 706"/>
                <a:gd name="T85" fmla="*/ 30 h 720"/>
                <a:gd name="T86" fmla="*/ 22 w 706"/>
                <a:gd name="T87" fmla="*/ 29 h 720"/>
                <a:gd name="T88" fmla="*/ 20 w 706"/>
                <a:gd name="T89" fmla="*/ 28 h 720"/>
                <a:gd name="T90" fmla="*/ 19 w 706"/>
                <a:gd name="T91" fmla="*/ 26 h 720"/>
                <a:gd name="T92" fmla="*/ 17 w 706"/>
                <a:gd name="T93" fmla="*/ 25 h 720"/>
                <a:gd name="T94" fmla="*/ 15 w 706"/>
                <a:gd name="T95" fmla="*/ 24 h 720"/>
                <a:gd name="T96" fmla="*/ 13 w 706"/>
                <a:gd name="T97" fmla="*/ 23 h 720"/>
                <a:gd name="T98" fmla="*/ 12 w 706"/>
                <a:gd name="T99" fmla="*/ 22 h 720"/>
                <a:gd name="T100" fmla="*/ 10 w 706"/>
                <a:gd name="T101" fmla="*/ 20 h 720"/>
                <a:gd name="T102" fmla="*/ 9 w 706"/>
                <a:gd name="T103" fmla="*/ 19 h 720"/>
                <a:gd name="T104" fmla="*/ 7 w 706"/>
                <a:gd name="T105" fmla="*/ 18 h 720"/>
                <a:gd name="T106" fmla="*/ 6 w 706"/>
                <a:gd name="T107" fmla="*/ 16 h 720"/>
                <a:gd name="T108" fmla="*/ 4 w 706"/>
                <a:gd name="T109" fmla="*/ 14 h 720"/>
                <a:gd name="T110" fmla="*/ 3 w 706"/>
                <a:gd name="T111" fmla="*/ 10 h 720"/>
                <a:gd name="T112" fmla="*/ 2 w 706"/>
                <a:gd name="T113" fmla="*/ 6 h 720"/>
                <a:gd name="T114" fmla="*/ 1 w 706"/>
                <a:gd name="T115" fmla="*/ 2 h 720"/>
                <a:gd name="T116" fmla="*/ 1 w 706"/>
                <a:gd name="T117" fmla="*/ 0 h 720"/>
                <a:gd name="T118" fmla="*/ 1 w 706"/>
                <a:gd name="T119" fmla="*/ 1 h 720"/>
                <a:gd name="T120" fmla="*/ 1 w 706"/>
                <a:gd name="T121" fmla="*/ 1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6"/>
                <a:gd name="T184" fmla="*/ 0 h 720"/>
                <a:gd name="T185" fmla="*/ 706 w 706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6" h="720">
                  <a:moveTo>
                    <a:pt x="1" y="2"/>
                  </a:moveTo>
                  <a:lnTo>
                    <a:pt x="0" y="30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5" y="112"/>
                  </a:lnTo>
                  <a:lnTo>
                    <a:pt x="10" y="138"/>
                  </a:lnTo>
                  <a:lnTo>
                    <a:pt x="17" y="163"/>
                  </a:lnTo>
                  <a:lnTo>
                    <a:pt x="25" y="190"/>
                  </a:lnTo>
                  <a:lnTo>
                    <a:pt x="37" y="215"/>
                  </a:lnTo>
                  <a:lnTo>
                    <a:pt x="44" y="229"/>
                  </a:lnTo>
                  <a:lnTo>
                    <a:pt x="53" y="243"/>
                  </a:lnTo>
                  <a:lnTo>
                    <a:pt x="61" y="256"/>
                  </a:lnTo>
                  <a:lnTo>
                    <a:pt x="71" y="270"/>
                  </a:lnTo>
                  <a:lnTo>
                    <a:pt x="82" y="281"/>
                  </a:lnTo>
                  <a:lnTo>
                    <a:pt x="93" y="294"/>
                  </a:lnTo>
                  <a:lnTo>
                    <a:pt x="105" y="305"/>
                  </a:lnTo>
                  <a:lnTo>
                    <a:pt x="116" y="316"/>
                  </a:lnTo>
                  <a:lnTo>
                    <a:pt x="129" y="327"/>
                  </a:lnTo>
                  <a:lnTo>
                    <a:pt x="142" y="337"/>
                  </a:lnTo>
                  <a:lnTo>
                    <a:pt x="154" y="348"/>
                  </a:lnTo>
                  <a:lnTo>
                    <a:pt x="168" y="357"/>
                  </a:lnTo>
                  <a:lnTo>
                    <a:pt x="181" y="366"/>
                  </a:lnTo>
                  <a:lnTo>
                    <a:pt x="195" y="376"/>
                  </a:lnTo>
                  <a:lnTo>
                    <a:pt x="208" y="385"/>
                  </a:lnTo>
                  <a:lnTo>
                    <a:pt x="221" y="393"/>
                  </a:lnTo>
                  <a:lnTo>
                    <a:pt x="237" y="402"/>
                  </a:lnTo>
                  <a:lnTo>
                    <a:pt x="252" y="412"/>
                  </a:lnTo>
                  <a:lnTo>
                    <a:pt x="268" y="422"/>
                  </a:lnTo>
                  <a:lnTo>
                    <a:pt x="284" y="432"/>
                  </a:lnTo>
                  <a:lnTo>
                    <a:pt x="299" y="441"/>
                  </a:lnTo>
                  <a:lnTo>
                    <a:pt x="315" y="450"/>
                  </a:lnTo>
                  <a:lnTo>
                    <a:pt x="332" y="461"/>
                  </a:lnTo>
                  <a:lnTo>
                    <a:pt x="347" y="470"/>
                  </a:lnTo>
                  <a:lnTo>
                    <a:pt x="363" y="479"/>
                  </a:lnTo>
                  <a:lnTo>
                    <a:pt x="379" y="488"/>
                  </a:lnTo>
                  <a:lnTo>
                    <a:pt x="394" y="499"/>
                  </a:lnTo>
                  <a:lnTo>
                    <a:pt x="410" y="508"/>
                  </a:lnTo>
                  <a:lnTo>
                    <a:pt x="425" y="517"/>
                  </a:lnTo>
                  <a:lnTo>
                    <a:pt x="441" y="526"/>
                  </a:lnTo>
                  <a:lnTo>
                    <a:pt x="456" y="537"/>
                  </a:lnTo>
                  <a:lnTo>
                    <a:pt x="472" y="546"/>
                  </a:lnTo>
                  <a:lnTo>
                    <a:pt x="487" y="555"/>
                  </a:lnTo>
                  <a:lnTo>
                    <a:pt x="503" y="566"/>
                  </a:lnTo>
                  <a:lnTo>
                    <a:pt x="517" y="576"/>
                  </a:lnTo>
                  <a:lnTo>
                    <a:pt x="532" y="586"/>
                  </a:lnTo>
                  <a:lnTo>
                    <a:pt x="547" y="597"/>
                  </a:lnTo>
                  <a:lnTo>
                    <a:pt x="561" y="607"/>
                  </a:lnTo>
                  <a:lnTo>
                    <a:pt x="575" y="619"/>
                  </a:lnTo>
                  <a:lnTo>
                    <a:pt x="590" y="629"/>
                  </a:lnTo>
                  <a:lnTo>
                    <a:pt x="603" y="641"/>
                  </a:lnTo>
                  <a:lnTo>
                    <a:pt x="617" y="652"/>
                  </a:lnTo>
                  <a:lnTo>
                    <a:pt x="631" y="662"/>
                  </a:lnTo>
                  <a:lnTo>
                    <a:pt x="645" y="674"/>
                  </a:lnTo>
                  <a:lnTo>
                    <a:pt x="659" y="685"/>
                  </a:lnTo>
                  <a:lnTo>
                    <a:pt x="672" y="697"/>
                  </a:lnTo>
                  <a:lnTo>
                    <a:pt x="686" y="709"/>
                  </a:lnTo>
                  <a:lnTo>
                    <a:pt x="700" y="720"/>
                  </a:lnTo>
                  <a:lnTo>
                    <a:pt x="702" y="720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5" y="717"/>
                  </a:lnTo>
                  <a:lnTo>
                    <a:pt x="693" y="706"/>
                  </a:lnTo>
                  <a:lnTo>
                    <a:pt x="681" y="696"/>
                  </a:lnTo>
                  <a:lnTo>
                    <a:pt x="669" y="684"/>
                  </a:lnTo>
                  <a:lnTo>
                    <a:pt x="657" y="674"/>
                  </a:lnTo>
                  <a:lnTo>
                    <a:pt x="646" y="664"/>
                  </a:lnTo>
                  <a:lnTo>
                    <a:pt x="633" y="653"/>
                  </a:lnTo>
                  <a:lnTo>
                    <a:pt x="622" y="643"/>
                  </a:lnTo>
                  <a:lnTo>
                    <a:pt x="610" y="632"/>
                  </a:lnTo>
                  <a:lnTo>
                    <a:pt x="598" y="622"/>
                  </a:lnTo>
                  <a:lnTo>
                    <a:pt x="586" y="613"/>
                  </a:lnTo>
                  <a:lnTo>
                    <a:pt x="573" y="603"/>
                  </a:lnTo>
                  <a:lnTo>
                    <a:pt x="561" y="593"/>
                  </a:lnTo>
                  <a:lnTo>
                    <a:pt x="549" y="583"/>
                  </a:lnTo>
                  <a:lnTo>
                    <a:pt x="537" y="574"/>
                  </a:lnTo>
                  <a:lnTo>
                    <a:pt x="523" y="566"/>
                  </a:lnTo>
                  <a:lnTo>
                    <a:pt x="510" y="556"/>
                  </a:lnTo>
                  <a:lnTo>
                    <a:pt x="495" y="547"/>
                  </a:lnTo>
                  <a:lnTo>
                    <a:pt x="481" y="537"/>
                  </a:lnTo>
                  <a:lnTo>
                    <a:pt x="466" y="528"/>
                  </a:lnTo>
                  <a:lnTo>
                    <a:pt x="451" y="518"/>
                  </a:lnTo>
                  <a:lnTo>
                    <a:pt x="438" y="509"/>
                  </a:lnTo>
                  <a:lnTo>
                    <a:pt x="423" y="499"/>
                  </a:lnTo>
                  <a:lnTo>
                    <a:pt x="408" y="490"/>
                  </a:lnTo>
                  <a:lnTo>
                    <a:pt x="393" y="480"/>
                  </a:lnTo>
                  <a:lnTo>
                    <a:pt x="379" y="471"/>
                  </a:lnTo>
                  <a:lnTo>
                    <a:pt x="364" y="462"/>
                  </a:lnTo>
                  <a:lnTo>
                    <a:pt x="349" y="453"/>
                  </a:lnTo>
                  <a:lnTo>
                    <a:pt x="334" y="444"/>
                  </a:lnTo>
                  <a:lnTo>
                    <a:pt x="319" y="434"/>
                  </a:lnTo>
                  <a:lnTo>
                    <a:pt x="305" y="424"/>
                  </a:lnTo>
                  <a:lnTo>
                    <a:pt x="290" y="415"/>
                  </a:lnTo>
                  <a:lnTo>
                    <a:pt x="275" y="405"/>
                  </a:lnTo>
                  <a:lnTo>
                    <a:pt x="261" y="396"/>
                  </a:lnTo>
                  <a:lnTo>
                    <a:pt x="248" y="387"/>
                  </a:lnTo>
                  <a:lnTo>
                    <a:pt x="235" y="378"/>
                  </a:lnTo>
                  <a:lnTo>
                    <a:pt x="221" y="369"/>
                  </a:lnTo>
                  <a:lnTo>
                    <a:pt x="208" y="359"/>
                  </a:lnTo>
                  <a:lnTo>
                    <a:pt x="195" y="350"/>
                  </a:lnTo>
                  <a:lnTo>
                    <a:pt x="182" y="341"/>
                  </a:lnTo>
                  <a:lnTo>
                    <a:pt x="169" y="331"/>
                  </a:lnTo>
                  <a:lnTo>
                    <a:pt x="157" y="320"/>
                  </a:lnTo>
                  <a:lnTo>
                    <a:pt x="145" y="310"/>
                  </a:lnTo>
                  <a:lnTo>
                    <a:pt x="134" y="299"/>
                  </a:lnTo>
                  <a:lnTo>
                    <a:pt x="122" y="288"/>
                  </a:lnTo>
                  <a:lnTo>
                    <a:pt x="110" y="276"/>
                  </a:lnTo>
                  <a:lnTo>
                    <a:pt x="100" y="265"/>
                  </a:lnTo>
                  <a:lnTo>
                    <a:pt x="90" y="252"/>
                  </a:lnTo>
                  <a:lnTo>
                    <a:pt x="79" y="240"/>
                  </a:lnTo>
                  <a:lnTo>
                    <a:pt x="62" y="213"/>
                  </a:lnTo>
                  <a:lnTo>
                    <a:pt x="48" y="185"/>
                  </a:lnTo>
                  <a:lnTo>
                    <a:pt x="37" y="155"/>
                  </a:lnTo>
                  <a:lnTo>
                    <a:pt x="28" y="125"/>
                  </a:lnTo>
                  <a:lnTo>
                    <a:pt x="21" y="94"/>
                  </a:lnTo>
                  <a:lnTo>
                    <a:pt x="15" y="63"/>
                  </a:lnTo>
                  <a:lnTo>
                    <a:pt x="11" y="3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8" name="Freeform 93"/>
            <p:cNvSpPr>
              <a:spLocks/>
            </p:cNvSpPr>
            <p:nvPr/>
          </p:nvSpPr>
          <p:spPr bwMode="auto">
            <a:xfrm>
              <a:off x="4110" y="1984"/>
              <a:ext cx="27" cy="101"/>
            </a:xfrm>
            <a:custGeom>
              <a:avLst/>
              <a:gdLst>
                <a:gd name="T0" fmla="*/ 3 w 55"/>
                <a:gd name="T1" fmla="*/ 13 h 201"/>
                <a:gd name="T2" fmla="*/ 3 w 55"/>
                <a:gd name="T3" fmla="*/ 12 h 201"/>
                <a:gd name="T4" fmla="*/ 3 w 55"/>
                <a:gd name="T5" fmla="*/ 11 h 201"/>
                <a:gd name="T6" fmla="*/ 3 w 55"/>
                <a:gd name="T7" fmla="*/ 10 h 201"/>
                <a:gd name="T8" fmla="*/ 3 w 55"/>
                <a:gd name="T9" fmla="*/ 10 h 201"/>
                <a:gd name="T10" fmla="*/ 3 w 55"/>
                <a:gd name="T11" fmla="*/ 9 h 201"/>
                <a:gd name="T12" fmla="*/ 2 w 55"/>
                <a:gd name="T13" fmla="*/ 8 h 201"/>
                <a:gd name="T14" fmla="*/ 2 w 55"/>
                <a:gd name="T15" fmla="*/ 7 h 201"/>
                <a:gd name="T16" fmla="*/ 2 w 55"/>
                <a:gd name="T17" fmla="*/ 6 h 201"/>
                <a:gd name="T18" fmla="*/ 1 w 55"/>
                <a:gd name="T19" fmla="*/ 4 h 201"/>
                <a:gd name="T20" fmla="*/ 1 w 55"/>
                <a:gd name="T21" fmla="*/ 3 h 201"/>
                <a:gd name="T22" fmla="*/ 1 w 55"/>
                <a:gd name="T23" fmla="*/ 2 h 201"/>
                <a:gd name="T24" fmla="*/ 0 w 55"/>
                <a:gd name="T25" fmla="*/ 1 h 201"/>
                <a:gd name="T26" fmla="*/ 0 w 55"/>
                <a:gd name="T27" fmla="*/ 1 h 201"/>
                <a:gd name="T28" fmla="*/ 0 w 55"/>
                <a:gd name="T29" fmla="*/ 0 h 201"/>
                <a:gd name="T30" fmla="*/ 0 w 55"/>
                <a:gd name="T31" fmla="*/ 1 h 201"/>
                <a:gd name="T32" fmla="*/ 0 w 55"/>
                <a:gd name="T33" fmla="*/ 1 h 201"/>
                <a:gd name="T34" fmla="*/ 0 w 55"/>
                <a:gd name="T35" fmla="*/ 1 h 201"/>
                <a:gd name="T36" fmla="*/ 0 w 55"/>
                <a:gd name="T37" fmla="*/ 2 h 201"/>
                <a:gd name="T38" fmla="*/ 0 w 55"/>
                <a:gd name="T39" fmla="*/ 3 h 201"/>
                <a:gd name="T40" fmla="*/ 0 w 55"/>
                <a:gd name="T41" fmla="*/ 4 h 201"/>
                <a:gd name="T42" fmla="*/ 0 w 55"/>
                <a:gd name="T43" fmla="*/ 4 h 201"/>
                <a:gd name="T44" fmla="*/ 1 w 55"/>
                <a:gd name="T45" fmla="*/ 5 h 201"/>
                <a:gd name="T46" fmla="*/ 1 w 55"/>
                <a:gd name="T47" fmla="*/ 5 h 201"/>
                <a:gd name="T48" fmla="*/ 1 w 55"/>
                <a:gd name="T49" fmla="*/ 6 h 201"/>
                <a:gd name="T50" fmla="*/ 2 w 55"/>
                <a:gd name="T51" fmla="*/ 8 h 201"/>
                <a:gd name="T52" fmla="*/ 2 w 55"/>
                <a:gd name="T53" fmla="*/ 9 h 201"/>
                <a:gd name="T54" fmla="*/ 2 w 55"/>
                <a:gd name="T55" fmla="*/ 11 h 201"/>
                <a:gd name="T56" fmla="*/ 2 w 55"/>
                <a:gd name="T57" fmla="*/ 13 h 201"/>
                <a:gd name="T58" fmla="*/ 2 w 55"/>
                <a:gd name="T59" fmla="*/ 13 h 201"/>
                <a:gd name="T60" fmla="*/ 2 w 55"/>
                <a:gd name="T61" fmla="*/ 13 h 201"/>
                <a:gd name="T62" fmla="*/ 3 w 55"/>
                <a:gd name="T63" fmla="*/ 13 h 201"/>
                <a:gd name="T64" fmla="*/ 3 w 55"/>
                <a:gd name="T65" fmla="*/ 13 h 201"/>
                <a:gd name="T66" fmla="*/ 3 w 55"/>
                <a:gd name="T67" fmla="*/ 13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01"/>
                <a:gd name="T104" fmla="*/ 55 w 55"/>
                <a:gd name="T105" fmla="*/ 201 h 2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01">
                  <a:moveTo>
                    <a:pt x="48" y="198"/>
                  </a:moveTo>
                  <a:lnTo>
                    <a:pt x="50" y="185"/>
                  </a:lnTo>
                  <a:lnTo>
                    <a:pt x="52" y="172"/>
                  </a:lnTo>
                  <a:lnTo>
                    <a:pt x="55" y="159"/>
                  </a:lnTo>
                  <a:lnTo>
                    <a:pt x="53" y="146"/>
                  </a:lnTo>
                  <a:lnTo>
                    <a:pt x="50" y="130"/>
                  </a:lnTo>
                  <a:lnTo>
                    <a:pt x="46" y="114"/>
                  </a:lnTo>
                  <a:lnTo>
                    <a:pt x="41" y="99"/>
                  </a:lnTo>
                  <a:lnTo>
                    <a:pt x="35" y="82"/>
                  </a:lnTo>
                  <a:lnTo>
                    <a:pt x="27" y="63"/>
                  </a:lnTo>
                  <a:lnTo>
                    <a:pt x="20" y="44"/>
                  </a:lnTo>
                  <a:lnTo>
                    <a:pt x="17" y="2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3" y="40"/>
                  </a:lnTo>
                  <a:lnTo>
                    <a:pt x="7" y="53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1" y="80"/>
                  </a:lnTo>
                  <a:lnTo>
                    <a:pt x="26" y="89"/>
                  </a:lnTo>
                  <a:lnTo>
                    <a:pt x="37" y="118"/>
                  </a:lnTo>
                  <a:lnTo>
                    <a:pt x="44" y="144"/>
                  </a:lnTo>
                  <a:lnTo>
                    <a:pt x="45" y="170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89" name="Freeform 94"/>
            <p:cNvSpPr>
              <a:spLocks/>
            </p:cNvSpPr>
            <p:nvPr/>
          </p:nvSpPr>
          <p:spPr bwMode="auto">
            <a:xfrm>
              <a:off x="3952" y="2019"/>
              <a:ext cx="185" cy="93"/>
            </a:xfrm>
            <a:custGeom>
              <a:avLst/>
              <a:gdLst>
                <a:gd name="T0" fmla="*/ 23 w 370"/>
                <a:gd name="T1" fmla="*/ 1 h 184"/>
                <a:gd name="T2" fmla="*/ 23 w 370"/>
                <a:gd name="T3" fmla="*/ 1 h 184"/>
                <a:gd name="T4" fmla="*/ 22 w 370"/>
                <a:gd name="T5" fmla="*/ 2 h 184"/>
                <a:gd name="T6" fmla="*/ 21 w 370"/>
                <a:gd name="T7" fmla="*/ 2 h 184"/>
                <a:gd name="T8" fmla="*/ 21 w 370"/>
                <a:gd name="T9" fmla="*/ 3 h 184"/>
                <a:gd name="T10" fmla="*/ 20 w 370"/>
                <a:gd name="T11" fmla="*/ 3 h 184"/>
                <a:gd name="T12" fmla="*/ 19 w 370"/>
                <a:gd name="T13" fmla="*/ 3 h 184"/>
                <a:gd name="T14" fmla="*/ 18 w 370"/>
                <a:gd name="T15" fmla="*/ 4 h 184"/>
                <a:gd name="T16" fmla="*/ 18 w 370"/>
                <a:gd name="T17" fmla="*/ 4 h 184"/>
                <a:gd name="T18" fmla="*/ 17 w 370"/>
                <a:gd name="T19" fmla="*/ 4 h 184"/>
                <a:gd name="T20" fmla="*/ 16 w 370"/>
                <a:gd name="T21" fmla="*/ 4 h 184"/>
                <a:gd name="T22" fmla="*/ 15 w 370"/>
                <a:gd name="T23" fmla="*/ 4 h 184"/>
                <a:gd name="T24" fmla="*/ 14 w 370"/>
                <a:gd name="T25" fmla="*/ 5 h 184"/>
                <a:gd name="T26" fmla="*/ 13 w 370"/>
                <a:gd name="T27" fmla="*/ 5 h 184"/>
                <a:gd name="T28" fmla="*/ 13 w 370"/>
                <a:gd name="T29" fmla="*/ 5 h 184"/>
                <a:gd name="T30" fmla="*/ 12 w 370"/>
                <a:gd name="T31" fmla="*/ 5 h 184"/>
                <a:gd name="T32" fmla="*/ 11 w 370"/>
                <a:gd name="T33" fmla="*/ 6 h 184"/>
                <a:gd name="T34" fmla="*/ 10 w 370"/>
                <a:gd name="T35" fmla="*/ 6 h 184"/>
                <a:gd name="T36" fmla="*/ 8 w 370"/>
                <a:gd name="T37" fmla="*/ 7 h 184"/>
                <a:gd name="T38" fmla="*/ 7 w 370"/>
                <a:gd name="T39" fmla="*/ 7 h 184"/>
                <a:gd name="T40" fmla="*/ 6 w 370"/>
                <a:gd name="T41" fmla="*/ 8 h 184"/>
                <a:gd name="T42" fmla="*/ 4 w 370"/>
                <a:gd name="T43" fmla="*/ 9 h 184"/>
                <a:gd name="T44" fmla="*/ 3 w 370"/>
                <a:gd name="T45" fmla="*/ 10 h 184"/>
                <a:gd name="T46" fmla="*/ 2 w 370"/>
                <a:gd name="T47" fmla="*/ 10 h 184"/>
                <a:gd name="T48" fmla="*/ 1 w 370"/>
                <a:gd name="T49" fmla="*/ 11 h 184"/>
                <a:gd name="T50" fmla="*/ 1 w 370"/>
                <a:gd name="T51" fmla="*/ 11 h 184"/>
                <a:gd name="T52" fmla="*/ 0 w 370"/>
                <a:gd name="T53" fmla="*/ 12 h 184"/>
                <a:gd name="T54" fmla="*/ 1 w 370"/>
                <a:gd name="T55" fmla="*/ 12 h 184"/>
                <a:gd name="T56" fmla="*/ 1 w 370"/>
                <a:gd name="T57" fmla="*/ 12 h 184"/>
                <a:gd name="T58" fmla="*/ 2 w 370"/>
                <a:gd name="T59" fmla="*/ 12 h 184"/>
                <a:gd name="T60" fmla="*/ 3 w 370"/>
                <a:gd name="T61" fmla="*/ 11 h 184"/>
                <a:gd name="T62" fmla="*/ 3 w 370"/>
                <a:gd name="T63" fmla="*/ 11 h 184"/>
                <a:gd name="T64" fmla="*/ 4 w 370"/>
                <a:gd name="T65" fmla="*/ 10 h 184"/>
                <a:gd name="T66" fmla="*/ 5 w 370"/>
                <a:gd name="T67" fmla="*/ 10 h 184"/>
                <a:gd name="T68" fmla="*/ 6 w 370"/>
                <a:gd name="T69" fmla="*/ 9 h 184"/>
                <a:gd name="T70" fmla="*/ 7 w 370"/>
                <a:gd name="T71" fmla="*/ 9 h 184"/>
                <a:gd name="T72" fmla="*/ 7 w 370"/>
                <a:gd name="T73" fmla="*/ 8 h 184"/>
                <a:gd name="T74" fmla="*/ 8 w 370"/>
                <a:gd name="T75" fmla="*/ 8 h 184"/>
                <a:gd name="T76" fmla="*/ 9 w 370"/>
                <a:gd name="T77" fmla="*/ 8 h 184"/>
                <a:gd name="T78" fmla="*/ 10 w 370"/>
                <a:gd name="T79" fmla="*/ 7 h 184"/>
                <a:gd name="T80" fmla="*/ 11 w 370"/>
                <a:gd name="T81" fmla="*/ 7 h 184"/>
                <a:gd name="T82" fmla="*/ 12 w 370"/>
                <a:gd name="T83" fmla="*/ 6 h 184"/>
                <a:gd name="T84" fmla="*/ 13 w 370"/>
                <a:gd name="T85" fmla="*/ 6 h 184"/>
                <a:gd name="T86" fmla="*/ 14 w 370"/>
                <a:gd name="T87" fmla="*/ 5 h 184"/>
                <a:gd name="T88" fmla="*/ 15 w 370"/>
                <a:gd name="T89" fmla="*/ 5 h 184"/>
                <a:gd name="T90" fmla="*/ 17 w 370"/>
                <a:gd name="T91" fmla="*/ 5 h 184"/>
                <a:gd name="T92" fmla="*/ 18 w 370"/>
                <a:gd name="T93" fmla="*/ 4 h 184"/>
                <a:gd name="T94" fmla="*/ 19 w 370"/>
                <a:gd name="T95" fmla="*/ 4 h 184"/>
                <a:gd name="T96" fmla="*/ 20 w 370"/>
                <a:gd name="T97" fmla="*/ 3 h 184"/>
                <a:gd name="T98" fmla="*/ 21 w 370"/>
                <a:gd name="T99" fmla="*/ 3 h 184"/>
                <a:gd name="T100" fmla="*/ 22 w 370"/>
                <a:gd name="T101" fmla="*/ 2 h 184"/>
                <a:gd name="T102" fmla="*/ 23 w 370"/>
                <a:gd name="T103" fmla="*/ 1 h 184"/>
                <a:gd name="T104" fmla="*/ 24 w 370"/>
                <a:gd name="T105" fmla="*/ 1 h 184"/>
                <a:gd name="T106" fmla="*/ 24 w 370"/>
                <a:gd name="T107" fmla="*/ 1 h 184"/>
                <a:gd name="T108" fmla="*/ 24 w 370"/>
                <a:gd name="T109" fmla="*/ 0 h 184"/>
                <a:gd name="T110" fmla="*/ 23 w 370"/>
                <a:gd name="T111" fmla="*/ 0 h 184"/>
                <a:gd name="T112" fmla="*/ 23 w 370"/>
                <a:gd name="T113" fmla="*/ 1 h 184"/>
                <a:gd name="T114" fmla="*/ 23 w 37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0"/>
                <a:gd name="T175" fmla="*/ 0 h 184"/>
                <a:gd name="T176" fmla="*/ 370 w 37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0" h="184">
                  <a:moveTo>
                    <a:pt x="367" y="1"/>
                  </a:moveTo>
                  <a:lnTo>
                    <a:pt x="358" y="10"/>
                  </a:lnTo>
                  <a:lnTo>
                    <a:pt x="348" y="19"/>
                  </a:lnTo>
                  <a:lnTo>
                    <a:pt x="336" y="27"/>
                  </a:lnTo>
                  <a:lnTo>
                    <a:pt x="325" y="33"/>
                  </a:lnTo>
                  <a:lnTo>
                    <a:pt x="312" y="39"/>
                  </a:lnTo>
                  <a:lnTo>
                    <a:pt x="299" y="45"/>
                  </a:lnTo>
                  <a:lnTo>
                    <a:pt x="287" y="49"/>
                  </a:lnTo>
                  <a:lnTo>
                    <a:pt x="274" y="53"/>
                  </a:lnTo>
                  <a:lnTo>
                    <a:pt x="260" y="57"/>
                  </a:lnTo>
                  <a:lnTo>
                    <a:pt x="246" y="61"/>
                  </a:lnTo>
                  <a:lnTo>
                    <a:pt x="234" y="64"/>
                  </a:lnTo>
                  <a:lnTo>
                    <a:pt x="220" y="67"/>
                  </a:lnTo>
                  <a:lnTo>
                    <a:pt x="206" y="70"/>
                  </a:lnTo>
                  <a:lnTo>
                    <a:pt x="193" y="74"/>
                  </a:lnTo>
                  <a:lnTo>
                    <a:pt x="181" y="77"/>
                  </a:lnTo>
                  <a:lnTo>
                    <a:pt x="168" y="82"/>
                  </a:lnTo>
                  <a:lnTo>
                    <a:pt x="146" y="90"/>
                  </a:lnTo>
                  <a:lnTo>
                    <a:pt x="124" y="99"/>
                  </a:lnTo>
                  <a:lnTo>
                    <a:pt x="104" y="109"/>
                  </a:lnTo>
                  <a:lnTo>
                    <a:pt x="83" y="120"/>
                  </a:lnTo>
                  <a:lnTo>
                    <a:pt x="62" y="131"/>
                  </a:lnTo>
                  <a:lnTo>
                    <a:pt x="43" y="144"/>
                  </a:lnTo>
                  <a:lnTo>
                    <a:pt x="23" y="157"/>
                  </a:lnTo>
                  <a:lnTo>
                    <a:pt x="5" y="170"/>
                  </a:lnTo>
                  <a:lnTo>
                    <a:pt x="1" y="175"/>
                  </a:lnTo>
                  <a:lnTo>
                    <a:pt x="0" y="181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22" y="178"/>
                  </a:lnTo>
                  <a:lnTo>
                    <a:pt x="34" y="171"/>
                  </a:lnTo>
                  <a:lnTo>
                    <a:pt x="47" y="163"/>
                  </a:lnTo>
                  <a:lnTo>
                    <a:pt x="59" y="155"/>
                  </a:lnTo>
                  <a:lnTo>
                    <a:pt x="71" y="147"/>
                  </a:lnTo>
                  <a:lnTo>
                    <a:pt x="84" y="139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25" y="120"/>
                  </a:lnTo>
                  <a:lnTo>
                    <a:pt x="142" y="112"/>
                  </a:lnTo>
                  <a:lnTo>
                    <a:pt x="157" y="104"/>
                  </a:lnTo>
                  <a:lnTo>
                    <a:pt x="173" y="97"/>
                  </a:lnTo>
                  <a:lnTo>
                    <a:pt x="189" y="89"/>
                  </a:lnTo>
                  <a:lnTo>
                    <a:pt x="205" y="83"/>
                  </a:lnTo>
                  <a:lnTo>
                    <a:pt x="222" y="77"/>
                  </a:lnTo>
                  <a:lnTo>
                    <a:pt x="239" y="74"/>
                  </a:lnTo>
                  <a:lnTo>
                    <a:pt x="258" y="70"/>
                  </a:lnTo>
                  <a:lnTo>
                    <a:pt x="275" y="64"/>
                  </a:lnTo>
                  <a:lnTo>
                    <a:pt x="294" y="57"/>
                  </a:lnTo>
                  <a:lnTo>
                    <a:pt x="311" y="48"/>
                  </a:lnTo>
                  <a:lnTo>
                    <a:pt x="327" y="39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0" y="2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0" name="Freeform 95"/>
            <p:cNvSpPr>
              <a:spLocks/>
            </p:cNvSpPr>
            <p:nvPr/>
          </p:nvSpPr>
          <p:spPr bwMode="auto">
            <a:xfrm>
              <a:off x="3816" y="2085"/>
              <a:ext cx="157" cy="262"/>
            </a:xfrm>
            <a:custGeom>
              <a:avLst/>
              <a:gdLst>
                <a:gd name="T0" fmla="*/ 20 w 313"/>
                <a:gd name="T1" fmla="*/ 0 h 524"/>
                <a:gd name="T2" fmla="*/ 19 w 313"/>
                <a:gd name="T3" fmla="*/ 2 h 524"/>
                <a:gd name="T4" fmla="*/ 18 w 313"/>
                <a:gd name="T5" fmla="*/ 4 h 524"/>
                <a:gd name="T6" fmla="*/ 17 w 313"/>
                <a:gd name="T7" fmla="*/ 6 h 524"/>
                <a:gd name="T8" fmla="*/ 16 w 313"/>
                <a:gd name="T9" fmla="*/ 8 h 524"/>
                <a:gd name="T10" fmla="*/ 15 w 313"/>
                <a:gd name="T11" fmla="*/ 10 h 524"/>
                <a:gd name="T12" fmla="*/ 14 w 313"/>
                <a:gd name="T13" fmla="*/ 12 h 524"/>
                <a:gd name="T14" fmla="*/ 13 w 313"/>
                <a:gd name="T15" fmla="*/ 14 h 524"/>
                <a:gd name="T16" fmla="*/ 12 w 313"/>
                <a:gd name="T17" fmla="*/ 16 h 524"/>
                <a:gd name="T18" fmla="*/ 12 w 313"/>
                <a:gd name="T19" fmla="*/ 17 h 524"/>
                <a:gd name="T20" fmla="*/ 11 w 313"/>
                <a:gd name="T21" fmla="*/ 18 h 524"/>
                <a:gd name="T22" fmla="*/ 10 w 313"/>
                <a:gd name="T23" fmla="*/ 20 h 524"/>
                <a:gd name="T24" fmla="*/ 10 w 313"/>
                <a:gd name="T25" fmla="*/ 21 h 524"/>
                <a:gd name="T26" fmla="*/ 9 w 313"/>
                <a:gd name="T27" fmla="*/ 22 h 524"/>
                <a:gd name="T28" fmla="*/ 8 w 313"/>
                <a:gd name="T29" fmla="*/ 23 h 524"/>
                <a:gd name="T30" fmla="*/ 8 w 313"/>
                <a:gd name="T31" fmla="*/ 24 h 524"/>
                <a:gd name="T32" fmla="*/ 7 w 313"/>
                <a:gd name="T33" fmla="*/ 25 h 524"/>
                <a:gd name="T34" fmla="*/ 6 w 313"/>
                <a:gd name="T35" fmla="*/ 26 h 524"/>
                <a:gd name="T36" fmla="*/ 6 w 313"/>
                <a:gd name="T37" fmla="*/ 27 h 524"/>
                <a:gd name="T38" fmla="*/ 5 w 313"/>
                <a:gd name="T39" fmla="*/ 28 h 524"/>
                <a:gd name="T40" fmla="*/ 4 w 313"/>
                <a:gd name="T41" fmla="*/ 29 h 524"/>
                <a:gd name="T42" fmla="*/ 3 w 313"/>
                <a:gd name="T43" fmla="*/ 30 h 524"/>
                <a:gd name="T44" fmla="*/ 2 w 313"/>
                <a:gd name="T45" fmla="*/ 31 h 524"/>
                <a:gd name="T46" fmla="*/ 1 w 313"/>
                <a:gd name="T47" fmla="*/ 32 h 524"/>
                <a:gd name="T48" fmla="*/ 1 w 313"/>
                <a:gd name="T49" fmla="*/ 33 h 524"/>
                <a:gd name="T50" fmla="*/ 1 w 313"/>
                <a:gd name="T51" fmla="*/ 33 h 524"/>
                <a:gd name="T52" fmla="*/ 0 w 313"/>
                <a:gd name="T53" fmla="*/ 33 h 524"/>
                <a:gd name="T54" fmla="*/ 1 w 313"/>
                <a:gd name="T55" fmla="*/ 33 h 524"/>
                <a:gd name="T56" fmla="*/ 1 w 313"/>
                <a:gd name="T57" fmla="*/ 33 h 524"/>
                <a:gd name="T58" fmla="*/ 2 w 313"/>
                <a:gd name="T59" fmla="*/ 32 h 524"/>
                <a:gd name="T60" fmla="*/ 4 w 313"/>
                <a:gd name="T61" fmla="*/ 30 h 524"/>
                <a:gd name="T62" fmla="*/ 5 w 313"/>
                <a:gd name="T63" fmla="*/ 28 h 524"/>
                <a:gd name="T64" fmla="*/ 7 w 313"/>
                <a:gd name="T65" fmla="*/ 27 h 524"/>
                <a:gd name="T66" fmla="*/ 8 w 313"/>
                <a:gd name="T67" fmla="*/ 25 h 524"/>
                <a:gd name="T68" fmla="*/ 9 w 313"/>
                <a:gd name="T69" fmla="*/ 23 h 524"/>
                <a:gd name="T70" fmla="*/ 10 w 313"/>
                <a:gd name="T71" fmla="*/ 21 h 524"/>
                <a:gd name="T72" fmla="*/ 12 w 313"/>
                <a:gd name="T73" fmla="*/ 19 h 524"/>
                <a:gd name="T74" fmla="*/ 13 w 313"/>
                <a:gd name="T75" fmla="*/ 17 h 524"/>
                <a:gd name="T76" fmla="*/ 14 w 313"/>
                <a:gd name="T77" fmla="*/ 14 h 524"/>
                <a:gd name="T78" fmla="*/ 15 w 313"/>
                <a:gd name="T79" fmla="*/ 12 h 524"/>
                <a:gd name="T80" fmla="*/ 16 w 313"/>
                <a:gd name="T81" fmla="*/ 10 h 524"/>
                <a:gd name="T82" fmla="*/ 17 w 313"/>
                <a:gd name="T83" fmla="*/ 7 h 524"/>
                <a:gd name="T84" fmla="*/ 18 w 313"/>
                <a:gd name="T85" fmla="*/ 5 h 524"/>
                <a:gd name="T86" fmla="*/ 19 w 313"/>
                <a:gd name="T87" fmla="*/ 3 h 524"/>
                <a:gd name="T88" fmla="*/ 20 w 313"/>
                <a:gd name="T89" fmla="*/ 1 h 524"/>
                <a:gd name="T90" fmla="*/ 20 w 313"/>
                <a:gd name="T91" fmla="*/ 0 h 524"/>
                <a:gd name="T92" fmla="*/ 20 w 313"/>
                <a:gd name="T93" fmla="*/ 0 h 524"/>
                <a:gd name="T94" fmla="*/ 20 w 313"/>
                <a:gd name="T95" fmla="*/ 0 h 524"/>
                <a:gd name="T96" fmla="*/ 20 w 313"/>
                <a:gd name="T97" fmla="*/ 0 h 524"/>
                <a:gd name="T98" fmla="*/ 20 w 313"/>
                <a:gd name="T99" fmla="*/ 0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"/>
                <a:gd name="T151" fmla="*/ 0 h 524"/>
                <a:gd name="T152" fmla="*/ 313 w 313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" h="524">
                  <a:moveTo>
                    <a:pt x="312" y="0"/>
                  </a:moveTo>
                  <a:lnTo>
                    <a:pt x="294" y="30"/>
                  </a:lnTo>
                  <a:lnTo>
                    <a:pt x="278" y="61"/>
                  </a:lnTo>
                  <a:lnTo>
                    <a:pt x="262" y="92"/>
                  </a:lnTo>
                  <a:lnTo>
                    <a:pt x="248" y="124"/>
                  </a:lnTo>
                  <a:lnTo>
                    <a:pt x="233" y="157"/>
                  </a:lnTo>
                  <a:lnTo>
                    <a:pt x="219" y="189"/>
                  </a:lnTo>
                  <a:lnTo>
                    <a:pt x="204" y="220"/>
                  </a:lnTo>
                  <a:lnTo>
                    <a:pt x="189" y="252"/>
                  </a:lnTo>
                  <a:lnTo>
                    <a:pt x="180" y="271"/>
                  </a:lnTo>
                  <a:lnTo>
                    <a:pt x="169" y="288"/>
                  </a:lnTo>
                  <a:lnTo>
                    <a:pt x="160" y="307"/>
                  </a:lnTo>
                  <a:lnTo>
                    <a:pt x="150" y="324"/>
                  </a:lnTo>
                  <a:lnTo>
                    <a:pt x="138" y="341"/>
                  </a:lnTo>
                  <a:lnTo>
                    <a:pt x="128" y="358"/>
                  </a:lnTo>
                  <a:lnTo>
                    <a:pt x="116" y="375"/>
                  </a:lnTo>
                  <a:lnTo>
                    <a:pt x="105" y="392"/>
                  </a:lnTo>
                  <a:lnTo>
                    <a:pt x="93" y="408"/>
                  </a:lnTo>
                  <a:lnTo>
                    <a:pt x="81" y="424"/>
                  </a:lnTo>
                  <a:lnTo>
                    <a:pt x="69" y="440"/>
                  </a:lnTo>
                  <a:lnTo>
                    <a:pt x="57" y="455"/>
                  </a:lnTo>
                  <a:lnTo>
                    <a:pt x="43" y="471"/>
                  </a:lnTo>
                  <a:lnTo>
                    <a:pt x="30" y="486"/>
                  </a:lnTo>
                  <a:lnTo>
                    <a:pt x="16" y="501"/>
                  </a:lnTo>
                  <a:lnTo>
                    <a:pt x="2" y="516"/>
                  </a:lnTo>
                  <a:lnTo>
                    <a:pt x="1" y="520"/>
                  </a:lnTo>
                  <a:lnTo>
                    <a:pt x="0" y="522"/>
                  </a:lnTo>
                  <a:lnTo>
                    <a:pt x="1" y="524"/>
                  </a:lnTo>
                  <a:lnTo>
                    <a:pt x="4" y="523"/>
                  </a:lnTo>
                  <a:lnTo>
                    <a:pt x="30" y="498"/>
                  </a:lnTo>
                  <a:lnTo>
                    <a:pt x="54" y="472"/>
                  </a:lnTo>
                  <a:lnTo>
                    <a:pt x="77" y="445"/>
                  </a:lnTo>
                  <a:lnTo>
                    <a:pt x="100" y="417"/>
                  </a:lnTo>
                  <a:lnTo>
                    <a:pt x="121" y="388"/>
                  </a:lnTo>
                  <a:lnTo>
                    <a:pt x="141" y="358"/>
                  </a:lnTo>
                  <a:lnTo>
                    <a:pt x="160" y="328"/>
                  </a:lnTo>
                  <a:lnTo>
                    <a:pt x="177" y="297"/>
                  </a:lnTo>
                  <a:lnTo>
                    <a:pt x="197" y="260"/>
                  </a:lnTo>
                  <a:lnTo>
                    <a:pt x="214" y="224"/>
                  </a:lnTo>
                  <a:lnTo>
                    <a:pt x="229" y="187"/>
                  </a:lnTo>
                  <a:lnTo>
                    <a:pt x="245" y="149"/>
                  </a:lnTo>
                  <a:lnTo>
                    <a:pt x="260" y="111"/>
                  </a:lnTo>
                  <a:lnTo>
                    <a:pt x="277" y="74"/>
                  </a:lnTo>
                  <a:lnTo>
                    <a:pt x="294" y="37"/>
                  </a:lnTo>
                  <a:lnTo>
                    <a:pt x="313" y="1"/>
                  </a:lnTo>
                  <a:lnTo>
                    <a:pt x="313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1" name="Freeform 96"/>
            <p:cNvSpPr>
              <a:spLocks/>
            </p:cNvSpPr>
            <p:nvPr/>
          </p:nvSpPr>
          <p:spPr bwMode="auto">
            <a:xfrm>
              <a:off x="4368" y="2157"/>
              <a:ext cx="240" cy="580"/>
            </a:xfrm>
            <a:custGeom>
              <a:avLst/>
              <a:gdLst>
                <a:gd name="T0" fmla="*/ 28 w 482"/>
                <a:gd name="T1" fmla="*/ 3 h 1160"/>
                <a:gd name="T2" fmla="*/ 29 w 482"/>
                <a:gd name="T3" fmla="*/ 9 h 1160"/>
                <a:gd name="T4" fmla="*/ 28 w 482"/>
                <a:gd name="T5" fmla="*/ 14 h 1160"/>
                <a:gd name="T6" fmla="*/ 28 w 482"/>
                <a:gd name="T7" fmla="*/ 19 h 1160"/>
                <a:gd name="T8" fmla="*/ 26 w 482"/>
                <a:gd name="T9" fmla="*/ 24 h 1160"/>
                <a:gd name="T10" fmla="*/ 25 w 482"/>
                <a:gd name="T11" fmla="*/ 29 h 1160"/>
                <a:gd name="T12" fmla="*/ 24 w 482"/>
                <a:gd name="T13" fmla="*/ 34 h 1160"/>
                <a:gd name="T14" fmla="*/ 22 w 482"/>
                <a:gd name="T15" fmla="*/ 39 h 1160"/>
                <a:gd name="T16" fmla="*/ 20 w 482"/>
                <a:gd name="T17" fmla="*/ 44 h 1160"/>
                <a:gd name="T18" fmla="*/ 18 w 482"/>
                <a:gd name="T19" fmla="*/ 48 h 1160"/>
                <a:gd name="T20" fmla="*/ 15 w 482"/>
                <a:gd name="T21" fmla="*/ 52 h 1160"/>
                <a:gd name="T22" fmla="*/ 12 w 482"/>
                <a:gd name="T23" fmla="*/ 57 h 1160"/>
                <a:gd name="T24" fmla="*/ 9 w 482"/>
                <a:gd name="T25" fmla="*/ 60 h 1160"/>
                <a:gd name="T26" fmla="*/ 7 w 482"/>
                <a:gd name="T27" fmla="*/ 64 h 1160"/>
                <a:gd name="T28" fmla="*/ 4 w 482"/>
                <a:gd name="T29" fmla="*/ 67 h 1160"/>
                <a:gd name="T30" fmla="*/ 1 w 482"/>
                <a:gd name="T31" fmla="*/ 70 h 1160"/>
                <a:gd name="T32" fmla="*/ 0 w 482"/>
                <a:gd name="T33" fmla="*/ 72 h 1160"/>
                <a:gd name="T34" fmla="*/ 0 w 482"/>
                <a:gd name="T35" fmla="*/ 73 h 1160"/>
                <a:gd name="T36" fmla="*/ 2 w 482"/>
                <a:gd name="T37" fmla="*/ 71 h 1160"/>
                <a:gd name="T38" fmla="*/ 5 w 482"/>
                <a:gd name="T39" fmla="*/ 67 h 1160"/>
                <a:gd name="T40" fmla="*/ 8 w 482"/>
                <a:gd name="T41" fmla="*/ 64 h 1160"/>
                <a:gd name="T42" fmla="*/ 11 w 482"/>
                <a:gd name="T43" fmla="*/ 60 h 1160"/>
                <a:gd name="T44" fmla="*/ 14 w 482"/>
                <a:gd name="T45" fmla="*/ 56 h 1160"/>
                <a:gd name="T46" fmla="*/ 17 w 482"/>
                <a:gd name="T47" fmla="*/ 52 h 1160"/>
                <a:gd name="T48" fmla="*/ 19 w 482"/>
                <a:gd name="T49" fmla="*/ 47 h 1160"/>
                <a:gd name="T50" fmla="*/ 21 w 482"/>
                <a:gd name="T51" fmla="*/ 43 h 1160"/>
                <a:gd name="T52" fmla="*/ 23 w 482"/>
                <a:gd name="T53" fmla="*/ 38 h 1160"/>
                <a:gd name="T54" fmla="*/ 25 w 482"/>
                <a:gd name="T55" fmla="*/ 33 h 1160"/>
                <a:gd name="T56" fmla="*/ 26 w 482"/>
                <a:gd name="T57" fmla="*/ 28 h 1160"/>
                <a:gd name="T58" fmla="*/ 28 w 482"/>
                <a:gd name="T59" fmla="*/ 23 h 1160"/>
                <a:gd name="T60" fmla="*/ 29 w 482"/>
                <a:gd name="T61" fmla="*/ 18 h 1160"/>
                <a:gd name="T62" fmla="*/ 29 w 482"/>
                <a:gd name="T63" fmla="*/ 13 h 1160"/>
                <a:gd name="T64" fmla="*/ 30 w 482"/>
                <a:gd name="T65" fmla="*/ 8 h 1160"/>
                <a:gd name="T66" fmla="*/ 29 w 482"/>
                <a:gd name="T67" fmla="*/ 3 h 1160"/>
                <a:gd name="T68" fmla="*/ 28 w 482"/>
                <a:gd name="T69" fmla="*/ 0 h 1160"/>
                <a:gd name="T70" fmla="*/ 28 w 482"/>
                <a:gd name="T71" fmla="*/ 1 h 1160"/>
                <a:gd name="T72" fmla="*/ 28 w 482"/>
                <a:gd name="T73" fmla="*/ 1 h 1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2"/>
                <a:gd name="T112" fmla="*/ 0 h 1160"/>
                <a:gd name="T113" fmla="*/ 482 w 482"/>
                <a:gd name="T114" fmla="*/ 1160 h 1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2" h="1160">
                  <a:moveTo>
                    <a:pt x="451" y="5"/>
                  </a:moveTo>
                  <a:lnTo>
                    <a:pt x="462" y="45"/>
                  </a:lnTo>
                  <a:lnTo>
                    <a:pt x="469" y="86"/>
                  </a:lnTo>
                  <a:lnTo>
                    <a:pt x="471" y="129"/>
                  </a:lnTo>
                  <a:lnTo>
                    <a:pt x="469" y="173"/>
                  </a:lnTo>
                  <a:lnTo>
                    <a:pt x="464" y="216"/>
                  </a:lnTo>
                  <a:lnTo>
                    <a:pt x="458" y="258"/>
                  </a:lnTo>
                  <a:lnTo>
                    <a:pt x="449" y="301"/>
                  </a:lnTo>
                  <a:lnTo>
                    <a:pt x="441" y="341"/>
                  </a:lnTo>
                  <a:lnTo>
                    <a:pt x="432" y="381"/>
                  </a:lnTo>
                  <a:lnTo>
                    <a:pt x="422" y="422"/>
                  </a:lnTo>
                  <a:lnTo>
                    <a:pt x="411" y="462"/>
                  </a:lnTo>
                  <a:lnTo>
                    <a:pt x="399" y="501"/>
                  </a:lnTo>
                  <a:lnTo>
                    <a:pt x="386" y="540"/>
                  </a:lnTo>
                  <a:lnTo>
                    <a:pt x="372" y="580"/>
                  </a:lnTo>
                  <a:lnTo>
                    <a:pt x="357" y="619"/>
                  </a:lnTo>
                  <a:lnTo>
                    <a:pt x="341" y="657"/>
                  </a:lnTo>
                  <a:lnTo>
                    <a:pt x="325" y="693"/>
                  </a:lnTo>
                  <a:lnTo>
                    <a:pt x="308" y="728"/>
                  </a:lnTo>
                  <a:lnTo>
                    <a:pt x="289" y="764"/>
                  </a:lnTo>
                  <a:lnTo>
                    <a:pt x="270" y="799"/>
                  </a:lnTo>
                  <a:lnTo>
                    <a:pt x="249" y="832"/>
                  </a:lnTo>
                  <a:lnTo>
                    <a:pt x="227" y="865"/>
                  </a:lnTo>
                  <a:lnTo>
                    <a:pt x="205" y="898"/>
                  </a:lnTo>
                  <a:lnTo>
                    <a:pt x="181" y="930"/>
                  </a:lnTo>
                  <a:lnTo>
                    <a:pt x="159" y="958"/>
                  </a:lnTo>
                  <a:lnTo>
                    <a:pt x="137" y="985"/>
                  </a:lnTo>
                  <a:lnTo>
                    <a:pt x="114" y="1012"/>
                  </a:lnTo>
                  <a:lnTo>
                    <a:pt x="92" y="1038"/>
                  </a:lnTo>
                  <a:lnTo>
                    <a:pt x="69" y="1066"/>
                  </a:lnTo>
                  <a:lnTo>
                    <a:pt x="46" y="1092"/>
                  </a:lnTo>
                  <a:lnTo>
                    <a:pt x="25" y="1119"/>
                  </a:lnTo>
                  <a:lnTo>
                    <a:pt x="3" y="1147"/>
                  </a:lnTo>
                  <a:lnTo>
                    <a:pt x="0" y="1152"/>
                  </a:lnTo>
                  <a:lnTo>
                    <a:pt x="2" y="1158"/>
                  </a:lnTo>
                  <a:lnTo>
                    <a:pt x="4" y="1160"/>
                  </a:lnTo>
                  <a:lnTo>
                    <a:pt x="10" y="1157"/>
                  </a:lnTo>
                  <a:lnTo>
                    <a:pt x="36" y="1128"/>
                  </a:lnTo>
                  <a:lnTo>
                    <a:pt x="63" y="1099"/>
                  </a:lnTo>
                  <a:lnTo>
                    <a:pt x="89" y="1069"/>
                  </a:lnTo>
                  <a:lnTo>
                    <a:pt x="114" y="1039"/>
                  </a:lnTo>
                  <a:lnTo>
                    <a:pt x="140" y="1009"/>
                  </a:lnTo>
                  <a:lnTo>
                    <a:pt x="164" y="980"/>
                  </a:lnTo>
                  <a:lnTo>
                    <a:pt x="188" y="948"/>
                  </a:lnTo>
                  <a:lnTo>
                    <a:pt x="211" y="916"/>
                  </a:lnTo>
                  <a:lnTo>
                    <a:pt x="233" y="885"/>
                  </a:lnTo>
                  <a:lnTo>
                    <a:pt x="255" y="852"/>
                  </a:lnTo>
                  <a:lnTo>
                    <a:pt x="274" y="819"/>
                  </a:lnTo>
                  <a:lnTo>
                    <a:pt x="295" y="786"/>
                  </a:lnTo>
                  <a:lnTo>
                    <a:pt x="314" y="751"/>
                  </a:lnTo>
                  <a:lnTo>
                    <a:pt x="332" y="716"/>
                  </a:lnTo>
                  <a:lnTo>
                    <a:pt x="348" y="681"/>
                  </a:lnTo>
                  <a:lnTo>
                    <a:pt x="364" y="644"/>
                  </a:lnTo>
                  <a:lnTo>
                    <a:pt x="379" y="605"/>
                  </a:lnTo>
                  <a:lnTo>
                    <a:pt x="394" y="566"/>
                  </a:lnTo>
                  <a:lnTo>
                    <a:pt x="408" y="527"/>
                  </a:lnTo>
                  <a:lnTo>
                    <a:pt x="421" y="486"/>
                  </a:lnTo>
                  <a:lnTo>
                    <a:pt x="432" y="446"/>
                  </a:lnTo>
                  <a:lnTo>
                    <a:pt x="443" y="405"/>
                  </a:lnTo>
                  <a:lnTo>
                    <a:pt x="452" y="364"/>
                  </a:lnTo>
                  <a:lnTo>
                    <a:pt x="461" y="323"/>
                  </a:lnTo>
                  <a:lnTo>
                    <a:pt x="468" y="284"/>
                  </a:lnTo>
                  <a:lnTo>
                    <a:pt x="475" y="243"/>
                  </a:lnTo>
                  <a:lnTo>
                    <a:pt x="479" y="202"/>
                  </a:lnTo>
                  <a:lnTo>
                    <a:pt x="482" y="160"/>
                  </a:lnTo>
                  <a:lnTo>
                    <a:pt x="482" y="119"/>
                  </a:lnTo>
                  <a:lnTo>
                    <a:pt x="477" y="78"/>
                  </a:lnTo>
                  <a:lnTo>
                    <a:pt x="468" y="39"/>
                  </a:lnTo>
                  <a:lnTo>
                    <a:pt x="454" y="1"/>
                  </a:lnTo>
                  <a:lnTo>
                    <a:pt x="453" y="0"/>
                  </a:lnTo>
                  <a:lnTo>
                    <a:pt x="452" y="1"/>
                  </a:lnTo>
                  <a:lnTo>
                    <a:pt x="451" y="2"/>
                  </a:lnTo>
                  <a:lnTo>
                    <a:pt x="45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2" name="Freeform 97"/>
            <p:cNvSpPr>
              <a:spLocks/>
            </p:cNvSpPr>
            <p:nvPr/>
          </p:nvSpPr>
          <p:spPr bwMode="auto">
            <a:xfrm>
              <a:off x="4057" y="1748"/>
              <a:ext cx="116" cy="25"/>
            </a:xfrm>
            <a:custGeom>
              <a:avLst/>
              <a:gdLst>
                <a:gd name="T0" fmla="*/ 14 w 233"/>
                <a:gd name="T1" fmla="*/ 1 h 50"/>
                <a:gd name="T2" fmla="*/ 13 w 233"/>
                <a:gd name="T3" fmla="*/ 1 h 50"/>
                <a:gd name="T4" fmla="*/ 12 w 233"/>
                <a:gd name="T5" fmla="*/ 1 h 50"/>
                <a:gd name="T6" fmla="*/ 12 w 233"/>
                <a:gd name="T7" fmla="*/ 1 h 50"/>
                <a:gd name="T8" fmla="*/ 11 w 233"/>
                <a:gd name="T9" fmla="*/ 1 h 50"/>
                <a:gd name="T10" fmla="*/ 10 w 233"/>
                <a:gd name="T11" fmla="*/ 0 h 50"/>
                <a:gd name="T12" fmla="*/ 9 w 233"/>
                <a:gd name="T13" fmla="*/ 1 h 50"/>
                <a:gd name="T14" fmla="*/ 8 w 233"/>
                <a:gd name="T15" fmla="*/ 1 h 50"/>
                <a:gd name="T16" fmla="*/ 7 w 233"/>
                <a:gd name="T17" fmla="*/ 1 h 50"/>
                <a:gd name="T18" fmla="*/ 7 w 233"/>
                <a:gd name="T19" fmla="*/ 1 h 50"/>
                <a:gd name="T20" fmla="*/ 6 w 233"/>
                <a:gd name="T21" fmla="*/ 1 h 50"/>
                <a:gd name="T22" fmla="*/ 6 w 233"/>
                <a:gd name="T23" fmla="*/ 1 h 50"/>
                <a:gd name="T24" fmla="*/ 6 w 233"/>
                <a:gd name="T25" fmla="*/ 1 h 50"/>
                <a:gd name="T26" fmla="*/ 5 w 233"/>
                <a:gd name="T27" fmla="*/ 1 h 50"/>
                <a:gd name="T28" fmla="*/ 5 w 233"/>
                <a:gd name="T29" fmla="*/ 1 h 50"/>
                <a:gd name="T30" fmla="*/ 4 w 233"/>
                <a:gd name="T31" fmla="*/ 2 h 50"/>
                <a:gd name="T32" fmla="*/ 4 w 233"/>
                <a:gd name="T33" fmla="*/ 2 h 50"/>
                <a:gd name="T34" fmla="*/ 3 w 233"/>
                <a:gd name="T35" fmla="*/ 2 h 50"/>
                <a:gd name="T36" fmla="*/ 3 w 233"/>
                <a:gd name="T37" fmla="*/ 2 h 50"/>
                <a:gd name="T38" fmla="*/ 2 w 233"/>
                <a:gd name="T39" fmla="*/ 2 h 50"/>
                <a:gd name="T40" fmla="*/ 2 w 233"/>
                <a:gd name="T41" fmla="*/ 2 h 50"/>
                <a:gd name="T42" fmla="*/ 1 w 233"/>
                <a:gd name="T43" fmla="*/ 2 h 50"/>
                <a:gd name="T44" fmla="*/ 1 w 233"/>
                <a:gd name="T45" fmla="*/ 2 h 50"/>
                <a:gd name="T46" fmla="*/ 1 w 233"/>
                <a:gd name="T47" fmla="*/ 2 h 50"/>
                <a:gd name="T48" fmla="*/ 0 w 233"/>
                <a:gd name="T49" fmla="*/ 2 h 50"/>
                <a:gd name="T50" fmla="*/ 0 w 233"/>
                <a:gd name="T51" fmla="*/ 2 h 50"/>
                <a:gd name="T52" fmla="*/ 0 w 233"/>
                <a:gd name="T53" fmla="*/ 3 h 50"/>
                <a:gd name="T54" fmla="*/ 0 w 233"/>
                <a:gd name="T55" fmla="*/ 3 h 50"/>
                <a:gd name="T56" fmla="*/ 0 w 233"/>
                <a:gd name="T57" fmla="*/ 3 h 50"/>
                <a:gd name="T58" fmla="*/ 1 w 233"/>
                <a:gd name="T59" fmla="*/ 3 h 50"/>
                <a:gd name="T60" fmla="*/ 1 w 233"/>
                <a:gd name="T61" fmla="*/ 4 h 50"/>
                <a:gd name="T62" fmla="*/ 2 w 233"/>
                <a:gd name="T63" fmla="*/ 3 h 50"/>
                <a:gd name="T64" fmla="*/ 3 w 233"/>
                <a:gd name="T65" fmla="*/ 3 h 50"/>
                <a:gd name="T66" fmla="*/ 3 w 233"/>
                <a:gd name="T67" fmla="*/ 3 h 50"/>
                <a:gd name="T68" fmla="*/ 4 w 233"/>
                <a:gd name="T69" fmla="*/ 3 h 50"/>
                <a:gd name="T70" fmla="*/ 5 w 233"/>
                <a:gd name="T71" fmla="*/ 3 h 50"/>
                <a:gd name="T72" fmla="*/ 5 w 233"/>
                <a:gd name="T73" fmla="*/ 3 h 50"/>
                <a:gd name="T74" fmla="*/ 6 w 233"/>
                <a:gd name="T75" fmla="*/ 2 h 50"/>
                <a:gd name="T76" fmla="*/ 7 w 233"/>
                <a:gd name="T77" fmla="*/ 2 h 50"/>
                <a:gd name="T78" fmla="*/ 8 w 233"/>
                <a:gd name="T79" fmla="*/ 1 h 50"/>
                <a:gd name="T80" fmla="*/ 9 w 233"/>
                <a:gd name="T81" fmla="*/ 1 h 50"/>
                <a:gd name="T82" fmla="*/ 11 w 233"/>
                <a:gd name="T83" fmla="*/ 1 h 50"/>
                <a:gd name="T84" fmla="*/ 12 w 233"/>
                <a:gd name="T85" fmla="*/ 1 h 50"/>
                <a:gd name="T86" fmla="*/ 13 w 233"/>
                <a:gd name="T87" fmla="*/ 1 h 50"/>
                <a:gd name="T88" fmla="*/ 14 w 233"/>
                <a:gd name="T89" fmla="*/ 1 h 50"/>
                <a:gd name="T90" fmla="*/ 14 w 233"/>
                <a:gd name="T91" fmla="*/ 1 h 50"/>
                <a:gd name="T92" fmla="*/ 14 w 233"/>
                <a:gd name="T93" fmla="*/ 1 h 50"/>
                <a:gd name="T94" fmla="*/ 14 w 233"/>
                <a:gd name="T95" fmla="*/ 1 h 50"/>
                <a:gd name="T96" fmla="*/ 14 w 233"/>
                <a:gd name="T97" fmla="*/ 1 h 50"/>
                <a:gd name="T98" fmla="*/ 14 w 233"/>
                <a:gd name="T99" fmla="*/ 1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3"/>
                <a:gd name="T151" fmla="*/ 0 h 50"/>
                <a:gd name="T152" fmla="*/ 233 w 233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3" h="50">
                  <a:moveTo>
                    <a:pt x="233" y="10"/>
                  </a:moveTo>
                  <a:lnTo>
                    <a:pt x="220" y="7"/>
                  </a:lnTo>
                  <a:lnTo>
                    <a:pt x="207" y="5"/>
                  </a:lnTo>
                  <a:lnTo>
                    <a:pt x="194" y="2"/>
                  </a:lnTo>
                  <a:lnTo>
                    <a:pt x="180" y="1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1"/>
                  </a:lnTo>
                  <a:lnTo>
                    <a:pt x="127" y="4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104" y="9"/>
                  </a:lnTo>
                  <a:lnTo>
                    <a:pt x="96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58" y="21"/>
                  </a:lnTo>
                  <a:lnTo>
                    <a:pt x="51" y="21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0" y="22"/>
                  </a:lnTo>
                  <a:lnTo>
                    <a:pt x="25" y="23"/>
                  </a:lnTo>
                  <a:lnTo>
                    <a:pt x="18" y="24"/>
                  </a:lnTo>
                  <a:lnTo>
                    <a:pt x="11" y="27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7" y="48"/>
                  </a:lnTo>
                  <a:lnTo>
                    <a:pt x="27" y="50"/>
                  </a:lnTo>
                  <a:lnTo>
                    <a:pt x="37" y="48"/>
                  </a:lnTo>
                  <a:lnTo>
                    <a:pt x="49" y="47"/>
                  </a:lnTo>
                  <a:lnTo>
                    <a:pt x="59" y="46"/>
                  </a:lnTo>
                  <a:lnTo>
                    <a:pt x="71" y="43"/>
                  </a:lnTo>
                  <a:lnTo>
                    <a:pt x="81" y="39"/>
                  </a:lnTo>
                  <a:lnTo>
                    <a:pt x="90" y="35"/>
                  </a:lnTo>
                  <a:lnTo>
                    <a:pt x="106" y="27"/>
                  </a:lnTo>
                  <a:lnTo>
                    <a:pt x="124" y="21"/>
                  </a:lnTo>
                  <a:lnTo>
                    <a:pt x="141" y="16"/>
                  </a:lnTo>
                  <a:lnTo>
                    <a:pt x="159" y="13"/>
                  </a:lnTo>
                  <a:lnTo>
                    <a:pt x="177" y="10"/>
                  </a:lnTo>
                  <a:lnTo>
                    <a:pt x="195" y="10"/>
                  </a:lnTo>
                  <a:lnTo>
                    <a:pt x="212" y="12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3" y="12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3" name="Freeform 98"/>
            <p:cNvSpPr>
              <a:spLocks/>
            </p:cNvSpPr>
            <p:nvPr/>
          </p:nvSpPr>
          <p:spPr bwMode="auto">
            <a:xfrm>
              <a:off x="4183" y="2161"/>
              <a:ext cx="406" cy="348"/>
            </a:xfrm>
            <a:custGeom>
              <a:avLst/>
              <a:gdLst>
                <a:gd name="T0" fmla="*/ 47 w 812"/>
                <a:gd name="T1" fmla="*/ 1 h 696"/>
                <a:gd name="T2" fmla="*/ 42 w 812"/>
                <a:gd name="T3" fmla="*/ 2 h 696"/>
                <a:gd name="T4" fmla="*/ 37 w 812"/>
                <a:gd name="T5" fmla="*/ 3 h 696"/>
                <a:gd name="T6" fmla="*/ 31 w 812"/>
                <a:gd name="T7" fmla="*/ 5 h 696"/>
                <a:gd name="T8" fmla="*/ 26 w 812"/>
                <a:gd name="T9" fmla="*/ 7 h 696"/>
                <a:gd name="T10" fmla="*/ 21 w 812"/>
                <a:gd name="T11" fmla="*/ 9 h 696"/>
                <a:gd name="T12" fmla="*/ 17 w 812"/>
                <a:gd name="T13" fmla="*/ 11 h 696"/>
                <a:gd name="T14" fmla="*/ 13 w 812"/>
                <a:gd name="T15" fmla="*/ 13 h 696"/>
                <a:gd name="T16" fmla="*/ 9 w 812"/>
                <a:gd name="T17" fmla="*/ 16 h 696"/>
                <a:gd name="T18" fmla="*/ 6 w 812"/>
                <a:gd name="T19" fmla="*/ 19 h 696"/>
                <a:gd name="T20" fmla="*/ 3 w 812"/>
                <a:gd name="T21" fmla="*/ 23 h 696"/>
                <a:gd name="T22" fmla="*/ 1 w 812"/>
                <a:gd name="T23" fmla="*/ 26 h 696"/>
                <a:gd name="T24" fmla="*/ 0 w 812"/>
                <a:gd name="T25" fmla="*/ 30 h 696"/>
                <a:gd name="T26" fmla="*/ 2 w 812"/>
                <a:gd name="T27" fmla="*/ 33 h 696"/>
                <a:gd name="T28" fmla="*/ 5 w 812"/>
                <a:gd name="T29" fmla="*/ 35 h 696"/>
                <a:gd name="T30" fmla="*/ 9 w 812"/>
                <a:gd name="T31" fmla="*/ 36 h 696"/>
                <a:gd name="T32" fmla="*/ 11 w 812"/>
                <a:gd name="T33" fmla="*/ 37 h 696"/>
                <a:gd name="T34" fmla="*/ 12 w 812"/>
                <a:gd name="T35" fmla="*/ 37 h 696"/>
                <a:gd name="T36" fmla="*/ 13 w 812"/>
                <a:gd name="T37" fmla="*/ 37 h 696"/>
                <a:gd name="T38" fmla="*/ 13 w 812"/>
                <a:gd name="T39" fmla="*/ 38 h 696"/>
                <a:gd name="T40" fmla="*/ 12 w 812"/>
                <a:gd name="T41" fmla="*/ 39 h 696"/>
                <a:gd name="T42" fmla="*/ 10 w 812"/>
                <a:gd name="T43" fmla="*/ 40 h 696"/>
                <a:gd name="T44" fmla="*/ 10 w 812"/>
                <a:gd name="T45" fmla="*/ 42 h 696"/>
                <a:gd name="T46" fmla="*/ 11 w 812"/>
                <a:gd name="T47" fmla="*/ 43 h 696"/>
                <a:gd name="T48" fmla="*/ 13 w 812"/>
                <a:gd name="T49" fmla="*/ 44 h 696"/>
                <a:gd name="T50" fmla="*/ 15 w 812"/>
                <a:gd name="T51" fmla="*/ 44 h 696"/>
                <a:gd name="T52" fmla="*/ 15 w 812"/>
                <a:gd name="T53" fmla="*/ 43 h 696"/>
                <a:gd name="T54" fmla="*/ 14 w 812"/>
                <a:gd name="T55" fmla="*/ 43 h 696"/>
                <a:gd name="T56" fmla="*/ 13 w 812"/>
                <a:gd name="T57" fmla="*/ 42 h 696"/>
                <a:gd name="T58" fmla="*/ 12 w 812"/>
                <a:gd name="T59" fmla="*/ 42 h 696"/>
                <a:gd name="T60" fmla="*/ 13 w 812"/>
                <a:gd name="T61" fmla="*/ 40 h 696"/>
                <a:gd name="T62" fmla="*/ 15 w 812"/>
                <a:gd name="T63" fmla="*/ 38 h 696"/>
                <a:gd name="T64" fmla="*/ 15 w 812"/>
                <a:gd name="T65" fmla="*/ 36 h 696"/>
                <a:gd name="T66" fmla="*/ 12 w 812"/>
                <a:gd name="T67" fmla="*/ 35 h 696"/>
                <a:gd name="T68" fmla="*/ 9 w 812"/>
                <a:gd name="T69" fmla="*/ 34 h 696"/>
                <a:gd name="T70" fmla="*/ 5 w 812"/>
                <a:gd name="T71" fmla="*/ 33 h 696"/>
                <a:gd name="T72" fmla="*/ 2 w 812"/>
                <a:gd name="T73" fmla="*/ 30 h 696"/>
                <a:gd name="T74" fmla="*/ 3 w 812"/>
                <a:gd name="T75" fmla="*/ 25 h 696"/>
                <a:gd name="T76" fmla="*/ 6 w 812"/>
                <a:gd name="T77" fmla="*/ 21 h 696"/>
                <a:gd name="T78" fmla="*/ 9 w 812"/>
                <a:gd name="T79" fmla="*/ 17 h 696"/>
                <a:gd name="T80" fmla="*/ 13 w 812"/>
                <a:gd name="T81" fmla="*/ 15 h 696"/>
                <a:gd name="T82" fmla="*/ 17 w 812"/>
                <a:gd name="T83" fmla="*/ 12 h 696"/>
                <a:gd name="T84" fmla="*/ 21 w 812"/>
                <a:gd name="T85" fmla="*/ 10 h 696"/>
                <a:gd name="T86" fmla="*/ 25 w 812"/>
                <a:gd name="T87" fmla="*/ 8 h 696"/>
                <a:gd name="T88" fmla="*/ 29 w 812"/>
                <a:gd name="T89" fmla="*/ 7 h 696"/>
                <a:gd name="T90" fmla="*/ 34 w 812"/>
                <a:gd name="T91" fmla="*/ 5 h 696"/>
                <a:gd name="T92" fmla="*/ 38 w 812"/>
                <a:gd name="T93" fmla="*/ 3 h 696"/>
                <a:gd name="T94" fmla="*/ 43 w 812"/>
                <a:gd name="T95" fmla="*/ 2 h 696"/>
                <a:gd name="T96" fmla="*/ 48 w 812"/>
                <a:gd name="T97" fmla="*/ 1 h 696"/>
                <a:gd name="T98" fmla="*/ 51 w 812"/>
                <a:gd name="T99" fmla="*/ 1 h 696"/>
                <a:gd name="T100" fmla="*/ 51 w 812"/>
                <a:gd name="T101" fmla="*/ 0 h 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96"/>
                <a:gd name="T155" fmla="*/ 812 w 812"/>
                <a:gd name="T156" fmla="*/ 696 h 6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96">
                  <a:moveTo>
                    <a:pt x="810" y="0"/>
                  </a:moveTo>
                  <a:lnTo>
                    <a:pt x="780" y="4"/>
                  </a:lnTo>
                  <a:lnTo>
                    <a:pt x="751" y="7"/>
                  </a:lnTo>
                  <a:lnTo>
                    <a:pt x="722" y="13"/>
                  </a:lnTo>
                  <a:lnTo>
                    <a:pt x="693" y="18"/>
                  </a:lnTo>
                  <a:lnTo>
                    <a:pt x="664" y="24"/>
                  </a:lnTo>
                  <a:lnTo>
                    <a:pt x="635" y="31"/>
                  </a:lnTo>
                  <a:lnTo>
                    <a:pt x="607" y="38"/>
                  </a:lnTo>
                  <a:lnTo>
                    <a:pt x="578" y="46"/>
                  </a:lnTo>
                  <a:lnTo>
                    <a:pt x="550" y="56"/>
                  </a:lnTo>
                  <a:lnTo>
                    <a:pt x="521" y="64"/>
                  </a:lnTo>
                  <a:lnTo>
                    <a:pt x="494" y="73"/>
                  </a:lnTo>
                  <a:lnTo>
                    <a:pt x="465" y="83"/>
                  </a:lnTo>
                  <a:lnTo>
                    <a:pt x="437" y="94"/>
                  </a:lnTo>
                  <a:lnTo>
                    <a:pt x="410" y="104"/>
                  </a:lnTo>
                  <a:lnTo>
                    <a:pt x="381" y="114"/>
                  </a:lnTo>
                  <a:lnTo>
                    <a:pt x="353" y="125"/>
                  </a:lnTo>
                  <a:lnTo>
                    <a:pt x="330" y="134"/>
                  </a:lnTo>
                  <a:lnTo>
                    <a:pt x="306" y="144"/>
                  </a:lnTo>
                  <a:lnTo>
                    <a:pt x="284" y="155"/>
                  </a:lnTo>
                  <a:lnTo>
                    <a:pt x="261" y="166"/>
                  </a:lnTo>
                  <a:lnTo>
                    <a:pt x="239" y="179"/>
                  </a:lnTo>
                  <a:lnTo>
                    <a:pt x="217" y="192"/>
                  </a:lnTo>
                  <a:lnTo>
                    <a:pt x="195" y="205"/>
                  </a:lnTo>
                  <a:lnTo>
                    <a:pt x="175" y="219"/>
                  </a:lnTo>
                  <a:lnTo>
                    <a:pt x="155" y="235"/>
                  </a:lnTo>
                  <a:lnTo>
                    <a:pt x="136" y="251"/>
                  </a:lnTo>
                  <a:lnTo>
                    <a:pt x="117" y="268"/>
                  </a:lnTo>
                  <a:lnTo>
                    <a:pt x="100" y="286"/>
                  </a:lnTo>
                  <a:lnTo>
                    <a:pt x="83" y="304"/>
                  </a:lnTo>
                  <a:lnTo>
                    <a:pt x="66" y="324"/>
                  </a:lnTo>
                  <a:lnTo>
                    <a:pt x="52" y="345"/>
                  </a:lnTo>
                  <a:lnTo>
                    <a:pt x="38" y="366"/>
                  </a:lnTo>
                  <a:lnTo>
                    <a:pt x="28" y="382"/>
                  </a:lnTo>
                  <a:lnTo>
                    <a:pt x="19" y="398"/>
                  </a:lnTo>
                  <a:lnTo>
                    <a:pt x="11" y="415"/>
                  </a:lnTo>
                  <a:lnTo>
                    <a:pt x="5" y="432"/>
                  </a:lnTo>
                  <a:lnTo>
                    <a:pt x="1" y="450"/>
                  </a:lnTo>
                  <a:lnTo>
                    <a:pt x="0" y="467"/>
                  </a:lnTo>
                  <a:lnTo>
                    <a:pt x="3" y="484"/>
                  </a:lnTo>
                  <a:lnTo>
                    <a:pt x="10" y="503"/>
                  </a:lnTo>
                  <a:lnTo>
                    <a:pt x="22" y="519"/>
                  </a:lnTo>
                  <a:lnTo>
                    <a:pt x="38" y="534"/>
                  </a:lnTo>
                  <a:lnTo>
                    <a:pt x="56" y="545"/>
                  </a:lnTo>
                  <a:lnTo>
                    <a:pt x="76" y="555"/>
                  </a:lnTo>
                  <a:lnTo>
                    <a:pt x="96" y="561"/>
                  </a:lnTo>
                  <a:lnTo>
                    <a:pt x="118" y="568"/>
                  </a:lnTo>
                  <a:lnTo>
                    <a:pt x="138" y="573"/>
                  </a:lnTo>
                  <a:lnTo>
                    <a:pt x="157" y="576"/>
                  </a:lnTo>
                  <a:lnTo>
                    <a:pt x="162" y="578"/>
                  </a:lnTo>
                  <a:lnTo>
                    <a:pt x="167" y="578"/>
                  </a:lnTo>
                  <a:lnTo>
                    <a:pt x="171" y="579"/>
                  </a:lnTo>
                  <a:lnTo>
                    <a:pt x="177" y="580"/>
                  </a:lnTo>
                  <a:lnTo>
                    <a:pt x="182" y="581"/>
                  </a:lnTo>
                  <a:lnTo>
                    <a:pt x="186" y="581"/>
                  </a:lnTo>
                  <a:lnTo>
                    <a:pt x="191" y="582"/>
                  </a:lnTo>
                  <a:lnTo>
                    <a:pt x="195" y="582"/>
                  </a:lnTo>
                  <a:lnTo>
                    <a:pt x="206" y="586"/>
                  </a:lnTo>
                  <a:lnTo>
                    <a:pt x="206" y="590"/>
                  </a:lnTo>
                  <a:lnTo>
                    <a:pt x="199" y="597"/>
                  </a:lnTo>
                  <a:lnTo>
                    <a:pt x="190" y="605"/>
                  </a:lnTo>
                  <a:lnTo>
                    <a:pt x="184" y="611"/>
                  </a:lnTo>
                  <a:lnTo>
                    <a:pt x="178" y="617"/>
                  </a:lnTo>
                  <a:lnTo>
                    <a:pt x="171" y="623"/>
                  </a:lnTo>
                  <a:lnTo>
                    <a:pt x="166" y="629"/>
                  </a:lnTo>
                  <a:lnTo>
                    <a:pt x="160" y="636"/>
                  </a:lnTo>
                  <a:lnTo>
                    <a:pt x="156" y="643"/>
                  </a:lnTo>
                  <a:lnTo>
                    <a:pt x="153" y="651"/>
                  </a:lnTo>
                  <a:lnTo>
                    <a:pt x="152" y="659"/>
                  </a:lnTo>
                  <a:lnTo>
                    <a:pt x="153" y="672"/>
                  </a:lnTo>
                  <a:lnTo>
                    <a:pt x="157" y="681"/>
                  </a:lnTo>
                  <a:lnTo>
                    <a:pt x="166" y="688"/>
                  </a:lnTo>
                  <a:lnTo>
                    <a:pt x="176" y="693"/>
                  </a:lnTo>
                  <a:lnTo>
                    <a:pt x="187" y="695"/>
                  </a:lnTo>
                  <a:lnTo>
                    <a:pt x="199" y="696"/>
                  </a:lnTo>
                  <a:lnTo>
                    <a:pt x="210" y="696"/>
                  </a:lnTo>
                  <a:lnTo>
                    <a:pt x="222" y="695"/>
                  </a:lnTo>
                  <a:lnTo>
                    <a:pt x="228" y="693"/>
                  </a:lnTo>
                  <a:lnTo>
                    <a:pt x="232" y="686"/>
                  </a:lnTo>
                  <a:lnTo>
                    <a:pt x="232" y="680"/>
                  </a:lnTo>
                  <a:lnTo>
                    <a:pt x="228" y="677"/>
                  </a:lnTo>
                  <a:lnTo>
                    <a:pt x="222" y="676"/>
                  </a:lnTo>
                  <a:lnTo>
                    <a:pt x="216" y="674"/>
                  </a:lnTo>
                  <a:lnTo>
                    <a:pt x="210" y="673"/>
                  </a:lnTo>
                  <a:lnTo>
                    <a:pt x="205" y="672"/>
                  </a:lnTo>
                  <a:lnTo>
                    <a:pt x="199" y="670"/>
                  </a:lnTo>
                  <a:lnTo>
                    <a:pt x="193" y="669"/>
                  </a:lnTo>
                  <a:lnTo>
                    <a:pt x="189" y="666"/>
                  </a:lnTo>
                  <a:lnTo>
                    <a:pt x="183" y="664"/>
                  </a:lnTo>
                  <a:lnTo>
                    <a:pt x="180" y="659"/>
                  </a:lnTo>
                  <a:lnTo>
                    <a:pt x="183" y="651"/>
                  </a:lnTo>
                  <a:lnTo>
                    <a:pt x="190" y="641"/>
                  </a:lnTo>
                  <a:lnTo>
                    <a:pt x="199" y="631"/>
                  </a:lnTo>
                  <a:lnTo>
                    <a:pt x="208" y="619"/>
                  </a:lnTo>
                  <a:lnTo>
                    <a:pt x="218" y="610"/>
                  </a:lnTo>
                  <a:lnTo>
                    <a:pt x="225" y="603"/>
                  </a:lnTo>
                  <a:lnTo>
                    <a:pt x="229" y="598"/>
                  </a:lnTo>
                  <a:lnTo>
                    <a:pt x="237" y="583"/>
                  </a:lnTo>
                  <a:lnTo>
                    <a:pt x="236" y="570"/>
                  </a:lnTo>
                  <a:lnTo>
                    <a:pt x="227" y="559"/>
                  </a:lnTo>
                  <a:lnTo>
                    <a:pt x="212" y="552"/>
                  </a:lnTo>
                  <a:lnTo>
                    <a:pt x="192" y="548"/>
                  </a:lnTo>
                  <a:lnTo>
                    <a:pt x="172" y="543"/>
                  </a:lnTo>
                  <a:lnTo>
                    <a:pt x="153" y="540"/>
                  </a:lnTo>
                  <a:lnTo>
                    <a:pt x="134" y="535"/>
                  </a:lnTo>
                  <a:lnTo>
                    <a:pt x="116" y="529"/>
                  </a:lnTo>
                  <a:lnTo>
                    <a:pt x="98" y="522"/>
                  </a:lnTo>
                  <a:lnTo>
                    <a:pt x="79" y="514"/>
                  </a:lnTo>
                  <a:lnTo>
                    <a:pt x="62" y="505"/>
                  </a:lnTo>
                  <a:lnTo>
                    <a:pt x="41" y="487"/>
                  </a:lnTo>
                  <a:lnTo>
                    <a:pt x="32" y="466"/>
                  </a:lnTo>
                  <a:lnTo>
                    <a:pt x="31" y="442"/>
                  </a:lnTo>
                  <a:lnTo>
                    <a:pt x="37" y="416"/>
                  </a:lnTo>
                  <a:lnTo>
                    <a:pt x="48" y="391"/>
                  </a:lnTo>
                  <a:lnTo>
                    <a:pt x="63" y="367"/>
                  </a:lnTo>
                  <a:lnTo>
                    <a:pt x="78" y="345"/>
                  </a:lnTo>
                  <a:lnTo>
                    <a:pt x="93" y="325"/>
                  </a:lnTo>
                  <a:lnTo>
                    <a:pt x="109" y="307"/>
                  </a:lnTo>
                  <a:lnTo>
                    <a:pt x="125" y="290"/>
                  </a:lnTo>
                  <a:lnTo>
                    <a:pt x="142" y="272"/>
                  </a:lnTo>
                  <a:lnTo>
                    <a:pt x="161" y="257"/>
                  </a:lnTo>
                  <a:lnTo>
                    <a:pt x="179" y="242"/>
                  </a:lnTo>
                  <a:lnTo>
                    <a:pt x="199" y="227"/>
                  </a:lnTo>
                  <a:lnTo>
                    <a:pt x="218" y="215"/>
                  </a:lnTo>
                  <a:lnTo>
                    <a:pt x="239" y="202"/>
                  </a:lnTo>
                  <a:lnTo>
                    <a:pt x="260" y="189"/>
                  </a:lnTo>
                  <a:lnTo>
                    <a:pt x="281" y="178"/>
                  </a:lnTo>
                  <a:lnTo>
                    <a:pt x="303" y="167"/>
                  </a:lnTo>
                  <a:lnTo>
                    <a:pt x="323" y="156"/>
                  </a:lnTo>
                  <a:lnTo>
                    <a:pt x="345" y="147"/>
                  </a:lnTo>
                  <a:lnTo>
                    <a:pt x="367" y="136"/>
                  </a:lnTo>
                  <a:lnTo>
                    <a:pt x="390" y="127"/>
                  </a:lnTo>
                  <a:lnTo>
                    <a:pt x="412" y="118"/>
                  </a:lnTo>
                  <a:lnTo>
                    <a:pt x="436" y="107"/>
                  </a:lnTo>
                  <a:lnTo>
                    <a:pt x="460" y="98"/>
                  </a:lnTo>
                  <a:lnTo>
                    <a:pt x="485" y="89"/>
                  </a:lnTo>
                  <a:lnTo>
                    <a:pt x="509" y="80"/>
                  </a:lnTo>
                  <a:lnTo>
                    <a:pt x="533" y="71"/>
                  </a:lnTo>
                  <a:lnTo>
                    <a:pt x="557" y="62"/>
                  </a:lnTo>
                  <a:lnTo>
                    <a:pt x="582" y="54"/>
                  </a:lnTo>
                  <a:lnTo>
                    <a:pt x="607" y="48"/>
                  </a:lnTo>
                  <a:lnTo>
                    <a:pt x="632" y="39"/>
                  </a:lnTo>
                  <a:lnTo>
                    <a:pt x="656" y="34"/>
                  </a:lnTo>
                  <a:lnTo>
                    <a:pt x="681" y="27"/>
                  </a:lnTo>
                  <a:lnTo>
                    <a:pt x="707" y="22"/>
                  </a:lnTo>
                  <a:lnTo>
                    <a:pt x="732" y="16"/>
                  </a:lnTo>
                  <a:lnTo>
                    <a:pt x="757" y="12"/>
                  </a:lnTo>
                  <a:lnTo>
                    <a:pt x="783" y="8"/>
                  </a:lnTo>
                  <a:lnTo>
                    <a:pt x="809" y="5"/>
                  </a:lnTo>
                  <a:lnTo>
                    <a:pt x="810" y="4"/>
                  </a:lnTo>
                  <a:lnTo>
                    <a:pt x="812" y="3"/>
                  </a:lnTo>
                  <a:lnTo>
                    <a:pt x="812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4" name="Freeform 99"/>
            <p:cNvSpPr>
              <a:spLocks/>
            </p:cNvSpPr>
            <p:nvPr/>
          </p:nvSpPr>
          <p:spPr bwMode="auto">
            <a:xfrm>
              <a:off x="3953" y="2270"/>
              <a:ext cx="84" cy="28"/>
            </a:xfrm>
            <a:custGeom>
              <a:avLst/>
              <a:gdLst>
                <a:gd name="T0" fmla="*/ 0 w 169"/>
                <a:gd name="T1" fmla="*/ 0 h 57"/>
                <a:gd name="T2" fmla="*/ 1 w 169"/>
                <a:gd name="T3" fmla="*/ 1 h 57"/>
                <a:gd name="T4" fmla="*/ 2 w 169"/>
                <a:gd name="T5" fmla="*/ 1 h 57"/>
                <a:gd name="T6" fmla="*/ 3 w 169"/>
                <a:gd name="T7" fmla="*/ 2 h 57"/>
                <a:gd name="T8" fmla="*/ 4 w 169"/>
                <a:gd name="T9" fmla="*/ 2 h 57"/>
                <a:gd name="T10" fmla="*/ 6 w 169"/>
                <a:gd name="T11" fmla="*/ 3 h 57"/>
                <a:gd name="T12" fmla="*/ 7 w 169"/>
                <a:gd name="T13" fmla="*/ 3 h 57"/>
                <a:gd name="T14" fmla="*/ 8 w 169"/>
                <a:gd name="T15" fmla="*/ 3 h 57"/>
                <a:gd name="T16" fmla="*/ 10 w 169"/>
                <a:gd name="T17" fmla="*/ 3 h 57"/>
                <a:gd name="T18" fmla="*/ 10 w 169"/>
                <a:gd name="T19" fmla="*/ 3 h 57"/>
                <a:gd name="T20" fmla="*/ 10 w 169"/>
                <a:gd name="T21" fmla="*/ 3 h 57"/>
                <a:gd name="T22" fmla="*/ 10 w 169"/>
                <a:gd name="T23" fmla="*/ 2 h 57"/>
                <a:gd name="T24" fmla="*/ 10 w 169"/>
                <a:gd name="T25" fmla="*/ 2 h 57"/>
                <a:gd name="T26" fmla="*/ 9 w 169"/>
                <a:gd name="T27" fmla="*/ 2 h 57"/>
                <a:gd name="T28" fmla="*/ 7 w 169"/>
                <a:gd name="T29" fmla="*/ 2 h 57"/>
                <a:gd name="T30" fmla="*/ 6 w 169"/>
                <a:gd name="T31" fmla="*/ 2 h 57"/>
                <a:gd name="T32" fmla="*/ 5 w 169"/>
                <a:gd name="T33" fmla="*/ 1 h 57"/>
                <a:gd name="T34" fmla="*/ 4 w 169"/>
                <a:gd name="T35" fmla="*/ 1 h 57"/>
                <a:gd name="T36" fmla="*/ 2 w 169"/>
                <a:gd name="T37" fmla="*/ 1 h 57"/>
                <a:gd name="T38" fmla="*/ 1 w 169"/>
                <a:gd name="T39" fmla="*/ 0 h 57"/>
                <a:gd name="T40" fmla="*/ 0 w 169"/>
                <a:gd name="T41" fmla="*/ 0 h 57"/>
                <a:gd name="T42" fmla="*/ 0 w 169"/>
                <a:gd name="T43" fmla="*/ 0 h 57"/>
                <a:gd name="T44" fmla="*/ 0 w 169"/>
                <a:gd name="T45" fmla="*/ 0 h 57"/>
                <a:gd name="T46" fmla="*/ 0 w 169"/>
                <a:gd name="T47" fmla="*/ 0 h 57"/>
                <a:gd name="T48" fmla="*/ 0 w 169"/>
                <a:gd name="T49" fmla="*/ 0 h 57"/>
                <a:gd name="T50" fmla="*/ 0 w 169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57"/>
                <a:gd name="T80" fmla="*/ 169 w 16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57">
                  <a:moveTo>
                    <a:pt x="0" y="6"/>
                  </a:moveTo>
                  <a:lnTo>
                    <a:pt x="18" y="16"/>
                  </a:lnTo>
                  <a:lnTo>
                    <a:pt x="37" y="25"/>
                  </a:lnTo>
                  <a:lnTo>
                    <a:pt x="56" y="35"/>
                  </a:lnTo>
                  <a:lnTo>
                    <a:pt x="77" y="42"/>
                  </a:lnTo>
                  <a:lnTo>
                    <a:pt x="98" y="48"/>
                  </a:lnTo>
                  <a:lnTo>
                    <a:pt x="120" y="53"/>
                  </a:lnTo>
                  <a:lnTo>
                    <a:pt x="141" y="55"/>
                  </a:lnTo>
                  <a:lnTo>
                    <a:pt x="162" y="57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69" y="47"/>
                  </a:lnTo>
                  <a:lnTo>
                    <a:pt x="167" y="45"/>
                  </a:lnTo>
                  <a:lnTo>
                    <a:pt x="145" y="40"/>
                  </a:lnTo>
                  <a:lnTo>
                    <a:pt x="124" y="36"/>
                  </a:lnTo>
                  <a:lnTo>
                    <a:pt x="105" y="32"/>
                  </a:lnTo>
                  <a:lnTo>
                    <a:pt x="84" y="28"/>
                  </a:lnTo>
                  <a:lnTo>
                    <a:pt x="65" y="23"/>
                  </a:lnTo>
                  <a:lnTo>
                    <a:pt x="44" y="17"/>
                  </a:lnTo>
                  <a:lnTo>
                    <a:pt x="2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5" name="Freeform 100"/>
            <p:cNvSpPr>
              <a:spLocks/>
            </p:cNvSpPr>
            <p:nvPr/>
          </p:nvSpPr>
          <p:spPr bwMode="auto">
            <a:xfrm>
              <a:off x="3958" y="2305"/>
              <a:ext cx="72" cy="28"/>
            </a:xfrm>
            <a:custGeom>
              <a:avLst/>
              <a:gdLst>
                <a:gd name="T0" fmla="*/ 0 w 146"/>
                <a:gd name="T1" fmla="*/ 1 h 56"/>
                <a:gd name="T2" fmla="*/ 0 w 146"/>
                <a:gd name="T3" fmla="*/ 1 h 56"/>
                <a:gd name="T4" fmla="*/ 1 w 146"/>
                <a:gd name="T5" fmla="*/ 2 h 56"/>
                <a:gd name="T6" fmla="*/ 2 w 146"/>
                <a:gd name="T7" fmla="*/ 3 h 56"/>
                <a:gd name="T8" fmla="*/ 3 w 146"/>
                <a:gd name="T9" fmla="*/ 3 h 56"/>
                <a:gd name="T10" fmla="*/ 5 w 146"/>
                <a:gd name="T11" fmla="*/ 4 h 56"/>
                <a:gd name="T12" fmla="*/ 6 w 146"/>
                <a:gd name="T13" fmla="*/ 4 h 56"/>
                <a:gd name="T14" fmla="*/ 7 w 146"/>
                <a:gd name="T15" fmla="*/ 4 h 56"/>
                <a:gd name="T16" fmla="*/ 8 w 146"/>
                <a:gd name="T17" fmla="*/ 4 h 56"/>
                <a:gd name="T18" fmla="*/ 8 w 146"/>
                <a:gd name="T19" fmla="*/ 4 h 56"/>
                <a:gd name="T20" fmla="*/ 8 w 146"/>
                <a:gd name="T21" fmla="*/ 3 h 56"/>
                <a:gd name="T22" fmla="*/ 9 w 146"/>
                <a:gd name="T23" fmla="*/ 3 h 56"/>
                <a:gd name="T24" fmla="*/ 8 w 146"/>
                <a:gd name="T25" fmla="*/ 3 h 56"/>
                <a:gd name="T26" fmla="*/ 7 w 146"/>
                <a:gd name="T27" fmla="*/ 3 h 56"/>
                <a:gd name="T28" fmla="*/ 6 w 146"/>
                <a:gd name="T29" fmla="*/ 3 h 56"/>
                <a:gd name="T30" fmla="*/ 5 w 146"/>
                <a:gd name="T31" fmla="*/ 2 h 56"/>
                <a:gd name="T32" fmla="*/ 4 w 146"/>
                <a:gd name="T33" fmla="*/ 2 h 56"/>
                <a:gd name="T34" fmla="*/ 3 w 146"/>
                <a:gd name="T35" fmla="*/ 2 h 56"/>
                <a:gd name="T36" fmla="*/ 2 w 146"/>
                <a:gd name="T37" fmla="*/ 2 h 56"/>
                <a:gd name="T38" fmla="*/ 1 w 146"/>
                <a:gd name="T39" fmla="*/ 1 h 56"/>
                <a:gd name="T40" fmla="*/ 0 w 146"/>
                <a:gd name="T41" fmla="*/ 0 h 56"/>
                <a:gd name="T42" fmla="*/ 0 w 146"/>
                <a:gd name="T43" fmla="*/ 0 h 56"/>
                <a:gd name="T44" fmla="*/ 0 w 146"/>
                <a:gd name="T45" fmla="*/ 1 h 56"/>
                <a:gd name="T46" fmla="*/ 0 w 146"/>
                <a:gd name="T47" fmla="*/ 1 h 56"/>
                <a:gd name="T48" fmla="*/ 0 w 146"/>
                <a:gd name="T49" fmla="*/ 1 h 56"/>
                <a:gd name="T50" fmla="*/ 0 w 14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6"/>
                <a:gd name="T80" fmla="*/ 146 w 14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6">
                  <a:moveTo>
                    <a:pt x="0" y="4"/>
                  </a:moveTo>
                  <a:lnTo>
                    <a:pt x="13" y="16"/>
                  </a:lnTo>
                  <a:lnTo>
                    <a:pt x="28" y="27"/>
                  </a:lnTo>
                  <a:lnTo>
                    <a:pt x="44" y="37"/>
                  </a:lnTo>
                  <a:lnTo>
                    <a:pt x="63" y="44"/>
                  </a:lnTo>
                  <a:lnTo>
                    <a:pt x="81" y="51"/>
                  </a:lnTo>
                  <a:lnTo>
                    <a:pt x="99" y="55"/>
                  </a:lnTo>
                  <a:lnTo>
                    <a:pt x="119" y="56"/>
                  </a:lnTo>
                  <a:lnTo>
                    <a:pt x="137" y="55"/>
                  </a:lnTo>
                  <a:lnTo>
                    <a:pt x="141" y="52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2" y="38"/>
                  </a:lnTo>
                  <a:lnTo>
                    <a:pt x="124" y="35"/>
                  </a:lnTo>
                  <a:lnTo>
                    <a:pt x="106" y="33"/>
                  </a:lnTo>
                  <a:lnTo>
                    <a:pt x="88" y="30"/>
                  </a:lnTo>
                  <a:lnTo>
                    <a:pt x="71" y="27"/>
                  </a:lnTo>
                  <a:lnTo>
                    <a:pt x="52" y="23"/>
                  </a:lnTo>
                  <a:lnTo>
                    <a:pt x="36" y="18"/>
                  </a:lnTo>
                  <a:lnTo>
                    <a:pt x="19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6" name="Freeform 101"/>
            <p:cNvSpPr>
              <a:spLocks/>
            </p:cNvSpPr>
            <p:nvPr/>
          </p:nvSpPr>
          <p:spPr bwMode="auto">
            <a:xfrm>
              <a:off x="4030" y="2290"/>
              <a:ext cx="9" cy="44"/>
            </a:xfrm>
            <a:custGeom>
              <a:avLst/>
              <a:gdLst>
                <a:gd name="T0" fmla="*/ 1 w 18"/>
                <a:gd name="T1" fmla="*/ 0 h 89"/>
                <a:gd name="T2" fmla="*/ 1 w 18"/>
                <a:gd name="T3" fmla="*/ 1 h 89"/>
                <a:gd name="T4" fmla="*/ 0 w 18"/>
                <a:gd name="T5" fmla="*/ 2 h 89"/>
                <a:gd name="T6" fmla="*/ 0 w 18"/>
                <a:gd name="T7" fmla="*/ 4 h 89"/>
                <a:gd name="T8" fmla="*/ 1 w 18"/>
                <a:gd name="T9" fmla="*/ 5 h 89"/>
                <a:gd name="T10" fmla="*/ 1 w 18"/>
                <a:gd name="T11" fmla="*/ 5 h 89"/>
                <a:gd name="T12" fmla="*/ 1 w 18"/>
                <a:gd name="T13" fmla="*/ 5 h 89"/>
                <a:gd name="T14" fmla="*/ 2 w 18"/>
                <a:gd name="T15" fmla="*/ 5 h 89"/>
                <a:gd name="T16" fmla="*/ 2 w 18"/>
                <a:gd name="T17" fmla="*/ 4 h 89"/>
                <a:gd name="T18" fmla="*/ 1 w 18"/>
                <a:gd name="T19" fmla="*/ 3 h 89"/>
                <a:gd name="T20" fmla="*/ 1 w 18"/>
                <a:gd name="T21" fmla="*/ 2 h 89"/>
                <a:gd name="T22" fmla="*/ 1 w 18"/>
                <a:gd name="T23" fmla="*/ 1 h 89"/>
                <a:gd name="T24" fmla="*/ 2 w 18"/>
                <a:gd name="T25" fmla="*/ 0 h 89"/>
                <a:gd name="T26" fmla="*/ 2 w 18"/>
                <a:gd name="T27" fmla="*/ 0 h 89"/>
                <a:gd name="T28" fmla="*/ 1 w 18"/>
                <a:gd name="T29" fmla="*/ 0 h 89"/>
                <a:gd name="T30" fmla="*/ 1 w 18"/>
                <a:gd name="T31" fmla="*/ 0 h 89"/>
                <a:gd name="T32" fmla="*/ 1 w 18"/>
                <a:gd name="T33" fmla="*/ 0 h 89"/>
                <a:gd name="T34" fmla="*/ 1 w 18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9"/>
                <a:gd name="T56" fmla="*/ 18 w 18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9">
                  <a:moveTo>
                    <a:pt x="10" y="5"/>
                  </a:moveTo>
                  <a:lnTo>
                    <a:pt x="3" y="26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6" y="88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2"/>
                  </a:lnTo>
                  <a:lnTo>
                    <a:pt x="18" y="79"/>
                  </a:lnTo>
                  <a:lnTo>
                    <a:pt x="16" y="60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7" name="Freeform 102"/>
            <p:cNvSpPr>
              <a:spLocks/>
            </p:cNvSpPr>
            <p:nvPr/>
          </p:nvSpPr>
          <p:spPr bwMode="auto">
            <a:xfrm>
              <a:off x="3853" y="2458"/>
              <a:ext cx="467" cy="149"/>
            </a:xfrm>
            <a:custGeom>
              <a:avLst/>
              <a:gdLst>
                <a:gd name="T0" fmla="*/ 58 w 933"/>
                <a:gd name="T1" fmla="*/ 17 h 297"/>
                <a:gd name="T2" fmla="*/ 56 w 933"/>
                <a:gd name="T3" fmla="*/ 15 h 297"/>
                <a:gd name="T4" fmla="*/ 53 w 933"/>
                <a:gd name="T5" fmla="*/ 12 h 297"/>
                <a:gd name="T6" fmla="*/ 51 w 933"/>
                <a:gd name="T7" fmla="*/ 10 h 297"/>
                <a:gd name="T8" fmla="*/ 48 w 933"/>
                <a:gd name="T9" fmla="*/ 9 h 297"/>
                <a:gd name="T10" fmla="*/ 47 w 933"/>
                <a:gd name="T11" fmla="*/ 8 h 297"/>
                <a:gd name="T12" fmla="*/ 45 w 933"/>
                <a:gd name="T13" fmla="*/ 8 h 297"/>
                <a:gd name="T14" fmla="*/ 43 w 933"/>
                <a:gd name="T15" fmla="*/ 7 h 297"/>
                <a:gd name="T16" fmla="*/ 41 w 933"/>
                <a:gd name="T17" fmla="*/ 7 h 297"/>
                <a:gd name="T18" fmla="*/ 40 w 933"/>
                <a:gd name="T19" fmla="*/ 7 h 297"/>
                <a:gd name="T20" fmla="*/ 38 w 933"/>
                <a:gd name="T21" fmla="*/ 6 h 297"/>
                <a:gd name="T22" fmla="*/ 36 w 933"/>
                <a:gd name="T23" fmla="*/ 6 h 297"/>
                <a:gd name="T24" fmla="*/ 34 w 933"/>
                <a:gd name="T25" fmla="*/ 6 h 297"/>
                <a:gd name="T26" fmla="*/ 32 w 933"/>
                <a:gd name="T27" fmla="*/ 6 h 297"/>
                <a:gd name="T28" fmla="*/ 30 w 933"/>
                <a:gd name="T29" fmla="*/ 6 h 297"/>
                <a:gd name="T30" fmla="*/ 27 w 933"/>
                <a:gd name="T31" fmla="*/ 5 h 297"/>
                <a:gd name="T32" fmla="*/ 25 w 933"/>
                <a:gd name="T33" fmla="*/ 5 h 297"/>
                <a:gd name="T34" fmla="*/ 23 w 933"/>
                <a:gd name="T35" fmla="*/ 5 h 297"/>
                <a:gd name="T36" fmla="*/ 21 w 933"/>
                <a:gd name="T37" fmla="*/ 5 h 297"/>
                <a:gd name="T38" fmla="*/ 19 w 933"/>
                <a:gd name="T39" fmla="*/ 5 h 297"/>
                <a:gd name="T40" fmla="*/ 17 w 933"/>
                <a:gd name="T41" fmla="*/ 4 h 297"/>
                <a:gd name="T42" fmla="*/ 15 w 933"/>
                <a:gd name="T43" fmla="*/ 4 h 297"/>
                <a:gd name="T44" fmla="*/ 12 w 933"/>
                <a:gd name="T45" fmla="*/ 3 h 297"/>
                <a:gd name="T46" fmla="*/ 10 w 933"/>
                <a:gd name="T47" fmla="*/ 3 h 297"/>
                <a:gd name="T48" fmla="*/ 8 w 933"/>
                <a:gd name="T49" fmla="*/ 2 h 297"/>
                <a:gd name="T50" fmla="*/ 6 w 933"/>
                <a:gd name="T51" fmla="*/ 2 h 297"/>
                <a:gd name="T52" fmla="*/ 4 w 933"/>
                <a:gd name="T53" fmla="*/ 1 h 297"/>
                <a:gd name="T54" fmla="*/ 2 w 933"/>
                <a:gd name="T55" fmla="*/ 1 h 297"/>
                <a:gd name="T56" fmla="*/ 1 w 933"/>
                <a:gd name="T57" fmla="*/ 1 h 297"/>
                <a:gd name="T58" fmla="*/ 0 w 933"/>
                <a:gd name="T59" fmla="*/ 1 h 297"/>
                <a:gd name="T60" fmla="*/ 1 w 933"/>
                <a:gd name="T61" fmla="*/ 2 h 297"/>
                <a:gd name="T62" fmla="*/ 3 w 933"/>
                <a:gd name="T63" fmla="*/ 3 h 297"/>
                <a:gd name="T64" fmla="*/ 4 w 933"/>
                <a:gd name="T65" fmla="*/ 4 h 297"/>
                <a:gd name="T66" fmla="*/ 6 w 933"/>
                <a:gd name="T67" fmla="*/ 4 h 297"/>
                <a:gd name="T68" fmla="*/ 8 w 933"/>
                <a:gd name="T69" fmla="*/ 5 h 297"/>
                <a:gd name="T70" fmla="*/ 10 w 933"/>
                <a:gd name="T71" fmla="*/ 5 h 297"/>
                <a:gd name="T72" fmla="*/ 11 w 933"/>
                <a:gd name="T73" fmla="*/ 5 h 297"/>
                <a:gd name="T74" fmla="*/ 13 w 933"/>
                <a:gd name="T75" fmla="*/ 6 h 297"/>
                <a:gd name="T76" fmla="*/ 15 w 933"/>
                <a:gd name="T77" fmla="*/ 6 h 297"/>
                <a:gd name="T78" fmla="*/ 17 w 933"/>
                <a:gd name="T79" fmla="*/ 7 h 297"/>
                <a:gd name="T80" fmla="*/ 19 w 933"/>
                <a:gd name="T81" fmla="*/ 7 h 297"/>
                <a:gd name="T82" fmla="*/ 21 w 933"/>
                <a:gd name="T83" fmla="*/ 7 h 297"/>
                <a:gd name="T84" fmla="*/ 23 w 933"/>
                <a:gd name="T85" fmla="*/ 7 h 297"/>
                <a:gd name="T86" fmla="*/ 25 w 933"/>
                <a:gd name="T87" fmla="*/ 7 h 297"/>
                <a:gd name="T88" fmla="*/ 27 w 933"/>
                <a:gd name="T89" fmla="*/ 8 h 297"/>
                <a:gd name="T90" fmla="*/ 29 w 933"/>
                <a:gd name="T91" fmla="*/ 8 h 297"/>
                <a:gd name="T92" fmla="*/ 31 w 933"/>
                <a:gd name="T93" fmla="*/ 8 h 297"/>
                <a:gd name="T94" fmla="*/ 34 w 933"/>
                <a:gd name="T95" fmla="*/ 8 h 297"/>
                <a:gd name="T96" fmla="*/ 36 w 933"/>
                <a:gd name="T97" fmla="*/ 8 h 297"/>
                <a:gd name="T98" fmla="*/ 38 w 933"/>
                <a:gd name="T99" fmla="*/ 8 h 297"/>
                <a:gd name="T100" fmla="*/ 40 w 933"/>
                <a:gd name="T101" fmla="*/ 8 h 297"/>
                <a:gd name="T102" fmla="*/ 42 w 933"/>
                <a:gd name="T103" fmla="*/ 9 h 297"/>
                <a:gd name="T104" fmla="*/ 44 w 933"/>
                <a:gd name="T105" fmla="*/ 9 h 297"/>
                <a:gd name="T106" fmla="*/ 46 w 933"/>
                <a:gd name="T107" fmla="*/ 10 h 297"/>
                <a:gd name="T108" fmla="*/ 49 w 933"/>
                <a:gd name="T109" fmla="*/ 10 h 297"/>
                <a:gd name="T110" fmla="*/ 52 w 933"/>
                <a:gd name="T111" fmla="*/ 12 h 297"/>
                <a:gd name="T112" fmla="*/ 55 w 933"/>
                <a:gd name="T113" fmla="*/ 15 h 297"/>
                <a:gd name="T114" fmla="*/ 57 w 933"/>
                <a:gd name="T115" fmla="*/ 18 h 297"/>
                <a:gd name="T116" fmla="*/ 59 w 933"/>
                <a:gd name="T117" fmla="*/ 19 h 297"/>
                <a:gd name="T118" fmla="*/ 59 w 933"/>
                <a:gd name="T119" fmla="*/ 19 h 297"/>
                <a:gd name="T120" fmla="*/ 59 w 933"/>
                <a:gd name="T121" fmla="*/ 19 h 2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3"/>
                <a:gd name="T184" fmla="*/ 0 h 297"/>
                <a:gd name="T185" fmla="*/ 933 w 933"/>
                <a:gd name="T186" fmla="*/ 297 h 2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3" h="297">
                  <a:moveTo>
                    <a:pt x="933" y="291"/>
                  </a:moveTo>
                  <a:lnTo>
                    <a:pt x="915" y="270"/>
                  </a:lnTo>
                  <a:lnTo>
                    <a:pt x="898" y="249"/>
                  </a:lnTo>
                  <a:lnTo>
                    <a:pt x="882" y="227"/>
                  </a:lnTo>
                  <a:lnTo>
                    <a:pt x="865" y="207"/>
                  </a:lnTo>
                  <a:lnTo>
                    <a:pt x="846" y="188"/>
                  </a:lnTo>
                  <a:lnTo>
                    <a:pt x="826" y="170"/>
                  </a:lnTo>
                  <a:lnTo>
                    <a:pt x="804" y="154"/>
                  </a:lnTo>
                  <a:lnTo>
                    <a:pt x="780" y="140"/>
                  </a:lnTo>
                  <a:lnTo>
                    <a:pt x="767" y="135"/>
                  </a:lnTo>
                  <a:lnTo>
                    <a:pt x="753" y="129"/>
                  </a:lnTo>
                  <a:lnTo>
                    <a:pt x="739" y="124"/>
                  </a:lnTo>
                  <a:lnTo>
                    <a:pt x="727" y="120"/>
                  </a:lnTo>
                  <a:lnTo>
                    <a:pt x="712" y="115"/>
                  </a:lnTo>
                  <a:lnTo>
                    <a:pt x="698" y="112"/>
                  </a:lnTo>
                  <a:lnTo>
                    <a:pt x="684" y="108"/>
                  </a:lnTo>
                  <a:lnTo>
                    <a:pt x="670" y="105"/>
                  </a:lnTo>
                  <a:lnTo>
                    <a:pt x="655" y="101"/>
                  </a:lnTo>
                  <a:lnTo>
                    <a:pt x="641" y="99"/>
                  </a:lnTo>
                  <a:lnTo>
                    <a:pt x="626" y="97"/>
                  </a:lnTo>
                  <a:lnTo>
                    <a:pt x="613" y="94"/>
                  </a:lnTo>
                  <a:lnTo>
                    <a:pt x="598" y="92"/>
                  </a:lnTo>
                  <a:lnTo>
                    <a:pt x="584" y="91"/>
                  </a:lnTo>
                  <a:lnTo>
                    <a:pt x="569" y="89"/>
                  </a:lnTo>
                  <a:lnTo>
                    <a:pt x="555" y="87"/>
                  </a:lnTo>
                  <a:lnTo>
                    <a:pt x="538" y="85"/>
                  </a:lnTo>
                  <a:lnTo>
                    <a:pt x="520" y="84"/>
                  </a:lnTo>
                  <a:lnTo>
                    <a:pt x="502" y="83"/>
                  </a:lnTo>
                  <a:lnTo>
                    <a:pt x="485" y="82"/>
                  </a:lnTo>
                  <a:lnTo>
                    <a:pt x="468" y="81"/>
                  </a:lnTo>
                  <a:lnTo>
                    <a:pt x="449" y="79"/>
                  </a:lnTo>
                  <a:lnTo>
                    <a:pt x="432" y="78"/>
                  </a:lnTo>
                  <a:lnTo>
                    <a:pt x="415" y="77"/>
                  </a:lnTo>
                  <a:lnTo>
                    <a:pt x="396" y="76"/>
                  </a:lnTo>
                  <a:lnTo>
                    <a:pt x="379" y="75"/>
                  </a:lnTo>
                  <a:lnTo>
                    <a:pt x="362" y="74"/>
                  </a:lnTo>
                  <a:lnTo>
                    <a:pt x="343" y="71"/>
                  </a:lnTo>
                  <a:lnTo>
                    <a:pt x="326" y="70"/>
                  </a:lnTo>
                  <a:lnTo>
                    <a:pt x="309" y="68"/>
                  </a:lnTo>
                  <a:lnTo>
                    <a:pt x="291" y="66"/>
                  </a:lnTo>
                  <a:lnTo>
                    <a:pt x="274" y="62"/>
                  </a:lnTo>
                  <a:lnTo>
                    <a:pt x="258" y="59"/>
                  </a:lnTo>
                  <a:lnTo>
                    <a:pt x="242" y="56"/>
                  </a:lnTo>
                  <a:lnTo>
                    <a:pt x="225" y="53"/>
                  </a:lnTo>
                  <a:lnTo>
                    <a:pt x="208" y="48"/>
                  </a:lnTo>
                  <a:lnTo>
                    <a:pt x="192" y="45"/>
                  </a:lnTo>
                  <a:lnTo>
                    <a:pt x="176" y="41"/>
                  </a:lnTo>
                  <a:lnTo>
                    <a:pt x="160" y="37"/>
                  </a:lnTo>
                  <a:lnTo>
                    <a:pt x="144" y="32"/>
                  </a:lnTo>
                  <a:lnTo>
                    <a:pt x="128" y="29"/>
                  </a:lnTo>
                  <a:lnTo>
                    <a:pt x="112" y="24"/>
                  </a:lnTo>
                  <a:lnTo>
                    <a:pt x="96" y="19"/>
                  </a:lnTo>
                  <a:lnTo>
                    <a:pt x="79" y="16"/>
                  </a:lnTo>
                  <a:lnTo>
                    <a:pt x="63" y="11"/>
                  </a:lnTo>
                  <a:lnTo>
                    <a:pt x="47" y="8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25" y="34"/>
                  </a:lnTo>
                  <a:lnTo>
                    <a:pt x="38" y="40"/>
                  </a:lnTo>
                  <a:lnTo>
                    <a:pt x="51" y="46"/>
                  </a:lnTo>
                  <a:lnTo>
                    <a:pt x="63" y="51"/>
                  </a:lnTo>
                  <a:lnTo>
                    <a:pt x="77" y="55"/>
                  </a:lnTo>
                  <a:lnTo>
                    <a:pt x="91" y="60"/>
                  </a:lnTo>
                  <a:lnTo>
                    <a:pt x="105" y="63"/>
                  </a:lnTo>
                  <a:lnTo>
                    <a:pt x="119" y="67"/>
                  </a:lnTo>
                  <a:lnTo>
                    <a:pt x="132" y="69"/>
                  </a:lnTo>
                  <a:lnTo>
                    <a:pt x="147" y="72"/>
                  </a:lnTo>
                  <a:lnTo>
                    <a:pt x="161" y="75"/>
                  </a:lnTo>
                  <a:lnTo>
                    <a:pt x="175" y="78"/>
                  </a:lnTo>
                  <a:lnTo>
                    <a:pt x="188" y="81"/>
                  </a:lnTo>
                  <a:lnTo>
                    <a:pt x="202" y="83"/>
                  </a:lnTo>
                  <a:lnTo>
                    <a:pt x="214" y="86"/>
                  </a:lnTo>
                  <a:lnTo>
                    <a:pt x="230" y="90"/>
                  </a:lnTo>
                  <a:lnTo>
                    <a:pt x="248" y="93"/>
                  </a:lnTo>
                  <a:lnTo>
                    <a:pt x="264" y="97"/>
                  </a:lnTo>
                  <a:lnTo>
                    <a:pt x="280" y="99"/>
                  </a:lnTo>
                  <a:lnTo>
                    <a:pt x="297" y="101"/>
                  </a:lnTo>
                  <a:lnTo>
                    <a:pt x="313" y="104"/>
                  </a:lnTo>
                  <a:lnTo>
                    <a:pt x="329" y="106"/>
                  </a:lnTo>
                  <a:lnTo>
                    <a:pt x="347" y="107"/>
                  </a:lnTo>
                  <a:lnTo>
                    <a:pt x="363" y="108"/>
                  </a:lnTo>
                  <a:lnTo>
                    <a:pt x="380" y="109"/>
                  </a:lnTo>
                  <a:lnTo>
                    <a:pt x="396" y="110"/>
                  </a:lnTo>
                  <a:lnTo>
                    <a:pt x="413" y="112"/>
                  </a:lnTo>
                  <a:lnTo>
                    <a:pt x="430" y="113"/>
                  </a:lnTo>
                  <a:lnTo>
                    <a:pt x="447" y="114"/>
                  </a:lnTo>
                  <a:lnTo>
                    <a:pt x="463" y="114"/>
                  </a:lnTo>
                  <a:lnTo>
                    <a:pt x="480" y="115"/>
                  </a:lnTo>
                  <a:lnTo>
                    <a:pt x="496" y="116"/>
                  </a:lnTo>
                  <a:lnTo>
                    <a:pt x="514" y="116"/>
                  </a:lnTo>
                  <a:lnTo>
                    <a:pt x="530" y="117"/>
                  </a:lnTo>
                  <a:lnTo>
                    <a:pt x="547" y="119"/>
                  </a:lnTo>
                  <a:lnTo>
                    <a:pt x="563" y="120"/>
                  </a:lnTo>
                  <a:lnTo>
                    <a:pt x="580" y="121"/>
                  </a:lnTo>
                  <a:lnTo>
                    <a:pt x="597" y="122"/>
                  </a:lnTo>
                  <a:lnTo>
                    <a:pt x="614" y="124"/>
                  </a:lnTo>
                  <a:lnTo>
                    <a:pt x="630" y="127"/>
                  </a:lnTo>
                  <a:lnTo>
                    <a:pt x="647" y="129"/>
                  </a:lnTo>
                  <a:lnTo>
                    <a:pt x="663" y="131"/>
                  </a:lnTo>
                  <a:lnTo>
                    <a:pt x="679" y="134"/>
                  </a:lnTo>
                  <a:lnTo>
                    <a:pt x="697" y="137"/>
                  </a:lnTo>
                  <a:lnTo>
                    <a:pt x="713" y="142"/>
                  </a:lnTo>
                  <a:lnTo>
                    <a:pt x="729" y="145"/>
                  </a:lnTo>
                  <a:lnTo>
                    <a:pt x="745" y="150"/>
                  </a:lnTo>
                  <a:lnTo>
                    <a:pt x="775" y="160"/>
                  </a:lnTo>
                  <a:lnTo>
                    <a:pt x="800" y="174"/>
                  </a:lnTo>
                  <a:lnTo>
                    <a:pt x="825" y="190"/>
                  </a:lnTo>
                  <a:lnTo>
                    <a:pt x="846" y="210"/>
                  </a:lnTo>
                  <a:lnTo>
                    <a:pt x="867" y="229"/>
                  </a:lnTo>
                  <a:lnTo>
                    <a:pt x="888" y="251"/>
                  </a:lnTo>
                  <a:lnTo>
                    <a:pt x="907" y="274"/>
                  </a:lnTo>
                  <a:lnTo>
                    <a:pt x="927" y="297"/>
                  </a:lnTo>
                  <a:lnTo>
                    <a:pt x="929" y="297"/>
                  </a:lnTo>
                  <a:lnTo>
                    <a:pt x="932" y="296"/>
                  </a:lnTo>
                  <a:lnTo>
                    <a:pt x="933" y="294"/>
                  </a:lnTo>
                  <a:lnTo>
                    <a:pt x="93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8" name="Freeform 103"/>
            <p:cNvSpPr>
              <a:spLocks/>
            </p:cNvSpPr>
            <p:nvPr/>
          </p:nvSpPr>
          <p:spPr bwMode="auto">
            <a:xfrm>
              <a:off x="3836" y="2552"/>
              <a:ext cx="546" cy="181"/>
            </a:xfrm>
            <a:custGeom>
              <a:avLst/>
              <a:gdLst>
                <a:gd name="T0" fmla="*/ 66 w 1092"/>
                <a:gd name="T1" fmla="*/ 23 h 362"/>
                <a:gd name="T2" fmla="*/ 62 w 1092"/>
                <a:gd name="T3" fmla="*/ 22 h 362"/>
                <a:gd name="T4" fmla="*/ 57 w 1092"/>
                <a:gd name="T5" fmla="*/ 22 h 362"/>
                <a:gd name="T6" fmla="*/ 53 w 1092"/>
                <a:gd name="T7" fmla="*/ 21 h 362"/>
                <a:gd name="T8" fmla="*/ 49 w 1092"/>
                <a:gd name="T9" fmla="*/ 21 h 362"/>
                <a:gd name="T10" fmla="*/ 44 w 1092"/>
                <a:gd name="T11" fmla="*/ 20 h 362"/>
                <a:gd name="T12" fmla="*/ 40 w 1092"/>
                <a:gd name="T13" fmla="*/ 19 h 362"/>
                <a:gd name="T14" fmla="*/ 36 w 1092"/>
                <a:gd name="T15" fmla="*/ 18 h 362"/>
                <a:gd name="T16" fmla="*/ 32 w 1092"/>
                <a:gd name="T17" fmla="*/ 16 h 362"/>
                <a:gd name="T18" fmla="*/ 30 w 1092"/>
                <a:gd name="T19" fmla="*/ 16 h 362"/>
                <a:gd name="T20" fmla="*/ 28 w 1092"/>
                <a:gd name="T21" fmla="*/ 15 h 362"/>
                <a:gd name="T22" fmla="*/ 26 w 1092"/>
                <a:gd name="T23" fmla="*/ 14 h 362"/>
                <a:gd name="T24" fmla="*/ 23 w 1092"/>
                <a:gd name="T25" fmla="*/ 13 h 362"/>
                <a:gd name="T26" fmla="*/ 21 w 1092"/>
                <a:gd name="T27" fmla="*/ 11 h 362"/>
                <a:gd name="T28" fmla="*/ 19 w 1092"/>
                <a:gd name="T29" fmla="*/ 10 h 362"/>
                <a:gd name="T30" fmla="*/ 17 w 1092"/>
                <a:gd name="T31" fmla="*/ 9 h 362"/>
                <a:gd name="T32" fmla="*/ 15 w 1092"/>
                <a:gd name="T33" fmla="*/ 8 h 362"/>
                <a:gd name="T34" fmla="*/ 13 w 1092"/>
                <a:gd name="T35" fmla="*/ 7 h 362"/>
                <a:gd name="T36" fmla="*/ 12 w 1092"/>
                <a:gd name="T37" fmla="*/ 6 h 362"/>
                <a:gd name="T38" fmla="*/ 10 w 1092"/>
                <a:gd name="T39" fmla="*/ 5 h 362"/>
                <a:gd name="T40" fmla="*/ 8 w 1092"/>
                <a:gd name="T41" fmla="*/ 3 h 362"/>
                <a:gd name="T42" fmla="*/ 6 w 1092"/>
                <a:gd name="T43" fmla="*/ 2 h 362"/>
                <a:gd name="T44" fmla="*/ 4 w 1092"/>
                <a:gd name="T45" fmla="*/ 2 h 362"/>
                <a:gd name="T46" fmla="*/ 2 w 1092"/>
                <a:gd name="T47" fmla="*/ 1 h 362"/>
                <a:gd name="T48" fmla="*/ 1 w 1092"/>
                <a:gd name="T49" fmla="*/ 1 h 362"/>
                <a:gd name="T50" fmla="*/ 0 w 1092"/>
                <a:gd name="T51" fmla="*/ 2 h 362"/>
                <a:gd name="T52" fmla="*/ 2 w 1092"/>
                <a:gd name="T53" fmla="*/ 3 h 362"/>
                <a:gd name="T54" fmla="*/ 3 w 1092"/>
                <a:gd name="T55" fmla="*/ 4 h 362"/>
                <a:gd name="T56" fmla="*/ 5 w 1092"/>
                <a:gd name="T57" fmla="*/ 5 h 362"/>
                <a:gd name="T58" fmla="*/ 7 w 1092"/>
                <a:gd name="T59" fmla="*/ 6 h 362"/>
                <a:gd name="T60" fmla="*/ 8 w 1092"/>
                <a:gd name="T61" fmla="*/ 7 h 362"/>
                <a:gd name="T62" fmla="*/ 10 w 1092"/>
                <a:gd name="T63" fmla="*/ 8 h 362"/>
                <a:gd name="T64" fmla="*/ 12 w 1092"/>
                <a:gd name="T65" fmla="*/ 9 h 362"/>
                <a:gd name="T66" fmla="*/ 14 w 1092"/>
                <a:gd name="T67" fmla="*/ 10 h 362"/>
                <a:gd name="T68" fmla="*/ 16 w 1092"/>
                <a:gd name="T69" fmla="*/ 11 h 362"/>
                <a:gd name="T70" fmla="*/ 18 w 1092"/>
                <a:gd name="T71" fmla="*/ 12 h 362"/>
                <a:gd name="T72" fmla="*/ 20 w 1092"/>
                <a:gd name="T73" fmla="*/ 13 h 362"/>
                <a:gd name="T74" fmla="*/ 23 w 1092"/>
                <a:gd name="T75" fmla="*/ 14 h 362"/>
                <a:gd name="T76" fmla="*/ 25 w 1092"/>
                <a:gd name="T77" fmla="*/ 15 h 362"/>
                <a:gd name="T78" fmla="*/ 27 w 1092"/>
                <a:gd name="T79" fmla="*/ 16 h 362"/>
                <a:gd name="T80" fmla="*/ 29 w 1092"/>
                <a:gd name="T81" fmla="*/ 17 h 362"/>
                <a:gd name="T82" fmla="*/ 32 w 1092"/>
                <a:gd name="T83" fmla="*/ 18 h 362"/>
                <a:gd name="T84" fmla="*/ 35 w 1092"/>
                <a:gd name="T85" fmla="*/ 19 h 362"/>
                <a:gd name="T86" fmla="*/ 39 w 1092"/>
                <a:gd name="T87" fmla="*/ 20 h 362"/>
                <a:gd name="T88" fmla="*/ 44 w 1092"/>
                <a:gd name="T89" fmla="*/ 21 h 362"/>
                <a:gd name="T90" fmla="*/ 48 w 1092"/>
                <a:gd name="T91" fmla="*/ 22 h 362"/>
                <a:gd name="T92" fmla="*/ 53 w 1092"/>
                <a:gd name="T93" fmla="*/ 22 h 362"/>
                <a:gd name="T94" fmla="*/ 57 w 1092"/>
                <a:gd name="T95" fmla="*/ 23 h 362"/>
                <a:gd name="T96" fmla="*/ 62 w 1092"/>
                <a:gd name="T97" fmla="*/ 23 h 362"/>
                <a:gd name="T98" fmla="*/ 66 w 1092"/>
                <a:gd name="T99" fmla="*/ 23 h 362"/>
                <a:gd name="T100" fmla="*/ 69 w 1092"/>
                <a:gd name="T101" fmla="*/ 23 h 362"/>
                <a:gd name="T102" fmla="*/ 69 w 1092"/>
                <a:gd name="T103" fmla="*/ 23 h 362"/>
                <a:gd name="T104" fmla="*/ 69 w 1092"/>
                <a:gd name="T105" fmla="*/ 23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2"/>
                <a:gd name="T160" fmla="*/ 0 h 362"/>
                <a:gd name="T161" fmla="*/ 1092 w 1092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2" h="362">
                  <a:moveTo>
                    <a:pt x="1091" y="358"/>
                  </a:moveTo>
                  <a:lnTo>
                    <a:pt x="1055" y="357"/>
                  </a:lnTo>
                  <a:lnTo>
                    <a:pt x="1020" y="355"/>
                  </a:lnTo>
                  <a:lnTo>
                    <a:pt x="984" y="351"/>
                  </a:lnTo>
                  <a:lnTo>
                    <a:pt x="948" y="349"/>
                  </a:lnTo>
                  <a:lnTo>
                    <a:pt x="912" y="344"/>
                  </a:lnTo>
                  <a:lnTo>
                    <a:pt x="877" y="341"/>
                  </a:lnTo>
                  <a:lnTo>
                    <a:pt x="841" y="336"/>
                  </a:lnTo>
                  <a:lnTo>
                    <a:pt x="805" y="330"/>
                  </a:lnTo>
                  <a:lnTo>
                    <a:pt x="770" y="325"/>
                  </a:lnTo>
                  <a:lnTo>
                    <a:pt x="735" y="318"/>
                  </a:lnTo>
                  <a:lnTo>
                    <a:pt x="699" y="310"/>
                  </a:lnTo>
                  <a:lnTo>
                    <a:pt x="665" y="302"/>
                  </a:lnTo>
                  <a:lnTo>
                    <a:pt x="630" y="294"/>
                  </a:lnTo>
                  <a:lnTo>
                    <a:pt x="596" y="283"/>
                  </a:lnTo>
                  <a:lnTo>
                    <a:pt x="561" y="273"/>
                  </a:lnTo>
                  <a:lnTo>
                    <a:pt x="528" y="261"/>
                  </a:lnTo>
                  <a:lnTo>
                    <a:pt x="509" y="254"/>
                  </a:lnTo>
                  <a:lnTo>
                    <a:pt x="491" y="247"/>
                  </a:lnTo>
                  <a:lnTo>
                    <a:pt x="474" y="241"/>
                  </a:lnTo>
                  <a:lnTo>
                    <a:pt x="455" y="234"/>
                  </a:lnTo>
                  <a:lnTo>
                    <a:pt x="437" y="227"/>
                  </a:lnTo>
                  <a:lnTo>
                    <a:pt x="420" y="219"/>
                  </a:lnTo>
                  <a:lnTo>
                    <a:pt x="401" y="211"/>
                  </a:lnTo>
                  <a:lnTo>
                    <a:pt x="384" y="202"/>
                  </a:lnTo>
                  <a:lnTo>
                    <a:pt x="367" y="194"/>
                  </a:lnTo>
                  <a:lnTo>
                    <a:pt x="349" y="185"/>
                  </a:lnTo>
                  <a:lnTo>
                    <a:pt x="332" y="176"/>
                  </a:lnTo>
                  <a:lnTo>
                    <a:pt x="315" y="168"/>
                  </a:lnTo>
                  <a:lnTo>
                    <a:pt x="298" y="158"/>
                  </a:lnTo>
                  <a:lnTo>
                    <a:pt x="280" y="148"/>
                  </a:lnTo>
                  <a:lnTo>
                    <a:pt x="263" y="139"/>
                  </a:lnTo>
                  <a:lnTo>
                    <a:pt x="247" y="129"/>
                  </a:lnTo>
                  <a:lnTo>
                    <a:pt x="233" y="121"/>
                  </a:lnTo>
                  <a:lnTo>
                    <a:pt x="219" y="111"/>
                  </a:lnTo>
                  <a:lnTo>
                    <a:pt x="205" y="102"/>
                  </a:lnTo>
                  <a:lnTo>
                    <a:pt x="192" y="93"/>
                  </a:lnTo>
                  <a:lnTo>
                    <a:pt x="178" y="84"/>
                  </a:lnTo>
                  <a:lnTo>
                    <a:pt x="164" y="75"/>
                  </a:lnTo>
                  <a:lnTo>
                    <a:pt x="149" y="65"/>
                  </a:lnTo>
                  <a:lnTo>
                    <a:pt x="135" y="57"/>
                  </a:lnTo>
                  <a:lnTo>
                    <a:pt x="120" y="48"/>
                  </a:lnTo>
                  <a:lnTo>
                    <a:pt x="106" y="40"/>
                  </a:lnTo>
                  <a:lnTo>
                    <a:pt x="91" y="32"/>
                  </a:lnTo>
                  <a:lnTo>
                    <a:pt x="76" y="24"/>
                  </a:lnTo>
                  <a:lnTo>
                    <a:pt x="61" y="17"/>
                  </a:lnTo>
                  <a:lnTo>
                    <a:pt x="46" y="11"/>
                  </a:lnTo>
                  <a:lnTo>
                    <a:pt x="32" y="4"/>
                  </a:lnTo>
                  <a:lnTo>
                    <a:pt x="17" y="0"/>
                  </a:lnTo>
                  <a:lnTo>
                    <a:pt x="8" y="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35"/>
                  </a:lnTo>
                  <a:lnTo>
                    <a:pt x="29" y="43"/>
                  </a:lnTo>
                  <a:lnTo>
                    <a:pt x="43" y="53"/>
                  </a:lnTo>
                  <a:lnTo>
                    <a:pt x="57" y="61"/>
                  </a:lnTo>
                  <a:lnTo>
                    <a:pt x="71" y="68"/>
                  </a:lnTo>
                  <a:lnTo>
                    <a:pt x="86" y="75"/>
                  </a:lnTo>
                  <a:lnTo>
                    <a:pt x="99" y="83"/>
                  </a:lnTo>
                  <a:lnTo>
                    <a:pt x="113" y="90"/>
                  </a:lnTo>
                  <a:lnTo>
                    <a:pt x="128" y="98"/>
                  </a:lnTo>
                  <a:lnTo>
                    <a:pt x="143" y="107"/>
                  </a:lnTo>
                  <a:lnTo>
                    <a:pt x="158" y="115"/>
                  </a:lnTo>
                  <a:lnTo>
                    <a:pt x="173" y="124"/>
                  </a:lnTo>
                  <a:lnTo>
                    <a:pt x="187" y="133"/>
                  </a:lnTo>
                  <a:lnTo>
                    <a:pt x="202" y="143"/>
                  </a:lnTo>
                  <a:lnTo>
                    <a:pt x="217" y="151"/>
                  </a:lnTo>
                  <a:lnTo>
                    <a:pt x="232" y="160"/>
                  </a:lnTo>
                  <a:lnTo>
                    <a:pt x="249" y="170"/>
                  </a:lnTo>
                  <a:lnTo>
                    <a:pt x="266" y="179"/>
                  </a:lnTo>
                  <a:lnTo>
                    <a:pt x="284" y="189"/>
                  </a:lnTo>
                  <a:lnTo>
                    <a:pt x="301" y="198"/>
                  </a:lnTo>
                  <a:lnTo>
                    <a:pt x="318" y="207"/>
                  </a:lnTo>
                  <a:lnTo>
                    <a:pt x="336" y="215"/>
                  </a:lnTo>
                  <a:lnTo>
                    <a:pt x="354" y="223"/>
                  </a:lnTo>
                  <a:lnTo>
                    <a:pt x="371" y="231"/>
                  </a:lnTo>
                  <a:lnTo>
                    <a:pt x="390" y="239"/>
                  </a:lnTo>
                  <a:lnTo>
                    <a:pt x="407" y="247"/>
                  </a:lnTo>
                  <a:lnTo>
                    <a:pt x="425" y="254"/>
                  </a:lnTo>
                  <a:lnTo>
                    <a:pt x="444" y="262"/>
                  </a:lnTo>
                  <a:lnTo>
                    <a:pt x="462" y="269"/>
                  </a:lnTo>
                  <a:lnTo>
                    <a:pt x="481" y="276"/>
                  </a:lnTo>
                  <a:lnTo>
                    <a:pt x="499" y="282"/>
                  </a:lnTo>
                  <a:lnTo>
                    <a:pt x="517" y="289"/>
                  </a:lnTo>
                  <a:lnTo>
                    <a:pt x="552" y="299"/>
                  </a:lnTo>
                  <a:lnTo>
                    <a:pt x="587" y="310"/>
                  </a:lnTo>
                  <a:lnTo>
                    <a:pt x="621" y="319"/>
                  </a:lnTo>
                  <a:lnTo>
                    <a:pt x="657" y="326"/>
                  </a:lnTo>
                  <a:lnTo>
                    <a:pt x="693" y="333"/>
                  </a:lnTo>
                  <a:lnTo>
                    <a:pt x="728" y="338"/>
                  </a:lnTo>
                  <a:lnTo>
                    <a:pt x="765" y="344"/>
                  </a:lnTo>
                  <a:lnTo>
                    <a:pt x="801" y="349"/>
                  </a:lnTo>
                  <a:lnTo>
                    <a:pt x="838" y="352"/>
                  </a:lnTo>
                  <a:lnTo>
                    <a:pt x="873" y="355"/>
                  </a:lnTo>
                  <a:lnTo>
                    <a:pt x="910" y="358"/>
                  </a:lnTo>
                  <a:lnTo>
                    <a:pt x="946" y="359"/>
                  </a:lnTo>
                  <a:lnTo>
                    <a:pt x="983" y="360"/>
                  </a:lnTo>
                  <a:lnTo>
                    <a:pt x="1018" y="362"/>
                  </a:lnTo>
                  <a:lnTo>
                    <a:pt x="1055" y="362"/>
                  </a:lnTo>
                  <a:lnTo>
                    <a:pt x="1091" y="362"/>
                  </a:lnTo>
                  <a:lnTo>
                    <a:pt x="1092" y="362"/>
                  </a:lnTo>
                  <a:lnTo>
                    <a:pt x="1092" y="359"/>
                  </a:lnTo>
                  <a:lnTo>
                    <a:pt x="1092" y="358"/>
                  </a:lnTo>
                  <a:lnTo>
                    <a:pt x="1091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899" name="Freeform 104"/>
            <p:cNvSpPr>
              <a:spLocks/>
            </p:cNvSpPr>
            <p:nvPr/>
          </p:nvSpPr>
          <p:spPr bwMode="auto">
            <a:xfrm>
              <a:off x="4251" y="2513"/>
              <a:ext cx="181" cy="192"/>
            </a:xfrm>
            <a:custGeom>
              <a:avLst/>
              <a:gdLst>
                <a:gd name="T0" fmla="*/ 23 w 360"/>
                <a:gd name="T1" fmla="*/ 24 h 384"/>
                <a:gd name="T2" fmla="*/ 23 w 360"/>
                <a:gd name="T3" fmla="*/ 22 h 384"/>
                <a:gd name="T4" fmla="*/ 22 w 360"/>
                <a:gd name="T5" fmla="*/ 20 h 384"/>
                <a:gd name="T6" fmla="*/ 22 w 360"/>
                <a:gd name="T7" fmla="*/ 18 h 384"/>
                <a:gd name="T8" fmla="*/ 21 w 360"/>
                <a:gd name="T9" fmla="*/ 16 h 384"/>
                <a:gd name="T10" fmla="*/ 20 w 360"/>
                <a:gd name="T11" fmla="*/ 14 h 384"/>
                <a:gd name="T12" fmla="*/ 19 w 360"/>
                <a:gd name="T13" fmla="*/ 13 h 384"/>
                <a:gd name="T14" fmla="*/ 17 w 360"/>
                <a:gd name="T15" fmla="*/ 11 h 384"/>
                <a:gd name="T16" fmla="*/ 16 w 360"/>
                <a:gd name="T17" fmla="*/ 9 h 384"/>
                <a:gd name="T18" fmla="*/ 14 w 360"/>
                <a:gd name="T19" fmla="*/ 8 h 384"/>
                <a:gd name="T20" fmla="*/ 13 w 360"/>
                <a:gd name="T21" fmla="*/ 7 h 384"/>
                <a:gd name="T22" fmla="*/ 11 w 360"/>
                <a:gd name="T23" fmla="*/ 5 h 384"/>
                <a:gd name="T24" fmla="*/ 9 w 360"/>
                <a:gd name="T25" fmla="*/ 4 h 384"/>
                <a:gd name="T26" fmla="*/ 7 w 360"/>
                <a:gd name="T27" fmla="*/ 3 h 384"/>
                <a:gd name="T28" fmla="*/ 5 w 360"/>
                <a:gd name="T29" fmla="*/ 2 h 384"/>
                <a:gd name="T30" fmla="*/ 3 w 360"/>
                <a:gd name="T31" fmla="*/ 1 h 384"/>
                <a:gd name="T32" fmla="*/ 2 w 360"/>
                <a:gd name="T33" fmla="*/ 0 h 384"/>
                <a:gd name="T34" fmla="*/ 1 w 360"/>
                <a:gd name="T35" fmla="*/ 0 h 384"/>
                <a:gd name="T36" fmla="*/ 1 w 360"/>
                <a:gd name="T37" fmla="*/ 1 h 384"/>
                <a:gd name="T38" fmla="*/ 0 w 360"/>
                <a:gd name="T39" fmla="*/ 1 h 384"/>
                <a:gd name="T40" fmla="*/ 1 w 360"/>
                <a:gd name="T41" fmla="*/ 2 h 384"/>
                <a:gd name="T42" fmla="*/ 1 w 360"/>
                <a:gd name="T43" fmla="*/ 3 h 384"/>
                <a:gd name="T44" fmla="*/ 2 w 360"/>
                <a:gd name="T45" fmla="*/ 3 h 384"/>
                <a:gd name="T46" fmla="*/ 2 w 360"/>
                <a:gd name="T47" fmla="*/ 3 h 384"/>
                <a:gd name="T48" fmla="*/ 3 w 360"/>
                <a:gd name="T49" fmla="*/ 4 h 384"/>
                <a:gd name="T50" fmla="*/ 4 w 360"/>
                <a:gd name="T51" fmla="*/ 4 h 384"/>
                <a:gd name="T52" fmla="*/ 4 w 360"/>
                <a:gd name="T53" fmla="*/ 4 h 384"/>
                <a:gd name="T54" fmla="*/ 5 w 360"/>
                <a:gd name="T55" fmla="*/ 5 h 384"/>
                <a:gd name="T56" fmla="*/ 6 w 360"/>
                <a:gd name="T57" fmla="*/ 5 h 384"/>
                <a:gd name="T58" fmla="*/ 7 w 360"/>
                <a:gd name="T59" fmla="*/ 5 h 384"/>
                <a:gd name="T60" fmla="*/ 8 w 360"/>
                <a:gd name="T61" fmla="*/ 6 h 384"/>
                <a:gd name="T62" fmla="*/ 9 w 360"/>
                <a:gd name="T63" fmla="*/ 6 h 384"/>
                <a:gd name="T64" fmla="*/ 10 w 360"/>
                <a:gd name="T65" fmla="*/ 7 h 384"/>
                <a:gd name="T66" fmla="*/ 11 w 360"/>
                <a:gd name="T67" fmla="*/ 7 h 384"/>
                <a:gd name="T68" fmla="*/ 12 w 360"/>
                <a:gd name="T69" fmla="*/ 8 h 384"/>
                <a:gd name="T70" fmla="*/ 13 w 360"/>
                <a:gd name="T71" fmla="*/ 9 h 384"/>
                <a:gd name="T72" fmla="*/ 14 w 360"/>
                <a:gd name="T73" fmla="*/ 9 h 384"/>
                <a:gd name="T74" fmla="*/ 15 w 360"/>
                <a:gd name="T75" fmla="*/ 11 h 384"/>
                <a:gd name="T76" fmla="*/ 17 w 360"/>
                <a:gd name="T77" fmla="*/ 13 h 384"/>
                <a:gd name="T78" fmla="*/ 18 w 360"/>
                <a:gd name="T79" fmla="*/ 14 h 384"/>
                <a:gd name="T80" fmla="*/ 20 w 360"/>
                <a:gd name="T81" fmla="*/ 16 h 384"/>
                <a:gd name="T82" fmla="*/ 21 w 360"/>
                <a:gd name="T83" fmla="*/ 18 h 384"/>
                <a:gd name="T84" fmla="*/ 22 w 360"/>
                <a:gd name="T85" fmla="*/ 20 h 384"/>
                <a:gd name="T86" fmla="*/ 22 w 360"/>
                <a:gd name="T87" fmla="*/ 22 h 384"/>
                <a:gd name="T88" fmla="*/ 23 w 360"/>
                <a:gd name="T89" fmla="*/ 24 h 384"/>
                <a:gd name="T90" fmla="*/ 23 w 360"/>
                <a:gd name="T91" fmla="*/ 24 h 384"/>
                <a:gd name="T92" fmla="*/ 23 w 360"/>
                <a:gd name="T93" fmla="*/ 24 h 384"/>
                <a:gd name="T94" fmla="*/ 23 w 360"/>
                <a:gd name="T95" fmla="*/ 24 h 384"/>
                <a:gd name="T96" fmla="*/ 23 w 360"/>
                <a:gd name="T97" fmla="*/ 24 h 384"/>
                <a:gd name="T98" fmla="*/ 23 w 360"/>
                <a:gd name="T99" fmla="*/ 24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384"/>
                <a:gd name="T152" fmla="*/ 360 w 360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384">
                  <a:moveTo>
                    <a:pt x="360" y="383"/>
                  </a:moveTo>
                  <a:lnTo>
                    <a:pt x="357" y="348"/>
                  </a:lnTo>
                  <a:lnTo>
                    <a:pt x="350" y="316"/>
                  </a:lnTo>
                  <a:lnTo>
                    <a:pt x="339" y="284"/>
                  </a:lnTo>
                  <a:lnTo>
                    <a:pt x="326" y="253"/>
                  </a:lnTo>
                  <a:lnTo>
                    <a:pt x="310" y="224"/>
                  </a:lnTo>
                  <a:lnTo>
                    <a:pt x="291" y="195"/>
                  </a:lnTo>
                  <a:lnTo>
                    <a:pt x="270" y="169"/>
                  </a:lnTo>
                  <a:lnTo>
                    <a:pt x="247" y="143"/>
                  </a:lnTo>
                  <a:lnTo>
                    <a:pt x="222" y="119"/>
                  </a:lnTo>
                  <a:lnTo>
                    <a:pt x="196" y="97"/>
                  </a:lnTo>
                  <a:lnTo>
                    <a:pt x="168" y="76"/>
                  </a:lnTo>
                  <a:lnTo>
                    <a:pt x="139" y="57"/>
                  </a:lnTo>
                  <a:lnTo>
                    <a:pt x="109" y="40"/>
                  </a:lnTo>
                  <a:lnTo>
                    <a:pt x="79" y="25"/>
                  </a:lnTo>
                  <a:lnTo>
                    <a:pt x="48" y="1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0" y="34"/>
                  </a:lnTo>
                  <a:lnTo>
                    <a:pt x="19" y="41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52" y="57"/>
                  </a:lnTo>
                  <a:lnTo>
                    <a:pt x="63" y="60"/>
                  </a:lnTo>
                  <a:lnTo>
                    <a:pt x="73" y="65"/>
                  </a:lnTo>
                  <a:lnTo>
                    <a:pt x="85" y="68"/>
                  </a:lnTo>
                  <a:lnTo>
                    <a:pt x="101" y="75"/>
                  </a:lnTo>
                  <a:lnTo>
                    <a:pt x="117" y="83"/>
                  </a:lnTo>
                  <a:lnTo>
                    <a:pt x="133" y="93"/>
                  </a:lnTo>
                  <a:lnTo>
                    <a:pt x="149" y="102"/>
                  </a:lnTo>
                  <a:lnTo>
                    <a:pt x="164" y="112"/>
                  </a:lnTo>
                  <a:lnTo>
                    <a:pt x="179" y="122"/>
                  </a:lnTo>
                  <a:lnTo>
                    <a:pt x="194" y="134"/>
                  </a:lnTo>
                  <a:lnTo>
                    <a:pt x="208" y="144"/>
                  </a:lnTo>
                  <a:lnTo>
                    <a:pt x="236" y="167"/>
                  </a:lnTo>
                  <a:lnTo>
                    <a:pt x="262" y="193"/>
                  </a:lnTo>
                  <a:lnTo>
                    <a:pt x="286" y="220"/>
                  </a:lnTo>
                  <a:lnTo>
                    <a:pt x="307" y="249"/>
                  </a:lnTo>
                  <a:lnTo>
                    <a:pt x="326" y="280"/>
                  </a:lnTo>
                  <a:lnTo>
                    <a:pt x="341" y="314"/>
                  </a:lnTo>
                  <a:lnTo>
                    <a:pt x="351" y="348"/>
                  </a:lnTo>
                  <a:lnTo>
                    <a:pt x="358" y="384"/>
                  </a:lnTo>
                  <a:lnTo>
                    <a:pt x="359" y="384"/>
                  </a:lnTo>
                  <a:lnTo>
                    <a:pt x="360" y="384"/>
                  </a:lnTo>
                  <a:lnTo>
                    <a:pt x="360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0" name="Freeform 105"/>
            <p:cNvSpPr>
              <a:spLocks/>
            </p:cNvSpPr>
            <p:nvPr/>
          </p:nvSpPr>
          <p:spPr bwMode="auto">
            <a:xfrm>
              <a:off x="4113" y="1982"/>
              <a:ext cx="207" cy="228"/>
            </a:xfrm>
            <a:custGeom>
              <a:avLst/>
              <a:gdLst>
                <a:gd name="T0" fmla="*/ 25 w 415"/>
                <a:gd name="T1" fmla="*/ 2 h 455"/>
                <a:gd name="T2" fmla="*/ 24 w 415"/>
                <a:gd name="T3" fmla="*/ 4 h 455"/>
                <a:gd name="T4" fmla="*/ 22 w 415"/>
                <a:gd name="T5" fmla="*/ 6 h 455"/>
                <a:gd name="T6" fmla="*/ 21 w 415"/>
                <a:gd name="T7" fmla="*/ 8 h 455"/>
                <a:gd name="T8" fmla="*/ 19 w 415"/>
                <a:gd name="T9" fmla="*/ 10 h 455"/>
                <a:gd name="T10" fmla="*/ 17 w 415"/>
                <a:gd name="T11" fmla="*/ 12 h 455"/>
                <a:gd name="T12" fmla="*/ 15 w 415"/>
                <a:gd name="T13" fmla="*/ 13 h 455"/>
                <a:gd name="T14" fmla="*/ 13 w 415"/>
                <a:gd name="T15" fmla="*/ 15 h 455"/>
                <a:gd name="T16" fmla="*/ 11 w 415"/>
                <a:gd name="T17" fmla="*/ 16 h 455"/>
                <a:gd name="T18" fmla="*/ 9 w 415"/>
                <a:gd name="T19" fmla="*/ 17 h 455"/>
                <a:gd name="T20" fmla="*/ 7 w 415"/>
                <a:gd name="T21" fmla="*/ 19 h 455"/>
                <a:gd name="T22" fmla="*/ 6 w 415"/>
                <a:gd name="T23" fmla="*/ 21 h 455"/>
                <a:gd name="T24" fmla="*/ 4 w 415"/>
                <a:gd name="T25" fmla="*/ 22 h 455"/>
                <a:gd name="T26" fmla="*/ 3 w 415"/>
                <a:gd name="T27" fmla="*/ 24 h 455"/>
                <a:gd name="T28" fmla="*/ 1 w 415"/>
                <a:gd name="T29" fmla="*/ 26 h 455"/>
                <a:gd name="T30" fmla="*/ 0 w 415"/>
                <a:gd name="T31" fmla="*/ 28 h 455"/>
                <a:gd name="T32" fmla="*/ 0 w 415"/>
                <a:gd name="T33" fmla="*/ 29 h 455"/>
                <a:gd name="T34" fmla="*/ 0 w 415"/>
                <a:gd name="T35" fmla="*/ 29 h 455"/>
                <a:gd name="T36" fmla="*/ 1 w 415"/>
                <a:gd name="T37" fmla="*/ 28 h 455"/>
                <a:gd name="T38" fmla="*/ 3 w 415"/>
                <a:gd name="T39" fmla="*/ 26 h 455"/>
                <a:gd name="T40" fmla="*/ 4 w 415"/>
                <a:gd name="T41" fmla="*/ 24 h 455"/>
                <a:gd name="T42" fmla="*/ 6 w 415"/>
                <a:gd name="T43" fmla="*/ 22 h 455"/>
                <a:gd name="T44" fmla="*/ 7 w 415"/>
                <a:gd name="T45" fmla="*/ 20 h 455"/>
                <a:gd name="T46" fmla="*/ 10 w 415"/>
                <a:gd name="T47" fmla="*/ 18 h 455"/>
                <a:gd name="T48" fmla="*/ 12 w 415"/>
                <a:gd name="T49" fmla="*/ 16 h 455"/>
                <a:gd name="T50" fmla="*/ 14 w 415"/>
                <a:gd name="T51" fmla="*/ 14 h 455"/>
                <a:gd name="T52" fmla="*/ 17 w 415"/>
                <a:gd name="T53" fmla="*/ 12 h 455"/>
                <a:gd name="T54" fmla="*/ 20 w 415"/>
                <a:gd name="T55" fmla="*/ 9 h 455"/>
                <a:gd name="T56" fmla="*/ 23 w 415"/>
                <a:gd name="T57" fmla="*/ 6 h 455"/>
                <a:gd name="T58" fmla="*/ 25 w 415"/>
                <a:gd name="T59" fmla="*/ 3 h 455"/>
                <a:gd name="T60" fmla="*/ 25 w 415"/>
                <a:gd name="T61" fmla="*/ 0 h 455"/>
                <a:gd name="T62" fmla="*/ 25 w 415"/>
                <a:gd name="T63" fmla="*/ 1 h 455"/>
                <a:gd name="T64" fmla="*/ 25 w 415"/>
                <a:gd name="T65" fmla="*/ 1 h 4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5"/>
                <a:gd name="T100" fmla="*/ 0 h 455"/>
                <a:gd name="T101" fmla="*/ 415 w 415"/>
                <a:gd name="T102" fmla="*/ 455 h 4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5" h="455">
                  <a:moveTo>
                    <a:pt x="408" y="3"/>
                  </a:moveTo>
                  <a:lnTo>
                    <a:pt x="401" y="24"/>
                  </a:lnTo>
                  <a:lnTo>
                    <a:pt x="393" y="44"/>
                  </a:lnTo>
                  <a:lnTo>
                    <a:pt x="384" y="62"/>
                  </a:lnTo>
                  <a:lnTo>
                    <a:pt x="373" y="79"/>
                  </a:lnTo>
                  <a:lnTo>
                    <a:pt x="362" y="96"/>
                  </a:lnTo>
                  <a:lnTo>
                    <a:pt x="349" y="111"/>
                  </a:lnTo>
                  <a:lnTo>
                    <a:pt x="337" y="126"/>
                  </a:lnTo>
                  <a:lnTo>
                    <a:pt x="323" y="139"/>
                  </a:lnTo>
                  <a:lnTo>
                    <a:pt x="308" y="153"/>
                  </a:lnTo>
                  <a:lnTo>
                    <a:pt x="293" y="166"/>
                  </a:lnTo>
                  <a:lnTo>
                    <a:pt x="277" y="179"/>
                  </a:lnTo>
                  <a:lnTo>
                    <a:pt x="261" y="190"/>
                  </a:lnTo>
                  <a:lnTo>
                    <a:pt x="243" y="203"/>
                  </a:lnTo>
                  <a:lnTo>
                    <a:pt x="227" y="214"/>
                  </a:lnTo>
                  <a:lnTo>
                    <a:pt x="210" y="226"/>
                  </a:lnTo>
                  <a:lnTo>
                    <a:pt x="193" y="238"/>
                  </a:lnTo>
                  <a:lnTo>
                    <a:pt x="178" y="249"/>
                  </a:lnTo>
                  <a:lnTo>
                    <a:pt x="164" y="260"/>
                  </a:lnTo>
                  <a:lnTo>
                    <a:pt x="150" y="272"/>
                  </a:lnTo>
                  <a:lnTo>
                    <a:pt x="136" y="283"/>
                  </a:lnTo>
                  <a:lnTo>
                    <a:pt x="124" y="296"/>
                  </a:lnTo>
                  <a:lnTo>
                    <a:pt x="111" y="309"/>
                  </a:lnTo>
                  <a:lnTo>
                    <a:pt x="98" y="321"/>
                  </a:lnTo>
                  <a:lnTo>
                    <a:pt x="87" y="334"/>
                  </a:lnTo>
                  <a:lnTo>
                    <a:pt x="74" y="348"/>
                  </a:lnTo>
                  <a:lnTo>
                    <a:pt x="63" y="362"/>
                  </a:lnTo>
                  <a:lnTo>
                    <a:pt x="52" y="376"/>
                  </a:lnTo>
                  <a:lnTo>
                    <a:pt x="42" y="391"/>
                  </a:lnTo>
                  <a:lnTo>
                    <a:pt x="30" y="404"/>
                  </a:lnTo>
                  <a:lnTo>
                    <a:pt x="21" y="419"/>
                  </a:lnTo>
                  <a:lnTo>
                    <a:pt x="11" y="435"/>
                  </a:lnTo>
                  <a:lnTo>
                    <a:pt x="1" y="450"/>
                  </a:lnTo>
                  <a:lnTo>
                    <a:pt x="0" y="454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10" y="453"/>
                  </a:lnTo>
                  <a:lnTo>
                    <a:pt x="22" y="437"/>
                  </a:lnTo>
                  <a:lnTo>
                    <a:pt x="35" y="420"/>
                  </a:lnTo>
                  <a:lnTo>
                    <a:pt x="48" y="403"/>
                  </a:lnTo>
                  <a:lnTo>
                    <a:pt x="59" y="387"/>
                  </a:lnTo>
                  <a:lnTo>
                    <a:pt x="72" y="371"/>
                  </a:lnTo>
                  <a:lnTo>
                    <a:pt x="84" y="355"/>
                  </a:lnTo>
                  <a:lnTo>
                    <a:pt x="97" y="339"/>
                  </a:lnTo>
                  <a:lnTo>
                    <a:pt x="111" y="323"/>
                  </a:lnTo>
                  <a:lnTo>
                    <a:pt x="127" y="305"/>
                  </a:lnTo>
                  <a:lnTo>
                    <a:pt x="144" y="290"/>
                  </a:lnTo>
                  <a:lnTo>
                    <a:pt x="162" y="275"/>
                  </a:lnTo>
                  <a:lnTo>
                    <a:pt x="180" y="260"/>
                  </a:lnTo>
                  <a:lnTo>
                    <a:pt x="198" y="246"/>
                  </a:lnTo>
                  <a:lnTo>
                    <a:pt x="218" y="234"/>
                  </a:lnTo>
                  <a:lnTo>
                    <a:pt x="236" y="220"/>
                  </a:lnTo>
                  <a:lnTo>
                    <a:pt x="256" y="207"/>
                  </a:lnTo>
                  <a:lnTo>
                    <a:pt x="284" y="187"/>
                  </a:lnTo>
                  <a:lnTo>
                    <a:pt x="310" y="166"/>
                  </a:lnTo>
                  <a:lnTo>
                    <a:pt x="334" y="144"/>
                  </a:lnTo>
                  <a:lnTo>
                    <a:pt x="355" y="120"/>
                  </a:lnTo>
                  <a:lnTo>
                    <a:pt x="375" y="93"/>
                  </a:lnTo>
                  <a:lnTo>
                    <a:pt x="391" y="66"/>
                  </a:lnTo>
                  <a:lnTo>
                    <a:pt x="405" y="36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1" name="Freeform 106"/>
            <p:cNvSpPr>
              <a:spLocks/>
            </p:cNvSpPr>
            <p:nvPr/>
          </p:nvSpPr>
          <p:spPr bwMode="auto">
            <a:xfrm>
              <a:off x="4102" y="2032"/>
              <a:ext cx="22" cy="165"/>
            </a:xfrm>
            <a:custGeom>
              <a:avLst/>
              <a:gdLst>
                <a:gd name="T0" fmla="*/ 2 w 45"/>
                <a:gd name="T1" fmla="*/ 20 h 331"/>
                <a:gd name="T2" fmla="*/ 2 w 45"/>
                <a:gd name="T3" fmla="*/ 18 h 331"/>
                <a:gd name="T4" fmla="*/ 2 w 45"/>
                <a:gd name="T5" fmla="*/ 15 h 331"/>
                <a:gd name="T6" fmla="*/ 1 w 45"/>
                <a:gd name="T7" fmla="*/ 13 h 331"/>
                <a:gd name="T8" fmla="*/ 1 w 45"/>
                <a:gd name="T9" fmla="*/ 11 h 331"/>
                <a:gd name="T10" fmla="*/ 1 w 45"/>
                <a:gd name="T11" fmla="*/ 8 h 331"/>
                <a:gd name="T12" fmla="*/ 1 w 45"/>
                <a:gd name="T13" fmla="*/ 5 h 331"/>
                <a:gd name="T14" fmla="*/ 1 w 45"/>
                <a:gd name="T15" fmla="*/ 3 h 331"/>
                <a:gd name="T16" fmla="*/ 1 w 45"/>
                <a:gd name="T17" fmla="*/ 0 h 331"/>
                <a:gd name="T18" fmla="*/ 1 w 45"/>
                <a:gd name="T19" fmla="*/ 0 h 331"/>
                <a:gd name="T20" fmla="*/ 1 w 45"/>
                <a:gd name="T21" fmla="*/ 0 h 331"/>
                <a:gd name="T22" fmla="*/ 0 w 45"/>
                <a:gd name="T23" fmla="*/ 0 h 331"/>
                <a:gd name="T24" fmla="*/ 0 w 45"/>
                <a:gd name="T25" fmla="*/ 0 h 331"/>
                <a:gd name="T26" fmla="*/ 0 w 45"/>
                <a:gd name="T27" fmla="*/ 2 h 331"/>
                <a:gd name="T28" fmla="*/ 0 w 45"/>
                <a:gd name="T29" fmla="*/ 5 h 331"/>
                <a:gd name="T30" fmla="*/ 0 w 45"/>
                <a:gd name="T31" fmla="*/ 7 h 331"/>
                <a:gd name="T32" fmla="*/ 0 w 45"/>
                <a:gd name="T33" fmla="*/ 9 h 331"/>
                <a:gd name="T34" fmla="*/ 0 w 45"/>
                <a:gd name="T35" fmla="*/ 11 h 331"/>
                <a:gd name="T36" fmla="*/ 0 w 45"/>
                <a:gd name="T37" fmla="*/ 12 h 331"/>
                <a:gd name="T38" fmla="*/ 0 w 45"/>
                <a:gd name="T39" fmla="*/ 13 h 331"/>
                <a:gd name="T40" fmla="*/ 1 w 45"/>
                <a:gd name="T41" fmla="*/ 15 h 331"/>
                <a:gd name="T42" fmla="*/ 1 w 45"/>
                <a:gd name="T43" fmla="*/ 16 h 331"/>
                <a:gd name="T44" fmla="*/ 2 w 45"/>
                <a:gd name="T45" fmla="*/ 17 h 331"/>
                <a:gd name="T46" fmla="*/ 2 w 45"/>
                <a:gd name="T47" fmla="*/ 19 h 331"/>
                <a:gd name="T48" fmla="*/ 2 w 45"/>
                <a:gd name="T49" fmla="*/ 20 h 331"/>
                <a:gd name="T50" fmla="*/ 2 w 45"/>
                <a:gd name="T51" fmla="*/ 20 h 331"/>
                <a:gd name="T52" fmla="*/ 2 w 45"/>
                <a:gd name="T53" fmla="*/ 20 h 331"/>
                <a:gd name="T54" fmla="*/ 2 w 45"/>
                <a:gd name="T55" fmla="*/ 20 h 331"/>
                <a:gd name="T56" fmla="*/ 2 w 45"/>
                <a:gd name="T57" fmla="*/ 20 h 331"/>
                <a:gd name="T58" fmla="*/ 2 w 45"/>
                <a:gd name="T59" fmla="*/ 20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331"/>
                <a:gd name="T92" fmla="*/ 45 w 45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331">
                  <a:moveTo>
                    <a:pt x="45" y="326"/>
                  </a:moveTo>
                  <a:lnTo>
                    <a:pt x="42" y="289"/>
                  </a:lnTo>
                  <a:lnTo>
                    <a:pt x="35" y="253"/>
                  </a:lnTo>
                  <a:lnTo>
                    <a:pt x="27" y="216"/>
                  </a:lnTo>
                  <a:lnTo>
                    <a:pt x="20" y="179"/>
                  </a:lnTo>
                  <a:lnTo>
                    <a:pt x="16" y="136"/>
                  </a:lnTo>
                  <a:lnTo>
                    <a:pt x="18" y="93"/>
                  </a:lnTo>
                  <a:lnTo>
                    <a:pt x="22" y="51"/>
                  </a:lnTo>
                  <a:lnTo>
                    <a:pt x="27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5" y="46"/>
                  </a:lnTo>
                  <a:lnTo>
                    <a:pt x="0" y="83"/>
                  </a:lnTo>
                  <a:lnTo>
                    <a:pt x="0" y="120"/>
                  </a:lnTo>
                  <a:lnTo>
                    <a:pt x="3" y="157"/>
                  </a:lnTo>
                  <a:lnTo>
                    <a:pt x="6" y="179"/>
                  </a:lnTo>
                  <a:lnTo>
                    <a:pt x="11" y="200"/>
                  </a:lnTo>
                  <a:lnTo>
                    <a:pt x="15" y="221"/>
                  </a:lnTo>
                  <a:lnTo>
                    <a:pt x="22" y="242"/>
                  </a:lnTo>
                  <a:lnTo>
                    <a:pt x="28" y="264"/>
                  </a:lnTo>
                  <a:lnTo>
                    <a:pt x="33" y="286"/>
                  </a:lnTo>
                  <a:lnTo>
                    <a:pt x="37" y="308"/>
                  </a:lnTo>
                  <a:lnTo>
                    <a:pt x="41" y="330"/>
                  </a:lnTo>
                  <a:lnTo>
                    <a:pt x="42" y="331"/>
                  </a:lnTo>
                  <a:lnTo>
                    <a:pt x="43" y="331"/>
                  </a:lnTo>
                  <a:lnTo>
                    <a:pt x="45" y="329"/>
                  </a:lnTo>
                  <a:lnTo>
                    <a:pt x="45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2" name="Freeform 107"/>
            <p:cNvSpPr>
              <a:spLocks/>
            </p:cNvSpPr>
            <p:nvPr/>
          </p:nvSpPr>
          <p:spPr bwMode="auto">
            <a:xfrm>
              <a:off x="3707" y="2292"/>
              <a:ext cx="167" cy="180"/>
            </a:xfrm>
            <a:custGeom>
              <a:avLst/>
              <a:gdLst>
                <a:gd name="T0" fmla="*/ 21 w 334"/>
                <a:gd name="T1" fmla="*/ 22 h 361"/>
                <a:gd name="T2" fmla="*/ 20 w 334"/>
                <a:gd name="T3" fmla="*/ 21 h 361"/>
                <a:gd name="T4" fmla="*/ 19 w 334"/>
                <a:gd name="T5" fmla="*/ 20 h 361"/>
                <a:gd name="T6" fmla="*/ 18 w 334"/>
                <a:gd name="T7" fmla="*/ 19 h 361"/>
                <a:gd name="T8" fmla="*/ 17 w 334"/>
                <a:gd name="T9" fmla="*/ 17 h 361"/>
                <a:gd name="T10" fmla="*/ 17 w 334"/>
                <a:gd name="T11" fmla="*/ 15 h 361"/>
                <a:gd name="T12" fmla="*/ 16 w 334"/>
                <a:gd name="T13" fmla="*/ 12 h 361"/>
                <a:gd name="T14" fmla="*/ 15 w 334"/>
                <a:gd name="T15" fmla="*/ 9 h 361"/>
                <a:gd name="T16" fmla="*/ 15 w 334"/>
                <a:gd name="T17" fmla="*/ 7 h 361"/>
                <a:gd name="T18" fmla="*/ 15 w 334"/>
                <a:gd name="T19" fmla="*/ 5 h 361"/>
                <a:gd name="T20" fmla="*/ 14 w 334"/>
                <a:gd name="T21" fmla="*/ 3 h 361"/>
                <a:gd name="T22" fmla="*/ 13 w 334"/>
                <a:gd name="T23" fmla="*/ 1 h 361"/>
                <a:gd name="T24" fmla="*/ 12 w 334"/>
                <a:gd name="T25" fmla="*/ 0 h 361"/>
                <a:gd name="T26" fmla="*/ 11 w 334"/>
                <a:gd name="T27" fmla="*/ 0 h 361"/>
                <a:gd name="T28" fmla="*/ 10 w 334"/>
                <a:gd name="T29" fmla="*/ 0 h 361"/>
                <a:gd name="T30" fmla="*/ 8 w 334"/>
                <a:gd name="T31" fmla="*/ 0 h 361"/>
                <a:gd name="T32" fmla="*/ 7 w 334"/>
                <a:gd name="T33" fmla="*/ 0 h 361"/>
                <a:gd name="T34" fmla="*/ 5 w 334"/>
                <a:gd name="T35" fmla="*/ 0 h 361"/>
                <a:gd name="T36" fmla="*/ 4 w 334"/>
                <a:gd name="T37" fmla="*/ 0 h 361"/>
                <a:gd name="T38" fmla="*/ 2 w 334"/>
                <a:gd name="T39" fmla="*/ 0 h 361"/>
                <a:gd name="T40" fmla="*/ 1 w 334"/>
                <a:gd name="T41" fmla="*/ 0 h 361"/>
                <a:gd name="T42" fmla="*/ 0 w 334"/>
                <a:gd name="T43" fmla="*/ 0 h 361"/>
                <a:gd name="T44" fmla="*/ 2 w 334"/>
                <a:gd name="T45" fmla="*/ 1 h 361"/>
                <a:gd name="T46" fmla="*/ 4 w 334"/>
                <a:gd name="T47" fmla="*/ 1 h 361"/>
                <a:gd name="T48" fmla="*/ 7 w 334"/>
                <a:gd name="T49" fmla="*/ 1 h 361"/>
                <a:gd name="T50" fmla="*/ 9 w 334"/>
                <a:gd name="T51" fmla="*/ 2 h 361"/>
                <a:gd name="T52" fmla="*/ 11 w 334"/>
                <a:gd name="T53" fmla="*/ 2 h 361"/>
                <a:gd name="T54" fmla="*/ 12 w 334"/>
                <a:gd name="T55" fmla="*/ 3 h 361"/>
                <a:gd name="T56" fmla="*/ 13 w 334"/>
                <a:gd name="T57" fmla="*/ 5 h 361"/>
                <a:gd name="T58" fmla="*/ 13 w 334"/>
                <a:gd name="T59" fmla="*/ 7 h 361"/>
                <a:gd name="T60" fmla="*/ 14 w 334"/>
                <a:gd name="T61" fmla="*/ 9 h 361"/>
                <a:gd name="T62" fmla="*/ 15 w 334"/>
                <a:gd name="T63" fmla="*/ 12 h 361"/>
                <a:gd name="T64" fmla="*/ 15 w 334"/>
                <a:gd name="T65" fmla="*/ 14 h 361"/>
                <a:gd name="T66" fmla="*/ 16 w 334"/>
                <a:gd name="T67" fmla="*/ 16 h 361"/>
                <a:gd name="T68" fmla="*/ 16 w 334"/>
                <a:gd name="T69" fmla="*/ 18 h 361"/>
                <a:gd name="T70" fmla="*/ 17 w 334"/>
                <a:gd name="T71" fmla="*/ 19 h 361"/>
                <a:gd name="T72" fmla="*/ 18 w 334"/>
                <a:gd name="T73" fmla="*/ 20 h 361"/>
                <a:gd name="T74" fmla="*/ 19 w 334"/>
                <a:gd name="T75" fmla="*/ 21 h 361"/>
                <a:gd name="T76" fmla="*/ 20 w 334"/>
                <a:gd name="T77" fmla="*/ 21 h 361"/>
                <a:gd name="T78" fmla="*/ 21 w 334"/>
                <a:gd name="T79" fmla="*/ 22 h 361"/>
                <a:gd name="T80" fmla="*/ 21 w 334"/>
                <a:gd name="T81" fmla="*/ 22 h 361"/>
                <a:gd name="T82" fmla="*/ 21 w 334"/>
                <a:gd name="T83" fmla="*/ 22 h 361"/>
                <a:gd name="T84" fmla="*/ 21 w 334"/>
                <a:gd name="T85" fmla="*/ 22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61"/>
                <a:gd name="T131" fmla="*/ 334 w 33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61">
                  <a:moveTo>
                    <a:pt x="334" y="358"/>
                  </a:moveTo>
                  <a:lnTo>
                    <a:pt x="326" y="352"/>
                  </a:lnTo>
                  <a:lnTo>
                    <a:pt x="319" y="347"/>
                  </a:lnTo>
                  <a:lnTo>
                    <a:pt x="313" y="340"/>
                  </a:lnTo>
                  <a:lnTo>
                    <a:pt x="306" y="334"/>
                  </a:lnTo>
                  <a:lnTo>
                    <a:pt x="299" y="327"/>
                  </a:lnTo>
                  <a:lnTo>
                    <a:pt x="293" y="320"/>
                  </a:lnTo>
                  <a:lnTo>
                    <a:pt x="287" y="312"/>
                  </a:lnTo>
                  <a:lnTo>
                    <a:pt x="281" y="304"/>
                  </a:lnTo>
                  <a:lnTo>
                    <a:pt x="272" y="284"/>
                  </a:lnTo>
                  <a:lnTo>
                    <a:pt x="266" y="264"/>
                  </a:lnTo>
                  <a:lnTo>
                    <a:pt x="262" y="243"/>
                  </a:lnTo>
                  <a:lnTo>
                    <a:pt x="258" y="221"/>
                  </a:lnTo>
                  <a:lnTo>
                    <a:pt x="253" y="198"/>
                  </a:lnTo>
                  <a:lnTo>
                    <a:pt x="247" y="175"/>
                  </a:lnTo>
                  <a:lnTo>
                    <a:pt x="240" y="153"/>
                  </a:lnTo>
                  <a:lnTo>
                    <a:pt x="233" y="130"/>
                  </a:lnTo>
                  <a:lnTo>
                    <a:pt x="231" y="117"/>
                  </a:lnTo>
                  <a:lnTo>
                    <a:pt x="228" y="102"/>
                  </a:lnTo>
                  <a:lnTo>
                    <a:pt x="226" y="84"/>
                  </a:lnTo>
                  <a:lnTo>
                    <a:pt x="224" y="66"/>
                  </a:lnTo>
                  <a:lnTo>
                    <a:pt x="219" y="48"/>
                  </a:lnTo>
                  <a:lnTo>
                    <a:pt x="214" y="32"/>
                  </a:lnTo>
                  <a:lnTo>
                    <a:pt x="205" y="19"/>
                  </a:lnTo>
                  <a:lnTo>
                    <a:pt x="195" y="13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7" y="7"/>
                  </a:lnTo>
                  <a:lnTo>
                    <a:pt x="158" y="7"/>
                  </a:lnTo>
                  <a:lnTo>
                    <a:pt x="148" y="7"/>
                  </a:lnTo>
                  <a:lnTo>
                    <a:pt x="139" y="7"/>
                  </a:lnTo>
                  <a:lnTo>
                    <a:pt x="128" y="7"/>
                  </a:lnTo>
                  <a:lnTo>
                    <a:pt x="119" y="7"/>
                  </a:lnTo>
                  <a:lnTo>
                    <a:pt x="105" y="6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23" y="16"/>
                  </a:lnTo>
                  <a:lnTo>
                    <a:pt x="42" y="19"/>
                  </a:lnTo>
                  <a:lnTo>
                    <a:pt x="61" y="23"/>
                  </a:lnTo>
                  <a:lnTo>
                    <a:pt x="81" y="26"/>
                  </a:lnTo>
                  <a:lnTo>
                    <a:pt x="100" y="29"/>
                  </a:lnTo>
                  <a:lnTo>
                    <a:pt x="119" y="31"/>
                  </a:lnTo>
                  <a:lnTo>
                    <a:pt x="139" y="32"/>
                  </a:lnTo>
                  <a:lnTo>
                    <a:pt x="158" y="32"/>
                  </a:lnTo>
                  <a:lnTo>
                    <a:pt x="172" y="34"/>
                  </a:lnTo>
                  <a:lnTo>
                    <a:pt x="182" y="42"/>
                  </a:lnTo>
                  <a:lnTo>
                    <a:pt x="190" y="54"/>
                  </a:lnTo>
                  <a:lnTo>
                    <a:pt x="196" y="68"/>
                  </a:lnTo>
                  <a:lnTo>
                    <a:pt x="200" y="84"/>
                  </a:lnTo>
                  <a:lnTo>
                    <a:pt x="202" y="99"/>
                  </a:lnTo>
                  <a:lnTo>
                    <a:pt x="204" y="113"/>
                  </a:lnTo>
                  <a:lnTo>
                    <a:pt x="205" y="124"/>
                  </a:lnTo>
                  <a:lnTo>
                    <a:pt x="211" y="147"/>
                  </a:lnTo>
                  <a:lnTo>
                    <a:pt x="219" y="170"/>
                  </a:lnTo>
                  <a:lnTo>
                    <a:pt x="226" y="193"/>
                  </a:lnTo>
                  <a:lnTo>
                    <a:pt x="233" y="216"/>
                  </a:lnTo>
                  <a:lnTo>
                    <a:pt x="237" y="231"/>
                  </a:lnTo>
                  <a:lnTo>
                    <a:pt x="241" y="246"/>
                  </a:lnTo>
                  <a:lnTo>
                    <a:pt x="245" y="261"/>
                  </a:lnTo>
                  <a:lnTo>
                    <a:pt x="249" y="276"/>
                  </a:lnTo>
                  <a:lnTo>
                    <a:pt x="254" y="290"/>
                  </a:lnTo>
                  <a:lnTo>
                    <a:pt x="260" y="304"/>
                  </a:lnTo>
                  <a:lnTo>
                    <a:pt x="268" y="317"/>
                  </a:lnTo>
                  <a:lnTo>
                    <a:pt x="278" y="329"/>
                  </a:lnTo>
                  <a:lnTo>
                    <a:pt x="284" y="335"/>
                  </a:lnTo>
                  <a:lnTo>
                    <a:pt x="290" y="341"/>
                  </a:lnTo>
                  <a:lnTo>
                    <a:pt x="296" y="344"/>
                  </a:lnTo>
                  <a:lnTo>
                    <a:pt x="303" y="348"/>
                  </a:lnTo>
                  <a:lnTo>
                    <a:pt x="310" y="351"/>
                  </a:lnTo>
                  <a:lnTo>
                    <a:pt x="317" y="355"/>
                  </a:lnTo>
                  <a:lnTo>
                    <a:pt x="325" y="357"/>
                  </a:lnTo>
                  <a:lnTo>
                    <a:pt x="332" y="361"/>
                  </a:lnTo>
                  <a:lnTo>
                    <a:pt x="333" y="361"/>
                  </a:lnTo>
                  <a:lnTo>
                    <a:pt x="334" y="359"/>
                  </a:lnTo>
                  <a:lnTo>
                    <a:pt x="33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3" name="Freeform 108"/>
            <p:cNvSpPr>
              <a:spLocks/>
            </p:cNvSpPr>
            <p:nvPr/>
          </p:nvSpPr>
          <p:spPr bwMode="auto">
            <a:xfrm>
              <a:off x="3597" y="2195"/>
              <a:ext cx="148" cy="149"/>
            </a:xfrm>
            <a:custGeom>
              <a:avLst/>
              <a:gdLst>
                <a:gd name="T0" fmla="*/ 0 w 295"/>
                <a:gd name="T1" fmla="*/ 0 h 300"/>
                <a:gd name="T2" fmla="*/ 1 w 295"/>
                <a:gd name="T3" fmla="*/ 1 h 300"/>
                <a:gd name="T4" fmla="*/ 2 w 295"/>
                <a:gd name="T5" fmla="*/ 2 h 300"/>
                <a:gd name="T6" fmla="*/ 3 w 295"/>
                <a:gd name="T7" fmla="*/ 4 h 300"/>
                <a:gd name="T8" fmla="*/ 4 w 295"/>
                <a:gd name="T9" fmla="*/ 5 h 300"/>
                <a:gd name="T10" fmla="*/ 6 w 295"/>
                <a:gd name="T11" fmla="*/ 6 h 300"/>
                <a:gd name="T12" fmla="*/ 7 w 295"/>
                <a:gd name="T13" fmla="*/ 7 h 300"/>
                <a:gd name="T14" fmla="*/ 8 w 295"/>
                <a:gd name="T15" fmla="*/ 8 h 300"/>
                <a:gd name="T16" fmla="*/ 9 w 295"/>
                <a:gd name="T17" fmla="*/ 10 h 300"/>
                <a:gd name="T18" fmla="*/ 10 w 295"/>
                <a:gd name="T19" fmla="*/ 11 h 300"/>
                <a:gd name="T20" fmla="*/ 11 w 295"/>
                <a:gd name="T21" fmla="*/ 12 h 300"/>
                <a:gd name="T22" fmla="*/ 12 w 295"/>
                <a:gd name="T23" fmla="*/ 13 h 300"/>
                <a:gd name="T24" fmla="*/ 13 w 295"/>
                <a:gd name="T25" fmla="*/ 14 h 300"/>
                <a:gd name="T26" fmla="*/ 14 w 295"/>
                <a:gd name="T27" fmla="*/ 15 h 300"/>
                <a:gd name="T28" fmla="*/ 16 w 295"/>
                <a:gd name="T29" fmla="*/ 16 h 300"/>
                <a:gd name="T30" fmla="*/ 17 w 295"/>
                <a:gd name="T31" fmla="*/ 17 h 300"/>
                <a:gd name="T32" fmla="*/ 18 w 295"/>
                <a:gd name="T33" fmla="*/ 18 h 300"/>
                <a:gd name="T34" fmla="*/ 18 w 295"/>
                <a:gd name="T35" fmla="*/ 18 h 300"/>
                <a:gd name="T36" fmla="*/ 19 w 295"/>
                <a:gd name="T37" fmla="*/ 18 h 300"/>
                <a:gd name="T38" fmla="*/ 19 w 295"/>
                <a:gd name="T39" fmla="*/ 18 h 300"/>
                <a:gd name="T40" fmla="*/ 19 w 295"/>
                <a:gd name="T41" fmla="*/ 17 h 300"/>
                <a:gd name="T42" fmla="*/ 18 w 295"/>
                <a:gd name="T43" fmla="*/ 16 h 300"/>
                <a:gd name="T44" fmla="*/ 17 w 295"/>
                <a:gd name="T45" fmla="*/ 15 h 300"/>
                <a:gd name="T46" fmla="*/ 15 w 295"/>
                <a:gd name="T47" fmla="*/ 14 h 300"/>
                <a:gd name="T48" fmla="*/ 14 w 295"/>
                <a:gd name="T49" fmla="*/ 13 h 300"/>
                <a:gd name="T50" fmla="*/ 13 w 295"/>
                <a:gd name="T51" fmla="*/ 12 h 300"/>
                <a:gd name="T52" fmla="*/ 12 w 295"/>
                <a:gd name="T53" fmla="*/ 11 h 300"/>
                <a:gd name="T54" fmla="*/ 11 w 295"/>
                <a:gd name="T55" fmla="*/ 10 h 300"/>
                <a:gd name="T56" fmla="*/ 9 w 295"/>
                <a:gd name="T57" fmla="*/ 9 h 300"/>
                <a:gd name="T58" fmla="*/ 8 w 295"/>
                <a:gd name="T59" fmla="*/ 7 h 300"/>
                <a:gd name="T60" fmla="*/ 7 w 295"/>
                <a:gd name="T61" fmla="*/ 6 h 300"/>
                <a:gd name="T62" fmla="*/ 6 w 295"/>
                <a:gd name="T63" fmla="*/ 5 h 300"/>
                <a:gd name="T64" fmla="*/ 5 w 295"/>
                <a:gd name="T65" fmla="*/ 4 h 300"/>
                <a:gd name="T66" fmla="*/ 4 w 295"/>
                <a:gd name="T67" fmla="*/ 3 h 300"/>
                <a:gd name="T68" fmla="*/ 3 w 295"/>
                <a:gd name="T69" fmla="*/ 2 h 300"/>
                <a:gd name="T70" fmla="*/ 2 w 295"/>
                <a:gd name="T71" fmla="*/ 1 h 300"/>
                <a:gd name="T72" fmla="*/ 1 w 295"/>
                <a:gd name="T73" fmla="*/ 0 h 300"/>
                <a:gd name="T74" fmla="*/ 1 w 295"/>
                <a:gd name="T75" fmla="*/ 0 h 300"/>
                <a:gd name="T76" fmla="*/ 1 w 295"/>
                <a:gd name="T77" fmla="*/ 0 h 300"/>
                <a:gd name="T78" fmla="*/ 0 w 295"/>
                <a:gd name="T79" fmla="*/ 0 h 300"/>
                <a:gd name="T80" fmla="*/ 0 w 295"/>
                <a:gd name="T81" fmla="*/ 0 h 300"/>
                <a:gd name="T82" fmla="*/ 0 w 295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300"/>
                <a:gd name="T128" fmla="*/ 295 w 29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300">
                  <a:moveTo>
                    <a:pt x="0" y="6"/>
                  </a:moveTo>
                  <a:lnTo>
                    <a:pt x="16" y="25"/>
                  </a:lnTo>
                  <a:lnTo>
                    <a:pt x="32" y="45"/>
                  </a:lnTo>
                  <a:lnTo>
                    <a:pt x="48" y="65"/>
                  </a:lnTo>
                  <a:lnTo>
                    <a:pt x="64" y="84"/>
                  </a:lnTo>
                  <a:lnTo>
                    <a:pt x="81" y="104"/>
                  </a:lnTo>
                  <a:lnTo>
                    <a:pt x="97" y="123"/>
                  </a:lnTo>
                  <a:lnTo>
                    <a:pt x="115" y="143"/>
                  </a:lnTo>
                  <a:lnTo>
                    <a:pt x="132" y="161"/>
                  </a:lnTo>
                  <a:lnTo>
                    <a:pt x="149" y="181"/>
                  </a:lnTo>
                  <a:lnTo>
                    <a:pt x="166" y="199"/>
                  </a:lnTo>
                  <a:lnTo>
                    <a:pt x="185" y="218"/>
                  </a:lnTo>
                  <a:lnTo>
                    <a:pt x="203" y="235"/>
                  </a:lnTo>
                  <a:lnTo>
                    <a:pt x="223" y="252"/>
                  </a:lnTo>
                  <a:lnTo>
                    <a:pt x="242" y="269"/>
                  </a:lnTo>
                  <a:lnTo>
                    <a:pt x="262" y="285"/>
                  </a:lnTo>
                  <a:lnTo>
                    <a:pt x="283" y="300"/>
                  </a:lnTo>
                  <a:lnTo>
                    <a:pt x="287" y="300"/>
                  </a:lnTo>
                  <a:lnTo>
                    <a:pt x="292" y="297"/>
                  </a:lnTo>
                  <a:lnTo>
                    <a:pt x="295" y="293"/>
                  </a:lnTo>
                  <a:lnTo>
                    <a:pt x="294" y="288"/>
                  </a:lnTo>
                  <a:lnTo>
                    <a:pt x="276" y="269"/>
                  </a:lnTo>
                  <a:lnTo>
                    <a:pt x="257" y="250"/>
                  </a:lnTo>
                  <a:lnTo>
                    <a:pt x="239" y="232"/>
                  </a:lnTo>
                  <a:lnTo>
                    <a:pt x="219" y="214"/>
                  </a:lnTo>
                  <a:lnTo>
                    <a:pt x="200" y="197"/>
                  </a:lnTo>
                  <a:lnTo>
                    <a:pt x="180" y="179"/>
                  </a:lnTo>
                  <a:lnTo>
                    <a:pt x="162" y="161"/>
                  </a:lnTo>
                  <a:lnTo>
                    <a:pt x="142" y="144"/>
                  </a:lnTo>
                  <a:lnTo>
                    <a:pt x="124" y="127"/>
                  </a:lnTo>
                  <a:lnTo>
                    <a:pt x="107" y="108"/>
                  </a:lnTo>
                  <a:lnTo>
                    <a:pt x="89" y="91"/>
                  </a:lnTo>
                  <a:lnTo>
                    <a:pt x="72" y="73"/>
                  </a:lnTo>
                  <a:lnTo>
                    <a:pt x="55" y="54"/>
                  </a:lnTo>
                  <a:lnTo>
                    <a:pt x="39" y="36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4" name="Freeform 109"/>
            <p:cNvSpPr>
              <a:spLocks/>
            </p:cNvSpPr>
            <p:nvPr/>
          </p:nvSpPr>
          <p:spPr bwMode="auto">
            <a:xfrm>
              <a:off x="3555" y="2229"/>
              <a:ext cx="159" cy="162"/>
            </a:xfrm>
            <a:custGeom>
              <a:avLst/>
              <a:gdLst>
                <a:gd name="T0" fmla="*/ 0 w 319"/>
                <a:gd name="T1" fmla="*/ 1 h 324"/>
                <a:gd name="T2" fmla="*/ 1 w 319"/>
                <a:gd name="T3" fmla="*/ 2 h 324"/>
                <a:gd name="T4" fmla="*/ 2 w 319"/>
                <a:gd name="T5" fmla="*/ 3 h 324"/>
                <a:gd name="T6" fmla="*/ 3 w 319"/>
                <a:gd name="T7" fmla="*/ 5 h 324"/>
                <a:gd name="T8" fmla="*/ 4 w 319"/>
                <a:gd name="T9" fmla="*/ 6 h 324"/>
                <a:gd name="T10" fmla="*/ 6 w 319"/>
                <a:gd name="T11" fmla="*/ 8 h 324"/>
                <a:gd name="T12" fmla="*/ 7 w 319"/>
                <a:gd name="T13" fmla="*/ 9 h 324"/>
                <a:gd name="T14" fmla="*/ 8 w 319"/>
                <a:gd name="T15" fmla="*/ 10 h 324"/>
                <a:gd name="T16" fmla="*/ 9 w 319"/>
                <a:gd name="T17" fmla="*/ 12 h 324"/>
                <a:gd name="T18" fmla="*/ 10 w 319"/>
                <a:gd name="T19" fmla="*/ 12 h 324"/>
                <a:gd name="T20" fmla="*/ 10 w 319"/>
                <a:gd name="T21" fmla="*/ 13 h 324"/>
                <a:gd name="T22" fmla="*/ 11 w 319"/>
                <a:gd name="T23" fmla="*/ 13 h 324"/>
                <a:gd name="T24" fmla="*/ 12 w 319"/>
                <a:gd name="T25" fmla="*/ 14 h 324"/>
                <a:gd name="T26" fmla="*/ 12 w 319"/>
                <a:gd name="T27" fmla="*/ 14 h 324"/>
                <a:gd name="T28" fmla="*/ 13 w 319"/>
                <a:gd name="T29" fmla="*/ 15 h 324"/>
                <a:gd name="T30" fmla="*/ 13 w 319"/>
                <a:gd name="T31" fmla="*/ 16 h 324"/>
                <a:gd name="T32" fmla="*/ 14 w 319"/>
                <a:gd name="T33" fmla="*/ 16 h 324"/>
                <a:gd name="T34" fmla="*/ 14 w 319"/>
                <a:gd name="T35" fmla="*/ 17 h 324"/>
                <a:gd name="T36" fmla="*/ 15 w 319"/>
                <a:gd name="T37" fmla="*/ 17 h 324"/>
                <a:gd name="T38" fmla="*/ 16 w 319"/>
                <a:gd name="T39" fmla="*/ 18 h 324"/>
                <a:gd name="T40" fmla="*/ 16 w 319"/>
                <a:gd name="T41" fmla="*/ 19 h 324"/>
                <a:gd name="T42" fmla="*/ 17 w 319"/>
                <a:gd name="T43" fmla="*/ 19 h 324"/>
                <a:gd name="T44" fmla="*/ 17 w 319"/>
                <a:gd name="T45" fmla="*/ 20 h 324"/>
                <a:gd name="T46" fmla="*/ 18 w 319"/>
                <a:gd name="T47" fmla="*/ 20 h 324"/>
                <a:gd name="T48" fmla="*/ 19 w 319"/>
                <a:gd name="T49" fmla="*/ 21 h 324"/>
                <a:gd name="T50" fmla="*/ 19 w 319"/>
                <a:gd name="T51" fmla="*/ 21 h 324"/>
                <a:gd name="T52" fmla="*/ 19 w 319"/>
                <a:gd name="T53" fmla="*/ 21 h 324"/>
                <a:gd name="T54" fmla="*/ 19 w 319"/>
                <a:gd name="T55" fmla="*/ 20 h 324"/>
                <a:gd name="T56" fmla="*/ 19 w 319"/>
                <a:gd name="T57" fmla="*/ 20 h 324"/>
                <a:gd name="T58" fmla="*/ 18 w 319"/>
                <a:gd name="T59" fmla="*/ 19 h 324"/>
                <a:gd name="T60" fmla="*/ 17 w 319"/>
                <a:gd name="T61" fmla="*/ 17 h 324"/>
                <a:gd name="T62" fmla="*/ 16 w 319"/>
                <a:gd name="T63" fmla="*/ 16 h 324"/>
                <a:gd name="T64" fmla="*/ 15 w 319"/>
                <a:gd name="T65" fmla="*/ 15 h 324"/>
                <a:gd name="T66" fmla="*/ 14 w 319"/>
                <a:gd name="T67" fmla="*/ 14 h 324"/>
                <a:gd name="T68" fmla="*/ 12 w 319"/>
                <a:gd name="T69" fmla="*/ 12 h 324"/>
                <a:gd name="T70" fmla="*/ 11 w 319"/>
                <a:gd name="T71" fmla="*/ 11 h 324"/>
                <a:gd name="T72" fmla="*/ 10 w 319"/>
                <a:gd name="T73" fmla="*/ 10 h 324"/>
                <a:gd name="T74" fmla="*/ 9 w 319"/>
                <a:gd name="T75" fmla="*/ 9 h 324"/>
                <a:gd name="T76" fmla="*/ 7 w 319"/>
                <a:gd name="T77" fmla="*/ 8 h 324"/>
                <a:gd name="T78" fmla="*/ 6 w 319"/>
                <a:gd name="T79" fmla="*/ 6 h 324"/>
                <a:gd name="T80" fmla="*/ 5 w 319"/>
                <a:gd name="T81" fmla="*/ 5 h 324"/>
                <a:gd name="T82" fmla="*/ 4 w 319"/>
                <a:gd name="T83" fmla="*/ 4 h 324"/>
                <a:gd name="T84" fmla="*/ 2 w 319"/>
                <a:gd name="T85" fmla="*/ 3 h 324"/>
                <a:gd name="T86" fmla="*/ 1 w 319"/>
                <a:gd name="T87" fmla="*/ 2 h 324"/>
                <a:gd name="T88" fmla="*/ 0 w 319"/>
                <a:gd name="T89" fmla="*/ 0 h 324"/>
                <a:gd name="T90" fmla="*/ 0 w 319"/>
                <a:gd name="T91" fmla="*/ 0 h 324"/>
                <a:gd name="T92" fmla="*/ 0 w 319"/>
                <a:gd name="T93" fmla="*/ 1 h 324"/>
                <a:gd name="T94" fmla="*/ 0 w 319"/>
                <a:gd name="T95" fmla="*/ 1 h 324"/>
                <a:gd name="T96" fmla="*/ 0 w 319"/>
                <a:gd name="T97" fmla="*/ 1 h 324"/>
                <a:gd name="T98" fmla="*/ 0 w 319"/>
                <a:gd name="T99" fmla="*/ 1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"/>
                <a:gd name="T151" fmla="*/ 0 h 324"/>
                <a:gd name="T152" fmla="*/ 319 w 319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" h="324">
                  <a:moveTo>
                    <a:pt x="0" y="5"/>
                  </a:moveTo>
                  <a:lnTo>
                    <a:pt x="20" y="27"/>
                  </a:lnTo>
                  <a:lnTo>
                    <a:pt x="39" y="47"/>
                  </a:lnTo>
                  <a:lnTo>
                    <a:pt x="59" y="69"/>
                  </a:lnTo>
                  <a:lnTo>
                    <a:pt x="79" y="91"/>
                  </a:lnTo>
                  <a:lnTo>
                    <a:pt x="98" y="113"/>
                  </a:lnTo>
                  <a:lnTo>
                    <a:pt x="118" y="134"/>
                  </a:lnTo>
                  <a:lnTo>
                    <a:pt x="138" y="156"/>
                  </a:lnTo>
                  <a:lnTo>
                    <a:pt x="158" y="177"/>
                  </a:lnTo>
                  <a:lnTo>
                    <a:pt x="166" y="186"/>
                  </a:lnTo>
                  <a:lnTo>
                    <a:pt x="175" y="195"/>
                  </a:lnTo>
                  <a:lnTo>
                    <a:pt x="183" y="204"/>
                  </a:lnTo>
                  <a:lnTo>
                    <a:pt x="193" y="215"/>
                  </a:lnTo>
                  <a:lnTo>
                    <a:pt x="201" y="224"/>
                  </a:lnTo>
                  <a:lnTo>
                    <a:pt x="210" y="233"/>
                  </a:lnTo>
                  <a:lnTo>
                    <a:pt x="219" y="243"/>
                  </a:lnTo>
                  <a:lnTo>
                    <a:pt x="228" y="253"/>
                  </a:lnTo>
                  <a:lnTo>
                    <a:pt x="238" y="262"/>
                  </a:lnTo>
                  <a:lnTo>
                    <a:pt x="247" y="272"/>
                  </a:lnTo>
                  <a:lnTo>
                    <a:pt x="256" y="281"/>
                  </a:lnTo>
                  <a:lnTo>
                    <a:pt x="265" y="292"/>
                  </a:lnTo>
                  <a:lnTo>
                    <a:pt x="274" y="301"/>
                  </a:lnTo>
                  <a:lnTo>
                    <a:pt x="285" y="309"/>
                  </a:lnTo>
                  <a:lnTo>
                    <a:pt x="296" y="317"/>
                  </a:lnTo>
                  <a:lnTo>
                    <a:pt x="308" y="324"/>
                  </a:lnTo>
                  <a:lnTo>
                    <a:pt x="312" y="324"/>
                  </a:lnTo>
                  <a:lnTo>
                    <a:pt x="317" y="321"/>
                  </a:lnTo>
                  <a:lnTo>
                    <a:pt x="319" y="316"/>
                  </a:lnTo>
                  <a:lnTo>
                    <a:pt x="318" y="311"/>
                  </a:lnTo>
                  <a:lnTo>
                    <a:pt x="300" y="291"/>
                  </a:lnTo>
                  <a:lnTo>
                    <a:pt x="281" y="271"/>
                  </a:lnTo>
                  <a:lnTo>
                    <a:pt x="262" y="251"/>
                  </a:lnTo>
                  <a:lnTo>
                    <a:pt x="243" y="231"/>
                  </a:lnTo>
                  <a:lnTo>
                    <a:pt x="224" y="211"/>
                  </a:lnTo>
                  <a:lnTo>
                    <a:pt x="204" y="192"/>
                  </a:lnTo>
                  <a:lnTo>
                    <a:pt x="185" y="172"/>
                  </a:lnTo>
                  <a:lnTo>
                    <a:pt x="165" y="152"/>
                  </a:lnTo>
                  <a:lnTo>
                    <a:pt x="144" y="133"/>
                  </a:lnTo>
                  <a:lnTo>
                    <a:pt x="125" y="113"/>
                  </a:lnTo>
                  <a:lnTo>
                    <a:pt x="104" y="95"/>
                  </a:lnTo>
                  <a:lnTo>
                    <a:pt x="84" y="75"/>
                  </a:lnTo>
                  <a:lnTo>
                    <a:pt x="64" y="57"/>
                  </a:lnTo>
                  <a:lnTo>
                    <a:pt x="44" y="37"/>
                  </a:lnTo>
                  <a:lnTo>
                    <a:pt x="23" y="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5" name="Freeform 110"/>
            <p:cNvSpPr>
              <a:spLocks/>
            </p:cNvSpPr>
            <p:nvPr/>
          </p:nvSpPr>
          <p:spPr bwMode="auto">
            <a:xfrm>
              <a:off x="3555" y="2186"/>
              <a:ext cx="49" cy="57"/>
            </a:xfrm>
            <a:custGeom>
              <a:avLst/>
              <a:gdLst>
                <a:gd name="T0" fmla="*/ 6 w 98"/>
                <a:gd name="T1" fmla="*/ 0 h 113"/>
                <a:gd name="T2" fmla="*/ 6 w 98"/>
                <a:gd name="T3" fmla="*/ 1 h 113"/>
                <a:gd name="T4" fmla="*/ 6 w 98"/>
                <a:gd name="T5" fmla="*/ 2 h 113"/>
                <a:gd name="T6" fmla="*/ 6 w 98"/>
                <a:gd name="T7" fmla="*/ 2 h 113"/>
                <a:gd name="T8" fmla="*/ 6 w 98"/>
                <a:gd name="T9" fmla="*/ 3 h 113"/>
                <a:gd name="T10" fmla="*/ 5 w 98"/>
                <a:gd name="T11" fmla="*/ 3 h 113"/>
                <a:gd name="T12" fmla="*/ 5 w 98"/>
                <a:gd name="T13" fmla="*/ 4 h 113"/>
                <a:gd name="T14" fmla="*/ 5 w 98"/>
                <a:gd name="T15" fmla="*/ 4 h 113"/>
                <a:gd name="T16" fmla="*/ 4 w 98"/>
                <a:gd name="T17" fmla="*/ 5 h 113"/>
                <a:gd name="T18" fmla="*/ 4 w 98"/>
                <a:gd name="T19" fmla="*/ 5 h 113"/>
                <a:gd name="T20" fmla="*/ 3 w 98"/>
                <a:gd name="T21" fmla="*/ 5 h 113"/>
                <a:gd name="T22" fmla="*/ 3 w 98"/>
                <a:gd name="T23" fmla="*/ 5 h 113"/>
                <a:gd name="T24" fmla="*/ 2 w 98"/>
                <a:gd name="T25" fmla="*/ 6 h 113"/>
                <a:gd name="T26" fmla="*/ 2 w 98"/>
                <a:gd name="T27" fmla="*/ 6 h 113"/>
                <a:gd name="T28" fmla="*/ 1 w 98"/>
                <a:gd name="T29" fmla="*/ 6 h 113"/>
                <a:gd name="T30" fmla="*/ 1 w 98"/>
                <a:gd name="T31" fmla="*/ 6 h 113"/>
                <a:gd name="T32" fmla="*/ 1 w 98"/>
                <a:gd name="T33" fmla="*/ 7 h 113"/>
                <a:gd name="T34" fmla="*/ 1 w 98"/>
                <a:gd name="T35" fmla="*/ 7 h 113"/>
                <a:gd name="T36" fmla="*/ 0 w 98"/>
                <a:gd name="T37" fmla="*/ 7 h 113"/>
                <a:gd name="T38" fmla="*/ 1 w 98"/>
                <a:gd name="T39" fmla="*/ 7 h 113"/>
                <a:gd name="T40" fmla="*/ 1 w 98"/>
                <a:gd name="T41" fmla="*/ 7 h 113"/>
                <a:gd name="T42" fmla="*/ 1 w 98"/>
                <a:gd name="T43" fmla="*/ 8 h 113"/>
                <a:gd name="T44" fmla="*/ 2 w 98"/>
                <a:gd name="T45" fmla="*/ 7 h 113"/>
                <a:gd name="T46" fmla="*/ 3 w 98"/>
                <a:gd name="T47" fmla="*/ 7 h 113"/>
                <a:gd name="T48" fmla="*/ 3 w 98"/>
                <a:gd name="T49" fmla="*/ 7 h 113"/>
                <a:gd name="T50" fmla="*/ 4 w 98"/>
                <a:gd name="T51" fmla="*/ 6 h 113"/>
                <a:gd name="T52" fmla="*/ 5 w 98"/>
                <a:gd name="T53" fmla="*/ 6 h 113"/>
                <a:gd name="T54" fmla="*/ 5 w 98"/>
                <a:gd name="T55" fmla="*/ 5 h 113"/>
                <a:gd name="T56" fmla="*/ 5 w 98"/>
                <a:gd name="T57" fmla="*/ 5 h 113"/>
                <a:gd name="T58" fmla="*/ 6 w 98"/>
                <a:gd name="T59" fmla="*/ 4 h 113"/>
                <a:gd name="T60" fmla="*/ 7 w 98"/>
                <a:gd name="T61" fmla="*/ 3 h 113"/>
                <a:gd name="T62" fmla="*/ 7 w 98"/>
                <a:gd name="T63" fmla="*/ 2 h 113"/>
                <a:gd name="T64" fmla="*/ 6 w 98"/>
                <a:gd name="T65" fmla="*/ 0 h 113"/>
                <a:gd name="T66" fmla="*/ 6 w 98"/>
                <a:gd name="T67" fmla="*/ 0 h 113"/>
                <a:gd name="T68" fmla="*/ 6 w 98"/>
                <a:gd name="T69" fmla="*/ 0 h 113"/>
                <a:gd name="T70" fmla="*/ 6 w 98"/>
                <a:gd name="T71" fmla="*/ 0 h 113"/>
                <a:gd name="T72" fmla="*/ 6 w 98"/>
                <a:gd name="T73" fmla="*/ 0 h 113"/>
                <a:gd name="T74" fmla="*/ 6 w 98"/>
                <a:gd name="T75" fmla="*/ 0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13"/>
                <a:gd name="T116" fmla="*/ 98 w 98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13">
                  <a:moveTo>
                    <a:pt x="88" y="0"/>
                  </a:moveTo>
                  <a:lnTo>
                    <a:pt x="90" y="9"/>
                  </a:lnTo>
                  <a:lnTo>
                    <a:pt x="90" y="20"/>
                  </a:lnTo>
                  <a:lnTo>
                    <a:pt x="88" y="28"/>
                  </a:lnTo>
                  <a:lnTo>
                    <a:pt x="84" y="37"/>
                  </a:lnTo>
                  <a:lnTo>
                    <a:pt x="79" y="45"/>
                  </a:lnTo>
                  <a:lnTo>
                    <a:pt x="73" y="52"/>
                  </a:lnTo>
                  <a:lnTo>
                    <a:pt x="65" y="59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4" y="73"/>
                  </a:lnTo>
                  <a:lnTo>
                    <a:pt x="37" y="77"/>
                  </a:lnTo>
                  <a:lnTo>
                    <a:pt x="30" y="81"/>
                  </a:lnTo>
                  <a:lnTo>
                    <a:pt x="22" y="84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7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5" y="112"/>
                  </a:lnTo>
                  <a:lnTo>
                    <a:pt x="15" y="113"/>
                  </a:lnTo>
                  <a:lnTo>
                    <a:pt x="24" y="111"/>
                  </a:lnTo>
                  <a:lnTo>
                    <a:pt x="35" y="106"/>
                  </a:lnTo>
                  <a:lnTo>
                    <a:pt x="45" y="99"/>
                  </a:lnTo>
                  <a:lnTo>
                    <a:pt x="56" y="91"/>
                  </a:lnTo>
                  <a:lnTo>
                    <a:pt x="65" y="84"/>
                  </a:lnTo>
                  <a:lnTo>
                    <a:pt x="72" y="76"/>
                  </a:lnTo>
                  <a:lnTo>
                    <a:pt x="79" y="69"/>
                  </a:lnTo>
                  <a:lnTo>
                    <a:pt x="91" y="53"/>
                  </a:lnTo>
                  <a:lnTo>
                    <a:pt x="98" y="36"/>
                  </a:lnTo>
                  <a:lnTo>
                    <a:pt x="98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6" name="Freeform 111"/>
            <p:cNvSpPr>
              <a:spLocks/>
            </p:cNvSpPr>
            <p:nvPr/>
          </p:nvSpPr>
          <p:spPr bwMode="auto">
            <a:xfrm>
              <a:off x="3568" y="2176"/>
              <a:ext cx="26" cy="16"/>
            </a:xfrm>
            <a:custGeom>
              <a:avLst/>
              <a:gdLst>
                <a:gd name="T0" fmla="*/ 4 w 52"/>
                <a:gd name="T1" fmla="*/ 2 h 32"/>
                <a:gd name="T2" fmla="*/ 4 w 52"/>
                <a:gd name="T3" fmla="*/ 2 h 32"/>
                <a:gd name="T4" fmla="*/ 3 w 52"/>
                <a:gd name="T5" fmla="*/ 1 h 32"/>
                <a:gd name="T6" fmla="*/ 3 w 52"/>
                <a:gd name="T7" fmla="*/ 1 h 32"/>
                <a:gd name="T8" fmla="*/ 2 w 52"/>
                <a:gd name="T9" fmla="*/ 0 h 32"/>
                <a:gd name="T10" fmla="*/ 2 w 52"/>
                <a:gd name="T11" fmla="*/ 1 h 32"/>
                <a:gd name="T12" fmla="*/ 2 w 52"/>
                <a:gd name="T13" fmla="*/ 1 h 32"/>
                <a:gd name="T14" fmla="*/ 1 w 52"/>
                <a:gd name="T15" fmla="*/ 1 h 32"/>
                <a:gd name="T16" fmla="*/ 1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0 w 52"/>
                <a:gd name="T23" fmla="*/ 2 h 32"/>
                <a:gd name="T24" fmla="*/ 1 w 52"/>
                <a:gd name="T25" fmla="*/ 2 h 32"/>
                <a:gd name="T26" fmla="*/ 1 w 52"/>
                <a:gd name="T27" fmla="*/ 2 h 32"/>
                <a:gd name="T28" fmla="*/ 1 w 52"/>
                <a:gd name="T29" fmla="*/ 2 h 32"/>
                <a:gd name="T30" fmla="*/ 1 w 52"/>
                <a:gd name="T31" fmla="*/ 2 h 32"/>
                <a:gd name="T32" fmla="*/ 1 w 52"/>
                <a:gd name="T33" fmla="*/ 2 h 32"/>
                <a:gd name="T34" fmla="*/ 1 w 52"/>
                <a:gd name="T35" fmla="*/ 2 h 32"/>
                <a:gd name="T36" fmla="*/ 1 w 52"/>
                <a:gd name="T37" fmla="*/ 2 h 32"/>
                <a:gd name="T38" fmla="*/ 1 w 52"/>
                <a:gd name="T39" fmla="*/ 2 h 32"/>
                <a:gd name="T40" fmla="*/ 1 w 52"/>
                <a:gd name="T41" fmla="*/ 2 h 32"/>
                <a:gd name="T42" fmla="*/ 2 w 52"/>
                <a:gd name="T43" fmla="*/ 2 h 32"/>
                <a:gd name="T44" fmla="*/ 2 w 52"/>
                <a:gd name="T45" fmla="*/ 1 h 32"/>
                <a:gd name="T46" fmla="*/ 2 w 52"/>
                <a:gd name="T47" fmla="*/ 1 h 32"/>
                <a:gd name="T48" fmla="*/ 2 w 52"/>
                <a:gd name="T49" fmla="*/ 1 h 32"/>
                <a:gd name="T50" fmla="*/ 2 w 52"/>
                <a:gd name="T51" fmla="*/ 1 h 32"/>
                <a:gd name="T52" fmla="*/ 3 w 52"/>
                <a:gd name="T53" fmla="*/ 1 h 32"/>
                <a:gd name="T54" fmla="*/ 3 w 52"/>
                <a:gd name="T55" fmla="*/ 2 h 32"/>
                <a:gd name="T56" fmla="*/ 3 w 52"/>
                <a:gd name="T57" fmla="*/ 2 h 32"/>
                <a:gd name="T58" fmla="*/ 3 w 52"/>
                <a:gd name="T59" fmla="*/ 2 h 32"/>
                <a:gd name="T60" fmla="*/ 3 w 52"/>
                <a:gd name="T61" fmla="*/ 2 h 32"/>
                <a:gd name="T62" fmla="*/ 3 w 52"/>
                <a:gd name="T63" fmla="*/ 2 h 32"/>
                <a:gd name="T64" fmla="*/ 3 w 52"/>
                <a:gd name="T65" fmla="*/ 2 h 32"/>
                <a:gd name="T66" fmla="*/ 4 w 52"/>
                <a:gd name="T67" fmla="*/ 2 h 32"/>
                <a:gd name="T68" fmla="*/ 4 w 52"/>
                <a:gd name="T69" fmla="*/ 2 h 32"/>
                <a:gd name="T70" fmla="*/ 4 w 52"/>
                <a:gd name="T71" fmla="*/ 2 h 32"/>
                <a:gd name="T72" fmla="*/ 4 w 52"/>
                <a:gd name="T73" fmla="*/ 2 h 32"/>
                <a:gd name="T74" fmla="*/ 4 w 52"/>
                <a:gd name="T75" fmla="*/ 2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2"/>
                <a:gd name="T116" fmla="*/ 52 w 52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2">
                  <a:moveTo>
                    <a:pt x="52" y="29"/>
                  </a:moveTo>
                  <a:lnTo>
                    <a:pt x="49" y="20"/>
                  </a:lnTo>
                  <a:lnTo>
                    <a:pt x="46" y="11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7" name="Freeform 112"/>
            <p:cNvSpPr>
              <a:spLocks/>
            </p:cNvSpPr>
            <p:nvPr/>
          </p:nvSpPr>
          <p:spPr bwMode="auto">
            <a:xfrm>
              <a:off x="3538" y="2163"/>
              <a:ext cx="41" cy="32"/>
            </a:xfrm>
            <a:custGeom>
              <a:avLst/>
              <a:gdLst>
                <a:gd name="T0" fmla="*/ 6 w 82"/>
                <a:gd name="T1" fmla="*/ 4 h 62"/>
                <a:gd name="T2" fmla="*/ 5 w 82"/>
                <a:gd name="T3" fmla="*/ 4 h 62"/>
                <a:gd name="T4" fmla="*/ 5 w 82"/>
                <a:gd name="T5" fmla="*/ 3 h 62"/>
                <a:gd name="T6" fmla="*/ 4 w 82"/>
                <a:gd name="T7" fmla="*/ 3 h 62"/>
                <a:gd name="T8" fmla="*/ 4 w 82"/>
                <a:gd name="T9" fmla="*/ 2 h 62"/>
                <a:gd name="T10" fmla="*/ 3 w 82"/>
                <a:gd name="T11" fmla="*/ 1 h 62"/>
                <a:gd name="T12" fmla="*/ 3 w 82"/>
                <a:gd name="T13" fmla="*/ 1 h 62"/>
                <a:gd name="T14" fmla="*/ 2 w 82"/>
                <a:gd name="T15" fmla="*/ 1 h 62"/>
                <a:gd name="T16" fmla="*/ 2 w 82"/>
                <a:gd name="T17" fmla="*/ 0 h 62"/>
                <a:gd name="T18" fmla="*/ 1 w 82"/>
                <a:gd name="T19" fmla="*/ 1 h 62"/>
                <a:gd name="T20" fmla="*/ 1 w 82"/>
                <a:gd name="T21" fmla="*/ 1 h 62"/>
                <a:gd name="T22" fmla="*/ 1 w 82"/>
                <a:gd name="T23" fmla="*/ 1 h 62"/>
                <a:gd name="T24" fmla="*/ 0 w 82"/>
                <a:gd name="T25" fmla="*/ 2 h 62"/>
                <a:gd name="T26" fmla="*/ 1 w 82"/>
                <a:gd name="T27" fmla="*/ 3 h 62"/>
                <a:gd name="T28" fmla="*/ 1 w 82"/>
                <a:gd name="T29" fmla="*/ 3 h 62"/>
                <a:gd name="T30" fmla="*/ 1 w 82"/>
                <a:gd name="T31" fmla="*/ 4 h 62"/>
                <a:gd name="T32" fmla="*/ 1 w 82"/>
                <a:gd name="T33" fmla="*/ 4 h 62"/>
                <a:gd name="T34" fmla="*/ 2 w 82"/>
                <a:gd name="T35" fmla="*/ 4 h 62"/>
                <a:gd name="T36" fmla="*/ 2 w 82"/>
                <a:gd name="T37" fmla="*/ 4 h 62"/>
                <a:gd name="T38" fmla="*/ 2 w 82"/>
                <a:gd name="T39" fmla="*/ 4 h 62"/>
                <a:gd name="T40" fmla="*/ 2 w 82"/>
                <a:gd name="T41" fmla="*/ 4 h 62"/>
                <a:gd name="T42" fmla="*/ 2 w 82"/>
                <a:gd name="T43" fmla="*/ 3 h 62"/>
                <a:gd name="T44" fmla="*/ 2 w 82"/>
                <a:gd name="T45" fmla="*/ 3 h 62"/>
                <a:gd name="T46" fmla="*/ 2 w 82"/>
                <a:gd name="T47" fmla="*/ 2 h 62"/>
                <a:gd name="T48" fmla="*/ 2 w 82"/>
                <a:gd name="T49" fmla="*/ 2 h 62"/>
                <a:gd name="T50" fmla="*/ 2 w 82"/>
                <a:gd name="T51" fmla="*/ 2 h 62"/>
                <a:gd name="T52" fmla="*/ 2 w 82"/>
                <a:gd name="T53" fmla="*/ 2 h 62"/>
                <a:gd name="T54" fmla="*/ 2 w 82"/>
                <a:gd name="T55" fmla="*/ 1 h 62"/>
                <a:gd name="T56" fmla="*/ 2 w 82"/>
                <a:gd name="T57" fmla="*/ 1 h 62"/>
                <a:gd name="T58" fmla="*/ 2 w 82"/>
                <a:gd name="T59" fmla="*/ 1 h 62"/>
                <a:gd name="T60" fmla="*/ 2 w 82"/>
                <a:gd name="T61" fmla="*/ 1 h 62"/>
                <a:gd name="T62" fmla="*/ 2 w 82"/>
                <a:gd name="T63" fmla="*/ 1 h 62"/>
                <a:gd name="T64" fmla="*/ 2 w 82"/>
                <a:gd name="T65" fmla="*/ 1 h 62"/>
                <a:gd name="T66" fmla="*/ 2 w 82"/>
                <a:gd name="T67" fmla="*/ 1 h 62"/>
                <a:gd name="T68" fmla="*/ 2 w 82"/>
                <a:gd name="T69" fmla="*/ 1 h 62"/>
                <a:gd name="T70" fmla="*/ 2 w 82"/>
                <a:gd name="T71" fmla="*/ 1 h 62"/>
                <a:gd name="T72" fmla="*/ 2 w 82"/>
                <a:gd name="T73" fmla="*/ 2 h 62"/>
                <a:gd name="T74" fmla="*/ 3 w 82"/>
                <a:gd name="T75" fmla="*/ 2 h 62"/>
                <a:gd name="T76" fmla="*/ 3 w 82"/>
                <a:gd name="T77" fmla="*/ 2 h 62"/>
                <a:gd name="T78" fmla="*/ 3 w 82"/>
                <a:gd name="T79" fmla="*/ 3 h 62"/>
                <a:gd name="T80" fmla="*/ 4 w 82"/>
                <a:gd name="T81" fmla="*/ 3 h 62"/>
                <a:gd name="T82" fmla="*/ 4 w 82"/>
                <a:gd name="T83" fmla="*/ 3 h 62"/>
                <a:gd name="T84" fmla="*/ 5 w 82"/>
                <a:gd name="T85" fmla="*/ 4 h 62"/>
                <a:gd name="T86" fmla="*/ 5 w 82"/>
                <a:gd name="T87" fmla="*/ 4 h 62"/>
                <a:gd name="T88" fmla="*/ 5 w 82"/>
                <a:gd name="T89" fmla="*/ 5 h 62"/>
                <a:gd name="T90" fmla="*/ 5 w 82"/>
                <a:gd name="T91" fmla="*/ 5 h 62"/>
                <a:gd name="T92" fmla="*/ 6 w 82"/>
                <a:gd name="T93" fmla="*/ 5 h 62"/>
                <a:gd name="T94" fmla="*/ 6 w 82"/>
                <a:gd name="T95" fmla="*/ 4 h 62"/>
                <a:gd name="T96" fmla="*/ 6 w 82"/>
                <a:gd name="T97" fmla="*/ 4 h 62"/>
                <a:gd name="T98" fmla="*/ 6 w 82"/>
                <a:gd name="T99" fmla="*/ 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62"/>
                <a:gd name="T152" fmla="*/ 82 w 82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62">
                  <a:moveTo>
                    <a:pt x="82" y="59"/>
                  </a:moveTo>
                  <a:lnTo>
                    <a:pt x="75" y="51"/>
                  </a:lnTo>
                  <a:lnTo>
                    <a:pt x="68" y="41"/>
                  </a:lnTo>
                  <a:lnTo>
                    <a:pt x="60" y="32"/>
                  </a:lnTo>
                  <a:lnTo>
                    <a:pt x="53" y="23"/>
                  </a:lnTo>
                  <a:lnTo>
                    <a:pt x="47" y="15"/>
                  </a:lnTo>
                  <a:lnTo>
                    <a:pt x="39" y="8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9" y="54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8" y="54"/>
                  </a:lnTo>
                  <a:lnTo>
                    <a:pt x="29" y="51"/>
                  </a:lnTo>
                  <a:lnTo>
                    <a:pt x="28" y="44"/>
                  </a:lnTo>
                  <a:lnTo>
                    <a:pt x="25" y="38"/>
                  </a:lnTo>
                  <a:lnTo>
                    <a:pt x="23" y="31"/>
                  </a:lnTo>
                  <a:lnTo>
                    <a:pt x="19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33" y="22"/>
                  </a:lnTo>
                  <a:lnTo>
                    <a:pt x="40" y="26"/>
                  </a:lnTo>
                  <a:lnTo>
                    <a:pt x="47" y="32"/>
                  </a:lnTo>
                  <a:lnTo>
                    <a:pt x="53" y="39"/>
                  </a:lnTo>
                  <a:lnTo>
                    <a:pt x="59" y="45"/>
                  </a:lnTo>
                  <a:lnTo>
                    <a:pt x="66" y="52"/>
                  </a:lnTo>
                  <a:lnTo>
                    <a:pt x="71" y="57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8" name="Freeform 113"/>
            <p:cNvSpPr>
              <a:spLocks/>
            </p:cNvSpPr>
            <p:nvPr/>
          </p:nvSpPr>
          <p:spPr bwMode="auto">
            <a:xfrm>
              <a:off x="3543" y="2195"/>
              <a:ext cx="14" cy="24"/>
            </a:xfrm>
            <a:custGeom>
              <a:avLst/>
              <a:gdLst>
                <a:gd name="T0" fmla="*/ 2 w 28"/>
                <a:gd name="T1" fmla="*/ 0 h 49"/>
                <a:gd name="T2" fmla="*/ 2 w 28"/>
                <a:gd name="T3" fmla="*/ 0 h 49"/>
                <a:gd name="T4" fmla="*/ 1 w 28"/>
                <a:gd name="T5" fmla="*/ 0 h 49"/>
                <a:gd name="T6" fmla="*/ 1 w 28"/>
                <a:gd name="T7" fmla="*/ 1 h 49"/>
                <a:gd name="T8" fmla="*/ 1 w 28"/>
                <a:gd name="T9" fmla="*/ 1 h 49"/>
                <a:gd name="T10" fmla="*/ 0 w 28"/>
                <a:gd name="T11" fmla="*/ 1 h 49"/>
                <a:gd name="T12" fmla="*/ 1 w 28"/>
                <a:gd name="T13" fmla="*/ 2 h 49"/>
                <a:gd name="T14" fmla="*/ 1 w 28"/>
                <a:gd name="T15" fmla="*/ 2 h 49"/>
                <a:gd name="T16" fmla="*/ 1 w 28"/>
                <a:gd name="T17" fmla="*/ 3 h 49"/>
                <a:gd name="T18" fmla="*/ 1 w 28"/>
                <a:gd name="T19" fmla="*/ 2 h 49"/>
                <a:gd name="T20" fmla="*/ 2 w 28"/>
                <a:gd name="T21" fmla="*/ 2 h 49"/>
                <a:gd name="T22" fmla="*/ 2 w 28"/>
                <a:gd name="T23" fmla="*/ 2 h 49"/>
                <a:gd name="T24" fmla="*/ 2 w 28"/>
                <a:gd name="T25" fmla="*/ 2 h 49"/>
                <a:gd name="T26" fmla="*/ 2 w 28"/>
                <a:gd name="T27" fmla="*/ 2 h 49"/>
                <a:gd name="T28" fmla="*/ 2 w 28"/>
                <a:gd name="T29" fmla="*/ 2 h 49"/>
                <a:gd name="T30" fmla="*/ 1 w 28"/>
                <a:gd name="T31" fmla="*/ 2 h 49"/>
                <a:gd name="T32" fmla="*/ 1 w 28"/>
                <a:gd name="T33" fmla="*/ 2 h 49"/>
                <a:gd name="T34" fmla="*/ 1 w 28"/>
                <a:gd name="T35" fmla="*/ 1 h 49"/>
                <a:gd name="T36" fmla="*/ 1 w 28"/>
                <a:gd name="T37" fmla="*/ 1 h 49"/>
                <a:gd name="T38" fmla="*/ 1 w 28"/>
                <a:gd name="T39" fmla="*/ 1 h 49"/>
                <a:gd name="T40" fmla="*/ 1 w 28"/>
                <a:gd name="T41" fmla="*/ 1 h 49"/>
                <a:gd name="T42" fmla="*/ 1 w 28"/>
                <a:gd name="T43" fmla="*/ 1 h 49"/>
                <a:gd name="T44" fmla="*/ 2 w 28"/>
                <a:gd name="T45" fmla="*/ 0 h 49"/>
                <a:gd name="T46" fmla="*/ 2 w 28"/>
                <a:gd name="T47" fmla="*/ 0 h 49"/>
                <a:gd name="T48" fmla="*/ 2 w 28"/>
                <a:gd name="T49" fmla="*/ 0 h 49"/>
                <a:gd name="T50" fmla="*/ 2 w 28"/>
                <a:gd name="T51" fmla="*/ 0 h 49"/>
                <a:gd name="T52" fmla="*/ 2 w 28"/>
                <a:gd name="T53" fmla="*/ 0 h 49"/>
                <a:gd name="T54" fmla="*/ 2 w 28"/>
                <a:gd name="T55" fmla="*/ 0 h 49"/>
                <a:gd name="T56" fmla="*/ 2 w 28"/>
                <a:gd name="T57" fmla="*/ 0 h 49"/>
                <a:gd name="T58" fmla="*/ 2 w 28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9"/>
                <a:gd name="T92" fmla="*/ 28 w 28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9">
                  <a:moveTo>
                    <a:pt x="24" y="0"/>
                  </a:moveTo>
                  <a:lnTo>
                    <a:pt x="18" y="5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13" y="49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09" name="Freeform 114"/>
            <p:cNvSpPr>
              <a:spLocks/>
            </p:cNvSpPr>
            <p:nvPr/>
          </p:nvSpPr>
          <p:spPr bwMode="auto">
            <a:xfrm>
              <a:off x="3474" y="2101"/>
              <a:ext cx="78" cy="80"/>
            </a:xfrm>
            <a:custGeom>
              <a:avLst/>
              <a:gdLst>
                <a:gd name="T0" fmla="*/ 0 w 157"/>
                <a:gd name="T1" fmla="*/ 1 h 159"/>
                <a:gd name="T2" fmla="*/ 0 w 157"/>
                <a:gd name="T3" fmla="*/ 1 h 159"/>
                <a:gd name="T4" fmla="*/ 1 w 157"/>
                <a:gd name="T5" fmla="*/ 2 h 159"/>
                <a:gd name="T6" fmla="*/ 1 w 157"/>
                <a:gd name="T7" fmla="*/ 2 h 159"/>
                <a:gd name="T8" fmla="*/ 2 w 157"/>
                <a:gd name="T9" fmla="*/ 3 h 159"/>
                <a:gd name="T10" fmla="*/ 2 w 157"/>
                <a:gd name="T11" fmla="*/ 4 h 159"/>
                <a:gd name="T12" fmla="*/ 3 w 157"/>
                <a:gd name="T13" fmla="*/ 4 h 159"/>
                <a:gd name="T14" fmla="*/ 4 w 157"/>
                <a:gd name="T15" fmla="*/ 5 h 159"/>
                <a:gd name="T16" fmla="*/ 4 w 157"/>
                <a:gd name="T17" fmla="*/ 5 h 159"/>
                <a:gd name="T18" fmla="*/ 5 w 157"/>
                <a:gd name="T19" fmla="*/ 6 h 159"/>
                <a:gd name="T20" fmla="*/ 5 w 157"/>
                <a:gd name="T21" fmla="*/ 7 h 159"/>
                <a:gd name="T22" fmla="*/ 6 w 157"/>
                <a:gd name="T23" fmla="*/ 7 h 159"/>
                <a:gd name="T24" fmla="*/ 6 w 157"/>
                <a:gd name="T25" fmla="*/ 8 h 159"/>
                <a:gd name="T26" fmla="*/ 7 w 157"/>
                <a:gd name="T27" fmla="*/ 8 h 159"/>
                <a:gd name="T28" fmla="*/ 8 w 157"/>
                <a:gd name="T29" fmla="*/ 9 h 159"/>
                <a:gd name="T30" fmla="*/ 8 w 157"/>
                <a:gd name="T31" fmla="*/ 10 h 159"/>
                <a:gd name="T32" fmla="*/ 9 w 157"/>
                <a:gd name="T33" fmla="*/ 10 h 159"/>
                <a:gd name="T34" fmla="*/ 9 w 157"/>
                <a:gd name="T35" fmla="*/ 10 h 159"/>
                <a:gd name="T36" fmla="*/ 9 w 157"/>
                <a:gd name="T37" fmla="*/ 10 h 159"/>
                <a:gd name="T38" fmla="*/ 9 w 157"/>
                <a:gd name="T39" fmla="*/ 10 h 159"/>
                <a:gd name="T40" fmla="*/ 9 w 157"/>
                <a:gd name="T41" fmla="*/ 10 h 159"/>
                <a:gd name="T42" fmla="*/ 8 w 157"/>
                <a:gd name="T43" fmla="*/ 8 h 159"/>
                <a:gd name="T44" fmla="*/ 7 w 157"/>
                <a:gd name="T45" fmla="*/ 7 h 159"/>
                <a:gd name="T46" fmla="*/ 6 w 157"/>
                <a:gd name="T47" fmla="*/ 6 h 159"/>
                <a:gd name="T48" fmla="*/ 5 w 157"/>
                <a:gd name="T49" fmla="*/ 5 h 159"/>
                <a:gd name="T50" fmla="*/ 4 w 157"/>
                <a:gd name="T51" fmla="*/ 4 h 159"/>
                <a:gd name="T52" fmla="*/ 2 w 157"/>
                <a:gd name="T53" fmla="*/ 3 h 159"/>
                <a:gd name="T54" fmla="*/ 1 w 157"/>
                <a:gd name="T55" fmla="*/ 2 h 159"/>
                <a:gd name="T56" fmla="*/ 0 w 157"/>
                <a:gd name="T57" fmla="*/ 0 h 159"/>
                <a:gd name="T58" fmla="*/ 0 w 157"/>
                <a:gd name="T59" fmla="*/ 0 h 159"/>
                <a:gd name="T60" fmla="*/ 0 w 157"/>
                <a:gd name="T61" fmla="*/ 1 h 159"/>
                <a:gd name="T62" fmla="*/ 0 w 157"/>
                <a:gd name="T63" fmla="*/ 1 h 159"/>
                <a:gd name="T64" fmla="*/ 0 w 157"/>
                <a:gd name="T65" fmla="*/ 1 h 159"/>
                <a:gd name="T66" fmla="*/ 0 w 157"/>
                <a:gd name="T67" fmla="*/ 1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9"/>
                <a:gd name="T104" fmla="*/ 157 w 157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9">
                  <a:moveTo>
                    <a:pt x="0" y="4"/>
                  </a:moveTo>
                  <a:lnTo>
                    <a:pt x="9" y="13"/>
                  </a:lnTo>
                  <a:lnTo>
                    <a:pt x="20" y="22"/>
                  </a:lnTo>
                  <a:lnTo>
                    <a:pt x="29" y="32"/>
                  </a:lnTo>
                  <a:lnTo>
                    <a:pt x="38" y="41"/>
                  </a:lnTo>
                  <a:lnTo>
                    <a:pt x="47" y="51"/>
                  </a:lnTo>
                  <a:lnTo>
                    <a:pt x="58" y="60"/>
                  </a:lnTo>
                  <a:lnTo>
                    <a:pt x="67" y="70"/>
                  </a:lnTo>
                  <a:lnTo>
                    <a:pt x="76" y="79"/>
                  </a:lnTo>
                  <a:lnTo>
                    <a:pt x="85" y="88"/>
                  </a:lnTo>
                  <a:lnTo>
                    <a:pt x="93" y="98"/>
                  </a:lnTo>
                  <a:lnTo>
                    <a:pt x="103" y="109"/>
                  </a:lnTo>
                  <a:lnTo>
                    <a:pt x="111" y="118"/>
                  </a:lnTo>
                  <a:lnTo>
                    <a:pt x="120" y="128"/>
                  </a:lnTo>
                  <a:lnTo>
                    <a:pt x="128" y="139"/>
                  </a:lnTo>
                  <a:lnTo>
                    <a:pt x="137" y="14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53" y="157"/>
                  </a:lnTo>
                  <a:lnTo>
                    <a:pt x="157" y="153"/>
                  </a:lnTo>
                  <a:lnTo>
                    <a:pt x="157" y="149"/>
                  </a:lnTo>
                  <a:lnTo>
                    <a:pt x="142" y="127"/>
                  </a:lnTo>
                  <a:lnTo>
                    <a:pt x="124" y="108"/>
                  </a:lnTo>
                  <a:lnTo>
                    <a:pt x="106" y="88"/>
                  </a:lnTo>
                  <a:lnTo>
                    <a:pt x="86" y="70"/>
                  </a:lnTo>
                  <a:lnTo>
                    <a:pt x="66" y="52"/>
                  </a:lnTo>
                  <a:lnTo>
                    <a:pt x="45" y="34"/>
                  </a:lnTo>
                  <a:lnTo>
                    <a:pt x="24" y="1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0" name="Freeform 115"/>
            <p:cNvSpPr>
              <a:spLocks/>
            </p:cNvSpPr>
            <p:nvPr/>
          </p:nvSpPr>
          <p:spPr bwMode="auto">
            <a:xfrm>
              <a:off x="3730" y="2328"/>
              <a:ext cx="60" cy="49"/>
            </a:xfrm>
            <a:custGeom>
              <a:avLst/>
              <a:gdLst>
                <a:gd name="T0" fmla="*/ 8 w 120"/>
                <a:gd name="T1" fmla="*/ 7 h 98"/>
                <a:gd name="T2" fmla="*/ 8 w 120"/>
                <a:gd name="T3" fmla="*/ 6 h 98"/>
                <a:gd name="T4" fmla="*/ 8 w 120"/>
                <a:gd name="T5" fmla="*/ 5 h 98"/>
                <a:gd name="T6" fmla="*/ 7 w 120"/>
                <a:gd name="T7" fmla="*/ 5 h 98"/>
                <a:gd name="T8" fmla="*/ 7 w 120"/>
                <a:gd name="T9" fmla="*/ 4 h 98"/>
                <a:gd name="T10" fmla="*/ 7 w 120"/>
                <a:gd name="T11" fmla="*/ 4 h 98"/>
                <a:gd name="T12" fmla="*/ 7 w 120"/>
                <a:gd name="T13" fmla="*/ 4 h 98"/>
                <a:gd name="T14" fmla="*/ 7 w 120"/>
                <a:gd name="T15" fmla="*/ 3 h 98"/>
                <a:gd name="T16" fmla="*/ 7 w 120"/>
                <a:gd name="T17" fmla="*/ 3 h 98"/>
                <a:gd name="T18" fmla="*/ 7 w 120"/>
                <a:gd name="T19" fmla="*/ 3 h 98"/>
                <a:gd name="T20" fmla="*/ 7 w 120"/>
                <a:gd name="T21" fmla="*/ 2 h 98"/>
                <a:gd name="T22" fmla="*/ 7 w 120"/>
                <a:gd name="T23" fmla="*/ 2 h 98"/>
                <a:gd name="T24" fmla="*/ 6 w 120"/>
                <a:gd name="T25" fmla="*/ 2 h 98"/>
                <a:gd name="T26" fmla="*/ 6 w 120"/>
                <a:gd name="T27" fmla="*/ 1 h 98"/>
                <a:gd name="T28" fmla="*/ 5 w 120"/>
                <a:gd name="T29" fmla="*/ 1 h 98"/>
                <a:gd name="T30" fmla="*/ 5 w 120"/>
                <a:gd name="T31" fmla="*/ 1 h 98"/>
                <a:gd name="T32" fmla="*/ 4 w 120"/>
                <a:gd name="T33" fmla="*/ 1 h 98"/>
                <a:gd name="T34" fmla="*/ 3 w 120"/>
                <a:gd name="T35" fmla="*/ 0 h 98"/>
                <a:gd name="T36" fmla="*/ 3 w 120"/>
                <a:gd name="T37" fmla="*/ 0 h 98"/>
                <a:gd name="T38" fmla="*/ 2 w 120"/>
                <a:gd name="T39" fmla="*/ 0 h 98"/>
                <a:gd name="T40" fmla="*/ 1 w 120"/>
                <a:gd name="T41" fmla="*/ 0 h 98"/>
                <a:gd name="T42" fmla="*/ 1 w 120"/>
                <a:gd name="T43" fmla="*/ 1 h 98"/>
                <a:gd name="T44" fmla="*/ 1 w 120"/>
                <a:gd name="T45" fmla="*/ 1 h 98"/>
                <a:gd name="T46" fmla="*/ 0 w 120"/>
                <a:gd name="T47" fmla="*/ 1 h 98"/>
                <a:gd name="T48" fmla="*/ 1 w 120"/>
                <a:gd name="T49" fmla="*/ 2 h 98"/>
                <a:gd name="T50" fmla="*/ 1 w 120"/>
                <a:gd name="T51" fmla="*/ 2 h 98"/>
                <a:gd name="T52" fmla="*/ 2 w 120"/>
                <a:gd name="T53" fmla="*/ 2 h 98"/>
                <a:gd name="T54" fmla="*/ 2 w 120"/>
                <a:gd name="T55" fmla="*/ 2 h 98"/>
                <a:gd name="T56" fmla="*/ 3 w 120"/>
                <a:gd name="T57" fmla="*/ 2 h 98"/>
                <a:gd name="T58" fmla="*/ 3 w 120"/>
                <a:gd name="T59" fmla="*/ 2 h 98"/>
                <a:gd name="T60" fmla="*/ 4 w 120"/>
                <a:gd name="T61" fmla="*/ 2 h 98"/>
                <a:gd name="T62" fmla="*/ 4 w 120"/>
                <a:gd name="T63" fmla="*/ 2 h 98"/>
                <a:gd name="T64" fmla="*/ 5 w 120"/>
                <a:gd name="T65" fmla="*/ 2 h 98"/>
                <a:gd name="T66" fmla="*/ 6 w 120"/>
                <a:gd name="T67" fmla="*/ 3 h 98"/>
                <a:gd name="T68" fmla="*/ 6 w 120"/>
                <a:gd name="T69" fmla="*/ 3 h 98"/>
                <a:gd name="T70" fmla="*/ 7 w 120"/>
                <a:gd name="T71" fmla="*/ 4 h 98"/>
                <a:gd name="T72" fmla="*/ 7 w 120"/>
                <a:gd name="T73" fmla="*/ 4 h 98"/>
                <a:gd name="T74" fmla="*/ 7 w 120"/>
                <a:gd name="T75" fmla="*/ 5 h 98"/>
                <a:gd name="T76" fmla="*/ 7 w 120"/>
                <a:gd name="T77" fmla="*/ 6 h 98"/>
                <a:gd name="T78" fmla="*/ 8 w 120"/>
                <a:gd name="T79" fmla="*/ 6 h 98"/>
                <a:gd name="T80" fmla="*/ 8 w 120"/>
                <a:gd name="T81" fmla="*/ 7 h 98"/>
                <a:gd name="T82" fmla="*/ 8 w 120"/>
                <a:gd name="T83" fmla="*/ 7 h 98"/>
                <a:gd name="T84" fmla="*/ 8 w 120"/>
                <a:gd name="T85" fmla="*/ 7 h 98"/>
                <a:gd name="T86" fmla="*/ 8 w 120"/>
                <a:gd name="T87" fmla="*/ 7 h 98"/>
                <a:gd name="T88" fmla="*/ 8 w 120"/>
                <a:gd name="T89" fmla="*/ 7 h 98"/>
                <a:gd name="T90" fmla="*/ 8 w 120"/>
                <a:gd name="T91" fmla="*/ 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8"/>
                <a:gd name="T140" fmla="*/ 120 w 120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8">
                  <a:moveTo>
                    <a:pt x="120" y="97"/>
                  </a:moveTo>
                  <a:lnTo>
                    <a:pt x="117" y="89"/>
                  </a:lnTo>
                  <a:lnTo>
                    <a:pt x="113" y="80"/>
                  </a:lnTo>
                  <a:lnTo>
                    <a:pt x="111" y="72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09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9" y="23"/>
                  </a:lnTo>
                  <a:lnTo>
                    <a:pt x="95" y="18"/>
                  </a:lnTo>
                  <a:lnTo>
                    <a:pt x="87" y="12"/>
                  </a:lnTo>
                  <a:lnTo>
                    <a:pt x="78" y="7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11" y="22"/>
                  </a:lnTo>
                  <a:lnTo>
                    <a:pt x="19" y="24"/>
                  </a:lnTo>
                  <a:lnTo>
                    <a:pt x="27" y="26"/>
                  </a:lnTo>
                  <a:lnTo>
                    <a:pt x="36" y="27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3" y="29"/>
                  </a:lnTo>
                  <a:lnTo>
                    <a:pt x="72" y="30"/>
                  </a:lnTo>
                  <a:lnTo>
                    <a:pt x="83" y="35"/>
                  </a:lnTo>
                  <a:lnTo>
                    <a:pt x="93" y="42"/>
                  </a:lnTo>
                  <a:lnTo>
                    <a:pt x="98" y="52"/>
                  </a:lnTo>
                  <a:lnTo>
                    <a:pt x="101" y="64"/>
                  </a:lnTo>
                  <a:lnTo>
                    <a:pt x="103" y="73"/>
                  </a:lnTo>
                  <a:lnTo>
                    <a:pt x="107" y="82"/>
                  </a:lnTo>
                  <a:lnTo>
                    <a:pt x="113" y="90"/>
                  </a:lnTo>
                  <a:lnTo>
                    <a:pt x="119" y="98"/>
                  </a:lnTo>
                  <a:lnTo>
                    <a:pt x="12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1" name="Freeform 116"/>
            <p:cNvSpPr>
              <a:spLocks/>
            </p:cNvSpPr>
            <p:nvPr/>
          </p:nvSpPr>
          <p:spPr bwMode="auto">
            <a:xfrm>
              <a:off x="3752" y="2490"/>
              <a:ext cx="118" cy="81"/>
            </a:xfrm>
            <a:custGeom>
              <a:avLst/>
              <a:gdLst>
                <a:gd name="T0" fmla="*/ 1 w 236"/>
                <a:gd name="T1" fmla="*/ 0 h 163"/>
                <a:gd name="T2" fmla="*/ 2 w 236"/>
                <a:gd name="T3" fmla="*/ 1 h 163"/>
                <a:gd name="T4" fmla="*/ 2 w 236"/>
                <a:gd name="T5" fmla="*/ 2 h 163"/>
                <a:gd name="T6" fmla="*/ 3 w 236"/>
                <a:gd name="T7" fmla="*/ 4 h 163"/>
                <a:gd name="T8" fmla="*/ 3 w 236"/>
                <a:gd name="T9" fmla="*/ 5 h 163"/>
                <a:gd name="T10" fmla="*/ 4 w 236"/>
                <a:gd name="T11" fmla="*/ 6 h 163"/>
                <a:gd name="T12" fmla="*/ 5 w 236"/>
                <a:gd name="T13" fmla="*/ 7 h 163"/>
                <a:gd name="T14" fmla="*/ 6 w 236"/>
                <a:gd name="T15" fmla="*/ 8 h 163"/>
                <a:gd name="T16" fmla="*/ 7 w 236"/>
                <a:gd name="T17" fmla="*/ 8 h 163"/>
                <a:gd name="T18" fmla="*/ 7 w 236"/>
                <a:gd name="T19" fmla="*/ 8 h 163"/>
                <a:gd name="T20" fmla="*/ 8 w 236"/>
                <a:gd name="T21" fmla="*/ 8 h 163"/>
                <a:gd name="T22" fmla="*/ 9 w 236"/>
                <a:gd name="T23" fmla="*/ 8 h 163"/>
                <a:gd name="T24" fmla="*/ 10 w 236"/>
                <a:gd name="T25" fmla="*/ 8 h 163"/>
                <a:gd name="T26" fmla="*/ 11 w 236"/>
                <a:gd name="T27" fmla="*/ 9 h 163"/>
                <a:gd name="T28" fmla="*/ 12 w 236"/>
                <a:gd name="T29" fmla="*/ 9 h 163"/>
                <a:gd name="T30" fmla="*/ 14 w 236"/>
                <a:gd name="T31" fmla="*/ 10 h 163"/>
                <a:gd name="T32" fmla="*/ 15 w 236"/>
                <a:gd name="T33" fmla="*/ 9 h 163"/>
                <a:gd name="T34" fmla="*/ 15 w 236"/>
                <a:gd name="T35" fmla="*/ 9 h 163"/>
                <a:gd name="T36" fmla="*/ 15 w 236"/>
                <a:gd name="T37" fmla="*/ 8 h 163"/>
                <a:gd name="T38" fmla="*/ 14 w 236"/>
                <a:gd name="T39" fmla="*/ 8 h 163"/>
                <a:gd name="T40" fmla="*/ 12 w 236"/>
                <a:gd name="T41" fmla="*/ 7 h 163"/>
                <a:gd name="T42" fmla="*/ 11 w 236"/>
                <a:gd name="T43" fmla="*/ 7 h 163"/>
                <a:gd name="T44" fmla="*/ 10 w 236"/>
                <a:gd name="T45" fmla="*/ 6 h 163"/>
                <a:gd name="T46" fmla="*/ 9 w 236"/>
                <a:gd name="T47" fmla="*/ 6 h 163"/>
                <a:gd name="T48" fmla="*/ 8 w 236"/>
                <a:gd name="T49" fmla="*/ 7 h 163"/>
                <a:gd name="T50" fmla="*/ 7 w 236"/>
                <a:gd name="T51" fmla="*/ 7 h 163"/>
                <a:gd name="T52" fmla="*/ 6 w 236"/>
                <a:gd name="T53" fmla="*/ 6 h 163"/>
                <a:gd name="T54" fmla="*/ 5 w 236"/>
                <a:gd name="T55" fmla="*/ 5 h 163"/>
                <a:gd name="T56" fmla="*/ 4 w 236"/>
                <a:gd name="T57" fmla="*/ 4 h 163"/>
                <a:gd name="T58" fmla="*/ 4 w 236"/>
                <a:gd name="T59" fmla="*/ 3 h 163"/>
                <a:gd name="T60" fmla="*/ 3 w 236"/>
                <a:gd name="T61" fmla="*/ 2 h 163"/>
                <a:gd name="T62" fmla="*/ 2 w 236"/>
                <a:gd name="T63" fmla="*/ 1 h 163"/>
                <a:gd name="T64" fmla="*/ 2 w 236"/>
                <a:gd name="T65" fmla="*/ 0 h 163"/>
                <a:gd name="T66" fmla="*/ 1 w 236"/>
                <a:gd name="T67" fmla="*/ 0 h 163"/>
                <a:gd name="T68" fmla="*/ 1 w 236"/>
                <a:gd name="T69" fmla="*/ 0 h 163"/>
                <a:gd name="T70" fmla="*/ 0 w 236"/>
                <a:gd name="T71" fmla="*/ 0 h 163"/>
                <a:gd name="T72" fmla="*/ 1 w 236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163"/>
                <a:gd name="T113" fmla="*/ 236 w 23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163">
                  <a:moveTo>
                    <a:pt x="1" y="7"/>
                  </a:moveTo>
                  <a:lnTo>
                    <a:pt x="8" y="11"/>
                  </a:lnTo>
                  <a:lnTo>
                    <a:pt x="14" y="18"/>
                  </a:lnTo>
                  <a:lnTo>
                    <a:pt x="19" y="27"/>
                  </a:lnTo>
                  <a:lnTo>
                    <a:pt x="23" y="36"/>
                  </a:lnTo>
                  <a:lnTo>
                    <a:pt x="28" y="47"/>
                  </a:lnTo>
                  <a:lnTo>
                    <a:pt x="31" y="57"/>
                  </a:lnTo>
                  <a:lnTo>
                    <a:pt x="35" y="66"/>
                  </a:lnTo>
                  <a:lnTo>
                    <a:pt x="38" y="73"/>
                  </a:lnTo>
                  <a:lnTo>
                    <a:pt x="43" y="82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9" y="110"/>
                  </a:lnTo>
                  <a:lnTo>
                    <a:pt x="66" y="118"/>
                  </a:lnTo>
                  <a:lnTo>
                    <a:pt x="74" y="126"/>
                  </a:lnTo>
                  <a:lnTo>
                    <a:pt x="81" y="133"/>
                  </a:lnTo>
                  <a:lnTo>
                    <a:pt x="90" y="139"/>
                  </a:lnTo>
                  <a:lnTo>
                    <a:pt x="97" y="142"/>
                  </a:lnTo>
                  <a:lnTo>
                    <a:pt x="104" y="143"/>
                  </a:lnTo>
                  <a:lnTo>
                    <a:pt x="110" y="143"/>
                  </a:lnTo>
                  <a:lnTo>
                    <a:pt x="115" y="142"/>
                  </a:lnTo>
                  <a:lnTo>
                    <a:pt x="121" y="140"/>
                  </a:lnTo>
                  <a:lnTo>
                    <a:pt x="128" y="139"/>
                  </a:lnTo>
                  <a:lnTo>
                    <a:pt x="134" y="139"/>
                  </a:lnTo>
                  <a:lnTo>
                    <a:pt x="139" y="139"/>
                  </a:lnTo>
                  <a:lnTo>
                    <a:pt x="150" y="141"/>
                  </a:lnTo>
                  <a:lnTo>
                    <a:pt x="160" y="145"/>
                  </a:lnTo>
                  <a:lnTo>
                    <a:pt x="169" y="150"/>
                  </a:lnTo>
                  <a:lnTo>
                    <a:pt x="180" y="153"/>
                  </a:lnTo>
                  <a:lnTo>
                    <a:pt x="190" y="158"/>
                  </a:lnTo>
                  <a:lnTo>
                    <a:pt x="201" y="162"/>
                  </a:lnTo>
                  <a:lnTo>
                    <a:pt x="211" y="163"/>
                  </a:lnTo>
                  <a:lnTo>
                    <a:pt x="222" y="163"/>
                  </a:lnTo>
                  <a:lnTo>
                    <a:pt x="229" y="159"/>
                  </a:lnTo>
                  <a:lnTo>
                    <a:pt x="235" y="152"/>
                  </a:lnTo>
                  <a:lnTo>
                    <a:pt x="236" y="145"/>
                  </a:lnTo>
                  <a:lnTo>
                    <a:pt x="230" y="141"/>
                  </a:lnTo>
                  <a:lnTo>
                    <a:pt x="225" y="140"/>
                  </a:lnTo>
                  <a:lnTo>
                    <a:pt x="218" y="137"/>
                  </a:lnTo>
                  <a:lnTo>
                    <a:pt x="209" y="134"/>
                  </a:lnTo>
                  <a:lnTo>
                    <a:pt x="199" y="129"/>
                  </a:lnTo>
                  <a:lnTo>
                    <a:pt x="190" y="125"/>
                  </a:lnTo>
                  <a:lnTo>
                    <a:pt x="180" y="121"/>
                  </a:lnTo>
                  <a:lnTo>
                    <a:pt x="171" y="117"/>
                  </a:lnTo>
                  <a:lnTo>
                    <a:pt x="163" y="113"/>
                  </a:lnTo>
                  <a:lnTo>
                    <a:pt x="154" y="111"/>
                  </a:lnTo>
                  <a:lnTo>
                    <a:pt x="148" y="111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5" y="113"/>
                  </a:lnTo>
                  <a:lnTo>
                    <a:pt x="116" y="113"/>
                  </a:lnTo>
                  <a:lnTo>
                    <a:pt x="110" y="112"/>
                  </a:lnTo>
                  <a:lnTo>
                    <a:pt x="103" y="110"/>
                  </a:lnTo>
                  <a:lnTo>
                    <a:pt x="93" y="103"/>
                  </a:lnTo>
                  <a:lnTo>
                    <a:pt x="85" y="96"/>
                  </a:lnTo>
                  <a:lnTo>
                    <a:pt x="77" y="87"/>
                  </a:lnTo>
                  <a:lnTo>
                    <a:pt x="69" y="77"/>
                  </a:lnTo>
                  <a:lnTo>
                    <a:pt x="62" y="67"/>
                  </a:lnTo>
                  <a:lnTo>
                    <a:pt x="55" y="58"/>
                  </a:lnTo>
                  <a:lnTo>
                    <a:pt x="49" y="4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2" y="11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2" name="Freeform 117"/>
            <p:cNvSpPr>
              <a:spLocks/>
            </p:cNvSpPr>
            <p:nvPr/>
          </p:nvSpPr>
          <p:spPr bwMode="auto">
            <a:xfrm>
              <a:off x="3681" y="2366"/>
              <a:ext cx="124" cy="44"/>
            </a:xfrm>
            <a:custGeom>
              <a:avLst/>
              <a:gdLst>
                <a:gd name="T0" fmla="*/ 16 w 248"/>
                <a:gd name="T1" fmla="*/ 4 h 88"/>
                <a:gd name="T2" fmla="*/ 16 w 248"/>
                <a:gd name="T3" fmla="*/ 3 h 88"/>
                <a:gd name="T4" fmla="*/ 15 w 248"/>
                <a:gd name="T5" fmla="*/ 2 h 88"/>
                <a:gd name="T6" fmla="*/ 14 w 248"/>
                <a:gd name="T7" fmla="*/ 1 h 88"/>
                <a:gd name="T8" fmla="*/ 13 w 248"/>
                <a:gd name="T9" fmla="*/ 1 h 88"/>
                <a:gd name="T10" fmla="*/ 12 w 248"/>
                <a:gd name="T11" fmla="*/ 1 h 88"/>
                <a:gd name="T12" fmla="*/ 11 w 248"/>
                <a:gd name="T13" fmla="*/ 1 h 88"/>
                <a:gd name="T14" fmla="*/ 9 w 248"/>
                <a:gd name="T15" fmla="*/ 1 h 88"/>
                <a:gd name="T16" fmla="*/ 8 w 248"/>
                <a:gd name="T17" fmla="*/ 1 h 88"/>
                <a:gd name="T18" fmla="*/ 7 w 248"/>
                <a:gd name="T19" fmla="*/ 1 h 88"/>
                <a:gd name="T20" fmla="*/ 6 w 248"/>
                <a:gd name="T21" fmla="*/ 1 h 88"/>
                <a:gd name="T22" fmla="*/ 6 w 248"/>
                <a:gd name="T23" fmla="*/ 0 h 88"/>
                <a:gd name="T24" fmla="*/ 5 w 248"/>
                <a:gd name="T25" fmla="*/ 0 h 88"/>
                <a:gd name="T26" fmla="*/ 4 w 248"/>
                <a:gd name="T27" fmla="*/ 0 h 88"/>
                <a:gd name="T28" fmla="*/ 4 w 248"/>
                <a:gd name="T29" fmla="*/ 1 h 88"/>
                <a:gd name="T30" fmla="*/ 3 w 248"/>
                <a:gd name="T31" fmla="*/ 1 h 88"/>
                <a:gd name="T32" fmla="*/ 2 w 248"/>
                <a:gd name="T33" fmla="*/ 1 h 88"/>
                <a:gd name="T34" fmla="*/ 2 w 248"/>
                <a:gd name="T35" fmla="*/ 2 h 88"/>
                <a:gd name="T36" fmla="*/ 1 w 248"/>
                <a:gd name="T37" fmla="*/ 3 h 88"/>
                <a:gd name="T38" fmla="*/ 1 w 248"/>
                <a:gd name="T39" fmla="*/ 4 h 88"/>
                <a:gd name="T40" fmla="*/ 0 w 248"/>
                <a:gd name="T41" fmla="*/ 6 h 88"/>
                <a:gd name="T42" fmla="*/ 1 w 248"/>
                <a:gd name="T43" fmla="*/ 6 h 88"/>
                <a:gd name="T44" fmla="*/ 1 w 248"/>
                <a:gd name="T45" fmla="*/ 6 h 88"/>
                <a:gd name="T46" fmla="*/ 1 w 248"/>
                <a:gd name="T47" fmla="*/ 6 h 88"/>
                <a:gd name="T48" fmla="*/ 1 w 248"/>
                <a:gd name="T49" fmla="*/ 6 h 88"/>
                <a:gd name="T50" fmla="*/ 2 w 248"/>
                <a:gd name="T51" fmla="*/ 5 h 88"/>
                <a:gd name="T52" fmla="*/ 2 w 248"/>
                <a:gd name="T53" fmla="*/ 4 h 88"/>
                <a:gd name="T54" fmla="*/ 2 w 248"/>
                <a:gd name="T55" fmla="*/ 4 h 88"/>
                <a:gd name="T56" fmla="*/ 2 w 248"/>
                <a:gd name="T57" fmla="*/ 3 h 88"/>
                <a:gd name="T58" fmla="*/ 3 w 248"/>
                <a:gd name="T59" fmla="*/ 3 h 88"/>
                <a:gd name="T60" fmla="*/ 3 w 248"/>
                <a:gd name="T61" fmla="*/ 2 h 88"/>
                <a:gd name="T62" fmla="*/ 4 w 248"/>
                <a:gd name="T63" fmla="*/ 2 h 88"/>
                <a:gd name="T64" fmla="*/ 5 w 248"/>
                <a:gd name="T65" fmla="*/ 2 h 88"/>
                <a:gd name="T66" fmla="*/ 5 w 248"/>
                <a:gd name="T67" fmla="*/ 2 h 88"/>
                <a:gd name="T68" fmla="*/ 6 w 248"/>
                <a:gd name="T69" fmla="*/ 2 h 88"/>
                <a:gd name="T70" fmla="*/ 6 w 248"/>
                <a:gd name="T71" fmla="*/ 2 h 88"/>
                <a:gd name="T72" fmla="*/ 7 w 248"/>
                <a:gd name="T73" fmla="*/ 2 h 88"/>
                <a:gd name="T74" fmla="*/ 7 w 248"/>
                <a:gd name="T75" fmla="*/ 2 h 88"/>
                <a:gd name="T76" fmla="*/ 8 w 248"/>
                <a:gd name="T77" fmla="*/ 2 h 88"/>
                <a:gd name="T78" fmla="*/ 8 w 248"/>
                <a:gd name="T79" fmla="*/ 2 h 88"/>
                <a:gd name="T80" fmla="*/ 9 w 248"/>
                <a:gd name="T81" fmla="*/ 2 h 88"/>
                <a:gd name="T82" fmla="*/ 10 w 248"/>
                <a:gd name="T83" fmla="*/ 2 h 88"/>
                <a:gd name="T84" fmla="*/ 11 w 248"/>
                <a:gd name="T85" fmla="*/ 2 h 88"/>
                <a:gd name="T86" fmla="*/ 12 w 248"/>
                <a:gd name="T87" fmla="*/ 2 h 88"/>
                <a:gd name="T88" fmla="*/ 13 w 248"/>
                <a:gd name="T89" fmla="*/ 2 h 88"/>
                <a:gd name="T90" fmla="*/ 14 w 248"/>
                <a:gd name="T91" fmla="*/ 2 h 88"/>
                <a:gd name="T92" fmla="*/ 15 w 248"/>
                <a:gd name="T93" fmla="*/ 2 h 88"/>
                <a:gd name="T94" fmla="*/ 15 w 248"/>
                <a:gd name="T95" fmla="*/ 3 h 88"/>
                <a:gd name="T96" fmla="*/ 16 w 248"/>
                <a:gd name="T97" fmla="*/ 4 h 88"/>
                <a:gd name="T98" fmla="*/ 16 w 248"/>
                <a:gd name="T99" fmla="*/ 4 h 88"/>
                <a:gd name="T100" fmla="*/ 16 w 248"/>
                <a:gd name="T101" fmla="*/ 4 h 88"/>
                <a:gd name="T102" fmla="*/ 16 w 248"/>
                <a:gd name="T103" fmla="*/ 4 h 88"/>
                <a:gd name="T104" fmla="*/ 16 w 248"/>
                <a:gd name="T105" fmla="*/ 4 h 88"/>
                <a:gd name="T106" fmla="*/ 16 w 248"/>
                <a:gd name="T107" fmla="*/ 4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88"/>
                <a:gd name="T164" fmla="*/ 248 w 248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88">
                  <a:moveTo>
                    <a:pt x="248" y="62"/>
                  </a:moveTo>
                  <a:lnTo>
                    <a:pt x="246" y="36"/>
                  </a:lnTo>
                  <a:lnTo>
                    <a:pt x="237" y="19"/>
                  </a:lnTo>
                  <a:lnTo>
                    <a:pt x="223" y="9"/>
                  </a:lnTo>
                  <a:lnTo>
                    <a:pt x="205" y="3"/>
                  </a:lnTo>
                  <a:lnTo>
                    <a:pt x="184" y="2"/>
                  </a:lnTo>
                  <a:lnTo>
                    <a:pt x="162" y="2"/>
                  </a:lnTo>
                  <a:lnTo>
                    <a:pt x="139" y="3"/>
                  </a:lnTo>
                  <a:lnTo>
                    <a:pt x="117" y="3"/>
                  </a:lnTo>
                  <a:lnTo>
                    <a:pt x="104" y="2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1" y="7"/>
                  </a:lnTo>
                  <a:lnTo>
                    <a:pt x="29" y="13"/>
                  </a:lnTo>
                  <a:lnTo>
                    <a:pt x="17" y="26"/>
                  </a:lnTo>
                  <a:lnTo>
                    <a:pt x="9" y="44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5" y="88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6" y="50"/>
                  </a:lnTo>
                  <a:lnTo>
                    <a:pt x="30" y="41"/>
                  </a:lnTo>
                  <a:lnTo>
                    <a:pt x="36" y="33"/>
                  </a:lnTo>
                  <a:lnTo>
                    <a:pt x="43" y="26"/>
                  </a:lnTo>
                  <a:lnTo>
                    <a:pt x="55" y="22"/>
                  </a:lnTo>
                  <a:lnTo>
                    <a:pt x="70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93" y="24"/>
                  </a:lnTo>
                  <a:lnTo>
                    <a:pt x="100" y="25"/>
                  </a:lnTo>
                  <a:lnTo>
                    <a:pt x="108" y="26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9" y="28"/>
                  </a:lnTo>
                  <a:lnTo>
                    <a:pt x="147" y="28"/>
                  </a:lnTo>
                  <a:lnTo>
                    <a:pt x="165" y="26"/>
                  </a:lnTo>
                  <a:lnTo>
                    <a:pt x="184" y="22"/>
                  </a:lnTo>
                  <a:lnTo>
                    <a:pt x="201" y="21"/>
                  </a:lnTo>
                  <a:lnTo>
                    <a:pt x="216" y="24"/>
                  </a:lnTo>
                  <a:lnTo>
                    <a:pt x="230" y="30"/>
                  </a:lnTo>
                  <a:lnTo>
                    <a:pt x="239" y="42"/>
                  </a:lnTo>
                  <a:lnTo>
                    <a:pt x="245" y="63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8" y="63"/>
                  </a:lnTo>
                  <a:lnTo>
                    <a:pt x="24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3" name="Freeform 118"/>
            <p:cNvSpPr>
              <a:spLocks/>
            </p:cNvSpPr>
            <p:nvPr/>
          </p:nvSpPr>
          <p:spPr bwMode="auto">
            <a:xfrm>
              <a:off x="3687" y="2403"/>
              <a:ext cx="110" cy="31"/>
            </a:xfrm>
            <a:custGeom>
              <a:avLst/>
              <a:gdLst>
                <a:gd name="T0" fmla="*/ 14 w 220"/>
                <a:gd name="T1" fmla="*/ 2 h 63"/>
                <a:gd name="T2" fmla="*/ 14 w 220"/>
                <a:gd name="T3" fmla="*/ 1 h 63"/>
                <a:gd name="T4" fmla="*/ 14 w 220"/>
                <a:gd name="T5" fmla="*/ 1 h 63"/>
                <a:gd name="T6" fmla="*/ 13 w 220"/>
                <a:gd name="T7" fmla="*/ 0 h 63"/>
                <a:gd name="T8" fmla="*/ 13 w 220"/>
                <a:gd name="T9" fmla="*/ 0 h 63"/>
                <a:gd name="T10" fmla="*/ 12 w 220"/>
                <a:gd name="T11" fmla="*/ 0 h 63"/>
                <a:gd name="T12" fmla="*/ 12 w 220"/>
                <a:gd name="T13" fmla="*/ 0 h 63"/>
                <a:gd name="T14" fmla="*/ 12 w 220"/>
                <a:gd name="T15" fmla="*/ 0 h 63"/>
                <a:gd name="T16" fmla="*/ 11 w 220"/>
                <a:gd name="T17" fmla="*/ 0 h 63"/>
                <a:gd name="T18" fmla="*/ 11 w 220"/>
                <a:gd name="T19" fmla="*/ 0 h 63"/>
                <a:gd name="T20" fmla="*/ 11 w 220"/>
                <a:gd name="T21" fmla="*/ 0 h 63"/>
                <a:gd name="T22" fmla="*/ 10 w 220"/>
                <a:gd name="T23" fmla="*/ 0 h 63"/>
                <a:gd name="T24" fmla="*/ 10 w 220"/>
                <a:gd name="T25" fmla="*/ 0 h 63"/>
                <a:gd name="T26" fmla="*/ 9 w 220"/>
                <a:gd name="T27" fmla="*/ 0 h 63"/>
                <a:gd name="T28" fmla="*/ 9 w 220"/>
                <a:gd name="T29" fmla="*/ 0 h 63"/>
                <a:gd name="T30" fmla="*/ 8 w 220"/>
                <a:gd name="T31" fmla="*/ 0 h 63"/>
                <a:gd name="T32" fmla="*/ 8 w 220"/>
                <a:gd name="T33" fmla="*/ 0 h 63"/>
                <a:gd name="T34" fmla="*/ 7 w 220"/>
                <a:gd name="T35" fmla="*/ 0 h 63"/>
                <a:gd name="T36" fmla="*/ 7 w 220"/>
                <a:gd name="T37" fmla="*/ 0 h 63"/>
                <a:gd name="T38" fmla="*/ 6 w 220"/>
                <a:gd name="T39" fmla="*/ 0 h 63"/>
                <a:gd name="T40" fmla="*/ 6 w 220"/>
                <a:gd name="T41" fmla="*/ 0 h 63"/>
                <a:gd name="T42" fmla="*/ 5 w 220"/>
                <a:gd name="T43" fmla="*/ 0 h 63"/>
                <a:gd name="T44" fmla="*/ 4 w 220"/>
                <a:gd name="T45" fmla="*/ 0 h 63"/>
                <a:gd name="T46" fmla="*/ 3 w 220"/>
                <a:gd name="T47" fmla="*/ 0 h 63"/>
                <a:gd name="T48" fmla="*/ 2 w 220"/>
                <a:gd name="T49" fmla="*/ 0 h 63"/>
                <a:gd name="T50" fmla="*/ 1 w 220"/>
                <a:gd name="T51" fmla="*/ 1 h 63"/>
                <a:gd name="T52" fmla="*/ 1 w 220"/>
                <a:gd name="T53" fmla="*/ 1 h 63"/>
                <a:gd name="T54" fmla="*/ 1 w 220"/>
                <a:gd name="T55" fmla="*/ 2 h 63"/>
                <a:gd name="T56" fmla="*/ 0 w 220"/>
                <a:gd name="T57" fmla="*/ 3 h 63"/>
                <a:gd name="T58" fmla="*/ 1 w 220"/>
                <a:gd name="T59" fmla="*/ 3 h 63"/>
                <a:gd name="T60" fmla="*/ 1 w 220"/>
                <a:gd name="T61" fmla="*/ 3 h 63"/>
                <a:gd name="T62" fmla="*/ 1 w 220"/>
                <a:gd name="T63" fmla="*/ 3 h 63"/>
                <a:gd name="T64" fmla="*/ 1 w 220"/>
                <a:gd name="T65" fmla="*/ 3 h 63"/>
                <a:gd name="T66" fmla="*/ 1 w 220"/>
                <a:gd name="T67" fmla="*/ 2 h 63"/>
                <a:gd name="T68" fmla="*/ 2 w 220"/>
                <a:gd name="T69" fmla="*/ 2 h 63"/>
                <a:gd name="T70" fmla="*/ 3 w 220"/>
                <a:gd name="T71" fmla="*/ 1 h 63"/>
                <a:gd name="T72" fmla="*/ 4 w 220"/>
                <a:gd name="T73" fmla="*/ 1 h 63"/>
                <a:gd name="T74" fmla="*/ 5 w 220"/>
                <a:gd name="T75" fmla="*/ 1 h 63"/>
                <a:gd name="T76" fmla="*/ 6 w 220"/>
                <a:gd name="T77" fmla="*/ 1 h 63"/>
                <a:gd name="T78" fmla="*/ 7 w 220"/>
                <a:gd name="T79" fmla="*/ 1 h 63"/>
                <a:gd name="T80" fmla="*/ 8 w 220"/>
                <a:gd name="T81" fmla="*/ 1 h 63"/>
                <a:gd name="T82" fmla="*/ 9 w 220"/>
                <a:gd name="T83" fmla="*/ 1 h 63"/>
                <a:gd name="T84" fmla="*/ 10 w 220"/>
                <a:gd name="T85" fmla="*/ 1 h 63"/>
                <a:gd name="T86" fmla="*/ 11 w 220"/>
                <a:gd name="T87" fmla="*/ 0 h 63"/>
                <a:gd name="T88" fmla="*/ 12 w 220"/>
                <a:gd name="T89" fmla="*/ 0 h 63"/>
                <a:gd name="T90" fmla="*/ 12 w 220"/>
                <a:gd name="T91" fmla="*/ 0 h 63"/>
                <a:gd name="T92" fmla="*/ 13 w 220"/>
                <a:gd name="T93" fmla="*/ 1 h 63"/>
                <a:gd name="T94" fmla="*/ 14 w 220"/>
                <a:gd name="T95" fmla="*/ 1 h 63"/>
                <a:gd name="T96" fmla="*/ 14 w 220"/>
                <a:gd name="T97" fmla="*/ 2 h 63"/>
                <a:gd name="T98" fmla="*/ 14 w 220"/>
                <a:gd name="T99" fmla="*/ 2 h 63"/>
                <a:gd name="T100" fmla="*/ 14 w 220"/>
                <a:gd name="T101" fmla="*/ 2 h 63"/>
                <a:gd name="T102" fmla="*/ 14 w 220"/>
                <a:gd name="T103" fmla="*/ 2 h 63"/>
                <a:gd name="T104" fmla="*/ 14 w 220"/>
                <a:gd name="T105" fmla="*/ 2 h 63"/>
                <a:gd name="T106" fmla="*/ 14 w 220"/>
                <a:gd name="T107" fmla="*/ 2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63"/>
                <a:gd name="T164" fmla="*/ 220 w 22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63">
                  <a:moveTo>
                    <a:pt x="220" y="39"/>
                  </a:moveTo>
                  <a:lnTo>
                    <a:pt x="219" y="27"/>
                  </a:lnTo>
                  <a:lnTo>
                    <a:pt x="214" y="17"/>
                  </a:lnTo>
                  <a:lnTo>
                    <a:pt x="207" y="10"/>
                  </a:lnTo>
                  <a:lnTo>
                    <a:pt x="197" y="5"/>
                  </a:lnTo>
                  <a:lnTo>
                    <a:pt x="191" y="2"/>
                  </a:lnTo>
                  <a:lnTo>
                    <a:pt x="186" y="1"/>
                  </a:lnTo>
                  <a:lnTo>
                    <a:pt x="180" y="1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1" y="1"/>
                  </a:lnTo>
                  <a:lnTo>
                    <a:pt x="143" y="1"/>
                  </a:lnTo>
                  <a:lnTo>
                    <a:pt x="134" y="1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8" y="2"/>
                  </a:lnTo>
                  <a:lnTo>
                    <a:pt x="53" y="5"/>
                  </a:lnTo>
                  <a:lnTo>
                    <a:pt x="38" y="8"/>
                  </a:lnTo>
                  <a:lnTo>
                    <a:pt x="25" y="14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1" y="45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15" y="44"/>
                  </a:lnTo>
                  <a:lnTo>
                    <a:pt x="25" y="32"/>
                  </a:lnTo>
                  <a:lnTo>
                    <a:pt x="39" y="25"/>
                  </a:lnTo>
                  <a:lnTo>
                    <a:pt x="55" y="20"/>
                  </a:lnTo>
                  <a:lnTo>
                    <a:pt x="73" y="17"/>
                  </a:lnTo>
                  <a:lnTo>
                    <a:pt x="90" y="16"/>
                  </a:lnTo>
                  <a:lnTo>
                    <a:pt x="106" y="16"/>
                  </a:lnTo>
                  <a:lnTo>
                    <a:pt x="121" y="17"/>
                  </a:lnTo>
                  <a:lnTo>
                    <a:pt x="134" y="17"/>
                  </a:lnTo>
                  <a:lnTo>
                    <a:pt x="148" y="16"/>
                  </a:lnTo>
                  <a:lnTo>
                    <a:pt x="163" y="14"/>
                  </a:lnTo>
                  <a:lnTo>
                    <a:pt x="178" y="13"/>
                  </a:lnTo>
                  <a:lnTo>
                    <a:pt x="191" y="13"/>
                  </a:lnTo>
                  <a:lnTo>
                    <a:pt x="204" y="17"/>
                  </a:lnTo>
                  <a:lnTo>
                    <a:pt x="212" y="25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9" y="42"/>
                  </a:lnTo>
                  <a:lnTo>
                    <a:pt x="220" y="40"/>
                  </a:lnTo>
                  <a:lnTo>
                    <a:pt x="2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4" name="Freeform 119"/>
            <p:cNvSpPr>
              <a:spLocks/>
            </p:cNvSpPr>
            <p:nvPr/>
          </p:nvSpPr>
          <p:spPr bwMode="auto">
            <a:xfrm>
              <a:off x="3700" y="2440"/>
              <a:ext cx="80" cy="56"/>
            </a:xfrm>
            <a:custGeom>
              <a:avLst/>
              <a:gdLst>
                <a:gd name="T0" fmla="*/ 9 w 162"/>
                <a:gd name="T1" fmla="*/ 0 h 113"/>
                <a:gd name="T2" fmla="*/ 8 w 162"/>
                <a:gd name="T3" fmla="*/ 0 h 113"/>
                <a:gd name="T4" fmla="*/ 7 w 162"/>
                <a:gd name="T5" fmla="*/ 0 h 113"/>
                <a:gd name="T6" fmla="*/ 6 w 162"/>
                <a:gd name="T7" fmla="*/ 0 h 113"/>
                <a:gd name="T8" fmla="*/ 5 w 162"/>
                <a:gd name="T9" fmla="*/ 0 h 113"/>
                <a:gd name="T10" fmla="*/ 4 w 162"/>
                <a:gd name="T11" fmla="*/ 0 h 113"/>
                <a:gd name="T12" fmla="*/ 2 w 162"/>
                <a:gd name="T13" fmla="*/ 0 h 113"/>
                <a:gd name="T14" fmla="*/ 1 w 162"/>
                <a:gd name="T15" fmla="*/ 0 h 113"/>
                <a:gd name="T16" fmla="*/ 0 w 162"/>
                <a:gd name="T17" fmla="*/ 1 h 113"/>
                <a:gd name="T18" fmla="*/ 0 w 162"/>
                <a:gd name="T19" fmla="*/ 3 h 113"/>
                <a:gd name="T20" fmla="*/ 1 w 162"/>
                <a:gd name="T21" fmla="*/ 4 h 113"/>
                <a:gd name="T22" fmla="*/ 2 w 162"/>
                <a:gd name="T23" fmla="*/ 5 h 113"/>
                <a:gd name="T24" fmla="*/ 4 w 162"/>
                <a:gd name="T25" fmla="*/ 6 h 113"/>
                <a:gd name="T26" fmla="*/ 5 w 162"/>
                <a:gd name="T27" fmla="*/ 6 h 113"/>
                <a:gd name="T28" fmla="*/ 6 w 162"/>
                <a:gd name="T29" fmla="*/ 7 h 113"/>
                <a:gd name="T30" fmla="*/ 7 w 162"/>
                <a:gd name="T31" fmla="*/ 6 h 113"/>
                <a:gd name="T32" fmla="*/ 6 w 162"/>
                <a:gd name="T33" fmla="*/ 6 h 113"/>
                <a:gd name="T34" fmla="*/ 5 w 162"/>
                <a:gd name="T35" fmla="*/ 5 h 113"/>
                <a:gd name="T36" fmla="*/ 4 w 162"/>
                <a:gd name="T37" fmla="*/ 5 h 113"/>
                <a:gd name="T38" fmla="*/ 4 w 162"/>
                <a:gd name="T39" fmla="*/ 4 h 113"/>
                <a:gd name="T40" fmla="*/ 3 w 162"/>
                <a:gd name="T41" fmla="*/ 4 h 113"/>
                <a:gd name="T42" fmla="*/ 2 w 162"/>
                <a:gd name="T43" fmla="*/ 4 h 113"/>
                <a:gd name="T44" fmla="*/ 2 w 162"/>
                <a:gd name="T45" fmla="*/ 3 h 113"/>
                <a:gd name="T46" fmla="*/ 2 w 162"/>
                <a:gd name="T47" fmla="*/ 3 h 113"/>
                <a:gd name="T48" fmla="*/ 1 w 162"/>
                <a:gd name="T49" fmla="*/ 2 h 113"/>
                <a:gd name="T50" fmla="*/ 2 w 162"/>
                <a:gd name="T51" fmla="*/ 1 h 113"/>
                <a:gd name="T52" fmla="*/ 3 w 162"/>
                <a:gd name="T53" fmla="*/ 1 h 113"/>
                <a:gd name="T54" fmla="*/ 4 w 162"/>
                <a:gd name="T55" fmla="*/ 1 h 113"/>
                <a:gd name="T56" fmla="*/ 5 w 162"/>
                <a:gd name="T57" fmla="*/ 1 h 113"/>
                <a:gd name="T58" fmla="*/ 6 w 162"/>
                <a:gd name="T59" fmla="*/ 1 h 113"/>
                <a:gd name="T60" fmla="*/ 7 w 162"/>
                <a:gd name="T61" fmla="*/ 1 h 113"/>
                <a:gd name="T62" fmla="*/ 8 w 162"/>
                <a:gd name="T63" fmla="*/ 0 h 113"/>
                <a:gd name="T64" fmla="*/ 8 w 162"/>
                <a:gd name="T65" fmla="*/ 0 h 113"/>
                <a:gd name="T66" fmla="*/ 9 w 162"/>
                <a:gd name="T67" fmla="*/ 1 h 113"/>
                <a:gd name="T68" fmla="*/ 10 w 162"/>
                <a:gd name="T69" fmla="*/ 1 h 113"/>
                <a:gd name="T70" fmla="*/ 10 w 162"/>
                <a:gd name="T71" fmla="*/ 1 h 113"/>
                <a:gd name="T72" fmla="*/ 10 w 162"/>
                <a:gd name="T73" fmla="*/ 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13"/>
                <a:gd name="T113" fmla="*/ 162 w 162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13">
                  <a:moveTo>
                    <a:pt x="162" y="20"/>
                  </a:moveTo>
                  <a:lnTo>
                    <a:pt x="156" y="14"/>
                  </a:lnTo>
                  <a:lnTo>
                    <a:pt x="150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6" y="3"/>
                  </a:lnTo>
                  <a:lnTo>
                    <a:pt x="117" y="3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7" y="28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9" y="70"/>
                  </a:lnTo>
                  <a:lnTo>
                    <a:pt x="19" y="77"/>
                  </a:lnTo>
                  <a:lnTo>
                    <a:pt x="30" y="84"/>
                  </a:lnTo>
                  <a:lnTo>
                    <a:pt x="43" y="90"/>
                  </a:lnTo>
                  <a:lnTo>
                    <a:pt x="56" y="96"/>
                  </a:lnTo>
                  <a:lnTo>
                    <a:pt x="68" y="100"/>
                  </a:lnTo>
                  <a:lnTo>
                    <a:pt x="81" y="105"/>
                  </a:lnTo>
                  <a:lnTo>
                    <a:pt x="94" y="109"/>
                  </a:lnTo>
                  <a:lnTo>
                    <a:pt x="105" y="113"/>
                  </a:lnTo>
                  <a:lnTo>
                    <a:pt x="109" y="113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2" y="104"/>
                  </a:lnTo>
                  <a:lnTo>
                    <a:pt x="105" y="99"/>
                  </a:lnTo>
                  <a:lnTo>
                    <a:pt x="100" y="96"/>
                  </a:lnTo>
                  <a:lnTo>
                    <a:pt x="93" y="91"/>
                  </a:lnTo>
                  <a:lnTo>
                    <a:pt x="86" y="88"/>
                  </a:lnTo>
                  <a:lnTo>
                    <a:pt x="79" y="84"/>
                  </a:lnTo>
                  <a:lnTo>
                    <a:pt x="72" y="81"/>
                  </a:lnTo>
                  <a:lnTo>
                    <a:pt x="65" y="76"/>
                  </a:lnTo>
                  <a:lnTo>
                    <a:pt x="58" y="73"/>
                  </a:lnTo>
                  <a:lnTo>
                    <a:pt x="53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7" y="40"/>
                  </a:lnTo>
                  <a:lnTo>
                    <a:pt x="28" y="28"/>
                  </a:lnTo>
                  <a:lnTo>
                    <a:pt x="37" y="21"/>
                  </a:lnTo>
                  <a:lnTo>
                    <a:pt x="53" y="18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3" y="18"/>
                  </a:lnTo>
                  <a:lnTo>
                    <a:pt x="110" y="17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9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5" name="Freeform 120"/>
            <p:cNvSpPr>
              <a:spLocks/>
            </p:cNvSpPr>
            <p:nvPr/>
          </p:nvSpPr>
          <p:spPr bwMode="auto">
            <a:xfrm>
              <a:off x="3736" y="2468"/>
              <a:ext cx="31" cy="16"/>
            </a:xfrm>
            <a:custGeom>
              <a:avLst/>
              <a:gdLst>
                <a:gd name="T0" fmla="*/ 0 w 62"/>
                <a:gd name="T1" fmla="*/ 0 h 33"/>
                <a:gd name="T2" fmla="*/ 1 w 62"/>
                <a:gd name="T3" fmla="*/ 0 h 33"/>
                <a:gd name="T4" fmla="*/ 1 w 62"/>
                <a:gd name="T5" fmla="*/ 1 h 33"/>
                <a:gd name="T6" fmla="*/ 1 w 62"/>
                <a:gd name="T7" fmla="*/ 1 h 33"/>
                <a:gd name="T8" fmla="*/ 2 w 62"/>
                <a:gd name="T9" fmla="*/ 2 h 33"/>
                <a:gd name="T10" fmla="*/ 2 w 62"/>
                <a:gd name="T11" fmla="*/ 2 h 33"/>
                <a:gd name="T12" fmla="*/ 2 w 62"/>
                <a:gd name="T13" fmla="*/ 2 h 33"/>
                <a:gd name="T14" fmla="*/ 3 w 62"/>
                <a:gd name="T15" fmla="*/ 2 h 33"/>
                <a:gd name="T16" fmla="*/ 3 w 62"/>
                <a:gd name="T17" fmla="*/ 2 h 33"/>
                <a:gd name="T18" fmla="*/ 3 w 62"/>
                <a:gd name="T19" fmla="*/ 2 h 33"/>
                <a:gd name="T20" fmla="*/ 4 w 62"/>
                <a:gd name="T21" fmla="*/ 1 h 33"/>
                <a:gd name="T22" fmla="*/ 4 w 62"/>
                <a:gd name="T23" fmla="*/ 1 h 33"/>
                <a:gd name="T24" fmla="*/ 4 w 62"/>
                <a:gd name="T25" fmla="*/ 1 h 33"/>
                <a:gd name="T26" fmla="*/ 4 w 62"/>
                <a:gd name="T27" fmla="*/ 1 h 33"/>
                <a:gd name="T28" fmla="*/ 4 w 62"/>
                <a:gd name="T29" fmla="*/ 1 h 33"/>
                <a:gd name="T30" fmla="*/ 4 w 62"/>
                <a:gd name="T31" fmla="*/ 0 h 33"/>
                <a:gd name="T32" fmla="*/ 4 w 62"/>
                <a:gd name="T33" fmla="*/ 0 h 33"/>
                <a:gd name="T34" fmla="*/ 4 w 62"/>
                <a:gd name="T35" fmla="*/ 0 h 33"/>
                <a:gd name="T36" fmla="*/ 3 w 62"/>
                <a:gd name="T37" fmla="*/ 0 h 33"/>
                <a:gd name="T38" fmla="*/ 3 w 62"/>
                <a:gd name="T39" fmla="*/ 0 h 33"/>
                <a:gd name="T40" fmla="*/ 2 w 62"/>
                <a:gd name="T41" fmla="*/ 0 h 33"/>
                <a:gd name="T42" fmla="*/ 2 w 62"/>
                <a:gd name="T43" fmla="*/ 0 h 33"/>
                <a:gd name="T44" fmla="*/ 1 w 62"/>
                <a:gd name="T45" fmla="*/ 0 h 33"/>
                <a:gd name="T46" fmla="*/ 1 w 62"/>
                <a:gd name="T47" fmla="*/ 0 h 33"/>
                <a:gd name="T48" fmla="*/ 1 w 62"/>
                <a:gd name="T49" fmla="*/ 0 h 33"/>
                <a:gd name="T50" fmla="*/ 1 w 62"/>
                <a:gd name="T51" fmla="*/ 0 h 33"/>
                <a:gd name="T52" fmla="*/ 1 w 62"/>
                <a:gd name="T53" fmla="*/ 0 h 33"/>
                <a:gd name="T54" fmla="*/ 0 w 62"/>
                <a:gd name="T55" fmla="*/ 0 h 33"/>
                <a:gd name="T56" fmla="*/ 0 w 62"/>
                <a:gd name="T57" fmla="*/ 0 h 33"/>
                <a:gd name="T58" fmla="*/ 0 w 6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33"/>
                <a:gd name="T92" fmla="*/ 62 w 6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33">
                  <a:moveTo>
                    <a:pt x="0" y="3"/>
                  </a:moveTo>
                  <a:lnTo>
                    <a:pt x="2" y="12"/>
                  </a:lnTo>
                  <a:lnTo>
                    <a:pt x="6" y="20"/>
                  </a:lnTo>
                  <a:lnTo>
                    <a:pt x="12" y="27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5" y="32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1" y="13"/>
                  </a:lnTo>
                  <a:lnTo>
                    <a:pt x="44" y="14"/>
                  </a:lnTo>
                  <a:lnTo>
                    <a:pt x="37" y="15"/>
                  </a:lnTo>
                  <a:lnTo>
                    <a:pt x="29" y="15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6" name="Freeform 121"/>
            <p:cNvSpPr>
              <a:spLocks/>
            </p:cNvSpPr>
            <p:nvPr/>
          </p:nvSpPr>
          <p:spPr bwMode="auto">
            <a:xfrm>
              <a:off x="3749" y="2476"/>
              <a:ext cx="31" cy="45"/>
            </a:xfrm>
            <a:custGeom>
              <a:avLst/>
              <a:gdLst>
                <a:gd name="T0" fmla="*/ 1 w 61"/>
                <a:gd name="T1" fmla="*/ 1 h 90"/>
                <a:gd name="T2" fmla="*/ 1 w 61"/>
                <a:gd name="T3" fmla="*/ 2 h 90"/>
                <a:gd name="T4" fmla="*/ 2 w 61"/>
                <a:gd name="T5" fmla="*/ 2 h 90"/>
                <a:gd name="T6" fmla="*/ 2 w 61"/>
                <a:gd name="T7" fmla="*/ 3 h 90"/>
                <a:gd name="T8" fmla="*/ 2 w 61"/>
                <a:gd name="T9" fmla="*/ 3 h 90"/>
                <a:gd name="T10" fmla="*/ 3 w 61"/>
                <a:gd name="T11" fmla="*/ 4 h 90"/>
                <a:gd name="T12" fmla="*/ 3 w 61"/>
                <a:gd name="T13" fmla="*/ 5 h 90"/>
                <a:gd name="T14" fmla="*/ 3 w 61"/>
                <a:gd name="T15" fmla="*/ 5 h 90"/>
                <a:gd name="T16" fmla="*/ 4 w 61"/>
                <a:gd name="T17" fmla="*/ 6 h 90"/>
                <a:gd name="T18" fmla="*/ 4 w 61"/>
                <a:gd name="T19" fmla="*/ 6 h 90"/>
                <a:gd name="T20" fmla="*/ 4 w 61"/>
                <a:gd name="T21" fmla="*/ 6 h 90"/>
                <a:gd name="T22" fmla="*/ 4 w 61"/>
                <a:gd name="T23" fmla="*/ 6 h 90"/>
                <a:gd name="T24" fmla="*/ 4 w 61"/>
                <a:gd name="T25" fmla="*/ 5 h 90"/>
                <a:gd name="T26" fmla="*/ 4 w 61"/>
                <a:gd name="T27" fmla="*/ 5 h 90"/>
                <a:gd name="T28" fmla="*/ 4 w 61"/>
                <a:gd name="T29" fmla="*/ 4 h 90"/>
                <a:gd name="T30" fmla="*/ 3 w 61"/>
                <a:gd name="T31" fmla="*/ 3 h 90"/>
                <a:gd name="T32" fmla="*/ 3 w 61"/>
                <a:gd name="T33" fmla="*/ 3 h 90"/>
                <a:gd name="T34" fmla="*/ 3 w 61"/>
                <a:gd name="T35" fmla="*/ 2 h 90"/>
                <a:gd name="T36" fmla="*/ 2 w 61"/>
                <a:gd name="T37" fmla="*/ 1 h 90"/>
                <a:gd name="T38" fmla="*/ 2 w 61"/>
                <a:gd name="T39" fmla="*/ 1 h 90"/>
                <a:gd name="T40" fmla="*/ 1 w 61"/>
                <a:gd name="T41" fmla="*/ 0 h 90"/>
                <a:gd name="T42" fmla="*/ 1 w 61"/>
                <a:gd name="T43" fmla="*/ 0 h 90"/>
                <a:gd name="T44" fmla="*/ 1 w 61"/>
                <a:gd name="T45" fmla="*/ 1 h 90"/>
                <a:gd name="T46" fmla="*/ 0 w 61"/>
                <a:gd name="T47" fmla="*/ 1 h 90"/>
                <a:gd name="T48" fmla="*/ 1 w 61"/>
                <a:gd name="T49" fmla="*/ 1 h 90"/>
                <a:gd name="T50" fmla="*/ 1 w 61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90"/>
                <a:gd name="T80" fmla="*/ 61 w 61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90">
                  <a:moveTo>
                    <a:pt x="1" y="8"/>
                  </a:moveTo>
                  <a:lnTo>
                    <a:pt x="10" y="17"/>
                  </a:lnTo>
                  <a:lnTo>
                    <a:pt x="17" y="26"/>
                  </a:lnTo>
                  <a:lnTo>
                    <a:pt x="24" y="36"/>
                  </a:lnTo>
                  <a:lnTo>
                    <a:pt x="29" y="47"/>
                  </a:lnTo>
                  <a:lnTo>
                    <a:pt x="34" y="58"/>
                  </a:lnTo>
                  <a:lnTo>
                    <a:pt x="40" y="68"/>
                  </a:lnTo>
                  <a:lnTo>
                    <a:pt x="46" y="7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8" y="87"/>
                  </a:lnTo>
                  <a:lnTo>
                    <a:pt x="61" y="82"/>
                  </a:lnTo>
                  <a:lnTo>
                    <a:pt x="61" y="79"/>
                  </a:lnTo>
                  <a:lnTo>
                    <a:pt x="57" y="67"/>
                  </a:lnTo>
                  <a:lnTo>
                    <a:pt x="53" y="56"/>
                  </a:lnTo>
                  <a:lnTo>
                    <a:pt x="48" y="44"/>
                  </a:lnTo>
                  <a:lnTo>
                    <a:pt x="42" y="33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7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7" name="Freeform 122"/>
            <p:cNvSpPr>
              <a:spLocks/>
            </p:cNvSpPr>
            <p:nvPr/>
          </p:nvSpPr>
          <p:spPr bwMode="auto">
            <a:xfrm>
              <a:off x="3740" y="2332"/>
              <a:ext cx="27" cy="46"/>
            </a:xfrm>
            <a:custGeom>
              <a:avLst/>
              <a:gdLst>
                <a:gd name="T0" fmla="*/ 2 w 54"/>
                <a:gd name="T1" fmla="*/ 1 h 92"/>
                <a:gd name="T2" fmla="*/ 2 w 54"/>
                <a:gd name="T3" fmla="*/ 2 h 92"/>
                <a:gd name="T4" fmla="*/ 2 w 54"/>
                <a:gd name="T5" fmla="*/ 3 h 92"/>
                <a:gd name="T6" fmla="*/ 2 w 54"/>
                <a:gd name="T7" fmla="*/ 3 h 92"/>
                <a:gd name="T8" fmla="*/ 1 w 54"/>
                <a:gd name="T9" fmla="*/ 4 h 92"/>
                <a:gd name="T10" fmla="*/ 1 w 54"/>
                <a:gd name="T11" fmla="*/ 4 h 92"/>
                <a:gd name="T12" fmla="*/ 1 w 54"/>
                <a:gd name="T13" fmla="*/ 5 h 92"/>
                <a:gd name="T14" fmla="*/ 0 w 54"/>
                <a:gd name="T15" fmla="*/ 5 h 92"/>
                <a:gd name="T16" fmla="*/ 0 w 54"/>
                <a:gd name="T17" fmla="*/ 5 h 92"/>
                <a:gd name="T18" fmla="*/ 0 w 54"/>
                <a:gd name="T19" fmla="*/ 6 h 92"/>
                <a:gd name="T20" fmla="*/ 1 w 54"/>
                <a:gd name="T21" fmla="*/ 6 h 92"/>
                <a:gd name="T22" fmla="*/ 1 w 54"/>
                <a:gd name="T23" fmla="*/ 6 h 92"/>
                <a:gd name="T24" fmla="*/ 1 w 54"/>
                <a:gd name="T25" fmla="*/ 6 h 92"/>
                <a:gd name="T26" fmla="*/ 1 w 54"/>
                <a:gd name="T27" fmla="*/ 6 h 92"/>
                <a:gd name="T28" fmla="*/ 2 w 54"/>
                <a:gd name="T29" fmla="*/ 6 h 92"/>
                <a:gd name="T30" fmla="*/ 2 w 54"/>
                <a:gd name="T31" fmla="*/ 6 h 92"/>
                <a:gd name="T32" fmla="*/ 3 w 54"/>
                <a:gd name="T33" fmla="*/ 6 h 92"/>
                <a:gd name="T34" fmla="*/ 4 w 54"/>
                <a:gd name="T35" fmla="*/ 5 h 92"/>
                <a:gd name="T36" fmla="*/ 4 w 54"/>
                <a:gd name="T37" fmla="*/ 3 h 92"/>
                <a:gd name="T38" fmla="*/ 3 w 54"/>
                <a:gd name="T39" fmla="*/ 2 h 92"/>
                <a:gd name="T40" fmla="*/ 3 w 54"/>
                <a:gd name="T41" fmla="*/ 1 h 92"/>
                <a:gd name="T42" fmla="*/ 2 w 54"/>
                <a:gd name="T43" fmla="*/ 0 h 92"/>
                <a:gd name="T44" fmla="*/ 2 w 54"/>
                <a:gd name="T45" fmla="*/ 1 h 92"/>
                <a:gd name="T46" fmla="*/ 2 w 54"/>
                <a:gd name="T47" fmla="*/ 1 h 92"/>
                <a:gd name="T48" fmla="*/ 2 w 54"/>
                <a:gd name="T49" fmla="*/ 1 h 92"/>
                <a:gd name="T50" fmla="*/ 2 w 54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28" y="5"/>
                  </a:moveTo>
                  <a:lnTo>
                    <a:pt x="29" y="19"/>
                  </a:lnTo>
                  <a:lnTo>
                    <a:pt x="28" y="33"/>
                  </a:lnTo>
                  <a:lnTo>
                    <a:pt x="23" y="46"/>
                  </a:lnTo>
                  <a:lnTo>
                    <a:pt x="14" y="55"/>
                  </a:lnTo>
                  <a:lnTo>
                    <a:pt x="8" y="59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12" y="91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4" y="85"/>
                  </a:lnTo>
                  <a:lnTo>
                    <a:pt x="50" y="66"/>
                  </a:lnTo>
                  <a:lnTo>
                    <a:pt x="54" y="43"/>
                  </a:lnTo>
                  <a:lnTo>
                    <a:pt x="48" y="2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8" name="Freeform 123"/>
            <p:cNvSpPr>
              <a:spLocks/>
            </p:cNvSpPr>
            <p:nvPr/>
          </p:nvSpPr>
          <p:spPr bwMode="auto">
            <a:xfrm>
              <a:off x="3600" y="2220"/>
              <a:ext cx="12" cy="14"/>
            </a:xfrm>
            <a:custGeom>
              <a:avLst/>
              <a:gdLst>
                <a:gd name="T0" fmla="*/ 1 w 25"/>
                <a:gd name="T1" fmla="*/ 1 h 28"/>
                <a:gd name="T2" fmla="*/ 1 w 25"/>
                <a:gd name="T3" fmla="*/ 1 h 28"/>
                <a:gd name="T4" fmla="*/ 0 w 25"/>
                <a:gd name="T5" fmla="*/ 1 h 28"/>
                <a:gd name="T6" fmla="*/ 0 w 25"/>
                <a:gd name="T7" fmla="*/ 1 h 28"/>
                <a:gd name="T8" fmla="*/ 0 w 25"/>
                <a:gd name="T9" fmla="*/ 2 h 28"/>
                <a:gd name="T10" fmla="*/ 0 w 25"/>
                <a:gd name="T11" fmla="*/ 2 h 28"/>
                <a:gd name="T12" fmla="*/ 0 w 25"/>
                <a:gd name="T13" fmla="*/ 2 h 28"/>
                <a:gd name="T14" fmla="*/ 0 w 25"/>
                <a:gd name="T15" fmla="*/ 2 h 28"/>
                <a:gd name="T16" fmla="*/ 0 w 25"/>
                <a:gd name="T17" fmla="*/ 2 h 28"/>
                <a:gd name="T18" fmla="*/ 0 w 25"/>
                <a:gd name="T19" fmla="*/ 2 h 28"/>
                <a:gd name="T20" fmla="*/ 1 w 25"/>
                <a:gd name="T21" fmla="*/ 2 h 28"/>
                <a:gd name="T22" fmla="*/ 1 w 25"/>
                <a:gd name="T23" fmla="*/ 1 h 28"/>
                <a:gd name="T24" fmla="*/ 1 w 25"/>
                <a:gd name="T25" fmla="*/ 1 h 28"/>
                <a:gd name="T26" fmla="*/ 1 w 25"/>
                <a:gd name="T27" fmla="*/ 1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1 h 28"/>
                <a:gd name="T34" fmla="*/ 1 w 25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1" y="2"/>
                  </a:moveTo>
                  <a:lnTo>
                    <a:pt x="16" y="7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19" name="Freeform 124"/>
            <p:cNvSpPr>
              <a:spLocks/>
            </p:cNvSpPr>
            <p:nvPr/>
          </p:nvSpPr>
          <p:spPr bwMode="auto">
            <a:xfrm>
              <a:off x="3610" y="223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1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1" y="1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0" name="Freeform 125"/>
            <p:cNvSpPr>
              <a:spLocks/>
            </p:cNvSpPr>
            <p:nvPr/>
          </p:nvSpPr>
          <p:spPr bwMode="auto">
            <a:xfrm>
              <a:off x="3619" y="2241"/>
              <a:ext cx="13" cy="14"/>
            </a:xfrm>
            <a:custGeom>
              <a:avLst/>
              <a:gdLst>
                <a:gd name="T0" fmla="*/ 2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2 h 28"/>
                <a:gd name="T10" fmla="*/ 0 w 26"/>
                <a:gd name="T11" fmla="*/ 2 h 28"/>
                <a:gd name="T12" fmla="*/ 1 w 26"/>
                <a:gd name="T13" fmla="*/ 2 h 28"/>
                <a:gd name="T14" fmla="*/ 1 w 26"/>
                <a:gd name="T15" fmla="*/ 2 h 28"/>
                <a:gd name="T16" fmla="*/ 1 w 26"/>
                <a:gd name="T17" fmla="*/ 2 h 28"/>
                <a:gd name="T18" fmla="*/ 1 w 26"/>
                <a:gd name="T19" fmla="*/ 2 h 28"/>
                <a:gd name="T20" fmla="*/ 2 w 26"/>
                <a:gd name="T21" fmla="*/ 2 h 28"/>
                <a:gd name="T22" fmla="*/ 2 w 26"/>
                <a:gd name="T23" fmla="*/ 1 h 28"/>
                <a:gd name="T24" fmla="*/ 2 w 26"/>
                <a:gd name="T25" fmla="*/ 1 h 28"/>
                <a:gd name="T26" fmla="*/ 2 w 26"/>
                <a:gd name="T27" fmla="*/ 0 h 28"/>
                <a:gd name="T28" fmla="*/ 2 w 26"/>
                <a:gd name="T29" fmla="*/ 0 h 28"/>
                <a:gd name="T30" fmla="*/ 2 w 26"/>
                <a:gd name="T31" fmla="*/ 0 h 28"/>
                <a:gd name="T32" fmla="*/ 2 w 26"/>
                <a:gd name="T33" fmla="*/ 1 h 28"/>
                <a:gd name="T34" fmla="*/ 2 w 26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2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1" name="Freeform 126"/>
            <p:cNvSpPr>
              <a:spLocks/>
            </p:cNvSpPr>
            <p:nvPr/>
          </p:nvSpPr>
          <p:spPr bwMode="auto">
            <a:xfrm>
              <a:off x="3629" y="2251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1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0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19" y="1"/>
                  </a:move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1" y="9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2" name="Freeform 127"/>
            <p:cNvSpPr>
              <a:spLocks/>
            </p:cNvSpPr>
            <p:nvPr/>
          </p:nvSpPr>
          <p:spPr bwMode="auto">
            <a:xfrm>
              <a:off x="3627" y="2258"/>
              <a:ext cx="23" cy="25"/>
            </a:xfrm>
            <a:custGeom>
              <a:avLst/>
              <a:gdLst>
                <a:gd name="T0" fmla="*/ 0 w 47"/>
                <a:gd name="T1" fmla="*/ 3 h 51"/>
                <a:gd name="T2" fmla="*/ 0 w 47"/>
                <a:gd name="T3" fmla="*/ 2 h 51"/>
                <a:gd name="T4" fmla="*/ 1 w 47"/>
                <a:gd name="T5" fmla="*/ 2 h 51"/>
                <a:gd name="T6" fmla="*/ 1 w 47"/>
                <a:gd name="T7" fmla="*/ 2 h 51"/>
                <a:gd name="T8" fmla="*/ 1 w 47"/>
                <a:gd name="T9" fmla="*/ 2 h 51"/>
                <a:gd name="T10" fmla="*/ 2 w 47"/>
                <a:gd name="T11" fmla="*/ 1 h 51"/>
                <a:gd name="T12" fmla="*/ 2 w 47"/>
                <a:gd name="T13" fmla="*/ 1 h 51"/>
                <a:gd name="T14" fmla="*/ 2 w 47"/>
                <a:gd name="T15" fmla="*/ 0 h 51"/>
                <a:gd name="T16" fmla="*/ 2 w 47"/>
                <a:gd name="T17" fmla="*/ 0 h 51"/>
                <a:gd name="T18" fmla="*/ 2 w 47"/>
                <a:gd name="T19" fmla="*/ 0 h 51"/>
                <a:gd name="T20" fmla="*/ 2 w 47"/>
                <a:gd name="T21" fmla="*/ 0 h 51"/>
                <a:gd name="T22" fmla="*/ 2 w 47"/>
                <a:gd name="T23" fmla="*/ 0 h 51"/>
                <a:gd name="T24" fmla="*/ 2 w 47"/>
                <a:gd name="T25" fmla="*/ 0 h 51"/>
                <a:gd name="T26" fmla="*/ 2 w 47"/>
                <a:gd name="T27" fmla="*/ 0 h 51"/>
                <a:gd name="T28" fmla="*/ 2 w 47"/>
                <a:gd name="T29" fmla="*/ 0 h 51"/>
                <a:gd name="T30" fmla="*/ 1 w 47"/>
                <a:gd name="T31" fmla="*/ 1 h 51"/>
                <a:gd name="T32" fmla="*/ 1 w 47"/>
                <a:gd name="T33" fmla="*/ 1 h 51"/>
                <a:gd name="T34" fmla="*/ 1 w 47"/>
                <a:gd name="T35" fmla="*/ 2 h 51"/>
                <a:gd name="T36" fmla="*/ 0 w 47"/>
                <a:gd name="T37" fmla="*/ 2 h 51"/>
                <a:gd name="T38" fmla="*/ 0 w 47"/>
                <a:gd name="T39" fmla="*/ 2 h 51"/>
                <a:gd name="T40" fmla="*/ 0 w 47"/>
                <a:gd name="T41" fmla="*/ 2 h 51"/>
                <a:gd name="T42" fmla="*/ 0 w 47"/>
                <a:gd name="T43" fmla="*/ 3 h 51"/>
                <a:gd name="T44" fmla="*/ 0 w 47"/>
                <a:gd name="T45" fmla="*/ 3 h 51"/>
                <a:gd name="T46" fmla="*/ 0 w 47"/>
                <a:gd name="T47" fmla="*/ 3 h 51"/>
                <a:gd name="T48" fmla="*/ 0 w 47"/>
                <a:gd name="T49" fmla="*/ 3 h 51"/>
                <a:gd name="T50" fmla="*/ 0 w 47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1"/>
                <a:gd name="T80" fmla="*/ 47 w 47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1">
                  <a:moveTo>
                    <a:pt x="1" y="51"/>
                  </a:moveTo>
                  <a:lnTo>
                    <a:pt x="9" y="46"/>
                  </a:lnTo>
                  <a:lnTo>
                    <a:pt x="16" y="42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6" y="28"/>
                  </a:lnTo>
                  <a:lnTo>
                    <a:pt x="41" y="21"/>
                  </a:lnTo>
                  <a:lnTo>
                    <a:pt x="45" y="13"/>
                  </a:lnTo>
                  <a:lnTo>
                    <a:pt x="47" y="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7"/>
                  </a:lnTo>
                  <a:lnTo>
                    <a:pt x="32" y="14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7"/>
                  </a:lnTo>
                  <a:lnTo>
                    <a:pt x="7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3" name="Freeform 128"/>
            <p:cNvSpPr>
              <a:spLocks/>
            </p:cNvSpPr>
            <p:nvPr/>
          </p:nvSpPr>
          <p:spPr bwMode="auto">
            <a:xfrm>
              <a:off x="3643" y="2271"/>
              <a:ext cx="13" cy="13"/>
            </a:xfrm>
            <a:custGeom>
              <a:avLst/>
              <a:gdLst>
                <a:gd name="T0" fmla="*/ 2 w 25"/>
                <a:gd name="T1" fmla="*/ 0 h 28"/>
                <a:gd name="T2" fmla="*/ 1 w 25"/>
                <a:gd name="T3" fmla="*/ 0 h 28"/>
                <a:gd name="T4" fmla="*/ 1 w 25"/>
                <a:gd name="T5" fmla="*/ 0 h 28"/>
                <a:gd name="T6" fmla="*/ 1 w 25"/>
                <a:gd name="T7" fmla="*/ 0 h 28"/>
                <a:gd name="T8" fmla="*/ 1 w 25"/>
                <a:gd name="T9" fmla="*/ 1 h 28"/>
                <a:gd name="T10" fmla="*/ 0 w 25"/>
                <a:gd name="T11" fmla="*/ 1 h 28"/>
                <a:gd name="T12" fmla="*/ 1 w 25"/>
                <a:gd name="T13" fmla="*/ 1 h 28"/>
                <a:gd name="T14" fmla="*/ 1 w 25"/>
                <a:gd name="T15" fmla="*/ 1 h 28"/>
                <a:gd name="T16" fmla="*/ 1 w 25"/>
                <a:gd name="T17" fmla="*/ 1 h 28"/>
                <a:gd name="T18" fmla="*/ 1 w 25"/>
                <a:gd name="T19" fmla="*/ 1 h 28"/>
                <a:gd name="T20" fmla="*/ 2 w 25"/>
                <a:gd name="T21" fmla="*/ 1 h 28"/>
                <a:gd name="T22" fmla="*/ 2 w 25"/>
                <a:gd name="T23" fmla="*/ 0 h 28"/>
                <a:gd name="T24" fmla="*/ 2 w 25"/>
                <a:gd name="T25" fmla="*/ 0 h 28"/>
                <a:gd name="T26" fmla="*/ 2 w 25"/>
                <a:gd name="T27" fmla="*/ 0 h 28"/>
                <a:gd name="T28" fmla="*/ 2 w 25"/>
                <a:gd name="T29" fmla="*/ 0 h 28"/>
                <a:gd name="T30" fmla="*/ 2 w 25"/>
                <a:gd name="T31" fmla="*/ 0 h 28"/>
                <a:gd name="T32" fmla="*/ 2 w 25"/>
                <a:gd name="T33" fmla="*/ 0 h 28"/>
                <a:gd name="T34" fmla="*/ 2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3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4" name="Freeform 129"/>
            <p:cNvSpPr>
              <a:spLocks/>
            </p:cNvSpPr>
            <p:nvPr/>
          </p:nvSpPr>
          <p:spPr bwMode="auto">
            <a:xfrm>
              <a:off x="3654" y="2282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1"/>
                  </a:moveTo>
                  <a:lnTo>
                    <a:pt x="16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5" name="Freeform 130"/>
            <p:cNvSpPr>
              <a:spLocks/>
            </p:cNvSpPr>
            <p:nvPr/>
          </p:nvSpPr>
          <p:spPr bwMode="auto">
            <a:xfrm>
              <a:off x="3663" y="2291"/>
              <a:ext cx="13" cy="14"/>
            </a:xfrm>
            <a:custGeom>
              <a:avLst/>
              <a:gdLst>
                <a:gd name="T0" fmla="*/ 2 w 25"/>
                <a:gd name="T1" fmla="*/ 1 h 27"/>
                <a:gd name="T2" fmla="*/ 1 w 25"/>
                <a:gd name="T3" fmla="*/ 1 h 27"/>
                <a:gd name="T4" fmla="*/ 1 w 25"/>
                <a:gd name="T5" fmla="*/ 1 h 27"/>
                <a:gd name="T6" fmla="*/ 1 w 25"/>
                <a:gd name="T7" fmla="*/ 1 h 27"/>
                <a:gd name="T8" fmla="*/ 1 w 25"/>
                <a:gd name="T9" fmla="*/ 2 h 27"/>
                <a:gd name="T10" fmla="*/ 0 w 25"/>
                <a:gd name="T11" fmla="*/ 2 h 27"/>
                <a:gd name="T12" fmla="*/ 1 w 25"/>
                <a:gd name="T13" fmla="*/ 2 h 27"/>
                <a:gd name="T14" fmla="*/ 1 w 25"/>
                <a:gd name="T15" fmla="*/ 2 h 27"/>
                <a:gd name="T16" fmla="*/ 1 w 25"/>
                <a:gd name="T17" fmla="*/ 2 h 27"/>
                <a:gd name="T18" fmla="*/ 1 w 25"/>
                <a:gd name="T19" fmla="*/ 2 h 27"/>
                <a:gd name="T20" fmla="*/ 2 w 25"/>
                <a:gd name="T21" fmla="*/ 1 h 27"/>
                <a:gd name="T22" fmla="*/ 2 w 25"/>
                <a:gd name="T23" fmla="*/ 1 h 27"/>
                <a:gd name="T24" fmla="*/ 2 w 25"/>
                <a:gd name="T25" fmla="*/ 1 h 27"/>
                <a:gd name="T26" fmla="*/ 2 w 25"/>
                <a:gd name="T27" fmla="*/ 0 h 27"/>
                <a:gd name="T28" fmla="*/ 2 w 25"/>
                <a:gd name="T29" fmla="*/ 0 h 27"/>
                <a:gd name="T30" fmla="*/ 2 w 25"/>
                <a:gd name="T31" fmla="*/ 0 h 27"/>
                <a:gd name="T32" fmla="*/ 2 w 25"/>
                <a:gd name="T33" fmla="*/ 1 h 27"/>
                <a:gd name="T34" fmla="*/ 2 w 25"/>
                <a:gd name="T35" fmla="*/ 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7"/>
                <a:gd name="T56" fmla="*/ 25 w 2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7">
                  <a:moveTo>
                    <a:pt x="21" y="1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2" y="9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6" name="Freeform 131"/>
            <p:cNvSpPr>
              <a:spLocks/>
            </p:cNvSpPr>
            <p:nvPr/>
          </p:nvSpPr>
          <p:spPr bwMode="auto">
            <a:xfrm>
              <a:off x="3673" y="2301"/>
              <a:ext cx="12" cy="14"/>
            </a:xfrm>
            <a:custGeom>
              <a:avLst/>
              <a:gdLst>
                <a:gd name="T0" fmla="*/ 1 w 25"/>
                <a:gd name="T1" fmla="*/ 0 h 29"/>
                <a:gd name="T2" fmla="*/ 1 w 25"/>
                <a:gd name="T3" fmla="*/ 0 h 29"/>
                <a:gd name="T4" fmla="*/ 0 w 25"/>
                <a:gd name="T5" fmla="*/ 0 h 29"/>
                <a:gd name="T6" fmla="*/ 0 w 25"/>
                <a:gd name="T7" fmla="*/ 1 h 29"/>
                <a:gd name="T8" fmla="*/ 0 w 25"/>
                <a:gd name="T9" fmla="*/ 1 h 29"/>
                <a:gd name="T10" fmla="*/ 0 w 25"/>
                <a:gd name="T11" fmla="*/ 1 h 29"/>
                <a:gd name="T12" fmla="*/ 0 w 25"/>
                <a:gd name="T13" fmla="*/ 1 h 29"/>
                <a:gd name="T14" fmla="*/ 0 w 25"/>
                <a:gd name="T15" fmla="*/ 1 h 29"/>
                <a:gd name="T16" fmla="*/ 0 w 25"/>
                <a:gd name="T17" fmla="*/ 1 h 29"/>
                <a:gd name="T18" fmla="*/ 0 w 25"/>
                <a:gd name="T19" fmla="*/ 1 h 29"/>
                <a:gd name="T20" fmla="*/ 1 w 25"/>
                <a:gd name="T21" fmla="*/ 1 h 29"/>
                <a:gd name="T22" fmla="*/ 1 w 25"/>
                <a:gd name="T23" fmla="*/ 0 h 29"/>
                <a:gd name="T24" fmla="*/ 1 w 25"/>
                <a:gd name="T25" fmla="*/ 0 h 29"/>
                <a:gd name="T26" fmla="*/ 1 w 25"/>
                <a:gd name="T27" fmla="*/ 0 h 29"/>
                <a:gd name="T28" fmla="*/ 1 w 25"/>
                <a:gd name="T29" fmla="*/ 0 h 29"/>
                <a:gd name="T30" fmla="*/ 1 w 25"/>
                <a:gd name="T31" fmla="*/ 0 h 29"/>
                <a:gd name="T32" fmla="*/ 1 w 25"/>
                <a:gd name="T33" fmla="*/ 0 h 29"/>
                <a:gd name="T34" fmla="*/ 1 w 25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9"/>
                <a:gd name="T56" fmla="*/ 25 w 2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9">
                  <a:moveTo>
                    <a:pt x="21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4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7" name="Freeform 132"/>
            <p:cNvSpPr>
              <a:spLocks/>
            </p:cNvSpPr>
            <p:nvPr/>
          </p:nvSpPr>
          <p:spPr bwMode="auto">
            <a:xfrm>
              <a:off x="3671" y="2308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2 h 51"/>
                <a:gd name="T36" fmla="*/ 1 w 46"/>
                <a:gd name="T37" fmla="*/ 2 h 51"/>
                <a:gd name="T38" fmla="*/ 1 w 46"/>
                <a:gd name="T39" fmla="*/ 2 h 51"/>
                <a:gd name="T40" fmla="*/ 0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8" y="46"/>
                  </a:lnTo>
                  <a:lnTo>
                    <a:pt x="15" y="43"/>
                  </a:lnTo>
                  <a:lnTo>
                    <a:pt x="22" y="38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9" y="21"/>
                  </a:lnTo>
                  <a:lnTo>
                    <a:pt x="44" y="13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18" y="32"/>
                  </a:lnTo>
                  <a:lnTo>
                    <a:pt x="13" y="37"/>
                  </a:lnTo>
                  <a:lnTo>
                    <a:pt x="6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8" name="Freeform 133"/>
            <p:cNvSpPr>
              <a:spLocks/>
            </p:cNvSpPr>
            <p:nvPr/>
          </p:nvSpPr>
          <p:spPr bwMode="auto">
            <a:xfrm>
              <a:off x="3689" y="2317"/>
              <a:ext cx="12" cy="14"/>
            </a:xfrm>
            <a:custGeom>
              <a:avLst/>
              <a:gdLst>
                <a:gd name="T0" fmla="*/ 2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2 h 28"/>
                <a:gd name="T10" fmla="*/ 0 w 24"/>
                <a:gd name="T11" fmla="*/ 2 h 28"/>
                <a:gd name="T12" fmla="*/ 0 w 24"/>
                <a:gd name="T13" fmla="*/ 2 h 28"/>
                <a:gd name="T14" fmla="*/ 1 w 24"/>
                <a:gd name="T15" fmla="*/ 2 h 28"/>
                <a:gd name="T16" fmla="*/ 1 w 24"/>
                <a:gd name="T17" fmla="*/ 2 h 28"/>
                <a:gd name="T18" fmla="*/ 1 w 24"/>
                <a:gd name="T19" fmla="*/ 2 h 28"/>
                <a:gd name="T20" fmla="*/ 1 w 24"/>
                <a:gd name="T21" fmla="*/ 2 h 28"/>
                <a:gd name="T22" fmla="*/ 2 w 24"/>
                <a:gd name="T23" fmla="*/ 1 h 28"/>
                <a:gd name="T24" fmla="*/ 2 w 24"/>
                <a:gd name="T25" fmla="*/ 1 h 28"/>
                <a:gd name="T26" fmla="*/ 2 w 24"/>
                <a:gd name="T27" fmla="*/ 1 h 28"/>
                <a:gd name="T28" fmla="*/ 2 w 24"/>
                <a:gd name="T29" fmla="*/ 0 h 28"/>
                <a:gd name="T30" fmla="*/ 2 w 24"/>
                <a:gd name="T31" fmla="*/ 0 h 28"/>
                <a:gd name="T32" fmla="*/ 2 w 24"/>
                <a:gd name="T33" fmla="*/ 1 h 28"/>
                <a:gd name="T34" fmla="*/ 2 w 24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8"/>
                <a:gd name="T56" fmla="*/ 24 w 24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8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29" name="Freeform 134"/>
            <p:cNvSpPr>
              <a:spLocks/>
            </p:cNvSpPr>
            <p:nvPr/>
          </p:nvSpPr>
          <p:spPr bwMode="auto">
            <a:xfrm>
              <a:off x="3699" y="2328"/>
              <a:ext cx="12" cy="13"/>
            </a:xfrm>
            <a:custGeom>
              <a:avLst/>
              <a:gdLst>
                <a:gd name="T0" fmla="*/ 1 w 25"/>
                <a:gd name="T1" fmla="*/ 0 h 28"/>
                <a:gd name="T2" fmla="*/ 0 w 25"/>
                <a:gd name="T3" fmla="*/ 0 h 28"/>
                <a:gd name="T4" fmla="*/ 0 w 25"/>
                <a:gd name="T5" fmla="*/ 0 h 28"/>
                <a:gd name="T6" fmla="*/ 0 w 25"/>
                <a:gd name="T7" fmla="*/ 0 h 28"/>
                <a:gd name="T8" fmla="*/ 0 w 25"/>
                <a:gd name="T9" fmla="*/ 1 h 28"/>
                <a:gd name="T10" fmla="*/ 0 w 25"/>
                <a:gd name="T11" fmla="*/ 1 h 28"/>
                <a:gd name="T12" fmla="*/ 0 w 25"/>
                <a:gd name="T13" fmla="*/ 1 h 28"/>
                <a:gd name="T14" fmla="*/ 0 w 25"/>
                <a:gd name="T15" fmla="*/ 1 h 28"/>
                <a:gd name="T16" fmla="*/ 0 w 25"/>
                <a:gd name="T17" fmla="*/ 1 h 28"/>
                <a:gd name="T18" fmla="*/ 0 w 25"/>
                <a:gd name="T19" fmla="*/ 1 h 28"/>
                <a:gd name="T20" fmla="*/ 1 w 25"/>
                <a:gd name="T21" fmla="*/ 0 h 28"/>
                <a:gd name="T22" fmla="*/ 1 w 25"/>
                <a:gd name="T23" fmla="*/ 0 h 28"/>
                <a:gd name="T24" fmla="*/ 1 w 25"/>
                <a:gd name="T25" fmla="*/ 0 h 28"/>
                <a:gd name="T26" fmla="*/ 1 w 25"/>
                <a:gd name="T27" fmla="*/ 0 h 28"/>
                <a:gd name="T28" fmla="*/ 1 w 25"/>
                <a:gd name="T29" fmla="*/ 0 h 28"/>
                <a:gd name="T30" fmla="*/ 1 w 25"/>
                <a:gd name="T31" fmla="*/ 0 h 28"/>
                <a:gd name="T32" fmla="*/ 1 w 25"/>
                <a:gd name="T33" fmla="*/ 0 h 28"/>
                <a:gd name="T34" fmla="*/ 1 w 25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8"/>
                <a:gd name="T56" fmla="*/ 25 w 25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8">
                  <a:moveTo>
                    <a:pt x="20" y="1"/>
                  </a:moveTo>
                  <a:lnTo>
                    <a:pt x="15" y="6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0" name="Freeform 135"/>
            <p:cNvSpPr>
              <a:spLocks/>
            </p:cNvSpPr>
            <p:nvPr/>
          </p:nvSpPr>
          <p:spPr bwMode="auto">
            <a:xfrm>
              <a:off x="3708" y="2337"/>
              <a:ext cx="12" cy="14"/>
            </a:xfrm>
            <a:custGeom>
              <a:avLst/>
              <a:gdLst>
                <a:gd name="T0" fmla="*/ 2 w 24"/>
                <a:gd name="T1" fmla="*/ 0 h 29"/>
                <a:gd name="T2" fmla="*/ 1 w 24"/>
                <a:gd name="T3" fmla="*/ 0 h 29"/>
                <a:gd name="T4" fmla="*/ 1 w 24"/>
                <a:gd name="T5" fmla="*/ 0 h 29"/>
                <a:gd name="T6" fmla="*/ 1 w 24"/>
                <a:gd name="T7" fmla="*/ 1 h 29"/>
                <a:gd name="T8" fmla="*/ 1 w 24"/>
                <a:gd name="T9" fmla="*/ 1 h 29"/>
                <a:gd name="T10" fmla="*/ 0 w 24"/>
                <a:gd name="T11" fmla="*/ 1 h 29"/>
                <a:gd name="T12" fmla="*/ 0 w 24"/>
                <a:gd name="T13" fmla="*/ 1 h 29"/>
                <a:gd name="T14" fmla="*/ 1 w 24"/>
                <a:gd name="T15" fmla="*/ 1 h 29"/>
                <a:gd name="T16" fmla="*/ 1 w 24"/>
                <a:gd name="T17" fmla="*/ 1 h 29"/>
                <a:gd name="T18" fmla="*/ 1 w 24"/>
                <a:gd name="T19" fmla="*/ 1 h 29"/>
                <a:gd name="T20" fmla="*/ 1 w 24"/>
                <a:gd name="T21" fmla="*/ 1 h 29"/>
                <a:gd name="T22" fmla="*/ 2 w 24"/>
                <a:gd name="T23" fmla="*/ 0 h 29"/>
                <a:gd name="T24" fmla="*/ 2 w 24"/>
                <a:gd name="T25" fmla="*/ 0 h 29"/>
                <a:gd name="T26" fmla="*/ 2 w 24"/>
                <a:gd name="T27" fmla="*/ 0 h 29"/>
                <a:gd name="T28" fmla="*/ 2 w 24"/>
                <a:gd name="T29" fmla="*/ 0 h 29"/>
                <a:gd name="T30" fmla="*/ 2 w 24"/>
                <a:gd name="T31" fmla="*/ 0 h 29"/>
                <a:gd name="T32" fmla="*/ 2 w 24"/>
                <a:gd name="T33" fmla="*/ 0 h 29"/>
                <a:gd name="T34" fmla="*/ 2 w 24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9"/>
                <a:gd name="T56" fmla="*/ 24 w 24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9">
                  <a:moveTo>
                    <a:pt x="20" y="2"/>
                  </a:moveTo>
                  <a:lnTo>
                    <a:pt x="16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10" y="23"/>
                  </a:lnTo>
                  <a:lnTo>
                    <a:pt x="16" y="17"/>
                  </a:lnTo>
                  <a:lnTo>
                    <a:pt x="20" y="10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1" name="Freeform 136"/>
            <p:cNvSpPr>
              <a:spLocks/>
            </p:cNvSpPr>
            <p:nvPr/>
          </p:nvSpPr>
          <p:spPr bwMode="auto">
            <a:xfrm>
              <a:off x="3718" y="2347"/>
              <a:ext cx="12" cy="13"/>
            </a:xfrm>
            <a:custGeom>
              <a:avLst/>
              <a:gdLst>
                <a:gd name="T0" fmla="*/ 1 w 26"/>
                <a:gd name="T1" fmla="*/ 0 h 28"/>
                <a:gd name="T2" fmla="*/ 0 w 26"/>
                <a:gd name="T3" fmla="*/ 0 h 28"/>
                <a:gd name="T4" fmla="*/ 0 w 26"/>
                <a:gd name="T5" fmla="*/ 0 h 28"/>
                <a:gd name="T6" fmla="*/ 0 w 26"/>
                <a:gd name="T7" fmla="*/ 0 h 28"/>
                <a:gd name="T8" fmla="*/ 0 w 26"/>
                <a:gd name="T9" fmla="*/ 1 h 28"/>
                <a:gd name="T10" fmla="*/ 0 w 26"/>
                <a:gd name="T11" fmla="*/ 1 h 28"/>
                <a:gd name="T12" fmla="*/ 0 w 26"/>
                <a:gd name="T13" fmla="*/ 1 h 28"/>
                <a:gd name="T14" fmla="*/ 0 w 26"/>
                <a:gd name="T15" fmla="*/ 1 h 28"/>
                <a:gd name="T16" fmla="*/ 0 w 26"/>
                <a:gd name="T17" fmla="*/ 1 h 28"/>
                <a:gd name="T18" fmla="*/ 0 w 26"/>
                <a:gd name="T19" fmla="*/ 1 h 28"/>
                <a:gd name="T20" fmla="*/ 1 w 26"/>
                <a:gd name="T21" fmla="*/ 1 h 28"/>
                <a:gd name="T22" fmla="*/ 1 w 26"/>
                <a:gd name="T23" fmla="*/ 0 h 28"/>
                <a:gd name="T24" fmla="*/ 1 w 26"/>
                <a:gd name="T25" fmla="*/ 0 h 28"/>
                <a:gd name="T26" fmla="*/ 1 w 26"/>
                <a:gd name="T27" fmla="*/ 0 h 28"/>
                <a:gd name="T28" fmla="*/ 1 w 26"/>
                <a:gd name="T29" fmla="*/ 0 h 28"/>
                <a:gd name="T30" fmla="*/ 1 w 26"/>
                <a:gd name="T31" fmla="*/ 0 h 28"/>
                <a:gd name="T32" fmla="*/ 1 w 26"/>
                <a:gd name="T33" fmla="*/ 0 h 28"/>
                <a:gd name="T34" fmla="*/ 1 w 26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1" y="3"/>
                  </a:moveTo>
                  <a:lnTo>
                    <a:pt x="16" y="7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2" name="Freeform 137"/>
            <p:cNvSpPr>
              <a:spLocks/>
            </p:cNvSpPr>
            <p:nvPr/>
          </p:nvSpPr>
          <p:spPr bwMode="auto">
            <a:xfrm>
              <a:off x="3716" y="2354"/>
              <a:ext cx="23" cy="25"/>
            </a:xfrm>
            <a:custGeom>
              <a:avLst/>
              <a:gdLst>
                <a:gd name="T0" fmla="*/ 1 w 46"/>
                <a:gd name="T1" fmla="*/ 3 h 51"/>
                <a:gd name="T2" fmla="*/ 1 w 46"/>
                <a:gd name="T3" fmla="*/ 2 h 51"/>
                <a:gd name="T4" fmla="*/ 1 w 46"/>
                <a:gd name="T5" fmla="*/ 2 h 51"/>
                <a:gd name="T6" fmla="*/ 2 w 46"/>
                <a:gd name="T7" fmla="*/ 2 h 51"/>
                <a:gd name="T8" fmla="*/ 2 w 46"/>
                <a:gd name="T9" fmla="*/ 2 h 51"/>
                <a:gd name="T10" fmla="*/ 3 w 46"/>
                <a:gd name="T11" fmla="*/ 1 h 51"/>
                <a:gd name="T12" fmla="*/ 3 w 46"/>
                <a:gd name="T13" fmla="*/ 1 h 51"/>
                <a:gd name="T14" fmla="*/ 3 w 46"/>
                <a:gd name="T15" fmla="*/ 0 h 51"/>
                <a:gd name="T16" fmla="*/ 3 w 46"/>
                <a:gd name="T17" fmla="*/ 0 h 51"/>
                <a:gd name="T18" fmla="*/ 3 w 46"/>
                <a:gd name="T19" fmla="*/ 0 h 51"/>
                <a:gd name="T20" fmla="*/ 3 w 46"/>
                <a:gd name="T21" fmla="*/ 0 h 51"/>
                <a:gd name="T22" fmla="*/ 3 w 46"/>
                <a:gd name="T23" fmla="*/ 0 h 51"/>
                <a:gd name="T24" fmla="*/ 3 w 46"/>
                <a:gd name="T25" fmla="*/ 0 h 51"/>
                <a:gd name="T26" fmla="*/ 3 w 46"/>
                <a:gd name="T27" fmla="*/ 0 h 51"/>
                <a:gd name="T28" fmla="*/ 2 w 46"/>
                <a:gd name="T29" fmla="*/ 0 h 51"/>
                <a:gd name="T30" fmla="*/ 2 w 46"/>
                <a:gd name="T31" fmla="*/ 1 h 51"/>
                <a:gd name="T32" fmla="*/ 2 w 46"/>
                <a:gd name="T33" fmla="*/ 1 h 51"/>
                <a:gd name="T34" fmla="*/ 2 w 46"/>
                <a:gd name="T35" fmla="*/ 1 h 51"/>
                <a:gd name="T36" fmla="*/ 1 w 46"/>
                <a:gd name="T37" fmla="*/ 2 h 51"/>
                <a:gd name="T38" fmla="*/ 1 w 46"/>
                <a:gd name="T39" fmla="*/ 2 h 51"/>
                <a:gd name="T40" fmla="*/ 1 w 46"/>
                <a:gd name="T41" fmla="*/ 2 h 51"/>
                <a:gd name="T42" fmla="*/ 0 w 46"/>
                <a:gd name="T43" fmla="*/ 3 h 51"/>
                <a:gd name="T44" fmla="*/ 0 w 46"/>
                <a:gd name="T45" fmla="*/ 3 h 51"/>
                <a:gd name="T46" fmla="*/ 0 w 46"/>
                <a:gd name="T47" fmla="*/ 3 h 51"/>
                <a:gd name="T48" fmla="*/ 1 w 46"/>
                <a:gd name="T49" fmla="*/ 3 h 51"/>
                <a:gd name="T50" fmla="*/ 1 w 46"/>
                <a:gd name="T51" fmla="*/ 3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51"/>
                <a:gd name="T80" fmla="*/ 46 w 46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51">
                  <a:moveTo>
                    <a:pt x="1" y="51"/>
                  </a:moveTo>
                  <a:lnTo>
                    <a:pt x="9" y="46"/>
                  </a:lnTo>
                  <a:lnTo>
                    <a:pt x="16" y="43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9" y="20"/>
                  </a:lnTo>
                  <a:lnTo>
                    <a:pt x="43" y="12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5" y="7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4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7" y="42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3" name="Freeform 138"/>
            <p:cNvSpPr>
              <a:spLocks/>
            </p:cNvSpPr>
            <p:nvPr/>
          </p:nvSpPr>
          <p:spPr bwMode="auto">
            <a:xfrm>
              <a:off x="3544" y="2183"/>
              <a:ext cx="27" cy="25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0 w 55"/>
                <a:gd name="T5" fmla="*/ 1 h 51"/>
                <a:gd name="T6" fmla="*/ 0 w 55"/>
                <a:gd name="T7" fmla="*/ 1 h 51"/>
                <a:gd name="T8" fmla="*/ 1 w 55"/>
                <a:gd name="T9" fmla="*/ 1 h 51"/>
                <a:gd name="T10" fmla="*/ 1 w 55"/>
                <a:gd name="T11" fmla="*/ 2 h 51"/>
                <a:gd name="T12" fmla="*/ 1 w 55"/>
                <a:gd name="T13" fmla="*/ 2 h 51"/>
                <a:gd name="T14" fmla="*/ 1 w 55"/>
                <a:gd name="T15" fmla="*/ 2 h 51"/>
                <a:gd name="T16" fmla="*/ 2 w 55"/>
                <a:gd name="T17" fmla="*/ 3 h 51"/>
                <a:gd name="T18" fmla="*/ 2 w 55"/>
                <a:gd name="T19" fmla="*/ 3 h 51"/>
                <a:gd name="T20" fmla="*/ 3 w 55"/>
                <a:gd name="T21" fmla="*/ 2 h 51"/>
                <a:gd name="T22" fmla="*/ 3 w 55"/>
                <a:gd name="T23" fmla="*/ 2 h 51"/>
                <a:gd name="T24" fmla="*/ 3 w 55"/>
                <a:gd name="T25" fmla="*/ 2 h 51"/>
                <a:gd name="T26" fmla="*/ 3 w 55"/>
                <a:gd name="T27" fmla="*/ 1 h 51"/>
                <a:gd name="T28" fmla="*/ 3 w 55"/>
                <a:gd name="T29" fmla="*/ 1 h 51"/>
                <a:gd name="T30" fmla="*/ 2 w 55"/>
                <a:gd name="T31" fmla="*/ 1 h 51"/>
                <a:gd name="T32" fmla="*/ 2 w 55"/>
                <a:gd name="T33" fmla="*/ 0 h 51"/>
                <a:gd name="T34" fmla="*/ 1 w 55"/>
                <a:gd name="T35" fmla="*/ 0 h 51"/>
                <a:gd name="T36" fmla="*/ 1 w 55"/>
                <a:gd name="T37" fmla="*/ 0 h 51"/>
                <a:gd name="T38" fmla="*/ 0 w 55"/>
                <a:gd name="T39" fmla="*/ 0 h 51"/>
                <a:gd name="T40" fmla="*/ 0 w 55"/>
                <a:gd name="T41" fmla="*/ 0 h 51"/>
                <a:gd name="T42" fmla="*/ 0 w 55"/>
                <a:gd name="T43" fmla="*/ 0 h 51"/>
                <a:gd name="T44" fmla="*/ 0 w 55"/>
                <a:gd name="T45" fmla="*/ 0 h 51"/>
                <a:gd name="T46" fmla="*/ 0 w 55"/>
                <a:gd name="T47" fmla="*/ 0 h 51"/>
                <a:gd name="T48" fmla="*/ 0 w 55"/>
                <a:gd name="T49" fmla="*/ 0 h 51"/>
                <a:gd name="T50" fmla="*/ 0 w 55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1"/>
                <a:gd name="T80" fmla="*/ 55 w 55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1">
                  <a:moveTo>
                    <a:pt x="0" y="6"/>
                  </a:moveTo>
                  <a:lnTo>
                    <a:pt x="5" y="12"/>
                  </a:lnTo>
                  <a:lnTo>
                    <a:pt x="10" y="17"/>
                  </a:lnTo>
                  <a:lnTo>
                    <a:pt x="13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7" y="42"/>
                  </a:lnTo>
                  <a:lnTo>
                    <a:pt x="31" y="47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1" y="20"/>
                  </a:lnTo>
                  <a:lnTo>
                    <a:pt x="35" y="15"/>
                  </a:lnTo>
                  <a:lnTo>
                    <a:pt x="28" y="10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4" name="Freeform 139"/>
            <p:cNvSpPr>
              <a:spLocks/>
            </p:cNvSpPr>
            <p:nvPr/>
          </p:nvSpPr>
          <p:spPr bwMode="auto">
            <a:xfrm>
              <a:off x="3950" y="2158"/>
              <a:ext cx="72" cy="360"/>
            </a:xfrm>
            <a:custGeom>
              <a:avLst/>
              <a:gdLst>
                <a:gd name="T0" fmla="*/ 2 w 143"/>
                <a:gd name="T1" fmla="*/ 0 h 721"/>
                <a:gd name="T2" fmla="*/ 1 w 143"/>
                <a:gd name="T3" fmla="*/ 6 h 721"/>
                <a:gd name="T4" fmla="*/ 0 w 143"/>
                <a:gd name="T5" fmla="*/ 13 h 721"/>
                <a:gd name="T6" fmla="*/ 1 w 143"/>
                <a:gd name="T7" fmla="*/ 19 h 721"/>
                <a:gd name="T8" fmla="*/ 1 w 143"/>
                <a:gd name="T9" fmla="*/ 25 h 721"/>
                <a:gd name="T10" fmla="*/ 1 w 143"/>
                <a:gd name="T11" fmla="*/ 27 h 721"/>
                <a:gd name="T12" fmla="*/ 2 w 143"/>
                <a:gd name="T13" fmla="*/ 28 h 721"/>
                <a:gd name="T14" fmla="*/ 2 w 143"/>
                <a:gd name="T15" fmla="*/ 30 h 721"/>
                <a:gd name="T16" fmla="*/ 3 w 143"/>
                <a:gd name="T17" fmla="*/ 31 h 721"/>
                <a:gd name="T18" fmla="*/ 3 w 143"/>
                <a:gd name="T19" fmla="*/ 33 h 721"/>
                <a:gd name="T20" fmla="*/ 3 w 143"/>
                <a:gd name="T21" fmla="*/ 34 h 721"/>
                <a:gd name="T22" fmla="*/ 4 w 143"/>
                <a:gd name="T23" fmla="*/ 36 h 721"/>
                <a:gd name="T24" fmla="*/ 4 w 143"/>
                <a:gd name="T25" fmla="*/ 37 h 721"/>
                <a:gd name="T26" fmla="*/ 5 w 143"/>
                <a:gd name="T27" fmla="*/ 38 h 721"/>
                <a:gd name="T28" fmla="*/ 5 w 143"/>
                <a:gd name="T29" fmla="*/ 39 h 721"/>
                <a:gd name="T30" fmla="*/ 5 w 143"/>
                <a:gd name="T31" fmla="*/ 40 h 721"/>
                <a:gd name="T32" fmla="*/ 6 w 143"/>
                <a:gd name="T33" fmla="*/ 41 h 721"/>
                <a:gd name="T34" fmla="*/ 6 w 143"/>
                <a:gd name="T35" fmla="*/ 42 h 721"/>
                <a:gd name="T36" fmla="*/ 6 w 143"/>
                <a:gd name="T37" fmla="*/ 43 h 721"/>
                <a:gd name="T38" fmla="*/ 7 w 143"/>
                <a:gd name="T39" fmla="*/ 44 h 721"/>
                <a:gd name="T40" fmla="*/ 8 w 143"/>
                <a:gd name="T41" fmla="*/ 45 h 721"/>
                <a:gd name="T42" fmla="*/ 8 w 143"/>
                <a:gd name="T43" fmla="*/ 45 h 721"/>
                <a:gd name="T44" fmla="*/ 9 w 143"/>
                <a:gd name="T45" fmla="*/ 44 h 721"/>
                <a:gd name="T46" fmla="*/ 9 w 143"/>
                <a:gd name="T47" fmla="*/ 44 h 721"/>
                <a:gd name="T48" fmla="*/ 9 w 143"/>
                <a:gd name="T49" fmla="*/ 43 h 721"/>
                <a:gd name="T50" fmla="*/ 9 w 143"/>
                <a:gd name="T51" fmla="*/ 42 h 721"/>
                <a:gd name="T52" fmla="*/ 8 w 143"/>
                <a:gd name="T53" fmla="*/ 42 h 721"/>
                <a:gd name="T54" fmla="*/ 8 w 143"/>
                <a:gd name="T55" fmla="*/ 41 h 721"/>
                <a:gd name="T56" fmla="*/ 8 w 143"/>
                <a:gd name="T57" fmla="*/ 40 h 721"/>
                <a:gd name="T58" fmla="*/ 7 w 143"/>
                <a:gd name="T59" fmla="*/ 39 h 721"/>
                <a:gd name="T60" fmla="*/ 7 w 143"/>
                <a:gd name="T61" fmla="*/ 38 h 721"/>
                <a:gd name="T62" fmla="*/ 7 w 143"/>
                <a:gd name="T63" fmla="*/ 37 h 721"/>
                <a:gd name="T64" fmla="*/ 6 w 143"/>
                <a:gd name="T65" fmla="*/ 36 h 721"/>
                <a:gd name="T66" fmla="*/ 6 w 143"/>
                <a:gd name="T67" fmla="*/ 35 h 721"/>
                <a:gd name="T68" fmla="*/ 5 w 143"/>
                <a:gd name="T69" fmla="*/ 33 h 721"/>
                <a:gd name="T70" fmla="*/ 5 w 143"/>
                <a:gd name="T71" fmla="*/ 32 h 721"/>
                <a:gd name="T72" fmla="*/ 4 w 143"/>
                <a:gd name="T73" fmla="*/ 30 h 721"/>
                <a:gd name="T74" fmla="*/ 4 w 143"/>
                <a:gd name="T75" fmla="*/ 29 h 721"/>
                <a:gd name="T76" fmla="*/ 3 w 143"/>
                <a:gd name="T77" fmla="*/ 27 h 721"/>
                <a:gd name="T78" fmla="*/ 3 w 143"/>
                <a:gd name="T79" fmla="*/ 25 h 721"/>
                <a:gd name="T80" fmla="*/ 3 w 143"/>
                <a:gd name="T81" fmla="*/ 24 h 721"/>
                <a:gd name="T82" fmla="*/ 2 w 143"/>
                <a:gd name="T83" fmla="*/ 18 h 721"/>
                <a:gd name="T84" fmla="*/ 1 w 143"/>
                <a:gd name="T85" fmla="*/ 12 h 721"/>
                <a:gd name="T86" fmla="*/ 2 w 143"/>
                <a:gd name="T87" fmla="*/ 6 h 721"/>
                <a:gd name="T88" fmla="*/ 2 w 143"/>
                <a:gd name="T89" fmla="*/ 0 h 721"/>
                <a:gd name="T90" fmla="*/ 2 w 143"/>
                <a:gd name="T91" fmla="*/ 0 h 721"/>
                <a:gd name="T92" fmla="*/ 2 w 143"/>
                <a:gd name="T93" fmla="*/ 0 h 721"/>
                <a:gd name="T94" fmla="*/ 2 w 143"/>
                <a:gd name="T95" fmla="*/ 0 h 721"/>
                <a:gd name="T96" fmla="*/ 2 w 143"/>
                <a:gd name="T97" fmla="*/ 0 h 721"/>
                <a:gd name="T98" fmla="*/ 2 w 143"/>
                <a:gd name="T99" fmla="*/ 0 h 7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721"/>
                <a:gd name="T152" fmla="*/ 143 w 143"/>
                <a:gd name="T153" fmla="*/ 721 h 7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721">
                  <a:moveTo>
                    <a:pt x="20" y="4"/>
                  </a:moveTo>
                  <a:lnTo>
                    <a:pt x="7" y="108"/>
                  </a:lnTo>
                  <a:lnTo>
                    <a:pt x="0" y="209"/>
                  </a:lnTo>
                  <a:lnTo>
                    <a:pt x="2" y="311"/>
                  </a:lnTo>
                  <a:lnTo>
                    <a:pt x="12" y="414"/>
                  </a:lnTo>
                  <a:lnTo>
                    <a:pt x="15" y="438"/>
                  </a:lnTo>
                  <a:lnTo>
                    <a:pt x="21" y="462"/>
                  </a:lnTo>
                  <a:lnTo>
                    <a:pt x="26" y="487"/>
                  </a:lnTo>
                  <a:lnTo>
                    <a:pt x="33" y="511"/>
                  </a:lnTo>
                  <a:lnTo>
                    <a:pt x="40" y="535"/>
                  </a:lnTo>
                  <a:lnTo>
                    <a:pt x="47" y="559"/>
                  </a:lnTo>
                  <a:lnTo>
                    <a:pt x="55" y="582"/>
                  </a:lnTo>
                  <a:lnTo>
                    <a:pt x="63" y="606"/>
                  </a:lnTo>
                  <a:lnTo>
                    <a:pt x="67" y="620"/>
                  </a:lnTo>
                  <a:lnTo>
                    <a:pt x="71" y="636"/>
                  </a:lnTo>
                  <a:lnTo>
                    <a:pt x="75" y="654"/>
                  </a:lnTo>
                  <a:lnTo>
                    <a:pt x="81" y="671"/>
                  </a:lnTo>
                  <a:lnTo>
                    <a:pt x="87" y="687"/>
                  </a:lnTo>
                  <a:lnTo>
                    <a:pt x="95" y="702"/>
                  </a:lnTo>
                  <a:lnTo>
                    <a:pt x="106" y="712"/>
                  </a:lnTo>
                  <a:lnTo>
                    <a:pt x="119" y="721"/>
                  </a:lnTo>
                  <a:lnTo>
                    <a:pt x="128" y="721"/>
                  </a:lnTo>
                  <a:lnTo>
                    <a:pt x="137" y="716"/>
                  </a:lnTo>
                  <a:lnTo>
                    <a:pt x="143" y="709"/>
                  </a:lnTo>
                  <a:lnTo>
                    <a:pt x="143" y="700"/>
                  </a:lnTo>
                  <a:lnTo>
                    <a:pt x="135" y="687"/>
                  </a:lnTo>
                  <a:lnTo>
                    <a:pt x="128" y="673"/>
                  </a:lnTo>
                  <a:lnTo>
                    <a:pt x="123" y="659"/>
                  </a:lnTo>
                  <a:lnTo>
                    <a:pt x="117" y="646"/>
                  </a:lnTo>
                  <a:lnTo>
                    <a:pt x="111" y="631"/>
                  </a:lnTo>
                  <a:lnTo>
                    <a:pt x="106" y="617"/>
                  </a:lnTo>
                  <a:lnTo>
                    <a:pt x="101" y="602"/>
                  </a:lnTo>
                  <a:lnTo>
                    <a:pt x="95" y="588"/>
                  </a:lnTo>
                  <a:lnTo>
                    <a:pt x="86" y="564"/>
                  </a:lnTo>
                  <a:lnTo>
                    <a:pt x="76" y="540"/>
                  </a:lnTo>
                  <a:lnTo>
                    <a:pt x="67" y="514"/>
                  </a:lnTo>
                  <a:lnTo>
                    <a:pt x="59" y="490"/>
                  </a:lnTo>
                  <a:lnTo>
                    <a:pt x="52" y="465"/>
                  </a:lnTo>
                  <a:lnTo>
                    <a:pt x="45" y="439"/>
                  </a:lnTo>
                  <a:lnTo>
                    <a:pt x="40" y="414"/>
                  </a:lnTo>
                  <a:lnTo>
                    <a:pt x="34" y="389"/>
                  </a:lnTo>
                  <a:lnTo>
                    <a:pt x="20" y="292"/>
                  </a:lnTo>
                  <a:lnTo>
                    <a:pt x="15" y="196"/>
                  </a:lnTo>
                  <a:lnTo>
                    <a:pt x="19" y="99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5" name="Freeform 140"/>
            <p:cNvSpPr>
              <a:spLocks/>
            </p:cNvSpPr>
            <p:nvPr/>
          </p:nvSpPr>
          <p:spPr bwMode="auto">
            <a:xfrm>
              <a:off x="3577" y="2365"/>
              <a:ext cx="90" cy="80"/>
            </a:xfrm>
            <a:custGeom>
              <a:avLst/>
              <a:gdLst>
                <a:gd name="T0" fmla="*/ 11 w 181"/>
                <a:gd name="T1" fmla="*/ 3 h 160"/>
                <a:gd name="T2" fmla="*/ 10 w 181"/>
                <a:gd name="T3" fmla="*/ 2 h 160"/>
                <a:gd name="T4" fmla="*/ 10 w 181"/>
                <a:gd name="T5" fmla="*/ 2 h 160"/>
                <a:gd name="T6" fmla="*/ 9 w 181"/>
                <a:gd name="T7" fmla="*/ 1 h 160"/>
                <a:gd name="T8" fmla="*/ 8 w 181"/>
                <a:gd name="T9" fmla="*/ 1 h 160"/>
                <a:gd name="T10" fmla="*/ 8 w 181"/>
                <a:gd name="T11" fmla="*/ 1 h 160"/>
                <a:gd name="T12" fmla="*/ 7 w 181"/>
                <a:gd name="T13" fmla="*/ 0 h 160"/>
                <a:gd name="T14" fmla="*/ 6 w 181"/>
                <a:gd name="T15" fmla="*/ 1 h 160"/>
                <a:gd name="T16" fmla="*/ 6 w 181"/>
                <a:gd name="T17" fmla="*/ 1 h 160"/>
                <a:gd name="T18" fmla="*/ 5 w 181"/>
                <a:gd name="T19" fmla="*/ 1 h 160"/>
                <a:gd name="T20" fmla="*/ 5 w 181"/>
                <a:gd name="T21" fmla="*/ 2 h 160"/>
                <a:gd name="T22" fmla="*/ 5 w 181"/>
                <a:gd name="T23" fmla="*/ 2 h 160"/>
                <a:gd name="T24" fmla="*/ 4 w 181"/>
                <a:gd name="T25" fmla="*/ 3 h 160"/>
                <a:gd name="T26" fmla="*/ 4 w 181"/>
                <a:gd name="T27" fmla="*/ 3 h 160"/>
                <a:gd name="T28" fmla="*/ 4 w 181"/>
                <a:gd name="T29" fmla="*/ 4 h 160"/>
                <a:gd name="T30" fmla="*/ 3 w 181"/>
                <a:gd name="T31" fmla="*/ 4 h 160"/>
                <a:gd name="T32" fmla="*/ 3 w 181"/>
                <a:gd name="T33" fmla="*/ 5 h 160"/>
                <a:gd name="T34" fmla="*/ 3 w 181"/>
                <a:gd name="T35" fmla="*/ 5 h 160"/>
                <a:gd name="T36" fmla="*/ 2 w 181"/>
                <a:gd name="T37" fmla="*/ 6 h 160"/>
                <a:gd name="T38" fmla="*/ 2 w 181"/>
                <a:gd name="T39" fmla="*/ 7 h 160"/>
                <a:gd name="T40" fmla="*/ 2 w 181"/>
                <a:gd name="T41" fmla="*/ 7 h 160"/>
                <a:gd name="T42" fmla="*/ 1 w 181"/>
                <a:gd name="T43" fmla="*/ 8 h 160"/>
                <a:gd name="T44" fmla="*/ 1 w 181"/>
                <a:gd name="T45" fmla="*/ 9 h 160"/>
                <a:gd name="T46" fmla="*/ 0 w 181"/>
                <a:gd name="T47" fmla="*/ 9 h 160"/>
                <a:gd name="T48" fmla="*/ 0 w 181"/>
                <a:gd name="T49" fmla="*/ 10 h 160"/>
                <a:gd name="T50" fmla="*/ 0 w 181"/>
                <a:gd name="T51" fmla="*/ 10 h 160"/>
                <a:gd name="T52" fmla="*/ 0 w 181"/>
                <a:gd name="T53" fmla="*/ 10 h 160"/>
                <a:gd name="T54" fmla="*/ 0 w 181"/>
                <a:gd name="T55" fmla="*/ 10 h 160"/>
                <a:gd name="T56" fmla="*/ 0 w 181"/>
                <a:gd name="T57" fmla="*/ 10 h 160"/>
                <a:gd name="T58" fmla="*/ 1 w 181"/>
                <a:gd name="T59" fmla="*/ 10 h 160"/>
                <a:gd name="T60" fmla="*/ 1 w 181"/>
                <a:gd name="T61" fmla="*/ 10 h 160"/>
                <a:gd name="T62" fmla="*/ 2 w 181"/>
                <a:gd name="T63" fmla="*/ 9 h 160"/>
                <a:gd name="T64" fmla="*/ 2 w 181"/>
                <a:gd name="T65" fmla="*/ 9 h 160"/>
                <a:gd name="T66" fmla="*/ 2 w 181"/>
                <a:gd name="T67" fmla="*/ 8 h 160"/>
                <a:gd name="T68" fmla="*/ 3 w 181"/>
                <a:gd name="T69" fmla="*/ 8 h 160"/>
                <a:gd name="T70" fmla="*/ 3 w 181"/>
                <a:gd name="T71" fmla="*/ 7 h 160"/>
                <a:gd name="T72" fmla="*/ 3 w 181"/>
                <a:gd name="T73" fmla="*/ 7 h 160"/>
                <a:gd name="T74" fmla="*/ 4 w 181"/>
                <a:gd name="T75" fmla="*/ 6 h 160"/>
                <a:gd name="T76" fmla="*/ 4 w 181"/>
                <a:gd name="T77" fmla="*/ 5 h 160"/>
                <a:gd name="T78" fmla="*/ 5 w 181"/>
                <a:gd name="T79" fmla="*/ 4 h 160"/>
                <a:gd name="T80" fmla="*/ 5 w 181"/>
                <a:gd name="T81" fmla="*/ 3 h 160"/>
                <a:gd name="T82" fmla="*/ 6 w 181"/>
                <a:gd name="T83" fmla="*/ 2 h 160"/>
                <a:gd name="T84" fmla="*/ 7 w 181"/>
                <a:gd name="T85" fmla="*/ 2 h 160"/>
                <a:gd name="T86" fmla="*/ 7 w 181"/>
                <a:gd name="T87" fmla="*/ 1 h 160"/>
                <a:gd name="T88" fmla="*/ 8 w 181"/>
                <a:gd name="T89" fmla="*/ 1 h 160"/>
                <a:gd name="T90" fmla="*/ 9 w 181"/>
                <a:gd name="T91" fmla="*/ 2 h 160"/>
                <a:gd name="T92" fmla="*/ 9 w 181"/>
                <a:gd name="T93" fmla="*/ 2 h 160"/>
                <a:gd name="T94" fmla="*/ 10 w 181"/>
                <a:gd name="T95" fmla="*/ 2 h 160"/>
                <a:gd name="T96" fmla="*/ 11 w 181"/>
                <a:gd name="T97" fmla="*/ 3 h 160"/>
                <a:gd name="T98" fmla="*/ 11 w 181"/>
                <a:gd name="T99" fmla="*/ 3 h 160"/>
                <a:gd name="T100" fmla="*/ 11 w 181"/>
                <a:gd name="T101" fmla="*/ 3 h 160"/>
                <a:gd name="T102" fmla="*/ 11 w 181"/>
                <a:gd name="T103" fmla="*/ 3 h 160"/>
                <a:gd name="T104" fmla="*/ 11 w 181"/>
                <a:gd name="T105" fmla="*/ 3 h 160"/>
                <a:gd name="T106" fmla="*/ 11 w 181"/>
                <a:gd name="T107" fmla="*/ 3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60"/>
                <a:gd name="T164" fmla="*/ 181 w 181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60">
                  <a:moveTo>
                    <a:pt x="181" y="35"/>
                  </a:moveTo>
                  <a:lnTo>
                    <a:pt x="172" y="26"/>
                  </a:lnTo>
                  <a:lnTo>
                    <a:pt x="162" y="17"/>
                  </a:lnTo>
                  <a:lnTo>
                    <a:pt x="152" y="11"/>
                  </a:lnTo>
                  <a:lnTo>
                    <a:pt x="143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7" y="9"/>
                  </a:lnTo>
                  <a:lnTo>
                    <a:pt x="91" y="15"/>
                  </a:lnTo>
                  <a:lnTo>
                    <a:pt x="85" y="21"/>
                  </a:lnTo>
                  <a:lnTo>
                    <a:pt x="80" y="29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7" y="53"/>
                  </a:lnTo>
                  <a:lnTo>
                    <a:pt x="62" y="61"/>
                  </a:lnTo>
                  <a:lnTo>
                    <a:pt x="59" y="68"/>
                  </a:lnTo>
                  <a:lnTo>
                    <a:pt x="52" y="80"/>
                  </a:lnTo>
                  <a:lnTo>
                    <a:pt x="46" y="90"/>
                  </a:lnTo>
                  <a:lnTo>
                    <a:pt x="39" y="102"/>
                  </a:lnTo>
                  <a:lnTo>
                    <a:pt x="33" y="111"/>
                  </a:lnTo>
                  <a:lnTo>
                    <a:pt x="27" y="121"/>
                  </a:lnTo>
                  <a:lnTo>
                    <a:pt x="18" y="132"/>
                  </a:lnTo>
                  <a:lnTo>
                    <a:pt x="12" y="141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5" y="160"/>
                  </a:lnTo>
                  <a:lnTo>
                    <a:pt x="10" y="158"/>
                  </a:lnTo>
                  <a:lnTo>
                    <a:pt x="18" y="152"/>
                  </a:lnTo>
                  <a:lnTo>
                    <a:pt x="27" y="147"/>
                  </a:lnTo>
                  <a:lnTo>
                    <a:pt x="33" y="140"/>
                  </a:lnTo>
                  <a:lnTo>
                    <a:pt x="40" y="132"/>
                  </a:lnTo>
                  <a:lnTo>
                    <a:pt x="47" y="123"/>
                  </a:lnTo>
                  <a:lnTo>
                    <a:pt x="53" y="115"/>
                  </a:lnTo>
                  <a:lnTo>
                    <a:pt x="58" y="106"/>
                  </a:lnTo>
                  <a:lnTo>
                    <a:pt x="62" y="97"/>
                  </a:lnTo>
                  <a:lnTo>
                    <a:pt x="70" y="82"/>
                  </a:lnTo>
                  <a:lnTo>
                    <a:pt x="77" y="67"/>
                  </a:lnTo>
                  <a:lnTo>
                    <a:pt x="85" y="53"/>
                  </a:lnTo>
                  <a:lnTo>
                    <a:pt x="94" y="38"/>
                  </a:lnTo>
                  <a:lnTo>
                    <a:pt x="104" y="27"/>
                  </a:lnTo>
                  <a:lnTo>
                    <a:pt x="113" y="19"/>
                  </a:lnTo>
                  <a:lnTo>
                    <a:pt x="123" y="15"/>
                  </a:lnTo>
                  <a:lnTo>
                    <a:pt x="135" y="15"/>
                  </a:lnTo>
                  <a:lnTo>
                    <a:pt x="146" y="19"/>
                  </a:lnTo>
                  <a:lnTo>
                    <a:pt x="157" y="23"/>
                  </a:lnTo>
                  <a:lnTo>
                    <a:pt x="167" y="30"/>
                  </a:lnTo>
                  <a:lnTo>
                    <a:pt x="177" y="37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1" y="36"/>
                  </a:lnTo>
                  <a:lnTo>
                    <a:pt x="1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6" name="Freeform 141"/>
            <p:cNvSpPr>
              <a:spLocks/>
            </p:cNvSpPr>
            <p:nvPr/>
          </p:nvSpPr>
          <p:spPr bwMode="auto">
            <a:xfrm>
              <a:off x="3581" y="2393"/>
              <a:ext cx="74" cy="60"/>
            </a:xfrm>
            <a:custGeom>
              <a:avLst/>
              <a:gdLst>
                <a:gd name="T0" fmla="*/ 9 w 149"/>
                <a:gd name="T1" fmla="*/ 1 h 119"/>
                <a:gd name="T2" fmla="*/ 8 w 149"/>
                <a:gd name="T3" fmla="*/ 1 h 119"/>
                <a:gd name="T4" fmla="*/ 8 w 149"/>
                <a:gd name="T5" fmla="*/ 2 h 119"/>
                <a:gd name="T6" fmla="*/ 8 w 149"/>
                <a:gd name="T7" fmla="*/ 2 h 119"/>
                <a:gd name="T8" fmla="*/ 7 w 149"/>
                <a:gd name="T9" fmla="*/ 3 h 119"/>
                <a:gd name="T10" fmla="*/ 7 w 149"/>
                <a:gd name="T11" fmla="*/ 3 h 119"/>
                <a:gd name="T12" fmla="*/ 6 w 149"/>
                <a:gd name="T13" fmla="*/ 4 h 119"/>
                <a:gd name="T14" fmla="*/ 6 w 149"/>
                <a:gd name="T15" fmla="*/ 4 h 119"/>
                <a:gd name="T16" fmla="*/ 6 w 149"/>
                <a:gd name="T17" fmla="*/ 5 h 119"/>
                <a:gd name="T18" fmla="*/ 5 w 149"/>
                <a:gd name="T19" fmla="*/ 5 h 119"/>
                <a:gd name="T20" fmla="*/ 5 w 149"/>
                <a:gd name="T21" fmla="*/ 5 h 119"/>
                <a:gd name="T22" fmla="*/ 5 w 149"/>
                <a:gd name="T23" fmla="*/ 6 h 119"/>
                <a:gd name="T24" fmla="*/ 4 w 149"/>
                <a:gd name="T25" fmla="*/ 6 h 119"/>
                <a:gd name="T26" fmla="*/ 4 w 149"/>
                <a:gd name="T27" fmla="*/ 6 h 119"/>
                <a:gd name="T28" fmla="*/ 4 w 149"/>
                <a:gd name="T29" fmla="*/ 6 h 119"/>
                <a:gd name="T30" fmla="*/ 3 w 149"/>
                <a:gd name="T31" fmla="*/ 6 h 119"/>
                <a:gd name="T32" fmla="*/ 3 w 149"/>
                <a:gd name="T33" fmla="*/ 6 h 119"/>
                <a:gd name="T34" fmla="*/ 2 w 149"/>
                <a:gd name="T35" fmla="*/ 6 h 119"/>
                <a:gd name="T36" fmla="*/ 2 w 149"/>
                <a:gd name="T37" fmla="*/ 6 h 119"/>
                <a:gd name="T38" fmla="*/ 2 w 149"/>
                <a:gd name="T39" fmla="*/ 6 h 119"/>
                <a:gd name="T40" fmla="*/ 2 w 149"/>
                <a:gd name="T41" fmla="*/ 6 h 119"/>
                <a:gd name="T42" fmla="*/ 1 w 149"/>
                <a:gd name="T43" fmla="*/ 6 h 119"/>
                <a:gd name="T44" fmla="*/ 1 w 149"/>
                <a:gd name="T45" fmla="*/ 6 h 119"/>
                <a:gd name="T46" fmla="*/ 1 w 149"/>
                <a:gd name="T47" fmla="*/ 6 h 119"/>
                <a:gd name="T48" fmla="*/ 0 w 149"/>
                <a:gd name="T49" fmla="*/ 6 h 119"/>
                <a:gd name="T50" fmla="*/ 0 w 149"/>
                <a:gd name="T51" fmla="*/ 6 h 119"/>
                <a:gd name="T52" fmla="*/ 0 w 149"/>
                <a:gd name="T53" fmla="*/ 7 h 119"/>
                <a:gd name="T54" fmla="*/ 0 w 149"/>
                <a:gd name="T55" fmla="*/ 7 h 119"/>
                <a:gd name="T56" fmla="*/ 0 w 149"/>
                <a:gd name="T57" fmla="*/ 7 h 119"/>
                <a:gd name="T58" fmla="*/ 0 w 149"/>
                <a:gd name="T59" fmla="*/ 8 h 119"/>
                <a:gd name="T60" fmla="*/ 1 w 149"/>
                <a:gd name="T61" fmla="*/ 8 h 119"/>
                <a:gd name="T62" fmla="*/ 2 w 149"/>
                <a:gd name="T63" fmla="*/ 8 h 119"/>
                <a:gd name="T64" fmla="*/ 2 w 149"/>
                <a:gd name="T65" fmla="*/ 8 h 119"/>
                <a:gd name="T66" fmla="*/ 3 w 149"/>
                <a:gd name="T67" fmla="*/ 8 h 119"/>
                <a:gd name="T68" fmla="*/ 4 w 149"/>
                <a:gd name="T69" fmla="*/ 7 h 119"/>
                <a:gd name="T70" fmla="*/ 5 w 149"/>
                <a:gd name="T71" fmla="*/ 7 h 119"/>
                <a:gd name="T72" fmla="*/ 5 w 149"/>
                <a:gd name="T73" fmla="*/ 6 h 119"/>
                <a:gd name="T74" fmla="*/ 6 w 149"/>
                <a:gd name="T75" fmla="*/ 6 h 119"/>
                <a:gd name="T76" fmla="*/ 6 w 149"/>
                <a:gd name="T77" fmla="*/ 5 h 119"/>
                <a:gd name="T78" fmla="*/ 7 w 149"/>
                <a:gd name="T79" fmla="*/ 4 h 119"/>
                <a:gd name="T80" fmla="*/ 7 w 149"/>
                <a:gd name="T81" fmla="*/ 4 h 119"/>
                <a:gd name="T82" fmla="*/ 8 w 149"/>
                <a:gd name="T83" fmla="*/ 3 h 119"/>
                <a:gd name="T84" fmla="*/ 8 w 149"/>
                <a:gd name="T85" fmla="*/ 2 h 119"/>
                <a:gd name="T86" fmla="*/ 8 w 149"/>
                <a:gd name="T87" fmla="*/ 1 h 119"/>
                <a:gd name="T88" fmla="*/ 9 w 149"/>
                <a:gd name="T89" fmla="*/ 1 h 119"/>
                <a:gd name="T90" fmla="*/ 9 w 149"/>
                <a:gd name="T91" fmla="*/ 1 h 119"/>
                <a:gd name="T92" fmla="*/ 9 w 149"/>
                <a:gd name="T93" fmla="*/ 0 h 119"/>
                <a:gd name="T94" fmla="*/ 9 w 149"/>
                <a:gd name="T95" fmla="*/ 0 h 119"/>
                <a:gd name="T96" fmla="*/ 9 w 149"/>
                <a:gd name="T97" fmla="*/ 1 h 119"/>
                <a:gd name="T98" fmla="*/ 9 w 149"/>
                <a:gd name="T99" fmla="*/ 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19"/>
                <a:gd name="T152" fmla="*/ 149 w 149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19">
                  <a:moveTo>
                    <a:pt x="147" y="1"/>
                  </a:moveTo>
                  <a:lnTo>
                    <a:pt x="141" y="10"/>
                  </a:lnTo>
                  <a:lnTo>
                    <a:pt x="135" y="19"/>
                  </a:lnTo>
                  <a:lnTo>
                    <a:pt x="129" y="28"/>
                  </a:lnTo>
                  <a:lnTo>
                    <a:pt x="123" y="38"/>
                  </a:lnTo>
                  <a:lnTo>
                    <a:pt x="118" y="47"/>
                  </a:lnTo>
                  <a:lnTo>
                    <a:pt x="111" y="55"/>
                  </a:lnTo>
                  <a:lnTo>
                    <a:pt x="104" y="63"/>
                  </a:lnTo>
                  <a:lnTo>
                    <a:pt x="97" y="71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1" y="89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53" y="95"/>
                  </a:lnTo>
                  <a:lnTo>
                    <a:pt x="47" y="96"/>
                  </a:lnTo>
                  <a:lnTo>
                    <a:pt x="43" y="96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27" y="95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1" y="94"/>
                  </a:lnTo>
                  <a:lnTo>
                    <a:pt x="6" y="96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13" y="117"/>
                  </a:lnTo>
                  <a:lnTo>
                    <a:pt x="23" y="119"/>
                  </a:lnTo>
                  <a:lnTo>
                    <a:pt x="36" y="119"/>
                  </a:lnTo>
                  <a:lnTo>
                    <a:pt x="47" y="117"/>
                  </a:lnTo>
                  <a:lnTo>
                    <a:pt x="59" y="114"/>
                  </a:lnTo>
                  <a:lnTo>
                    <a:pt x="71" y="108"/>
                  </a:lnTo>
                  <a:lnTo>
                    <a:pt x="81" y="102"/>
                  </a:lnTo>
                  <a:lnTo>
                    <a:pt x="89" y="95"/>
                  </a:lnTo>
                  <a:lnTo>
                    <a:pt x="99" y="85"/>
                  </a:lnTo>
                  <a:lnTo>
                    <a:pt x="107" y="74"/>
                  </a:lnTo>
                  <a:lnTo>
                    <a:pt x="117" y="63"/>
                  </a:lnTo>
                  <a:lnTo>
                    <a:pt x="123" y="51"/>
                  </a:lnTo>
                  <a:lnTo>
                    <a:pt x="130" y="40"/>
                  </a:lnTo>
                  <a:lnTo>
                    <a:pt x="137" y="27"/>
                  </a:lnTo>
                  <a:lnTo>
                    <a:pt x="143" y="14"/>
                  </a:lnTo>
                  <a:lnTo>
                    <a:pt x="149" y="2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7" name="Freeform 142"/>
            <p:cNvSpPr>
              <a:spLocks/>
            </p:cNvSpPr>
            <p:nvPr/>
          </p:nvSpPr>
          <p:spPr bwMode="auto">
            <a:xfrm>
              <a:off x="3541" y="2348"/>
              <a:ext cx="31" cy="87"/>
            </a:xfrm>
            <a:custGeom>
              <a:avLst/>
              <a:gdLst>
                <a:gd name="T0" fmla="*/ 4 w 61"/>
                <a:gd name="T1" fmla="*/ 0 h 174"/>
                <a:gd name="T2" fmla="*/ 4 w 61"/>
                <a:gd name="T3" fmla="*/ 1 h 174"/>
                <a:gd name="T4" fmla="*/ 3 w 61"/>
                <a:gd name="T5" fmla="*/ 1 h 174"/>
                <a:gd name="T6" fmla="*/ 2 w 61"/>
                <a:gd name="T7" fmla="*/ 1 h 174"/>
                <a:gd name="T8" fmla="*/ 2 w 61"/>
                <a:gd name="T9" fmla="*/ 1 h 174"/>
                <a:gd name="T10" fmla="*/ 2 w 61"/>
                <a:gd name="T11" fmla="*/ 2 h 174"/>
                <a:gd name="T12" fmla="*/ 1 w 61"/>
                <a:gd name="T13" fmla="*/ 2 h 174"/>
                <a:gd name="T14" fmla="*/ 1 w 61"/>
                <a:gd name="T15" fmla="*/ 3 h 174"/>
                <a:gd name="T16" fmla="*/ 1 w 61"/>
                <a:gd name="T17" fmla="*/ 3 h 174"/>
                <a:gd name="T18" fmla="*/ 0 w 61"/>
                <a:gd name="T19" fmla="*/ 4 h 174"/>
                <a:gd name="T20" fmla="*/ 0 w 61"/>
                <a:gd name="T21" fmla="*/ 4 h 174"/>
                <a:gd name="T22" fmla="*/ 1 w 61"/>
                <a:gd name="T23" fmla="*/ 5 h 174"/>
                <a:gd name="T24" fmla="*/ 1 w 61"/>
                <a:gd name="T25" fmla="*/ 5 h 174"/>
                <a:gd name="T26" fmla="*/ 1 w 61"/>
                <a:gd name="T27" fmla="*/ 7 h 174"/>
                <a:gd name="T28" fmla="*/ 2 w 61"/>
                <a:gd name="T29" fmla="*/ 8 h 174"/>
                <a:gd name="T30" fmla="*/ 2 w 61"/>
                <a:gd name="T31" fmla="*/ 10 h 174"/>
                <a:gd name="T32" fmla="*/ 2 w 61"/>
                <a:gd name="T33" fmla="*/ 11 h 174"/>
                <a:gd name="T34" fmla="*/ 3 w 61"/>
                <a:gd name="T35" fmla="*/ 11 h 174"/>
                <a:gd name="T36" fmla="*/ 3 w 61"/>
                <a:gd name="T37" fmla="*/ 11 h 174"/>
                <a:gd name="T38" fmla="*/ 3 w 61"/>
                <a:gd name="T39" fmla="*/ 11 h 174"/>
                <a:gd name="T40" fmla="*/ 3 w 61"/>
                <a:gd name="T41" fmla="*/ 11 h 174"/>
                <a:gd name="T42" fmla="*/ 3 w 61"/>
                <a:gd name="T43" fmla="*/ 10 h 174"/>
                <a:gd name="T44" fmla="*/ 3 w 61"/>
                <a:gd name="T45" fmla="*/ 9 h 174"/>
                <a:gd name="T46" fmla="*/ 3 w 61"/>
                <a:gd name="T47" fmla="*/ 8 h 174"/>
                <a:gd name="T48" fmla="*/ 2 w 61"/>
                <a:gd name="T49" fmla="*/ 7 h 174"/>
                <a:gd name="T50" fmla="*/ 2 w 61"/>
                <a:gd name="T51" fmla="*/ 7 h 174"/>
                <a:gd name="T52" fmla="*/ 2 w 61"/>
                <a:gd name="T53" fmla="*/ 6 h 174"/>
                <a:gd name="T54" fmla="*/ 2 w 61"/>
                <a:gd name="T55" fmla="*/ 6 h 174"/>
                <a:gd name="T56" fmla="*/ 2 w 61"/>
                <a:gd name="T57" fmla="*/ 5 h 174"/>
                <a:gd name="T58" fmla="*/ 1 w 61"/>
                <a:gd name="T59" fmla="*/ 4 h 174"/>
                <a:gd name="T60" fmla="*/ 1 w 61"/>
                <a:gd name="T61" fmla="*/ 4 h 174"/>
                <a:gd name="T62" fmla="*/ 1 w 61"/>
                <a:gd name="T63" fmla="*/ 3 h 174"/>
                <a:gd name="T64" fmla="*/ 2 w 61"/>
                <a:gd name="T65" fmla="*/ 2 h 174"/>
                <a:gd name="T66" fmla="*/ 2 w 61"/>
                <a:gd name="T67" fmla="*/ 2 h 174"/>
                <a:gd name="T68" fmla="*/ 3 w 61"/>
                <a:gd name="T69" fmla="*/ 1 h 174"/>
                <a:gd name="T70" fmla="*/ 3 w 61"/>
                <a:gd name="T71" fmla="*/ 1 h 174"/>
                <a:gd name="T72" fmla="*/ 4 w 61"/>
                <a:gd name="T73" fmla="*/ 1 h 174"/>
                <a:gd name="T74" fmla="*/ 4 w 61"/>
                <a:gd name="T75" fmla="*/ 1 h 174"/>
                <a:gd name="T76" fmla="*/ 4 w 61"/>
                <a:gd name="T77" fmla="*/ 1 h 174"/>
                <a:gd name="T78" fmla="*/ 4 w 61"/>
                <a:gd name="T79" fmla="*/ 0 h 174"/>
                <a:gd name="T80" fmla="*/ 4 w 61"/>
                <a:gd name="T81" fmla="*/ 0 h 174"/>
                <a:gd name="T82" fmla="*/ 4 w 61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74"/>
                <a:gd name="T128" fmla="*/ 61 w 61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74">
                  <a:moveTo>
                    <a:pt x="61" y="0"/>
                  </a:moveTo>
                  <a:lnTo>
                    <a:pt x="50" y="1"/>
                  </a:lnTo>
                  <a:lnTo>
                    <a:pt x="41" y="3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8"/>
                  </a:lnTo>
                  <a:lnTo>
                    <a:pt x="3" y="76"/>
                  </a:lnTo>
                  <a:lnTo>
                    <a:pt x="11" y="100"/>
                  </a:lnTo>
                  <a:lnTo>
                    <a:pt x="19" y="123"/>
                  </a:lnTo>
                  <a:lnTo>
                    <a:pt x="26" y="146"/>
                  </a:lnTo>
                  <a:lnTo>
                    <a:pt x="32" y="170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42" y="169"/>
                  </a:lnTo>
                  <a:lnTo>
                    <a:pt x="44" y="164"/>
                  </a:lnTo>
                  <a:lnTo>
                    <a:pt x="44" y="149"/>
                  </a:lnTo>
                  <a:lnTo>
                    <a:pt x="41" y="136"/>
                  </a:lnTo>
                  <a:lnTo>
                    <a:pt x="37" y="121"/>
                  </a:lnTo>
                  <a:lnTo>
                    <a:pt x="31" y="107"/>
                  </a:lnTo>
                  <a:lnTo>
                    <a:pt x="27" y="99"/>
                  </a:lnTo>
                  <a:lnTo>
                    <a:pt x="25" y="91"/>
                  </a:lnTo>
                  <a:lnTo>
                    <a:pt x="22" y="84"/>
                  </a:lnTo>
                  <a:lnTo>
                    <a:pt x="18" y="76"/>
                  </a:lnTo>
                  <a:lnTo>
                    <a:pt x="14" y="62"/>
                  </a:lnTo>
                  <a:lnTo>
                    <a:pt x="12" y="49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8" name="Freeform 143"/>
            <p:cNvSpPr>
              <a:spLocks/>
            </p:cNvSpPr>
            <p:nvPr/>
          </p:nvSpPr>
          <p:spPr bwMode="auto">
            <a:xfrm>
              <a:off x="3573" y="2355"/>
              <a:ext cx="27" cy="71"/>
            </a:xfrm>
            <a:custGeom>
              <a:avLst/>
              <a:gdLst>
                <a:gd name="T0" fmla="*/ 0 w 53"/>
                <a:gd name="T1" fmla="*/ 1 h 142"/>
                <a:gd name="T2" fmla="*/ 1 w 53"/>
                <a:gd name="T3" fmla="*/ 2 h 142"/>
                <a:gd name="T4" fmla="*/ 2 w 53"/>
                <a:gd name="T5" fmla="*/ 3 h 142"/>
                <a:gd name="T6" fmla="*/ 2 w 53"/>
                <a:gd name="T7" fmla="*/ 4 h 142"/>
                <a:gd name="T8" fmla="*/ 2 w 53"/>
                <a:gd name="T9" fmla="*/ 5 h 142"/>
                <a:gd name="T10" fmla="*/ 3 w 53"/>
                <a:gd name="T11" fmla="*/ 6 h 142"/>
                <a:gd name="T12" fmla="*/ 3 w 53"/>
                <a:gd name="T13" fmla="*/ 7 h 142"/>
                <a:gd name="T14" fmla="*/ 3 w 53"/>
                <a:gd name="T15" fmla="*/ 8 h 142"/>
                <a:gd name="T16" fmla="*/ 3 w 53"/>
                <a:gd name="T17" fmla="*/ 9 h 142"/>
                <a:gd name="T18" fmla="*/ 3 w 53"/>
                <a:gd name="T19" fmla="*/ 9 h 142"/>
                <a:gd name="T20" fmla="*/ 3 w 53"/>
                <a:gd name="T21" fmla="*/ 9 h 142"/>
                <a:gd name="T22" fmla="*/ 3 w 53"/>
                <a:gd name="T23" fmla="*/ 9 h 142"/>
                <a:gd name="T24" fmla="*/ 3 w 53"/>
                <a:gd name="T25" fmla="*/ 9 h 142"/>
                <a:gd name="T26" fmla="*/ 4 w 53"/>
                <a:gd name="T27" fmla="*/ 8 h 142"/>
                <a:gd name="T28" fmla="*/ 4 w 53"/>
                <a:gd name="T29" fmla="*/ 7 h 142"/>
                <a:gd name="T30" fmla="*/ 4 w 53"/>
                <a:gd name="T31" fmla="*/ 6 h 142"/>
                <a:gd name="T32" fmla="*/ 3 w 53"/>
                <a:gd name="T33" fmla="*/ 4 h 142"/>
                <a:gd name="T34" fmla="*/ 3 w 53"/>
                <a:gd name="T35" fmla="*/ 3 h 142"/>
                <a:gd name="T36" fmla="*/ 2 w 53"/>
                <a:gd name="T37" fmla="*/ 2 h 142"/>
                <a:gd name="T38" fmla="*/ 2 w 53"/>
                <a:gd name="T39" fmla="*/ 1 h 142"/>
                <a:gd name="T40" fmla="*/ 1 w 53"/>
                <a:gd name="T41" fmla="*/ 1 h 142"/>
                <a:gd name="T42" fmla="*/ 1 w 53"/>
                <a:gd name="T43" fmla="*/ 0 h 142"/>
                <a:gd name="T44" fmla="*/ 1 w 53"/>
                <a:gd name="T45" fmla="*/ 1 h 142"/>
                <a:gd name="T46" fmla="*/ 0 w 53"/>
                <a:gd name="T47" fmla="*/ 1 h 142"/>
                <a:gd name="T48" fmla="*/ 0 w 53"/>
                <a:gd name="T49" fmla="*/ 1 h 142"/>
                <a:gd name="T50" fmla="*/ 0 w 5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142"/>
                <a:gd name="T80" fmla="*/ 53 w 5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142">
                  <a:moveTo>
                    <a:pt x="0" y="5"/>
                  </a:moveTo>
                  <a:lnTo>
                    <a:pt x="12" y="20"/>
                  </a:lnTo>
                  <a:lnTo>
                    <a:pt x="20" y="35"/>
                  </a:lnTo>
                  <a:lnTo>
                    <a:pt x="27" y="51"/>
                  </a:lnTo>
                  <a:lnTo>
                    <a:pt x="32" y="68"/>
                  </a:lnTo>
                  <a:lnTo>
                    <a:pt x="35" y="86"/>
                  </a:lnTo>
                  <a:lnTo>
                    <a:pt x="37" y="103"/>
                  </a:lnTo>
                  <a:lnTo>
                    <a:pt x="37" y="121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40" y="142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52" y="119"/>
                  </a:lnTo>
                  <a:lnTo>
                    <a:pt x="53" y="101"/>
                  </a:lnTo>
                  <a:lnTo>
                    <a:pt x="51" y="82"/>
                  </a:lnTo>
                  <a:lnTo>
                    <a:pt x="46" y="64"/>
                  </a:lnTo>
                  <a:lnTo>
                    <a:pt x="39" y="47"/>
                  </a:lnTo>
                  <a:lnTo>
                    <a:pt x="30" y="29"/>
                  </a:lnTo>
                  <a:lnTo>
                    <a:pt x="19" y="1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39" name="Freeform 144"/>
            <p:cNvSpPr>
              <a:spLocks/>
            </p:cNvSpPr>
            <p:nvPr/>
          </p:nvSpPr>
          <p:spPr bwMode="auto">
            <a:xfrm>
              <a:off x="3520" y="2385"/>
              <a:ext cx="55" cy="120"/>
            </a:xfrm>
            <a:custGeom>
              <a:avLst/>
              <a:gdLst>
                <a:gd name="T0" fmla="*/ 2 w 111"/>
                <a:gd name="T1" fmla="*/ 1 h 240"/>
                <a:gd name="T2" fmla="*/ 2 w 111"/>
                <a:gd name="T3" fmla="*/ 1 h 240"/>
                <a:gd name="T4" fmla="*/ 1 w 111"/>
                <a:gd name="T5" fmla="*/ 2 h 240"/>
                <a:gd name="T6" fmla="*/ 1 w 111"/>
                <a:gd name="T7" fmla="*/ 3 h 240"/>
                <a:gd name="T8" fmla="*/ 0 w 111"/>
                <a:gd name="T9" fmla="*/ 3 h 240"/>
                <a:gd name="T10" fmla="*/ 0 w 111"/>
                <a:gd name="T11" fmla="*/ 4 h 240"/>
                <a:gd name="T12" fmla="*/ 0 w 111"/>
                <a:gd name="T13" fmla="*/ 5 h 240"/>
                <a:gd name="T14" fmla="*/ 0 w 111"/>
                <a:gd name="T15" fmla="*/ 6 h 240"/>
                <a:gd name="T16" fmla="*/ 0 w 111"/>
                <a:gd name="T17" fmla="*/ 6 h 240"/>
                <a:gd name="T18" fmla="*/ 0 w 111"/>
                <a:gd name="T19" fmla="*/ 7 h 240"/>
                <a:gd name="T20" fmla="*/ 0 w 111"/>
                <a:gd name="T21" fmla="*/ 7 h 240"/>
                <a:gd name="T22" fmla="*/ 0 w 111"/>
                <a:gd name="T23" fmla="*/ 8 h 240"/>
                <a:gd name="T24" fmla="*/ 1 w 111"/>
                <a:gd name="T25" fmla="*/ 8 h 240"/>
                <a:gd name="T26" fmla="*/ 1 w 111"/>
                <a:gd name="T27" fmla="*/ 9 h 240"/>
                <a:gd name="T28" fmla="*/ 1 w 111"/>
                <a:gd name="T29" fmla="*/ 9 h 240"/>
                <a:gd name="T30" fmla="*/ 2 w 111"/>
                <a:gd name="T31" fmla="*/ 10 h 240"/>
                <a:gd name="T32" fmla="*/ 2 w 111"/>
                <a:gd name="T33" fmla="*/ 10 h 240"/>
                <a:gd name="T34" fmla="*/ 3 w 111"/>
                <a:gd name="T35" fmla="*/ 11 h 240"/>
                <a:gd name="T36" fmla="*/ 3 w 111"/>
                <a:gd name="T37" fmla="*/ 11 h 240"/>
                <a:gd name="T38" fmla="*/ 3 w 111"/>
                <a:gd name="T39" fmla="*/ 12 h 240"/>
                <a:gd name="T40" fmla="*/ 4 w 111"/>
                <a:gd name="T41" fmla="*/ 13 h 240"/>
                <a:gd name="T42" fmla="*/ 4 w 111"/>
                <a:gd name="T43" fmla="*/ 13 h 240"/>
                <a:gd name="T44" fmla="*/ 5 w 111"/>
                <a:gd name="T45" fmla="*/ 14 h 240"/>
                <a:gd name="T46" fmla="*/ 5 w 111"/>
                <a:gd name="T47" fmla="*/ 15 h 240"/>
                <a:gd name="T48" fmla="*/ 6 w 111"/>
                <a:gd name="T49" fmla="*/ 15 h 240"/>
                <a:gd name="T50" fmla="*/ 6 w 111"/>
                <a:gd name="T51" fmla="*/ 15 h 240"/>
                <a:gd name="T52" fmla="*/ 6 w 111"/>
                <a:gd name="T53" fmla="*/ 15 h 240"/>
                <a:gd name="T54" fmla="*/ 6 w 111"/>
                <a:gd name="T55" fmla="*/ 15 h 240"/>
                <a:gd name="T56" fmla="*/ 6 w 111"/>
                <a:gd name="T57" fmla="*/ 15 h 240"/>
                <a:gd name="T58" fmla="*/ 6 w 111"/>
                <a:gd name="T59" fmla="*/ 14 h 240"/>
                <a:gd name="T60" fmla="*/ 6 w 111"/>
                <a:gd name="T61" fmla="*/ 13 h 240"/>
                <a:gd name="T62" fmla="*/ 6 w 111"/>
                <a:gd name="T63" fmla="*/ 13 h 240"/>
                <a:gd name="T64" fmla="*/ 5 w 111"/>
                <a:gd name="T65" fmla="*/ 12 h 240"/>
                <a:gd name="T66" fmla="*/ 5 w 111"/>
                <a:gd name="T67" fmla="*/ 11 h 240"/>
                <a:gd name="T68" fmla="*/ 4 w 111"/>
                <a:gd name="T69" fmla="*/ 10 h 240"/>
                <a:gd name="T70" fmla="*/ 4 w 111"/>
                <a:gd name="T71" fmla="*/ 10 h 240"/>
                <a:gd name="T72" fmla="*/ 3 w 111"/>
                <a:gd name="T73" fmla="*/ 9 h 240"/>
                <a:gd name="T74" fmla="*/ 3 w 111"/>
                <a:gd name="T75" fmla="*/ 9 h 240"/>
                <a:gd name="T76" fmla="*/ 2 w 111"/>
                <a:gd name="T77" fmla="*/ 8 h 240"/>
                <a:gd name="T78" fmla="*/ 2 w 111"/>
                <a:gd name="T79" fmla="*/ 8 h 240"/>
                <a:gd name="T80" fmla="*/ 2 w 111"/>
                <a:gd name="T81" fmla="*/ 7 h 240"/>
                <a:gd name="T82" fmla="*/ 2 w 111"/>
                <a:gd name="T83" fmla="*/ 7 h 240"/>
                <a:gd name="T84" fmla="*/ 1 w 111"/>
                <a:gd name="T85" fmla="*/ 7 h 240"/>
                <a:gd name="T86" fmla="*/ 1 w 111"/>
                <a:gd name="T87" fmla="*/ 6 h 240"/>
                <a:gd name="T88" fmla="*/ 1 w 111"/>
                <a:gd name="T89" fmla="*/ 6 h 240"/>
                <a:gd name="T90" fmla="*/ 0 w 111"/>
                <a:gd name="T91" fmla="*/ 5 h 240"/>
                <a:gd name="T92" fmla="*/ 0 w 111"/>
                <a:gd name="T93" fmla="*/ 4 h 240"/>
                <a:gd name="T94" fmla="*/ 1 w 111"/>
                <a:gd name="T95" fmla="*/ 4 h 240"/>
                <a:gd name="T96" fmla="*/ 1 w 111"/>
                <a:gd name="T97" fmla="*/ 3 h 240"/>
                <a:gd name="T98" fmla="*/ 1 w 111"/>
                <a:gd name="T99" fmla="*/ 2 h 240"/>
                <a:gd name="T100" fmla="*/ 2 w 111"/>
                <a:gd name="T101" fmla="*/ 2 h 240"/>
                <a:gd name="T102" fmla="*/ 2 w 111"/>
                <a:gd name="T103" fmla="*/ 1 h 240"/>
                <a:gd name="T104" fmla="*/ 2 w 111"/>
                <a:gd name="T105" fmla="*/ 1 h 240"/>
                <a:gd name="T106" fmla="*/ 2 w 111"/>
                <a:gd name="T107" fmla="*/ 0 h 240"/>
                <a:gd name="T108" fmla="*/ 2 w 111"/>
                <a:gd name="T109" fmla="*/ 0 h 240"/>
                <a:gd name="T110" fmla="*/ 2 w 111"/>
                <a:gd name="T111" fmla="*/ 0 h 240"/>
                <a:gd name="T112" fmla="*/ 2 w 111"/>
                <a:gd name="T113" fmla="*/ 1 h 240"/>
                <a:gd name="T114" fmla="*/ 2 w 111"/>
                <a:gd name="T115" fmla="*/ 1 h 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240"/>
                <a:gd name="T176" fmla="*/ 111 w 111"/>
                <a:gd name="T177" fmla="*/ 240 h 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240">
                  <a:moveTo>
                    <a:pt x="41" y="2"/>
                  </a:moveTo>
                  <a:lnTo>
                    <a:pt x="33" y="12"/>
                  </a:lnTo>
                  <a:lnTo>
                    <a:pt x="24" y="22"/>
                  </a:lnTo>
                  <a:lnTo>
                    <a:pt x="16" y="33"/>
                  </a:lnTo>
                  <a:lnTo>
                    <a:pt x="9" y="45"/>
                  </a:lnTo>
                  <a:lnTo>
                    <a:pt x="3" y="57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3" y="96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5" y="119"/>
                  </a:lnTo>
                  <a:lnTo>
                    <a:pt x="21" y="126"/>
                  </a:lnTo>
                  <a:lnTo>
                    <a:pt x="25" y="132"/>
                  </a:lnTo>
                  <a:lnTo>
                    <a:pt x="31" y="139"/>
                  </a:lnTo>
                  <a:lnTo>
                    <a:pt x="36" y="146"/>
                  </a:lnTo>
                  <a:lnTo>
                    <a:pt x="41" y="152"/>
                  </a:lnTo>
                  <a:lnTo>
                    <a:pt x="48" y="163"/>
                  </a:lnTo>
                  <a:lnTo>
                    <a:pt x="56" y="174"/>
                  </a:lnTo>
                  <a:lnTo>
                    <a:pt x="62" y="185"/>
                  </a:lnTo>
                  <a:lnTo>
                    <a:pt x="69" y="196"/>
                  </a:lnTo>
                  <a:lnTo>
                    <a:pt x="76" y="208"/>
                  </a:lnTo>
                  <a:lnTo>
                    <a:pt x="83" y="218"/>
                  </a:lnTo>
                  <a:lnTo>
                    <a:pt x="91" y="229"/>
                  </a:lnTo>
                  <a:lnTo>
                    <a:pt x="99" y="239"/>
                  </a:lnTo>
                  <a:lnTo>
                    <a:pt x="103" y="240"/>
                  </a:lnTo>
                  <a:lnTo>
                    <a:pt x="107" y="238"/>
                  </a:lnTo>
                  <a:lnTo>
                    <a:pt x="109" y="233"/>
                  </a:lnTo>
                  <a:lnTo>
                    <a:pt x="111" y="229"/>
                  </a:lnTo>
                  <a:lnTo>
                    <a:pt x="106" y="216"/>
                  </a:lnTo>
                  <a:lnTo>
                    <a:pt x="101" y="204"/>
                  </a:lnTo>
                  <a:lnTo>
                    <a:pt x="96" y="193"/>
                  </a:lnTo>
                  <a:lnTo>
                    <a:pt x="89" y="180"/>
                  </a:lnTo>
                  <a:lnTo>
                    <a:pt x="81" y="170"/>
                  </a:lnTo>
                  <a:lnTo>
                    <a:pt x="74" y="158"/>
                  </a:lnTo>
                  <a:lnTo>
                    <a:pt x="66" y="147"/>
                  </a:lnTo>
                  <a:lnTo>
                    <a:pt x="58" y="136"/>
                  </a:lnTo>
                  <a:lnTo>
                    <a:pt x="52" y="129"/>
                  </a:lnTo>
                  <a:lnTo>
                    <a:pt x="47" y="124"/>
                  </a:lnTo>
                  <a:lnTo>
                    <a:pt x="41" y="118"/>
                  </a:lnTo>
                  <a:lnTo>
                    <a:pt x="37" y="111"/>
                  </a:lnTo>
                  <a:lnTo>
                    <a:pt x="32" y="105"/>
                  </a:lnTo>
                  <a:lnTo>
                    <a:pt x="27" y="98"/>
                  </a:lnTo>
                  <a:lnTo>
                    <a:pt x="23" y="91"/>
                  </a:lnTo>
                  <a:lnTo>
                    <a:pt x="18" y="84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7" y="51"/>
                  </a:lnTo>
                  <a:lnTo>
                    <a:pt x="21" y="41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9" y="12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0" name="Freeform 145"/>
            <p:cNvSpPr>
              <a:spLocks/>
            </p:cNvSpPr>
            <p:nvPr/>
          </p:nvSpPr>
          <p:spPr bwMode="auto">
            <a:xfrm>
              <a:off x="3571" y="2438"/>
              <a:ext cx="18" cy="63"/>
            </a:xfrm>
            <a:custGeom>
              <a:avLst/>
              <a:gdLst>
                <a:gd name="T0" fmla="*/ 0 w 35"/>
                <a:gd name="T1" fmla="*/ 1 h 125"/>
                <a:gd name="T2" fmla="*/ 1 w 35"/>
                <a:gd name="T3" fmla="*/ 2 h 125"/>
                <a:gd name="T4" fmla="*/ 1 w 35"/>
                <a:gd name="T5" fmla="*/ 2 h 125"/>
                <a:gd name="T6" fmla="*/ 2 w 35"/>
                <a:gd name="T7" fmla="*/ 3 h 125"/>
                <a:gd name="T8" fmla="*/ 2 w 35"/>
                <a:gd name="T9" fmla="*/ 4 h 125"/>
                <a:gd name="T10" fmla="*/ 2 w 35"/>
                <a:gd name="T11" fmla="*/ 5 h 125"/>
                <a:gd name="T12" fmla="*/ 1 w 35"/>
                <a:gd name="T13" fmla="*/ 6 h 125"/>
                <a:gd name="T14" fmla="*/ 1 w 35"/>
                <a:gd name="T15" fmla="*/ 7 h 125"/>
                <a:gd name="T16" fmla="*/ 1 w 35"/>
                <a:gd name="T17" fmla="*/ 8 h 125"/>
                <a:gd name="T18" fmla="*/ 1 w 35"/>
                <a:gd name="T19" fmla="*/ 8 h 125"/>
                <a:gd name="T20" fmla="*/ 1 w 35"/>
                <a:gd name="T21" fmla="*/ 8 h 125"/>
                <a:gd name="T22" fmla="*/ 1 w 35"/>
                <a:gd name="T23" fmla="*/ 8 h 125"/>
                <a:gd name="T24" fmla="*/ 1 w 35"/>
                <a:gd name="T25" fmla="*/ 8 h 125"/>
                <a:gd name="T26" fmla="*/ 2 w 35"/>
                <a:gd name="T27" fmla="*/ 7 h 125"/>
                <a:gd name="T28" fmla="*/ 2 w 35"/>
                <a:gd name="T29" fmla="*/ 6 h 125"/>
                <a:gd name="T30" fmla="*/ 3 w 35"/>
                <a:gd name="T31" fmla="*/ 5 h 125"/>
                <a:gd name="T32" fmla="*/ 3 w 35"/>
                <a:gd name="T33" fmla="*/ 4 h 125"/>
                <a:gd name="T34" fmla="*/ 2 w 35"/>
                <a:gd name="T35" fmla="*/ 3 h 125"/>
                <a:gd name="T36" fmla="*/ 2 w 35"/>
                <a:gd name="T37" fmla="*/ 2 h 125"/>
                <a:gd name="T38" fmla="*/ 1 w 35"/>
                <a:gd name="T39" fmla="*/ 1 h 125"/>
                <a:gd name="T40" fmla="*/ 1 w 35"/>
                <a:gd name="T41" fmla="*/ 1 h 125"/>
                <a:gd name="T42" fmla="*/ 1 w 35"/>
                <a:gd name="T43" fmla="*/ 0 h 125"/>
                <a:gd name="T44" fmla="*/ 1 w 35"/>
                <a:gd name="T45" fmla="*/ 0 h 125"/>
                <a:gd name="T46" fmla="*/ 0 w 35"/>
                <a:gd name="T47" fmla="*/ 1 h 125"/>
                <a:gd name="T48" fmla="*/ 0 w 35"/>
                <a:gd name="T49" fmla="*/ 1 h 125"/>
                <a:gd name="T50" fmla="*/ 0 w 35"/>
                <a:gd name="T51" fmla="*/ 1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25"/>
                <a:gd name="T80" fmla="*/ 35 w 3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25">
                  <a:moveTo>
                    <a:pt x="0" y="3"/>
                  </a:moveTo>
                  <a:lnTo>
                    <a:pt x="5" y="17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77"/>
                  </a:lnTo>
                  <a:lnTo>
                    <a:pt x="15" y="92"/>
                  </a:lnTo>
                  <a:lnTo>
                    <a:pt x="6" y="107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9" y="124"/>
                  </a:lnTo>
                  <a:lnTo>
                    <a:pt x="12" y="122"/>
                  </a:lnTo>
                  <a:lnTo>
                    <a:pt x="21" y="109"/>
                  </a:lnTo>
                  <a:lnTo>
                    <a:pt x="29" y="94"/>
                  </a:lnTo>
                  <a:lnTo>
                    <a:pt x="34" y="80"/>
                  </a:lnTo>
                  <a:lnTo>
                    <a:pt x="35" y="64"/>
                  </a:lnTo>
                  <a:lnTo>
                    <a:pt x="32" y="47"/>
                  </a:lnTo>
                  <a:lnTo>
                    <a:pt x="23" y="31"/>
                  </a:lnTo>
                  <a:lnTo>
                    <a:pt x="12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1" name="Freeform 146"/>
            <p:cNvSpPr>
              <a:spLocks/>
            </p:cNvSpPr>
            <p:nvPr/>
          </p:nvSpPr>
          <p:spPr bwMode="auto">
            <a:xfrm>
              <a:off x="3623" y="2415"/>
              <a:ext cx="38" cy="20"/>
            </a:xfrm>
            <a:custGeom>
              <a:avLst/>
              <a:gdLst>
                <a:gd name="T0" fmla="*/ 5 w 76"/>
                <a:gd name="T1" fmla="*/ 0 h 42"/>
                <a:gd name="T2" fmla="*/ 5 w 76"/>
                <a:gd name="T3" fmla="*/ 0 h 42"/>
                <a:gd name="T4" fmla="*/ 5 w 76"/>
                <a:gd name="T5" fmla="*/ 0 h 42"/>
                <a:gd name="T6" fmla="*/ 4 w 76"/>
                <a:gd name="T7" fmla="*/ 0 h 42"/>
                <a:gd name="T8" fmla="*/ 4 w 76"/>
                <a:gd name="T9" fmla="*/ 0 h 42"/>
                <a:gd name="T10" fmla="*/ 4 w 76"/>
                <a:gd name="T11" fmla="*/ 0 h 42"/>
                <a:gd name="T12" fmla="*/ 4 w 76"/>
                <a:gd name="T13" fmla="*/ 0 h 42"/>
                <a:gd name="T14" fmla="*/ 3 w 76"/>
                <a:gd name="T15" fmla="*/ 1 h 42"/>
                <a:gd name="T16" fmla="*/ 3 w 76"/>
                <a:gd name="T17" fmla="*/ 1 h 42"/>
                <a:gd name="T18" fmla="*/ 2 w 76"/>
                <a:gd name="T19" fmla="*/ 1 h 42"/>
                <a:gd name="T20" fmla="*/ 2 w 76"/>
                <a:gd name="T21" fmla="*/ 1 h 42"/>
                <a:gd name="T22" fmla="*/ 1 w 76"/>
                <a:gd name="T23" fmla="*/ 1 h 42"/>
                <a:gd name="T24" fmla="*/ 1 w 76"/>
                <a:gd name="T25" fmla="*/ 1 h 42"/>
                <a:gd name="T26" fmla="*/ 1 w 76"/>
                <a:gd name="T27" fmla="*/ 1 h 42"/>
                <a:gd name="T28" fmla="*/ 0 w 76"/>
                <a:gd name="T29" fmla="*/ 2 h 42"/>
                <a:gd name="T30" fmla="*/ 1 w 76"/>
                <a:gd name="T31" fmla="*/ 2 h 42"/>
                <a:gd name="T32" fmla="*/ 1 w 76"/>
                <a:gd name="T33" fmla="*/ 2 h 42"/>
                <a:gd name="T34" fmla="*/ 1 w 76"/>
                <a:gd name="T35" fmla="*/ 2 h 42"/>
                <a:gd name="T36" fmla="*/ 1 w 76"/>
                <a:gd name="T37" fmla="*/ 2 h 42"/>
                <a:gd name="T38" fmla="*/ 2 w 76"/>
                <a:gd name="T39" fmla="*/ 2 h 42"/>
                <a:gd name="T40" fmla="*/ 2 w 76"/>
                <a:gd name="T41" fmla="*/ 2 h 42"/>
                <a:gd name="T42" fmla="*/ 2 w 76"/>
                <a:gd name="T43" fmla="*/ 2 h 42"/>
                <a:gd name="T44" fmla="*/ 3 w 76"/>
                <a:gd name="T45" fmla="*/ 1 h 42"/>
                <a:gd name="T46" fmla="*/ 3 w 76"/>
                <a:gd name="T47" fmla="*/ 1 h 42"/>
                <a:gd name="T48" fmla="*/ 3 w 76"/>
                <a:gd name="T49" fmla="*/ 1 h 42"/>
                <a:gd name="T50" fmla="*/ 4 w 76"/>
                <a:gd name="T51" fmla="*/ 1 h 42"/>
                <a:gd name="T52" fmla="*/ 4 w 76"/>
                <a:gd name="T53" fmla="*/ 0 h 42"/>
                <a:gd name="T54" fmla="*/ 5 w 76"/>
                <a:gd name="T55" fmla="*/ 0 h 42"/>
                <a:gd name="T56" fmla="*/ 5 w 76"/>
                <a:gd name="T57" fmla="*/ 0 h 42"/>
                <a:gd name="T58" fmla="*/ 5 w 76"/>
                <a:gd name="T59" fmla="*/ 0 h 42"/>
                <a:gd name="T60" fmla="*/ 5 w 76"/>
                <a:gd name="T61" fmla="*/ 0 h 42"/>
                <a:gd name="T62" fmla="*/ 5 w 76"/>
                <a:gd name="T63" fmla="*/ 0 h 42"/>
                <a:gd name="T64" fmla="*/ 5 w 76"/>
                <a:gd name="T65" fmla="*/ 0 h 42"/>
                <a:gd name="T66" fmla="*/ 5 w 76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42"/>
                <a:gd name="T104" fmla="*/ 76 w 7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42">
                  <a:moveTo>
                    <a:pt x="74" y="0"/>
                  </a:moveTo>
                  <a:lnTo>
                    <a:pt x="71" y="4"/>
                  </a:lnTo>
                  <a:lnTo>
                    <a:pt x="66" y="6"/>
                  </a:lnTo>
                  <a:lnTo>
                    <a:pt x="61" y="8"/>
                  </a:lnTo>
                  <a:lnTo>
                    <a:pt x="58" y="11"/>
                  </a:lnTo>
                  <a:lnTo>
                    <a:pt x="53" y="13"/>
                  </a:lnTo>
                  <a:lnTo>
                    <a:pt x="49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4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2"/>
                  </a:lnTo>
                  <a:lnTo>
                    <a:pt x="10" y="42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0" y="15"/>
                  </a:lnTo>
                  <a:lnTo>
                    <a:pt x="68" y="10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2" name="Freeform 147"/>
            <p:cNvSpPr>
              <a:spLocks/>
            </p:cNvSpPr>
            <p:nvPr/>
          </p:nvSpPr>
          <p:spPr bwMode="auto">
            <a:xfrm>
              <a:off x="3628" y="2430"/>
              <a:ext cx="18" cy="145"/>
            </a:xfrm>
            <a:custGeom>
              <a:avLst/>
              <a:gdLst>
                <a:gd name="T0" fmla="*/ 1 w 35"/>
                <a:gd name="T1" fmla="*/ 1 h 290"/>
                <a:gd name="T2" fmla="*/ 0 w 35"/>
                <a:gd name="T3" fmla="*/ 5 h 290"/>
                <a:gd name="T4" fmla="*/ 1 w 35"/>
                <a:gd name="T5" fmla="*/ 10 h 290"/>
                <a:gd name="T6" fmla="*/ 1 w 35"/>
                <a:gd name="T7" fmla="*/ 14 h 290"/>
                <a:gd name="T8" fmla="*/ 2 w 35"/>
                <a:gd name="T9" fmla="*/ 18 h 290"/>
                <a:gd name="T10" fmla="*/ 2 w 35"/>
                <a:gd name="T11" fmla="*/ 19 h 290"/>
                <a:gd name="T12" fmla="*/ 2 w 35"/>
                <a:gd name="T13" fmla="*/ 18 h 290"/>
                <a:gd name="T14" fmla="*/ 3 w 35"/>
                <a:gd name="T15" fmla="*/ 18 h 290"/>
                <a:gd name="T16" fmla="*/ 3 w 35"/>
                <a:gd name="T17" fmla="*/ 18 h 290"/>
                <a:gd name="T18" fmla="*/ 2 w 35"/>
                <a:gd name="T19" fmla="*/ 14 h 290"/>
                <a:gd name="T20" fmla="*/ 2 w 35"/>
                <a:gd name="T21" fmla="*/ 9 h 290"/>
                <a:gd name="T22" fmla="*/ 1 w 35"/>
                <a:gd name="T23" fmla="*/ 5 h 290"/>
                <a:gd name="T24" fmla="*/ 1 w 35"/>
                <a:gd name="T25" fmla="*/ 1 h 290"/>
                <a:gd name="T26" fmla="*/ 1 w 35"/>
                <a:gd name="T27" fmla="*/ 0 h 290"/>
                <a:gd name="T28" fmla="*/ 1 w 35"/>
                <a:gd name="T29" fmla="*/ 0 h 290"/>
                <a:gd name="T30" fmla="*/ 1 w 35"/>
                <a:gd name="T31" fmla="*/ 1 h 290"/>
                <a:gd name="T32" fmla="*/ 1 w 35"/>
                <a:gd name="T33" fmla="*/ 1 h 290"/>
                <a:gd name="T34" fmla="*/ 1 w 35"/>
                <a:gd name="T35" fmla="*/ 1 h 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90"/>
                <a:gd name="T56" fmla="*/ 35 w 35"/>
                <a:gd name="T57" fmla="*/ 290 h 2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90">
                  <a:moveTo>
                    <a:pt x="1" y="4"/>
                  </a:moveTo>
                  <a:lnTo>
                    <a:pt x="0" y="74"/>
                  </a:lnTo>
                  <a:lnTo>
                    <a:pt x="3" y="146"/>
                  </a:lnTo>
                  <a:lnTo>
                    <a:pt x="10" y="216"/>
                  </a:lnTo>
                  <a:lnTo>
                    <a:pt x="25" y="285"/>
                  </a:lnTo>
                  <a:lnTo>
                    <a:pt x="27" y="290"/>
                  </a:lnTo>
                  <a:lnTo>
                    <a:pt x="32" y="287"/>
                  </a:lnTo>
                  <a:lnTo>
                    <a:pt x="34" y="283"/>
                  </a:lnTo>
                  <a:lnTo>
                    <a:pt x="35" y="278"/>
                  </a:lnTo>
                  <a:lnTo>
                    <a:pt x="27" y="209"/>
                  </a:lnTo>
                  <a:lnTo>
                    <a:pt x="18" y="140"/>
                  </a:lnTo>
                  <a:lnTo>
                    <a:pt x="10" y="71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3" name="Freeform 148"/>
            <p:cNvSpPr>
              <a:spLocks/>
            </p:cNvSpPr>
            <p:nvPr/>
          </p:nvSpPr>
          <p:spPr bwMode="auto">
            <a:xfrm>
              <a:off x="3567" y="2471"/>
              <a:ext cx="14" cy="100"/>
            </a:xfrm>
            <a:custGeom>
              <a:avLst/>
              <a:gdLst>
                <a:gd name="T0" fmla="*/ 0 w 26"/>
                <a:gd name="T1" fmla="*/ 0 h 202"/>
                <a:gd name="T2" fmla="*/ 0 w 26"/>
                <a:gd name="T3" fmla="*/ 3 h 202"/>
                <a:gd name="T4" fmla="*/ 1 w 26"/>
                <a:gd name="T5" fmla="*/ 6 h 202"/>
                <a:gd name="T6" fmla="*/ 1 w 26"/>
                <a:gd name="T7" fmla="*/ 9 h 202"/>
                <a:gd name="T8" fmla="*/ 1 w 26"/>
                <a:gd name="T9" fmla="*/ 12 h 202"/>
                <a:gd name="T10" fmla="*/ 1 w 26"/>
                <a:gd name="T11" fmla="*/ 12 h 202"/>
                <a:gd name="T12" fmla="*/ 2 w 26"/>
                <a:gd name="T13" fmla="*/ 12 h 202"/>
                <a:gd name="T14" fmla="*/ 2 w 26"/>
                <a:gd name="T15" fmla="*/ 12 h 202"/>
                <a:gd name="T16" fmla="*/ 2 w 26"/>
                <a:gd name="T17" fmla="*/ 11 h 202"/>
                <a:gd name="T18" fmla="*/ 2 w 26"/>
                <a:gd name="T19" fmla="*/ 9 h 202"/>
                <a:gd name="T20" fmla="*/ 2 w 26"/>
                <a:gd name="T21" fmla="*/ 6 h 202"/>
                <a:gd name="T22" fmla="*/ 1 w 26"/>
                <a:gd name="T23" fmla="*/ 3 h 202"/>
                <a:gd name="T24" fmla="*/ 1 w 26"/>
                <a:gd name="T25" fmla="*/ 0 h 202"/>
                <a:gd name="T26" fmla="*/ 1 w 26"/>
                <a:gd name="T27" fmla="*/ 0 h 202"/>
                <a:gd name="T28" fmla="*/ 1 w 26"/>
                <a:gd name="T29" fmla="*/ 0 h 202"/>
                <a:gd name="T30" fmla="*/ 1 w 26"/>
                <a:gd name="T31" fmla="*/ 0 h 202"/>
                <a:gd name="T32" fmla="*/ 0 w 26"/>
                <a:gd name="T33" fmla="*/ 0 h 202"/>
                <a:gd name="T34" fmla="*/ 0 w 26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02"/>
                <a:gd name="T56" fmla="*/ 26 w 26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02">
                  <a:moveTo>
                    <a:pt x="0" y="4"/>
                  </a:moveTo>
                  <a:lnTo>
                    <a:pt x="0" y="52"/>
                  </a:lnTo>
                  <a:lnTo>
                    <a:pt x="2" y="101"/>
                  </a:lnTo>
                  <a:lnTo>
                    <a:pt x="5" y="151"/>
                  </a:lnTo>
                  <a:lnTo>
                    <a:pt x="12" y="199"/>
                  </a:lnTo>
                  <a:lnTo>
                    <a:pt x="15" y="202"/>
                  </a:lnTo>
                  <a:lnTo>
                    <a:pt x="19" y="201"/>
                  </a:lnTo>
                  <a:lnTo>
                    <a:pt x="24" y="197"/>
                  </a:lnTo>
                  <a:lnTo>
                    <a:pt x="26" y="192"/>
                  </a:lnTo>
                  <a:lnTo>
                    <a:pt x="23" y="145"/>
                  </a:lnTo>
                  <a:lnTo>
                    <a:pt x="17" y="97"/>
                  </a:lnTo>
                  <a:lnTo>
                    <a:pt x="10" y="5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4" name="Freeform 149"/>
            <p:cNvSpPr>
              <a:spLocks/>
            </p:cNvSpPr>
            <p:nvPr/>
          </p:nvSpPr>
          <p:spPr bwMode="auto">
            <a:xfrm>
              <a:off x="3577" y="2570"/>
              <a:ext cx="65" cy="28"/>
            </a:xfrm>
            <a:custGeom>
              <a:avLst/>
              <a:gdLst>
                <a:gd name="T0" fmla="*/ 8 w 129"/>
                <a:gd name="T1" fmla="*/ 0 h 57"/>
                <a:gd name="T2" fmla="*/ 8 w 129"/>
                <a:gd name="T3" fmla="*/ 0 h 57"/>
                <a:gd name="T4" fmla="*/ 8 w 129"/>
                <a:gd name="T5" fmla="*/ 0 h 57"/>
                <a:gd name="T6" fmla="*/ 7 w 129"/>
                <a:gd name="T7" fmla="*/ 1 h 57"/>
                <a:gd name="T8" fmla="*/ 7 w 129"/>
                <a:gd name="T9" fmla="*/ 1 h 57"/>
                <a:gd name="T10" fmla="*/ 7 w 129"/>
                <a:gd name="T11" fmla="*/ 1 h 57"/>
                <a:gd name="T12" fmla="*/ 6 w 129"/>
                <a:gd name="T13" fmla="*/ 1 h 57"/>
                <a:gd name="T14" fmla="*/ 6 w 129"/>
                <a:gd name="T15" fmla="*/ 1 h 57"/>
                <a:gd name="T16" fmla="*/ 5 w 129"/>
                <a:gd name="T17" fmla="*/ 1 h 57"/>
                <a:gd name="T18" fmla="*/ 5 w 129"/>
                <a:gd name="T19" fmla="*/ 1 h 57"/>
                <a:gd name="T20" fmla="*/ 4 w 129"/>
                <a:gd name="T21" fmla="*/ 1 h 57"/>
                <a:gd name="T22" fmla="*/ 4 w 129"/>
                <a:gd name="T23" fmla="*/ 1 h 57"/>
                <a:gd name="T24" fmla="*/ 3 w 129"/>
                <a:gd name="T25" fmla="*/ 1 h 57"/>
                <a:gd name="T26" fmla="*/ 3 w 129"/>
                <a:gd name="T27" fmla="*/ 1 h 57"/>
                <a:gd name="T28" fmla="*/ 2 w 129"/>
                <a:gd name="T29" fmla="*/ 1 h 57"/>
                <a:gd name="T30" fmla="*/ 2 w 129"/>
                <a:gd name="T31" fmla="*/ 0 h 57"/>
                <a:gd name="T32" fmla="*/ 1 w 129"/>
                <a:gd name="T33" fmla="*/ 0 h 57"/>
                <a:gd name="T34" fmla="*/ 1 w 129"/>
                <a:gd name="T35" fmla="*/ 0 h 57"/>
                <a:gd name="T36" fmla="*/ 1 w 129"/>
                <a:gd name="T37" fmla="*/ 1 h 57"/>
                <a:gd name="T38" fmla="*/ 0 w 129"/>
                <a:gd name="T39" fmla="*/ 1 h 57"/>
                <a:gd name="T40" fmla="*/ 0 w 129"/>
                <a:gd name="T41" fmla="*/ 1 h 57"/>
                <a:gd name="T42" fmla="*/ 1 w 129"/>
                <a:gd name="T43" fmla="*/ 2 h 57"/>
                <a:gd name="T44" fmla="*/ 1 w 129"/>
                <a:gd name="T45" fmla="*/ 3 h 57"/>
                <a:gd name="T46" fmla="*/ 2 w 129"/>
                <a:gd name="T47" fmla="*/ 3 h 57"/>
                <a:gd name="T48" fmla="*/ 2 w 129"/>
                <a:gd name="T49" fmla="*/ 3 h 57"/>
                <a:gd name="T50" fmla="*/ 3 w 129"/>
                <a:gd name="T51" fmla="*/ 3 h 57"/>
                <a:gd name="T52" fmla="*/ 4 w 129"/>
                <a:gd name="T53" fmla="*/ 3 h 57"/>
                <a:gd name="T54" fmla="*/ 5 w 129"/>
                <a:gd name="T55" fmla="*/ 3 h 57"/>
                <a:gd name="T56" fmla="*/ 5 w 129"/>
                <a:gd name="T57" fmla="*/ 3 h 57"/>
                <a:gd name="T58" fmla="*/ 6 w 129"/>
                <a:gd name="T59" fmla="*/ 2 h 57"/>
                <a:gd name="T60" fmla="*/ 6 w 129"/>
                <a:gd name="T61" fmla="*/ 2 h 57"/>
                <a:gd name="T62" fmla="*/ 7 w 129"/>
                <a:gd name="T63" fmla="*/ 2 h 57"/>
                <a:gd name="T64" fmla="*/ 7 w 129"/>
                <a:gd name="T65" fmla="*/ 2 h 57"/>
                <a:gd name="T66" fmla="*/ 8 w 129"/>
                <a:gd name="T67" fmla="*/ 1 h 57"/>
                <a:gd name="T68" fmla="*/ 8 w 129"/>
                <a:gd name="T69" fmla="*/ 1 h 57"/>
                <a:gd name="T70" fmla="*/ 8 w 129"/>
                <a:gd name="T71" fmla="*/ 0 h 57"/>
                <a:gd name="T72" fmla="*/ 9 w 129"/>
                <a:gd name="T73" fmla="*/ 0 h 57"/>
                <a:gd name="T74" fmla="*/ 9 w 129"/>
                <a:gd name="T75" fmla="*/ 0 h 57"/>
                <a:gd name="T76" fmla="*/ 9 w 129"/>
                <a:gd name="T77" fmla="*/ 0 h 57"/>
                <a:gd name="T78" fmla="*/ 8 w 129"/>
                <a:gd name="T79" fmla="*/ 0 h 57"/>
                <a:gd name="T80" fmla="*/ 8 w 129"/>
                <a:gd name="T81" fmla="*/ 0 h 57"/>
                <a:gd name="T82" fmla="*/ 8 w 129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57"/>
                <a:gd name="T128" fmla="*/ 129 w 129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57">
                  <a:moveTo>
                    <a:pt x="127" y="1"/>
                  </a:moveTo>
                  <a:lnTo>
                    <a:pt x="122" y="8"/>
                  </a:lnTo>
                  <a:lnTo>
                    <a:pt x="117" y="14"/>
                  </a:lnTo>
                  <a:lnTo>
                    <a:pt x="111" y="18"/>
                  </a:lnTo>
                  <a:lnTo>
                    <a:pt x="105" y="20"/>
                  </a:lnTo>
                  <a:lnTo>
                    <a:pt x="98" y="22"/>
                  </a:lnTo>
                  <a:lnTo>
                    <a:pt x="91" y="23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1" y="26"/>
                  </a:lnTo>
                  <a:lnTo>
                    <a:pt x="53" y="24"/>
                  </a:lnTo>
                  <a:lnTo>
                    <a:pt x="46" y="23"/>
                  </a:lnTo>
                  <a:lnTo>
                    <a:pt x="38" y="21"/>
                  </a:lnTo>
                  <a:lnTo>
                    <a:pt x="30" y="18"/>
                  </a:lnTo>
                  <a:lnTo>
                    <a:pt x="23" y="13"/>
                  </a:lnTo>
                  <a:lnTo>
                    <a:pt x="15" y="11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3" y="50"/>
                  </a:lnTo>
                  <a:lnTo>
                    <a:pt x="22" y="54"/>
                  </a:lnTo>
                  <a:lnTo>
                    <a:pt x="32" y="57"/>
                  </a:lnTo>
                  <a:lnTo>
                    <a:pt x="44" y="57"/>
                  </a:lnTo>
                  <a:lnTo>
                    <a:pt x="57" y="56"/>
                  </a:lnTo>
                  <a:lnTo>
                    <a:pt x="68" y="53"/>
                  </a:lnTo>
                  <a:lnTo>
                    <a:pt x="79" y="50"/>
                  </a:lnTo>
                  <a:lnTo>
                    <a:pt x="87" y="46"/>
                  </a:lnTo>
                  <a:lnTo>
                    <a:pt x="95" y="43"/>
                  </a:lnTo>
                  <a:lnTo>
                    <a:pt x="103" y="38"/>
                  </a:lnTo>
                  <a:lnTo>
                    <a:pt x="110" y="33"/>
                  </a:lnTo>
                  <a:lnTo>
                    <a:pt x="115" y="27"/>
                  </a:lnTo>
                  <a:lnTo>
                    <a:pt x="121" y="20"/>
                  </a:lnTo>
                  <a:lnTo>
                    <a:pt x="126" y="12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5" name="Freeform 150"/>
            <p:cNvSpPr>
              <a:spLocks/>
            </p:cNvSpPr>
            <p:nvPr/>
          </p:nvSpPr>
          <p:spPr bwMode="auto">
            <a:xfrm>
              <a:off x="3512" y="2445"/>
              <a:ext cx="63" cy="81"/>
            </a:xfrm>
            <a:custGeom>
              <a:avLst/>
              <a:gdLst>
                <a:gd name="T0" fmla="*/ 1 w 127"/>
                <a:gd name="T1" fmla="*/ 1 h 162"/>
                <a:gd name="T2" fmla="*/ 1 w 127"/>
                <a:gd name="T3" fmla="*/ 1 h 162"/>
                <a:gd name="T4" fmla="*/ 0 w 127"/>
                <a:gd name="T5" fmla="*/ 2 h 162"/>
                <a:gd name="T6" fmla="*/ 0 w 127"/>
                <a:gd name="T7" fmla="*/ 2 h 162"/>
                <a:gd name="T8" fmla="*/ 0 w 127"/>
                <a:gd name="T9" fmla="*/ 3 h 162"/>
                <a:gd name="T10" fmla="*/ 0 w 127"/>
                <a:gd name="T11" fmla="*/ 4 h 162"/>
                <a:gd name="T12" fmla="*/ 0 w 127"/>
                <a:gd name="T13" fmla="*/ 4 h 162"/>
                <a:gd name="T14" fmla="*/ 0 w 127"/>
                <a:gd name="T15" fmla="*/ 5 h 162"/>
                <a:gd name="T16" fmla="*/ 0 w 127"/>
                <a:gd name="T17" fmla="*/ 6 h 162"/>
                <a:gd name="T18" fmla="*/ 0 w 127"/>
                <a:gd name="T19" fmla="*/ 6 h 162"/>
                <a:gd name="T20" fmla="*/ 0 w 127"/>
                <a:gd name="T21" fmla="*/ 6 h 162"/>
                <a:gd name="T22" fmla="*/ 0 w 127"/>
                <a:gd name="T23" fmla="*/ 7 h 162"/>
                <a:gd name="T24" fmla="*/ 1 w 127"/>
                <a:gd name="T25" fmla="*/ 7 h 162"/>
                <a:gd name="T26" fmla="*/ 1 w 127"/>
                <a:gd name="T27" fmla="*/ 7 h 162"/>
                <a:gd name="T28" fmla="*/ 2 w 127"/>
                <a:gd name="T29" fmla="*/ 7 h 162"/>
                <a:gd name="T30" fmla="*/ 2 w 127"/>
                <a:gd name="T31" fmla="*/ 8 h 162"/>
                <a:gd name="T32" fmla="*/ 2 w 127"/>
                <a:gd name="T33" fmla="*/ 8 h 162"/>
                <a:gd name="T34" fmla="*/ 3 w 127"/>
                <a:gd name="T35" fmla="*/ 8 h 162"/>
                <a:gd name="T36" fmla="*/ 3 w 127"/>
                <a:gd name="T37" fmla="*/ 8 h 162"/>
                <a:gd name="T38" fmla="*/ 4 w 127"/>
                <a:gd name="T39" fmla="*/ 9 h 162"/>
                <a:gd name="T40" fmla="*/ 5 w 127"/>
                <a:gd name="T41" fmla="*/ 9 h 162"/>
                <a:gd name="T42" fmla="*/ 5 w 127"/>
                <a:gd name="T43" fmla="*/ 9 h 162"/>
                <a:gd name="T44" fmla="*/ 6 w 127"/>
                <a:gd name="T45" fmla="*/ 10 h 162"/>
                <a:gd name="T46" fmla="*/ 6 w 127"/>
                <a:gd name="T47" fmla="*/ 10 h 162"/>
                <a:gd name="T48" fmla="*/ 7 w 127"/>
                <a:gd name="T49" fmla="*/ 11 h 162"/>
                <a:gd name="T50" fmla="*/ 7 w 127"/>
                <a:gd name="T51" fmla="*/ 11 h 162"/>
                <a:gd name="T52" fmla="*/ 7 w 127"/>
                <a:gd name="T53" fmla="*/ 10 h 162"/>
                <a:gd name="T54" fmla="*/ 7 w 127"/>
                <a:gd name="T55" fmla="*/ 10 h 162"/>
                <a:gd name="T56" fmla="*/ 7 w 127"/>
                <a:gd name="T57" fmla="*/ 10 h 162"/>
                <a:gd name="T58" fmla="*/ 7 w 127"/>
                <a:gd name="T59" fmla="*/ 9 h 162"/>
                <a:gd name="T60" fmla="*/ 7 w 127"/>
                <a:gd name="T61" fmla="*/ 9 h 162"/>
                <a:gd name="T62" fmla="*/ 6 w 127"/>
                <a:gd name="T63" fmla="*/ 9 h 162"/>
                <a:gd name="T64" fmla="*/ 6 w 127"/>
                <a:gd name="T65" fmla="*/ 8 h 162"/>
                <a:gd name="T66" fmla="*/ 5 w 127"/>
                <a:gd name="T67" fmla="*/ 8 h 162"/>
                <a:gd name="T68" fmla="*/ 5 w 127"/>
                <a:gd name="T69" fmla="*/ 8 h 162"/>
                <a:gd name="T70" fmla="*/ 4 w 127"/>
                <a:gd name="T71" fmla="*/ 7 h 162"/>
                <a:gd name="T72" fmla="*/ 3 w 127"/>
                <a:gd name="T73" fmla="*/ 7 h 162"/>
                <a:gd name="T74" fmla="*/ 3 w 127"/>
                <a:gd name="T75" fmla="*/ 7 h 162"/>
                <a:gd name="T76" fmla="*/ 3 w 127"/>
                <a:gd name="T77" fmla="*/ 7 h 162"/>
                <a:gd name="T78" fmla="*/ 2 w 127"/>
                <a:gd name="T79" fmla="*/ 6 h 162"/>
                <a:gd name="T80" fmla="*/ 2 w 127"/>
                <a:gd name="T81" fmla="*/ 6 h 162"/>
                <a:gd name="T82" fmla="*/ 1 w 127"/>
                <a:gd name="T83" fmla="*/ 6 h 162"/>
                <a:gd name="T84" fmla="*/ 1 w 127"/>
                <a:gd name="T85" fmla="*/ 6 h 162"/>
                <a:gd name="T86" fmla="*/ 1 w 127"/>
                <a:gd name="T87" fmla="*/ 5 h 162"/>
                <a:gd name="T88" fmla="*/ 1 w 127"/>
                <a:gd name="T89" fmla="*/ 5 h 162"/>
                <a:gd name="T90" fmla="*/ 0 w 127"/>
                <a:gd name="T91" fmla="*/ 4 h 162"/>
                <a:gd name="T92" fmla="*/ 0 w 127"/>
                <a:gd name="T93" fmla="*/ 3 h 162"/>
                <a:gd name="T94" fmla="*/ 1 w 127"/>
                <a:gd name="T95" fmla="*/ 2 h 162"/>
                <a:gd name="T96" fmla="*/ 2 w 127"/>
                <a:gd name="T97" fmla="*/ 1 h 162"/>
                <a:gd name="T98" fmla="*/ 2 w 127"/>
                <a:gd name="T99" fmla="*/ 1 h 162"/>
                <a:gd name="T100" fmla="*/ 2 w 127"/>
                <a:gd name="T101" fmla="*/ 1 h 162"/>
                <a:gd name="T102" fmla="*/ 1 w 127"/>
                <a:gd name="T103" fmla="*/ 0 h 162"/>
                <a:gd name="T104" fmla="*/ 1 w 127"/>
                <a:gd name="T105" fmla="*/ 1 h 162"/>
                <a:gd name="T106" fmla="*/ 1 w 127"/>
                <a:gd name="T107" fmla="*/ 1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"/>
                <a:gd name="T163" fmla="*/ 0 h 162"/>
                <a:gd name="T164" fmla="*/ 127 w 127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" h="162">
                  <a:moveTo>
                    <a:pt x="28" y="3"/>
                  </a:moveTo>
                  <a:lnTo>
                    <a:pt x="21" y="11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0" y="96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2"/>
                  </a:lnTo>
                  <a:lnTo>
                    <a:pt x="38" y="116"/>
                  </a:lnTo>
                  <a:lnTo>
                    <a:pt x="44" y="118"/>
                  </a:lnTo>
                  <a:lnTo>
                    <a:pt x="53" y="123"/>
                  </a:lnTo>
                  <a:lnTo>
                    <a:pt x="62" y="128"/>
                  </a:lnTo>
                  <a:lnTo>
                    <a:pt x="70" y="133"/>
                  </a:lnTo>
                  <a:lnTo>
                    <a:pt x="80" y="139"/>
                  </a:lnTo>
                  <a:lnTo>
                    <a:pt x="88" y="144"/>
                  </a:lnTo>
                  <a:lnTo>
                    <a:pt x="97" y="150"/>
                  </a:lnTo>
                  <a:lnTo>
                    <a:pt x="105" y="156"/>
                  </a:lnTo>
                  <a:lnTo>
                    <a:pt x="114" y="162"/>
                  </a:lnTo>
                  <a:lnTo>
                    <a:pt x="119" y="162"/>
                  </a:lnTo>
                  <a:lnTo>
                    <a:pt x="123" y="159"/>
                  </a:lnTo>
                  <a:lnTo>
                    <a:pt x="127" y="155"/>
                  </a:lnTo>
                  <a:lnTo>
                    <a:pt x="126" y="150"/>
                  </a:lnTo>
                  <a:lnTo>
                    <a:pt x="119" y="142"/>
                  </a:lnTo>
                  <a:lnTo>
                    <a:pt x="112" y="135"/>
                  </a:lnTo>
                  <a:lnTo>
                    <a:pt x="105" y="129"/>
                  </a:lnTo>
                  <a:lnTo>
                    <a:pt x="97" y="124"/>
                  </a:lnTo>
                  <a:lnTo>
                    <a:pt x="89" y="118"/>
                  </a:lnTo>
                  <a:lnTo>
                    <a:pt x="80" y="113"/>
                  </a:lnTo>
                  <a:lnTo>
                    <a:pt x="70" y="109"/>
                  </a:lnTo>
                  <a:lnTo>
                    <a:pt x="61" y="104"/>
                  </a:lnTo>
                  <a:lnTo>
                    <a:pt x="55" y="101"/>
                  </a:lnTo>
                  <a:lnTo>
                    <a:pt x="48" y="98"/>
                  </a:lnTo>
                  <a:lnTo>
                    <a:pt x="43" y="95"/>
                  </a:lnTo>
                  <a:lnTo>
                    <a:pt x="37" y="93"/>
                  </a:lnTo>
                  <a:lnTo>
                    <a:pt x="31" y="89"/>
                  </a:lnTo>
                  <a:lnTo>
                    <a:pt x="25" y="84"/>
                  </a:lnTo>
                  <a:lnTo>
                    <a:pt x="21" y="80"/>
                  </a:lnTo>
                  <a:lnTo>
                    <a:pt x="16" y="74"/>
                  </a:lnTo>
                  <a:lnTo>
                    <a:pt x="12" y="57"/>
                  </a:lnTo>
                  <a:lnTo>
                    <a:pt x="15" y="38"/>
                  </a:lnTo>
                  <a:lnTo>
                    <a:pt x="23" y="2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6" name="Freeform 151"/>
            <p:cNvSpPr>
              <a:spLocks/>
            </p:cNvSpPr>
            <p:nvPr/>
          </p:nvSpPr>
          <p:spPr bwMode="auto">
            <a:xfrm>
              <a:off x="3528" y="2494"/>
              <a:ext cx="51" cy="51"/>
            </a:xfrm>
            <a:custGeom>
              <a:avLst/>
              <a:gdLst>
                <a:gd name="T0" fmla="*/ 1 w 102"/>
                <a:gd name="T1" fmla="*/ 0 h 103"/>
                <a:gd name="T2" fmla="*/ 1 w 102"/>
                <a:gd name="T3" fmla="*/ 1 h 103"/>
                <a:gd name="T4" fmla="*/ 0 w 102"/>
                <a:gd name="T5" fmla="*/ 2 h 103"/>
                <a:gd name="T6" fmla="*/ 0 w 102"/>
                <a:gd name="T7" fmla="*/ 3 h 103"/>
                <a:gd name="T8" fmla="*/ 1 w 102"/>
                <a:gd name="T9" fmla="*/ 4 h 103"/>
                <a:gd name="T10" fmla="*/ 1 w 102"/>
                <a:gd name="T11" fmla="*/ 4 h 103"/>
                <a:gd name="T12" fmla="*/ 1 w 102"/>
                <a:gd name="T13" fmla="*/ 4 h 103"/>
                <a:gd name="T14" fmla="*/ 2 w 102"/>
                <a:gd name="T15" fmla="*/ 4 h 103"/>
                <a:gd name="T16" fmla="*/ 2 w 102"/>
                <a:gd name="T17" fmla="*/ 4 h 103"/>
                <a:gd name="T18" fmla="*/ 2 w 102"/>
                <a:gd name="T19" fmla="*/ 5 h 103"/>
                <a:gd name="T20" fmla="*/ 3 w 102"/>
                <a:gd name="T21" fmla="*/ 5 h 103"/>
                <a:gd name="T22" fmla="*/ 3 w 102"/>
                <a:gd name="T23" fmla="*/ 5 h 103"/>
                <a:gd name="T24" fmla="*/ 3 w 102"/>
                <a:gd name="T25" fmla="*/ 5 h 103"/>
                <a:gd name="T26" fmla="*/ 4 w 102"/>
                <a:gd name="T27" fmla="*/ 5 h 103"/>
                <a:gd name="T28" fmla="*/ 4 w 102"/>
                <a:gd name="T29" fmla="*/ 5 h 103"/>
                <a:gd name="T30" fmla="*/ 4 w 102"/>
                <a:gd name="T31" fmla="*/ 6 h 103"/>
                <a:gd name="T32" fmla="*/ 5 w 102"/>
                <a:gd name="T33" fmla="*/ 6 h 103"/>
                <a:gd name="T34" fmla="*/ 5 w 102"/>
                <a:gd name="T35" fmla="*/ 6 h 103"/>
                <a:gd name="T36" fmla="*/ 5 w 102"/>
                <a:gd name="T37" fmla="*/ 6 h 103"/>
                <a:gd name="T38" fmla="*/ 6 w 102"/>
                <a:gd name="T39" fmla="*/ 6 h 103"/>
                <a:gd name="T40" fmla="*/ 6 w 102"/>
                <a:gd name="T41" fmla="*/ 6 h 103"/>
                <a:gd name="T42" fmla="*/ 6 w 102"/>
                <a:gd name="T43" fmla="*/ 6 h 103"/>
                <a:gd name="T44" fmla="*/ 7 w 102"/>
                <a:gd name="T45" fmla="*/ 6 h 103"/>
                <a:gd name="T46" fmla="*/ 7 w 102"/>
                <a:gd name="T47" fmla="*/ 5 h 103"/>
                <a:gd name="T48" fmla="*/ 7 w 102"/>
                <a:gd name="T49" fmla="*/ 5 h 103"/>
                <a:gd name="T50" fmla="*/ 6 w 102"/>
                <a:gd name="T51" fmla="*/ 5 h 103"/>
                <a:gd name="T52" fmla="*/ 6 w 102"/>
                <a:gd name="T53" fmla="*/ 4 h 103"/>
                <a:gd name="T54" fmla="*/ 5 w 102"/>
                <a:gd name="T55" fmla="*/ 4 h 103"/>
                <a:gd name="T56" fmla="*/ 5 w 102"/>
                <a:gd name="T57" fmla="*/ 4 h 103"/>
                <a:gd name="T58" fmla="*/ 4 w 102"/>
                <a:gd name="T59" fmla="*/ 4 h 103"/>
                <a:gd name="T60" fmla="*/ 4 w 102"/>
                <a:gd name="T61" fmla="*/ 4 h 103"/>
                <a:gd name="T62" fmla="*/ 3 w 102"/>
                <a:gd name="T63" fmla="*/ 3 h 103"/>
                <a:gd name="T64" fmla="*/ 3 w 102"/>
                <a:gd name="T65" fmla="*/ 3 h 103"/>
                <a:gd name="T66" fmla="*/ 2 w 102"/>
                <a:gd name="T67" fmla="*/ 3 h 103"/>
                <a:gd name="T68" fmla="*/ 2 w 102"/>
                <a:gd name="T69" fmla="*/ 3 h 103"/>
                <a:gd name="T70" fmla="*/ 1 w 102"/>
                <a:gd name="T71" fmla="*/ 2 h 103"/>
                <a:gd name="T72" fmla="*/ 1 w 102"/>
                <a:gd name="T73" fmla="*/ 1 h 103"/>
                <a:gd name="T74" fmla="*/ 1 w 102"/>
                <a:gd name="T75" fmla="*/ 1 h 103"/>
                <a:gd name="T76" fmla="*/ 1 w 102"/>
                <a:gd name="T77" fmla="*/ 1 h 103"/>
                <a:gd name="T78" fmla="*/ 1 w 102"/>
                <a:gd name="T79" fmla="*/ 0 h 103"/>
                <a:gd name="T80" fmla="*/ 2 w 102"/>
                <a:gd name="T81" fmla="*/ 0 h 103"/>
                <a:gd name="T82" fmla="*/ 2 w 102"/>
                <a:gd name="T83" fmla="*/ 0 h 103"/>
                <a:gd name="T84" fmla="*/ 1 w 102"/>
                <a:gd name="T85" fmla="*/ 0 h 103"/>
                <a:gd name="T86" fmla="*/ 1 w 102"/>
                <a:gd name="T87" fmla="*/ 0 h 103"/>
                <a:gd name="T88" fmla="*/ 1 w 102"/>
                <a:gd name="T89" fmla="*/ 0 h 103"/>
                <a:gd name="T90" fmla="*/ 1 w 102"/>
                <a:gd name="T91" fmla="*/ 0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3"/>
                <a:gd name="T140" fmla="*/ 102 w 102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3">
                  <a:moveTo>
                    <a:pt x="13" y="4"/>
                  </a:moveTo>
                  <a:lnTo>
                    <a:pt x="6" y="2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6" y="73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2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5" y="102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99" y="88"/>
                  </a:lnTo>
                  <a:lnTo>
                    <a:pt x="92" y="82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69" y="71"/>
                  </a:lnTo>
                  <a:lnTo>
                    <a:pt x="61" y="68"/>
                  </a:lnTo>
                  <a:lnTo>
                    <a:pt x="52" y="65"/>
                  </a:lnTo>
                  <a:lnTo>
                    <a:pt x="44" y="63"/>
                  </a:lnTo>
                  <a:lnTo>
                    <a:pt x="36" y="59"/>
                  </a:lnTo>
                  <a:lnTo>
                    <a:pt x="27" y="54"/>
                  </a:lnTo>
                  <a:lnTo>
                    <a:pt x="19" y="49"/>
                  </a:lnTo>
                  <a:lnTo>
                    <a:pt x="13" y="41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7" name="Freeform 152"/>
            <p:cNvSpPr>
              <a:spLocks/>
            </p:cNvSpPr>
            <p:nvPr/>
          </p:nvSpPr>
          <p:spPr bwMode="auto">
            <a:xfrm>
              <a:off x="3576" y="2449"/>
              <a:ext cx="61" cy="24"/>
            </a:xfrm>
            <a:custGeom>
              <a:avLst/>
              <a:gdLst>
                <a:gd name="T0" fmla="*/ 8 w 122"/>
                <a:gd name="T1" fmla="*/ 0 h 50"/>
                <a:gd name="T2" fmla="*/ 8 w 122"/>
                <a:gd name="T3" fmla="*/ 0 h 50"/>
                <a:gd name="T4" fmla="*/ 7 w 122"/>
                <a:gd name="T5" fmla="*/ 0 h 50"/>
                <a:gd name="T6" fmla="*/ 7 w 122"/>
                <a:gd name="T7" fmla="*/ 1 h 50"/>
                <a:gd name="T8" fmla="*/ 6 w 122"/>
                <a:gd name="T9" fmla="*/ 1 h 50"/>
                <a:gd name="T10" fmla="*/ 6 w 122"/>
                <a:gd name="T11" fmla="*/ 1 h 50"/>
                <a:gd name="T12" fmla="*/ 6 w 122"/>
                <a:gd name="T13" fmla="*/ 1 h 50"/>
                <a:gd name="T14" fmla="*/ 5 w 122"/>
                <a:gd name="T15" fmla="*/ 1 h 50"/>
                <a:gd name="T16" fmla="*/ 5 w 122"/>
                <a:gd name="T17" fmla="*/ 2 h 50"/>
                <a:gd name="T18" fmla="*/ 4 w 122"/>
                <a:gd name="T19" fmla="*/ 2 h 50"/>
                <a:gd name="T20" fmla="*/ 4 w 122"/>
                <a:gd name="T21" fmla="*/ 2 h 50"/>
                <a:gd name="T22" fmla="*/ 3 w 122"/>
                <a:gd name="T23" fmla="*/ 1 h 50"/>
                <a:gd name="T24" fmla="*/ 3 w 122"/>
                <a:gd name="T25" fmla="*/ 1 h 50"/>
                <a:gd name="T26" fmla="*/ 2 w 122"/>
                <a:gd name="T27" fmla="*/ 1 h 50"/>
                <a:gd name="T28" fmla="*/ 2 w 122"/>
                <a:gd name="T29" fmla="*/ 1 h 50"/>
                <a:gd name="T30" fmla="*/ 2 w 122"/>
                <a:gd name="T31" fmla="*/ 1 h 50"/>
                <a:gd name="T32" fmla="*/ 1 w 122"/>
                <a:gd name="T33" fmla="*/ 1 h 50"/>
                <a:gd name="T34" fmla="*/ 1 w 122"/>
                <a:gd name="T35" fmla="*/ 1 h 50"/>
                <a:gd name="T36" fmla="*/ 1 w 122"/>
                <a:gd name="T37" fmla="*/ 1 h 50"/>
                <a:gd name="T38" fmla="*/ 0 w 122"/>
                <a:gd name="T39" fmla="*/ 2 h 50"/>
                <a:gd name="T40" fmla="*/ 1 w 122"/>
                <a:gd name="T41" fmla="*/ 2 h 50"/>
                <a:gd name="T42" fmla="*/ 1 w 122"/>
                <a:gd name="T43" fmla="*/ 2 h 50"/>
                <a:gd name="T44" fmla="*/ 1 w 122"/>
                <a:gd name="T45" fmla="*/ 2 h 50"/>
                <a:gd name="T46" fmla="*/ 2 w 122"/>
                <a:gd name="T47" fmla="*/ 3 h 50"/>
                <a:gd name="T48" fmla="*/ 3 w 122"/>
                <a:gd name="T49" fmla="*/ 3 h 50"/>
                <a:gd name="T50" fmla="*/ 3 w 122"/>
                <a:gd name="T51" fmla="*/ 3 h 50"/>
                <a:gd name="T52" fmla="*/ 4 w 122"/>
                <a:gd name="T53" fmla="*/ 3 h 50"/>
                <a:gd name="T54" fmla="*/ 4 w 122"/>
                <a:gd name="T55" fmla="*/ 2 h 50"/>
                <a:gd name="T56" fmla="*/ 5 w 122"/>
                <a:gd name="T57" fmla="*/ 2 h 50"/>
                <a:gd name="T58" fmla="*/ 5 w 122"/>
                <a:gd name="T59" fmla="*/ 2 h 50"/>
                <a:gd name="T60" fmla="*/ 6 w 122"/>
                <a:gd name="T61" fmla="*/ 2 h 50"/>
                <a:gd name="T62" fmla="*/ 6 w 122"/>
                <a:gd name="T63" fmla="*/ 2 h 50"/>
                <a:gd name="T64" fmla="*/ 7 w 122"/>
                <a:gd name="T65" fmla="*/ 1 h 50"/>
                <a:gd name="T66" fmla="*/ 7 w 122"/>
                <a:gd name="T67" fmla="*/ 1 h 50"/>
                <a:gd name="T68" fmla="*/ 7 w 122"/>
                <a:gd name="T69" fmla="*/ 1 h 50"/>
                <a:gd name="T70" fmla="*/ 8 w 122"/>
                <a:gd name="T71" fmla="*/ 0 h 50"/>
                <a:gd name="T72" fmla="*/ 8 w 122"/>
                <a:gd name="T73" fmla="*/ 0 h 50"/>
                <a:gd name="T74" fmla="*/ 8 w 122"/>
                <a:gd name="T75" fmla="*/ 0 h 50"/>
                <a:gd name="T76" fmla="*/ 8 w 122"/>
                <a:gd name="T77" fmla="*/ 0 h 50"/>
                <a:gd name="T78" fmla="*/ 8 w 122"/>
                <a:gd name="T79" fmla="*/ 0 h 50"/>
                <a:gd name="T80" fmla="*/ 8 w 122"/>
                <a:gd name="T81" fmla="*/ 0 h 50"/>
                <a:gd name="T82" fmla="*/ 8 w 122"/>
                <a:gd name="T83" fmla="*/ 0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0"/>
                <a:gd name="T128" fmla="*/ 122 w 1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0">
                  <a:moveTo>
                    <a:pt x="117" y="1"/>
                  </a:moveTo>
                  <a:lnTo>
                    <a:pt x="113" y="8"/>
                  </a:lnTo>
                  <a:lnTo>
                    <a:pt x="107" y="14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2" y="29"/>
                  </a:lnTo>
                  <a:lnTo>
                    <a:pt x="75" y="31"/>
                  </a:lnTo>
                  <a:lnTo>
                    <a:pt x="67" y="33"/>
                  </a:lnTo>
                  <a:lnTo>
                    <a:pt x="59" y="33"/>
                  </a:lnTo>
                  <a:lnTo>
                    <a:pt x="52" y="33"/>
                  </a:lnTo>
                  <a:lnTo>
                    <a:pt x="45" y="31"/>
                  </a:lnTo>
                  <a:lnTo>
                    <a:pt x="39" y="29"/>
                  </a:lnTo>
                  <a:lnTo>
                    <a:pt x="32" y="27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5" y="49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52" y="50"/>
                  </a:lnTo>
                  <a:lnTo>
                    <a:pt x="61" y="48"/>
                  </a:lnTo>
                  <a:lnTo>
                    <a:pt x="69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05" y="24"/>
                  </a:lnTo>
                  <a:lnTo>
                    <a:pt x="110" y="18"/>
                  </a:lnTo>
                  <a:lnTo>
                    <a:pt x="116" y="11"/>
                  </a:lnTo>
                  <a:lnTo>
                    <a:pt x="121" y="4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8" name="Freeform 153"/>
            <p:cNvSpPr>
              <a:spLocks/>
            </p:cNvSpPr>
            <p:nvPr/>
          </p:nvSpPr>
          <p:spPr bwMode="auto">
            <a:xfrm>
              <a:off x="3561" y="2349"/>
              <a:ext cx="59" cy="28"/>
            </a:xfrm>
            <a:custGeom>
              <a:avLst/>
              <a:gdLst>
                <a:gd name="T0" fmla="*/ 7 w 119"/>
                <a:gd name="T1" fmla="*/ 4 h 55"/>
                <a:gd name="T2" fmla="*/ 6 w 119"/>
                <a:gd name="T3" fmla="*/ 3 h 55"/>
                <a:gd name="T4" fmla="*/ 5 w 119"/>
                <a:gd name="T5" fmla="*/ 3 h 55"/>
                <a:gd name="T6" fmla="*/ 5 w 119"/>
                <a:gd name="T7" fmla="*/ 2 h 55"/>
                <a:gd name="T8" fmla="*/ 4 w 119"/>
                <a:gd name="T9" fmla="*/ 2 h 55"/>
                <a:gd name="T10" fmla="*/ 3 w 119"/>
                <a:gd name="T11" fmla="*/ 1 h 55"/>
                <a:gd name="T12" fmla="*/ 2 w 119"/>
                <a:gd name="T13" fmla="*/ 1 h 55"/>
                <a:gd name="T14" fmla="*/ 1 w 119"/>
                <a:gd name="T15" fmla="*/ 1 h 55"/>
                <a:gd name="T16" fmla="*/ 0 w 119"/>
                <a:gd name="T17" fmla="*/ 0 h 55"/>
                <a:gd name="T18" fmla="*/ 0 w 119"/>
                <a:gd name="T19" fmla="*/ 1 h 55"/>
                <a:gd name="T20" fmla="*/ 0 w 119"/>
                <a:gd name="T21" fmla="*/ 1 h 55"/>
                <a:gd name="T22" fmla="*/ 0 w 119"/>
                <a:gd name="T23" fmla="*/ 1 h 55"/>
                <a:gd name="T24" fmla="*/ 0 w 119"/>
                <a:gd name="T25" fmla="*/ 2 h 55"/>
                <a:gd name="T26" fmla="*/ 0 w 119"/>
                <a:gd name="T27" fmla="*/ 2 h 55"/>
                <a:gd name="T28" fmla="*/ 1 w 119"/>
                <a:gd name="T29" fmla="*/ 2 h 55"/>
                <a:gd name="T30" fmla="*/ 1 w 119"/>
                <a:gd name="T31" fmla="*/ 2 h 55"/>
                <a:gd name="T32" fmla="*/ 1 w 119"/>
                <a:gd name="T33" fmla="*/ 2 h 55"/>
                <a:gd name="T34" fmla="*/ 2 w 119"/>
                <a:gd name="T35" fmla="*/ 2 h 55"/>
                <a:gd name="T36" fmla="*/ 2 w 119"/>
                <a:gd name="T37" fmla="*/ 2 h 55"/>
                <a:gd name="T38" fmla="*/ 3 w 119"/>
                <a:gd name="T39" fmla="*/ 3 h 55"/>
                <a:gd name="T40" fmla="*/ 3 w 119"/>
                <a:gd name="T41" fmla="*/ 3 h 55"/>
                <a:gd name="T42" fmla="*/ 4 w 119"/>
                <a:gd name="T43" fmla="*/ 3 h 55"/>
                <a:gd name="T44" fmla="*/ 4 w 119"/>
                <a:gd name="T45" fmla="*/ 3 h 55"/>
                <a:gd name="T46" fmla="*/ 4 w 119"/>
                <a:gd name="T47" fmla="*/ 3 h 55"/>
                <a:gd name="T48" fmla="*/ 5 w 119"/>
                <a:gd name="T49" fmla="*/ 3 h 55"/>
                <a:gd name="T50" fmla="*/ 5 w 119"/>
                <a:gd name="T51" fmla="*/ 4 h 55"/>
                <a:gd name="T52" fmla="*/ 6 w 119"/>
                <a:gd name="T53" fmla="*/ 4 h 55"/>
                <a:gd name="T54" fmla="*/ 6 w 119"/>
                <a:gd name="T55" fmla="*/ 4 h 55"/>
                <a:gd name="T56" fmla="*/ 7 w 119"/>
                <a:gd name="T57" fmla="*/ 4 h 55"/>
                <a:gd name="T58" fmla="*/ 7 w 119"/>
                <a:gd name="T59" fmla="*/ 4 h 55"/>
                <a:gd name="T60" fmla="*/ 7 w 119"/>
                <a:gd name="T61" fmla="*/ 4 h 55"/>
                <a:gd name="T62" fmla="*/ 7 w 119"/>
                <a:gd name="T63" fmla="*/ 4 h 55"/>
                <a:gd name="T64" fmla="*/ 7 w 119"/>
                <a:gd name="T65" fmla="*/ 4 h 55"/>
                <a:gd name="T66" fmla="*/ 7 w 119"/>
                <a:gd name="T67" fmla="*/ 4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55"/>
                <a:gd name="T104" fmla="*/ 119 w 119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55">
                  <a:moveTo>
                    <a:pt x="119" y="49"/>
                  </a:moveTo>
                  <a:lnTo>
                    <a:pt x="106" y="43"/>
                  </a:lnTo>
                  <a:lnTo>
                    <a:pt x="93" y="34"/>
                  </a:lnTo>
                  <a:lnTo>
                    <a:pt x="81" y="26"/>
                  </a:lnTo>
                  <a:lnTo>
                    <a:pt x="68" y="18"/>
                  </a:lnTo>
                  <a:lnTo>
                    <a:pt x="55" y="11"/>
                  </a:lnTo>
                  <a:lnTo>
                    <a:pt x="41" y="6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9" y="21"/>
                  </a:lnTo>
                  <a:lnTo>
                    <a:pt x="16" y="23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0"/>
                  </a:lnTo>
                  <a:lnTo>
                    <a:pt x="45" y="32"/>
                  </a:lnTo>
                  <a:lnTo>
                    <a:pt x="52" y="34"/>
                  </a:lnTo>
                  <a:lnTo>
                    <a:pt x="59" y="38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8" y="46"/>
                  </a:lnTo>
                  <a:lnTo>
                    <a:pt x="85" y="48"/>
                  </a:lnTo>
                  <a:lnTo>
                    <a:pt x="92" y="49"/>
                  </a:lnTo>
                  <a:lnTo>
                    <a:pt x="100" y="52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5" y="54"/>
                  </a:lnTo>
                  <a:lnTo>
                    <a:pt x="117" y="53"/>
                  </a:lnTo>
                  <a:lnTo>
                    <a:pt x="119" y="51"/>
                  </a:lnTo>
                  <a:lnTo>
                    <a:pt x="1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49" name="Freeform 154"/>
            <p:cNvSpPr>
              <a:spLocks/>
            </p:cNvSpPr>
            <p:nvPr/>
          </p:nvSpPr>
          <p:spPr bwMode="auto">
            <a:xfrm>
              <a:off x="3691" y="2417"/>
              <a:ext cx="17" cy="40"/>
            </a:xfrm>
            <a:custGeom>
              <a:avLst/>
              <a:gdLst>
                <a:gd name="T0" fmla="*/ 1 w 34"/>
                <a:gd name="T1" fmla="*/ 1 h 79"/>
                <a:gd name="T2" fmla="*/ 1 w 34"/>
                <a:gd name="T3" fmla="*/ 2 h 79"/>
                <a:gd name="T4" fmla="*/ 0 w 34"/>
                <a:gd name="T5" fmla="*/ 3 h 79"/>
                <a:gd name="T6" fmla="*/ 1 w 34"/>
                <a:gd name="T7" fmla="*/ 5 h 79"/>
                <a:gd name="T8" fmla="*/ 2 w 34"/>
                <a:gd name="T9" fmla="*/ 5 h 79"/>
                <a:gd name="T10" fmla="*/ 2 w 34"/>
                <a:gd name="T11" fmla="*/ 5 h 79"/>
                <a:gd name="T12" fmla="*/ 2 w 34"/>
                <a:gd name="T13" fmla="*/ 5 h 79"/>
                <a:gd name="T14" fmla="*/ 3 w 34"/>
                <a:gd name="T15" fmla="*/ 5 h 79"/>
                <a:gd name="T16" fmla="*/ 3 w 34"/>
                <a:gd name="T17" fmla="*/ 5 h 79"/>
                <a:gd name="T18" fmla="*/ 2 w 34"/>
                <a:gd name="T19" fmla="*/ 4 h 79"/>
                <a:gd name="T20" fmla="*/ 2 w 34"/>
                <a:gd name="T21" fmla="*/ 4 h 79"/>
                <a:gd name="T22" fmla="*/ 2 w 34"/>
                <a:gd name="T23" fmla="*/ 4 h 79"/>
                <a:gd name="T24" fmla="*/ 1 w 34"/>
                <a:gd name="T25" fmla="*/ 3 h 79"/>
                <a:gd name="T26" fmla="*/ 1 w 34"/>
                <a:gd name="T27" fmla="*/ 3 h 79"/>
                <a:gd name="T28" fmla="*/ 1 w 34"/>
                <a:gd name="T29" fmla="*/ 2 h 79"/>
                <a:gd name="T30" fmla="*/ 1 w 34"/>
                <a:gd name="T31" fmla="*/ 1 h 79"/>
                <a:gd name="T32" fmla="*/ 1 w 34"/>
                <a:gd name="T33" fmla="*/ 1 h 79"/>
                <a:gd name="T34" fmla="*/ 1 w 34"/>
                <a:gd name="T35" fmla="*/ 0 h 79"/>
                <a:gd name="T36" fmla="*/ 1 w 34"/>
                <a:gd name="T37" fmla="*/ 0 h 79"/>
                <a:gd name="T38" fmla="*/ 1 w 34"/>
                <a:gd name="T39" fmla="*/ 1 h 79"/>
                <a:gd name="T40" fmla="*/ 1 w 34"/>
                <a:gd name="T41" fmla="*/ 1 h 79"/>
                <a:gd name="T42" fmla="*/ 1 w 34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9"/>
                <a:gd name="T68" fmla="*/ 34 w 34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9">
                  <a:moveTo>
                    <a:pt x="8" y="2"/>
                  </a:moveTo>
                  <a:lnTo>
                    <a:pt x="3" y="23"/>
                  </a:lnTo>
                  <a:lnTo>
                    <a:pt x="0" y="46"/>
                  </a:lnTo>
                  <a:lnTo>
                    <a:pt x="6" y="67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7"/>
                  </a:lnTo>
                  <a:lnTo>
                    <a:pt x="29" y="60"/>
                  </a:lnTo>
                  <a:lnTo>
                    <a:pt x="23" y="55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4"/>
                  </a:lnTo>
                  <a:lnTo>
                    <a:pt x="8" y="23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0" name="Freeform 155"/>
            <p:cNvSpPr>
              <a:spLocks/>
            </p:cNvSpPr>
            <p:nvPr/>
          </p:nvSpPr>
          <p:spPr bwMode="auto">
            <a:xfrm>
              <a:off x="3624" y="2568"/>
              <a:ext cx="259" cy="87"/>
            </a:xfrm>
            <a:custGeom>
              <a:avLst/>
              <a:gdLst>
                <a:gd name="T0" fmla="*/ 32 w 518"/>
                <a:gd name="T1" fmla="*/ 0 h 175"/>
                <a:gd name="T2" fmla="*/ 30 w 518"/>
                <a:gd name="T3" fmla="*/ 2 h 175"/>
                <a:gd name="T4" fmla="*/ 28 w 518"/>
                <a:gd name="T5" fmla="*/ 3 h 175"/>
                <a:gd name="T6" fmla="*/ 26 w 518"/>
                <a:gd name="T7" fmla="*/ 5 h 175"/>
                <a:gd name="T8" fmla="*/ 24 w 518"/>
                <a:gd name="T9" fmla="*/ 6 h 175"/>
                <a:gd name="T10" fmla="*/ 22 w 518"/>
                <a:gd name="T11" fmla="*/ 8 h 175"/>
                <a:gd name="T12" fmla="*/ 20 w 518"/>
                <a:gd name="T13" fmla="*/ 9 h 175"/>
                <a:gd name="T14" fmla="*/ 17 w 518"/>
                <a:gd name="T15" fmla="*/ 10 h 175"/>
                <a:gd name="T16" fmla="*/ 15 w 518"/>
                <a:gd name="T17" fmla="*/ 9 h 175"/>
                <a:gd name="T18" fmla="*/ 13 w 518"/>
                <a:gd name="T19" fmla="*/ 8 h 175"/>
                <a:gd name="T20" fmla="*/ 11 w 518"/>
                <a:gd name="T21" fmla="*/ 7 h 175"/>
                <a:gd name="T22" fmla="*/ 9 w 518"/>
                <a:gd name="T23" fmla="*/ 6 h 175"/>
                <a:gd name="T24" fmla="*/ 7 w 518"/>
                <a:gd name="T25" fmla="*/ 5 h 175"/>
                <a:gd name="T26" fmla="*/ 5 w 518"/>
                <a:gd name="T27" fmla="*/ 4 h 175"/>
                <a:gd name="T28" fmla="*/ 4 w 518"/>
                <a:gd name="T29" fmla="*/ 2 h 175"/>
                <a:gd name="T30" fmla="*/ 2 w 518"/>
                <a:gd name="T31" fmla="*/ 1 h 175"/>
                <a:gd name="T32" fmla="*/ 1 w 518"/>
                <a:gd name="T33" fmla="*/ 0 h 175"/>
                <a:gd name="T34" fmla="*/ 1 w 518"/>
                <a:gd name="T35" fmla="*/ 0 h 175"/>
                <a:gd name="T36" fmla="*/ 1 w 518"/>
                <a:gd name="T37" fmla="*/ 2 h 175"/>
                <a:gd name="T38" fmla="*/ 2 w 518"/>
                <a:gd name="T39" fmla="*/ 3 h 175"/>
                <a:gd name="T40" fmla="*/ 3 w 518"/>
                <a:gd name="T41" fmla="*/ 5 h 175"/>
                <a:gd name="T42" fmla="*/ 5 w 518"/>
                <a:gd name="T43" fmla="*/ 6 h 175"/>
                <a:gd name="T44" fmla="*/ 7 w 518"/>
                <a:gd name="T45" fmla="*/ 7 h 175"/>
                <a:gd name="T46" fmla="*/ 9 w 518"/>
                <a:gd name="T47" fmla="*/ 8 h 175"/>
                <a:gd name="T48" fmla="*/ 12 w 518"/>
                <a:gd name="T49" fmla="*/ 9 h 175"/>
                <a:gd name="T50" fmla="*/ 14 w 518"/>
                <a:gd name="T51" fmla="*/ 10 h 175"/>
                <a:gd name="T52" fmla="*/ 16 w 518"/>
                <a:gd name="T53" fmla="*/ 10 h 175"/>
                <a:gd name="T54" fmla="*/ 19 w 518"/>
                <a:gd name="T55" fmla="*/ 10 h 175"/>
                <a:gd name="T56" fmla="*/ 21 w 518"/>
                <a:gd name="T57" fmla="*/ 9 h 175"/>
                <a:gd name="T58" fmla="*/ 23 w 518"/>
                <a:gd name="T59" fmla="*/ 8 h 175"/>
                <a:gd name="T60" fmla="*/ 25 w 518"/>
                <a:gd name="T61" fmla="*/ 6 h 175"/>
                <a:gd name="T62" fmla="*/ 28 w 518"/>
                <a:gd name="T63" fmla="*/ 5 h 175"/>
                <a:gd name="T64" fmla="*/ 30 w 518"/>
                <a:gd name="T65" fmla="*/ 3 h 175"/>
                <a:gd name="T66" fmla="*/ 32 w 518"/>
                <a:gd name="T67" fmla="*/ 1 h 175"/>
                <a:gd name="T68" fmla="*/ 33 w 518"/>
                <a:gd name="T69" fmla="*/ 0 h 175"/>
                <a:gd name="T70" fmla="*/ 33 w 518"/>
                <a:gd name="T71" fmla="*/ 0 h 175"/>
                <a:gd name="T72" fmla="*/ 33 w 518"/>
                <a:gd name="T73" fmla="*/ 0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175"/>
                <a:gd name="T113" fmla="*/ 518 w 518"/>
                <a:gd name="T114" fmla="*/ 175 h 1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175">
                  <a:moveTo>
                    <a:pt x="514" y="1"/>
                  </a:moveTo>
                  <a:lnTo>
                    <a:pt x="502" y="14"/>
                  </a:lnTo>
                  <a:lnTo>
                    <a:pt x="488" y="26"/>
                  </a:lnTo>
                  <a:lnTo>
                    <a:pt x="473" y="38"/>
                  </a:lnTo>
                  <a:lnTo>
                    <a:pt x="458" y="49"/>
                  </a:lnTo>
                  <a:lnTo>
                    <a:pt x="443" y="61"/>
                  </a:lnTo>
                  <a:lnTo>
                    <a:pt x="428" y="71"/>
                  </a:lnTo>
                  <a:lnTo>
                    <a:pt x="413" y="83"/>
                  </a:lnTo>
                  <a:lnTo>
                    <a:pt x="398" y="93"/>
                  </a:lnTo>
                  <a:lnTo>
                    <a:pt x="381" y="106"/>
                  </a:lnTo>
                  <a:lnTo>
                    <a:pt x="364" y="118"/>
                  </a:lnTo>
                  <a:lnTo>
                    <a:pt x="344" y="130"/>
                  </a:lnTo>
                  <a:lnTo>
                    <a:pt x="324" y="142"/>
                  </a:lnTo>
                  <a:lnTo>
                    <a:pt x="305" y="151"/>
                  </a:lnTo>
                  <a:lnTo>
                    <a:pt x="284" y="157"/>
                  </a:lnTo>
                  <a:lnTo>
                    <a:pt x="263" y="160"/>
                  </a:lnTo>
                  <a:lnTo>
                    <a:pt x="243" y="158"/>
                  </a:lnTo>
                  <a:lnTo>
                    <a:pt x="226" y="154"/>
                  </a:lnTo>
                  <a:lnTo>
                    <a:pt x="210" y="148"/>
                  </a:lnTo>
                  <a:lnTo>
                    <a:pt x="193" y="140"/>
                  </a:lnTo>
                  <a:lnTo>
                    <a:pt x="177" y="132"/>
                  </a:lnTo>
                  <a:lnTo>
                    <a:pt x="161" y="124"/>
                  </a:lnTo>
                  <a:lnTo>
                    <a:pt x="145" y="115"/>
                  </a:lnTo>
                  <a:lnTo>
                    <a:pt x="130" y="106"/>
                  </a:lnTo>
                  <a:lnTo>
                    <a:pt x="116" y="97"/>
                  </a:lnTo>
                  <a:lnTo>
                    <a:pt x="102" y="86"/>
                  </a:lnTo>
                  <a:lnTo>
                    <a:pt x="88" y="76"/>
                  </a:lnTo>
                  <a:lnTo>
                    <a:pt x="76" y="65"/>
                  </a:lnTo>
                  <a:lnTo>
                    <a:pt x="63" y="54"/>
                  </a:lnTo>
                  <a:lnTo>
                    <a:pt x="50" y="42"/>
                  </a:lnTo>
                  <a:lnTo>
                    <a:pt x="38" y="31"/>
                  </a:lnTo>
                  <a:lnTo>
                    <a:pt x="26" y="18"/>
                  </a:lnTo>
                  <a:lnTo>
                    <a:pt x="13" y="7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12" y="47"/>
                  </a:lnTo>
                  <a:lnTo>
                    <a:pt x="23" y="60"/>
                  </a:lnTo>
                  <a:lnTo>
                    <a:pt x="34" y="71"/>
                  </a:lnTo>
                  <a:lnTo>
                    <a:pt x="47" y="82"/>
                  </a:lnTo>
                  <a:lnTo>
                    <a:pt x="61" y="91"/>
                  </a:lnTo>
                  <a:lnTo>
                    <a:pt x="74" y="100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22" y="129"/>
                  </a:lnTo>
                  <a:lnTo>
                    <a:pt x="140" y="138"/>
                  </a:lnTo>
                  <a:lnTo>
                    <a:pt x="159" y="147"/>
                  </a:lnTo>
                  <a:lnTo>
                    <a:pt x="177" y="157"/>
                  </a:lnTo>
                  <a:lnTo>
                    <a:pt x="197" y="163"/>
                  </a:lnTo>
                  <a:lnTo>
                    <a:pt x="215" y="169"/>
                  </a:lnTo>
                  <a:lnTo>
                    <a:pt x="233" y="174"/>
                  </a:lnTo>
                  <a:lnTo>
                    <a:pt x="254" y="175"/>
                  </a:lnTo>
                  <a:lnTo>
                    <a:pt x="274" y="174"/>
                  </a:lnTo>
                  <a:lnTo>
                    <a:pt x="293" y="169"/>
                  </a:lnTo>
                  <a:lnTo>
                    <a:pt x="311" y="162"/>
                  </a:lnTo>
                  <a:lnTo>
                    <a:pt x="328" y="154"/>
                  </a:lnTo>
                  <a:lnTo>
                    <a:pt x="345" y="144"/>
                  </a:lnTo>
                  <a:lnTo>
                    <a:pt x="361" y="132"/>
                  </a:lnTo>
                  <a:lnTo>
                    <a:pt x="379" y="121"/>
                  </a:lnTo>
                  <a:lnTo>
                    <a:pt x="397" y="108"/>
                  </a:lnTo>
                  <a:lnTo>
                    <a:pt x="415" y="94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69" y="51"/>
                  </a:lnTo>
                  <a:lnTo>
                    <a:pt x="486" y="34"/>
                  </a:lnTo>
                  <a:lnTo>
                    <a:pt x="502" y="18"/>
                  </a:lnTo>
                  <a:lnTo>
                    <a:pt x="517" y="2"/>
                  </a:lnTo>
                  <a:lnTo>
                    <a:pt x="518" y="1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1" name="Freeform 156"/>
            <p:cNvSpPr>
              <a:spLocks/>
            </p:cNvSpPr>
            <p:nvPr/>
          </p:nvSpPr>
          <p:spPr bwMode="auto">
            <a:xfrm>
              <a:off x="3775" y="2542"/>
              <a:ext cx="34" cy="92"/>
            </a:xfrm>
            <a:custGeom>
              <a:avLst/>
              <a:gdLst>
                <a:gd name="T0" fmla="*/ 1 w 68"/>
                <a:gd name="T1" fmla="*/ 12 h 184"/>
                <a:gd name="T2" fmla="*/ 2 w 68"/>
                <a:gd name="T3" fmla="*/ 11 h 184"/>
                <a:gd name="T4" fmla="*/ 3 w 68"/>
                <a:gd name="T5" fmla="*/ 10 h 184"/>
                <a:gd name="T6" fmla="*/ 4 w 68"/>
                <a:gd name="T7" fmla="*/ 8 h 184"/>
                <a:gd name="T8" fmla="*/ 4 w 68"/>
                <a:gd name="T9" fmla="*/ 7 h 184"/>
                <a:gd name="T10" fmla="*/ 5 w 68"/>
                <a:gd name="T11" fmla="*/ 5 h 184"/>
                <a:gd name="T12" fmla="*/ 5 w 68"/>
                <a:gd name="T13" fmla="*/ 4 h 184"/>
                <a:gd name="T14" fmla="*/ 5 w 68"/>
                <a:gd name="T15" fmla="*/ 2 h 184"/>
                <a:gd name="T16" fmla="*/ 4 w 68"/>
                <a:gd name="T17" fmla="*/ 1 h 184"/>
                <a:gd name="T18" fmla="*/ 4 w 68"/>
                <a:gd name="T19" fmla="*/ 1 h 184"/>
                <a:gd name="T20" fmla="*/ 4 w 68"/>
                <a:gd name="T21" fmla="*/ 1 h 184"/>
                <a:gd name="T22" fmla="*/ 4 w 68"/>
                <a:gd name="T23" fmla="*/ 0 h 184"/>
                <a:gd name="T24" fmla="*/ 3 w 68"/>
                <a:gd name="T25" fmla="*/ 1 h 184"/>
                <a:gd name="T26" fmla="*/ 3 w 68"/>
                <a:gd name="T27" fmla="*/ 1 h 184"/>
                <a:gd name="T28" fmla="*/ 3 w 68"/>
                <a:gd name="T29" fmla="*/ 2 h 184"/>
                <a:gd name="T30" fmla="*/ 3 w 68"/>
                <a:gd name="T31" fmla="*/ 3 h 184"/>
                <a:gd name="T32" fmla="*/ 4 w 68"/>
                <a:gd name="T33" fmla="*/ 4 h 184"/>
                <a:gd name="T34" fmla="*/ 4 w 68"/>
                <a:gd name="T35" fmla="*/ 5 h 184"/>
                <a:gd name="T36" fmla="*/ 4 w 68"/>
                <a:gd name="T37" fmla="*/ 6 h 184"/>
                <a:gd name="T38" fmla="*/ 3 w 68"/>
                <a:gd name="T39" fmla="*/ 7 h 184"/>
                <a:gd name="T40" fmla="*/ 3 w 68"/>
                <a:gd name="T41" fmla="*/ 8 h 184"/>
                <a:gd name="T42" fmla="*/ 2 w 68"/>
                <a:gd name="T43" fmla="*/ 9 h 184"/>
                <a:gd name="T44" fmla="*/ 2 w 68"/>
                <a:gd name="T45" fmla="*/ 10 h 184"/>
                <a:gd name="T46" fmla="*/ 1 w 68"/>
                <a:gd name="T47" fmla="*/ 11 h 184"/>
                <a:gd name="T48" fmla="*/ 1 w 68"/>
                <a:gd name="T49" fmla="*/ 12 h 184"/>
                <a:gd name="T50" fmla="*/ 0 w 68"/>
                <a:gd name="T51" fmla="*/ 12 h 184"/>
                <a:gd name="T52" fmla="*/ 0 w 68"/>
                <a:gd name="T53" fmla="*/ 12 h 184"/>
                <a:gd name="T54" fmla="*/ 1 w 68"/>
                <a:gd name="T55" fmla="*/ 12 h 184"/>
                <a:gd name="T56" fmla="*/ 1 w 68"/>
                <a:gd name="T57" fmla="*/ 12 h 184"/>
                <a:gd name="T58" fmla="*/ 1 w 68"/>
                <a:gd name="T59" fmla="*/ 1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84"/>
                <a:gd name="T92" fmla="*/ 68 w 6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84">
                  <a:moveTo>
                    <a:pt x="3" y="184"/>
                  </a:moveTo>
                  <a:lnTo>
                    <a:pt x="20" y="166"/>
                  </a:lnTo>
                  <a:lnTo>
                    <a:pt x="36" y="146"/>
                  </a:lnTo>
                  <a:lnTo>
                    <a:pt x="49" y="124"/>
                  </a:lnTo>
                  <a:lnTo>
                    <a:pt x="59" y="101"/>
                  </a:lnTo>
                  <a:lnTo>
                    <a:pt x="66" y="78"/>
                  </a:lnTo>
                  <a:lnTo>
                    <a:pt x="68" y="54"/>
                  </a:lnTo>
                  <a:lnTo>
                    <a:pt x="65" y="29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6" y="13"/>
                  </a:lnTo>
                  <a:lnTo>
                    <a:pt x="38" y="30"/>
                  </a:lnTo>
                  <a:lnTo>
                    <a:pt x="45" y="48"/>
                  </a:lnTo>
                  <a:lnTo>
                    <a:pt x="51" y="63"/>
                  </a:lnTo>
                  <a:lnTo>
                    <a:pt x="53" y="78"/>
                  </a:lnTo>
                  <a:lnTo>
                    <a:pt x="51" y="94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0" y="142"/>
                  </a:lnTo>
                  <a:lnTo>
                    <a:pt x="21" y="157"/>
                  </a:lnTo>
                  <a:lnTo>
                    <a:pt x="11" y="169"/>
                  </a:lnTo>
                  <a:lnTo>
                    <a:pt x="1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2" name="Freeform 157"/>
            <p:cNvSpPr>
              <a:spLocks/>
            </p:cNvSpPr>
            <p:nvPr/>
          </p:nvSpPr>
          <p:spPr bwMode="auto">
            <a:xfrm>
              <a:off x="3750" y="2477"/>
              <a:ext cx="17" cy="23"/>
            </a:xfrm>
            <a:custGeom>
              <a:avLst/>
              <a:gdLst>
                <a:gd name="T0" fmla="*/ 2 w 33"/>
                <a:gd name="T1" fmla="*/ 1 h 46"/>
                <a:gd name="T2" fmla="*/ 2 w 33"/>
                <a:gd name="T3" fmla="*/ 1 h 46"/>
                <a:gd name="T4" fmla="*/ 2 w 33"/>
                <a:gd name="T5" fmla="*/ 1 h 46"/>
                <a:gd name="T6" fmla="*/ 2 w 33"/>
                <a:gd name="T7" fmla="*/ 2 h 46"/>
                <a:gd name="T8" fmla="*/ 2 w 33"/>
                <a:gd name="T9" fmla="*/ 2 h 46"/>
                <a:gd name="T10" fmla="*/ 1 w 33"/>
                <a:gd name="T11" fmla="*/ 2 h 46"/>
                <a:gd name="T12" fmla="*/ 1 w 33"/>
                <a:gd name="T13" fmla="*/ 2 h 46"/>
                <a:gd name="T14" fmla="*/ 1 w 33"/>
                <a:gd name="T15" fmla="*/ 3 h 46"/>
                <a:gd name="T16" fmla="*/ 1 w 33"/>
                <a:gd name="T17" fmla="*/ 3 h 46"/>
                <a:gd name="T18" fmla="*/ 0 w 33"/>
                <a:gd name="T19" fmla="*/ 3 h 46"/>
                <a:gd name="T20" fmla="*/ 0 w 33"/>
                <a:gd name="T21" fmla="*/ 3 h 46"/>
                <a:gd name="T22" fmla="*/ 1 w 33"/>
                <a:gd name="T23" fmla="*/ 3 h 46"/>
                <a:gd name="T24" fmla="*/ 1 w 33"/>
                <a:gd name="T25" fmla="*/ 3 h 46"/>
                <a:gd name="T26" fmla="*/ 1 w 33"/>
                <a:gd name="T27" fmla="*/ 3 h 46"/>
                <a:gd name="T28" fmla="*/ 2 w 33"/>
                <a:gd name="T29" fmla="*/ 3 h 46"/>
                <a:gd name="T30" fmla="*/ 2 w 33"/>
                <a:gd name="T31" fmla="*/ 3 h 46"/>
                <a:gd name="T32" fmla="*/ 2 w 33"/>
                <a:gd name="T33" fmla="*/ 2 h 46"/>
                <a:gd name="T34" fmla="*/ 2 w 33"/>
                <a:gd name="T35" fmla="*/ 2 h 46"/>
                <a:gd name="T36" fmla="*/ 3 w 33"/>
                <a:gd name="T37" fmla="*/ 1 h 46"/>
                <a:gd name="T38" fmla="*/ 2 w 33"/>
                <a:gd name="T39" fmla="*/ 1 h 46"/>
                <a:gd name="T40" fmla="*/ 2 w 33"/>
                <a:gd name="T41" fmla="*/ 0 h 46"/>
                <a:gd name="T42" fmla="*/ 2 w 33"/>
                <a:gd name="T43" fmla="*/ 0 h 46"/>
                <a:gd name="T44" fmla="*/ 2 w 33"/>
                <a:gd name="T45" fmla="*/ 0 h 46"/>
                <a:gd name="T46" fmla="*/ 2 w 33"/>
                <a:gd name="T47" fmla="*/ 1 h 46"/>
                <a:gd name="T48" fmla="*/ 2 w 33"/>
                <a:gd name="T49" fmla="*/ 1 h 46"/>
                <a:gd name="T50" fmla="*/ 2 w 33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6"/>
                <a:gd name="T80" fmla="*/ 33 w 3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6">
                  <a:moveTo>
                    <a:pt x="25" y="3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11" y="46"/>
                  </a:lnTo>
                  <a:lnTo>
                    <a:pt x="18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2" y="23"/>
                  </a:lnTo>
                  <a:lnTo>
                    <a:pt x="33" y="15"/>
                  </a:lnTo>
                  <a:lnTo>
                    <a:pt x="32" y="7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3" name="Freeform 158"/>
            <p:cNvSpPr>
              <a:spLocks/>
            </p:cNvSpPr>
            <p:nvPr/>
          </p:nvSpPr>
          <p:spPr bwMode="auto">
            <a:xfrm>
              <a:off x="3657" y="2375"/>
              <a:ext cx="40" cy="142"/>
            </a:xfrm>
            <a:custGeom>
              <a:avLst/>
              <a:gdLst>
                <a:gd name="T0" fmla="*/ 0 w 82"/>
                <a:gd name="T1" fmla="*/ 1 h 284"/>
                <a:gd name="T2" fmla="*/ 0 w 82"/>
                <a:gd name="T3" fmla="*/ 1 h 284"/>
                <a:gd name="T4" fmla="*/ 0 w 82"/>
                <a:gd name="T5" fmla="*/ 2 h 284"/>
                <a:gd name="T6" fmla="*/ 1 w 82"/>
                <a:gd name="T7" fmla="*/ 2 h 284"/>
                <a:gd name="T8" fmla="*/ 1 w 82"/>
                <a:gd name="T9" fmla="*/ 2 h 284"/>
                <a:gd name="T10" fmla="*/ 1 w 82"/>
                <a:gd name="T11" fmla="*/ 3 h 284"/>
                <a:gd name="T12" fmla="*/ 2 w 82"/>
                <a:gd name="T13" fmla="*/ 3 h 284"/>
                <a:gd name="T14" fmla="*/ 2 w 82"/>
                <a:gd name="T15" fmla="*/ 4 h 284"/>
                <a:gd name="T16" fmla="*/ 2 w 82"/>
                <a:gd name="T17" fmla="*/ 4 h 284"/>
                <a:gd name="T18" fmla="*/ 3 w 82"/>
                <a:gd name="T19" fmla="*/ 5 h 284"/>
                <a:gd name="T20" fmla="*/ 3 w 82"/>
                <a:gd name="T21" fmla="*/ 7 h 284"/>
                <a:gd name="T22" fmla="*/ 3 w 82"/>
                <a:gd name="T23" fmla="*/ 8 h 284"/>
                <a:gd name="T24" fmla="*/ 3 w 82"/>
                <a:gd name="T25" fmla="*/ 9 h 284"/>
                <a:gd name="T26" fmla="*/ 3 w 82"/>
                <a:gd name="T27" fmla="*/ 11 h 284"/>
                <a:gd name="T28" fmla="*/ 3 w 82"/>
                <a:gd name="T29" fmla="*/ 12 h 284"/>
                <a:gd name="T30" fmla="*/ 3 w 82"/>
                <a:gd name="T31" fmla="*/ 13 h 284"/>
                <a:gd name="T32" fmla="*/ 2 w 82"/>
                <a:gd name="T33" fmla="*/ 15 h 284"/>
                <a:gd name="T34" fmla="*/ 2 w 82"/>
                <a:gd name="T35" fmla="*/ 15 h 284"/>
                <a:gd name="T36" fmla="*/ 2 w 82"/>
                <a:gd name="T37" fmla="*/ 15 h 284"/>
                <a:gd name="T38" fmla="*/ 1 w 82"/>
                <a:gd name="T39" fmla="*/ 16 h 284"/>
                <a:gd name="T40" fmla="*/ 1 w 82"/>
                <a:gd name="T41" fmla="*/ 16 h 284"/>
                <a:gd name="T42" fmla="*/ 1 w 82"/>
                <a:gd name="T43" fmla="*/ 17 h 284"/>
                <a:gd name="T44" fmla="*/ 0 w 82"/>
                <a:gd name="T45" fmla="*/ 17 h 284"/>
                <a:gd name="T46" fmla="*/ 0 w 82"/>
                <a:gd name="T47" fmla="*/ 17 h 284"/>
                <a:gd name="T48" fmla="*/ 0 w 82"/>
                <a:gd name="T49" fmla="*/ 18 h 284"/>
                <a:gd name="T50" fmla="*/ 0 w 82"/>
                <a:gd name="T51" fmla="*/ 18 h 284"/>
                <a:gd name="T52" fmla="*/ 0 w 82"/>
                <a:gd name="T53" fmla="*/ 18 h 284"/>
                <a:gd name="T54" fmla="*/ 0 w 82"/>
                <a:gd name="T55" fmla="*/ 18 h 284"/>
                <a:gd name="T56" fmla="*/ 0 w 82"/>
                <a:gd name="T57" fmla="*/ 18 h 284"/>
                <a:gd name="T58" fmla="*/ 1 w 82"/>
                <a:gd name="T59" fmla="*/ 17 h 284"/>
                <a:gd name="T60" fmla="*/ 2 w 82"/>
                <a:gd name="T61" fmla="*/ 17 h 284"/>
                <a:gd name="T62" fmla="*/ 3 w 82"/>
                <a:gd name="T63" fmla="*/ 16 h 284"/>
                <a:gd name="T64" fmla="*/ 3 w 82"/>
                <a:gd name="T65" fmla="*/ 15 h 284"/>
                <a:gd name="T66" fmla="*/ 4 w 82"/>
                <a:gd name="T67" fmla="*/ 14 h 284"/>
                <a:gd name="T68" fmla="*/ 4 w 82"/>
                <a:gd name="T69" fmla="*/ 13 h 284"/>
                <a:gd name="T70" fmla="*/ 5 w 82"/>
                <a:gd name="T71" fmla="*/ 12 h 284"/>
                <a:gd name="T72" fmla="*/ 5 w 82"/>
                <a:gd name="T73" fmla="*/ 11 h 284"/>
                <a:gd name="T74" fmla="*/ 4 w 82"/>
                <a:gd name="T75" fmla="*/ 9 h 284"/>
                <a:gd name="T76" fmla="*/ 4 w 82"/>
                <a:gd name="T77" fmla="*/ 8 h 284"/>
                <a:gd name="T78" fmla="*/ 4 w 82"/>
                <a:gd name="T79" fmla="*/ 6 h 284"/>
                <a:gd name="T80" fmla="*/ 4 w 82"/>
                <a:gd name="T81" fmla="*/ 5 h 284"/>
                <a:gd name="T82" fmla="*/ 3 w 82"/>
                <a:gd name="T83" fmla="*/ 4 h 284"/>
                <a:gd name="T84" fmla="*/ 3 w 82"/>
                <a:gd name="T85" fmla="*/ 3 h 284"/>
                <a:gd name="T86" fmla="*/ 2 w 82"/>
                <a:gd name="T87" fmla="*/ 3 h 284"/>
                <a:gd name="T88" fmla="*/ 2 w 82"/>
                <a:gd name="T89" fmla="*/ 2 h 284"/>
                <a:gd name="T90" fmla="*/ 1 w 82"/>
                <a:gd name="T91" fmla="*/ 2 h 284"/>
                <a:gd name="T92" fmla="*/ 1 w 82"/>
                <a:gd name="T93" fmla="*/ 1 h 284"/>
                <a:gd name="T94" fmla="*/ 0 w 82"/>
                <a:gd name="T95" fmla="*/ 1 h 284"/>
                <a:gd name="T96" fmla="*/ 0 w 82"/>
                <a:gd name="T97" fmla="*/ 0 h 284"/>
                <a:gd name="T98" fmla="*/ 0 w 82"/>
                <a:gd name="T99" fmla="*/ 0 h 284"/>
                <a:gd name="T100" fmla="*/ 0 w 82"/>
                <a:gd name="T101" fmla="*/ 1 h 284"/>
                <a:gd name="T102" fmla="*/ 0 w 82"/>
                <a:gd name="T103" fmla="*/ 1 h 284"/>
                <a:gd name="T104" fmla="*/ 0 w 82"/>
                <a:gd name="T105" fmla="*/ 1 h 284"/>
                <a:gd name="T106" fmla="*/ 0 w 82"/>
                <a:gd name="T107" fmla="*/ 1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84"/>
                <a:gd name="T164" fmla="*/ 82 w 82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84">
                  <a:moveTo>
                    <a:pt x="0" y="3"/>
                  </a:moveTo>
                  <a:lnTo>
                    <a:pt x="6" y="10"/>
                  </a:lnTo>
                  <a:lnTo>
                    <a:pt x="12" y="17"/>
                  </a:lnTo>
                  <a:lnTo>
                    <a:pt x="17" y="23"/>
                  </a:lnTo>
                  <a:lnTo>
                    <a:pt x="23" y="30"/>
                  </a:lnTo>
                  <a:lnTo>
                    <a:pt x="29" y="37"/>
                  </a:lnTo>
                  <a:lnTo>
                    <a:pt x="35" y="44"/>
                  </a:lnTo>
                  <a:lnTo>
                    <a:pt x="40" y="50"/>
                  </a:lnTo>
                  <a:lnTo>
                    <a:pt x="45" y="57"/>
                  </a:lnTo>
                  <a:lnTo>
                    <a:pt x="55" y="78"/>
                  </a:lnTo>
                  <a:lnTo>
                    <a:pt x="60" y="99"/>
                  </a:lnTo>
                  <a:lnTo>
                    <a:pt x="61" y="121"/>
                  </a:lnTo>
                  <a:lnTo>
                    <a:pt x="62" y="144"/>
                  </a:lnTo>
                  <a:lnTo>
                    <a:pt x="62" y="167"/>
                  </a:lnTo>
                  <a:lnTo>
                    <a:pt x="62" y="186"/>
                  </a:lnTo>
                  <a:lnTo>
                    <a:pt x="58" y="205"/>
                  </a:lnTo>
                  <a:lnTo>
                    <a:pt x="45" y="226"/>
                  </a:lnTo>
                  <a:lnTo>
                    <a:pt x="40" y="233"/>
                  </a:lnTo>
                  <a:lnTo>
                    <a:pt x="35" y="238"/>
                  </a:lnTo>
                  <a:lnTo>
                    <a:pt x="30" y="244"/>
                  </a:lnTo>
                  <a:lnTo>
                    <a:pt x="24" y="250"/>
                  </a:lnTo>
                  <a:lnTo>
                    <a:pt x="20" y="257"/>
                  </a:lnTo>
                  <a:lnTo>
                    <a:pt x="14" y="263"/>
                  </a:lnTo>
                  <a:lnTo>
                    <a:pt x="9" y="268"/>
                  </a:lnTo>
                  <a:lnTo>
                    <a:pt x="5" y="275"/>
                  </a:lnTo>
                  <a:lnTo>
                    <a:pt x="4" y="279"/>
                  </a:lnTo>
                  <a:lnTo>
                    <a:pt x="4" y="282"/>
                  </a:lnTo>
                  <a:lnTo>
                    <a:pt x="6" y="284"/>
                  </a:lnTo>
                  <a:lnTo>
                    <a:pt x="9" y="283"/>
                  </a:lnTo>
                  <a:lnTo>
                    <a:pt x="23" y="272"/>
                  </a:lnTo>
                  <a:lnTo>
                    <a:pt x="37" y="259"/>
                  </a:lnTo>
                  <a:lnTo>
                    <a:pt x="50" y="245"/>
                  </a:lnTo>
                  <a:lnTo>
                    <a:pt x="62" y="230"/>
                  </a:lnTo>
                  <a:lnTo>
                    <a:pt x="72" y="215"/>
                  </a:lnTo>
                  <a:lnTo>
                    <a:pt x="78" y="198"/>
                  </a:lnTo>
                  <a:lnTo>
                    <a:pt x="82" y="181"/>
                  </a:lnTo>
                  <a:lnTo>
                    <a:pt x="81" y="162"/>
                  </a:lnTo>
                  <a:lnTo>
                    <a:pt x="80" y="139"/>
                  </a:lnTo>
                  <a:lnTo>
                    <a:pt x="80" y="114"/>
                  </a:lnTo>
                  <a:lnTo>
                    <a:pt x="77" y="90"/>
                  </a:lnTo>
                  <a:lnTo>
                    <a:pt x="70" y="68"/>
                  </a:lnTo>
                  <a:lnTo>
                    <a:pt x="63" y="57"/>
                  </a:lnTo>
                  <a:lnTo>
                    <a:pt x="57" y="48"/>
                  </a:lnTo>
                  <a:lnTo>
                    <a:pt x="48" y="39"/>
                  </a:lnTo>
                  <a:lnTo>
                    <a:pt x="39" y="31"/>
                  </a:lnTo>
                  <a:lnTo>
                    <a:pt x="30" y="23"/>
                  </a:lnTo>
                  <a:lnTo>
                    <a:pt x="22" y="16"/>
                  </a:lnTo>
                  <a:lnTo>
                    <a:pt x="13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4" name="Freeform 159"/>
            <p:cNvSpPr>
              <a:spLocks/>
            </p:cNvSpPr>
            <p:nvPr/>
          </p:nvSpPr>
          <p:spPr bwMode="auto">
            <a:xfrm>
              <a:off x="3472" y="2110"/>
              <a:ext cx="21" cy="37"/>
            </a:xfrm>
            <a:custGeom>
              <a:avLst/>
              <a:gdLst>
                <a:gd name="T0" fmla="*/ 0 w 43"/>
                <a:gd name="T1" fmla="*/ 1 h 73"/>
                <a:gd name="T2" fmla="*/ 0 w 43"/>
                <a:gd name="T3" fmla="*/ 1 h 73"/>
                <a:gd name="T4" fmla="*/ 0 w 43"/>
                <a:gd name="T5" fmla="*/ 1 h 73"/>
                <a:gd name="T6" fmla="*/ 0 w 43"/>
                <a:gd name="T7" fmla="*/ 2 h 73"/>
                <a:gd name="T8" fmla="*/ 0 w 43"/>
                <a:gd name="T9" fmla="*/ 2 h 73"/>
                <a:gd name="T10" fmla="*/ 0 w 43"/>
                <a:gd name="T11" fmla="*/ 3 h 73"/>
                <a:gd name="T12" fmla="*/ 0 w 43"/>
                <a:gd name="T13" fmla="*/ 3 h 73"/>
                <a:gd name="T14" fmla="*/ 0 w 43"/>
                <a:gd name="T15" fmla="*/ 3 h 73"/>
                <a:gd name="T16" fmla="*/ 0 w 43"/>
                <a:gd name="T17" fmla="*/ 4 h 73"/>
                <a:gd name="T18" fmla="*/ 0 w 43"/>
                <a:gd name="T19" fmla="*/ 4 h 73"/>
                <a:gd name="T20" fmla="*/ 0 w 43"/>
                <a:gd name="T21" fmla="*/ 5 h 73"/>
                <a:gd name="T22" fmla="*/ 0 w 43"/>
                <a:gd name="T23" fmla="*/ 5 h 73"/>
                <a:gd name="T24" fmla="*/ 0 w 43"/>
                <a:gd name="T25" fmla="*/ 5 h 73"/>
                <a:gd name="T26" fmla="*/ 1 w 43"/>
                <a:gd name="T27" fmla="*/ 5 h 73"/>
                <a:gd name="T28" fmla="*/ 1 w 43"/>
                <a:gd name="T29" fmla="*/ 5 h 73"/>
                <a:gd name="T30" fmla="*/ 2 w 43"/>
                <a:gd name="T31" fmla="*/ 4 h 73"/>
                <a:gd name="T32" fmla="*/ 2 w 43"/>
                <a:gd name="T33" fmla="*/ 4 h 73"/>
                <a:gd name="T34" fmla="*/ 2 w 43"/>
                <a:gd name="T35" fmla="*/ 3 h 73"/>
                <a:gd name="T36" fmla="*/ 2 w 43"/>
                <a:gd name="T37" fmla="*/ 3 h 73"/>
                <a:gd name="T38" fmla="*/ 2 w 43"/>
                <a:gd name="T39" fmla="*/ 2 h 73"/>
                <a:gd name="T40" fmla="*/ 1 w 43"/>
                <a:gd name="T41" fmla="*/ 1 h 73"/>
                <a:gd name="T42" fmla="*/ 1 w 43"/>
                <a:gd name="T43" fmla="*/ 1 h 73"/>
                <a:gd name="T44" fmla="*/ 1 w 43"/>
                <a:gd name="T45" fmla="*/ 1 h 73"/>
                <a:gd name="T46" fmla="*/ 1 w 43"/>
                <a:gd name="T47" fmla="*/ 2 h 73"/>
                <a:gd name="T48" fmla="*/ 1 w 43"/>
                <a:gd name="T49" fmla="*/ 2 h 73"/>
                <a:gd name="T50" fmla="*/ 1 w 43"/>
                <a:gd name="T51" fmla="*/ 2 h 73"/>
                <a:gd name="T52" fmla="*/ 1 w 43"/>
                <a:gd name="T53" fmla="*/ 3 h 73"/>
                <a:gd name="T54" fmla="*/ 1 w 43"/>
                <a:gd name="T55" fmla="*/ 3 h 73"/>
                <a:gd name="T56" fmla="*/ 1 w 43"/>
                <a:gd name="T57" fmla="*/ 4 h 73"/>
                <a:gd name="T58" fmla="*/ 1 w 43"/>
                <a:gd name="T59" fmla="*/ 4 h 73"/>
                <a:gd name="T60" fmla="*/ 1 w 43"/>
                <a:gd name="T61" fmla="*/ 4 h 73"/>
                <a:gd name="T62" fmla="*/ 1 w 43"/>
                <a:gd name="T63" fmla="*/ 4 h 73"/>
                <a:gd name="T64" fmla="*/ 1 w 43"/>
                <a:gd name="T65" fmla="*/ 4 h 73"/>
                <a:gd name="T66" fmla="*/ 1 w 43"/>
                <a:gd name="T67" fmla="*/ 4 h 73"/>
                <a:gd name="T68" fmla="*/ 1 w 43"/>
                <a:gd name="T69" fmla="*/ 4 h 73"/>
                <a:gd name="T70" fmla="*/ 0 w 43"/>
                <a:gd name="T71" fmla="*/ 4 h 73"/>
                <a:gd name="T72" fmla="*/ 0 w 43"/>
                <a:gd name="T73" fmla="*/ 4 h 73"/>
                <a:gd name="T74" fmla="*/ 0 w 43"/>
                <a:gd name="T75" fmla="*/ 3 h 73"/>
                <a:gd name="T76" fmla="*/ 0 w 43"/>
                <a:gd name="T77" fmla="*/ 3 h 73"/>
                <a:gd name="T78" fmla="*/ 0 w 43"/>
                <a:gd name="T79" fmla="*/ 3 h 73"/>
                <a:gd name="T80" fmla="*/ 0 w 43"/>
                <a:gd name="T81" fmla="*/ 2 h 73"/>
                <a:gd name="T82" fmla="*/ 0 w 43"/>
                <a:gd name="T83" fmla="*/ 2 h 73"/>
                <a:gd name="T84" fmla="*/ 0 w 43"/>
                <a:gd name="T85" fmla="*/ 2 h 73"/>
                <a:gd name="T86" fmla="*/ 0 w 43"/>
                <a:gd name="T87" fmla="*/ 2 h 73"/>
                <a:gd name="T88" fmla="*/ 0 w 43"/>
                <a:gd name="T89" fmla="*/ 1 h 73"/>
                <a:gd name="T90" fmla="*/ 0 w 43"/>
                <a:gd name="T91" fmla="*/ 1 h 73"/>
                <a:gd name="T92" fmla="*/ 0 w 43"/>
                <a:gd name="T93" fmla="*/ 1 h 73"/>
                <a:gd name="T94" fmla="*/ 0 w 43"/>
                <a:gd name="T95" fmla="*/ 1 h 73"/>
                <a:gd name="T96" fmla="*/ 0 w 43"/>
                <a:gd name="T97" fmla="*/ 1 h 73"/>
                <a:gd name="T98" fmla="*/ 0 w 43"/>
                <a:gd name="T99" fmla="*/ 0 h 73"/>
                <a:gd name="T100" fmla="*/ 0 w 43"/>
                <a:gd name="T101" fmla="*/ 1 h 73"/>
                <a:gd name="T102" fmla="*/ 0 w 43"/>
                <a:gd name="T103" fmla="*/ 1 h 73"/>
                <a:gd name="T104" fmla="*/ 0 w 43"/>
                <a:gd name="T105" fmla="*/ 1 h 73"/>
                <a:gd name="T106" fmla="*/ 0 w 43"/>
                <a:gd name="T107" fmla="*/ 1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73"/>
                <a:gd name="T164" fmla="*/ 43 w 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73">
                  <a:moveTo>
                    <a:pt x="0" y="4"/>
                  </a:moveTo>
                  <a:lnTo>
                    <a:pt x="2" y="10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6" y="39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4" y="57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23" y="72"/>
                  </a:lnTo>
                  <a:lnTo>
                    <a:pt x="29" y="69"/>
                  </a:lnTo>
                  <a:lnTo>
                    <a:pt x="35" y="64"/>
                  </a:lnTo>
                  <a:lnTo>
                    <a:pt x="40" y="58"/>
                  </a:lnTo>
                  <a:lnTo>
                    <a:pt x="43" y="48"/>
                  </a:lnTo>
                  <a:lnTo>
                    <a:pt x="41" y="37"/>
                  </a:lnTo>
                  <a:lnTo>
                    <a:pt x="36" y="25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3"/>
                  </a:lnTo>
                  <a:lnTo>
                    <a:pt x="22" y="30"/>
                  </a:lnTo>
                  <a:lnTo>
                    <a:pt x="25" y="37"/>
                  </a:lnTo>
                  <a:lnTo>
                    <a:pt x="27" y="45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60"/>
                  </a:lnTo>
                  <a:lnTo>
                    <a:pt x="23" y="62"/>
                  </a:lnTo>
                  <a:lnTo>
                    <a:pt x="19" y="61"/>
                  </a:lnTo>
                  <a:lnTo>
                    <a:pt x="18" y="58"/>
                  </a:lnTo>
                  <a:lnTo>
                    <a:pt x="17" y="55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5" name="Freeform 160"/>
            <p:cNvSpPr>
              <a:spLocks/>
            </p:cNvSpPr>
            <p:nvPr/>
          </p:nvSpPr>
          <p:spPr bwMode="auto">
            <a:xfrm>
              <a:off x="4075" y="1788"/>
              <a:ext cx="82" cy="16"/>
            </a:xfrm>
            <a:custGeom>
              <a:avLst/>
              <a:gdLst>
                <a:gd name="T0" fmla="*/ 10 w 165"/>
                <a:gd name="T1" fmla="*/ 1 h 32"/>
                <a:gd name="T2" fmla="*/ 8 w 165"/>
                <a:gd name="T3" fmla="*/ 1 h 32"/>
                <a:gd name="T4" fmla="*/ 7 w 165"/>
                <a:gd name="T5" fmla="*/ 1 h 32"/>
                <a:gd name="T6" fmla="*/ 6 w 165"/>
                <a:gd name="T7" fmla="*/ 1 h 32"/>
                <a:gd name="T8" fmla="*/ 5 w 165"/>
                <a:gd name="T9" fmla="*/ 1 h 32"/>
                <a:gd name="T10" fmla="*/ 4 w 165"/>
                <a:gd name="T11" fmla="*/ 1 h 32"/>
                <a:gd name="T12" fmla="*/ 3 w 165"/>
                <a:gd name="T13" fmla="*/ 1 h 32"/>
                <a:gd name="T14" fmla="*/ 2 w 165"/>
                <a:gd name="T15" fmla="*/ 1 h 32"/>
                <a:gd name="T16" fmla="*/ 0 w 165"/>
                <a:gd name="T17" fmla="*/ 0 h 32"/>
                <a:gd name="T18" fmla="*/ 0 w 165"/>
                <a:gd name="T19" fmla="*/ 0 h 32"/>
                <a:gd name="T20" fmla="*/ 0 w 165"/>
                <a:gd name="T21" fmla="*/ 1 h 32"/>
                <a:gd name="T22" fmla="*/ 0 w 165"/>
                <a:gd name="T23" fmla="*/ 1 h 32"/>
                <a:gd name="T24" fmla="*/ 0 w 165"/>
                <a:gd name="T25" fmla="*/ 1 h 32"/>
                <a:gd name="T26" fmla="*/ 1 w 165"/>
                <a:gd name="T27" fmla="*/ 2 h 32"/>
                <a:gd name="T28" fmla="*/ 2 w 165"/>
                <a:gd name="T29" fmla="*/ 2 h 32"/>
                <a:gd name="T30" fmla="*/ 3 w 165"/>
                <a:gd name="T31" fmla="*/ 2 h 32"/>
                <a:gd name="T32" fmla="*/ 5 w 165"/>
                <a:gd name="T33" fmla="*/ 2 h 32"/>
                <a:gd name="T34" fmla="*/ 6 w 165"/>
                <a:gd name="T35" fmla="*/ 2 h 32"/>
                <a:gd name="T36" fmla="*/ 7 w 165"/>
                <a:gd name="T37" fmla="*/ 2 h 32"/>
                <a:gd name="T38" fmla="*/ 9 w 165"/>
                <a:gd name="T39" fmla="*/ 2 h 32"/>
                <a:gd name="T40" fmla="*/ 10 w 165"/>
                <a:gd name="T41" fmla="*/ 1 h 32"/>
                <a:gd name="T42" fmla="*/ 10 w 165"/>
                <a:gd name="T43" fmla="*/ 1 h 32"/>
                <a:gd name="T44" fmla="*/ 10 w 165"/>
                <a:gd name="T45" fmla="*/ 1 h 32"/>
                <a:gd name="T46" fmla="*/ 10 w 165"/>
                <a:gd name="T47" fmla="*/ 1 h 32"/>
                <a:gd name="T48" fmla="*/ 10 w 165"/>
                <a:gd name="T49" fmla="*/ 1 h 32"/>
                <a:gd name="T50" fmla="*/ 10 w 165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32"/>
                <a:gd name="T80" fmla="*/ 165 w 165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32">
                  <a:moveTo>
                    <a:pt x="163" y="4"/>
                  </a:moveTo>
                  <a:lnTo>
                    <a:pt x="143" y="9"/>
                  </a:lnTo>
                  <a:lnTo>
                    <a:pt x="125" y="12"/>
                  </a:lnTo>
                  <a:lnTo>
                    <a:pt x="106" y="13"/>
                  </a:lnTo>
                  <a:lnTo>
                    <a:pt x="88" y="13"/>
                  </a:lnTo>
                  <a:lnTo>
                    <a:pt x="69" y="12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0" y="24"/>
                  </a:lnTo>
                  <a:lnTo>
                    <a:pt x="39" y="30"/>
                  </a:lnTo>
                  <a:lnTo>
                    <a:pt x="60" y="32"/>
                  </a:lnTo>
                  <a:lnTo>
                    <a:pt x="82" y="31"/>
                  </a:lnTo>
                  <a:lnTo>
                    <a:pt x="103" y="28"/>
                  </a:lnTo>
                  <a:lnTo>
                    <a:pt x="123" y="23"/>
                  </a:lnTo>
                  <a:lnTo>
                    <a:pt x="144" y="17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6" name="Freeform 161"/>
            <p:cNvSpPr>
              <a:spLocks/>
            </p:cNvSpPr>
            <p:nvPr/>
          </p:nvSpPr>
          <p:spPr bwMode="auto">
            <a:xfrm>
              <a:off x="3978" y="1771"/>
              <a:ext cx="42" cy="23"/>
            </a:xfrm>
            <a:custGeom>
              <a:avLst/>
              <a:gdLst>
                <a:gd name="T0" fmla="*/ 5 w 85"/>
                <a:gd name="T1" fmla="*/ 2 h 45"/>
                <a:gd name="T2" fmla="*/ 4 w 85"/>
                <a:gd name="T3" fmla="*/ 2 h 45"/>
                <a:gd name="T4" fmla="*/ 4 w 85"/>
                <a:gd name="T5" fmla="*/ 2 h 45"/>
                <a:gd name="T6" fmla="*/ 4 w 85"/>
                <a:gd name="T7" fmla="*/ 2 h 45"/>
                <a:gd name="T8" fmla="*/ 3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2 h 45"/>
                <a:gd name="T16" fmla="*/ 2 w 85"/>
                <a:gd name="T17" fmla="*/ 2 h 45"/>
                <a:gd name="T18" fmla="*/ 2 w 85"/>
                <a:gd name="T19" fmla="*/ 2 h 45"/>
                <a:gd name="T20" fmla="*/ 1 w 85"/>
                <a:gd name="T21" fmla="*/ 1 h 45"/>
                <a:gd name="T22" fmla="*/ 1 w 85"/>
                <a:gd name="T23" fmla="*/ 1 h 45"/>
                <a:gd name="T24" fmla="*/ 0 w 85"/>
                <a:gd name="T25" fmla="*/ 0 h 45"/>
                <a:gd name="T26" fmla="*/ 0 w 85"/>
                <a:gd name="T27" fmla="*/ 0 h 45"/>
                <a:gd name="T28" fmla="*/ 0 w 85"/>
                <a:gd name="T29" fmla="*/ 1 h 45"/>
                <a:gd name="T30" fmla="*/ 0 w 85"/>
                <a:gd name="T31" fmla="*/ 1 h 45"/>
                <a:gd name="T32" fmla="*/ 0 w 85"/>
                <a:gd name="T33" fmla="*/ 1 h 45"/>
                <a:gd name="T34" fmla="*/ 0 w 85"/>
                <a:gd name="T35" fmla="*/ 1 h 45"/>
                <a:gd name="T36" fmla="*/ 0 w 85"/>
                <a:gd name="T37" fmla="*/ 2 h 45"/>
                <a:gd name="T38" fmla="*/ 0 w 85"/>
                <a:gd name="T39" fmla="*/ 2 h 45"/>
                <a:gd name="T40" fmla="*/ 0 w 85"/>
                <a:gd name="T41" fmla="*/ 2 h 45"/>
                <a:gd name="T42" fmla="*/ 1 w 85"/>
                <a:gd name="T43" fmla="*/ 2 h 45"/>
                <a:gd name="T44" fmla="*/ 1 w 85"/>
                <a:gd name="T45" fmla="*/ 3 h 45"/>
                <a:gd name="T46" fmla="*/ 1 w 85"/>
                <a:gd name="T47" fmla="*/ 3 h 45"/>
                <a:gd name="T48" fmla="*/ 2 w 85"/>
                <a:gd name="T49" fmla="*/ 3 h 45"/>
                <a:gd name="T50" fmla="*/ 2 w 85"/>
                <a:gd name="T51" fmla="*/ 3 h 45"/>
                <a:gd name="T52" fmla="*/ 2 w 85"/>
                <a:gd name="T53" fmla="*/ 3 h 45"/>
                <a:gd name="T54" fmla="*/ 3 w 85"/>
                <a:gd name="T55" fmla="*/ 3 h 45"/>
                <a:gd name="T56" fmla="*/ 3 w 85"/>
                <a:gd name="T57" fmla="*/ 3 h 45"/>
                <a:gd name="T58" fmla="*/ 4 w 85"/>
                <a:gd name="T59" fmla="*/ 3 h 45"/>
                <a:gd name="T60" fmla="*/ 4 w 85"/>
                <a:gd name="T61" fmla="*/ 3 h 45"/>
                <a:gd name="T62" fmla="*/ 4 w 85"/>
                <a:gd name="T63" fmla="*/ 3 h 45"/>
                <a:gd name="T64" fmla="*/ 5 w 85"/>
                <a:gd name="T65" fmla="*/ 3 h 45"/>
                <a:gd name="T66" fmla="*/ 5 w 85"/>
                <a:gd name="T67" fmla="*/ 3 h 45"/>
                <a:gd name="T68" fmla="*/ 5 w 85"/>
                <a:gd name="T69" fmla="*/ 2 h 45"/>
                <a:gd name="T70" fmla="*/ 5 w 85"/>
                <a:gd name="T71" fmla="*/ 2 h 45"/>
                <a:gd name="T72" fmla="*/ 5 w 85"/>
                <a:gd name="T73" fmla="*/ 2 h 45"/>
                <a:gd name="T74" fmla="*/ 5 w 85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45"/>
                <a:gd name="T116" fmla="*/ 85 w 85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45">
                  <a:moveTo>
                    <a:pt x="81" y="30"/>
                  </a:moveTo>
                  <a:lnTo>
                    <a:pt x="76" y="31"/>
                  </a:lnTo>
                  <a:lnTo>
                    <a:pt x="71" y="31"/>
                  </a:lnTo>
                  <a:lnTo>
                    <a:pt x="65" y="30"/>
                  </a:lnTo>
                  <a:lnTo>
                    <a:pt x="61" y="29"/>
                  </a:lnTo>
                  <a:lnTo>
                    <a:pt x="55" y="28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5" y="35"/>
                  </a:lnTo>
                  <a:lnTo>
                    <a:pt x="30" y="38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4"/>
                  </a:lnTo>
                  <a:lnTo>
                    <a:pt x="53" y="45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70" y="43"/>
                  </a:lnTo>
                  <a:lnTo>
                    <a:pt x="76" y="40"/>
                  </a:lnTo>
                  <a:lnTo>
                    <a:pt x="81" y="38"/>
                  </a:lnTo>
                  <a:lnTo>
                    <a:pt x="84" y="36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7" name="Freeform 162"/>
            <p:cNvSpPr>
              <a:spLocks/>
            </p:cNvSpPr>
            <p:nvPr/>
          </p:nvSpPr>
          <p:spPr bwMode="auto">
            <a:xfrm>
              <a:off x="4036" y="1922"/>
              <a:ext cx="49" cy="19"/>
            </a:xfrm>
            <a:custGeom>
              <a:avLst/>
              <a:gdLst>
                <a:gd name="T0" fmla="*/ 0 w 98"/>
                <a:gd name="T1" fmla="*/ 1 h 38"/>
                <a:gd name="T2" fmla="*/ 1 w 98"/>
                <a:gd name="T3" fmla="*/ 1 h 38"/>
                <a:gd name="T4" fmla="*/ 1 w 98"/>
                <a:gd name="T5" fmla="*/ 2 h 38"/>
                <a:gd name="T6" fmla="*/ 2 w 98"/>
                <a:gd name="T7" fmla="*/ 2 h 38"/>
                <a:gd name="T8" fmla="*/ 2 w 98"/>
                <a:gd name="T9" fmla="*/ 2 h 38"/>
                <a:gd name="T10" fmla="*/ 3 w 98"/>
                <a:gd name="T11" fmla="*/ 2 h 38"/>
                <a:gd name="T12" fmla="*/ 3 w 98"/>
                <a:gd name="T13" fmla="*/ 2 h 38"/>
                <a:gd name="T14" fmla="*/ 3 w 98"/>
                <a:gd name="T15" fmla="*/ 2 h 38"/>
                <a:gd name="T16" fmla="*/ 3 w 98"/>
                <a:gd name="T17" fmla="*/ 2 h 38"/>
                <a:gd name="T18" fmla="*/ 4 w 98"/>
                <a:gd name="T19" fmla="*/ 2 h 38"/>
                <a:gd name="T20" fmla="*/ 4 w 98"/>
                <a:gd name="T21" fmla="*/ 2 h 38"/>
                <a:gd name="T22" fmla="*/ 4 w 98"/>
                <a:gd name="T23" fmla="*/ 2 h 38"/>
                <a:gd name="T24" fmla="*/ 5 w 98"/>
                <a:gd name="T25" fmla="*/ 2 h 38"/>
                <a:gd name="T26" fmla="*/ 5 w 98"/>
                <a:gd name="T27" fmla="*/ 2 h 38"/>
                <a:gd name="T28" fmla="*/ 5 w 98"/>
                <a:gd name="T29" fmla="*/ 3 h 38"/>
                <a:gd name="T30" fmla="*/ 6 w 98"/>
                <a:gd name="T31" fmla="*/ 3 h 38"/>
                <a:gd name="T32" fmla="*/ 6 w 98"/>
                <a:gd name="T33" fmla="*/ 3 h 38"/>
                <a:gd name="T34" fmla="*/ 7 w 98"/>
                <a:gd name="T35" fmla="*/ 3 h 38"/>
                <a:gd name="T36" fmla="*/ 7 w 98"/>
                <a:gd name="T37" fmla="*/ 3 h 38"/>
                <a:gd name="T38" fmla="*/ 7 w 98"/>
                <a:gd name="T39" fmla="*/ 3 h 38"/>
                <a:gd name="T40" fmla="*/ 7 w 98"/>
                <a:gd name="T41" fmla="*/ 2 h 38"/>
                <a:gd name="T42" fmla="*/ 6 w 98"/>
                <a:gd name="T43" fmla="*/ 2 h 38"/>
                <a:gd name="T44" fmla="*/ 6 w 98"/>
                <a:gd name="T45" fmla="*/ 2 h 38"/>
                <a:gd name="T46" fmla="*/ 6 w 98"/>
                <a:gd name="T47" fmla="*/ 2 h 38"/>
                <a:gd name="T48" fmla="*/ 5 w 98"/>
                <a:gd name="T49" fmla="*/ 2 h 38"/>
                <a:gd name="T50" fmla="*/ 5 w 98"/>
                <a:gd name="T51" fmla="*/ 2 h 38"/>
                <a:gd name="T52" fmla="*/ 4 w 98"/>
                <a:gd name="T53" fmla="*/ 2 h 38"/>
                <a:gd name="T54" fmla="*/ 4 w 98"/>
                <a:gd name="T55" fmla="*/ 1 h 38"/>
                <a:gd name="T56" fmla="*/ 4 w 98"/>
                <a:gd name="T57" fmla="*/ 1 h 38"/>
                <a:gd name="T58" fmla="*/ 3 w 98"/>
                <a:gd name="T59" fmla="*/ 1 h 38"/>
                <a:gd name="T60" fmla="*/ 3 w 98"/>
                <a:gd name="T61" fmla="*/ 1 h 38"/>
                <a:gd name="T62" fmla="*/ 2 w 98"/>
                <a:gd name="T63" fmla="*/ 1 h 38"/>
                <a:gd name="T64" fmla="*/ 2 w 98"/>
                <a:gd name="T65" fmla="*/ 1 h 38"/>
                <a:gd name="T66" fmla="*/ 2 w 98"/>
                <a:gd name="T67" fmla="*/ 1 h 38"/>
                <a:gd name="T68" fmla="*/ 1 w 98"/>
                <a:gd name="T69" fmla="*/ 1 h 38"/>
                <a:gd name="T70" fmla="*/ 1 w 98"/>
                <a:gd name="T71" fmla="*/ 1 h 38"/>
                <a:gd name="T72" fmla="*/ 1 w 98"/>
                <a:gd name="T73" fmla="*/ 1 h 38"/>
                <a:gd name="T74" fmla="*/ 1 w 98"/>
                <a:gd name="T75" fmla="*/ 0 h 38"/>
                <a:gd name="T76" fmla="*/ 0 w 98"/>
                <a:gd name="T77" fmla="*/ 1 h 38"/>
                <a:gd name="T78" fmla="*/ 0 w 98"/>
                <a:gd name="T79" fmla="*/ 1 h 38"/>
                <a:gd name="T80" fmla="*/ 0 w 98"/>
                <a:gd name="T81" fmla="*/ 1 h 38"/>
                <a:gd name="T82" fmla="*/ 0 w 98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8"/>
                <a:gd name="T128" fmla="*/ 98 w 98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8">
                  <a:moveTo>
                    <a:pt x="0" y="6"/>
                  </a:moveTo>
                  <a:lnTo>
                    <a:pt x="6" y="13"/>
                  </a:lnTo>
                  <a:lnTo>
                    <a:pt x="13" y="17"/>
                  </a:lnTo>
                  <a:lnTo>
                    <a:pt x="21" y="21"/>
                  </a:lnTo>
                  <a:lnTo>
                    <a:pt x="30" y="22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5" y="28"/>
                  </a:lnTo>
                  <a:lnTo>
                    <a:pt x="73" y="31"/>
                  </a:lnTo>
                  <a:lnTo>
                    <a:pt x="79" y="3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7" y="32"/>
                  </a:lnTo>
                  <a:lnTo>
                    <a:pt x="92" y="29"/>
                  </a:lnTo>
                  <a:lnTo>
                    <a:pt x="86" y="27"/>
                  </a:lnTo>
                  <a:lnTo>
                    <a:pt x="81" y="23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3" y="17"/>
                  </a:lnTo>
                  <a:lnTo>
                    <a:pt x="56" y="16"/>
                  </a:lnTo>
                  <a:lnTo>
                    <a:pt x="51" y="15"/>
                  </a:lnTo>
                  <a:lnTo>
                    <a:pt x="45" y="14"/>
                  </a:lnTo>
                  <a:lnTo>
                    <a:pt x="38" y="14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7" y="6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958" name="Freeform 163"/>
            <p:cNvSpPr>
              <a:spLocks/>
            </p:cNvSpPr>
            <p:nvPr/>
          </p:nvSpPr>
          <p:spPr bwMode="auto">
            <a:xfrm>
              <a:off x="4045" y="1941"/>
              <a:ext cx="22" cy="10"/>
            </a:xfrm>
            <a:custGeom>
              <a:avLst/>
              <a:gdLst>
                <a:gd name="T0" fmla="*/ 0 w 44"/>
                <a:gd name="T1" fmla="*/ 0 h 21"/>
                <a:gd name="T2" fmla="*/ 1 w 44"/>
                <a:gd name="T3" fmla="*/ 0 h 21"/>
                <a:gd name="T4" fmla="*/ 1 w 44"/>
                <a:gd name="T5" fmla="*/ 0 h 21"/>
                <a:gd name="T6" fmla="*/ 1 w 44"/>
                <a:gd name="T7" fmla="*/ 1 h 21"/>
                <a:gd name="T8" fmla="*/ 2 w 44"/>
                <a:gd name="T9" fmla="*/ 1 h 21"/>
                <a:gd name="T10" fmla="*/ 2 w 44"/>
                <a:gd name="T11" fmla="*/ 1 h 21"/>
                <a:gd name="T12" fmla="*/ 2 w 44"/>
                <a:gd name="T13" fmla="*/ 1 h 21"/>
                <a:gd name="T14" fmla="*/ 3 w 44"/>
                <a:gd name="T15" fmla="*/ 1 h 21"/>
                <a:gd name="T16" fmla="*/ 3 w 44"/>
                <a:gd name="T17" fmla="*/ 0 h 21"/>
                <a:gd name="T18" fmla="*/ 3 w 44"/>
                <a:gd name="T19" fmla="*/ 0 h 21"/>
                <a:gd name="T20" fmla="*/ 3 w 44"/>
                <a:gd name="T21" fmla="*/ 0 h 21"/>
                <a:gd name="T22" fmla="*/ 3 w 44"/>
                <a:gd name="T23" fmla="*/ 0 h 21"/>
                <a:gd name="T24" fmla="*/ 3 w 44"/>
                <a:gd name="T25" fmla="*/ 0 h 21"/>
                <a:gd name="T26" fmla="*/ 3 w 44"/>
                <a:gd name="T27" fmla="*/ 0 h 21"/>
                <a:gd name="T28" fmla="*/ 3 w 44"/>
                <a:gd name="T29" fmla="*/ 0 h 21"/>
                <a:gd name="T30" fmla="*/ 2 w 44"/>
                <a:gd name="T31" fmla="*/ 0 h 21"/>
                <a:gd name="T32" fmla="*/ 2 w 44"/>
                <a:gd name="T33" fmla="*/ 0 h 21"/>
                <a:gd name="T34" fmla="*/ 2 w 44"/>
                <a:gd name="T35" fmla="*/ 0 h 21"/>
                <a:gd name="T36" fmla="*/ 1 w 44"/>
                <a:gd name="T37" fmla="*/ 0 h 21"/>
                <a:gd name="T38" fmla="*/ 1 w 44"/>
                <a:gd name="T39" fmla="*/ 0 h 21"/>
                <a:gd name="T40" fmla="*/ 1 w 44"/>
                <a:gd name="T41" fmla="*/ 0 h 21"/>
                <a:gd name="T42" fmla="*/ 1 w 44"/>
                <a:gd name="T43" fmla="*/ 0 h 21"/>
                <a:gd name="T44" fmla="*/ 1 w 44"/>
                <a:gd name="T45" fmla="*/ 0 h 21"/>
                <a:gd name="T46" fmla="*/ 0 w 44"/>
                <a:gd name="T47" fmla="*/ 0 h 21"/>
                <a:gd name="T48" fmla="*/ 0 w 44"/>
                <a:gd name="T49" fmla="*/ 0 h 21"/>
                <a:gd name="T50" fmla="*/ 0 w 44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21"/>
                <a:gd name="T80" fmla="*/ 44 w 44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21">
                  <a:moveTo>
                    <a:pt x="0" y="6"/>
                  </a:moveTo>
                  <a:lnTo>
                    <a:pt x="4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20" y="20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64959" name="Line 11"/>
          <p:cNvSpPr>
            <a:spLocks noChangeAspect="1" noChangeShapeType="1"/>
          </p:cNvSpPr>
          <p:nvPr/>
        </p:nvSpPr>
        <p:spPr bwMode="auto">
          <a:xfrm>
            <a:off x="827088" y="3357563"/>
            <a:ext cx="2881312" cy="118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960" name="Freeform 816"/>
          <p:cNvSpPr>
            <a:spLocks/>
          </p:cNvSpPr>
          <p:nvPr/>
        </p:nvSpPr>
        <p:spPr bwMode="auto">
          <a:xfrm rot="11357849" flipV="1">
            <a:off x="898525" y="3386138"/>
            <a:ext cx="1079500" cy="71437"/>
          </a:xfrm>
          <a:custGeom>
            <a:avLst/>
            <a:gdLst>
              <a:gd name="T0" fmla="*/ 2147483647 w 3243"/>
              <a:gd name="T1" fmla="*/ 2147483647 h 635"/>
              <a:gd name="T2" fmla="*/ 2147483647 w 3243"/>
              <a:gd name="T3" fmla="*/ 2147483647 h 635"/>
              <a:gd name="T4" fmla="*/ 2147483647 w 3243"/>
              <a:gd name="T5" fmla="*/ 2147483647 h 635"/>
              <a:gd name="T6" fmla="*/ 2147483647 w 3243"/>
              <a:gd name="T7" fmla="*/ 0 h 635"/>
              <a:gd name="T8" fmla="*/ 2147483647 w 3243"/>
              <a:gd name="T9" fmla="*/ 2147483647 h 635"/>
              <a:gd name="T10" fmla="*/ 2147483647 w 3243"/>
              <a:gd name="T11" fmla="*/ 2147483647 h 635"/>
              <a:gd name="T12" fmla="*/ 2147483647 w 3243"/>
              <a:gd name="T13" fmla="*/ 2147483647 h 635"/>
              <a:gd name="T14" fmla="*/ 2147483647 w 3243"/>
              <a:gd name="T15" fmla="*/ 0 h 635"/>
              <a:gd name="T16" fmla="*/ 2147483647 w 3243"/>
              <a:gd name="T17" fmla="*/ 2147483647 h 635"/>
              <a:gd name="T18" fmla="*/ 0 w 3243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3"/>
              <a:gd name="T31" fmla="*/ 0 h 635"/>
              <a:gd name="T32" fmla="*/ 3243 w 3243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3" h="635">
                <a:moveTo>
                  <a:pt x="3243" y="317"/>
                </a:moveTo>
                <a:cubicBezTo>
                  <a:pt x="3122" y="476"/>
                  <a:pt x="3001" y="635"/>
                  <a:pt x="2880" y="635"/>
                </a:cubicBezTo>
                <a:cubicBezTo>
                  <a:pt x="2759" y="635"/>
                  <a:pt x="2638" y="423"/>
                  <a:pt x="2517" y="317"/>
                </a:cubicBezTo>
                <a:cubicBezTo>
                  <a:pt x="2396" y="211"/>
                  <a:pt x="2275" y="0"/>
                  <a:pt x="2154" y="0"/>
                </a:cubicBezTo>
                <a:cubicBezTo>
                  <a:pt x="2033" y="0"/>
                  <a:pt x="1912" y="211"/>
                  <a:pt x="1791" y="317"/>
                </a:cubicBezTo>
                <a:cubicBezTo>
                  <a:pt x="1670" y="423"/>
                  <a:pt x="1549" y="635"/>
                  <a:pt x="1428" y="635"/>
                </a:cubicBezTo>
                <a:cubicBezTo>
                  <a:pt x="1307" y="635"/>
                  <a:pt x="1186" y="423"/>
                  <a:pt x="1065" y="317"/>
                </a:cubicBezTo>
                <a:cubicBezTo>
                  <a:pt x="944" y="211"/>
                  <a:pt x="823" y="0"/>
                  <a:pt x="702" y="0"/>
                </a:cubicBezTo>
                <a:cubicBezTo>
                  <a:pt x="581" y="0"/>
                  <a:pt x="457" y="259"/>
                  <a:pt x="340" y="317"/>
                </a:cubicBezTo>
                <a:cubicBezTo>
                  <a:pt x="223" y="375"/>
                  <a:pt x="71" y="342"/>
                  <a:pt x="0" y="349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42" grpId="0" animBg="1"/>
      <p:bldP spid="264244" grpId="0" animBg="1"/>
      <p:bldP spid="264248" grpId="0" animBg="1"/>
      <p:bldP spid="264254" grpId="0" animBg="1"/>
      <p:bldP spid="264256" grpId="0"/>
      <p:bldP spid="264258" grpId="0"/>
      <p:bldP spid="264818" grpId="0" animBg="1"/>
      <p:bldP spid="264819" grpId="0" animBg="1"/>
      <p:bldP spid="264820" grpId="0" animBg="1"/>
      <p:bldP spid="2649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EEB412"/>
                </a:solidFill>
              </a:rPr>
              <a:t>Principles of Radiation Protection</a:t>
            </a:r>
            <a:endParaRPr lang="en-GB" sz="3600" b="1">
              <a:solidFill>
                <a:srgbClr val="EEB412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60575"/>
            <a:ext cx="8208963" cy="3673475"/>
          </a:xfrm>
        </p:spPr>
        <p:txBody>
          <a:bodyPr/>
          <a:lstStyle/>
          <a:p>
            <a:pPr>
              <a:buClr>
                <a:srgbClr val="EEB412"/>
              </a:buClr>
            </a:pPr>
            <a:r>
              <a:rPr lang="en-GB" b="1">
                <a:effectLst/>
              </a:rPr>
              <a:t>Shielding</a:t>
            </a:r>
          </a:p>
          <a:p>
            <a:pPr>
              <a:buClr>
                <a:srgbClr val="EEB412"/>
              </a:buClr>
            </a:pPr>
            <a:endParaRPr lang="en-GB" sz="800" b="1">
              <a:effectLst/>
            </a:endParaRPr>
          </a:p>
          <a:p>
            <a:pPr algn="just"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800">
                <a:effectLst/>
              </a:rPr>
              <a:t>   </a:t>
            </a:r>
            <a:r>
              <a:rPr lang="en-GB" sz="2200">
                <a:effectLst/>
              </a:rPr>
              <a:t>To protect from radiation, when one must be close to the source, a shield of appropriate material may be used.  The thickness, d, can be calculated from </a:t>
            </a: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GB" sz="800">
              <a:effectLst/>
            </a:endParaRP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200" b="1">
                <a:effectLst/>
              </a:rPr>
              <a:t>                                     X</a:t>
            </a:r>
            <a:r>
              <a:rPr lang="en-GB" sz="2200" b="1" baseline="-25000">
                <a:effectLst/>
              </a:rPr>
              <a:t>d</a:t>
            </a:r>
            <a:r>
              <a:rPr lang="en-GB" sz="2200" b="1">
                <a:effectLst/>
              </a:rPr>
              <a:t> = X</a:t>
            </a:r>
            <a:r>
              <a:rPr lang="en-GB" sz="2200" b="1" baseline="-25000">
                <a:effectLst/>
              </a:rPr>
              <a:t>0</a:t>
            </a:r>
            <a:r>
              <a:rPr lang="en-GB" sz="2200" b="1">
                <a:effectLst/>
              </a:rPr>
              <a:t>e</a:t>
            </a:r>
            <a:r>
              <a:rPr lang="en-GB" sz="2200" b="1" baseline="30000">
                <a:effectLst/>
              </a:rPr>
              <a:t>-</a:t>
            </a:r>
            <a:r>
              <a:rPr lang="en-GB" sz="2200" b="1" baseline="30000">
                <a:effectLst/>
                <a:latin typeface="Symbol" panose="05050102010706020507" pitchFamily="18" charset="2"/>
              </a:rPr>
              <a:t>m</a:t>
            </a:r>
            <a:r>
              <a:rPr lang="en-GB" sz="2200" b="1" baseline="30000">
                <a:effectLst/>
              </a:rPr>
              <a:t>d</a:t>
            </a:r>
          </a:p>
          <a:p>
            <a:pPr>
              <a:buClr>
                <a:srgbClr val="EEB412"/>
              </a:buClr>
              <a:buFont typeface="Wingdings" panose="05000000000000000000" pitchFamily="2" charset="2"/>
              <a:buNone/>
            </a:pPr>
            <a:endParaRPr lang="en-GB" sz="800" b="1" baseline="30000">
              <a:effectLst/>
            </a:endParaRPr>
          </a:p>
          <a:p>
            <a:pPr algn="just">
              <a:buClr>
                <a:srgbClr val="EEB412"/>
              </a:buClr>
              <a:buFont typeface="Wingdings" panose="05000000000000000000" pitchFamily="2" charset="2"/>
              <a:buNone/>
            </a:pPr>
            <a:r>
              <a:rPr lang="en-GB" sz="2200" b="1" baseline="30000">
                <a:effectLst/>
              </a:rPr>
              <a:t>      </a:t>
            </a:r>
            <a:r>
              <a:rPr lang="en-GB" sz="2200">
                <a:effectLst/>
              </a:rPr>
              <a:t>where X</a:t>
            </a:r>
            <a:r>
              <a:rPr lang="en-GB" sz="2200" baseline="-25000">
                <a:effectLst/>
              </a:rPr>
              <a:t>0</a:t>
            </a:r>
            <a:r>
              <a:rPr lang="en-GB" sz="2200">
                <a:effectLst/>
              </a:rPr>
              <a:t> is the exposure rate at origin, X</a:t>
            </a:r>
            <a:r>
              <a:rPr lang="en-GB" sz="2200" baseline="-25000">
                <a:effectLst/>
              </a:rPr>
              <a:t>d</a:t>
            </a:r>
            <a:r>
              <a:rPr lang="en-GB" sz="2200">
                <a:effectLst/>
              </a:rPr>
              <a:t> the exposure rate desired and </a:t>
            </a:r>
            <a:r>
              <a:rPr lang="en-GB" sz="2200">
                <a:effectLst/>
                <a:latin typeface="Symbol" panose="05050102010706020507" pitchFamily="18" charset="2"/>
              </a:rPr>
              <a:t>m</a:t>
            </a:r>
            <a:r>
              <a:rPr lang="en-GB" sz="2200">
                <a:effectLst/>
              </a:rPr>
              <a:t> is the attenuation coefficient of the shielding material </a:t>
            </a:r>
            <a:endParaRPr lang="en-GB" sz="2200" b="1">
              <a:effectLst/>
            </a:endParaRP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539750" y="5949950"/>
            <a:ext cx="8280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500" b="1"/>
              <a:t>Always use shielding when advised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There are risks associated with radiation exposure</a:t>
            </a:r>
          </a:p>
          <a:p>
            <a:pPr lvl="1"/>
            <a:r>
              <a:rPr lang="en-GB"/>
              <a:t>Deterministic effects (burns etc)</a:t>
            </a:r>
          </a:p>
          <a:p>
            <a:pPr lvl="1"/>
            <a:r>
              <a:rPr lang="en-GB"/>
              <a:t>Stochastic effects (cancer)</a:t>
            </a:r>
          </a:p>
          <a:p>
            <a:r>
              <a:rPr lang="en-GB"/>
              <a:t>Staff and public doses must be kept below the dose limits and ALARP</a:t>
            </a:r>
          </a:p>
          <a:p>
            <a:r>
              <a:rPr lang="en-GB"/>
              <a:t>Patient doses must be clinically justified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58200" cy="1143000"/>
          </a:xfrm>
        </p:spPr>
        <p:txBody>
          <a:bodyPr/>
          <a:lstStyle/>
          <a:p>
            <a:r>
              <a:rPr lang="en-US" sz="3400" b="1">
                <a:cs typeface="Times New Roman" panose="02020603050405020304" pitchFamily="18" charset="0"/>
              </a:rPr>
              <a:t>ELECTROMAGNETIC RADIATION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769225" cy="353377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No mass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Unaffected by either electrical or magnetic fields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Has a constant speed in a given medium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r>
              <a:rPr lang="en-GB">
                <a:solidFill>
                  <a:schemeClr val="tx2"/>
                </a:solidFill>
                <a:cs typeface="Times New Roman" panose="02020603050405020304" pitchFamily="18" charset="0"/>
              </a:rPr>
              <a:t>Does not require matter for propagation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85750"/>
            <a:ext cx="7705725" cy="1084263"/>
          </a:xfrm>
        </p:spPr>
        <p:txBody>
          <a:bodyPr/>
          <a:lstStyle/>
          <a:p>
            <a:r>
              <a:rPr lang="en-US" sz="3400" b="1">
                <a:cs typeface="Times New Roman" panose="02020603050405020304" pitchFamily="18" charset="0"/>
              </a:rPr>
              <a:t>ELECTROMAGNETIC RADIATION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1441450"/>
          </a:xfrm>
        </p:spPr>
        <p:txBody>
          <a:bodyPr/>
          <a:lstStyle/>
          <a:p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Characterised by wavelength (</a:t>
            </a: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), frequency (</a:t>
            </a: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GB" sz="2200">
                <a:solidFill>
                  <a:schemeClr val="tx2"/>
                </a:solidFill>
                <a:cs typeface="Times New Roman" panose="02020603050405020304" pitchFamily="18" charset="0"/>
              </a:rPr>
              <a:t>), energy per photon (E)</a:t>
            </a:r>
            <a:r>
              <a:rPr lang="en-US" sz="220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sz="10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200">
                <a:solidFill>
                  <a:schemeClr val="tx2"/>
                </a:solidFill>
              </a:rPr>
              <a:t>   Electromagnetic spectrum:</a:t>
            </a:r>
          </a:p>
        </p:txBody>
      </p:sp>
      <p:pic>
        <p:nvPicPr>
          <p:cNvPr id="5125" name="Picture 5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864076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cs typeface="Times New Roman" panose="02020603050405020304" pitchFamily="18" charset="0"/>
              </a:rPr>
              <a:t>ELECTROMAGNETIC RADIATION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844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800" b="1">
                <a:solidFill>
                  <a:srgbClr val="FFFF00"/>
                </a:solidFill>
                <a:cs typeface="Times New Roman" panose="02020603050405020304" pitchFamily="18" charset="0"/>
              </a:rPr>
              <a:t>   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EM radiation behaves like waves and/or particles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Wave characteristics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			</a:t>
            </a:r>
            <a:r>
              <a:rPr lang="en-GB" sz="280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c = </a:t>
            </a:r>
            <a:r>
              <a:rPr lang="en-GB" sz="2800">
                <a:solidFill>
                  <a:schemeClr val="tx2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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9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Particle characteristics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   where E is energy of the photon/quanta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              h is Planck’s constant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9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			</a:t>
            </a:r>
            <a:r>
              <a:rPr lang="en-GB" sz="280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E = h</a:t>
            </a:r>
            <a:r>
              <a:rPr lang="en-GB" sz="2800">
                <a:solidFill>
                  <a:schemeClr val="tx2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GB" sz="280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= hc/</a:t>
            </a:r>
            <a:r>
              <a:rPr lang="en-GB" sz="2800" b="1">
                <a:solidFill>
                  <a:schemeClr val="tx2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800">
                <a:solidFill>
                  <a:schemeClr val="hlink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cs typeface="Times New Roman" panose="02020603050405020304" pitchFamily="18" charset="0"/>
              </a:rPr>
              <a:t>ELECTROMAGNETIC RADIATION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8064500" cy="3960813"/>
          </a:xfrm>
        </p:spPr>
        <p:txBody>
          <a:bodyPr/>
          <a:lstStyle/>
          <a:p>
            <a:pPr algn="just"/>
            <a:r>
              <a:rPr lang="en-GB" sz="2500">
                <a:solidFill>
                  <a:schemeClr val="tx2"/>
                </a:solidFill>
                <a:cs typeface="Times New Roman" panose="02020603050405020304" pitchFamily="18" charset="0"/>
              </a:rPr>
              <a:t>On the EM spectrum, radiation of  frequency higher than visible light carries sufficient energy to remove bound electrons from atomic shells</a:t>
            </a:r>
          </a:p>
          <a:p>
            <a:pPr>
              <a:buFont typeface="Wingdings" panose="05000000000000000000" pitchFamily="2" charset="2"/>
              <a:buNone/>
            </a:pPr>
            <a:endParaRPr lang="en-GB" sz="25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GB" sz="2500">
                <a:solidFill>
                  <a:schemeClr val="tx2"/>
                </a:solidFill>
                <a:cs typeface="Times New Roman" panose="02020603050405020304" pitchFamily="18" charset="0"/>
              </a:rPr>
              <a:t>Results in ionised atoms and molecules…</a:t>
            </a:r>
          </a:p>
          <a:p>
            <a:pPr>
              <a:buFont typeface="Wingdings" panose="05000000000000000000" pitchFamily="2" charset="2"/>
              <a:buNone/>
            </a:pPr>
            <a:endParaRPr lang="en-GB" sz="25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sz="25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b="1" i="1">
                <a:solidFill>
                  <a:schemeClr val="tx2"/>
                </a:solidFill>
                <a:cs typeface="Times New Roman" panose="02020603050405020304" pitchFamily="18" charset="0"/>
              </a:rPr>
              <a:t>…IONISING RADIATION</a:t>
            </a:r>
            <a:endParaRPr lang="en-US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PARTICULATE RADIATION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7772400" cy="3600450"/>
          </a:xfrm>
        </p:spPr>
        <p:txBody>
          <a:bodyPr/>
          <a:lstStyle/>
          <a:p>
            <a:r>
              <a:rPr lang="en-GB" sz="2800" b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Protons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 - in nuclei of all atoms</a:t>
            </a:r>
          </a:p>
          <a:p>
            <a:r>
              <a:rPr lang="en-GB" sz="2800" b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Electrons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 - in orbits surrounding atomic nucleus 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r>
              <a:rPr lang="en-GB" sz="2800" b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Beta particles</a:t>
            </a:r>
            <a:r>
              <a:rPr lang="en-US" sz="2800">
                <a:solidFill>
                  <a:schemeClr val="tx2"/>
                </a:solidFill>
              </a:rPr>
              <a:t> – e</a:t>
            </a:r>
            <a:r>
              <a:rPr lang="en-US" sz="2800" baseline="30000">
                <a:solidFill>
                  <a:schemeClr val="tx2"/>
                </a:solidFill>
              </a:rPr>
              <a:t>-</a:t>
            </a:r>
            <a:r>
              <a:rPr lang="en-US" sz="2800">
                <a:solidFill>
                  <a:schemeClr val="tx2"/>
                </a:solidFill>
              </a:rPr>
              <a:t> (electrons) 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emitted by nuclei of radioactive atoms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r>
              <a:rPr lang="en-GB" sz="2800" b="1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Positrons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 – e</a:t>
            </a:r>
            <a:r>
              <a:rPr lang="en-GB" sz="2800" baseline="30000">
                <a:solidFill>
                  <a:schemeClr val="tx2"/>
                </a:solidFill>
                <a:cs typeface="Times New Roman" panose="02020603050405020304" pitchFamily="18" charset="0"/>
              </a:rPr>
              <a:t>+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</a:rPr>
              <a:t>, emitted from nuclei 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r>
              <a:rPr lang="en-US" sz="2800" b="1">
                <a:solidFill>
                  <a:schemeClr val="tx2"/>
                </a:solidFill>
                <a:effectLst/>
                <a:sym typeface="Symbol" panose="05050102010706020507" pitchFamily="18" charset="2"/>
              </a:rPr>
              <a:t>Alpha particles</a:t>
            </a:r>
            <a:r>
              <a:rPr lang="en-US" sz="2800">
                <a:solidFill>
                  <a:schemeClr val="tx2"/>
                </a:solidFill>
                <a:sym typeface="Symbol" panose="05050102010706020507" pitchFamily="18" charset="2"/>
              </a:rPr>
              <a:t> - 2</a:t>
            </a:r>
            <a:r>
              <a:rPr lang="en-GB" sz="280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protons and 2 neutrons</a:t>
            </a:r>
            <a:r>
              <a:rPr lang="en-US" sz="300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1297</TotalTime>
  <Words>1389</Words>
  <Application>Microsoft Office PowerPoint</Application>
  <PresentationFormat>On-screen Show (4:3)</PresentationFormat>
  <Paragraphs>335</Paragraphs>
  <Slides>43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Slit</vt:lpstr>
      <vt:lpstr>Equation</vt:lpstr>
      <vt:lpstr>BSc in Cardiovascular Science</vt:lpstr>
      <vt:lpstr>Talk Outline</vt:lpstr>
      <vt:lpstr>Discovery of ‘Radiation’</vt:lpstr>
      <vt:lpstr>THE ORIGIN OF IONISING RADIATION </vt:lpstr>
      <vt:lpstr>ELECTROMAGNETIC RADIATION</vt:lpstr>
      <vt:lpstr>ELECTROMAGNETIC RADIATION</vt:lpstr>
      <vt:lpstr>ELECTROMAGNETIC RADIATION</vt:lpstr>
      <vt:lpstr>ELECTROMAGNETIC RADIATION</vt:lpstr>
      <vt:lpstr>PARTICULATE RADIATION</vt:lpstr>
      <vt:lpstr>NUCLEAR STABILITY</vt:lpstr>
      <vt:lpstr>RADIOACTIVE DECAY  - Gamma ray production</vt:lpstr>
      <vt:lpstr>X-RAYS</vt:lpstr>
      <vt:lpstr>X-RAYS</vt:lpstr>
      <vt:lpstr>PowerPoint Presentation</vt:lpstr>
      <vt:lpstr>Early healthcare uses</vt:lpstr>
      <vt:lpstr>Early healthcare ‘misuses’</vt:lpstr>
      <vt:lpstr>Give them what they want</vt:lpstr>
      <vt:lpstr>Radiation Protection in Diagnostic Imaging</vt:lpstr>
      <vt:lpstr>Detrimental Effects of Radiation</vt:lpstr>
      <vt:lpstr>Deterministic Effects</vt:lpstr>
      <vt:lpstr>Stochastic effects</vt:lpstr>
      <vt:lpstr>ALARA</vt:lpstr>
      <vt:lpstr>Radiation Dosimetry</vt:lpstr>
      <vt:lpstr>Weighting Factors</vt:lpstr>
      <vt:lpstr>Dose Limits for staff and public</vt:lpstr>
      <vt:lpstr>Dose Limits - Factors considered</vt:lpstr>
      <vt:lpstr>Mortality Risks</vt:lpstr>
      <vt:lpstr>Cancer Risk</vt:lpstr>
      <vt:lpstr>Evidence of risk</vt:lpstr>
      <vt:lpstr>Annual Dose Limits*</vt:lpstr>
      <vt:lpstr>Effective doses from typical examinations</vt:lpstr>
      <vt:lpstr>Radiation Risk to Foetus</vt:lpstr>
      <vt:lpstr>Radiation Risk to the Foetus</vt:lpstr>
      <vt:lpstr>Radiation Risk to the Foetus- Cancer Induction</vt:lpstr>
      <vt:lpstr>Radiation Risk to the Foetus</vt:lpstr>
      <vt:lpstr>Advice regarding Termination of Pregnancy – Diagnostic Procedures</vt:lpstr>
      <vt:lpstr>Normal Pregnancy Risks</vt:lpstr>
      <vt:lpstr>Principles of Radiation Protection</vt:lpstr>
      <vt:lpstr>Principles of Radiation Protection</vt:lpstr>
      <vt:lpstr>Principles of Radiation Protection</vt:lpstr>
      <vt:lpstr>Principles of Radiation Protection</vt:lpstr>
      <vt:lpstr>Principles of Radiation Protection</vt:lpstr>
      <vt:lpstr>Summary</vt:lpstr>
    </vt:vector>
  </TitlesOfParts>
  <Company>Royal Brompton &amp; Harefield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(Cardiovascular imaging)</dc:title>
  <dc:creator>AV345</dc:creator>
  <cp:lastModifiedBy>Shiel, Nuala</cp:lastModifiedBy>
  <cp:revision>85</cp:revision>
  <dcterms:created xsi:type="dcterms:W3CDTF">2001-10-08T09:39:26Z</dcterms:created>
  <dcterms:modified xsi:type="dcterms:W3CDTF">2012-12-21T13:32:48Z</dcterms:modified>
</cp:coreProperties>
</file>