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94660"/>
  </p:normalViewPr>
  <p:slideViewPr>
    <p:cSldViewPr>
      <p:cViewPr>
        <p:scale>
          <a:sx n="50" d="100"/>
          <a:sy n="50" d="100"/>
        </p:scale>
        <p:origin x="-7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BEB7B-65B0-4194-A478-5F6DE12457D1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7B4D4-914A-4CA1-89C4-8A6A6FD8D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10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A8FE-1A07-4C21-9D54-22D65754EB9F}" type="datetimeFigureOut">
              <a:rPr lang="en-GB" smtClean="0"/>
              <a:pPr/>
              <a:t>21/11/2012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672-D3FF-4421-9E1B-12AA9903E7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1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A8FE-1A07-4C21-9D54-22D65754EB9F}" type="datetimeFigureOut">
              <a:rPr lang="en-GB" smtClean="0"/>
              <a:pPr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D672-D3FF-4421-9E1B-12AA9903E7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05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FF00"/>
                </a:solidFill>
              </a:rPr>
              <a:t>Angiogenesis Assays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i="1" smtClean="0">
                <a:solidFill>
                  <a:srgbClr val="FFFF00"/>
                </a:solidFill>
              </a:rPr>
              <a:t>In Vitro </a:t>
            </a:r>
            <a:r>
              <a:rPr lang="en-GB" sz="4000" smtClean="0">
                <a:solidFill>
                  <a:srgbClr val="FFFF00"/>
                </a:solidFill>
              </a:rPr>
              <a:t>Matrigel Assay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5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9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2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3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3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i="1" smtClean="0">
                <a:solidFill>
                  <a:srgbClr val="FFFF00"/>
                </a:solidFill>
              </a:rPr>
              <a:t>In vivo </a:t>
            </a:r>
            <a:r>
              <a:rPr lang="en-GB" sz="4000" smtClean="0">
                <a:solidFill>
                  <a:srgbClr val="FFFF00"/>
                </a:solidFill>
              </a:rPr>
              <a:t>Matrigel Angiogenesis Assay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21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24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64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rgbClr val="FFFF00"/>
                </a:solidFill>
              </a:rPr>
              <a:t>Studying Blood Vessel Structure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0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31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FF00"/>
                </a:solidFill>
              </a:rPr>
              <a:t>Imaging of Mouse Ear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05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FF00"/>
                </a:solidFill>
              </a:rPr>
              <a:t>Imaging of Mouse Ear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1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22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6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70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24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35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76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50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8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91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20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0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7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smtClean="0">
                <a:solidFill>
                  <a:srgbClr val="FFFF00"/>
                </a:solidFill>
              </a:rPr>
              <a:t>How to isolate endothelial cells from umbilical cords? 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6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2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>
                <a:solidFill>
                  <a:srgbClr val="FFFF00"/>
                </a:solidFill>
              </a:rPr>
              <a:t>Investigation into effect of particular genes on angiogenesis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rgbClr val="FFFF00"/>
                </a:solidFill>
              </a:rPr>
              <a:t>Angiogenesis assays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7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On-screen Show (4:3)</PresentationFormat>
  <Paragraphs>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Angiogenesis Assays</vt:lpstr>
      <vt:lpstr>PowerPoint Presentation</vt:lpstr>
      <vt:lpstr>PowerPoint Presentation</vt:lpstr>
      <vt:lpstr>PowerPoint Presentation</vt:lpstr>
      <vt:lpstr>PowerPoint Presentation</vt:lpstr>
      <vt:lpstr>How to isolate endothelial cells from umbilical cords? </vt:lpstr>
      <vt:lpstr>PowerPoint Presentation</vt:lpstr>
      <vt:lpstr>Investigation into effect of particular genes on angiogenesis</vt:lpstr>
      <vt:lpstr>Angiogenesis assays</vt:lpstr>
      <vt:lpstr>In Vitro Matrigel Assay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vivo Matrigel Angiogenesis Assay</vt:lpstr>
      <vt:lpstr>PowerPoint Presentation</vt:lpstr>
      <vt:lpstr>PowerPoint Presentation</vt:lpstr>
      <vt:lpstr>Studying Blood Vessel Structure</vt:lpstr>
      <vt:lpstr>Imaging of Mouse Ear</vt:lpstr>
      <vt:lpstr>Imaging of Mouse 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Angiogenesis Assays</dc:title>
  <dc:creator>Michael Orbell</dc:creator>
  <cp:lastModifiedBy>Shiel, Nuala</cp:lastModifiedBy>
  <cp:revision>2</cp:revision>
  <dcterms:created xsi:type="dcterms:W3CDTF">2012-11-14T10:22:04Z</dcterms:created>
  <dcterms:modified xsi:type="dcterms:W3CDTF">2012-11-21T13:59:30Z</dcterms:modified>
</cp:coreProperties>
</file>