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4" r:id="rId2"/>
    <p:sldMasterId id="2147483699" r:id="rId3"/>
    <p:sldMasterId id="2147483712" r:id="rId4"/>
    <p:sldMasterId id="2147483725" r:id="rId5"/>
    <p:sldMasterId id="2147483738" r:id="rId6"/>
    <p:sldMasterId id="2147483765" r:id="rId7"/>
    <p:sldMasterId id="2147483777" r:id="rId8"/>
    <p:sldMasterId id="2147483789" r:id="rId9"/>
    <p:sldMasterId id="2147483804" r:id="rId10"/>
  </p:sldMasterIdLst>
  <p:notesMasterIdLst>
    <p:notesMasterId r:id="rId62"/>
  </p:notesMasterIdLst>
  <p:handoutMasterIdLst>
    <p:handoutMasterId r:id="rId63"/>
  </p:handoutMasterIdLst>
  <p:sldIdLst>
    <p:sldId id="257" r:id="rId11"/>
    <p:sldId id="338" r:id="rId12"/>
    <p:sldId id="320" r:id="rId13"/>
    <p:sldId id="340" r:id="rId14"/>
    <p:sldId id="396" r:id="rId15"/>
    <p:sldId id="372" r:id="rId16"/>
    <p:sldId id="374" r:id="rId17"/>
    <p:sldId id="391" r:id="rId18"/>
    <p:sldId id="390" r:id="rId19"/>
    <p:sldId id="394" r:id="rId20"/>
    <p:sldId id="392" r:id="rId21"/>
    <p:sldId id="321" r:id="rId22"/>
    <p:sldId id="373" r:id="rId23"/>
    <p:sldId id="376" r:id="rId24"/>
    <p:sldId id="375" r:id="rId25"/>
    <p:sldId id="377" r:id="rId26"/>
    <p:sldId id="379" r:id="rId27"/>
    <p:sldId id="380" r:id="rId28"/>
    <p:sldId id="382" r:id="rId29"/>
    <p:sldId id="383" r:id="rId30"/>
    <p:sldId id="384" r:id="rId31"/>
    <p:sldId id="381" r:id="rId32"/>
    <p:sldId id="385" r:id="rId33"/>
    <p:sldId id="386" r:id="rId34"/>
    <p:sldId id="387" r:id="rId35"/>
    <p:sldId id="388" r:id="rId36"/>
    <p:sldId id="402" r:id="rId37"/>
    <p:sldId id="403" r:id="rId38"/>
    <p:sldId id="404" r:id="rId39"/>
    <p:sldId id="405" r:id="rId40"/>
    <p:sldId id="406" r:id="rId41"/>
    <p:sldId id="389" r:id="rId42"/>
    <p:sldId id="358" r:id="rId43"/>
    <p:sldId id="339" r:id="rId44"/>
    <p:sldId id="408" r:id="rId45"/>
    <p:sldId id="409" r:id="rId46"/>
    <p:sldId id="369" r:id="rId47"/>
    <p:sldId id="400" r:id="rId48"/>
    <p:sldId id="410" r:id="rId49"/>
    <p:sldId id="399" r:id="rId50"/>
    <p:sldId id="407" r:id="rId51"/>
    <p:sldId id="370" r:id="rId52"/>
    <p:sldId id="359" r:id="rId53"/>
    <p:sldId id="411" r:id="rId54"/>
    <p:sldId id="344" r:id="rId55"/>
    <p:sldId id="401" r:id="rId56"/>
    <p:sldId id="397" r:id="rId57"/>
    <p:sldId id="360" r:id="rId58"/>
    <p:sldId id="357" r:id="rId59"/>
    <p:sldId id="413" r:id="rId60"/>
    <p:sldId id="412" r:id="rId61"/>
  </p:sldIdLst>
  <p:sldSz cx="9144000" cy="6858000" type="screen4x3"/>
  <p:notesSz cx="6858000" cy="9144000"/>
  <p:defaultTextStyle>
    <a:defPPr>
      <a:defRPr lang="en-GB"/>
    </a:defPPr>
    <a:lvl1pPr algn="l" rtl="0" fontAlgn="base">
      <a:spcBef>
        <a:spcPct val="0"/>
      </a:spcBef>
      <a:spcAft>
        <a:spcPct val="0"/>
      </a:spcAft>
      <a:defRPr kern="1200">
        <a:solidFill>
          <a:schemeClr val="tx1"/>
        </a:solidFill>
        <a:latin typeface="Comic Sans MS" pitchFamily="66" charset="0"/>
        <a:ea typeface="+mn-ea"/>
        <a:cs typeface="+mn-cs"/>
      </a:defRPr>
    </a:lvl1pPr>
    <a:lvl2pPr marL="456631" algn="l" rtl="0" fontAlgn="base">
      <a:spcBef>
        <a:spcPct val="0"/>
      </a:spcBef>
      <a:spcAft>
        <a:spcPct val="0"/>
      </a:spcAft>
      <a:defRPr kern="1200">
        <a:solidFill>
          <a:schemeClr val="tx1"/>
        </a:solidFill>
        <a:latin typeface="Comic Sans MS" pitchFamily="66" charset="0"/>
        <a:ea typeface="+mn-ea"/>
        <a:cs typeface="+mn-cs"/>
      </a:defRPr>
    </a:lvl2pPr>
    <a:lvl3pPr marL="913264" algn="l" rtl="0" fontAlgn="base">
      <a:spcBef>
        <a:spcPct val="0"/>
      </a:spcBef>
      <a:spcAft>
        <a:spcPct val="0"/>
      </a:spcAft>
      <a:defRPr kern="1200">
        <a:solidFill>
          <a:schemeClr val="tx1"/>
        </a:solidFill>
        <a:latin typeface="Comic Sans MS" pitchFamily="66" charset="0"/>
        <a:ea typeface="+mn-ea"/>
        <a:cs typeface="+mn-cs"/>
      </a:defRPr>
    </a:lvl3pPr>
    <a:lvl4pPr marL="1369896" algn="l" rtl="0" fontAlgn="base">
      <a:spcBef>
        <a:spcPct val="0"/>
      </a:spcBef>
      <a:spcAft>
        <a:spcPct val="0"/>
      </a:spcAft>
      <a:defRPr kern="1200">
        <a:solidFill>
          <a:schemeClr val="tx1"/>
        </a:solidFill>
        <a:latin typeface="Comic Sans MS" pitchFamily="66" charset="0"/>
        <a:ea typeface="+mn-ea"/>
        <a:cs typeface="+mn-cs"/>
      </a:defRPr>
    </a:lvl4pPr>
    <a:lvl5pPr marL="1826526" algn="l" rtl="0" fontAlgn="base">
      <a:spcBef>
        <a:spcPct val="0"/>
      </a:spcBef>
      <a:spcAft>
        <a:spcPct val="0"/>
      </a:spcAft>
      <a:defRPr kern="1200">
        <a:solidFill>
          <a:schemeClr val="tx1"/>
        </a:solidFill>
        <a:latin typeface="Comic Sans MS" pitchFamily="66" charset="0"/>
        <a:ea typeface="+mn-ea"/>
        <a:cs typeface="+mn-cs"/>
      </a:defRPr>
    </a:lvl5pPr>
    <a:lvl6pPr marL="2283159" algn="l" defTabSz="913264" rtl="0" eaLnBrk="1" latinLnBrk="0" hangingPunct="1">
      <a:defRPr kern="1200">
        <a:solidFill>
          <a:schemeClr val="tx1"/>
        </a:solidFill>
        <a:latin typeface="Comic Sans MS" pitchFamily="66" charset="0"/>
        <a:ea typeface="+mn-ea"/>
        <a:cs typeface="+mn-cs"/>
      </a:defRPr>
    </a:lvl6pPr>
    <a:lvl7pPr marL="2739790" algn="l" defTabSz="913264" rtl="0" eaLnBrk="1" latinLnBrk="0" hangingPunct="1">
      <a:defRPr kern="1200">
        <a:solidFill>
          <a:schemeClr val="tx1"/>
        </a:solidFill>
        <a:latin typeface="Comic Sans MS" pitchFamily="66" charset="0"/>
        <a:ea typeface="+mn-ea"/>
        <a:cs typeface="+mn-cs"/>
      </a:defRPr>
    </a:lvl7pPr>
    <a:lvl8pPr marL="3196416" algn="l" defTabSz="913264" rtl="0" eaLnBrk="1" latinLnBrk="0" hangingPunct="1">
      <a:defRPr kern="1200">
        <a:solidFill>
          <a:schemeClr val="tx1"/>
        </a:solidFill>
        <a:latin typeface="Comic Sans MS" pitchFamily="66" charset="0"/>
        <a:ea typeface="+mn-ea"/>
        <a:cs typeface="+mn-cs"/>
      </a:defRPr>
    </a:lvl8pPr>
    <a:lvl9pPr marL="3653052" algn="l" defTabSz="913264" rtl="0" eaLnBrk="1" latinLnBrk="0" hangingPunct="1">
      <a:defRPr kern="1200">
        <a:solidFill>
          <a:schemeClr val="tx1"/>
        </a:solidFill>
        <a:latin typeface="Comic Sans MS" pitchFamily="66"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66"/>
    <a:srgbClr val="FF0000"/>
    <a:srgbClr val="003399"/>
    <a:srgbClr val="00CC00"/>
    <a:srgbClr val="FFFF00"/>
    <a:srgbClr val="336699"/>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107" autoAdjust="0"/>
    <p:restoredTop sz="90566" autoAdjust="0"/>
  </p:normalViewPr>
  <p:slideViewPr>
    <p:cSldViewPr snapToGrid="0">
      <p:cViewPr>
        <p:scale>
          <a:sx n="50" d="100"/>
          <a:sy n="50" d="100"/>
        </p:scale>
        <p:origin x="-552"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10" d="100"/>
        <a:sy n="110" d="100"/>
      </p:scale>
      <p:origin x="0" y="282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handoutMaster" Target="handoutMasters/handout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61" Type="http://schemas.openxmlformats.org/officeDocument/2006/relationships/slide" Target="slides/slide5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tableStyles" Target="tableStyle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image" Target="../media/image1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GB"/>
          </a:p>
        </p:txBody>
      </p:sp>
      <p:sp>
        <p:nvSpPr>
          <p:cNvPr id="83971"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GB"/>
          </a:p>
        </p:txBody>
      </p:sp>
      <p:sp>
        <p:nvSpPr>
          <p:cNvPr id="83972"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GB"/>
          </a:p>
        </p:txBody>
      </p:sp>
      <p:sp>
        <p:nvSpPr>
          <p:cNvPr id="83973"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821FA3D7-8963-4CB8-892A-B645533DB0CF}" type="slidenum">
              <a:rPr lang="en-GB"/>
              <a:pPr>
                <a:defRPr/>
              </a:pPr>
              <a:t>‹#›</a:t>
            </a:fld>
            <a:endParaRPr lang="en-GB"/>
          </a:p>
        </p:txBody>
      </p:sp>
    </p:spTree>
    <p:extLst>
      <p:ext uri="{BB962C8B-B14F-4D97-AF65-F5344CB8AC3E}">
        <p14:creationId xmlns:p14="http://schemas.microsoft.com/office/powerpoint/2010/main" val="16585943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smtClean="0"/>
            </a:lvl1pPr>
          </a:lstStyle>
          <a:p>
            <a:pPr>
              <a:defRPr/>
            </a:pPr>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smtClean="0"/>
            </a:lvl1pPr>
          </a:lstStyle>
          <a:p>
            <a:pPr>
              <a:defRPr/>
            </a:pPr>
            <a:fld id="{86373900-EE61-4782-80D5-CC347570A91E}" type="datetimeFigureOut">
              <a:rPr lang="en-GB"/>
              <a:pPr>
                <a:defRPr/>
              </a:pPr>
              <a:t>10/10/2012</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GB"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smtClean="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smtClean="0"/>
            </a:lvl1pPr>
          </a:lstStyle>
          <a:p>
            <a:pPr>
              <a:defRPr/>
            </a:pPr>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smtClean="0"/>
            </a:lvl1pPr>
          </a:lstStyle>
          <a:p>
            <a:pPr>
              <a:defRPr/>
            </a:pPr>
            <a:fld id="{39021E0F-63E1-4D5C-BDB7-DE864ABC6B43}" type="slidenum">
              <a:rPr lang="en-GB"/>
              <a:pPr>
                <a:defRPr/>
              </a:pPr>
              <a:t>‹#›</a:t>
            </a:fld>
            <a:endParaRPr lang="en-GB"/>
          </a:p>
        </p:txBody>
      </p:sp>
    </p:spTree>
    <p:extLst>
      <p:ext uri="{BB962C8B-B14F-4D97-AF65-F5344CB8AC3E}">
        <p14:creationId xmlns:p14="http://schemas.microsoft.com/office/powerpoint/2010/main" val="223530917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6631" algn="l" rtl="0" fontAlgn="base">
      <a:spcBef>
        <a:spcPct val="30000"/>
      </a:spcBef>
      <a:spcAft>
        <a:spcPct val="0"/>
      </a:spcAft>
      <a:defRPr sz="1200" kern="1200">
        <a:solidFill>
          <a:schemeClr val="tx1"/>
        </a:solidFill>
        <a:latin typeface="+mn-lt"/>
        <a:ea typeface="+mn-ea"/>
        <a:cs typeface="+mn-cs"/>
      </a:defRPr>
    </a:lvl2pPr>
    <a:lvl3pPr marL="913264" algn="l" rtl="0" fontAlgn="base">
      <a:spcBef>
        <a:spcPct val="30000"/>
      </a:spcBef>
      <a:spcAft>
        <a:spcPct val="0"/>
      </a:spcAft>
      <a:defRPr sz="1200" kern="1200">
        <a:solidFill>
          <a:schemeClr val="tx1"/>
        </a:solidFill>
        <a:latin typeface="+mn-lt"/>
        <a:ea typeface="+mn-ea"/>
        <a:cs typeface="+mn-cs"/>
      </a:defRPr>
    </a:lvl3pPr>
    <a:lvl4pPr marL="1369896" algn="l" rtl="0" fontAlgn="base">
      <a:spcBef>
        <a:spcPct val="30000"/>
      </a:spcBef>
      <a:spcAft>
        <a:spcPct val="0"/>
      </a:spcAft>
      <a:defRPr sz="1200" kern="1200">
        <a:solidFill>
          <a:schemeClr val="tx1"/>
        </a:solidFill>
        <a:latin typeface="+mn-lt"/>
        <a:ea typeface="+mn-ea"/>
        <a:cs typeface="+mn-cs"/>
      </a:defRPr>
    </a:lvl4pPr>
    <a:lvl5pPr marL="1826526" algn="l" rtl="0" fontAlgn="base">
      <a:spcBef>
        <a:spcPct val="30000"/>
      </a:spcBef>
      <a:spcAft>
        <a:spcPct val="0"/>
      </a:spcAft>
      <a:defRPr sz="1200" kern="1200">
        <a:solidFill>
          <a:schemeClr val="tx1"/>
        </a:solidFill>
        <a:latin typeface="+mn-lt"/>
        <a:ea typeface="+mn-ea"/>
        <a:cs typeface="+mn-cs"/>
      </a:defRPr>
    </a:lvl5pPr>
    <a:lvl6pPr marL="2283159" algn="l" defTabSz="913264" rtl="0" eaLnBrk="1" latinLnBrk="0" hangingPunct="1">
      <a:defRPr sz="1200" kern="1200">
        <a:solidFill>
          <a:schemeClr val="tx1"/>
        </a:solidFill>
        <a:latin typeface="+mn-lt"/>
        <a:ea typeface="+mn-ea"/>
        <a:cs typeface="+mn-cs"/>
      </a:defRPr>
    </a:lvl6pPr>
    <a:lvl7pPr marL="2739790" algn="l" defTabSz="913264" rtl="0" eaLnBrk="1" latinLnBrk="0" hangingPunct="1">
      <a:defRPr sz="1200" kern="1200">
        <a:solidFill>
          <a:schemeClr val="tx1"/>
        </a:solidFill>
        <a:latin typeface="+mn-lt"/>
        <a:ea typeface="+mn-ea"/>
        <a:cs typeface="+mn-cs"/>
      </a:defRPr>
    </a:lvl7pPr>
    <a:lvl8pPr marL="3196416" algn="l" defTabSz="913264" rtl="0" eaLnBrk="1" latinLnBrk="0" hangingPunct="1">
      <a:defRPr sz="1200" kern="1200">
        <a:solidFill>
          <a:schemeClr val="tx1"/>
        </a:solidFill>
        <a:latin typeface="+mn-lt"/>
        <a:ea typeface="+mn-ea"/>
        <a:cs typeface="+mn-cs"/>
      </a:defRPr>
    </a:lvl8pPr>
    <a:lvl9pPr marL="3653052" algn="l" defTabSz="91326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058" tIns="41029" rIns="82058" bIns="41029" anchor="ctr"/>
          <a:lstStyle/>
          <a:p>
            <a:pPr defTabSz="410248" hangingPunct="0">
              <a:lnSpc>
                <a:spcPct val="93000"/>
              </a:lnSpc>
              <a:buClr>
                <a:srgbClr val="000000"/>
              </a:buClr>
              <a:buSzPct val="45000"/>
            </a:pPr>
            <a:endParaRPr lang="en-GB" sz="2200">
              <a:solidFill>
                <a:prstClr val="black"/>
              </a:solidFill>
              <a:latin typeface="Times New Roman" pitchFamily="18" charset="0"/>
            </a:endParaRPr>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pitchFamily="18"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pitchFamily="18"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pitchFamily="18"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pitchFamily="18"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pitchFamily="18" charset="0"/>
              </a:defRPr>
            </a:lvl5pPr>
            <a:lvl6pPr marL="2514600" indent="-228600" defTabSz="457200" eaLnBrk="0" fontAlgn="base" hangingPunct="0">
              <a:spcBef>
                <a:spcPct val="3000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Lst>
              <a:defRPr sz="1200">
                <a:solidFill>
                  <a:srgbClr val="000000"/>
                </a:solidFill>
                <a:latin typeface="Times New Roman" pitchFamily="18" charset="0"/>
              </a:defRPr>
            </a:lvl6pPr>
            <a:lvl7pPr marL="2971800" indent="-228600" defTabSz="457200" eaLnBrk="0" fontAlgn="base" hangingPunct="0">
              <a:spcBef>
                <a:spcPct val="3000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Lst>
              <a:defRPr sz="1200">
                <a:solidFill>
                  <a:srgbClr val="000000"/>
                </a:solidFill>
                <a:latin typeface="Times New Roman" pitchFamily="18" charset="0"/>
              </a:defRPr>
            </a:lvl7pPr>
            <a:lvl8pPr marL="3429000" indent="-228600" defTabSz="457200" eaLnBrk="0" fontAlgn="base" hangingPunct="0">
              <a:spcBef>
                <a:spcPct val="3000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Lst>
              <a:defRPr sz="1200">
                <a:solidFill>
                  <a:srgbClr val="000000"/>
                </a:solidFill>
                <a:latin typeface="Times New Roman" pitchFamily="18" charset="0"/>
              </a:defRPr>
            </a:lvl8pPr>
            <a:lvl9pPr marL="3886200" indent="-228600" defTabSz="457200" eaLnBrk="0" fontAlgn="base" hangingPunct="0">
              <a:spcBef>
                <a:spcPct val="3000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Lst>
              <a:defRPr sz="1200">
                <a:solidFill>
                  <a:srgbClr val="000000"/>
                </a:solidFill>
                <a:latin typeface="Times New Roman" pitchFamily="18" charset="0"/>
              </a:defRPr>
            </a:lvl9pPr>
          </a:lstStyle>
          <a:p>
            <a:pPr eaLnBrk="1">
              <a:lnSpc>
                <a:spcPct val="93000"/>
              </a:lnSpc>
              <a:spcBef>
                <a:spcPct val="0"/>
              </a:spcBef>
              <a:buSzPct val="45000"/>
              <a:buFont typeface="Wingdings" pitchFamily="2" charset="2"/>
              <a:buNone/>
            </a:pPr>
            <a:endParaRPr lang="en-GB" dirty="0">
              <a:latin typeface="Arial" pitchFamily="34" charset="0"/>
              <a:ea typeface="msgothic" charset="0"/>
              <a:cs typeface="msgothic"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9D524D68-68F2-407A-B9FE-21C485175914}" type="slidenum">
              <a:rPr lang="en-GB" smtClean="0">
                <a:solidFill>
                  <a:prstClr val="black"/>
                </a:solidFill>
                <a:latin typeface="Arial" pitchFamily="34" charset="0"/>
                <a:cs typeface="Arial" pitchFamily="34" charset="0"/>
              </a:rPr>
              <a:pPr/>
              <a:t>7</a:t>
            </a:fld>
            <a:endParaRPr lang="en-GB" smtClean="0">
              <a:solidFill>
                <a:prstClr val="black"/>
              </a:solidFill>
              <a:latin typeface="Arial" pitchFamily="34" charset="0"/>
              <a:cs typeface="Arial" pitchFamily="34" charset="0"/>
            </a:endParaRPr>
          </a:p>
        </p:txBody>
      </p:sp>
      <p:sp>
        <p:nvSpPr>
          <p:cNvPr id="9216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31" tIns="45716" rIns="91431" bIns="45716" anchor="b"/>
          <a:lstStyle/>
          <a:p>
            <a:pPr algn="r"/>
            <a:fld id="{78B4D2BE-C6F8-466F-BF25-7F932F22F9D6}" type="slidenum">
              <a:rPr lang="de-DE" sz="1200">
                <a:solidFill>
                  <a:prstClr val="black"/>
                </a:solidFill>
                <a:latin typeface="Arial" charset="0"/>
              </a:rPr>
              <a:pPr algn="r"/>
              <a:t>7</a:t>
            </a:fld>
            <a:endParaRPr lang="de-DE" sz="1200">
              <a:solidFill>
                <a:prstClr val="black"/>
              </a:solidFill>
              <a:latin typeface="Arial" charset="0"/>
            </a:endParaRPr>
          </a:p>
        </p:txBody>
      </p:sp>
      <p:sp>
        <p:nvSpPr>
          <p:cNvPr id="92164" name="Rectangle 2"/>
          <p:cNvSpPr>
            <a:spLocks noGrp="1" noRot="1" noChangeAspect="1" noChangeArrowheads="1" noTextEdit="1"/>
          </p:cNvSpPr>
          <p:nvPr>
            <p:ph type="sldImg"/>
          </p:nvPr>
        </p:nvSpPr>
        <p:spPr>
          <a:ln/>
        </p:spPr>
      </p:sp>
      <p:sp>
        <p:nvSpPr>
          <p:cNvPr id="92165" name="Rectangle 3"/>
          <p:cNvSpPr>
            <a:spLocks noGrp="1" noChangeArrowheads="1"/>
          </p:cNvSpPr>
          <p:nvPr>
            <p:ph type="body" idx="1"/>
          </p:nvPr>
        </p:nvSpPr>
        <p:spPr>
          <a:noFill/>
          <a:ln/>
        </p:spPr>
        <p:txBody>
          <a:bodyPr lIns="91431" tIns="45716" rIns="91431" bIns="45716"/>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9021E0F-63E1-4D5C-BDB7-DE864ABC6B43}" type="slidenum">
              <a:rPr lang="en-GB" smtClean="0"/>
              <a:pPr>
                <a:defRPr/>
              </a:pPr>
              <a:t>8</a:t>
            </a:fld>
            <a:endParaRPr lang="en-GB"/>
          </a:p>
        </p:txBody>
      </p:sp>
    </p:spTree>
    <p:extLst>
      <p:ext uri="{BB962C8B-B14F-4D97-AF65-F5344CB8AC3E}">
        <p14:creationId xmlns:p14="http://schemas.microsoft.com/office/powerpoint/2010/main" val="12171032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4B88ED61-7EDD-4565-97BB-48F56330E368}" type="slidenum">
              <a:rPr lang="en-GB" smtClean="0">
                <a:solidFill>
                  <a:prstClr val="black"/>
                </a:solidFill>
                <a:latin typeface="Arial" pitchFamily="34" charset="0"/>
                <a:cs typeface="Arial" pitchFamily="34" charset="0"/>
              </a:rPr>
              <a:pPr/>
              <a:t>14</a:t>
            </a:fld>
            <a:endParaRPr lang="en-GB" smtClean="0">
              <a:solidFill>
                <a:prstClr val="black"/>
              </a:solidFill>
              <a:latin typeface="Arial" pitchFamily="34" charset="0"/>
              <a:cs typeface="Arial" pitchFamily="34" charset="0"/>
            </a:endParaRPr>
          </a:p>
        </p:txBody>
      </p:sp>
      <p:sp>
        <p:nvSpPr>
          <p:cNvPr id="9421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72F4B0F9-349E-4E62-8D85-395516521837}" type="slidenum">
              <a:rPr lang="en-US" sz="1200">
                <a:solidFill>
                  <a:prstClr val="black"/>
                </a:solidFill>
                <a:latin typeface="Arial" charset="0"/>
                <a:ea typeface="MS PGothic" pitchFamily="34" charset="-128"/>
              </a:rPr>
              <a:pPr algn="r" eaLnBrk="0" hangingPunct="0"/>
              <a:t>14</a:t>
            </a:fld>
            <a:endParaRPr lang="en-US" sz="1200">
              <a:solidFill>
                <a:prstClr val="black"/>
              </a:solidFill>
              <a:latin typeface="Arial" charset="0"/>
              <a:ea typeface="MS PGothic" pitchFamily="34" charset="-128"/>
            </a:endParaRPr>
          </a:p>
        </p:txBody>
      </p:sp>
      <p:sp>
        <p:nvSpPr>
          <p:cNvPr id="94212" name="Rectangle 2"/>
          <p:cNvSpPr>
            <a:spLocks noGrp="1" noRot="1" noChangeAspect="1" noChangeArrowheads="1" noTextEdit="1"/>
          </p:cNvSpPr>
          <p:nvPr>
            <p:ph type="sldImg"/>
          </p:nvPr>
        </p:nvSpPr>
        <p:spPr>
          <a:solidFill>
            <a:srgbClr val="FFFFFF"/>
          </a:solidFill>
          <a:ln/>
        </p:spPr>
      </p:sp>
      <p:sp>
        <p:nvSpPr>
          <p:cNvPr id="94213"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smtClean="0"/>
              <a:t>G9a</a:t>
            </a:r>
          </a:p>
          <a:p>
            <a:pPr eaLnBrk="1" hangingPunct="1"/>
            <a:r>
              <a:rPr lang="en-GB" smtClean="0"/>
              <a:t>Suv39h1 and Suv39h2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058" tIns="41029" rIns="82058" bIns="41029" anchor="ctr"/>
          <a:lstStyle/>
          <a:p>
            <a:pPr defTabSz="410248" hangingPunct="0">
              <a:lnSpc>
                <a:spcPct val="93000"/>
              </a:lnSpc>
              <a:buClr>
                <a:srgbClr val="000000"/>
              </a:buClr>
              <a:buSzPct val="45000"/>
            </a:pPr>
            <a:endParaRPr lang="en-GB" sz="2200">
              <a:solidFill>
                <a:prstClr val="black"/>
              </a:solidFill>
              <a:latin typeface="Times New Roman" pitchFamily="16" charset="0"/>
            </a:endParaRPr>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pitchFamily="16"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pitchFamily="16"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pitchFamily="16"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pitchFamily="16"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Lst>
              <a:defRPr sz="1200">
                <a:solidFill>
                  <a:srgbClr val="000000"/>
                </a:solidFill>
                <a:latin typeface="Times New Roman" pitchFamily="16" charset="0"/>
              </a:defRPr>
            </a:lvl9pPr>
          </a:lstStyle>
          <a:p>
            <a:pPr eaLnBrk="1">
              <a:lnSpc>
                <a:spcPct val="93000"/>
              </a:lnSpc>
              <a:spcBef>
                <a:spcPct val="0"/>
              </a:spcBef>
              <a:buSzPct val="45000"/>
              <a:buFont typeface="Wingdings" charset="2"/>
              <a:buNone/>
            </a:pPr>
            <a:endParaRPr lang="en-GB" dirty="0">
              <a:latin typeface="Arial" charset="0"/>
              <a:ea typeface="msgothic" charset="0"/>
              <a:cs typeface="msgothic"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058" tIns="41029" rIns="82058" bIns="41029" anchor="ctr"/>
          <a:lstStyle/>
          <a:p>
            <a:pPr defTabSz="410248" hangingPunct="0">
              <a:lnSpc>
                <a:spcPct val="93000"/>
              </a:lnSpc>
              <a:buClr>
                <a:srgbClr val="000000"/>
              </a:buClr>
              <a:buSzPct val="45000"/>
            </a:pPr>
            <a:endParaRPr lang="en-GB" sz="2200">
              <a:solidFill>
                <a:prstClr val="black"/>
              </a:solidFill>
              <a:latin typeface="Times New Roman" pitchFamily="18" charset="0"/>
            </a:endParaRPr>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pitchFamily="18"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pitchFamily="18"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pitchFamily="18"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pitchFamily="18"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pitchFamily="18" charset="0"/>
              </a:defRPr>
            </a:lvl5pPr>
            <a:lvl6pPr marL="2514600" indent="-228600" defTabSz="457200" eaLnBrk="0" fontAlgn="base" hangingPunct="0">
              <a:spcBef>
                <a:spcPct val="3000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Lst>
              <a:defRPr sz="1200">
                <a:solidFill>
                  <a:srgbClr val="000000"/>
                </a:solidFill>
                <a:latin typeface="Times New Roman" pitchFamily="18" charset="0"/>
              </a:defRPr>
            </a:lvl6pPr>
            <a:lvl7pPr marL="2971800" indent="-228600" defTabSz="457200" eaLnBrk="0" fontAlgn="base" hangingPunct="0">
              <a:spcBef>
                <a:spcPct val="3000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Lst>
              <a:defRPr sz="1200">
                <a:solidFill>
                  <a:srgbClr val="000000"/>
                </a:solidFill>
                <a:latin typeface="Times New Roman" pitchFamily="18" charset="0"/>
              </a:defRPr>
            </a:lvl7pPr>
            <a:lvl8pPr marL="3429000" indent="-228600" defTabSz="457200" eaLnBrk="0" fontAlgn="base" hangingPunct="0">
              <a:spcBef>
                <a:spcPct val="3000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Lst>
              <a:defRPr sz="1200">
                <a:solidFill>
                  <a:srgbClr val="000000"/>
                </a:solidFill>
                <a:latin typeface="Times New Roman" pitchFamily="18" charset="0"/>
              </a:defRPr>
            </a:lvl8pPr>
            <a:lvl9pPr marL="3886200" indent="-228600" defTabSz="457200" eaLnBrk="0" fontAlgn="base" hangingPunct="0">
              <a:spcBef>
                <a:spcPct val="3000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Lst>
              <a:defRPr sz="1200">
                <a:solidFill>
                  <a:srgbClr val="000000"/>
                </a:solidFill>
                <a:latin typeface="Times New Roman" pitchFamily="18" charset="0"/>
              </a:defRPr>
            </a:lvl9pPr>
          </a:lstStyle>
          <a:p>
            <a:pPr eaLnBrk="1">
              <a:lnSpc>
                <a:spcPct val="93000"/>
              </a:lnSpc>
              <a:spcBef>
                <a:spcPct val="0"/>
              </a:spcBef>
              <a:buSzPct val="45000"/>
              <a:buFont typeface="Wingdings" pitchFamily="2" charset="2"/>
              <a:buNone/>
            </a:pPr>
            <a:endParaRPr lang="en-GB" dirty="0">
              <a:latin typeface="Arial" pitchFamily="34" charset="0"/>
              <a:ea typeface="msgothic" charset="0"/>
              <a:cs typeface="msgothic"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058" tIns="41029" rIns="82058" bIns="41029" anchor="ctr"/>
          <a:lstStyle/>
          <a:p>
            <a:pPr defTabSz="410248" hangingPunct="0">
              <a:lnSpc>
                <a:spcPct val="93000"/>
              </a:lnSpc>
              <a:buClr>
                <a:srgbClr val="000000"/>
              </a:buClr>
              <a:buSzPct val="45000"/>
            </a:pPr>
            <a:endParaRPr lang="en-GB" sz="2200">
              <a:solidFill>
                <a:prstClr val="black"/>
              </a:solidFill>
              <a:latin typeface="Times New Roman" pitchFamily="18" charset="0"/>
            </a:endParaRPr>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pitchFamily="18"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pitchFamily="18"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pitchFamily="18"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pitchFamily="18"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pitchFamily="18" charset="0"/>
              </a:defRPr>
            </a:lvl5pPr>
            <a:lvl6pPr marL="2514600" indent="-228600" defTabSz="457200" eaLnBrk="0" fontAlgn="base" hangingPunct="0">
              <a:spcBef>
                <a:spcPct val="3000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Lst>
              <a:defRPr sz="1200">
                <a:solidFill>
                  <a:srgbClr val="000000"/>
                </a:solidFill>
                <a:latin typeface="Times New Roman" pitchFamily="18" charset="0"/>
              </a:defRPr>
            </a:lvl6pPr>
            <a:lvl7pPr marL="2971800" indent="-228600" defTabSz="457200" eaLnBrk="0" fontAlgn="base" hangingPunct="0">
              <a:spcBef>
                <a:spcPct val="3000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Lst>
              <a:defRPr sz="1200">
                <a:solidFill>
                  <a:srgbClr val="000000"/>
                </a:solidFill>
                <a:latin typeface="Times New Roman" pitchFamily="18" charset="0"/>
              </a:defRPr>
            </a:lvl7pPr>
            <a:lvl8pPr marL="3429000" indent="-228600" defTabSz="457200" eaLnBrk="0" fontAlgn="base" hangingPunct="0">
              <a:spcBef>
                <a:spcPct val="3000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Lst>
              <a:defRPr sz="1200">
                <a:solidFill>
                  <a:srgbClr val="000000"/>
                </a:solidFill>
                <a:latin typeface="Times New Roman" pitchFamily="18" charset="0"/>
              </a:defRPr>
            </a:lvl8pPr>
            <a:lvl9pPr marL="3886200" indent="-228600" defTabSz="457200" eaLnBrk="0" fontAlgn="base" hangingPunct="0">
              <a:spcBef>
                <a:spcPct val="3000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Lst>
              <a:defRPr sz="1200">
                <a:solidFill>
                  <a:srgbClr val="000000"/>
                </a:solidFill>
                <a:latin typeface="Times New Roman" pitchFamily="18" charset="0"/>
              </a:defRPr>
            </a:lvl9pPr>
          </a:lstStyle>
          <a:p>
            <a:pPr eaLnBrk="1">
              <a:lnSpc>
                <a:spcPct val="93000"/>
              </a:lnSpc>
              <a:spcBef>
                <a:spcPct val="0"/>
              </a:spcBef>
              <a:buSzPct val="45000"/>
              <a:buFont typeface="Wingdings" pitchFamily="2" charset="2"/>
              <a:buNone/>
            </a:pPr>
            <a:endParaRPr lang="en-GB" dirty="0">
              <a:latin typeface="Arial" pitchFamily="34" charset="0"/>
              <a:ea typeface="msgothic" charset="0"/>
              <a:cs typeface="msgothic"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D11BF2BC-80E7-4C3E-86FC-E6B052A7C7D6}" type="slidenum">
              <a:rPr lang="en-GB"/>
              <a:pPr>
                <a:defRPr/>
              </a:pPr>
              <a:t>‹#›</a:t>
            </a:fld>
            <a:endParaRPr lang="en-GB"/>
          </a:p>
        </p:txBody>
      </p:sp>
    </p:spTree>
    <p:extLst>
      <p:ext uri="{BB962C8B-B14F-4D97-AF65-F5344CB8AC3E}">
        <p14:creationId xmlns:p14="http://schemas.microsoft.com/office/powerpoint/2010/main" val="1174945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441E28FA-DD4C-4337-A2DD-17B68DF97388}" type="slidenum">
              <a:rPr lang="en-GB"/>
              <a:pPr>
                <a:defRPr/>
              </a:pPr>
              <a:t>‹#›</a:t>
            </a:fld>
            <a:endParaRPr lang="en-GB"/>
          </a:p>
        </p:txBody>
      </p:sp>
    </p:spTree>
    <p:extLst>
      <p:ext uri="{BB962C8B-B14F-4D97-AF65-F5344CB8AC3E}">
        <p14:creationId xmlns:p14="http://schemas.microsoft.com/office/powerpoint/2010/main" val="310611283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C27A8B5-3098-4337-AA4A-1CAADA855162}"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05328071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7593D3A-7AE6-47AA-9B40-34E35F12EB7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134983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12ED552-BE62-454A-A940-EA730D54C362}"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14885262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18DCE68-6FE3-451B-8A22-B475E9CDF7C2}"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48662500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1BE10B-475F-4FFB-8B6D-653BA97AA37A}"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63081317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A26303-3426-41D3-A18D-03F5D31ECF6A}"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97225298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D7D08F4-F39C-444D-9C0C-39DB3E37DCDB}"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57760869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GB"/>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187B24B-FF04-4DDB-9706-50F4624CE352}"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47560329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BF7F46B8-BF05-4B23-9BF1-1DE6BF459276}"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10146404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9404EF7-979B-4801-9A50-581B4E9E450E}" type="datetimeFigureOut">
              <a:rPr lang="en-US">
                <a:solidFill>
                  <a:srgbClr val="1F497D">
                    <a:tint val="75000"/>
                  </a:srgbClr>
                </a:solidFill>
              </a:rPr>
              <a:pPr>
                <a:defRPr/>
              </a:pPr>
              <a:t>10/10/2012</a:t>
            </a:fld>
            <a:endParaRPr lang="en-US">
              <a:solidFill>
                <a:srgbClr val="1F497D">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1F497D">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1C40835D-3E7E-49BC-A78A-3F46343F91A5}" type="slidenum">
              <a:rPr lang="en-US">
                <a:solidFill>
                  <a:srgbClr val="1F497D">
                    <a:tint val="75000"/>
                  </a:srgbClr>
                </a:solidFill>
              </a:rPr>
              <a:pPr>
                <a:defRPr/>
              </a:pPr>
              <a:t>‹#›</a:t>
            </a:fld>
            <a:endParaRPr lang="en-US">
              <a:solidFill>
                <a:srgbClr val="1F497D">
                  <a:tint val="75000"/>
                </a:srgbClr>
              </a:solidFill>
            </a:endParaRPr>
          </a:p>
        </p:txBody>
      </p:sp>
    </p:spTree>
    <p:extLst>
      <p:ext uri="{BB962C8B-B14F-4D97-AF65-F5344CB8AC3E}">
        <p14:creationId xmlns:p14="http://schemas.microsoft.com/office/powerpoint/2010/main" val="1063178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50"/>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5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0801E851-5ECA-43FC-BA2B-A4BE070D3F2D}" type="slidenum">
              <a:rPr lang="en-GB"/>
              <a:pPr>
                <a:defRPr/>
              </a:pPr>
              <a:t>‹#›</a:t>
            </a:fld>
            <a:endParaRPr lang="en-GB"/>
          </a:p>
        </p:txBody>
      </p:sp>
    </p:spTree>
    <p:extLst>
      <p:ext uri="{BB962C8B-B14F-4D97-AF65-F5344CB8AC3E}">
        <p14:creationId xmlns:p14="http://schemas.microsoft.com/office/powerpoint/2010/main" val="243613000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C8BFAC9-7387-4443-A97B-77BA3A920F3A}" type="datetimeFigureOut">
              <a:rPr lang="en-US">
                <a:solidFill>
                  <a:srgbClr val="1F497D">
                    <a:tint val="75000"/>
                  </a:srgbClr>
                </a:solidFill>
              </a:rPr>
              <a:pPr>
                <a:defRPr/>
              </a:pPr>
              <a:t>10/10/2012</a:t>
            </a:fld>
            <a:endParaRPr lang="en-US">
              <a:solidFill>
                <a:srgbClr val="1F497D">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1F497D">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CB656699-595E-4705-935F-8865820C38C3}" type="slidenum">
              <a:rPr lang="en-US">
                <a:solidFill>
                  <a:srgbClr val="1F497D">
                    <a:tint val="75000"/>
                  </a:srgbClr>
                </a:solidFill>
              </a:rPr>
              <a:pPr>
                <a:defRPr/>
              </a:pPr>
              <a:t>‹#›</a:t>
            </a:fld>
            <a:endParaRPr lang="en-US">
              <a:solidFill>
                <a:srgbClr val="1F497D">
                  <a:tint val="75000"/>
                </a:srgbClr>
              </a:solidFill>
            </a:endParaRPr>
          </a:p>
        </p:txBody>
      </p:sp>
    </p:spTree>
    <p:extLst>
      <p:ext uri="{BB962C8B-B14F-4D97-AF65-F5344CB8AC3E}">
        <p14:creationId xmlns:p14="http://schemas.microsoft.com/office/powerpoint/2010/main" val="293784982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CA4AD5E-2116-4D98-8E97-BA27C1E10BDC}" type="datetimeFigureOut">
              <a:rPr lang="en-US">
                <a:solidFill>
                  <a:srgbClr val="1F497D">
                    <a:tint val="75000"/>
                  </a:srgbClr>
                </a:solidFill>
              </a:rPr>
              <a:pPr>
                <a:defRPr/>
              </a:pPr>
              <a:t>10/10/2012</a:t>
            </a:fld>
            <a:endParaRPr lang="en-US">
              <a:solidFill>
                <a:srgbClr val="1F497D">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1F497D">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81A12C9C-B7EF-4955-940C-30A58C9DE83A}" type="slidenum">
              <a:rPr lang="en-US">
                <a:solidFill>
                  <a:srgbClr val="1F497D">
                    <a:tint val="75000"/>
                  </a:srgbClr>
                </a:solidFill>
              </a:rPr>
              <a:pPr>
                <a:defRPr/>
              </a:pPr>
              <a:t>‹#›</a:t>
            </a:fld>
            <a:endParaRPr lang="en-US">
              <a:solidFill>
                <a:srgbClr val="1F497D">
                  <a:tint val="75000"/>
                </a:srgbClr>
              </a:solidFill>
            </a:endParaRPr>
          </a:p>
        </p:txBody>
      </p:sp>
    </p:spTree>
    <p:extLst>
      <p:ext uri="{BB962C8B-B14F-4D97-AF65-F5344CB8AC3E}">
        <p14:creationId xmlns:p14="http://schemas.microsoft.com/office/powerpoint/2010/main" val="45332141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6AEF09F-C3EF-43D0-A07A-ECBC87E2B272}" type="datetimeFigureOut">
              <a:rPr lang="en-US">
                <a:solidFill>
                  <a:srgbClr val="1F497D">
                    <a:tint val="75000"/>
                  </a:srgbClr>
                </a:solidFill>
              </a:rPr>
              <a:pPr>
                <a:defRPr/>
              </a:pPr>
              <a:t>10/10/2012</a:t>
            </a:fld>
            <a:endParaRPr lang="en-US">
              <a:solidFill>
                <a:srgbClr val="1F497D">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1F497D">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56098AD0-3EB4-4AD9-8D62-0E34FFC48A8C}" type="slidenum">
              <a:rPr lang="en-US">
                <a:solidFill>
                  <a:srgbClr val="1F497D">
                    <a:tint val="75000"/>
                  </a:srgbClr>
                </a:solidFill>
              </a:rPr>
              <a:pPr>
                <a:defRPr/>
              </a:pPr>
              <a:t>‹#›</a:t>
            </a:fld>
            <a:endParaRPr lang="en-US">
              <a:solidFill>
                <a:srgbClr val="1F497D">
                  <a:tint val="75000"/>
                </a:srgbClr>
              </a:solidFill>
            </a:endParaRPr>
          </a:p>
        </p:txBody>
      </p:sp>
    </p:spTree>
    <p:extLst>
      <p:ext uri="{BB962C8B-B14F-4D97-AF65-F5344CB8AC3E}">
        <p14:creationId xmlns:p14="http://schemas.microsoft.com/office/powerpoint/2010/main" val="189363300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A067B68-B8A2-4065-963A-C0B694B3176E}" type="datetimeFigureOut">
              <a:rPr lang="en-US">
                <a:solidFill>
                  <a:srgbClr val="1F497D">
                    <a:tint val="75000"/>
                  </a:srgbClr>
                </a:solidFill>
              </a:rPr>
              <a:pPr>
                <a:defRPr/>
              </a:pPr>
              <a:t>10/10/2012</a:t>
            </a:fld>
            <a:endParaRPr lang="en-US">
              <a:solidFill>
                <a:srgbClr val="1F497D">
                  <a:tint val="75000"/>
                </a:srgb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srgbClr val="1F497D">
                  <a:tint val="75000"/>
                </a:srgbClr>
              </a:solidFill>
            </a:endParaRPr>
          </a:p>
        </p:txBody>
      </p:sp>
      <p:sp>
        <p:nvSpPr>
          <p:cNvPr id="9" name="Slide Number Placeholder 5"/>
          <p:cNvSpPr>
            <a:spLocks noGrp="1"/>
          </p:cNvSpPr>
          <p:nvPr>
            <p:ph type="sldNum" sz="quarter" idx="12"/>
          </p:nvPr>
        </p:nvSpPr>
        <p:spPr/>
        <p:txBody>
          <a:bodyPr/>
          <a:lstStyle>
            <a:lvl1pPr>
              <a:defRPr/>
            </a:lvl1pPr>
          </a:lstStyle>
          <a:p>
            <a:pPr>
              <a:defRPr/>
            </a:pPr>
            <a:fld id="{C1729FFF-D215-44B5-BEF1-970455F32B44}" type="slidenum">
              <a:rPr lang="en-US">
                <a:solidFill>
                  <a:srgbClr val="1F497D">
                    <a:tint val="75000"/>
                  </a:srgbClr>
                </a:solidFill>
              </a:rPr>
              <a:pPr>
                <a:defRPr/>
              </a:pPr>
              <a:t>‹#›</a:t>
            </a:fld>
            <a:endParaRPr lang="en-US">
              <a:solidFill>
                <a:srgbClr val="1F497D">
                  <a:tint val="75000"/>
                </a:srgbClr>
              </a:solidFill>
            </a:endParaRPr>
          </a:p>
        </p:txBody>
      </p:sp>
    </p:spTree>
    <p:extLst>
      <p:ext uri="{BB962C8B-B14F-4D97-AF65-F5344CB8AC3E}">
        <p14:creationId xmlns:p14="http://schemas.microsoft.com/office/powerpoint/2010/main" val="237477024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0986FE8-E1C4-4814-86C4-99592F70FE96}" type="datetimeFigureOut">
              <a:rPr lang="en-US">
                <a:solidFill>
                  <a:srgbClr val="1F497D">
                    <a:tint val="75000"/>
                  </a:srgbClr>
                </a:solidFill>
              </a:rPr>
              <a:pPr>
                <a:defRPr/>
              </a:pPr>
              <a:t>10/10/2012</a:t>
            </a:fld>
            <a:endParaRPr lang="en-US">
              <a:solidFill>
                <a:srgbClr val="1F497D">
                  <a:tint val="75000"/>
                </a:srgb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srgbClr val="1F497D">
                  <a:tint val="75000"/>
                </a:srgbClr>
              </a:solidFill>
            </a:endParaRPr>
          </a:p>
        </p:txBody>
      </p:sp>
      <p:sp>
        <p:nvSpPr>
          <p:cNvPr id="5" name="Slide Number Placeholder 5"/>
          <p:cNvSpPr>
            <a:spLocks noGrp="1"/>
          </p:cNvSpPr>
          <p:nvPr>
            <p:ph type="sldNum" sz="quarter" idx="12"/>
          </p:nvPr>
        </p:nvSpPr>
        <p:spPr/>
        <p:txBody>
          <a:bodyPr/>
          <a:lstStyle>
            <a:lvl1pPr>
              <a:defRPr/>
            </a:lvl1pPr>
          </a:lstStyle>
          <a:p>
            <a:pPr>
              <a:defRPr/>
            </a:pPr>
            <a:fld id="{EE884899-25BB-4368-8543-73F873AB5669}" type="slidenum">
              <a:rPr lang="en-US">
                <a:solidFill>
                  <a:srgbClr val="1F497D">
                    <a:tint val="75000"/>
                  </a:srgbClr>
                </a:solidFill>
              </a:rPr>
              <a:pPr>
                <a:defRPr/>
              </a:pPr>
              <a:t>‹#›</a:t>
            </a:fld>
            <a:endParaRPr lang="en-US">
              <a:solidFill>
                <a:srgbClr val="1F497D">
                  <a:tint val="75000"/>
                </a:srgbClr>
              </a:solidFill>
            </a:endParaRPr>
          </a:p>
        </p:txBody>
      </p:sp>
    </p:spTree>
    <p:extLst>
      <p:ext uri="{BB962C8B-B14F-4D97-AF65-F5344CB8AC3E}">
        <p14:creationId xmlns:p14="http://schemas.microsoft.com/office/powerpoint/2010/main" val="198977723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8D93E72-2845-4795-9176-B136F5E7B711}" type="datetimeFigureOut">
              <a:rPr lang="en-US">
                <a:solidFill>
                  <a:srgbClr val="1F497D">
                    <a:tint val="75000"/>
                  </a:srgbClr>
                </a:solidFill>
              </a:rPr>
              <a:pPr>
                <a:defRPr/>
              </a:pPr>
              <a:t>10/10/2012</a:t>
            </a:fld>
            <a:endParaRPr lang="en-US">
              <a:solidFill>
                <a:srgbClr val="1F497D">
                  <a:tint val="75000"/>
                </a:srgb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srgbClr val="1F497D">
                  <a:tint val="75000"/>
                </a:srgbClr>
              </a:solidFill>
            </a:endParaRPr>
          </a:p>
        </p:txBody>
      </p:sp>
      <p:sp>
        <p:nvSpPr>
          <p:cNvPr id="4" name="Slide Number Placeholder 5"/>
          <p:cNvSpPr>
            <a:spLocks noGrp="1"/>
          </p:cNvSpPr>
          <p:nvPr>
            <p:ph type="sldNum" sz="quarter" idx="12"/>
          </p:nvPr>
        </p:nvSpPr>
        <p:spPr/>
        <p:txBody>
          <a:bodyPr/>
          <a:lstStyle>
            <a:lvl1pPr>
              <a:defRPr/>
            </a:lvl1pPr>
          </a:lstStyle>
          <a:p>
            <a:pPr>
              <a:defRPr/>
            </a:pPr>
            <a:fld id="{DC05BFD4-37DD-4CDB-95EA-F96D0FA1DA73}" type="slidenum">
              <a:rPr lang="en-US">
                <a:solidFill>
                  <a:srgbClr val="1F497D">
                    <a:tint val="75000"/>
                  </a:srgbClr>
                </a:solidFill>
              </a:rPr>
              <a:pPr>
                <a:defRPr/>
              </a:pPr>
              <a:t>‹#›</a:t>
            </a:fld>
            <a:endParaRPr lang="en-US">
              <a:solidFill>
                <a:srgbClr val="1F497D">
                  <a:tint val="75000"/>
                </a:srgbClr>
              </a:solidFill>
            </a:endParaRPr>
          </a:p>
        </p:txBody>
      </p:sp>
    </p:spTree>
    <p:extLst>
      <p:ext uri="{BB962C8B-B14F-4D97-AF65-F5344CB8AC3E}">
        <p14:creationId xmlns:p14="http://schemas.microsoft.com/office/powerpoint/2010/main" val="129367911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42D1C3C-7847-4228-BF2C-750AD81ACAE1}" type="datetimeFigureOut">
              <a:rPr lang="en-US">
                <a:solidFill>
                  <a:srgbClr val="1F497D">
                    <a:tint val="75000"/>
                  </a:srgbClr>
                </a:solidFill>
              </a:rPr>
              <a:pPr>
                <a:defRPr/>
              </a:pPr>
              <a:t>10/10/2012</a:t>
            </a:fld>
            <a:endParaRPr lang="en-US">
              <a:solidFill>
                <a:srgbClr val="1F497D">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1F497D">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5B5568CB-A3D3-4EF9-85B8-726A26C3BFA5}" type="slidenum">
              <a:rPr lang="en-US">
                <a:solidFill>
                  <a:srgbClr val="1F497D">
                    <a:tint val="75000"/>
                  </a:srgbClr>
                </a:solidFill>
              </a:rPr>
              <a:pPr>
                <a:defRPr/>
              </a:pPr>
              <a:t>‹#›</a:t>
            </a:fld>
            <a:endParaRPr lang="en-US">
              <a:solidFill>
                <a:srgbClr val="1F497D">
                  <a:tint val="75000"/>
                </a:srgbClr>
              </a:solidFill>
            </a:endParaRPr>
          </a:p>
        </p:txBody>
      </p:sp>
    </p:spTree>
    <p:extLst>
      <p:ext uri="{BB962C8B-B14F-4D97-AF65-F5344CB8AC3E}">
        <p14:creationId xmlns:p14="http://schemas.microsoft.com/office/powerpoint/2010/main" val="423814318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AB1DF9D-C56B-4867-B4F2-5F46D2E2FA2A}" type="datetimeFigureOut">
              <a:rPr lang="en-US">
                <a:solidFill>
                  <a:srgbClr val="1F497D">
                    <a:tint val="75000"/>
                  </a:srgbClr>
                </a:solidFill>
              </a:rPr>
              <a:pPr>
                <a:defRPr/>
              </a:pPr>
              <a:t>10/10/2012</a:t>
            </a:fld>
            <a:endParaRPr lang="en-US">
              <a:solidFill>
                <a:srgbClr val="1F497D">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1F497D">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93306D7B-5BC0-495E-B878-482F8E4F88E7}" type="slidenum">
              <a:rPr lang="en-US">
                <a:solidFill>
                  <a:srgbClr val="1F497D">
                    <a:tint val="75000"/>
                  </a:srgbClr>
                </a:solidFill>
              </a:rPr>
              <a:pPr>
                <a:defRPr/>
              </a:pPr>
              <a:t>‹#›</a:t>
            </a:fld>
            <a:endParaRPr lang="en-US">
              <a:solidFill>
                <a:srgbClr val="1F497D">
                  <a:tint val="75000"/>
                </a:srgbClr>
              </a:solidFill>
            </a:endParaRPr>
          </a:p>
        </p:txBody>
      </p:sp>
    </p:spTree>
    <p:extLst>
      <p:ext uri="{BB962C8B-B14F-4D97-AF65-F5344CB8AC3E}">
        <p14:creationId xmlns:p14="http://schemas.microsoft.com/office/powerpoint/2010/main" val="176399535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A44611A-A010-47DB-B37D-AD0B71230A06}" type="datetimeFigureOut">
              <a:rPr lang="en-US">
                <a:solidFill>
                  <a:srgbClr val="1F497D">
                    <a:tint val="75000"/>
                  </a:srgbClr>
                </a:solidFill>
              </a:rPr>
              <a:pPr>
                <a:defRPr/>
              </a:pPr>
              <a:t>10/10/2012</a:t>
            </a:fld>
            <a:endParaRPr lang="en-US">
              <a:solidFill>
                <a:srgbClr val="1F497D">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1F497D">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FCEA29CC-4745-476E-ABC1-435F61FF217A}" type="slidenum">
              <a:rPr lang="en-US">
                <a:solidFill>
                  <a:srgbClr val="1F497D">
                    <a:tint val="75000"/>
                  </a:srgbClr>
                </a:solidFill>
              </a:rPr>
              <a:pPr>
                <a:defRPr/>
              </a:pPr>
              <a:t>‹#›</a:t>
            </a:fld>
            <a:endParaRPr lang="en-US">
              <a:solidFill>
                <a:srgbClr val="1F497D">
                  <a:tint val="75000"/>
                </a:srgbClr>
              </a:solidFill>
            </a:endParaRPr>
          </a:p>
        </p:txBody>
      </p:sp>
    </p:spTree>
    <p:extLst>
      <p:ext uri="{BB962C8B-B14F-4D97-AF65-F5344CB8AC3E}">
        <p14:creationId xmlns:p14="http://schemas.microsoft.com/office/powerpoint/2010/main" val="312337666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49DCF08-D18D-46ED-820C-763E5901E38D}" type="datetimeFigureOut">
              <a:rPr lang="en-US">
                <a:solidFill>
                  <a:srgbClr val="1F497D">
                    <a:tint val="75000"/>
                  </a:srgbClr>
                </a:solidFill>
              </a:rPr>
              <a:pPr>
                <a:defRPr/>
              </a:pPr>
              <a:t>10/10/2012</a:t>
            </a:fld>
            <a:endParaRPr lang="en-US">
              <a:solidFill>
                <a:srgbClr val="1F497D">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1F497D">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01ACAD11-CCCA-45D1-89A4-E6D374719C0D}" type="slidenum">
              <a:rPr lang="en-US">
                <a:solidFill>
                  <a:srgbClr val="1F497D">
                    <a:tint val="75000"/>
                  </a:srgbClr>
                </a:solidFill>
              </a:rPr>
              <a:pPr>
                <a:defRPr/>
              </a:pPr>
              <a:t>‹#›</a:t>
            </a:fld>
            <a:endParaRPr lang="en-US">
              <a:solidFill>
                <a:srgbClr val="1F497D">
                  <a:tint val="75000"/>
                </a:srgbClr>
              </a:solidFill>
            </a:endParaRPr>
          </a:p>
        </p:txBody>
      </p:sp>
    </p:spTree>
    <p:extLst>
      <p:ext uri="{BB962C8B-B14F-4D97-AF65-F5344CB8AC3E}">
        <p14:creationId xmlns:p14="http://schemas.microsoft.com/office/powerpoint/2010/main" val="8113239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40" y="2129984"/>
            <a:ext cx="7773120" cy="1470394"/>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2321" y="3885528"/>
            <a:ext cx="6400800" cy="1752664"/>
          </a:xfrm>
        </p:spPr>
        <p:txBody>
          <a:bodyPr/>
          <a:lstStyle>
            <a:lvl1pPr marL="0" indent="0" algn="ctr">
              <a:buNone/>
              <a:defRPr/>
            </a:lvl1pPr>
            <a:lvl2pPr marL="414210" indent="0" algn="ctr">
              <a:buNone/>
              <a:defRPr/>
            </a:lvl2pPr>
            <a:lvl3pPr marL="828420" indent="0" algn="ctr">
              <a:buNone/>
              <a:defRPr/>
            </a:lvl3pPr>
            <a:lvl4pPr marL="1242630" indent="0" algn="ctr">
              <a:buNone/>
              <a:defRPr/>
            </a:lvl4pPr>
            <a:lvl5pPr marL="1656841" indent="0" algn="ctr">
              <a:buNone/>
              <a:defRPr/>
            </a:lvl5pPr>
            <a:lvl6pPr marL="2071054" indent="0" algn="ctr">
              <a:buNone/>
              <a:defRPr/>
            </a:lvl6pPr>
            <a:lvl7pPr marL="2485263" indent="0" algn="ctr">
              <a:buNone/>
              <a:defRPr/>
            </a:lvl7pPr>
            <a:lvl8pPr marL="2899473" indent="0" algn="ctr">
              <a:buNone/>
              <a:defRPr/>
            </a:lvl8pPr>
            <a:lvl9pPr marL="3313684" indent="0" algn="ctr">
              <a:buNone/>
              <a:defRPr/>
            </a:lvl9pPr>
          </a:lstStyle>
          <a:p>
            <a:r>
              <a:rPr lang="en-US" smtClean="0"/>
              <a:t>Click to edit Master subtitle style</a:t>
            </a:r>
            <a:endParaRPr lang="en-GB"/>
          </a:p>
        </p:txBody>
      </p:sp>
    </p:spTree>
    <p:extLst>
      <p:ext uri="{BB962C8B-B14F-4D97-AF65-F5344CB8AC3E}">
        <p14:creationId xmlns:p14="http://schemas.microsoft.com/office/powerpoint/2010/main" val="421267157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GB"/>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1F497D">
                  <a:tint val="75000"/>
                </a:srgbClr>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1F497D">
                  <a:tint val="75000"/>
                </a:srgbClr>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27C97A6-907D-4E12-BBF2-09928A017E47}" type="slidenum">
              <a:rPr lang="en-GB">
                <a:solidFill>
                  <a:srgbClr val="1F497D">
                    <a:tint val="75000"/>
                  </a:srgbClr>
                </a:solidFill>
              </a:rPr>
              <a:pPr>
                <a:defRPr/>
              </a:pPr>
              <a:t>‹#›</a:t>
            </a:fld>
            <a:endParaRPr lang="en-GB">
              <a:solidFill>
                <a:srgbClr val="1F497D">
                  <a:tint val="75000"/>
                </a:srgbClr>
              </a:solidFill>
            </a:endParaRPr>
          </a:p>
        </p:txBody>
      </p:sp>
    </p:spTree>
    <p:extLst>
      <p:ext uri="{BB962C8B-B14F-4D97-AF65-F5344CB8AC3E}">
        <p14:creationId xmlns:p14="http://schemas.microsoft.com/office/powerpoint/2010/main" val="10464811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8137791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880" y="4406875"/>
            <a:ext cx="7771680" cy="1362383"/>
          </a:xfrm>
        </p:spPr>
        <p:txBody>
          <a:bodyPr anchor="t"/>
          <a:lstStyle>
            <a:lvl1pPr algn="l">
              <a:defRPr sz="3600" b="1" cap="all"/>
            </a:lvl1pPr>
          </a:lstStyle>
          <a:p>
            <a:r>
              <a:rPr lang="en-US" smtClean="0"/>
              <a:t>Click to edit Master title style</a:t>
            </a:r>
            <a:endParaRPr lang="en-GB"/>
          </a:p>
        </p:txBody>
      </p:sp>
      <p:sp>
        <p:nvSpPr>
          <p:cNvPr id="3" name="Text Placeholder 2"/>
          <p:cNvSpPr>
            <a:spLocks noGrp="1"/>
          </p:cNvSpPr>
          <p:nvPr>
            <p:ph type="body" idx="1"/>
          </p:nvPr>
        </p:nvSpPr>
        <p:spPr>
          <a:xfrm>
            <a:off x="722880" y="2906225"/>
            <a:ext cx="7771680" cy="1500638"/>
          </a:xfrm>
        </p:spPr>
        <p:txBody>
          <a:bodyPr anchor="b"/>
          <a:lstStyle>
            <a:lvl1pPr marL="0" indent="0">
              <a:buNone/>
              <a:defRPr sz="1800"/>
            </a:lvl1pPr>
            <a:lvl2pPr marL="414210" indent="0">
              <a:buNone/>
              <a:defRPr sz="1600"/>
            </a:lvl2pPr>
            <a:lvl3pPr marL="828420" indent="0">
              <a:buNone/>
              <a:defRPr sz="1500"/>
            </a:lvl3pPr>
            <a:lvl4pPr marL="1242630" indent="0">
              <a:buNone/>
              <a:defRPr sz="1300"/>
            </a:lvl4pPr>
            <a:lvl5pPr marL="1656841" indent="0">
              <a:buNone/>
              <a:defRPr sz="1300"/>
            </a:lvl5pPr>
            <a:lvl6pPr marL="2071054" indent="0">
              <a:buNone/>
              <a:defRPr sz="1300"/>
            </a:lvl6pPr>
            <a:lvl7pPr marL="2485263" indent="0">
              <a:buNone/>
              <a:defRPr sz="1300"/>
            </a:lvl7pPr>
            <a:lvl8pPr marL="2899473" indent="0">
              <a:buNone/>
              <a:defRPr sz="1300"/>
            </a:lvl8pPr>
            <a:lvl9pPr marL="3313684" indent="0">
              <a:buNone/>
              <a:defRPr sz="1300"/>
            </a:lvl9pPr>
          </a:lstStyle>
          <a:p>
            <a:pPr lvl="0"/>
            <a:r>
              <a:rPr lang="en-US" smtClean="0"/>
              <a:t>Click to edit Master text styles</a:t>
            </a:r>
          </a:p>
        </p:txBody>
      </p:sp>
    </p:spTree>
    <p:extLst>
      <p:ext uri="{BB962C8B-B14F-4D97-AF65-F5344CB8AC3E}">
        <p14:creationId xmlns:p14="http://schemas.microsoft.com/office/powerpoint/2010/main" val="10437436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71040" y="1906761"/>
            <a:ext cx="3833280" cy="4319014"/>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2562" y="1906761"/>
            <a:ext cx="3834720" cy="4319014"/>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1675968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922" y="275082"/>
            <a:ext cx="8229600" cy="1142039"/>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920" y="1535201"/>
            <a:ext cx="4039200" cy="639427"/>
          </a:xfrm>
        </p:spPr>
        <p:txBody>
          <a:bodyPr anchor="b"/>
          <a:lstStyle>
            <a:lvl1pPr marL="0" indent="0">
              <a:buNone/>
              <a:defRPr sz="2200" b="1"/>
            </a:lvl1pPr>
            <a:lvl2pPr marL="414210" indent="0">
              <a:buNone/>
              <a:defRPr sz="1800" b="1"/>
            </a:lvl2pPr>
            <a:lvl3pPr marL="828420" indent="0">
              <a:buNone/>
              <a:defRPr sz="1600" b="1"/>
            </a:lvl3pPr>
            <a:lvl4pPr marL="1242630" indent="0">
              <a:buNone/>
              <a:defRPr sz="1500" b="1"/>
            </a:lvl4pPr>
            <a:lvl5pPr marL="1656841" indent="0">
              <a:buNone/>
              <a:defRPr sz="1500" b="1"/>
            </a:lvl5pPr>
            <a:lvl6pPr marL="2071054" indent="0">
              <a:buNone/>
              <a:defRPr sz="1500" b="1"/>
            </a:lvl6pPr>
            <a:lvl7pPr marL="2485263" indent="0">
              <a:buNone/>
              <a:defRPr sz="1500" b="1"/>
            </a:lvl7pPr>
            <a:lvl8pPr marL="2899473" indent="0">
              <a:buNone/>
              <a:defRPr sz="1500" b="1"/>
            </a:lvl8pPr>
            <a:lvl9pPr marL="3313684"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457920" y="2174628"/>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442" y="1535201"/>
            <a:ext cx="4042080" cy="639427"/>
          </a:xfrm>
        </p:spPr>
        <p:txBody>
          <a:bodyPr anchor="b"/>
          <a:lstStyle>
            <a:lvl1pPr marL="0" indent="0">
              <a:buNone/>
              <a:defRPr sz="2200" b="1"/>
            </a:lvl1pPr>
            <a:lvl2pPr marL="414210" indent="0">
              <a:buNone/>
              <a:defRPr sz="1800" b="1"/>
            </a:lvl2pPr>
            <a:lvl3pPr marL="828420" indent="0">
              <a:buNone/>
              <a:defRPr sz="1600" b="1"/>
            </a:lvl3pPr>
            <a:lvl4pPr marL="1242630" indent="0">
              <a:buNone/>
              <a:defRPr sz="1500" b="1"/>
            </a:lvl4pPr>
            <a:lvl5pPr marL="1656841" indent="0">
              <a:buNone/>
              <a:defRPr sz="1500" b="1"/>
            </a:lvl5pPr>
            <a:lvl6pPr marL="2071054" indent="0">
              <a:buNone/>
              <a:defRPr sz="1500" b="1"/>
            </a:lvl6pPr>
            <a:lvl7pPr marL="2485263" indent="0">
              <a:buNone/>
              <a:defRPr sz="1500" b="1"/>
            </a:lvl7pPr>
            <a:lvl8pPr marL="2899473" indent="0">
              <a:buNone/>
              <a:defRPr sz="1500" b="1"/>
            </a:lvl8pPr>
            <a:lvl9pPr marL="3313684"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4645442" y="2174628"/>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0184652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5536704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01130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920" y="273629"/>
            <a:ext cx="3008160" cy="1160762"/>
          </a:xfrm>
        </p:spPr>
        <p:txBody>
          <a:bodyPr anchor="b"/>
          <a:lstStyle>
            <a:lvl1pPr algn="l">
              <a:defRPr sz="1800" b="1"/>
            </a:lvl1pPr>
          </a:lstStyle>
          <a:p>
            <a:r>
              <a:rPr lang="en-US" smtClean="0"/>
              <a:t>Click to edit Master title style</a:t>
            </a:r>
            <a:endParaRPr lang="en-GB"/>
          </a:p>
        </p:txBody>
      </p:sp>
      <p:sp>
        <p:nvSpPr>
          <p:cNvPr id="3" name="Content Placeholder 2"/>
          <p:cNvSpPr>
            <a:spLocks noGrp="1"/>
          </p:cNvSpPr>
          <p:nvPr>
            <p:ph idx="1"/>
          </p:nvPr>
        </p:nvSpPr>
        <p:spPr>
          <a:xfrm>
            <a:off x="3575525" y="273633"/>
            <a:ext cx="5112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920" y="1434403"/>
            <a:ext cx="3008160" cy="4692013"/>
          </a:xfrm>
        </p:spPr>
        <p:txBody>
          <a:bodyPr/>
          <a:lstStyle>
            <a:lvl1pPr marL="0" indent="0">
              <a:buNone/>
              <a:defRPr sz="1300"/>
            </a:lvl1pPr>
            <a:lvl2pPr marL="414210" indent="0">
              <a:buNone/>
              <a:defRPr sz="1100"/>
            </a:lvl2pPr>
            <a:lvl3pPr marL="828420" indent="0">
              <a:buNone/>
              <a:defRPr sz="900"/>
            </a:lvl3pPr>
            <a:lvl4pPr marL="1242630" indent="0">
              <a:buNone/>
              <a:defRPr sz="800"/>
            </a:lvl4pPr>
            <a:lvl5pPr marL="1656841" indent="0">
              <a:buNone/>
              <a:defRPr sz="800"/>
            </a:lvl5pPr>
            <a:lvl6pPr marL="2071054" indent="0">
              <a:buNone/>
              <a:defRPr sz="800"/>
            </a:lvl6pPr>
            <a:lvl7pPr marL="2485263" indent="0">
              <a:buNone/>
              <a:defRPr sz="800"/>
            </a:lvl7pPr>
            <a:lvl8pPr marL="2899473" indent="0">
              <a:buNone/>
              <a:defRPr sz="800"/>
            </a:lvl8pPr>
            <a:lvl9pPr marL="3313684" indent="0">
              <a:buNone/>
              <a:defRPr sz="800"/>
            </a:lvl9pPr>
          </a:lstStyle>
          <a:p>
            <a:pPr lvl="0"/>
            <a:r>
              <a:rPr lang="en-US" smtClean="0"/>
              <a:t>Click to edit Master text styles</a:t>
            </a:r>
          </a:p>
        </p:txBody>
      </p:sp>
    </p:spTree>
    <p:extLst>
      <p:ext uri="{BB962C8B-B14F-4D97-AF65-F5344CB8AC3E}">
        <p14:creationId xmlns:p14="http://schemas.microsoft.com/office/powerpoint/2010/main" val="429829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A2A42986-C561-4722-8BBF-545C9F28D387}" type="slidenum">
              <a:rPr lang="en-GB"/>
              <a:pPr>
                <a:defRPr/>
              </a:pPr>
              <a:t>‹#›</a:t>
            </a:fld>
            <a:endParaRPr lang="en-GB"/>
          </a:p>
        </p:txBody>
      </p:sp>
    </p:spTree>
    <p:extLst>
      <p:ext uri="{BB962C8B-B14F-4D97-AF65-F5344CB8AC3E}">
        <p14:creationId xmlns:p14="http://schemas.microsoft.com/office/powerpoint/2010/main" val="19488341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05" y="4800026"/>
            <a:ext cx="5486400" cy="567420"/>
          </a:xfrm>
        </p:spPr>
        <p:txBody>
          <a:bodyPr anchor="b"/>
          <a:lstStyle>
            <a:lvl1pPr algn="l">
              <a:defRPr sz="1800" b="1"/>
            </a:lvl1pPr>
          </a:lstStyle>
          <a:p>
            <a:r>
              <a:rPr lang="en-US" smtClean="0"/>
              <a:t>Click to edit Master title style</a:t>
            </a:r>
            <a:endParaRPr lang="en-GB"/>
          </a:p>
        </p:txBody>
      </p:sp>
      <p:sp>
        <p:nvSpPr>
          <p:cNvPr id="3" name="Picture Placeholder 2"/>
          <p:cNvSpPr>
            <a:spLocks noGrp="1"/>
          </p:cNvSpPr>
          <p:nvPr>
            <p:ph type="pic" idx="1"/>
          </p:nvPr>
        </p:nvSpPr>
        <p:spPr>
          <a:xfrm>
            <a:off x="1792805" y="612065"/>
            <a:ext cx="5486400" cy="4115952"/>
          </a:xfrm>
        </p:spPr>
        <p:txBody>
          <a:bodyPr/>
          <a:lstStyle>
            <a:lvl1pPr marL="0" indent="0">
              <a:buNone/>
              <a:defRPr sz="2900"/>
            </a:lvl1pPr>
            <a:lvl2pPr marL="414210" indent="0">
              <a:buNone/>
              <a:defRPr sz="2500"/>
            </a:lvl2pPr>
            <a:lvl3pPr marL="828420" indent="0">
              <a:buNone/>
              <a:defRPr sz="2200"/>
            </a:lvl3pPr>
            <a:lvl4pPr marL="1242630" indent="0">
              <a:buNone/>
              <a:defRPr sz="1800"/>
            </a:lvl4pPr>
            <a:lvl5pPr marL="1656841" indent="0">
              <a:buNone/>
              <a:defRPr sz="1800"/>
            </a:lvl5pPr>
            <a:lvl6pPr marL="2071054" indent="0">
              <a:buNone/>
              <a:defRPr sz="1800"/>
            </a:lvl6pPr>
            <a:lvl7pPr marL="2485263" indent="0">
              <a:buNone/>
              <a:defRPr sz="1800"/>
            </a:lvl7pPr>
            <a:lvl8pPr marL="2899473" indent="0">
              <a:buNone/>
              <a:defRPr sz="1800"/>
            </a:lvl8pPr>
            <a:lvl9pPr marL="3313684" indent="0">
              <a:buNone/>
              <a:defRPr sz="1800"/>
            </a:lvl9pPr>
          </a:lstStyle>
          <a:p>
            <a:endParaRPr lang="en-GB"/>
          </a:p>
        </p:txBody>
      </p:sp>
      <p:sp>
        <p:nvSpPr>
          <p:cNvPr id="4" name="Text Placeholder 3"/>
          <p:cNvSpPr>
            <a:spLocks noGrp="1"/>
          </p:cNvSpPr>
          <p:nvPr>
            <p:ph type="body" sz="half" idx="2"/>
          </p:nvPr>
        </p:nvSpPr>
        <p:spPr>
          <a:xfrm>
            <a:off x="1792805" y="5367444"/>
            <a:ext cx="5486400" cy="805044"/>
          </a:xfrm>
        </p:spPr>
        <p:txBody>
          <a:bodyPr/>
          <a:lstStyle>
            <a:lvl1pPr marL="0" indent="0">
              <a:buNone/>
              <a:defRPr sz="1300"/>
            </a:lvl1pPr>
            <a:lvl2pPr marL="414210" indent="0">
              <a:buNone/>
              <a:defRPr sz="1100"/>
            </a:lvl2pPr>
            <a:lvl3pPr marL="828420" indent="0">
              <a:buNone/>
              <a:defRPr sz="900"/>
            </a:lvl3pPr>
            <a:lvl4pPr marL="1242630" indent="0">
              <a:buNone/>
              <a:defRPr sz="800"/>
            </a:lvl4pPr>
            <a:lvl5pPr marL="1656841" indent="0">
              <a:buNone/>
              <a:defRPr sz="800"/>
            </a:lvl5pPr>
            <a:lvl6pPr marL="2071054" indent="0">
              <a:buNone/>
              <a:defRPr sz="800"/>
            </a:lvl6pPr>
            <a:lvl7pPr marL="2485263" indent="0">
              <a:buNone/>
              <a:defRPr sz="800"/>
            </a:lvl7pPr>
            <a:lvl8pPr marL="2899473" indent="0">
              <a:buNone/>
              <a:defRPr sz="800"/>
            </a:lvl8pPr>
            <a:lvl9pPr marL="3313684" indent="0">
              <a:buNone/>
              <a:defRPr sz="800"/>
            </a:lvl9pPr>
          </a:lstStyle>
          <a:p>
            <a:pPr lvl="0"/>
            <a:r>
              <a:rPr lang="en-US" smtClean="0"/>
              <a:t>Click to edit Master text styles</a:t>
            </a:r>
          </a:p>
        </p:txBody>
      </p:sp>
    </p:spTree>
    <p:extLst>
      <p:ext uri="{BB962C8B-B14F-4D97-AF65-F5344CB8AC3E}">
        <p14:creationId xmlns:p14="http://schemas.microsoft.com/office/powerpoint/2010/main" val="7520019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1474153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26082" y="568860"/>
            <a:ext cx="1951200" cy="5656914"/>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71040" y="568860"/>
            <a:ext cx="5716800" cy="565691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1178496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631" indent="0" algn="ctr">
              <a:buNone/>
              <a:defRPr>
                <a:solidFill>
                  <a:schemeClr val="tx1">
                    <a:tint val="75000"/>
                  </a:schemeClr>
                </a:solidFill>
              </a:defRPr>
            </a:lvl2pPr>
            <a:lvl3pPr marL="913264" indent="0" algn="ctr">
              <a:buNone/>
              <a:defRPr>
                <a:solidFill>
                  <a:schemeClr val="tx1">
                    <a:tint val="75000"/>
                  </a:schemeClr>
                </a:solidFill>
              </a:defRPr>
            </a:lvl3pPr>
            <a:lvl4pPr marL="1369896" indent="0" algn="ctr">
              <a:buNone/>
              <a:defRPr>
                <a:solidFill>
                  <a:schemeClr val="tx1">
                    <a:tint val="75000"/>
                  </a:schemeClr>
                </a:solidFill>
              </a:defRPr>
            </a:lvl4pPr>
            <a:lvl5pPr marL="1826526" indent="0" algn="ctr">
              <a:buNone/>
              <a:defRPr>
                <a:solidFill>
                  <a:schemeClr val="tx1">
                    <a:tint val="75000"/>
                  </a:schemeClr>
                </a:solidFill>
              </a:defRPr>
            </a:lvl5pPr>
            <a:lvl6pPr marL="2283159" indent="0" algn="ctr">
              <a:buNone/>
              <a:defRPr>
                <a:solidFill>
                  <a:schemeClr val="tx1">
                    <a:tint val="75000"/>
                  </a:schemeClr>
                </a:solidFill>
              </a:defRPr>
            </a:lvl6pPr>
            <a:lvl7pPr marL="2739790" indent="0" algn="ctr">
              <a:buNone/>
              <a:defRPr>
                <a:solidFill>
                  <a:schemeClr val="tx1">
                    <a:tint val="75000"/>
                  </a:schemeClr>
                </a:solidFill>
              </a:defRPr>
            </a:lvl7pPr>
            <a:lvl8pPr marL="3196416" indent="0" algn="ctr">
              <a:buNone/>
              <a:defRPr>
                <a:solidFill>
                  <a:schemeClr val="tx1">
                    <a:tint val="75000"/>
                  </a:schemeClr>
                </a:solidFill>
              </a:defRPr>
            </a:lvl8pPr>
            <a:lvl9pPr marL="365305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9404EF7-979B-4801-9A50-581B4E9E450E}" type="datetimeFigureOut">
              <a:rPr lang="en-US">
                <a:solidFill>
                  <a:srgbClr val="1F497D">
                    <a:tint val="75000"/>
                  </a:srgbClr>
                </a:solidFill>
              </a:rPr>
              <a:pPr>
                <a:defRPr/>
              </a:pPr>
              <a:t>10/10/2012</a:t>
            </a:fld>
            <a:endParaRPr lang="en-US">
              <a:solidFill>
                <a:srgbClr val="1F497D">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1F497D">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1C40835D-3E7E-49BC-A78A-3F46343F91A5}" type="slidenum">
              <a:rPr lang="en-US">
                <a:solidFill>
                  <a:srgbClr val="1F497D">
                    <a:tint val="75000"/>
                  </a:srgbClr>
                </a:solidFill>
              </a:rPr>
              <a:pPr>
                <a:defRPr/>
              </a:pPr>
              <a:t>‹#›</a:t>
            </a:fld>
            <a:endParaRPr lang="en-US">
              <a:solidFill>
                <a:srgbClr val="1F497D">
                  <a:tint val="75000"/>
                </a:srgbClr>
              </a:solidFill>
            </a:endParaRPr>
          </a:p>
        </p:txBody>
      </p:sp>
    </p:spTree>
    <p:extLst>
      <p:ext uri="{BB962C8B-B14F-4D97-AF65-F5344CB8AC3E}">
        <p14:creationId xmlns:p14="http://schemas.microsoft.com/office/powerpoint/2010/main" val="40397471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C8BFAC9-7387-4443-A97B-77BA3A920F3A}" type="datetimeFigureOut">
              <a:rPr lang="en-US">
                <a:solidFill>
                  <a:srgbClr val="1F497D">
                    <a:tint val="75000"/>
                  </a:srgbClr>
                </a:solidFill>
              </a:rPr>
              <a:pPr>
                <a:defRPr/>
              </a:pPr>
              <a:t>10/10/2012</a:t>
            </a:fld>
            <a:endParaRPr lang="en-US">
              <a:solidFill>
                <a:srgbClr val="1F497D">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1F497D">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CB656699-595E-4705-935F-8865820C38C3}" type="slidenum">
              <a:rPr lang="en-US">
                <a:solidFill>
                  <a:srgbClr val="1F497D">
                    <a:tint val="75000"/>
                  </a:srgbClr>
                </a:solidFill>
              </a:rPr>
              <a:pPr>
                <a:defRPr/>
              </a:pPr>
              <a:t>‹#›</a:t>
            </a:fld>
            <a:endParaRPr lang="en-US">
              <a:solidFill>
                <a:srgbClr val="1F497D">
                  <a:tint val="75000"/>
                </a:srgbClr>
              </a:solidFill>
            </a:endParaRPr>
          </a:p>
        </p:txBody>
      </p:sp>
    </p:spTree>
    <p:extLst>
      <p:ext uri="{BB962C8B-B14F-4D97-AF65-F5344CB8AC3E}">
        <p14:creationId xmlns:p14="http://schemas.microsoft.com/office/powerpoint/2010/main" val="20047278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631" indent="0">
              <a:buNone/>
              <a:defRPr sz="1800">
                <a:solidFill>
                  <a:schemeClr val="tx1">
                    <a:tint val="75000"/>
                  </a:schemeClr>
                </a:solidFill>
              </a:defRPr>
            </a:lvl2pPr>
            <a:lvl3pPr marL="913264" indent="0">
              <a:buNone/>
              <a:defRPr sz="1600">
                <a:solidFill>
                  <a:schemeClr val="tx1">
                    <a:tint val="75000"/>
                  </a:schemeClr>
                </a:solidFill>
              </a:defRPr>
            </a:lvl3pPr>
            <a:lvl4pPr marL="1369896" indent="0">
              <a:buNone/>
              <a:defRPr sz="1400">
                <a:solidFill>
                  <a:schemeClr val="tx1">
                    <a:tint val="75000"/>
                  </a:schemeClr>
                </a:solidFill>
              </a:defRPr>
            </a:lvl4pPr>
            <a:lvl5pPr marL="1826526" indent="0">
              <a:buNone/>
              <a:defRPr sz="1400">
                <a:solidFill>
                  <a:schemeClr val="tx1">
                    <a:tint val="75000"/>
                  </a:schemeClr>
                </a:solidFill>
              </a:defRPr>
            </a:lvl5pPr>
            <a:lvl6pPr marL="2283159" indent="0">
              <a:buNone/>
              <a:defRPr sz="1400">
                <a:solidFill>
                  <a:schemeClr val="tx1">
                    <a:tint val="75000"/>
                  </a:schemeClr>
                </a:solidFill>
              </a:defRPr>
            </a:lvl6pPr>
            <a:lvl7pPr marL="2739790" indent="0">
              <a:buNone/>
              <a:defRPr sz="1400">
                <a:solidFill>
                  <a:schemeClr val="tx1">
                    <a:tint val="75000"/>
                  </a:schemeClr>
                </a:solidFill>
              </a:defRPr>
            </a:lvl7pPr>
            <a:lvl8pPr marL="3196416" indent="0">
              <a:buNone/>
              <a:defRPr sz="1400">
                <a:solidFill>
                  <a:schemeClr val="tx1">
                    <a:tint val="75000"/>
                  </a:schemeClr>
                </a:solidFill>
              </a:defRPr>
            </a:lvl8pPr>
            <a:lvl9pPr marL="3653052"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CA4AD5E-2116-4D98-8E97-BA27C1E10BDC}" type="datetimeFigureOut">
              <a:rPr lang="en-US">
                <a:solidFill>
                  <a:srgbClr val="1F497D">
                    <a:tint val="75000"/>
                  </a:srgbClr>
                </a:solidFill>
              </a:rPr>
              <a:pPr>
                <a:defRPr/>
              </a:pPr>
              <a:t>10/10/2012</a:t>
            </a:fld>
            <a:endParaRPr lang="en-US">
              <a:solidFill>
                <a:srgbClr val="1F497D">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1F497D">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81A12C9C-B7EF-4955-940C-30A58C9DE83A}" type="slidenum">
              <a:rPr lang="en-US">
                <a:solidFill>
                  <a:srgbClr val="1F497D">
                    <a:tint val="75000"/>
                  </a:srgbClr>
                </a:solidFill>
              </a:rPr>
              <a:pPr>
                <a:defRPr/>
              </a:pPr>
              <a:t>‹#›</a:t>
            </a:fld>
            <a:endParaRPr lang="en-US">
              <a:solidFill>
                <a:srgbClr val="1F497D">
                  <a:tint val="75000"/>
                </a:srgbClr>
              </a:solidFill>
            </a:endParaRPr>
          </a:p>
        </p:txBody>
      </p:sp>
    </p:spTree>
    <p:extLst>
      <p:ext uri="{BB962C8B-B14F-4D97-AF65-F5344CB8AC3E}">
        <p14:creationId xmlns:p14="http://schemas.microsoft.com/office/powerpoint/2010/main" val="6616599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6AEF09F-C3EF-43D0-A07A-ECBC87E2B272}" type="datetimeFigureOut">
              <a:rPr lang="en-US">
                <a:solidFill>
                  <a:srgbClr val="1F497D">
                    <a:tint val="75000"/>
                  </a:srgbClr>
                </a:solidFill>
              </a:rPr>
              <a:pPr>
                <a:defRPr/>
              </a:pPr>
              <a:t>10/10/2012</a:t>
            </a:fld>
            <a:endParaRPr lang="en-US">
              <a:solidFill>
                <a:srgbClr val="1F497D">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1F497D">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56098AD0-3EB4-4AD9-8D62-0E34FFC48A8C}" type="slidenum">
              <a:rPr lang="en-US">
                <a:solidFill>
                  <a:srgbClr val="1F497D">
                    <a:tint val="75000"/>
                  </a:srgbClr>
                </a:solidFill>
              </a:rPr>
              <a:pPr>
                <a:defRPr/>
              </a:pPr>
              <a:t>‹#›</a:t>
            </a:fld>
            <a:endParaRPr lang="en-US">
              <a:solidFill>
                <a:srgbClr val="1F497D">
                  <a:tint val="75000"/>
                </a:srgbClr>
              </a:solidFill>
            </a:endParaRPr>
          </a:p>
        </p:txBody>
      </p:sp>
    </p:spTree>
    <p:extLst>
      <p:ext uri="{BB962C8B-B14F-4D97-AF65-F5344CB8AC3E}">
        <p14:creationId xmlns:p14="http://schemas.microsoft.com/office/powerpoint/2010/main" val="792456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A067B68-B8A2-4065-963A-C0B694B3176E}" type="datetimeFigureOut">
              <a:rPr lang="en-US">
                <a:solidFill>
                  <a:srgbClr val="1F497D">
                    <a:tint val="75000"/>
                  </a:srgbClr>
                </a:solidFill>
              </a:rPr>
              <a:pPr>
                <a:defRPr/>
              </a:pPr>
              <a:t>10/10/2012</a:t>
            </a:fld>
            <a:endParaRPr lang="en-US">
              <a:solidFill>
                <a:srgbClr val="1F497D">
                  <a:tint val="75000"/>
                </a:srgb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srgbClr val="1F497D">
                  <a:tint val="75000"/>
                </a:srgbClr>
              </a:solidFill>
            </a:endParaRPr>
          </a:p>
        </p:txBody>
      </p:sp>
      <p:sp>
        <p:nvSpPr>
          <p:cNvPr id="9" name="Slide Number Placeholder 5"/>
          <p:cNvSpPr>
            <a:spLocks noGrp="1"/>
          </p:cNvSpPr>
          <p:nvPr>
            <p:ph type="sldNum" sz="quarter" idx="12"/>
          </p:nvPr>
        </p:nvSpPr>
        <p:spPr/>
        <p:txBody>
          <a:bodyPr/>
          <a:lstStyle>
            <a:lvl1pPr>
              <a:defRPr/>
            </a:lvl1pPr>
          </a:lstStyle>
          <a:p>
            <a:pPr>
              <a:defRPr/>
            </a:pPr>
            <a:fld id="{C1729FFF-D215-44B5-BEF1-970455F32B44}" type="slidenum">
              <a:rPr lang="en-US">
                <a:solidFill>
                  <a:srgbClr val="1F497D">
                    <a:tint val="75000"/>
                  </a:srgbClr>
                </a:solidFill>
              </a:rPr>
              <a:pPr>
                <a:defRPr/>
              </a:pPr>
              <a:t>‹#›</a:t>
            </a:fld>
            <a:endParaRPr lang="en-US">
              <a:solidFill>
                <a:srgbClr val="1F497D">
                  <a:tint val="75000"/>
                </a:srgbClr>
              </a:solidFill>
            </a:endParaRPr>
          </a:p>
        </p:txBody>
      </p:sp>
    </p:spTree>
    <p:extLst>
      <p:ext uri="{BB962C8B-B14F-4D97-AF65-F5344CB8AC3E}">
        <p14:creationId xmlns:p14="http://schemas.microsoft.com/office/powerpoint/2010/main" val="6192958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0986FE8-E1C4-4814-86C4-99592F70FE96}" type="datetimeFigureOut">
              <a:rPr lang="en-US">
                <a:solidFill>
                  <a:srgbClr val="1F497D">
                    <a:tint val="75000"/>
                  </a:srgbClr>
                </a:solidFill>
              </a:rPr>
              <a:pPr>
                <a:defRPr/>
              </a:pPr>
              <a:t>10/10/2012</a:t>
            </a:fld>
            <a:endParaRPr lang="en-US">
              <a:solidFill>
                <a:srgbClr val="1F497D">
                  <a:tint val="75000"/>
                </a:srgb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srgbClr val="1F497D">
                  <a:tint val="75000"/>
                </a:srgbClr>
              </a:solidFill>
            </a:endParaRPr>
          </a:p>
        </p:txBody>
      </p:sp>
      <p:sp>
        <p:nvSpPr>
          <p:cNvPr id="5" name="Slide Number Placeholder 5"/>
          <p:cNvSpPr>
            <a:spLocks noGrp="1"/>
          </p:cNvSpPr>
          <p:nvPr>
            <p:ph type="sldNum" sz="quarter" idx="12"/>
          </p:nvPr>
        </p:nvSpPr>
        <p:spPr/>
        <p:txBody>
          <a:bodyPr/>
          <a:lstStyle>
            <a:lvl1pPr>
              <a:defRPr/>
            </a:lvl1pPr>
          </a:lstStyle>
          <a:p>
            <a:pPr>
              <a:defRPr/>
            </a:pPr>
            <a:fld id="{EE884899-25BB-4368-8543-73F873AB5669}" type="slidenum">
              <a:rPr lang="en-US">
                <a:solidFill>
                  <a:srgbClr val="1F497D">
                    <a:tint val="75000"/>
                  </a:srgbClr>
                </a:solidFill>
              </a:rPr>
              <a:pPr>
                <a:defRPr/>
              </a:pPr>
              <a:t>‹#›</a:t>
            </a:fld>
            <a:endParaRPr lang="en-US">
              <a:solidFill>
                <a:srgbClr val="1F497D">
                  <a:tint val="75000"/>
                </a:srgbClr>
              </a:solidFill>
            </a:endParaRPr>
          </a:p>
        </p:txBody>
      </p:sp>
    </p:spTree>
    <p:extLst>
      <p:ext uri="{BB962C8B-B14F-4D97-AF65-F5344CB8AC3E}">
        <p14:creationId xmlns:p14="http://schemas.microsoft.com/office/powerpoint/2010/main" val="32279039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8D93E72-2845-4795-9176-B136F5E7B711}" type="datetimeFigureOut">
              <a:rPr lang="en-US">
                <a:solidFill>
                  <a:srgbClr val="1F497D">
                    <a:tint val="75000"/>
                  </a:srgbClr>
                </a:solidFill>
              </a:rPr>
              <a:pPr>
                <a:defRPr/>
              </a:pPr>
              <a:t>10/10/2012</a:t>
            </a:fld>
            <a:endParaRPr lang="en-US">
              <a:solidFill>
                <a:srgbClr val="1F497D">
                  <a:tint val="75000"/>
                </a:srgb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srgbClr val="1F497D">
                  <a:tint val="75000"/>
                </a:srgbClr>
              </a:solidFill>
            </a:endParaRPr>
          </a:p>
        </p:txBody>
      </p:sp>
      <p:sp>
        <p:nvSpPr>
          <p:cNvPr id="4" name="Slide Number Placeholder 5"/>
          <p:cNvSpPr>
            <a:spLocks noGrp="1"/>
          </p:cNvSpPr>
          <p:nvPr>
            <p:ph type="sldNum" sz="quarter" idx="12"/>
          </p:nvPr>
        </p:nvSpPr>
        <p:spPr/>
        <p:txBody>
          <a:bodyPr/>
          <a:lstStyle>
            <a:lvl1pPr>
              <a:defRPr/>
            </a:lvl1pPr>
          </a:lstStyle>
          <a:p>
            <a:pPr>
              <a:defRPr/>
            </a:pPr>
            <a:fld id="{DC05BFD4-37DD-4CDB-95EA-F96D0FA1DA73}" type="slidenum">
              <a:rPr lang="en-US">
                <a:solidFill>
                  <a:srgbClr val="1F497D">
                    <a:tint val="75000"/>
                  </a:srgbClr>
                </a:solidFill>
              </a:rPr>
              <a:pPr>
                <a:defRPr/>
              </a:pPr>
              <a:t>‹#›</a:t>
            </a:fld>
            <a:endParaRPr lang="en-US">
              <a:solidFill>
                <a:srgbClr val="1F497D">
                  <a:tint val="75000"/>
                </a:srgbClr>
              </a:solidFill>
            </a:endParaRPr>
          </a:p>
        </p:txBody>
      </p:sp>
    </p:spTree>
    <p:extLst>
      <p:ext uri="{BB962C8B-B14F-4D97-AF65-F5344CB8AC3E}">
        <p14:creationId xmlns:p14="http://schemas.microsoft.com/office/powerpoint/2010/main" val="1118652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C93A9EE8-ED2B-4AE8-B003-2BA1D31BB850}" type="slidenum">
              <a:rPr lang="en-GB"/>
              <a:pPr>
                <a:defRPr/>
              </a:pPr>
              <a:t>‹#›</a:t>
            </a:fld>
            <a:endParaRPr lang="en-GB"/>
          </a:p>
        </p:txBody>
      </p:sp>
    </p:spTree>
    <p:extLst>
      <p:ext uri="{BB962C8B-B14F-4D97-AF65-F5344CB8AC3E}">
        <p14:creationId xmlns:p14="http://schemas.microsoft.com/office/powerpoint/2010/main" val="39848350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42D1C3C-7847-4228-BF2C-750AD81ACAE1}" type="datetimeFigureOut">
              <a:rPr lang="en-US">
                <a:solidFill>
                  <a:srgbClr val="1F497D">
                    <a:tint val="75000"/>
                  </a:srgbClr>
                </a:solidFill>
              </a:rPr>
              <a:pPr>
                <a:defRPr/>
              </a:pPr>
              <a:t>10/10/2012</a:t>
            </a:fld>
            <a:endParaRPr lang="en-US">
              <a:solidFill>
                <a:srgbClr val="1F497D">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1F497D">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5B5568CB-A3D3-4EF9-85B8-726A26C3BFA5}" type="slidenum">
              <a:rPr lang="en-US">
                <a:solidFill>
                  <a:srgbClr val="1F497D">
                    <a:tint val="75000"/>
                  </a:srgbClr>
                </a:solidFill>
              </a:rPr>
              <a:pPr>
                <a:defRPr/>
              </a:pPr>
              <a:t>‹#›</a:t>
            </a:fld>
            <a:endParaRPr lang="en-US">
              <a:solidFill>
                <a:srgbClr val="1F497D">
                  <a:tint val="75000"/>
                </a:srgbClr>
              </a:solidFill>
            </a:endParaRPr>
          </a:p>
        </p:txBody>
      </p:sp>
    </p:spTree>
    <p:extLst>
      <p:ext uri="{BB962C8B-B14F-4D97-AF65-F5344CB8AC3E}">
        <p14:creationId xmlns:p14="http://schemas.microsoft.com/office/powerpoint/2010/main" val="23904427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AB1DF9D-C56B-4867-B4F2-5F46D2E2FA2A}" type="datetimeFigureOut">
              <a:rPr lang="en-US">
                <a:solidFill>
                  <a:srgbClr val="1F497D">
                    <a:tint val="75000"/>
                  </a:srgbClr>
                </a:solidFill>
              </a:rPr>
              <a:pPr>
                <a:defRPr/>
              </a:pPr>
              <a:t>10/10/2012</a:t>
            </a:fld>
            <a:endParaRPr lang="en-US">
              <a:solidFill>
                <a:srgbClr val="1F497D">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1F497D">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93306D7B-5BC0-495E-B878-482F8E4F88E7}" type="slidenum">
              <a:rPr lang="en-US">
                <a:solidFill>
                  <a:srgbClr val="1F497D">
                    <a:tint val="75000"/>
                  </a:srgbClr>
                </a:solidFill>
              </a:rPr>
              <a:pPr>
                <a:defRPr/>
              </a:pPr>
              <a:t>‹#›</a:t>
            </a:fld>
            <a:endParaRPr lang="en-US">
              <a:solidFill>
                <a:srgbClr val="1F497D">
                  <a:tint val="75000"/>
                </a:srgbClr>
              </a:solidFill>
            </a:endParaRPr>
          </a:p>
        </p:txBody>
      </p:sp>
    </p:spTree>
    <p:extLst>
      <p:ext uri="{BB962C8B-B14F-4D97-AF65-F5344CB8AC3E}">
        <p14:creationId xmlns:p14="http://schemas.microsoft.com/office/powerpoint/2010/main" val="38870800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A44611A-A010-47DB-B37D-AD0B71230A06}" type="datetimeFigureOut">
              <a:rPr lang="en-US">
                <a:solidFill>
                  <a:srgbClr val="1F497D">
                    <a:tint val="75000"/>
                  </a:srgbClr>
                </a:solidFill>
              </a:rPr>
              <a:pPr>
                <a:defRPr/>
              </a:pPr>
              <a:t>10/10/2012</a:t>
            </a:fld>
            <a:endParaRPr lang="en-US">
              <a:solidFill>
                <a:srgbClr val="1F497D">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1F497D">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FCEA29CC-4745-476E-ABC1-435F61FF217A}" type="slidenum">
              <a:rPr lang="en-US">
                <a:solidFill>
                  <a:srgbClr val="1F497D">
                    <a:tint val="75000"/>
                  </a:srgbClr>
                </a:solidFill>
              </a:rPr>
              <a:pPr>
                <a:defRPr/>
              </a:pPr>
              <a:t>‹#›</a:t>
            </a:fld>
            <a:endParaRPr lang="en-US">
              <a:solidFill>
                <a:srgbClr val="1F497D">
                  <a:tint val="75000"/>
                </a:srgbClr>
              </a:solidFill>
            </a:endParaRPr>
          </a:p>
        </p:txBody>
      </p:sp>
    </p:spTree>
    <p:extLst>
      <p:ext uri="{BB962C8B-B14F-4D97-AF65-F5344CB8AC3E}">
        <p14:creationId xmlns:p14="http://schemas.microsoft.com/office/powerpoint/2010/main" val="31131543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5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49DCF08-D18D-46ED-820C-763E5901E38D}" type="datetimeFigureOut">
              <a:rPr lang="en-US">
                <a:solidFill>
                  <a:srgbClr val="1F497D">
                    <a:tint val="75000"/>
                  </a:srgbClr>
                </a:solidFill>
              </a:rPr>
              <a:pPr>
                <a:defRPr/>
              </a:pPr>
              <a:t>10/10/2012</a:t>
            </a:fld>
            <a:endParaRPr lang="en-US">
              <a:solidFill>
                <a:srgbClr val="1F497D">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1F497D">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01ACAD11-CCCA-45D1-89A4-E6D374719C0D}" type="slidenum">
              <a:rPr lang="en-US">
                <a:solidFill>
                  <a:srgbClr val="1F497D">
                    <a:tint val="75000"/>
                  </a:srgbClr>
                </a:solidFill>
              </a:rPr>
              <a:pPr>
                <a:defRPr/>
              </a:pPr>
              <a:t>‹#›</a:t>
            </a:fld>
            <a:endParaRPr lang="en-US">
              <a:solidFill>
                <a:srgbClr val="1F497D">
                  <a:tint val="75000"/>
                </a:srgbClr>
              </a:solidFill>
            </a:endParaRPr>
          </a:p>
        </p:txBody>
      </p:sp>
    </p:spTree>
    <p:extLst>
      <p:ext uri="{BB962C8B-B14F-4D97-AF65-F5344CB8AC3E}">
        <p14:creationId xmlns:p14="http://schemas.microsoft.com/office/powerpoint/2010/main" val="38666172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GB"/>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57200" y="3938592"/>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Content Placeholder 5"/>
          <p:cNvSpPr>
            <a:spLocks noGrp="1"/>
          </p:cNvSpPr>
          <p:nvPr>
            <p:ph sz="quarter" idx="4"/>
          </p:nvPr>
        </p:nvSpPr>
        <p:spPr>
          <a:xfrm>
            <a:off x="4648200" y="3938592"/>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1F497D">
                  <a:tint val="75000"/>
                </a:srgbClr>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1F497D">
                  <a:tint val="75000"/>
                </a:srgbClr>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27C97A6-907D-4E12-BBF2-09928A017E47}" type="slidenum">
              <a:rPr lang="en-GB">
                <a:solidFill>
                  <a:srgbClr val="1F497D">
                    <a:tint val="75000"/>
                  </a:srgbClr>
                </a:solidFill>
              </a:rPr>
              <a:pPr>
                <a:defRPr/>
              </a:pPr>
              <a:t>‹#›</a:t>
            </a:fld>
            <a:endParaRPr lang="en-GB">
              <a:solidFill>
                <a:srgbClr val="1F497D">
                  <a:tint val="75000"/>
                </a:srgbClr>
              </a:solidFill>
            </a:endParaRPr>
          </a:p>
        </p:txBody>
      </p:sp>
    </p:spTree>
    <p:extLst>
      <p:ext uri="{BB962C8B-B14F-4D97-AF65-F5344CB8AC3E}">
        <p14:creationId xmlns:p14="http://schemas.microsoft.com/office/powerpoint/2010/main" val="8969471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631" indent="0" algn="ctr">
              <a:buNone/>
              <a:defRPr>
                <a:solidFill>
                  <a:schemeClr val="tx1">
                    <a:tint val="75000"/>
                  </a:schemeClr>
                </a:solidFill>
              </a:defRPr>
            </a:lvl2pPr>
            <a:lvl3pPr marL="913264" indent="0" algn="ctr">
              <a:buNone/>
              <a:defRPr>
                <a:solidFill>
                  <a:schemeClr val="tx1">
                    <a:tint val="75000"/>
                  </a:schemeClr>
                </a:solidFill>
              </a:defRPr>
            </a:lvl3pPr>
            <a:lvl4pPr marL="1369896" indent="0" algn="ctr">
              <a:buNone/>
              <a:defRPr>
                <a:solidFill>
                  <a:schemeClr val="tx1">
                    <a:tint val="75000"/>
                  </a:schemeClr>
                </a:solidFill>
              </a:defRPr>
            </a:lvl4pPr>
            <a:lvl5pPr marL="1826526" indent="0" algn="ctr">
              <a:buNone/>
              <a:defRPr>
                <a:solidFill>
                  <a:schemeClr val="tx1">
                    <a:tint val="75000"/>
                  </a:schemeClr>
                </a:solidFill>
              </a:defRPr>
            </a:lvl5pPr>
            <a:lvl6pPr marL="2283159" indent="0" algn="ctr">
              <a:buNone/>
              <a:defRPr>
                <a:solidFill>
                  <a:schemeClr val="tx1">
                    <a:tint val="75000"/>
                  </a:schemeClr>
                </a:solidFill>
              </a:defRPr>
            </a:lvl6pPr>
            <a:lvl7pPr marL="2739790" indent="0" algn="ctr">
              <a:buNone/>
              <a:defRPr>
                <a:solidFill>
                  <a:schemeClr val="tx1">
                    <a:tint val="75000"/>
                  </a:schemeClr>
                </a:solidFill>
              </a:defRPr>
            </a:lvl7pPr>
            <a:lvl8pPr marL="3196416" indent="0" algn="ctr">
              <a:buNone/>
              <a:defRPr>
                <a:solidFill>
                  <a:schemeClr val="tx1">
                    <a:tint val="75000"/>
                  </a:schemeClr>
                </a:solidFill>
              </a:defRPr>
            </a:lvl8pPr>
            <a:lvl9pPr marL="365305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9404EF7-979B-4801-9A50-581B4E9E450E}" type="datetimeFigureOut">
              <a:rPr lang="en-US">
                <a:solidFill>
                  <a:srgbClr val="1F497D">
                    <a:tint val="75000"/>
                  </a:srgbClr>
                </a:solidFill>
              </a:rPr>
              <a:pPr>
                <a:defRPr/>
              </a:pPr>
              <a:t>10/10/2012</a:t>
            </a:fld>
            <a:endParaRPr lang="en-US">
              <a:solidFill>
                <a:srgbClr val="1F497D">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1F497D">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1C40835D-3E7E-49BC-A78A-3F46343F91A5}" type="slidenum">
              <a:rPr lang="en-US">
                <a:solidFill>
                  <a:srgbClr val="1F497D">
                    <a:tint val="75000"/>
                  </a:srgbClr>
                </a:solidFill>
              </a:rPr>
              <a:pPr>
                <a:defRPr/>
              </a:pPr>
              <a:t>‹#›</a:t>
            </a:fld>
            <a:endParaRPr lang="en-US">
              <a:solidFill>
                <a:srgbClr val="1F497D">
                  <a:tint val="75000"/>
                </a:srgbClr>
              </a:solidFill>
            </a:endParaRPr>
          </a:p>
        </p:txBody>
      </p:sp>
    </p:spTree>
    <p:extLst>
      <p:ext uri="{BB962C8B-B14F-4D97-AF65-F5344CB8AC3E}">
        <p14:creationId xmlns:p14="http://schemas.microsoft.com/office/powerpoint/2010/main" val="23724719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C8BFAC9-7387-4443-A97B-77BA3A920F3A}" type="datetimeFigureOut">
              <a:rPr lang="en-US">
                <a:solidFill>
                  <a:srgbClr val="1F497D">
                    <a:tint val="75000"/>
                  </a:srgbClr>
                </a:solidFill>
              </a:rPr>
              <a:pPr>
                <a:defRPr/>
              </a:pPr>
              <a:t>10/10/2012</a:t>
            </a:fld>
            <a:endParaRPr lang="en-US">
              <a:solidFill>
                <a:srgbClr val="1F497D">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1F497D">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CB656699-595E-4705-935F-8865820C38C3}" type="slidenum">
              <a:rPr lang="en-US">
                <a:solidFill>
                  <a:srgbClr val="1F497D">
                    <a:tint val="75000"/>
                  </a:srgbClr>
                </a:solidFill>
              </a:rPr>
              <a:pPr>
                <a:defRPr/>
              </a:pPr>
              <a:t>‹#›</a:t>
            </a:fld>
            <a:endParaRPr lang="en-US">
              <a:solidFill>
                <a:srgbClr val="1F497D">
                  <a:tint val="75000"/>
                </a:srgbClr>
              </a:solidFill>
            </a:endParaRPr>
          </a:p>
        </p:txBody>
      </p:sp>
    </p:spTree>
    <p:extLst>
      <p:ext uri="{BB962C8B-B14F-4D97-AF65-F5344CB8AC3E}">
        <p14:creationId xmlns:p14="http://schemas.microsoft.com/office/powerpoint/2010/main" val="4105082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631" indent="0">
              <a:buNone/>
              <a:defRPr sz="1800">
                <a:solidFill>
                  <a:schemeClr val="tx1">
                    <a:tint val="75000"/>
                  </a:schemeClr>
                </a:solidFill>
              </a:defRPr>
            </a:lvl2pPr>
            <a:lvl3pPr marL="913264" indent="0">
              <a:buNone/>
              <a:defRPr sz="1600">
                <a:solidFill>
                  <a:schemeClr val="tx1">
                    <a:tint val="75000"/>
                  </a:schemeClr>
                </a:solidFill>
              </a:defRPr>
            </a:lvl3pPr>
            <a:lvl4pPr marL="1369896" indent="0">
              <a:buNone/>
              <a:defRPr sz="1400">
                <a:solidFill>
                  <a:schemeClr val="tx1">
                    <a:tint val="75000"/>
                  </a:schemeClr>
                </a:solidFill>
              </a:defRPr>
            </a:lvl4pPr>
            <a:lvl5pPr marL="1826526" indent="0">
              <a:buNone/>
              <a:defRPr sz="1400">
                <a:solidFill>
                  <a:schemeClr val="tx1">
                    <a:tint val="75000"/>
                  </a:schemeClr>
                </a:solidFill>
              </a:defRPr>
            </a:lvl5pPr>
            <a:lvl6pPr marL="2283159" indent="0">
              <a:buNone/>
              <a:defRPr sz="1400">
                <a:solidFill>
                  <a:schemeClr val="tx1">
                    <a:tint val="75000"/>
                  </a:schemeClr>
                </a:solidFill>
              </a:defRPr>
            </a:lvl6pPr>
            <a:lvl7pPr marL="2739790" indent="0">
              <a:buNone/>
              <a:defRPr sz="1400">
                <a:solidFill>
                  <a:schemeClr val="tx1">
                    <a:tint val="75000"/>
                  </a:schemeClr>
                </a:solidFill>
              </a:defRPr>
            </a:lvl7pPr>
            <a:lvl8pPr marL="3196416" indent="0">
              <a:buNone/>
              <a:defRPr sz="1400">
                <a:solidFill>
                  <a:schemeClr val="tx1">
                    <a:tint val="75000"/>
                  </a:schemeClr>
                </a:solidFill>
              </a:defRPr>
            </a:lvl8pPr>
            <a:lvl9pPr marL="3653052"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CA4AD5E-2116-4D98-8E97-BA27C1E10BDC}" type="datetimeFigureOut">
              <a:rPr lang="en-US">
                <a:solidFill>
                  <a:srgbClr val="1F497D">
                    <a:tint val="75000"/>
                  </a:srgbClr>
                </a:solidFill>
              </a:rPr>
              <a:pPr>
                <a:defRPr/>
              </a:pPr>
              <a:t>10/10/2012</a:t>
            </a:fld>
            <a:endParaRPr lang="en-US">
              <a:solidFill>
                <a:srgbClr val="1F497D">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1F497D">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81A12C9C-B7EF-4955-940C-30A58C9DE83A}" type="slidenum">
              <a:rPr lang="en-US">
                <a:solidFill>
                  <a:srgbClr val="1F497D">
                    <a:tint val="75000"/>
                  </a:srgbClr>
                </a:solidFill>
              </a:rPr>
              <a:pPr>
                <a:defRPr/>
              </a:pPr>
              <a:t>‹#›</a:t>
            </a:fld>
            <a:endParaRPr lang="en-US">
              <a:solidFill>
                <a:srgbClr val="1F497D">
                  <a:tint val="75000"/>
                </a:srgbClr>
              </a:solidFill>
            </a:endParaRPr>
          </a:p>
        </p:txBody>
      </p:sp>
    </p:spTree>
    <p:extLst>
      <p:ext uri="{BB962C8B-B14F-4D97-AF65-F5344CB8AC3E}">
        <p14:creationId xmlns:p14="http://schemas.microsoft.com/office/powerpoint/2010/main" val="12160032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6AEF09F-C3EF-43D0-A07A-ECBC87E2B272}" type="datetimeFigureOut">
              <a:rPr lang="en-US">
                <a:solidFill>
                  <a:srgbClr val="1F497D">
                    <a:tint val="75000"/>
                  </a:srgbClr>
                </a:solidFill>
              </a:rPr>
              <a:pPr>
                <a:defRPr/>
              </a:pPr>
              <a:t>10/10/2012</a:t>
            </a:fld>
            <a:endParaRPr lang="en-US">
              <a:solidFill>
                <a:srgbClr val="1F497D">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1F497D">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56098AD0-3EB4-4AD9-8D62-0E34FFC48A8C}" type="slidenum">
              <a:rPr lang="en-US">
                <a:solidFill>
                  <a:srgbClr val="1F497D">
                    <a:tint val="75000"/>
                  </a:srgbClr>
                </a:solidFill>
              </a:rPr>
              <a:pPr>
                <a:defRPr/>
              </a:pPr>
              <a:t>‹#›</a:t>
            </a:fld>
            <a:endParaRPr lang="en-US">
              <a:solidFill>
                <a:srgbClr val="1F497D">
                  <a:tint val="75000"/>
                </a:srgbClr>
              </a:solidFill>
            </a:endParaRPr>
          </a:p>
        </p:txBody>
      </p:sp>
    </p:spTree>
    <p:extLst>
      <p:ext uri="{BB962C8B-B14F-4D97-AF65-F5344CB8AC3E}">
        <p14:creationId xmlns:p14="http://schemas.microsoft.com/office/powerpoint/2010/main" val="25224645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A067B68-B8A2-4065-963A-C0B694B3176E}" type="datetimeFigureOut">
              <a:rPr lang="en-US">
                <a:solidFill>
                  <a:srgbClr val="1F497D">
                    <a:tint val="75000"/>
                  </a:srgbClr>
                </a:solidFill>
              </a:rPr>
              <a:pPr>
                <a:defRPr/>
              </a:pPr>
              <a:t>10/10/2012</a:t>
            </a:fld>
            <a:endParaRPr lang="en-US">
              <a:solidFill>
                <a:srgbClr val="1F497D">
                  <a:tint val="75000"/>
                </a:srgb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srgbClr val="1F497D">
                  <a:tint val="75000"/>
                </a:srgbClr>
              </a:solidFill>
            </a:endParaRPr>
          </a:p>
        </p:txBody>
      </p:sp>
      <p:sp>
        <p:nvSpPr>
          <p:cNvPr id="9" name="Slide Number Placeholder 5"/>
          <p:cNvSpPr>
            <a:spLocks noGrp="1"/>
          </p:cNvSpPr>
          <p:nvPr>
            <p:ph type="sldNum" sz="quarter" idx="12"/>
          </p:nvPr>
        </p:nvSpPr>
        <p:spPr/>
        <p:txBody>
          <a:bodyPr/>
          <a:lstStyle>
            <a:lvl1pPr>
              <a:defRPr/>
            </a:lvl1pPr>
          </a:lstStyle>
          <a:p>
            <a:pPr>
              <a:defRPr/>
            </a:pPr>
            <a:fld id="{C1729FFF-D215-44B5-BEF1-970455F32B44}" type="slidenum">
              <a:rPr lang="en-US">
                <a:solidFill>
                  <a:srgbClr val="1F497D">
                    <a:tint val="75000"/>
                  </a:srgbClr>
                </a:solidFill>
              </a:rPr>
              <a:pPr>
                <a:defRPr/>
              </a:pPr>
              <a:t>‹#›</a:t>
            </a:fld>
            <a:endParaRPr lang="en-US">
              <a:solidFill>
                <a:srgbClr val="1F497D">
                  <a:tint val="75000"/>
                </a:srgbClr>
              </a:solidFill>
            </a:endParaRPr>
          </a:p>
        </p:txBody>
      </p:sp>
    </p:spTree>
    <p:extLst>
      <p:ext uri="{BB962C8B-B14F-4D97-AF65-F5344CB8AC3E}">
        <p14:creationId xmlns:p14="http://schemas.microsoft.com/office/powerpoint/2010/main" val="33194988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47CAF162-6A67-4975-B3F0-10763DB194B8}" type="slidenum">
              <a:rPr lang="en-GB"/>
              <a:pPr>
                <a:defRPr/>
              </a:pPr>
              <a:t>‹#›</a:t>
            </a:fld>
            <a:endParaRPr lang="en-GB"/>
          </a:p>
        </p:txBody>
      </p:sp>
    </p:spTree>
    <p:extLst>
      <p:ext uri="{BB962C8B-B14F-4D97-AF65-F5344CB8AC3E}">
        <p14:creationId xmlns:p14="http://schemas.microsoft.com/office/powerpoint/2010/main" val="34688703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0986FE8-E1C4-4814-86C4-99592F70FE96}" type="datetimeFigureOut">
              <a:rPr lang="en-US">
                <a:solidFill>
                  <a:srgbClr val="1F497D">
                    <a:tint val="75000"/>
                  </a:srgbClr>
                </a:solidFill>
              </a:rPr>
              <a:pPr>
                <a:defRPr/>
              </a:pPr>
              <a:t>10/10/2012</a:t>
            </a:fld>
            <a:endParaRPr lang="en-US">
              <a:solidFill>
                <a:srgbClr val="1F497D">
                  <a:tint val="75000"/>
                </a:srgb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srgbClr val="1F497D">
                  <a:tint val="75000"/>
                </a:srgbClr>
              </a:solidFill>
            </a:endParaRPr>
          </a:p>
        </p:txBody>
      </p:sp>
      <p:sp>
        <p:nvSpPr>
          <p:cNvPr id="5" name="Slide Number Placeholder 5"/>
          <p:cNvSpPr>
            <a:spLocks noGrp="1"/>
          </p:cNvSpPr>
          <p:nvPr>
            <p:ph type="sldNum" sz="quarter" idx="12"/>
          </p:nvPr>
        </p:nvSpPr>
        <p:spPr/>
        <p:txBody>
          <a:bodyPr/>
          <a:lstStyle>
            <a:lvl1pPr>
              <a:defRPr/>
            </a:lvl1pPr>
          </a:lstStyle>
          <a:p>
            <a:pPr>
              <a:defRPr/>
            </a:pPr>
            <a:fld id="{EE884899-25BB-4368-8543-73F873AB5669}" type="slidenum">
              <a:rPr lang="en-US">
                <a:solidFill>
                  <a:srgbClr val="1F497D">
                    <a:tint val="75000"/>
                  </a:srgbClr>
                </a:solidFill>
              </a:rPr>
              <a:pPr>
                <a:defRPr/>
              </a:pPr>
              <a:t>‹#›</a:t>
            </a:fld>
            <a:endParaRPr lang="en-US">
              <a:solidFill>
                <a:srgbClr val="1F497D">
                  <a:tint val="75000"/>
                </a:srgbClr>
              </a:solidFill>
            </a:endParaRPr>
          </a:p>
        </p:txBody>
      </p:sp>
    </p:spTree>
    <p:extLst>
      <p:ext uri="{BB962C8B-B14F-4D97-AF65-F5344CB8AC3E}">
        <p14:creationId xmlns:p14="http://schemas.microsoft.com/office/powerpoint/2010/main" val="15890441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8D93E72-2845-4795-9176-B136F5E7B711}" type="datetimeFigureOut">
              <a:rPr lang="en-US">
                <a:solidFill>
                  <a:srgbClr val="1F497D">
                    <a:tint val="75000"/>
                  </a:srgbClr>
                </a:solidFill>
              </a:rPr>
              <a:pPr>
                <a:defRPr/>
              </a:pPr>
              <a:t>10/10/2012</a:t>
            </a:fld>
            <a:endParaRPr lang="en-US">
              <a:solidFill>
                <a:srgbClr val="1F497D">
                  <a:tint val="75000"/>
                </a:srgb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srgbClr val="1F497D">
                  <a:tint val="75000"/>
                </a:srgbClr>
              </a:solidFill>
            </a:endParaRPr>
          </a:p>
        </p:txBody>
      </p:sp>
      <p:sp>
        <p:nvSpPr>
          <p:cNvPr id="4" name="Slide Number Placeholder 5"/>
          <p:cNvSpPr>
            <a:spLocks noGrp="1"/>
          </p:cNvSpPr>
          <p:nvPr>
            <p:ph type="sldNum" sz="quarter" idx="12"/>
          </p:nvPr>
        </p:nvSpPr>
        <p:spPr/>
        <p:txBody>
          <a:bodyPr/>
          <a:lstStyle>
            <a:lvl1pPr>
              <a:defRPr/>
            </a:lvl1pPr>
          </a:lstStyle>
          <a:p>
            <a:pPr>
              <a:defRPr/>
            </a:pPr>
            <a:fld id="{DC05BFD4-37DD-4CDB-95EA-F96D0FA1DA73}" type="slidenum">
              <a:rPr lang="en-US">
                <a:solidFill>
                  <a:srgbClr val="1F497D">
                    <a:tint val="75000"/>
                  </a:srgbClr>
                </a:solidFill>
              </a:rPr>
              <a:pPr>
                <a:defRPr/>
              </a:pPr>
              <a:t>‹#›</a:t>
            </a:fld>
            <a:endParaRPr lang="en-US">
              <a:solidFill>
                <a:srgbClr val="1F497D">
                  <a:tint val="75000"/>
                </a:srgbClr>
              </a:solidFill>
            </a:endParaRPr>
          </a:p>
        </p:txBody>
      </p:sp>
    </p:spTree>
    <p:extLst>
      <p:ext uri="{BB962C8B-B14F-4D97-AF65-F5344CB8AC3E}">
        <p14:creationId xmlns:p14="http://schemas.microsoft.com/office/powerpoint/2010/main" val="37085893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42D1C3C-7847-4228-BF2C-750AD81ACAE1}" type="datetimeFigureOut">
              <a:rPr lang="en-US">
                <a:solidFill>
                  <a:srgbClr val="1F497D">
                    <a:tint val="75000"/>
                  </a:srgbClr>
                </a:solidFill>
              </a:rPr>
              <a:pPr>
                <a:defRPr/>
              </a:pPr>
              <a:t>10/10/2012</a:t>
            </a:fld>
            <a:endParaRPr lang="en-US">
              <a:solidFill>
                <a:srgbClr val="1F497D">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1F497D">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5B5568CB-A3D3-4EF9-85B8-726A26C3BFA5}" type="slidenum">
              <a:rPr lang="en-US">
                <a:solidFill>
                  <a:srgbClr val="1F497D">
                    <a:tint val="75000"/>
                  </a:srgbClr>
                </a:solidFill>
              </a:rPr>
              <a:pPr>
                <a:defRPr/>
              </a:pPr>
              <a:t>‹#›</a:t>
            </a:fld>
            <a:endParaRPr lang="en-US">
              <a:solidFill>
                <a:srgbClr val="1F497D">
                  <a:tint val="75000"/>
                </a:srgbClr>
              </a:solidFill>
            </a:endParaRPr>
          </a:p>
        </p:txBody>
      </p:sp>
    </p:spTree>
    <p:extLst>
      <p:ext uri="{BB962C8B-B14F-4D97-AF65-F5344CB8AC3E}">
        <p14:creationId xmlns:p14="http://schemas.microsoft.com/office/powerpoint/2010/main" val="30311397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AB1DF9D-C56B-4867-B4F2-5F46D2E2FA2A}" type="datetimeFigureOut">
              <a:rPr lang="en-US">
                <a:solidFill>
                  <a:srgbClr val="1F497D">
                    <a:tint val="75000"/>
                  </a:srgbClr>
                </a:solidFill>
              </a:rPr>
              <a:pPr>
                <a:defRPr/>
              </a:pPr>
              <a:t>10/10/2012</a:t>
            </a:fld>
            <a:endParaRPr lang="en-US">
              <a:solidFill>
                <a:srgbClr val="1F497D">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1F497D">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93306D7B-5BC0-495E-B878-482F8E4F88E7}" type="slidenum">
              <a:rPr lang="en-US">
                <a:solidFill>
                  <a:srgbClr val="1F497D">
                    <a:tint val="75000"/>
                  </a:srgbClr>
                </a:solidFill>
              </a:rPr>
              <a:pPr>
                <a:defRPr/>
              </a:pPr>
              <a:t>‹#›</a:t>
            </a:fld>
            <a:endParaRPr lang="en-US">
              <a:solidFill>
                <a:srgbClr val="1F497D">
                  <a:tint val="75000"/>
                </a:srgbClr>
              </a:solidFill>
            </a:endParaRPr>
          </a:p>
        </p:txBody>
      </p:sp>
    </p:spTree>
    <p:extLst>
      <p:ext uri="{BB962C8B-B14F-4D97-AF65-F5344CB8AC3E}">
        <p14:creationId xmlns:p14="http://schemas.microsoft.com/office/powerpoint/2010/main" val="13744717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A44611A-A010-47DB-B37D-AD0B71230A06}" type="datetimeFigureOut">
              <a:rPr lang="en-US">
                <a:solidFill>
                  <a:srgbClr val="1F497D">
                    <a:tint val="75000"/>
                  </a:srgbClr>
                </a:solidFill>
              </a:rPr>
              <a:pPr>
                <a:defRPr/>
              </a:pPr>
              <a:t>10/10/2012</a:t>
            </a:fld>
            <a:endParaRPr lang="en-US">
              <a:solidFill>
                <a:srgbClr val="1F497D">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1F497D">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FCEA29CC-4745-476E-ABC1-435F61FF217A}" type="slidenum">
              <a:rPr lang="en-US">
                <a:solidFill>
                  <a:srgbClr val="1F497D">
                    <a:tint val="75000"/>
                  </a:srgbClr>
                </a:solidFill>
              </a:rPr>
              <a:pPr>
                <a:defRPr/>
              </a:pPr>
              <a:t>‹#›</a:t>
            </a:fld>
            <a:endParaRPr lang="en-US">
              <a:solidFill>
                <a:srgbClr val="1F497D">
                  <a:tint val="75000"/>
                </a:srgbClr>
              </a:solidFill>
            </a:endParaRPr>
          </a:p>
        </p:txBody>
      </p:sp>
    </p:spTree>
    <p:extLst>
      <p:ext uri="{BB962C8B-B14F-4D97-AF65-F5344CB8AC3E}">
        <p14:creationId xmlns:p14="http://schemas.microsoft.com/office/powerpoint/2010/main" val="30399470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5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49DCF08-D18D-46ED-820C-763E5901E38D}" type="datetimeFigureOut">
              <a:rPr lang="en-US">
                <a:solidFill>
                  <a:srgbClr val="1F497D">
                    <a:tint val="75000"/>
                  </a:srgbClr>
                </a:solidFill>
              </a:rPr>
              <a:pPr>
                <a:defRPr/>
              </a:pPr>
              <a:t>10/10/2012</a:t>
            </a:fld>
            <a:endParaRPr lang="en-US">
              <a:solidFill>
                <a:srgbClr val="1F497D">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1F497D">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01ACAD11-CCCA-45D1-89A4-E6D374719C0D}" type="slidenum">
              <a:rPr lang="en-US">
                <a:solidFill>
                  <a:srgbClr val="1F497D">
                    <a:tint val="75000"/>
                  </a:srgbClr>
                </a:solidFill>
              </a:rPr>
              <a:pPr>
                <a:defRPr/>
              </a:pPr>
              <a:t>‹#›</a:t>
            </a:fld>
            <a:endParaRPr lang="en-US">
              <a:solidFill>
                <a:srgbClr val="1F497D">
                  <a:tint val="75000"/>
                </a:srgbClr>
              </a:solidFill>
            </a:endParaRPr>
          </a:p>
        </p:txBody>
      </p:sp>
    </p:spTree>
    <p:extLst>
      <p:ext uri="{BB962C8B-B14F-4D97-AF65-F5344CB8AC3E}">
        <p14:creationId xmlns:p14="http://schemas.microsoft.com/office/powerpoint/2010/main" val="6709435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GB"/>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57200" y="3938592"/>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Content Placeholder 5"/>
          <p:cNvSpPr>
            <a:spLocks noGrp="1"/>
          </p:cNvSpPr>
          <p:nvPr>
            <p:ph sz="quarter" idx="4"/>
          </p:nvPr>
        </p:nvSpPr>
        <p:spPr>
          <a:xfrm>
            <a:off x="4648200" y="3938592"/>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1F497D">
                  <a:tint val="75000"/>
                </a:srgbClr>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1F497D">
                  <a:tint val="75000"/>
                </a:srgbClr>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27C97A6-907D-4E12-BBF2-09928A017E47}" type="slidenum">
              <a:rPr lang="en-GB">
                <a:solidFill>
                  <a:srgbClr val="1F497D">
                    <a:tint val="75000"/>
                  </a:srgbClr>
                </a:solidFill>
              </a:rPr>
              <a:pPr>
                <a:defRPr/>
              </a:pPr>
              <a:t>‹#›</a:t>
            </a:fld>
            <a:endParaRPr lang="en-GB">
              <a:solidFill>
                <a:srgbClr val="1F497D">
                  <a:tint val="75000"/>
                </a:srgbClr>
              </a:solidFill>
            </a:endParaRPr>
          </a:p>
        </p:txBody>
      </p:sp>
    </p:spTree>
    <p:extLst>
      <p:ext uri="{BB962C8B-B14F-4D97-AF65-F5344CB8AC3E}">
        <p14:creationId xmlns:p14="http://schemas.microsoft.com/office/powerpoint/2010/main" val="15205249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631" indent="0" algn="ctr">
              <a:buNone/>
              <a:defRPr>
                <a:solidFill>
                  <a:schemeClr val="tx1">
                    <a:tint val="75000"/>
                  </a:schemeClr>
                </a:solidFill>
              </a:defRPr>
            </a:lvl2pPr>
            <a:lvl3pPr marL="913264" indent="0" algn="ctr">
              <a:buNone/>
              <a:defRPr>
                <a:solidFill>
                  <a:schemeClr val="tx1">
                    <a:tint val="75000"/>
                  </a:schemeClr>
                </a:solidFill>
              </a:defRPr>
            </a:lvl3pPr>
            <a:lvl4pPr marL="1369896" indent="0" algn="ctr">
              <a:buNone/>
              <a:defRPr>
                <a:solidFill>
                  <a:schemeClr val="tx1">
                    <a:tint val="75000"/>
                  </a:schemeClr>
                </a:solidFill>
              </a:defRPr>
            </a:lvl4pPr>
            <a:lvl5pPr marL="1826526" indent="0" algn="ctr">
              <a:buNone/>
              <a:defRPr>
                <a:solidFill>
                  <a:schemeClr val="tx1">
                    <a:tint val="75000"/>
                  </a:schemeClr>
                </a:solidFill>
              </a:defRPr>
            </a:lvl5pPr>
            <a:lvl6pPr marL="2283159" indent="0" algn="ctr">
              <a:buNone/>
              <a:defRPr>
                <a:solidFill>
                  <a:schemeClr val="tx1">
                    <a:tint val="75000"/>
                  </a:schemeClr>
                </a:solidFill>
              </a:defRPr>
            </a:lvl6pPr>
            <a:lvl7pPr marL="2739790" indent="0" algn="ctr">
              <a:buNone/>
              <a:defRPr>
                <a:solidFill>
                  <a:schemeClr val="tx1">
                    <a:tint val="75000"/>
                  </a:schemeClr>
                </a:solidFill>
              </a:defRPr>
            </a:lvl7pPr>
            <a:lvl8pPr marL="3196416" indent="0" algn="ctr">
              <a:buNone/>
              <a:defRPr>
                <a:solidFill>
                  <a:schemeClr val="tx1">
                    <a:tint val="75000"/>
                  </a:schemeClr>
                </a:solidFill>
              </a:defRPr>
            </a:lvl8pPr>
            <a:lvl9pPr marL="365305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9404EF7-979B-4801-9A50-581B4E9E450E}" type="datetimeFigureOut">
              <a:rPr lang="en-US">
                <a:solidFill>
                  <a:srgbClr val="1F497D">
                    <a:tint val="75000"/>
                  </a:srgbClr>
                </a:solidFill>
              </a:rPr>
              <a:pPr>
                <a:defRPr/>
              </a:pPr>
              <a:t>10/10/2012</a:t>
            </a:fld>
            <a:endParaRPr lang="en-US">
              <a:solidFill>
                <a:srgbClr val="1F497D">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1F497D">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1C40835D-3E7E-49BC-A78A-3F46343F91A5}" type="slidenum">
              <a:rPr lang="en-US">
                <a:solidFill>
                  <a:srgbClr val="1F497D">
                    <a:tint val="75000"/>
                  </a:srgbClr>
                </a:solidFill>
              </a:rPr>
              <a:pPr>
                <a:defRPr/>
              </a:pPr>
              <a:t>‹#›</a:t>
            </a:fld>
            <a:endParaRPr lang="en-US">
              <a:solidFill>
                <a:srgbClr val="1F497D">
                  <a:tint val="75000"/>
                </a:srgbClr>
              </a:solidFill>
            </a:endParaRPr>
          </a:p>
        </p:txBody>
      </p:sp>
    </p:spTree>
    <p:extLst>
      <p:ext uri="{BB962C8B-B14F-4D97-AF65-F5344CB8AC3E}">
        <p14:creationId xmlns:p14="http://schemas.microsoft.com/office/powerpoint/2010/main" val="10792081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C8BFAC9-7387-4443-A97B-77BA3A920F3A}" type="datetimeFigureOut">
              <a:rPr lang="en-US">
                <a:solidFill>
                  <a:srgbClr val="1F497D">
                    <a:tint val="75000"/>
                  </a:srgbClr>
                </a:solidFill>
              </a:rPr>
              <a:pPr>
                <a:defRPr/>
              </a:pPr>
              <a:t>10/10/2012</a:t>
            </a:fld>
            <a:endParaRPr lang="en-US">
              <a:solidFill>
                <a:srgbClr val="1F497D">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1F497D">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CB656699-595E-4705-935F-8865820C38C3}" type="slidenum">
              <a:rPr lang="en-US">
                <a:solidFill>
                  <a:srgbClr val="1F497D">
                    <a:tint val="75000"/>
                  </a:srgbClr>
                </a:solidFill>
              </a:rPr>
              <a:pPr>
                <a:defRPr/>
              </a:pPr>
              <a:t>‹#›</a:t>
            </a:fld>
            <a:endParaRPr lang="en-US">
              <a:solidFill>
                <a:srgbClr val="1F497D">
                  <a:tint val="75000"/>
                </a:srgbClr>
              </a:solidFill>
            </a:endParaRPr>
          </a:p>
        </p:txBody>
      </p:sp>
    </p:spTree>
    <p:extLst>
      <p:ext uri="{BB962C8B-B14F-4D97-AF65-F5344CB8AC3E}">
        <p14:creationId xmlns:p14="http://schemas.microsoft.com/office/powerpoint/2010/main" val="32504525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631" indent="0">
              <a:buNone/>
              <a:defRPr sz="1800">
                <a:solidFill>
                  <a:schemeClr val="tx1">
                    <a:tint val="75000"/>
                  </a:schemeClr>
                </a:solidFill>
              </a:defRPr>
            </a:lvl2pPr>
            <a:lvl3pPr marL="913264" indent="0">
              <a:buNone/>
              <a:defRPr sz="1600">
                <a:solidFill>
                  <a:schemeClr val="tx1">
                    <a:tint val="75000"/>
                  </a:schemeClr>
                </a:solidFill>
              </a:defRPr>
            </a:lvl3pPr>
            <a:lvl4pPr marL="1369896" indent="0">
              <a:buNone/>
              <a:defRPr sz="1400">
                <a:solidFill>
                  <a:schemeClr val="tx1">
                    <a:tint val="75000"/>
                  </a:schemeClr>
                </a:solidFill>
              </a:defRPr>
            </a:lvl4pPr>
            <a:lvl5pPr marL="1826526" indent="0">
              <a:buNone/>
              <a:defRPr sz="1400">
                <a:solidFill>
                  <a:schemeClr val="tx1">
                    <a:tint val="75000"/>
                  </a:schemeClr>
                </a:solidFill>
              </a:defRPr>
            </a:lvl5pPr>
            <a:lvl6pPr marL="2283159" indent="0">
              <a:buNone/>
              <a:defRPr sz="1400">
                <a:solidFill>
                  <a:schemeClr val="tx1">
                    <a:tint val="75000"/>
                  </a:schemeClr>
                </a:solidFill>
              </a:defRPr>
            </a:lvl6pPr>
            <a:lvl7pPr marL="2739790" indent="0">
              <a:buNone/>
              <a:defRPr sz="1400">
                <a:solidFill>
                  <a:schemeClr val="tx1">
                    <a:tint val="75000"/>
                  </a:schemeClr>
                </a:solidFill>
              </a:defRPr>
            </a:lvl7pPr>
            <a:lvl8pPr marL="3196416" indent="0">
              <a:buNone/>
              <a:defRPr sz="1400">
                <a:solidFill>
                  <a:schemeClr val="tx1">
                    <a:tint val="75000"/>
                  </a:schemeClr>
                </a:solidFill>
              </a:defRPr>
            </a:lvl8pPr>
            <a:lvl9pPr marL="3653052"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CA4AD5E-2116-4D98-8E97-BA27C1E10BDC}" type="datetimeFigureOut">
              <a:rPr lang="en-US">
                <a:solidFill>
                  <a:srgbClr val="1F497D">
                    <a:tint val="75000"/>
                  </a:srgbClr>
                </a:solidFill>
              </a:rPr>
              <a:pPr>
                <a:defRPr/>
              </a:pPr>
              <a:t>10/10/2012</a:t>
            </a:fld>
            <a:endParaRPr lang="en-US">
              <a:solidFill>
                <a:srgbClr val="1F497D">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1F497D">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81A12C9C-B7EF-4955-940C-30A58C9DE83A}" type="slidenum">
              <a:rPr lang="en-US">
                <a:solidFill>
                  <a:srgbClr val="1F497D">
                    <a:tint val="75000"/>
                  </a:srgbClr>
                </a:solidFill>
              </a:rPr>
              <a:pPr>
                <a:defRPr/>
              </a:pPr>
              <a:t>‹#›</a:t>
            </a:fld>
            <a:endParaRPr lang="en-US">
              <a:solidFill>
                <a:srgbClr val="1F497D">
                  <a:tint val="75000"/>
                </a:srgbClr>
              </a:solidFill>
            </a:endParaRPr>
          </a:p>
        </p:txBody>
      </p:sp>
    </p:spTree>
    <p:extLst>
      <p:ext uri="{BB962C8B-B14F-4D97-AF65-F5344CB8AC3E}">
        <p14:creationId xmlns:p14="http://schemas.microsoft.com/office/powerpoint/2010/main" val="2259269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3F0CF563-C774-43CD-8D0C-22EB087BAC9C}" type="slidenum">
              <a:rPr lang="en-GB"/>
              <a:pPr>
                <a:defRPr/>
              </a:pPr>
              <a:t>‹#›</a:t>
            </a:fld>
            <a:endParaRPr lang="en-GB"/>
          </a:p>
        </p:txBody>
      </p:sp>
    </p:spTree>
    <p:extLst>
      <p:ext uri="{BB962C8B-B14F-4D97-AF65-F5344CB8AC3E}">
        <p14:creationId xmlns:p14="http://schemas.microsoft.com/office/powerpoint/2010/main" val="1975201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6AEF09F-C3EF-43D0-A07A-ECBC87E2B272}" type="datetimeFigureOut">
              <a:rPr lang="en-US">
                <a:solidFill>
                  <a:srgbClr val="1F497D">
                    <a:tint val="75000"/>
                  </a:srgbClr>
                </a:solidFill>
              </a:rPr>
              <a:pPr>
                <a:defRPr/>
              </a:pPr>
              <a:t>10/10/2012</a:t>
            </a:fld>
            <a:endParaRPr lang="en-US">
              <a:solidFill>
                <a:srgbClr val="1F497D">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1F497D">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56098AD0-3EB4-4AD9-8D62-0E34FFC48A8C}" type="slidenum">
              <a:rPr lang="en-US">
                <a:solidFill>
                  <a:srgbClr val="1F497D">
                    <a:tint val="75000"/>
                  </a:srgbClr>
                </a:solidFill>
              </a:rPr>
              <a:pPr>
                <a:defRPr/>
              </a:pPr>
              <a:t>‹#›</a:t>
            </a:fld>
            <a:endParaRPr lang="en-US">
              <a:solidFill>
                <a:srgbClr val="1F497D">
                  <a:tint val="75000"/>
                </a:srgbClr>
              </a:solidFill>
            </a:endParaRPr>
          </a:p>
        </p:txBody>
      </p:sp>
    </p:spTree>
    <p:extLst>
      <p:ext uri="{BB962C8B-B14F-4D97-AF65-F5344CB8AC3E}">
        <p14:creationId xmlns:p14="http://schemas.microsoft.com/office/powerpoint/2010/main" val="33505306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A067B68-B8A2-4065-963A-C0B694B3176E}" type="datetimeFigureOut">
              <a:rPr lang="en-US">
                <a:solidFill>
                  <a:srgbClr val="1F497D">
                    <a:tint val="75000"/>
                  </a:srgbClr>
                </a:solidFill>
              </a:rPr>
              <a:pPr>
                <a:defRPr/>
              </a:pPr>
              <a:t>10/10/2012</a:t>
            </a:fld>
            <a:endParaRPr lang="en-US">
              <a:solidFill>
                <a:srgbClr val="1F497D">
                  <a:tint val="75000"/>
                </a:srgb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srgbClr val="1F497D">
                  <a:tint val="75000"/>
                </a:srgbClr>
              </a:solidFill>
            </a:endParaRPr>
          </a:p>
        </p:txBody>
      </p:sp>
      <p:sp>
        <p:nvSpPr>
          <p:cNvPr id="9" name="Slide Number Placeholder 5"/>
          <p:cNvSpPr>
            <a:spLocks noGrp="1"/>
          </p:cNvSpPr>
          <p:nvPr>
            <p:ph type="sldNum" sz="quarter" idx="12"/>
          </p:nvPr>
        </p:nvSpPr>
        <p:spPr/>
        <p:txBody>
          <a:bodyPr/>
          <a:lstStyle>
            <a:lvl1pPr>
              <a:defRPr/>
            </a:lvl1pPr>
          </a:lstStyle>
          <a:p>
            <a:pPr>
              <a:defRPr/>
            </a:pPr>
            <a:fld id="{C1729FFF-D215-44B5-BEF1-970455F32B44}" type="slidenum">
              <a:rPr lang="en-US">
                <a:solidFill>
                  <a:srgbClr val="1F497D">
                    <a:tint val="75000"/>
                  </a:srgbClr>
                </a:solidFill>
              </a:rPr>
              <a:pPr>
                <a:defRPr/>
              </a:pPr>
              <a:t>‹#›</a:t>
            </a:fld>
            <a:endParaRPr lang="en-US">
              <a:solidFill>
                <a:srgbClr val="1F497D">
                  <a:tint val="75000"/>
                </a:srgbClr>
              </a:solidFill>
            </a:endParaRPr>
          </a:p>
        </p:txBody>
      </p:sp>
    </p:spTree>
    <p:extLst>
      <p:ext uri="{BB962C8B-B14F-4D97-AF65-F5344CB8AC3E}">
        <p14:creationId xmlns:p14="http://schemas.microsoft.com/office/powerpoint/2010/main" val="18204224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0986FE8-E1C4-4814-86C4-99592F70FE96}" type="datetimeFigureOut">
              <a:rPr lang="en-US">
                <a:solidFill>
                  <a:srgbClr val="1F497D">
                    <a:tint val="75000"/>
                  </a:srgbClr>
                </a:solidFill>
              </a:rPr>
              <a:pPr>
                <a:defRPr/>
              </a:pPr>
              <a:t>10/10/2012</a:t>
            </a:fld>
            <a:endParaRPr lang="en-US">
              <a:solidFill>
                <a:srgbClr val="1F497D">
                  <a:tint val="75000"/>
                </a:srgb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srgbClr val="1F497D">
                  <a:tint val="75000"/>
                </a:srgbClr>
              </a:solidFill>
            </a:endParaRPr>
          </a:p>
        </p:txBody>
      </p:sp>
      <p:sp>
        <p:nvSpPr>
          <p:cNvPr id="5" name="Slide Number Placeholder 5"/>
          <p:cNvSpPr>
            <a:spLocks noGrp="1"/>
          </p:cNvSpPr>
          <p:nvPr>
            <p:ph type="sldNum" sz="quarter" idx="12"/>
          </p:nvPr>
        </p:nvSpPr>
        <p:spPr/>
        <p:txBody>
          <a:bodyPr/>
          <a:lstStyle>
            <a:lvl1pPr>
              <a:defRPr/>
            </a:lvl1pPr>
          </a:lstStyle>
          <a:p>
            <a:pPr>
              <a:defRPr/>
            </a:pPr>
            <a:fld id="{EE884899-25BB-4368-8543-73F873AB5669}" type="slidenum">
              <a:rPr lang="en-US">
                <a:solidFill>
                  <a:srgbClr val="1F497D">
                    <a:tint val="75000"/>
                  </a:srgbClr>
                </a:solidFill>
              </a:rPr>
              <a:pPr>
                <a:defRPr/>
              </a:pPr>
              <a:t>‹#›</a:t>
            </a:fld>
            <a:endParaRPr lang="en-US">
              <a:solidFill>
                <a:srgbClr val="1F497D">
                  <a:tint val="75000"/>
                </a:srgbClr>
              </a:solidFill>
            </a:endParaRPr>
          </a:p>
        </p:txBody>
      </p:sp>
    </p:spTree>
    <p:extLst>
      <p:ext uri="{BB962C8B-B14F-4D97-AF65-F5344CB8AC3E}">
        <p14:creationId xmlns:p14="http://schemas.microsoft.com/office/powerpoint/2010/main" val="8930383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8D93E72-2845-4795-9176-B136F5E7B711}" type="datetimeFigureOut">
              <a:rPr lang="en-US">
                <a:solidFill>
                  <a:srgbClr val="1F497D">
                    <a:tint val="75000"/>
                  </a:srgbClr>
                </a:solidFill>
              </a:rPr>
              <a:pPr>
                <a:defRPr/>
              </a:pPr>
              <a:t>10/10/2012</a:t>
            </a:fld>
            <a:endParaRPr lang="en-US">
              <a:solidFill>
                <a:srgbClr val="1F497D">
                  <a:tint val="75000"/>
                </a:srgb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srgbClr val="1F497D">
                  <a:tint val="75000"/>
                </a:srgbClr>
              </a:solidFill>
            </a:endParaRPr>
          </a:p>
        </p:txBody>
      </p:sp>
      <p:sp>
        <p:nvSpPr>
          <p:cNvPr id="4" name="Slide Number Placeholder 5"/>
          <p:cNvSpPr>
            <a:spLocks noGrp="1"/>
          </p:cNvSpPr>
          <p:nvPr>
            <p:ph type="sldNum" sz="quarter" idx="12"/>
          </p:nvPr>
        </p:nvSpPr>
        <p:spPr/>
        <p:txBody>
          <a:bodyPr/>
          <a:lstStyle>
            <a:lvl1pPr>
              <a:defRPr/>
            </a:lvl1pPr>
          </a:lstStyle>
          <a:p>
            <a:pPr>
              <a:defRPr/>
            </a:pPr>
            <a:fld id="{DC05BFD4-37DD-4CDB-95EA-F96D0FA1DA73}" type="slidenum">
              <a:rPr lang="en-US">
                <a:solidFill>
                  <a:srgbClr val="1F497D">
                    <a:tint val="75000"/>
                  </a:srgbClr>
                </a:solidFill>
              </a:rPr>
              <a:pPr>
                <a:defRPr/>
              </a:pPr>
              <a:t>‹#›</a:t>
            </a:fld>
            <a:endParaRPr lang="en-US">
              <a:solidFill>
                <a:srgbClr val="1F497D">
                  <a:tint val="75000"/>
                </a:srgbClr>
              </a:solidFill>
            </a:endParaRPr>
          </a:p>
        </p:txBody>
      </p:sp>
    </p:spTree>
    <p:extLst>
      <p:ext uri="{BB962C8B-B14F-4D97-AF65-F5344CB8AC3E}">
        <p14:creationId xmlns:p14="http://schemas.microsoft.com/office/powerpoint/2010/main" val="26940186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42D1C3C-7847-4228-BF2C-750AD81ACAE1}" type="datetimeFigureOut">
              <a:rPr lang="en-US">
                <a:solidFill>
                  <a:srgbClr val="1F497D">
                    <a:tint val="75000"/>
                  </a:srgbClr>
                </a:solidFill>
              </a:rPr>
              <a:pPr>
                <a:defRPr/>
              </a:pPr>
              <a:t>10/10/2012</a:t>
            </a:fld>
            <a:endParaRPr lang="en-US">
              <a:solidFill>
                <a:srgbClr val="1F497D">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1F497D">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5B5568CB-A3D3-4EF9-85B8-726A26C3BFA5}" type="slidenum">
              <a:rPr lang="en-US">
                <a:solidFill>
                  <a:srgbClr val="1F497D">
                    <a:tint val="75000"/>
                  </a:srgbClr>
                </a:solidFill>
              </a:rPr>
              <a:pPr>
                <a:defRPr/>
              </a:pPr>
              <a:t>‹#›</a:t>
            </a:fld>
            <a:endParaRPr lang="en-US">
              <a:solidFill>
                <a:srgbClr val="1F497D">
                  <a:tint val="75000"/>
                </a:srgbClr>
              </a:solidFill>
            </a:endParaRPr>
          </a:p>
        </p:txBody>
      </p:sp>
    </p:spTree>
    <p:extLst>
      <p:ext uri="{BB962C8B-B14F-4D97-AF65-F5344CB8AC3E}">
        <p14:creationId xmlns:p14="http://schemas.microsoft.com/office/powerpoint/2010/main" val="38032428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AB1DF9D-C56B-4867-B4F2-5F46D2E2FA2A}" type="datetimeFigureOut">
              <a:rPr lang="en-US">
                <a:solidFill>
                  <a:srgbClr val="1F497D">
                    <a:tint val="75000"/>
                  </a:srgbClr>
                </a:solidFill>
              </a:rPr>
              <a:pPr>
                <a:defRPr/>
              </a:pPr>
              <a:t>10/10/2012</a:t>
            </a:fld>
            <a:endParaRPr lang="en-US">
              <a:solidFill>
                <a:srgbClr val="1F497D">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1F497D">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93306D7B-5BC0-495E-B878-482F8E4F88E7}" type="slidenum">
              <a:rPr lang="en-US">
                <a:solidFill>
                  <a:srgbClr val="1F497D">
                    <a:tint val="75000"/>
                  </a:srgbClr>
                </a:solidFill>
              </a:rPr>
              <a:pPr>
                <a:defRPr/>
              </a:pPr>
              <a:t>‹#›</a:t>
            </a:fld>
            <a:endParaRPr lang="en-US">
              <a:solidFill>
                <a:srgbClr val="1F497D">
                  <a:tint val="75000"/>
                </a:srgbClr>
              </a:solidFill>
            </a:endParaRPr>
          </a:p>
        </p:txBody>
      </p:sp>
    </p:spTree>
    <p:extLst>
      <p:ext uri="{BB962C8B-B14F-4D97-AF65-F5344CB8AC3E}">
        <p14:creationId xmlns:p14="http://schemas.microsoft.com/office/powerpoint/2010/main" val="15905186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A44611A-A010-47DB-B37D-AD0B71230A06}" type="datetimeFigureOut">
              <a:rPr lang="en-US">
                <a:solidFill>
                  <a:srgbClr val="1F497D">
                    <a:tint val="75000"/>
                  </a:srgbClr>
                </a:solidFill>
              </a:rPr>
              <a:pPr>
                <a:defRPr/>
              </a:pPr>
              <a:t>10/10/2012</a:t>
            </a:fld>
            <a:endParaRPr lang="en-US">
              <a:solidFill>
                <a:srgbClr val="1F497D">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1F497D">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FCEA29CC-4745-476E-ABC1-435F61FF217A}" type="slidenum">
              <a:rPr lang="en-US">
                <a:solidFill>
                  <a:srgbClr val="1F497D">
                    <a:tint val="75000"/>
                  </a:srgbClr>
                </a:solidFill>
              </a:rPr>
              <a:pPr>
                <a:defRPr/>
              </a:pPr>
              <a:t>‹#›</a:t>
            </a:fld>
            <a:endParaRPr lang="en-US">
              <a:solidFill>
                <a:srgbClr val="1F497D">
                  <a:tint val="75000"/>
                </a:srgbClr>
              </a:solidFill>
            </a:endParaRPr>
          </a:p>
        </p:txBody>
      </p:sp>
    </p:spTree>
    <p:extLst>
      <p:ext uri="{BB962C8B-B14F-4D97-AF65-F5344CB8AC3E}">
        <p14:creationId xmlns:p14="http://schemas.microsoft.com/office/powerpoint/2010/main" val="28242653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5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49DCF08-D18D-46ED-820C-763E5901E38D}" type="datetimeFigureOut">
              <a:rPr lang="en-US">
                <a:solidFill>
                  <a:srgbClr val="1F497D">
                    <a:tint val="75000"/>
                  </a:srgbClr>
                </a:solidFill>
              </a:rPr>
              <a:pPr>
                <a:defRPr/>
              </a:pPr>
              <a:t>10/10/2012</a:t>
            </a:fld>
            <a:endParaRPr lang="en-US">
              <a:solidFill>
                <a:srgbClr val="1F497D">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1F497D">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01ACAD11-CCCA-45D1-89A4-E6D374719C0D}" type="slidenum">
              <a:rPr lang="en-US">
                <a:solidFill>
                  <a:srgbClr val="1F497D">
                    <a:tint val="75000"/>
                  </a:srgbClr>
                </a:solidFill>
              </a:rPr>
              <a:pPr>
                <a:defRPr/>
              </a:pPr>
              <a:t>‹#›</a:t>
            </a:fld>
            <a:endParaRPr lang="en-US">
              <a:solidFill>
                <a:srgbClr val="1F497D">
                  <a:tint val="75000"/>
                </a:srgbClr>
              </a:solidFill>
            </a:endParaRPr>
          </a:p>
        </p:txBody>
      </p:sp>
    </p:spTree>
    <p:extLst>
      <p:ext uri="{BB962C8B-B14F-4D97-AF65-F5344CB8AC3E}">
        <p14:creationId xmlns:p14="http://schemas.microsoft.com/office/powerpoint/2010/main" val="13025663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GB"/>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57200" y="3938592"/>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Content Placeholder 5"/>
          <p:cNvSpPr>
            <a:spLocks noGrp="1"/>
          </p:cNvSpPr>
          <p:nvPr>
            <p:ph sz="quarter" idx="4"/>
          </p:nvPr>
        </p:nvSpPr>
        <p:spPr>
          <a:xfrm>
            <a:off x="4648200" y="3938592"/>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1F497D">
                  <a:tint val="75000"/>
                </a:srgbClr>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1F497D">
                  <a:tint val="75000"/>
                </a:srgbClr>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27C97A6-907D-4E12-BBF2-09928A017E47}" type="slidenum">
              <a:rPr lang="en-GB">
                <a:solidFill>
                  <a:srgbClr val="1F497D">
                    <a:tint val="75000"/>
                  </a:srgbClr>
                </a:solidFill>
              </a:rPr>
              <a:pPr>
                <a:defRPr/>
              </a:pPr>
              <a:t>‹#›</a:t>
            </a:fld>
            <a:endParaRPr lang="en-GB">
              <a:solidFill>
                <a:srgbClr val="1F497D">
                  <a:tint val="75000"/>
                </a:srgbClr>
              </a:solidFill>
            </a:endParaRPr>
          </a:p>
        </p:txBody>
      </p:sp>
    </p:spTree>
    <p:extLst>
      <p:ext uri="{BB962C8B-B14F-4D97-AF65-F5344CB8AC3E}">
        <p14:creationId xmlns:p14="http://schemas.microsoft.com/office/powerpoint/2010/main" val="20575209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5FE4EE-EC2C-4C47-BCD7-CB344FD35F67}"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343945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A78BDE29-6DDE-47D5-A419-25EA15EADD82}" type="slidenum">
              <a:rPr lang="en-GB"/>
              <a:pPr>
                <a:defRPr/>
              </a:pPr>
              <a:t>‹#›</a:t>
            </a:fld>
            <a:endParaRPr lang="en-GB"/>
          </a:p>
        </p:txBody>
      </p:sp>
    </p:spTree>
    <p:extLst>
      <p:ext uri="{BB962C8B-B14F-4D97-AF65-F5344CB8AC3E}">
        <p14:creationId xmlns:p14="http://schemas.microsoft.com/office/powerpoint/2010/main" val="42860753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8D11D5-E300-4B7F-B61B-9D9AD087AD62}"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1412864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23AE16-422C-42B1-B283-155B245E063A}"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924400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11236EE-12F6-4820-B630-B7C575719F5A}"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0397808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7F3C987-3AC2-4950-AA7E-B10C8F352CA8}"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45393809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81E904E-1AA4-49CC-8064-2F28BF1DFC6B}"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54127925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3B7B649-91F7-4315-BE09-5E3123F15591}"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92401188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F60C7B1-B487-4640-9C1D-5B79F7635716}"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03979363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0218A42-1512-4207-97EE-265C4244D597}"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9451807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E397280-B269-417B-8A34-10DAF661DCCB}"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28264962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50"/>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5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113885-0296-4787-823D-B80EBBA2BBB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075443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A9A6F034-8548-4008-9D91-3724D296BE7C}" type="slidenum">
              <a:rPr lang="en-GB"/>
              <a:pPr>
                <a:defRPr/>
              </a:pPr>
              <a:t>‹#›</a:t>
            </a:fld>
            <a:endParaRPr lang="en-GB"/>
          </a:p>
        </p:txBody>
      </p:sp>
    </p:spTree>
    <p:extLst>
      <p:ext uri="{BB962C8B-B14F-4D97-AF65-F5344CB8AC3E}">
        <p14:creationId xmlns:p14="http://schemas.microsoft.com/office/powerpoint/2010/main" val="263762156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50"/>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38A0200-F0F0-42FA-B564-EE892854501B}"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49666306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GB"/>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57200" y="3938592"/>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Content Placeholder 5"/>
          <p:cNvSpPr>
            <a:spLocks noGrp="1"/>
          </p:cNvSpPr>
          <p:nvPr>
            <p:ph sz="quarter" idx="4"/>
          </p:nvPr>
        </p:nvSpPr>
        <p:spPr>
          <a:xfrm>
            <a:off x="4648200" y="3938592"/>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442A4FA-C6F9-45D5-9653-796373A40BD6}"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95036197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3"/>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48200" y="3938592"/>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4393C993-B63E-40C2-93A8-E5B694F17C37}"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274053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40" y="2129984"/>
            <a:ext cx="7773120" cy="1470394"/>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2321" y="3885528"/>
            <a:ext cx="6400800" cy="1752664"/>
          </a:xfrm>
        </p:spPr>
        <p:txBody>
          <a:bodyPr/>
          <a:lstStyle>
            <a:lvl1pPr marL="0" indent="0" algn="ctr">
              <a:buNone/>
              <a:defRPr/>
            </a:lvl1pPr>
            <a:lvl2pPr marL="414425" indent="0" algn="ctr">
              <a:buNone/>
              <a:defRPr/>
            </a:lvl2pPr>
            <a:lvl3pPr marL="828850" indent="0" algn="ctr">
              <a:buNone/>
              <a:defRPr/>
            </a:lvl3pPr>
            <a:lvl4pPr marL="1243275" indent="0" algn="ctr">
              <a:buNone/>
              <a:defRPr/>
            </a:lvl4pPr>
            <a:lvl5pPr marL="1657700" indent="0" algn="ctr">
              <a:buNone/>
              <a:defRPr/>
            </a:lvl5pPr>
            <a:lvl6pPr marL="2072126" indent="0" algn="ctr">
              <a:buNone/>
              <a:defRPr/>
            </a:lvl6pPr>
            <a:lvl7pPr marL="2486552" indent="0" algn="ctr">
              <a:buNone/>
              <a:defRPr/>
            </a:lvl7pPr>
            <a:lvl8pPr marL="2900977" indent="0" algn="ctr">
              <a:buNone/>
              <a:defRPr/>
            </a:lvl8pPr>
            <a:lvl9pPr marL="3315402" indent="0" algn="ctr">
              <a:buNone/>
              <a:defRPr/>
            </a:lvl9pPr>
          </a:lstStyle>
          <a:p>
            <a:r>
              <a:rPr lang="en-US" smtClean="0"/>
              <a:t>Click to edit Master subtitle style</a:t>
            </a:r>
            <a:endParaRPr lang="en-GB"/>
          </a:p>
        </p:txBody>
      </p:sp>
    </p:spTree>
    <p:extLst>
      <p:ext uri="{BB962C8B-B14F-4D97-AF65-F5344CB8AC3E}">
        <p14:creationId xmlns:p14="http://schemas.microsoft.com/office/powerpoint/2010/main" val="373959409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93973316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880" y="4406870"/>
            <a:ext cx="7771680" cy="1362383"/>
          </a:xfrm>
        </p:spPr>
        <p:txBody>
          <a:bodyPr anchor="t"/>
          <a:lstStyle>
            <a:lvl1pPr algn="l">
              <a:defRPr sz="3600" b="1" cap="all"/>
            </a:lvl1pPr>
          </a:lstStyle>
          <a:p>
            <a:r>
              <a:rPr lang="en-US" smtClean="0"/>
              <a:t>Click to edit Master title style</a:t>
            </a:r>
            <a:endParaRPr lang="en-GB"/>
          </a:p>
        </p:txBody>
      </p:sp>
      <p:sp>
        <p:nvSpPr>
          <p:cNvPr id="3" name="Text Placeholder 2"/>
          <p:cNvSpPr>
            <a:spLocks noGrp="1"/>
          </p:cNvSpPr>
          <p:nvPr>
            <p:ph type="body" idx="1"/>
          </p:nvPr>
        </p:nvSpPr>
        <p:spPr>
          <a:xfrm>
            <a:off x="722880" y="2906225"/>
            <a:ext cx="7771680" cy="1500638"/>
          </a:xfrm>
        </p:spPr>
        <p:txBody>
          <a:bodyPr anchor="b"/>
          <a:lstStyle>
            <a:lvl1pPr marL="0" indent="0">
              <a:buNone/>
              <a:defRPr sz="1800"/>
            </a:lvl1pPr>
            <a:lvl2pPr marL="414425" indent="0">
              <a:buNone/>
              <a:defRPr sz="1600"/>
            </a:lvl2pPr>
            <a:lvl3pPr marL="828850" indent="0">
              <a:buNone/>
              <a:defRPr sz="1500"/>
            </a:lvl3pPr>
            <a:lvl4pPr marL="1243275" indent="0">
              <a:buNone/>
              <a:defRPr sz="1300"/>
            </a:lvl4pPr>
            <a:lvl5pPr marL="1657700" indent="0">
              <a:buNone/>
              <a:defRPr sz="1300"/>
            </a:lvl5pPr>
            <a:lvl6pPr marL="2072126" indent="0">
              <a:buNone/>
              <a:defRPr sz="1300"/>
            </a:lvl6pPr>
            <a:lvl7pPr marL="2486552" indent="0">
              <a:buNone/>
              <a:defRPr sz="1300"/>
            </a:lvl7pPr>
            <a:lvl8pPr marL="2900977" indent="0">
              <a:buNone/>
              <a:defRPr sz="1300"/>
            </a:lvl8pPr>
            <a:lvl9pPr marL="3315402" indent="0">
              <a:buNone/>
              <a:defRPr sz="1300"/>
            </a:lvl9pPr>
          </a:lstStyle>
          <a:p>
            <a:pPr lvl="0"/>
            <a:r>
              <a:rPr lang="en-US" smtClean="0"/>
              <a:t>Click to edit Master text styles</a:t>
            </a:r>
          </a:p>
        </p:txBody>
      </p:sp>
    </p:spTree>
    <p:extLst>
      <p:ext uri="{BB962C8B-B14F-4D97-AF65-F5344CB8AC3E}">
        <p14:creationId xmlns:p14="http://schemas.microsoft.com/office/powerpoint/2010/main" val="112386897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71040" y="1906761"/>
            <a:ext cx="3833280" cy="4319014"/>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2562" y="1906761"/>
            <a:ext cx="3834720" cy="4319014"/>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940838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922" y="275077"/>
            <a:ext cx="8229600" cy="1142039"/>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920" y="1535201"/>
            <a:ext cx="4039200" cy="639427"/>
          </a:xfrm>
        </p:spPr>
        <p:txBody>
          <a:bodyPr anchor="b"/>
          <a:lstStyle>
            <a:lvl1pPr marL="0" indent="0">
              <a:buNone/>
              <a:defRPr sz="2200" b="1"/>
            </a:lvl1pPr>
            <a:lvl2pPr marL="414425" indent="0">
              <a:buNone/>
              <a:defRPr sz="1800" b="1"/>
            </a:lvl2pPr>
            <a:lvl3pPr marL="828850" indent="0">
              <a:buNone/>
              <a:defRPr sz="1600" b="1"/>
            </a:lvl3pPr>
            <a:lvl4pPr marL="1243275" indent="0">
              <a:buNone/>
              <a:defRPr sz="1500" b="1"/>
            </a:lvl4pPr>
            <a:lvl5pPr marL="1657700" indent="0">
              <a:buNone/>
              <a:defRPr sz="1500" b="1"/>
            </a:lvl5pPr>
            <a:lvl6pPr marL="2072126" indent="0">
              <a:buNone/>
              <a:defRPr sz="1500" b="1"/>
            </a:lvl6pPr>
            <a:lvl7pPr marL="2486552" indent="0">
              <a:buNone/>
              <a:defRPr sz="1500" b="1"/>
            </a:lvl7pPr>
            <a:lvl8pPr marL="2900977" indent="0">
              <a:buNone/>
              <a:defRPr sz="1500" b="1"/>
            </a:lvl8pPr>
            <a:lvl9pPr marL="3315402"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457920" y="2174628"/>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442" y="1535201"/>
            <a:ext cx="4042080" cy="639427"/>
          </a:xfrm>
        </p:spPr>
        <p:txBody>
          <a:bodyPr anchor="b"/>
          <a:lstStyle>
            <a:lvl1pPr marL="0" indent="0">
              <a:buNone/>
              <a:defRPr sz="2200" b="1"/>
            </a:lvl1pPr>
            <a:lvl2pPr marL="414425" indent="0">
              <a:buNone/>
              <a:defRPr sz="1800" b="1"/>
            </a:lvl2pPr>
            <a:lvl3pPr marL="828850" indent="0">
              <a:buNone/>
              <a:defRPr sz="1600" b="1"/>
            </a:lvl3pPr>
            <a:lvl4pPr marL="1243275" indent="0">
              <a:buNone/>
              <a:defRPr sz="1500" b="1"/>
            </a:lvl4pPr>
            <a:lvl5pPr marL="1657700" indent="0">
              <a:buNone/>
              <a:defRPr sz="1500" b="1"/>
            </a:lvl5pPr>
            <a:lvl6pPr marL="2072126" indent="0">
              <a:buNone/>
              <a:defRPr sz="1500" b="1"/>
            </a:lvl6pPr>
            <a:lvl7pPr marL="2486552" indent="0">
              <a:buNone/>
              <a:defRPr sz="1500" b="1"/>
            </a:lvl7pPr>
            <a:lvl8pPr marL="2900977" indent="0">
              <a:buNone/>
              <a:defRPr sz="1500" b="1"/>
            </a:lvl8pPr>
            <a:lvl9pPr marL="3315402"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4645442" y="2174628"/>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37298962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192673308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77095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CA0C92DC-5B0B-4294-85B3-B1495A785BBE}" type="slidenum">
              <a:rPr lang="en-GB"/>
              <a:pPr>
                <a:defRPr/>
              </a:pPr>
              <a:t>‹#›</a:t>
            </a:fld>
            <a:endParaRPr lang="en-GB"/>
          </a:p>
        </p:txBody>
      </p:sp>
    </p:spTree>
    <p:extLst>
      <p:ext uri="{BB962C8B-B14F-4D97-AF65-F5344CB8AC3E}">
        <p14:creationId xmlns:p14="http://schemas.microsoft.com/office/powerpoint/2010/main" val="102254019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920" y="273629"/>
            <a:ext cx="3008160" cy="1160762"/>
          </a:xfrm>
        </p:spPr>
        <p:txBody>
          <a:bodyPr anchor="b"/>
          <a:lstStyle>
            <a:lvl1pPr algn="l">
              <a:defRPr sz="1800" b="1"/>
            </a:lvl1pPr>
          </a:lstStyle>
          <a:p>
            <a:r>
              <a:rPr lang="en-US" smtClean="0"/>
              <a:t>Click to edit Master title style</a:t>
            </a:r>
            <a:endParaRPr lang="en-GB"/>
          </a:p>
        </p:txBody>
      </p:sp>
      <p:sp>
        <p:nvSpPr>
          <p:cNvPr id="3" name="Content Placeholder 2"/>
          <p:cNvSpPr>
            <a:spLocks noGrp="1"/>
          </p:cNvSpPr>
          <p:nvPr>
            <p:ph idx="1"/>
          </p:nvPr>
        </p:nvSpPr>
        <p:spPr>
          <a:xfrm>
            <a:off x="3575525" y="273633"/>
            <a:ext cx="5112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920" y="1434398"/>
            <a:ext cx="3008160" cy="4692013"/>
          </a:xfrm>
        </p:spPr>
        <p:txBody>
          <a:bodyPr/>
          <a:lstStyle>
            <a:lvl1pPr marL="0" indent="0">
              <a:buNone/>
              <a:defRPr sz="1300"/>
            </a:lvl1pPr>
            <a:lvl2pPr marL="414425" indent="0">
              <a:buNone/>
              <a:defRPr sz="1100"/>
            </a:lvl2pPr>
            <a:lvl3pPr marL="828850" indent="0">
              <a:buNone/>
              <a:defRPr sz="900"/>
            </a:lvl3pPr>
            <a:lvl4pPr marL="1243275" indent="0">
              <a:buNone/>
              <a:defRPr sz="800"/>
            </a:lvl4pPr>
            <a:lvl5pPr marL="1657700" indent="0">
              <a:buNone/>
              <a:defRPr sz="800"/>
            </a:lvl5pPr>
            <a:lvl6pPr marL="2072126" indent="0">
              <a:buNone/>
              <a:defRPr sz="800"/>
            </a:lvl6pPr>
            <a:lvl7pPr marL="2486552" indent="0">
              <a:buNone/>
              <a:defRPr sz="800"/>
            </a:lvl7pPr>
            <a:lvl8pPr marL="2900977" indent="0">
              <a:buNone/>
              <a:defRPr sz="800"/>
            </a:lvl8pPr>
            <a:lvl9pPr marL="3315402" indent="0">
              <a:buNone/>
              <a:defRPr sz="800"/>
            </a:lvl9pPr>
          </a:lstStyle>
          <a:p>
            <a:pPr lvl="0"/>
            <a:r>
              <a:rPr lang="en-US" smtClean="0"/>
              <a:t>Click to edit Master text styles</a:t>
            </a:r>
          </a:p>
        </p:txBody>
      </p:sp>
    </p:spTree>
    <p:extLst>
      <p:ext uri="{BB962C8B-B14F-4D97-AF65-F5344CB8AC3E}">
        <p14:creationId xmlns:p14="http://schemas.microsoft.com/office/powerpoint/2010/main" val="113996476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05" y="4800026"/>
            <a:ext cx="5486400" cy="567420"/>
          </a:xfrm>
        </p:spPr>
        <p:txBody>
          <a:bodyPr anchor="b"/>
          <a:lstStyle>
            <a:lvl1pPr algn="l">
              <a:defRPr sz="1800" b="1"/>
            </a:lvl1pPr>
          </a:lstStyle>
          <a:p>
            <a:r>
              <a:rPr lang="en-US" smtClean="0"/>
              <a:t>Click to edit Master title style</a:t>
            </a:r>
            <a:endParaRPr lang="en-GB"/>
          </a:p>
        </p:txBody>
      </p:sp>
      <p:sp>
        <p:nvSpPr>
          <p:cNvPr id="3" name="Picture Placeholder 2"/>
          <p:cNvSpPr>
            <a:spLocks noGrp="1"/>
          </p:cNvSpPr>
          <p:nvPr>
            <p:ph type="pic" idx="1"/>
          </p:nvPr>
        </p:nvSpPr>
        <p:spPr>
          <a:xfrm>
            <a:off x="1792805" y="612065"/>
            <a:ext cx="5486400" cy="4115952"/>
          </a:xfrm>
        </p:spPr>
        <p:txBody>
          <a:bodyPr/>
          <a:lstStyle>
            <a:lvl1pPr marL="0" indent="0">
              <a:buNone/>
              <a:defRPr sz="2900"/>
            </a:lvl1pPr>
            <a:lvl2pPr marL="414425" indent="0">
              <a:buNone/>
              <a:defRPr sz="2500"/>
            </a:lvl2pPr>
            <a:lvl3pPr marL="828850" indent="0">
              <a:buNone/>
              <a:defRPr sz="2200"/>
            </a:lvl3pPr>
            <a:lvl4pPr marL="1243275" indent="0">
              <a:buNone/>
              <a:defRPr sz="1800"/>
            </a:lvl4pPr>
            <a:lvl5pPr marL="1657700" indent="0">
              <a:buNone/>
              <a:defRPr sz="1800"/>
            </a:lvl5pPr>
            <a:lvl6pPr marL="2072126" indent="0">
              <a:buNone/>
              <a:defRPr sz="1800"/>
            </a:lvl6pPr>
            <a:lvl7pPr marL="2486552" indent="0">
              <a:buNone/>
              <a:defRPr sz="1800"/>
            </a:lvl7pPr>
            <a:lvl8pPr marL="2900977" indent="0">
              <a:buNone/>
              <a:defRPr sz="1800"/>
            </a:lvl8pPr>
            <a:lvl9pPr marL="3315402" indent="0">
              <a:buNone/>
              <a:defRPr sz="1800"/>
            </a:lvl9pPr>
          </a:lstStyle>
          <a:p>
            <a:endParaRPr lang="en-GB"/>
          </a:p>
        </p:txBody>
      </p:sp>
      <p:sp>
        <p:nvSpPr>
          <p:cNvPr id="4" name="Text Placeholder 3"/>
          <p:cNvSpPr>
            <a:spLocks noGrp="1"/>
          </p:cNvSpPr>
          <p:nvPr>
            <p:ph type="body" sz="half" idx="2"/>
          </p:nvPr>
        </p:nvSpPr>
        <p:spPr>
          <a:xfrm>
            <a:off x="1792805" y="5367444"/>
            <a:ext cx="5486400" cy="805044"/>
          </a:xfrm>
        </p:spPr>
        <p:txBody>
          <a:bodyPr/>
          <a:lstStyle>
            <a:lvl1pPr marL="0" indent="0">
              <a:buNone/>
              <a:defRPr sz="1300"/>
            </a:lvl1pPr>
            <a:lvl2pPr marL="414425" indent="0">
              <a:buNone/>
              <a:defRPr sz="1100"/>
            </a:lvl2pPr>
            <a:lvl3pPr marL="828850" indent="0">
              <a:buNone/>
              <a:defRPr sz="900"/>
            </a:lvl3pPr>
            <a:lvl4pPr marL="1243275" indent="0">
              <a:buNone/>
              <a:defRPr sz="800"/>
            </a:lvl4pPr>
            <a:lvl5pPr marL="1657700" indent="0">
              <a:buNone/>
              <a:defRPr sz="800"/>
            </a:lvl5pPr>
            <a:lvl6pPr marL="2072126" indent="0">
              <a:buNone/>
              <a:defRPr sz="800"/>
            </a:lvl6pPr>
            <a:lvl7pPr marL="2486552" indent="0">
              <a:buNone/>
              <a:defRPr sz="800"/>
            </a:lvl7pPr>
            <a:lvl8pPr marL="2900977" indent="0">
              <a:buNone/>
              <a:defRPr sz="800"/>
            </a:lvl8pPr>
            <a:lvl9pPr marL="3315402" indent="0">
              <a:buNone/>
              <a:defRPr sz="800"/>
            </a:lvl9pPr>
          </a:lstStyle>
          <a:p>
            <a:pPr lvl="0"/>
            <a:r>
              <a:rPr lang="en-US" smtClean="0"/>
              <a:t>Click to edit Master text styles</a:t>
            </a:r>
          </a:p>
        </p:txBody>
      </p:sp>
    </p:spTree>
    <p:extLst>
      <p:ext uri="{BB962C8B-B14F-4D97-AF65-F5344CB8AC3E}">
        <p14:creationId xmlns:p14="http://schemas.microsoft.com/office/powerpoint/2010/main" val="33591924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87640663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26082" y="568860"/>
            <a:ext cx="1951200" cy="5656914"/>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71040" y="568860"/>
            <a:ext cx="5716800" cy="565691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0627525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40" y="2129984"/>
            <a:ext cx="7773120" cy="1470394"/>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2321" y="3885528"/>
            <a:ext cx="6400800" cy="1752664"/>
          </a:xfrm>
        </p:spPr>
        <p:txBody>
          <a:bodyPr/>
          <a:lstStyle>
            <a:lvl1pPr marL="0" indent="0" algn="ctr">
              <a:buNone/>
              <a:defRPr/>
            </a:lvl1pPr>
            <a:lvl2pPr marL="414726" indent="0" algn="ctr">
              <a:buNone/>
              <a:defRPr/>
            </a:lvl2pPr>
            <a:lvl3pPr marL="829452" indent="0" algn="ctr">
              <a:buNone/>
              <a:defRPr/>
            </a:lvl3pPr>
            <a:lvl4pPr marL="1244178" indent="0" algn="ctr">
              <a:buNone/>
              <a:defRPr/>
            </a:lvl4pPr>
            <a:lvl5pPr marL="1658904" indent="0" algn="ctr">
              <a:buNone/>
              <a:defRPr/>
            </a:lvl5pPr>
            <a:lvl6pPr marL="2073631" indent="0" algn="ctr">
              <a:buNone/>
              <a:defRPr/>
            </a:lvl6pPr>
            <a:lvl7pPr marL="2488357" indent="0" algn="ctr">
              <a:buNone/>
              <a:defRPr/>
            </a:lvl7pPr>
            <a:lvl8pPr marL="2903083" indent="0" algn="ctr">
              <a:buNone/>
              <a:defRPr/>
            </a:lvl8pPr>
            <a:lvl9pPr marL="3317809" indent="0" algn="ctr">
              <a:buNone/>
              <a:defRPr/>
            </a:lvl9pPr>
          </a:lstStyle>
          <a:p>
            <a:r>
              <a:rPr lang="en-US" smtClean="0"/>
              <a:t>Click to edit Master subtitle style</a:t>
            </a:r>
            <a:endParaRPr lang="en-GB"/>
          </a:p>
        </p:txBody>
      </p:sp>
    </p:spTree>
    <p:extLst>
      <p:ext uri="{BB962C8B-B14F-4D97-AF65-F5344CB8AC3E}">
        <p14:creationId xmlns:p14="http://schemas.microsoft.com/office/powerpoint/2010/main" val="27568456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68010064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880" y="4406863"/>
            <a:ext cx="7771680" cy="1362383"/>
          </a:xfrm>
        </p:spPr>
        <p:txBody>
          <a:bodyPr anchor="t"/>
          <a:lstStyle>
            <a:lvl1pPr algn="l">
              <a:defRPr sz="3600" b="1" cap="all"/>
            </a:lvl1pPr>
          </a:lstStyle>
          <a:p>
            <a:r>
              <a:rPr lang="en-US" smtClean="0"/>
              <a:t>Click to edit Master title style</a:t>
            </a:r>
            <a:endParaRPr lang="en-GB"/>
          </a:p>
        </p:txBody>
      </p:sp>
      <p:sp>
        <p:nvSpPr>
          <p:cNvPr id="3" name="Text Placeholder 2"/>
          <p:cNvSpPr>
            <a:spLocks noGrp="1"/>
          </p:cNvSpPr>
          <p:nvPr>
            <p:ph type="body" idx="1"/>
          </p:nvPr>
        </p:nvSpPr>
        <p:spPr>
          <a:xfrm>
            <a:off x="722880" y="2906225"/>
            <a:ext cx="7771680" cy="1500638"/>
          </a:xfrm>
        </p:spPr>
        <p:txBody>
          <a:bodyPr anchor="b"/>
          <a:lstStyle>
            <a:lvl1pPr marL="0" indent="0">
              <a:buNone/>
              <a:defRPr sz="1800"/>
            </a:lvl1pPr>
            <a:lvl2pPr marL="414726" indent="0">
              <a:buNone/>
              <a:defRPr sz="1600"/>
            </a:lvl2pPr>
            <a:lvl3pPr marL="829452" indent="0">
              <a:buNone/>
              <a:defRPr sz="1500"/>
            </a:lvl3pPr>
            <a:lvl4pPr marL="1244178" indent="0">
              <a:buNone/>
              <a:defRPr sz="1300"/>
            </a:lvl4pPr>
            <a:lvl5pPr marL="1658904" indent="0">
              <a:buNone/>
              <a:defRPr sz="1300"/>
            </a:lvl5pPr>
            <a:lvl6pPr marL="2073631" indent="0">
              <a:buNone/>
              <a:defRPr sz="1300"/>
            </a:lvl6pPr>
            <a:lvl7pPr marL="2488357" indent="0">
              <a:buNone/>
              <a:defRPr sz="1300"/>
            </a:lvl7pPr>
            <a:lvl8pPr marL="2903083" indent="0">
              <a:buNone/>
              <a:defRPr sz="1300"/>
            </a:lvl8pPr>
            <a:lvl9pPr marL="3317809" indent="0">
              <a:buNone/>
              <a:defRPr sz="1300"/>
            </a:lvl9pPr>
          </a:lstStyle>
          <a:p>
            <a:pPr lvl="0"/>
            <a:r>
              <a:rPr lang="en-US" smtClean="0"/>
              <a:t>Click to edit Master text styles</a:t>
            </a:r>
          </a:p>
        </p:txBody>
      </p:sp>
    </p:spTree>
    <p:extLst>
      <p:ext uri="{BB962C8B-B14F-4D97-AF65-F5344CB8AC3E}">
        <p14:creationId xmlns:p14="http://schemas.microsoft.com/office/powerpoint/2010/main" val="273928534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71040" y="1906761"/>
            <a:ext cx="3833280" cy="4319014"/>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2561" y="1906761"/>
            <a:ext cx="3834720" cy="4319014"/>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68578634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921" y="275070"/>
            <a:ext cx="8229600" cy="1142039"/>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920" y="1535201"/>
            <a:ext cx="4039200" cy="639427"/>
          </a:xfrm>
        </p:spPr>
        <p:txBody>
          <a:bodyPr anchor="b"/>
          <a:lstStyle>
            <a:lvl1pPr marL="0" indent="0">
              <a:buNone/>
              <a:defRPr sz="2200" b="1"/>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457920" y="2174628"/>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441" y="1535201"/>
            <a:ext cx="4042080" cy="639427"/>
          </a:xfrm>
        </p:spPr>
        <p:txBody>
          <a:bodyPr anchor="b"/>
          <a:lstStyle>
            <a:lvl1pPr marL="0" indent="0">
              <a:buNone/>
              <a:defRPr sz="2200" b="1"/>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4645441" y="2174628"/>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68791668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21937015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B56676DC-DC70-4017-98AE-B5877ED7ABCA}" type="slidenum">
              <a:rPr lang="en-GB"/>
              <a:pPr>
                <a:defRPr/>
              </a:pPr>
              <a:t>‹#›</a:t>
            </a:fld>
            <a:endParaRPr lang="en-GB"/>
          </a:p>
        </p:txBody>
      </p:sp>
    </p:spTree>
    <p:extLst>
      <p:ext uri="{BB962C8B-B14F-4D97-AF65-F5344CB8AC3E}">
        <p14:creationId xmlns:p14="http://schemas.microsoft.com/office/powerpoint/2010/main" val="130841830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791804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920" y="273629"/>
            <a:ext cx="3008160" cy="1160762"/>
          </a:xfrm>
        </p:spPr>
        <p:txBody>
          <a:bodyPr anchor="b"/>
          <a:lstStyle>
            <a:lvl1pPr algn="l">
              <a:defRPr sz="1800" b="1"/>
            </a:lvl1pPr>
          </a:lstStyle>
          <a:p>
            <a:r>
              <a:rPr lang="en-US" smtClean="0"/>
              <a:t>Click to edit Master title style</a:t>
            </a:r>
            <a:endParaRPr lang="en-GB"/>
          </a:p>
        </p:txBody>
      </p:sp>
      <p:sp>
        <p:nvSpPr>
          <p:cNvPr id="3" name="Content Placeholder 2"/>
          <p:cNvSpPr>
            <a:spLocks noGrp="1"/>
          </p:cNvSpPr>
          <p:nvPr>
            <p:ph idx="1"/>
          </p:nvPr>
        </p:nvSpPr>
        <p:spPr>
          <a:xfrm>
            <a:off x="3575521" y="273629"/>
            <a:ext cx="5112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920" y="1434391"/>
            <a:ext cx="3008160" cy="4692013"/>
          </a:xfrm>
        </p:spPr>
        <p:txBody>
          <a:bodyPr/>
          <a:lstStyle>
            <a:lvl1pPr marL="0" indent="0">
              <a:buNone/>
              <a:defRPr sz="1300"/>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en-US" smtClean="0"/>
              <a:t>Click to edit Master text styles</a:t>
            </a:r>
          </a:p>
        </p:txBody>
      </p:sp>
    </p:spTree>
    <p:extLst>
      <p:ext uri="{BB962C8B-B14F-4D97-AF65-F5344CB8AC3E}">
        <p14:creationId xmlns:p14="http://schemas.microsoft.com/office/powerpoint/2010/main" val="154372054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01" y="4800025"/>
            <a:ext cx="5486400" cy="567420"/>
          </a:xfrm>
        </p:spPr>
        <p:txBody>
          <a:bodyPr anchor="b"/>
          <a:lstStyle>
            <a:lvl1pPr algn="l">
              <a:defRPr sz="1800" b="1"/>
            </a:lvl1pPr>
          </a:lstStyle>
          <a:p>
            <a:r>
              <a:rPr lang="en-US" smtClean="0"/>
              <a:t>Click to edit Master title style</a:t>
            </a:r>
            <a:endParaRPr lang="en-GB"/>
          </a:p>
        </p:txBody>
      </p:sp>
      <p:sp>
        <p:nvSpPr>
          <p:cNvPr id="3" name="Picture Placeholder 2"/>
          <p:cNvSpPr>
            <a:spLocks noGrp="1"/>
          </p:cNvSpPr>
          <p:nvPr>
            <p:ph type="pic" idx="1"/>
          </p:nvPr>
        </p:nvSpPr>
        <p:spPr>
          <a:xfrm>
            <a:off x="1792801" y="612065"/>
            <a:ext cx="5486400" cy="4115952"/>
          </a:xfrm>
        </p:spPr>
        <p:txBody>
          <a:bodyPr/>
          <a:lstStyle>
            <a:lvl1pPr marL="0" indent="0">
              <a:buNone/>
              <a:defRPr sz="2900"/>
            </a:lvl1pPr>
            <a:lvl2pPr marL="414726" indent="0">
              <a:buNone/>
              <a:defRPr sz="2500"/>
            </a:lvl2pPr>
            <a:lvl3pPr marL="829452" indent="0">
              <a:buNone/>
              <a:defRPr sz="2200"/>
            </a:lvl3pPr>
            <a:lvl4pPr marL="1244178" indent="0">
              <a:buNone/>
              <a:defRPr sz="1800"/>
            </a:lvl4pPr>
            <a:lvl5pPr marL="1658904" indent="0">
              <a:buNone/>
              <a:defRPr sz="1800"/>
            </a:lvl5pPr>
            <a:lvl6pPr marL="2073631" indent="0">
              <a:buNone/>
              <a:defRPr sz="1800"/>
            </a:lvl6pPr>
            <a:lvl7pPr marL="2488357" indent="0">
              <a:buNone/>
              <a:defRPr sz="1800"/>
            </a:lvl7pPr>
            <a:lvl8pPr marL="2903083" indent="0">
              <a:buNone/>
              <a:defRPr sz="1800"/>
            </a:lvl8pPr>
            <a:lvl9pPr marL="3317809" indent="0">
              <a:buNone/>
              <a:defRPr sz="1800"/>
            </a:lvl9pPr>
          </a:lstStyle>
          <a:p>
            <a:endParaRPr lang="en-GB"/>
          </a:p>
        </p:txBody>
      </p:sp>
      <p:sp>
        <p:nvSpPr>
          <p:cNvPr id="4" name="Text Placeholder 3"/>
          <p:cNvSpPr>
            <a:spLocks noGrp="1"/>
          </p:cNvSpPr>
          <p:nvPr>
            <p:ph type="body" sz="half" idx="2"/>
          </p:nvPr>
        </p:nvSpPr>
        <p:spPr>
          <a:xfrm>
            <a:off x="1792801" y="5367444"/>
            <a:ext cx="5486400" cy="805044"/>
          </a:xfrm>
        </p:spPr>
        <p:txBody>
          <a:bodyPr/>
          <a:lstStyle>
            <a:lvl1pPr marL="0" indent="0">
              <a:buNone/>
              <a:defRPr sz="1300"/>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en-US" smtClean="0"/>
              <a:t>Click to edit Master text styles</a:t>
            </a:r>
          </a:p>
        </p:txBody>
      </p:sp>
    </p:spTree>
    <p:extLst>
      <p:ext uri="{BB962C8B-B14F-4D97-AF65-F5344CB8AC3E}">
        <p14:creationId xmlns:p14="http://schemas.microsoft.com/office/powerpoint/2010/main" val="273494542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58455934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26081" y="568860"/>
            <a:ext cx="1951200" cy="5656914"/>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71040" y="568860"/>
            <a:ext cx="5716800" cy="565691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45706604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B15C856-2456-4805-8DE4-6CE6A26F8241}"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91231627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9BC1E5-7660-4B38-8D02-B533C4182F46}"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3145293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7C5075-30FB-439A-AC34-5D55FD7987A2}"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84030520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B9086B-6A84-4F0D-B471-FCD7C10F3224}"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87275822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425AF51-7DC4-4EC2-8991-9C2620E38BE2}"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0823829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theme" Target="../theme/theme10.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theme" Target="../theme/theme6.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8.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5" Type="http://schemas.openxmlformats.org/officeDocument/2006/relationships/theme" Target="../theme/theme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20" tIns="45663" rIns="91320" bIns="45663"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457200" y="160020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20" tIns="45663" rIns="91320" bIns="45663"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20" tIns="45663" rIns="91320" bIns="45663" numCol="1" anchor="t" anchorCtr="0" compatLnSpc="1">
            <a:prstTxWarp prst="textNoShape">
              <a:avLst/>
            </a:prstTxWarp>
          </a:bodyPr>
          <a:lstStyle>
            <a:lvl1pPr>
              <a:defRPr sz="1400">
                <a:latin typeface="+mn-lt"/>
              </a:defRPr>
            </a:lvl1pPr>
          </a:lstStyle>
          <a:p>
            <a:pPr>
              <a:defRPr/>
            </a:pPr>
            <a:endParaRPr lang="en-GB"/>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320" tIns="45663" rIns="91320" bIns="45663" numCol="1" anchor="t" anchorCtr="0" compatLnSpc="1">
            <a:prstTxWarp prst="textNoShape">
              <a:avLst/>
            </a:prstTxWarp>
          </a:bodyPr>
          <a:lstStyle>
            <a:lvl1pPr algn="ctr">
              <a:defRPr sz="1400">
                <a:latin typeface="+mn-lt"/>
              </a:defRPr>
            </a:lvl1pPr>
          </a:lstStyle>
          <a:p>
            <a:pPr>
              <a:defRPr/>
            </a:pPr>
            <a:endParaRPr lang="en-GB"/>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20" tIns="45663" rIns="91320" bIns="45663" numCol="1" anchor="t" anchorCtr="0" compatLnSpc="1">
            <a:prstTxWarp prst="textNoShape">
              <a:avLst/>
            </a:prstTxWarp>
          </a:bodyPr>
          <a:lstStyle>
            <a:lvl1pPr algn="r">
              <a:defRPr sz="1400">
                <a:latin typeface="+mn-lt"/>
              </a:defRPr>
            </a:lvl1pPr>
          </a:lstStyle>
          <a:p>
            <a:pPr>
              <a:defRPr/>
            </a:pPr>
            <a:fld id="{12C6E898-B055-424D-B668-77670058DB75}"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6631" algn="ctr" rtl="0" fontAlgn="base">
        <a:spcBef>
          <a:spcPct val="0"/>
        </a:spcBef>
        <a:spcAft>
          <a:spcPct val="0"/>
        </a:spcAft>
        <a:defRPr sz="4400">
          <a:solidFill>
            <a:schemeClr val="tx2"/>
          </a:solidFill>
          <a:latin typeface="Arial" charset="0"/>
        </a:defRPr>
      </a:lvl6pPr>
      <a:lvl7pPr marL="913264" algn="ctr" rtl="0" fontAlgn="base">
        <a:spcBef>
          <a:spcPct val="0"/>
        </a:spcBef>
        <a:spcAft>
          <a:spcPct val="0"/>
        </a:spcAft>
        <a:defRPr sz="4400">
          <a:solidFill>
            <a:schemeClr val="tx2"/>
          </a:solidFill>
          <a:latin typeface="Arial" charset="0"/>
        </a:defRPr>
      </a:lvl7pPr>
      <a:lvl8pPr marL="1369896" algn="ctr" rtl="0" fontAlgn="base">
        <a:spcBef>
          <a:spcPct val="0"/>
        </a:spcBef>
        <a:spcAft>
          <a:spcPct val="0"/>
        </a:spcAft>
        <a:defRPr sz="4400">
          <a:solidFill>
            <a:schemeClr val="tx2"/>
          </a:solidFill>
          <a:latin typeface="Arial" charset="0"/>
        </a:defRPr>
      </a:lvl8pPr>
      <a:lvl9pPr marL="1826526" algn="ctr" rtl="0" fontAlgn="base">
        <a:spcBef>
          <a:spcPct val="0"/>
        </a:spcBef>
        <a:spcAft>
          <a:spcPct val="0"/>
        </a:spcAft>
        <a:defRPr sz="4400">
          <a:solidFill>
            <a:schemeClr val="tx2"/>
          </a:solidFill>
          <a:latin typeface="Arial" charset="0"/>
        </a:defRPr>
      </a:lvl9pPr>
    </p:titleStyle>
    <p:bodyStyle>
      <a:lvl1pPr marL="342474" indent="-342474" algn="l" rtl="0" eaLnBrk="0" fontAlgn="base" hangingPunct="0">
        <a:spcBef>
          <a:spcPct val="20000"/>
        </a:spcBef>
        <a:spcAft>
          <a:spcPct val="0"/>
        </a:spcAft>
        <a:buChar char="•"/>
        <a:defRPr sz="3200">
          <a:solidFill>
            <a:schemeClr val="tx1"/>
          </a:solidFill>
          <a:latin typeface="+mn-lt"/>
          <a:ea typeface="+mn-ea"/>
          <a:cs typeface="+mn-cs"/>
        </a:defRPr>
      </a:lvl1pPr>
      <a:lvl2pPr marL="742026" indent="-285395" algn="l" rtl="0" eaLnBrk="0" fontAlgn="base" hangingPunct="0">
        <a:spcBef>
          <a:spcPct val="20000"/>
        </a:spcBef>
        <a:spcAft>
          <a:spcPct val="0"/>
        </a:spcAft>
        <a:buChar char="–"/>
        <a:defRPr sz="2800">
          <a:solidFill>
            <a:schemeClr val="tx1"/>
          </a:solidFill>
          <a:latin typeface="+mn-lt"/>
        </a:defRPr>
      </a:lvl2pPr>
      <a:lvl3pPr marL="1141581" indent="-228316" algn="l" rtl="0" eaLnBrk="0" fontAlgn="base" hangingPunct="0">
        <a:spcBef>
          <a:spcPct val="20000"/>
        </a:spcBef>
        <a:spcAft>
          <a:spcPct val="0"/>
        </a:spcAft>
        <a:buChar char="•"/>
        <a:defRPr sz="2400">
          <a:solidFill>
            <a:schemeClr val="tx1"/>
          </a:solidFill>
          <a:latin typeface="+mn-lt"/>
        </a:defRPr>
      </a:lvl3pPr>
      <a:lvl4pPr marL="1598210" indent="-228316" algn="l" rtl="0" eaLnBrk="0" fontAlgn="base" hangingPunct="0">
        <a:spcBef>
          <a:spcPct val="20000"/>
        </a:spcBef>
        <a:spcAft>
          <a:spcPct val="0"/>
        </a:spcAft>
        <a:buChar char="–"/>
        <a:defRPr sz="2000">
          <a:solidFill>
            <a:schemeClr val="tx1"/>
          </a:solidFill>
          <a:latin typeface="+mn-lt"/>
        </a:defRPr>
      </a:lvl4pPr>
      <a:lvl5pPr marL="2054843" indent="-228316" algn="l" rtl="0" eaLnBrk="0" fontAlgn="base" hangingPunct="0">
        <a:spcBef>
          <a:spcPct val="20000"/>
        </a:spcBef>
        <a:spcAft>
          <a:spcPct val="0"/>
        </a:spcAft>
        <a:buChar char="»"/>
        <a:defRPr sz="2000">
          <a:solidFill>
            <a:schemeClr val="tx1"/>
          </a:solidFill>
          <a:latin typeface="+mn-lt"/>
        </a:defRPr>
      </a:lvl5pPr>
      <a:lvl6pPr marL="2511474" indent="-228316" algn="l" rtl="0" fontAlgn="base">
        <a:spcBef>
          <a:spcPct val="20000"/>
        </a:spcBef>
        <a:spcAft>
          <a:spcPct val="0"/>
        </a:spcAft>
        <a:buChar char="»"/>
        <a:defRPr sz="2000">
          <a:solidFill>
            <a:schemeClr val="tx1"/>
          </a:solidFill>
          <a:latin typeface="+mn-lt"/>
        </a:defRPr>
      </a:lvl6pPr>
      <a:lvl7pPr marL="2968106" indent="-228316" algn="l" rtl="0" fontAlgn="base">
        <a:spcBef>
          <a:spcPct val="20000"/>
        </a:spcBef>
        <a:spcAft>
          <a:spcPct val="0"/>
        </a:spcAft>
        <a:buChar char="»"/>
        <a:defRPr sz="2000">
          <a:solidFill>
            <a:schemeClr val="tx1"/>
          </a:solidFill>
          <a:latin typeface="+mn-lt"/>
        </a:defRPr>
      </a:lvl7pPr>
      <a:lvl8pPr marL="3424738" indent="-228316" algn="l" rtl="0" fontAlgn="base">
        <a:spcBef>
          <a:spcPct val="20000"/>
        </a:spcBef>
        <a:spcAft>
          <a:spcPct val="0"/>
        </a:spcAft>
        <a:buChar char="»"/>
        <a:defRPr sz="2000">
          <a:solidFill>
            <a:schemeClr val="tx1"/>
          </a:solidFill>
          <a:latin typeface="+mn-lt"/>
        </a:defRPr>
      </a:lvl8pPr>
      <a:lvl9pPr marL="3881368" indent="-228316" algn="l" rtl="0" fontAlgn="base">
        <a:spcBef>
          <a:spcPct val="20000"/>
        </a:spcBef>
        <a:spcAft>
          <a:spcPct val="0"/>
        </a:spcAft>
        <a:buChar char="»"/>
        <a:defRPr sz="2000">
          <a:solidFill>
            <a:schemeClr val="tx1"/>
          </a:solidFill>
          <a:latin typeface="+mn-lt"/>
        </a:defRPr>
      </a:lvl9pPr>
    </p:bodyStyle>
    <p:otherStyle>
      <a:defPPr>
        <a:defRPr lang="en-US"/>
      </a:defPPr>
      <a:lvl1pPr marL="0" algn="l" defTabSz="913264" rtl="0" eaLnBrk="1" latinLnBrk="0" hangingPunct="1">
        <a:defRPr sz="1800" kern="1200">
          <a:solidFill>
            <a:schemeClr val="tx1"/>
          </a:solidFill>
          <a:latin typeface="+mn-lt"/>
          <a:ea typeface="+mn-ea"/>
          <a:cs typeface="+mn-cs"/>
        </a:defRPr>
      </a:lvl1pPr>
      <a:lvl2pPr marL="456631" algn="l" defTabSz="913264" rtl="0" eaLnBrk="1" latinLnBrk="0" hangingPunct="1">
        <a:defRPr sz="1800" kern="1200">
          <a:solidFill>
            <a:schemeClr val="tx1"/>
          </a:solidFill>
          <a:latin typeface="+mn-lt"/>
          <a:ea typeface="+mn-ea"/>
          <a:cs typeface="+mn-cs"/>
        </a:defRPr>
      </a:lvl2pPr>
      <a:lvl3pPr marL="913264" algn="l" defTabSz="913264" rtl="0" eaLnBrk="1" latinLnBrk="0" hangingPunct="1">
        <a:defRPr sz="1800" kern="1200">
          <a:solidFill>
            <a:schemeClr val="tx1"/>
          </a:solidFill>
          <a:latin typeface="+mn-lt"/>
          <a:ea typeface="+mn-ea"/>
          <a:cs typeface="+mn-cs"/>
        </a:defRPr>
      </a:lvl3pPr>
      <a:lvl4pPr marL="1369896" algn="l" defTabSz="913264" rtl="0" eaLnBrk="1" latinLnBrk="0" hangingPunct="1">
        <a:defRPr sz="1800" kern="1200">
          <a:solidFill>
            <a:schemeClr val="tx1"/>
          </a:solidFill>
          <a:latin typeface="+mn-lt"/>
          <a:ea typeface="+mn-ea"/>
          <a:cs typeface="+mn-cs"/>
        </a:defRPr>
      </a:lvl4pPr>
      <a:lvl5pPr marL="1826526" algn="l" defTabSz="913264" rtl="0" eaLnBrk="1" latinLnBrk="0" hangingPunct="1">
        <a:defRPr sz="1800" kern="1200">
          <a:solidFill>
            <a:schemeClr val="tx1"/>
          </a:solidFill>
          <a:latin typeface="+mn-lt"/>
          <a:ea typeface="+mn-ea"/>
          <a:cs typeface="+mn-cs"/>
        </a:defRPr>
      </a:lvl5pPr>
      <a:lvl6pPr marL="2283159" algn="l" defTabSz="913264" rtl="0" eaLnBrk="1" latinLnBrk="0" hangingPunct="1">
        <a:defRPr sz="1800" kern="1200">
          <a:solidFill>
            <a:schemeClr val="tx1"/>
          </a:solidFill>
          <a:latin typeface="+mn-lt"/>
          <a:ea typeface="+mn-ea"/>
          <a:cs typeface="+mn-cs"/>
        </a:defRPr>
      </a:lvl6pPr>
      <a:lvl7pPr marL="2739790" algn="l" defTabSz="913264" rtl="0" eaLnBrk="1" latinLnBrk="0" hangingPunct="1">
        <a:defRPr sz="1800" kern="1200">
          <a:solidFill>
            <a:schemeClr val="tx1"/>
          </a:solidFill>
          <a:latin typeface="+mn-lt"/>
          <a:ea typeface="+mn-ea"/>
          <a:cs typeface="+mn-cs"/>
        </a:defRPr>
      </a:lvl7pPr>
      <a:lvl8pPr marL="3196416" algn="l" defTabSz="913264" rtl="0" eaLnBrk="1" latinLnBrk="0" hangingPunct="1">
        <a:defRPr sz="1800" kern="1200">
          <a:solidFill>
            <a:schemeClr val="tx1"/>
          </a:solidFill>
          <a:latin typeface="+mn-lt"/>
          <a:ea typeface="+mn-ea"/>
          <a:cs typeface="+mn-cs"/>
        </a:defRPr>
      </a:lvl8pPr>
      <a:lvl9pPr marL="3653052" algn="l" defTabSz="913264"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4FADFF3A-9488-4322-8092-6FCD4343439A}" type="datetimeFigureOut">
              <a:rPr lang="en-US">
                <a:solidFill>
                  <a:srgbClr val="1F497D">
                    <a:tint val="75000"/>
                  </a:srgbClr>
                </a:solidFill>
              </a:rPr>
              <a:pPr>
                <a:defRPr/>
              </a:pPr>
              <a:t>10/10/2012</a:t>
            </a:fld>
            <a:endParaRPr lang="en-US">
              <a:solidFill>
                <a:srgbClr val="1F497D">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srgbClr val="1F497D">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FA398683-FCB4-40CD-9499-97877FB93712}" type="slidenum">
              <a:rPr lang="en-US">
                <a:solidFill>
                  <a:srgbClr val="1F497D">
                    <a:tint val="75000"/>
                  </a:srgbClr>
                </a:solidFill>
              </a:rPr>
              <a:pPr>
                <a:defRPr/>
              </a:pPr>
              <a:t>‹#›</a:t>
            </a:fld>
            <a:endParaRPr lang="en-US">
              <a:solidFill>
                <a:srgbClr val="1F497D">
                  <a:tint val="75000"/>
                </a:srgbClr>
              </a:solidFill>
            </a:endParaRPr>
          </a:p>
        </p:txBody>
      </p:sp>
    </p:spTree>
    <p:extLst>
      <p:ext uri="{BB962C8B-B14F-4D97-AF65-F5344CB8AC3E}">
        <p14:creationId xmlns:p14="http://schemas.microsoft.com/office/powerpoint/2010/main" val="196889224"/>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ndara" pitchFamily="34" charset="0"/>
        </a:defRPr>
      </a:lvl2pPr>
      <a:lvl3pPr algn="ctr" rtl="0" eaLnBrk="0" fontAlgn="base" hangingPunct="0">
        <a:spcBef>
          <a:spcPct val="0"/>
        </a:spcBef>
        <a:spcAft>
          <a:spcPct val="0"/>
        </a:spcAft>
        <a:defRPr sz="4400">
          <a:solidFill>
            <a:schemeClr val="tx1"/>
          </a:solidFill>
          <a:latin typeface="Candara" pitchFamily="34" charset="0"/>
        </a:defRPr>
      </a:lvl3pPr>
      <a:lvl4pPr algn="ctr" rtl="0" eaLnBrk="0" fontAlgn="base" hangingPunct="0">
        <a:spcBef>
          <a:spcPct val="0"/>
        </a:spcBef>
        <a:spcAft>
          <a:spcPct val="0"/>
        </a:spcAft>
        <a:defRPr sz="4400">
          <a:solidFill>
            <a:schemeClr val="tx1"/>
          </a:solidFill>
          <a:latin typeface="Candara" pitchFamily="34" charset="0"/>
        </a:defRPr>
      </a:lvl4pPr>
      <a:lvl5pPr algn="ctr" rtl="0" eaLnBrk="0" fontAlgn="base" hangingPunct="0">
        <a:spcBef>
          <a:spcPct val="0"/>
        </a:spcBef>
        <a:spcAft>
          <a:spcPct val="0"/>
        </a:spcAft>
        <a:defRPr sz="4400">
          <a:solidFill>
            <a:schemeClr val="tx1"/>
          </a:solidFill>
          <a:latin typeface="Candara"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71040" y="568862"/>
            <a:ext cx="7806240" cy="1143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smtClean="0"/>
              <a:t>Click to edit the title text format</a:t>
            </a:r>
          </a:p>
        </p:txBody>
      </p:sp>
      <p:sp>
        <p:nvSpPr>
          <p:cNvPr id="1026" name="Rectangle 2"/>
          <p:cNvSpPr>
            <a:spLocks noGrp="1" noChangeArrowheads="1"/>
          </p:cNvSpPr>
          <p:nvPr>
            <p:ph type="body" idx="1"/>
          </p:nvPr>
        </p:nvSpPr>
        <p:spPr bwMode="auto">
          <a:xfrm>
            <a:off x="671040" y="1906761"/>
            <a:ext cx="7806240" cy="43190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spTree>
    <p:extLst>
      <p:ext uri="{BB962C8B-B14F-4D97-AF65-F5344CB8AC3E}">
        <p14:creationId xmlns:p14="http://schemas.microsoft.com/office/powerpoint/2010/main" val="123347676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414210" rtl="0" fontAlgn="base" hangingPunct="0">
        <a:lnSpc>
          <a:spcPct val="93000"/>
        </a:lnSpc>
        <a:spcBef>
          <a:spcPct val="0"/>
        </a:spcBef>
        <a:spcAft>
          <a:spcPct val="0"/>
        </a:spcAft>
        <a:buClr>
          <a:srgbClr val="000000"/>
        </a:buClr>
        <a:buSzPct val="45000"/>
        <a:buFont typeface="Wingdings" charset="2"/>
        <a:defRPr sz="2500" b="1">
          <a:solidFill>
            <a:srgbClr val="000000"/>
          </a:solidFill>
          <a:latin typeface="+mj-lt"/>
          <a:ea typeface="+mj-ea"/>
          <a:cs typeface="+mj-cs"/>
        </a:defRPr>
      </a:lvl1pPr>
      <a:lvl2pPr marL="391200" indent="-195601" algn="ctr" defTabSz="414210" rtl="0" fontAlgn="base" hangingPunct="0">
        <a:lnSpc>
          <a:spcPct val="93000"/>
        </a:lnSpc>
        <a:spcBef>
          <a:spcPct val="0"/>
        </a:spcBef>
        <a:spcAft>
          <a:spcPct val="0"/>
        </a:spcAft>
        <a:buClr>
          <a:srgbClr val="000000"/>
        </a:buClr>
        <a:buSzPct val="45000"/>
        <a:buFont typeface="Wingdings" charset="2"/>
        <a:defRPr sz="2500" b="1">
          <a:solidFill>
            <a:srgbClr val="000000"/>
          </a:solidFill>
          <a:latin typeface="Times New Roman" pitchFamily="16" charset="0"/>
          <a:ea typeface="msgothic" charset="0"/>
          <a:cs typeface="msgothic" charset="0"/>
        </a:defRPr>
      </a:lvl2pPr>
      <a:lvl3pPr marL="586798" indent="-195601" algn="ctr" defTabSz="414210" rtl="0" fontAlgn="base" hangingPunct="0">
        <a:lnSpc>
          <a:spcPct val="93000"/>
        </a:lnSpc>
        <a:spcBef>
          <a:spcPct val="0"/>
        </a:spcBef>
        <a:spcAft>
          <a:spcPct val="0"/>
        </a:spcAft>
        <a:buClr>
          <a:srgbClr val="000000"/>
        </a:buClr>
        <a:buSzPct val="45000"/>
        <a:buFont typeface="Wingdings" charset="2"/>
        <a:defRPr sz="2500" b="1">
          <a:solidFill>
            <a:srgbClr val="000000"/>
          </a:solidFill>
          <a:latin typeface="Times New Roman" pitchFamily="16" charset="0"/>
          <a:ea typeface="msgothic" charset="0"/>
          <a:cs typeface="msgothic" charset="0"/>
        </a:defRPr>
      </a:lvl3pPr>
      <a:lvl4pPr marL="782396" indent="-195601" algn="ctr" defTabSz="414210" rtl="0" fontAlgn="base" hangingPunct="0">
        <a:lnSpc>
          <a:spcPct val="93000"/>
        </a:lnSpc>
        <a:spcBef>
          <a:spcPct val="0"/>
        </a:spcBef>
        <a:spcAft>
          <a:spcPct val="0"/>
        </a:spcAft>
        <a:buClr>
          <a:srgbClr val="000000"/>
        </a:buClr>
        <a:buSzPct val="45000"/>
        <a:buFont typeface="Wingdings" charset="2"/>
        <a:defRPr sz="2500" b="1">
          <a:solidFill>
            <a:srgbClr val="000000"/>
          </a:solidFill>
          <a:latin typeface="Times New Roman" pitchFamily="16" charset="0"/>
          <a:ea typeface="msgothic" charset="0"/>
          <a:cs typeface="msgothic" charset="0"/>
        </a:defRPr>
      </a:lvl4pPr>
      <a:lvl5pPr marL="977996" indent="-195601" algn="ctr" defTabSz="414210" rtl="0" fontAlgn="base" hangingPunct="0">
        <a:lnSpc>
          <a:spcPct val="93000"/>
        </a:lnSpc>
        <a:spcBef>
          <a:spcPct val="0"/>
        </a:spcBef>
        <a:spcAft>
          <a:spcPct val="0"/>
        </a:spcAft>
        <a:buClr>
          <a:srgbClr val="000000"/>
        </a:buClr>
        <a:buSzPct val="45000"/>
        <a:buFont typeface="Wingdings" charset="2"/>
        <a:defRPr sz="2500" b="1">
          <a:solidFill>
            <a:srgbClr val="000000"/>
          </a:solidFill>
          <a:latin typeface="Times New Roman" pitchFamily="16" charset="0"/>
          <a:ea typeface="msgothic" charset="0"/>
          <a:cs typeface="msgothic" charset="0"/>
        </a:defRPr>
      </a:lvl5pPr>
      <a:lvl6pPr marL="1392207" indent="-195601" algn="ctr" defTabSz="414210" rtl="0" fontAlgn="base" hangingPunct="0">
        <a:lnSpc>
          <a:spcPct val="93000"/>
        </a:lnSpc>
        <a:spcBef>
          <a:spcPct val="0"/>
        </a:spcBef>
        <a:spcAft>
          <a:spcPct val="0"/>
        </a:spcAft>
        <a:buClr>
          <a:srgbClr val="000000"/>
        </a:buClr>
        <a:buSzPct val="45000"/>
        <a:buFont typeface="Wingdings" charset="2"/>
        <a:defRPr sz="2500" b="1">
          <a:solidFill>
            <a:srgbClr val="000000"/>
          </a:solidFill>
          <a:latin typeface="Times New Roman" pitchFamily="16" charset="0"/>
          <a:ea typeface="msgothic" charset="0"/>
          <a:cs typeface="msgothic" charset="0"/>
        </a:defRPr>
      </a:lvl6pPr>
      <a:lvl7pPr marL="1806420" indent="-195601" algn="ctr" defTabSz="414210" rtl="0" fontAlgn="base" hangingPunct="0">
        <a:lnSpc>
          <a:spcPct val="93000"/>
        </a:lnSpc>
        <a:spcBef>
          <a:spcPct val="0"/>
        </a:spcBef>
        <a:spcAft>
          <a:spcPct val="0"/>
        </a:spcAft>
        <a:buClr>
          <a:srgbClr val="000000"/>
        </a:buClr>
        <a:buSzPct val="45000"/>
        <a:buFont typeface="Wingdings" charset="2"/>
        <a:defRPr sz="2500" b="1">
          <a:solidFill>
            <a:srgbClr val="000000"/>
          </a:solidFill>
          <a:latin typeface="Times New Roman" pitchFamily="16" charset="0"/>
          <a:ea typeface="msgothic" charset="0"/>
          <a:cs typeface="msgothic" charset="0"/>
        </a:defRPr>
      </a:lvl7pPr>
      <a:lvl8pPr marL="2220627" indent="-195601" algn="ctr" defTabSz="414210" rtl="0" fontAlgn="base" hangingPunct="0">
        <a:lnSpc>
          <a:spcPct val="93000"/>
        </a:lnSpc>
        <a:spcBef>
          <a:spcPct val="0"/>
        </a:spcBef>
        <a:spcAft>
          <a:spcPct val="0"/>
        </a:spcAft>
        <a:buClr>
          <a:srgbClr val="000000"/>
        </a:buClr>
        <a:buSzPct val="45000"/>
        <a:buFont typeface="Wingdings" charset="2"/>
        <a:defRPr sz="2500" b="1">
          <a:solidFill>
            <a:srgbClr val="000000"/>
          </a:solidFill>
          <a:latin typeface="Times New Roman" pitchFamily="16" charset="0"/>
          <a:ea typeface="msgothic" charset="0"/>
          <a:cs typeface="msgothic" charset="0"/>
        </a:defRPr>
      </a:lvl8pPr>
      <a:lvl9pPr marL="2634842" indent="-195601" algn="ctr" defTabSz="414210" rtl="0" fontAlgn="base" hangingPunct="0">
        <a:lnSpc>
          <a:spcPct val="93000"/>
        </a:lnSpc>
        <a:spcBef>
          <a:spcPct val="0"/>
        </a:spcBef>
        <a:spcAft>
          <a:spcPct val="0"/>
        </a:spcAft>
        <a:buClr>
          <a:srgbClr val="000000"/>
        </a:buClr>
        <a:buSzPct val="45000"/>
        <a:buFont typeface="Wingdings" charset="2"/>
        <a:defRPr sz="2500" b="1">
          <a:solidFill>
            <a:srgbClr val="000000"/>
          </a:solidFill>
          <a:latin typeface="Times New Roman" pitchFamily="16" charset="0"/>
          <a:ea typeface="msgothic" charset="0"/>
          <a:cs typeface="msgothic" charset="0"/>
        </a:defRPr>
      </a:lvl9pPr>
    </p:titleStyle>
    <p:bodyStyle>
      <a:lvl1pPr marL="391200" indent="-293400" algn="l" defTabSz="414210" rtl="0" fontAlgn="base" hangingPunct="0">
        <a:lnSpc>
          <a:spcPct val="93000"/>
        </a:lnSpc>
        <a:spcBef>
          <a:spcPct val="0"/>
        </a:spcBef>
        <a:spcAft>
          <a:spcPts val="806"/>
        </a:spcAft>
        <a:buClr>
          <a:srgbClr val="000000"/>
        </a:buClr>
        <a:buSzPct val="100000"/>
        <a:buFont typeface="Arial" charset="0"/>
        <a:buChar char="•"/>
        <a:defRPr sz="1800">
          <a:solidFill>
            <a:srgbClr val="000000"/>
          </a:solidFill>
          <a:latin typeface="+mn-lt"/>
          <a:ea typeface="+mn-ea"/>
          <a:cs typeface="+mn-cs"/>
        </a:defRPr>
      </a:lvl1pPr>
      <a:lvl2pPr marL="782396" indent="-260320" algn="l" defTabSz="414210" rtl="0" fontAlgn="base" hangingPunct="0">
        <a:lnSpc>
          <a:spcPct val="93000"/>
        </a:lnSpc>
        <a:spcBef>
          <a:spcPct val="0"/>
        </a:spcBef>
        <a:spcAft>
          <a:spcPts val="1032"/>
        </a:spcAft>
        <a:buClr>
          <a:srgbClr val="000000"/>
        </a:buClr>
        <a:buSzPct val="75000"/>
        <a:buFont typeface="Symbol" charset="2"/>
        <a:buChar char=""/>
        <a:defRPr sz="2400">
          <a:solidFill>
            <a:srgbClr val="000000"/>
          </a:solidFill>
          <a:latin typeface="+mn-lt"/>
          <a:ea typeface="+mn-ea"/>
          <a:cs typeface="+mn-cs"/>
        </a:defRPr>
      </a:lvl2pPr>
      <a:lvl3pPr marL="1173594" indent="-195601" algn="l" defTabSz="414210" rtl="0" fontAlgn="base" hangingPunct="0">
        <a:lnSpc>
          <a:spcPct val="93000"/>
        </a:lnSpc>
        <a:spcBef>
          <a:spcPct val="0"/>
        </a:spcBef>
        <a:spcAft>
          <a:spcPts val="771"/>
        </a:spcAft>
        <a:buClr>
          <a:srgbClr val="000000"/>
        </a:buClr>
        <a:buSzPct val="45000"/>
        <a:buFont typeface="Wingdings" charset="2"/>
        <a:buChar char=""/>
        <a:defRPr sz="2200">
          <a:solidFill>
            <a:srgbClr val="000000"/>
          </a:solidFill>
          <a:latin typeface="+mn-lt"/>
          <a:ea typeface="+mn-ea"/>
          <a:cs typeface="+mn-cs"/>
        </a:defRPr>
      </a:lvl3pPr>
      <a:lvl4pPr marL="1564796" indent="-195601" algn="l" defTabSz="414210" rtl="0" fontAlgn="base" hangingPunct="0">
        <a:lnSpc>
          <a:spcPct val="93000"/>
        </a:lnSpc>
        <a:spcBef>
          <a:spcPct val="0"/>
        </a:spcBef>
        <a:spcAft>
          <a:spcPts val="522"/>
        </a:spcAft>
        <a:buClr>
          <a:srgbClr val="000000"/>
        </a:buClr>
        <a:buSzPct val="75000"/>
        <a:buFont typeface="Symbol" charset="2"/>
        <a:buChar char=""/>
        <a:defRPr sz="1800">
          <a:solidFill>
            <a:srgbClr val="000000"/>
          </a:solidFill>
          <a:latin typeface="+mn-lt"/>
          <a:ea typeface="+mn-ea"/>
          <a:cs typeface="+mn-cs"/>
        </a:defRPr>
      </a:lvl4pPr>
      <a:lvl5pPr marL="1955994" indent="-195601" algn="l" defTabSz="414210" rtl="0" fontAlgn="base" hangingPunct="0">
        <a:lnSpc>
          <a:spcPct val="93000"/>
        </a:lnSpc>
        <a:spcBef>
          <a:spcPct val="0"/>
        </a:spcBef>
        <a:spcAft>
          <a:spcPts val="261"/>
        </a:spcAft>
        <a:buClr>
          <a:srgbClr val="000000"/>
        </a:buClr>
        <a:buSzPct val="45000"/>
        <a:buFont typeface="Wingdings" charset="2"/>
        <a:buChar char=""/>
        <a:defRPr sz="1800">
          <a:solidFill>
            <a:srgbClr val="000000"/>
          </a:solidFill>
          <a:latin typeface="+mn-lt"/>
          <a:ea typeface="+mn-ea"/>
          <a:cs typeface="+mn-cs"/>
        </a:defRPr>
      </a:lvl5pPr>
      <a:lvl6pPr marL="2370205" indent="-195601" algn="l" defTabSz="414210" rtl="0" fontAlgn="base" hangingPunct="0">
        <a:lnSpc>
          <a:spcPct val="93000"/>
        </a:lnSpc>
        <a:spcBef>
          <a:spcPct val="0"/>
        </a:spcBef>
        <a:spcAft>
          <a:spcPts val="261"/>
        </a:spcAft>
        <a:buClr>
          <a:srgbClr val="000000"/>
        </a:buClr>
        <a:buSzPct val="45000"/>
        <a:buFont typeface="Wingdings" charset="2"/>
        <a:buChar char=""/>
        <a:defRPr sz="1800">
          <a:solidFill>
            <a:srgbClr val="000000"/>
          </a:solidFill>
          <a:latin typeface="+mn-lt"/>
          <a:ea typeface="+mn-ea"/>
          <a:cs typeface="+mn-cs"/>
        </a:defRPr>
      </a:lvl6pPr>
      <a:lvl7pPr marL="2784414" indent="-195601" algn="l" defTabSz="414210" rtl="0" fontAlgn="base" hangingPunct="0">
        <a:lnSpc>
          <a:spcPct val="93000"/>
        </a:lnSpc>
        <a:spcBef>
          <a:spcPct val="0"/>
        </a:spcBef>
        <a:spcAft>
          <a:spcPts val="261"/>
        </a:spcAft>
        <a:buClr>
          <a:srgbClr val="000000"/>
        </a:buClr>
        <a:buSzPct val="45000"/>
        <a:buFont typeface="Wingdings" charset="2"/>
        <a:buChar char=""/>
        <a:defRPr sz="1800">
          <a:solidFill>
            <a:srgbClr val="000000"/>
          </a:solidFill>
          <a:latin typeface="+mn-lt"/>
          <a:ea typeface="+mn-ea"/>
          <a:cs typeface="+mn-cs"/>
        </a:defRPr>
      </a:lvl7pPr>
      <a:lvl8pPr marL="3198623" indent="-195601" algn="l" defTabSz="414210" rtl="0" fontAlgn="base" hangingPunct="0">
        <a:lnSpc>
          <a:spcPct val="93000"/>
        </a:lnSpc>
        <a:spcBef>
          <a:spcPct val="0"/>
        </a:spcBef>
        <a:spcAft>
          <a:spcPts val="261"/>
        </a:spcAft>
        <a:buClr>
          <a:srgbClr val="000000"/>
        </a:buClr>
        <a:buSzPct val="45000"/>
        <a:buFont typeface="Wingdings" charset="2"/>
        <a:buChar char=""/>
        <a:defRPr sz="1800">
          <a:solidFill>
            <a:srgbClr val="000000"/>
          </a:solidFill>
          <a:latin typeface="+mn-lt"/>
          <a:ea typeface="+mn-ea"/>
          <a:cs typeface="+mn-cs"/>
        </a:defRPr>
      </a:lvl8pPr>
      <a:lvl9pPr marL="3612835" indent="-195601" algn="l" defTabSz="414210" rtl="0" fontAlgn="base" hangingPunct="0">
        <a:lnSpc>
          <a:spcPct val="93000"/>
        </a:lnSpc>
        <a:spcBef>
          <a:spcPct val="0"/>
        </a:spcBef>
        <a:spcAft>
          <a:spcPts val="261"/>
        </a:spcAft>
        <a:buClr>
          <a:srgbClr val="000000"/>
        </a:buClr>
        <a:buSzPct val="45000"/>
        <a:buFont typeface="Wingdings" charset="2"/>
        <a:buChar char=""/>
        <a:defRPr sz="1800">
          <a:solidFill>
            <a:srgbClr val="000000"/>
          </a:solidFill>
          <a:latin typeface="+mn-lt"/>
          <a:ea typeface="+mn-ea"/>
          <a:cs typeface="+mn-cs"/>
        </a:defRPr>
      </a:lvl9pPr>
    </p:bodyStyle>
    <p:otherStyle>
      <a:defPPr>
        <a:defRPr lang="en-US"/>
      </a:defPPr>
      <a:lvl1pPr marL="0" algn="l" defTabSz="828420" rtl="0" eaLnBrk="1" latinLnBrk="0" hangingPunct="1">
        <a:defRPr sz="1600" kern="1200">
          <a:solidFill>
            <a:schemeClr val="tx1"/>
          </a:solidFill>
          <a:latin typeface="+mn-lt"/>
          <a:ea typeface="+mn-ea"/>
          <a:cs typeface="+mn-cs"/>
        </a:defRPr>
      </a:lvl1pPr>
      <a:lvl2pPr marL="414210" algn="l" defTabSz="828420" rtl="0" eaLnBrk="1" latinLnBrk="0" hangingPunct="1">
        <a:defRPr sz="1600" kern="1200">
          <a:solidFill>
            <a:schemeClr val="tx1"/>
          </a:solidFill>
          <a:latin typeface="+mn-lt"/>
          <a:ea typeface="+mn-ea"/>
          <a:cs typeface="+mn-cs"/>
        </a:defRPr>
      </a:lvl2pPr>
      <a:lvl3pPr marL="828420" algn="l" defTabSz="828420" rtl="0" eaLnBrk="1" latinLnBrk="0" hangingPunct="1">
        <a:defRPr sz="1600" kern="1200">
          <a:solidFill>
            <a:schemeClr val="tx1"/>
          </a:solidFill>
          <a:latin typeface="+mn-lt"/>
          <a:ea typeface="+mn-ea"/>
          <a:cs typeface="+mn-cs"/>
        </a:defRPr>
      </a:lvl3pPr>
      <a:lvl4pPr marL="1242630" algn="l" defTabSz="828420" rtl="0" eaLnBrk="1" latinLnBrk="0" hangingPunct="1">
        <a:defRPr sz="1600" kern="1200">
          <a:solidFill>
            <a:schemeClr val="tx1"/>
          </a:solidFill>
          <a:latin typeface="+mn-lt"/>
          <a:ea typeface="+mn-ea"/>
          <a:cs typeface="+mn-cs"/>
        </a:defRPr>
      </a:lvl4pPr>
      <a:lvl5pPr marL="1656841" algn="l" defTabSz="828420" rtl="0" eaLnBrk="1" latinLnBrk="0" hangingPunct="1">
        <a:defRPr sz="1600" kern="1200">
          <a:solidFill>
            <a:schemeClr val="tx1"/>
          </a:solidFill>
          <a:latin typeface="+mn-lt"/>
          <a:ea typeface="+mn-ea"/>
          <a:cs typeface="+mn-cs"/>
        </a:defRPr>
      </a:lvl5pPr>
      <a:lvl6pPr marL="2071054" algn="l" defTabSz="828420" rtl="0" eaLnBrk="1" latinLnBrk="0" hangingPunct="1">
        <a:defRPr sz="1600" kern="1200">
          <a:solidFill>
            <a:schemeClr val="tx1"/>
          </a:solidFill>
          <a:latin typeface="+mn-lt"/>
          <a:ea typeface="+mn-ea"/>
          <a:cs typeface="+mn-cs"/>
        </a:defRPr>
      </a:lvl6pPr>
      <a:lvl7pPr marL="2485263" algn="l" defTabSz="828420" rtl="0" eaLnBrk="1" latinLnBrk="0" hangingPunct="1">
        <a:defRPr sz="1600" kern="1200">
          <a:solidFill>
            <a:schemeClr val="tx1"/>
          </a:solidFill>
          <a:latin typeface="+mn-lt"/>
          <a:ea typeface="+mn-ea"/>
          <a:cs typeface="+mn-cs"/>
        </a:defRPr>
      </a:lvl7pPr>
      <a:lvl8pPr marL="2899473" algn="l" defTabSz="828420" rtl="0" eaLnBrk="1" latinLnBrk="0" hangingPunct="1">
        <a:defRPr sz="1600" kern="1200">
          <a:solidFill>
            <a:schemeClr val="tx1"/>
          </a:solidFill>
          <a:latin typeface="+mn-lt"/>
          <a:ea typeface="+mn-ea"/>
          <a:cs typeface="+mn-cs"/>
        </a:defRPr>
      </a:lvl8pPr>
      <a:lvl9pPr marL="3313684" algn="l" defTabSz="828420"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320" tIns="45663" rIns="91320" bIns="45663"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3"/>
            <a:ext cx="8229600" cy="4525963"/>
          </a:xfrm>
          <a:prstGeom prst="rect">
            <a:avLst/>
          </a:prstGeom>
          <a:noFill/>
          <a:ln w="9525">
            <a:noFill/>
            <a:miter lim="800000"/>
            <a:headEnd/>
            <a:tailEnd/>
          </a:ln>
        </p:spPr>
        <p:txBody>
          <a:bodyPr vert="horz" wrap="square" lIns="91320" tIns="45663" rIns="91320" bIns="4566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62"/>
            <a:ext cx="2133600" cy="365125"/>
          </a:xfrm>
          <a:prstGeom prst="rect">
            <a:avLst/>
          </a:prstGeom>
        </p:spPr>
        <p:txBody>
          <a:bodyPr vert="horz" lIns="91320" tIns="45663" rIns="91320" bIns="45663" rtlCol="0" anchor="ctr"/>
          <a:lstStyle>
            <a:lvl1pPr algn="l" fontAlgn="auto">
              <a:spcBef>
                <a:spcPts val="0"/>
              </a:spcBef>
              <a:spcAft>
                <a:spcPts val="0"/>
              </a:spcAft>
              <a:defRPr sz="1200">
                <a:solidFill>
                  <a:schemeClr val="tx1">
                    <a:tint val="75000"/>
                  </a:schemeClr>
                </a:solidFill>
                <a:latin typeface="+mn-lt"/>
              </a:defRPr>
            </a:lvl1pPr>
          </a:lstStyle>
          <a:p>
            <a:pPr>
              <a:defRPr/>
            </a:pPr>
            <a:fld id="{4FADFF3A-9488-4322-8092-6FCD4343439A}" type="datetimeFigureOut">
              <a:rPr lang="en-US">
                <a:solidFill>
                  <a:srgbClr val="1F497D">
                    <a:tint val="75000"/>
                  </a:srgbClr>
                </a:solidFill>
              </a:rPr>
              <a:pPr>
                <a:defRPr/>
              </a:pPr>
              <a:t>10/10/2012</a:t>
            </a:fld>
            <a:endParaRPr lang="en-US">
              <a:solidFill>
                <a:srgbClr val="1F497D">
                  <a:tint val="75000"/>
                </a:srgbClr>
              </a:solidFill>
            </a:endParaRPr>
          </a:p>
        </p:txBody>
      </p:sp>
      <p:sp>
        <p:nvSpPr>
          <p:cNvPr id="5" name="Footer Placeholder 4"/>
          <p:cNvSpPr>
            <a:spLocks noGrp="1"/>
          </p:cNvSpPr>
          <p:nvPr>
            <p:ph type="ftr" sz="quarter" idx="3"/>
          </p:nvPr>
        </p:nvSpPr>
        <p:spPr>
          <a:xfrm>
            <a:off x="3124200" y="6356362"/>
            <a:ext cx="2895600" cy="365125"/>
          </a:xfrm>
          <a:prstGeom prst="rect">
            <a:avLst/>
          </a:prstGeom>
        </p:spPr>
        <p:txBody>
          <a:bodyPr vert="horz" lIns="91320" tIns="45663" rIns="91320" bIns="45663"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srgbClr val="1F497D">
                  <a:tint val="75000"/>
                </a:srgbClr>
              </a:solidFill>
            </a:endParaRPr>
          </a:p>
        </p:txBody>
      </p:sp>
      <p:sp>
        <p:nvSpPr>
          <p:cNvPr id="6" name="Slide Number Placeholder 5"/>
          <p:cNvSpPr>
            <a:spLocks noGrp="1"/>
          </p:cNvSpPr>
          <p:nvPr>
            <p:ph type="sldNum" sz="quarter" idx="4"/>
          </p:nvPr>
        </p:nvSpPr>
        <p:spPr>
          <a:xfrm>
            <a:off x="6553200" y="6356362"/>
            <a:ext cx="2133600" cy="365125"/>
          </a:xfrm>
          <a:prstGeom prst="rect">
            <a:avLst/>
          </a:prstGeom>
        </p:spPr>
        <p:txBody>
          <a:bodyPr vert="horz" lIns="91320" tIns="45663" rIns="91320" bIns="45663" rtlCol="0" anchor="ctr"/>
          <a:lstStyle>
            <a:lvl1pPr algn="r" fontAlgn="auto">
              <a:spcBef>
                <a:spcPts val="0"/>
              </a:spcBef>
              <a:spcAft>
                <a:spcPts val="0"/>
              </a:spcAft>
              <a:defRPr sz="1200">
                <a:solidFill>
                  <a:schemeClr val="tx1">
                    <a:tint val="75000"/>
                  </a:schemeClr>
                </a:solidFill>
                <a:latin typeface="+mn-lt"/>
              </a:defRPr>
            </a:lvl1pPr>
          </a:lstStyle>
          <a:p>
            <a:pPr>
              <a:defRPr/>
            </a:pPr>
            <a:fld id="{FA398683-FCB4-40CD-9499-97877FB93712}" type="slidenum">
              <a:rPr lang="en-US">
                <a:solidFill>
                  <a:srgbClr val="1F497D">
                    <a:tint val="75000"/>
                  </a:srgbClr>
                </a:solidFill>
              </a:rPr>
              <a:pPr>
                <a:defRPr/>
              </a:pPr>
              <a:t>‹#›</a:t>
            </a:fld>
            <a:endParaRPr lang="en-US">
              <a:solidFill>
                <a:srgbClr val="1F497D">
                  <a:tint val="75000"/>
                </a:srgbClr>
              </a:solidFill>
            </a:endParaRPr>
          </a:p>
        </p:txBody>
      </p:sp>
    </p:spTree>
    <p:extLst>
      <p:ext uri="{BB962C8B-B14F-4D97-AF65-F5344CB8AC3E}">
        <p14:creationId xmlns:p14="http://schemas.microsoft.com/office/powerpoint/2010/main" val="387856977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ndara" pitchFamily="34" charset="0"/>
        </a:defRPr>
      </a:lvl2pPr>
      <a:lvl3pPr algn="ctr" rtl="0" eaLnBrk="0" fontAlgn="base" hangingPunct="0">
        <a:spcBef>
          <a:spcPct val="0"/>
        </a:spcBef>
        <a:spcAft>
          <a:spcPct val="0"/>
        </a:spcAft>
        <a:defRPr sz="4400">
          <a:solidFill>
            <a:schemeClr val="tx1"/>
          </a:solidFill>
          <a:latin typeface="Candara" pitchFamily="34" charset="0"/>
        </a:defRPr>
      </a:lvl3pPr>
      <a:lvl4pPr algn="ctr" rtl="0" eaLnBrk="0" fontAlgn="base" hangingPunct="0">
        <a:spcBef>
          <a:spcPct val="0"/>
        </a:spcBef>
        <a:spcAft>
          <a:spcPct val="0"/>
        </a:spcAft>
        <a:defRPr sz="4400">
          <a:solidFill>
            <a:schemeClr val="tx1"/>
          </a:solidFill>
          <a:latin typeface="Candara" pitchFamily="34" charset="0"/>
        </a:defRPr>
      </a:lvl4pPr>
      <a:lvl5pPr algn="ctr" rtl="0" eaLnBrk="0" fontAlgn="base" hangingPunct="0">
        <a:spcBef>
          <a:spcPct val="0"/>
        </a:spcBef>
        <a:spcAft>
          <a:spcPct val="0"/>
        </a:spcAft>
        <a:defRPr sz="4400">
          <a:solidFill>
            <a:schemeClr val="tx1"/>
          </a:solidFill>
          <a:latin typeface="Candara" pitchFamily="34" charset="0"/>
        </a:defRPr>
      </a:lvl5pPr>
      <a:lvl6pPr marL="456631" algn="ctr" rtl="0" fontAlgn="base">
        <a:spcBef>
          <a:spcPct val="0"/>
        </a:spcBef>
        <a:spcAft>
          <a:spcPct val="0"/>
        </a:spcAft>
        <a:defRPr sz="4400">
          <a:solidFill>
            <a:schemeClr val="tx1"/>
          </a:solidFill>
          <a:latin typeface="Calibri" pitchFamily="34" charset="0"/>
        </a:defRPr>
      </a:lvl6pPr>
      <a:lvl7pPr marL="913264" algn="ctr" rtl="0" fontAlgn="base">
        <a:spcBef>
          <a:spcPct val="0"/>
        </a:spcBef>
        <a:spcAft>
          <a:spcPct val="0"/>
        </a:spcAft>
        <a:defRPr sz="4400">
          <a:solidFill>
            <a:schemeClr val="tx1"/>
          </a:solidFill>
          <a:latin typeface="Calibri" pitchFamily="34" charset="0"/>
        </a:defRPr>
      </a:lvl7pPr>
      <a:lvl8pPr marL="1369896" algn="ctr" rtl="0" fontAlgn="base">
        <a:spcBef>
          <a:spcPct val="0"/>
        </a:spcBef>
        <a:spcAft>
          <a:spcPct val="0"/>
        </a:spcAft>
        <a:defRPr sz="4400">
          <a:solidFill>
            <a:schemeClr val="tx1"/>
          </a:solidFill>
          <a:latin typeface="Calibri" pitchFamily="34" charset="0"/>
        </a:defRPr>
      </a:lvl8pPr>
      <a:lvl9pPr marL="1826526" algn="ctr" rtl="0" fontAlgn="base">
        <a:spcBef>
          <a:spcPct val="0"/>
        </a:spcBef>
        <a:spcAft>
          <a:spcPct val="0"/>
        </a:spcAft>
        <a:defRPr sz="4400">
          <a:solidFill>
            <a:schemeClr val="tx1"/>
          </a:solidFill>
          <a:latin typeface="Calibri" pitchFamily="34" charset="0"/>
        </a:defRPr>
      </a:lvl9pPr>
    </p:titleStyle>
    <p:bodyStyle>
      <a:lvl1pPr marL="342474" indent="-342474"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026" indent="-285395"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1581" indent="-228316"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598210" indent="-228316"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4843" indent="-228316"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1474" indent="-228316" algn="l" defTabSz="91326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8106" indent="-228316" algn="l" defTabSz="91326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738" indent="-228316" algn="l" defTabSz="91326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368" indent="-228316" algn="l" defTabSz="91326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264" rtl="0" eaLnBrk="1" latinLnBrk="0" hangingPunct="1">
        <a:defRPr sz="1800" kern="1200">
          <a:solidFill>
            <a:schemeClr val="tx1"/>
          </a:solidFill>
          <a:latin typeface="+mn-lt"/>
          <a:ea typeface="+mn-ea"/>
          <a:cs typeface="+mn-cs"/>
        </a:defRPr>
      </a:lvl1pPr>
      <a:lvl2pPr marL="456631" algn="l" defTabSz="913264" rtl="0" eaLnBrk="1" latinLnBrk="0" hangingPunct="1">
        <a:defRPr sz="1800" kern="1200">
          <a:solidFill>
            <a:schemeClr val="tx1"/>
          </a:solidFill>
          <a:latin typeface="+mn-lt"/>
          <a:ea typeface="+mn-ea"/>
          <a:cs typeface="+mn-cs"/>
        </a:defRPr>
      </a:lvl2pPr>
      <a:lvl3pPr marL="913264" algn="l" defTabSz="913264" rtl="0" eaLnBrk="1" latinLnBrk="0" hangingPunct="1">
        <a:defRPr sz="1800" kern="1200">
          <a:solidFill>
            <a:schemeClr val="tx1"/>
          </a:solidFill>
          <a:latin typeface="+mn-lt"/>
          <a:ea typeface="+mn-ea"/>
          <a:cs typeface="+mn-cs"/>
        </a:defRPr>
      </a:lvl3pPr>
      <a:lvl4pPr marL="1369896" algn="l" defTabSz="913264" rtl="0" eaLnBrk="1" latinLnBrk="0" hangingPunct="1">
        <a:defRPr sz="1800" kern="1200">
          <a:solidFill>
            <a:schemeClr val="tx1"/>
          </a:solidFill>
          <a:latin typeface="+mn-lt"/>
          <a:ea typeface="+mn-ea"/>
          <a:cs typeface="+mn-cs"/>
        </a:defRPr>
      </a:lvl4pPr>
      <a:lvl5pPr marL="1826526" algn="l" defTabSz="913264" rtl="0" eaLnBrk="1" latinLnBrk="0" hangingPunct="1">
        <a:defRPr sz="1800" kern="1200">
          <a:solidFill>
            <a:schemeClr val="tx1"/>
          </a:solidFill>
          <a:latin typeface="+mn-lt"/>
          <a:ea typeface="+mn-ea"/>
          <a:cs typeface="+mn-cs"/>
        </a:defRPr>
      </a:lvl5pPr>
      <a:lvl6pPr marL="2283159" algn="l" defTabSz="913264" rtl="0" eaLnBrk="1" latinLnBrk="0" hangingPunct="1">
        <a:defRPr sz="1800" kern="1200">
          <a:solidFill>
            <a:schemeClr val="tx1"/>
          </a:solidFill>
          <a:latin typeface="+mn-lt"/>
          <a:ea typeface="+mn-ea"/>
          <a:cs typeface="+mn-cs"/>
        </a:defRPr>
      </a:lvl6pPr>
      <a:lvl7pPr marL="2739790" algn="l" defTabSz="913264" rtl="0" eaLnBrk="1" latinLnBrk="0" hangingPunct="1">
        <a:defRPr sz="1800" kern="1200">
          <a:solidFill>
            <a:schemeClr val="tx1"/>
          </a:solidFill>
          <a:latin typeface="+mn-lt"/>
          <a:ea typeface="+mn-ea"/>
          <a:cs typeface="+mn-cs"/>
        </a:defRPr>
      </a:lvl7pPr>
      <a:lvl8pPr marL="3196416" algn="l" defTabSz="913264" rtl="0" eaLnBrk="1" latinLnBrk="0" hangingPunct="1">
        <a:defRPr sz="1800" kern="1200">
          <a:solidFill>
            <a:schemeClr val="tx1"/>
          </a:solidFill>
          <a:latin typeface="+mn-lt"/>
          <a:ea typeface="+mn-ea"/>
          <a:cs typeface="+mn-cs"/>
        </a:defRPr>
      </a:lvl8pPr>
      <a:lvl9pPr marL="3653052" algn="l" defTabSz="91326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320" tIns="45663" rIns="91320" bIns="45663"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3"/>
            <a:ext cx="8229600" cy="4525963"/>
          </a:xfrm>
          <a:prstGeom prst="rect">
            <a:avLst/>
          </a:prstGeom>
          <a:noFill/>
          <a:ln w="9525">
            <a:noFill/>
            <a:miter lim="800000"/>
            <a:headEnd/>
            <a:tailEnd/>
          </a:ln>
        </p:spPr>
        <p:txBody>
          <a:bodyPr vert="horz" wrap="square" lIns="91320" tIns="45663" rIns="91320" bIns="4566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62"/>
            <a:ext cx="2133600" cy="365125"/>
          </a:xfrm>
          <a:prstGeom prst="rect">
            <a:avLst/>
          </a:prstGeom>
        </p:spPr>
        <p:txBody>
          <a:bodyPr vert="horz" lIns="91320" tIns="45663" rIns="91320" bIns="45663" rtlCol="0" anchor="ctr"/>
          <a:lstStyle>
            <a:lvl1pPr algn="l" fontAlgn="auto">
              <a:spcBef>
                <a:spcPts val="0"/>
              </a:spcBef>
              <a:spcAft>
                <a:spcPts val="0"/>
              </a:spcAft>
              <a:defRPr sz="1200">
                <a:solidFill>
                  <a:schemeClr val="tx1">
                    <a:tint val="75000"/>
                  </a:schemeClr>
                </a:solidFill>
                <a:latin typeface="+mn-lt"/>
              </a:defRPr>
            </a:lvl1pPr>
          </a:lstStyle>
          <a:p>
            <a:pPr>
              <a:defRPr/>
            </a:pPr>
            <a:fld id="{4FADFF3A-9488-4322-8092-6FCD4343439A}" type="datetimeFigureOut">
              <a:rPr lang="en-US">
                <a:solidFill>
                  <a:srgbClr val="1F497D">
                    <a:tint val="75000"/>
                  </a:srgbClr>
                </a:solidFill>
              </a:rPr>
              <a:pPr>
                <a:defRPr/>
              </a:pPr>
              <a:t>10/10/2012</a:t>
            </a:fld>
            <a:endParaRPr lang="en-US">
              <a:solidFill>
                <a:srgbClr val="1F497D">
                  <a:tint val="75000"/>
                </a:srgbClr>
              </a:solidFill>
            </a:endParaRPr>
          </a:p>
        </p:txBody>
      </p:sp>
      <p:sp>
        <p:nvSpPr>
          <p:cNvPr id="5" name="Footer Placeholder 4"/>
          <p:cNvSpPr>
            <a:spLocks noGrp="1"/>
          </p:cNvSpPr>
          <p:nvPr>
            <p:ph type="ftr" sz="quarter" idx="3"/>
          </p:nvPr>
        </p:nvSpPr>
        <p:spPr>
          <a:xfrm>
            <a:off x="3124200" y="6356362"/>
            <a:ext cx="2895600" cy="365125"/>
          </a:xfrm>
          <a:prstGeom prst="rect">
            <a:avLst/>
          </a:prstGeom>
        </p:spPr>
        <p:txBody>
          <a:bodyPr vert="horz" lIns="91320" tIns="45663" rIns="91320" bIns="45663"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srgbClr val="1F497D">
                  <a:tint val="75000"/>
                </a:srgbClr>
              </a:solidFill>
            </a:endParaRPr>
          </a:p>
        </p:txBody>
      </p:sp>
      <p:sp>
        <p:nvSpPr>
          <p:cNvPr id="6" name="Slide Number Placeholder 5"/>
          <p:cNvSpPr>
            <a:spLocks noGrp="1"/>
          </p:cNvSpPr>
          <p:nvPr>
            <p:ph type="sldNum" sz="quarter" idx="4"/>
          </p:nvPr>
        </p:nvSpPr>
        <p:spPr>
          <a:xfrm>
            <a:off x="6553200" y="6356362"/>
            <a:ext cx="2133600" cy="365125"/>
          </a:xfrm>
          <a:prstGeom prst="rect">
            <a:avLst/>
          </a:prstGeom>
        </p:spPr>
        <p:txBody>
          <a:bodyPr vert="horz" lIns="91320" tIns="45663" rIns="91320" bIns="45663" rtlCol="0" anchor="ctr"/>
          <a:lstStyle>
            <a:lvl1pPr algn="r" fontAlgn="auto">
              <a:spcBef>
                <a:spcPts val="0"/>
              </a:spcBef>
              <a:spcAft>
                <a:spcPts val="0"/>
              </a:spcAft>
              <a:defRPr sz="1200">
                <a:solidFill>
                  <a:schemeClr val="tx1">
                    <a:tint val="75000"/>
                  </a:schemeClr>
                </a:solidFill>
                <a:latin typeface="+mn-lt"/>
              </a:defRPr>
            </a:lvl1pPr>
          </a:lstStyle>
          <a:p>
            <a:pPr>
              <a:defRPr/>
            </a:pPr>
            <a:fld id="{FA398683-FCB4-40CD-9499-97877FB93712}" type="slidenum">
              <a:rPr lang="en-US">
                <a:solidFill>
                  <a:srgbClr val="1F497D">
                    <a:tint val="75000"/>
                  </a:srgbClr>
                </a:solidFill>
              </a:rPr>
              <a:pPr>
                <a:defRPr/>
              </a:pPr>
              <a:t>‹#›</a:t>
            </a:fld>
            <a:endParaRPr lang="en-US">
              <a:solidFill>
                <a:srgbClr val="1F497D">
                  <a:tint val="75000"/>
                </a:srgbClr>
              </a:solidFill>
            </a:endParaRPr>
          </a:p>
        </p:txBody>
      </p:sp>
    </p:spTree>
    <p:extLst>
      <p:ext uri="{BB962C8B-B14F-4D97-AF65-F5344CB8AC3E}">
        <p14:creationId xmlns:p14="http://schemas.microsoft.com/office/powerpoint/2010/main" val="2651033990"/>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ndara" pitchFamily="34" charset="0"/>
        </a:defRPr>
      </a:lvl2pPr>
      <a:lvl3pPr algn="ctr" rtl="0" eaLnBrk="0" fontAlgn="base" hangingPunct="0">
        <a:spcBef>
          <a:spcPct val="0"/>
        </a:spcBef>
        <a:spcAft>
          <a:spcPct val="0"/>
        </a:spcAft>
        <a:defRPr sz="4400">
          <a:solidFill>
            <a:schemeClr val="tx1"/>
          </a:solidFill>
          <a:latin typeface="Candara" pitchFamily="34" charset="0"/>
        </a:defRPr>
      </a:lvl3pPr>
      <a:lvl4pPr algn="ctr" rtl="0" eaLnBrk="0" fontAlgn="base" hangingPunct="0">
        <a:spcBef>
          <a:spcPct val="0"/>
        </a:spcBef>
        <a:spcAft>
          <a:spcPct val="0"/>
        </a:spcAft>
        <a:defRPr sz="4400">
          <a:solidFill>
            <a:schemeClr val="tx1"/>
          </a:solidFill>
          <a:latin typeface="Candara" pitchFamily="34" charset="0"/>
        </a:defRPr>
      </a:lvl4pPr>
      <a:lvl5pPr algn="ctr" rtl="0" eaLnBrk="0" fontAlgn="base" hangingPunct="0">
        <a:spcBef>
          <a:spcPct val="0"/>
        </a:spcBef>
        <a:spcAft>
          <a:spcPct val="0"/>
        </a:spcAft>
        <a:defRPr sz="4400">
          <a:solidFill>
            <a:schemeClr val="tx1"/>
          </a:solidFill>
          <a:latin typeface="Candara" pitchFamily="34" charset="0"/>
        </a:defRPr>
      </a:lvl5pPr>
      <a:lvl6pPr marL="456631" algn="ctr" rtl="0" fontAlgn="base">
        <a:spcBef>
          <a:spcPct val="0"/>
        </a:spcBef>
        <a:spcAft>
          <a:spcPct val="0"/>
        </a:spcAft>
        <a:defRPr sz="4400">
          <a:solidFill>
            <a:schemeClr val="tx1"/>
          </a:solidFill>
          <a:latin typeface="Calibri" pitchFamily="34" charset="0"/>
        </a:defRPr>
      </a:lvl6pPr>
      <a:lvl7pPr marL="913264" algn="ctr" rtl="0" fontAlgn="base">
        <a:spcBef>
          <a:spcPct val="0"/>
        </a:spcBef>
        <a:spcAft>
          <a:spcPct val="0"/>
        </a:spcAft>
        <a:defRPr sz="4400">
          <a:solidFill>
            <a:schemeClr val="tx1"/>
          </a:solidFill>
          <a:latin typeface="Calibri" pitchFamily="34" charset="0"/>
        </a:defRPr>
      </a:lvl7pPr>
      <a:lvl8pPr marL="1369896" algn="ctr" rtl="0" fontAlgn="base">
        <a:spcBef>
          <a:spcPct val="0"/>
        </a:spcBef>
        <a:spcAft>
          <a:spcPct val="0"/>
        </a:spcAft>
        <a:defRPr sz="4400">
          <a:solidFill>
            <a:schemeClr val="tx1"/>
          </a:solidFill>
          <a:latin typeface="Calibri" pitchFamily="34" charset="0"/>
        </a:defRPr>
      </a:lvl8pPr>
      <a:lvl9pPr marL="1826526" algn="ctr" rtl="0" fontAlgn="base">
        <a:spcBef>
          <a:spcPct val="0"/>
        </a:spcBef>
        <a:spcAft>
          <a:spcPct val="0"/>
        </a:spcAft>
        <a:defRPr sz="4400">
          <a:solidFill>
            <a:schemeClr val="tx1"/>
          </a:solidFill>
          <a:latin typeface="Calibri" pitchFamily="34" charset="0"/>
        </a:defRPr>
      </a:lvl9pPr>
    </p:titleStyle>
    <p:bodyStyle>
      <a:lvl1pPr marL="342474" indent="-342474"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026" indent="-285395"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1581" indent="-228316"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598210" indent="-228316"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4843" indent="-228316"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1474" indent="-228316" algn="l" defTabSz="91326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8106" indent="-228316" algn="l" defTabSz="91326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738" indent="-228316" algn="l" defTabSz="91326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368" indent="-228316" algn="l" defTabSz="91326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264" rtl="0" eaLnBrk="1" latinLnBrk="0" hangingPunct="1">
        <a:defRPr sz="1800" kern="1200">
          <a:solidFill>
            <a:schemeClr val="tx1"/>
          </a:solidFill>
          <a:latin typeface="+mn-lt"/>
          <a:ea typeface="+mn-ea"/>
          <a:cs typeface="+mn-cs"/>
        </a:defRPr>
      </a:lvl1pPr>
      <a:lvl2pPr marL="456631" algn="l" defTabSz="913264" rtl="0" eaLnBrk="1" latinLnBrk="0" hangingPunct="1">
        <a:defRPr sz="1800" kern="1200">
          <a:solidFill>
            <a:schemeClr val="tx1"/>
          </a:solidFill>
          <a:latin typeface="+mn-lt"/>
          <a:ea typeface="+mn-ea"/>
          <a:cs typeface="+mn-cs"/>
        </a:defRPr>
      </a:lvl2pPr>
      <a:lvl3pPr marL="913264" algn="l" defTabSz="913264" rtl="0" eaLnBrk="1" latinLnBrk="0" hangingPunct="1">
        <a:defRPr sz="1800" kern="1200">
          <a:solidFill>
            <a:schemeClr val="tx1"/>
          </a:solidFill>
          <a:latin typeface="+mn-lt"/>
          <a:ea typeface="+mn-ea"/>
          <a:cs typeface="+mn-cs"/>
        </a:defRPr>
      </a:lvl3pPr>
      <a:lvl4pPr marL="1369896" algn="l" defTabSz="913264" rtl="0" eaLnBrk="1" latinLnBrk="0" hangingPunct="1">
        <a:defRPr sz="1800" kern="1200">
          <a:solidFill>
            <a:schemeClr val="tx1"/>
          </a:solidFill>
          <a:latin typeface="+mn-lt"/>
          <a:ea typeface="+mn-ea"/>
          <a:cs typeface="+mn-cs"/>
        </a:defRPr>
      </a:lvl4pPr>
      <a:lvl5pPr marL="1826526" algn="l" defTabSz="913264" rtl="0" eaLnBrk="1" latinLnBrk="0" hangingPunct="1">
        <a:defRPr sz="1800" kern="1200">
          <a:solidFill>
            <a:schemeClr val="tx1"/>
          </a:solidFill>
          <a:latin typeface="+mn-lt"/>
          <a:ea typeface="+mn-ea"/>
          <a:cs typeface="+mn-cs"/>
        </a:defRPr>
      </a:lvl5pPr>
      <a:lvl6pPr marL="2283159" algn="l" defTabSz="913264" rtl="0" eaLnBrk="1" latinLnBrk="0" hangingPunct="1">
        <a:defRPr sz="1800" kern="1200">
          <a:solidFill>
            <a:schemeClr val="tx1"/>
          </a:solidFill>
          <a:latin typeface="+mn-lt"/>
          <a:ea typeface="+mn-ea"/>
          <a:cs typeface="+mn-cs"/>
        </a:defRPr>
      </a:lvl6pPr>
      <a:lvl7pPr marL="2739790" algn="l" defTabSz="913264" rtl="0" eaLnBrk="1" latinLnBrk="0" hangingPunct="1">
        <a:defRPr sz="1800" kern="1200">
          <a:solidFill>
            <a:schemeClr val="tx1"/>
          </a:solidFill>
          <a:latin typeface="+mn-lt"/>
          <a:ea typeface="+mn-ea"/>
          <a:cs typeface="+mn-cs"/>
        </a:defRPr>
      </a:lvl7pPr>
      <a:lvl8pPr marL="3196416" algn="l" defTabSz="913264" rtl="0" eaLnBrk="1" latinLnBrk="0" hangingPunct="1">
        <a:defRPr sz="1800" kern="1200">
          <a:solidFill>
            <a:schemeClr val="tx1"/>
          </a:solidFill>
          <a:latin typeface="+mn-lt"/>
          <a:ea typeface="+mn-ea"/>
          <a:cs typeface="+mn-cs"/>
        </a:defRPr>
      </a:lvl8pPr>
      <a:lvl9pPr marL="3653052" algn="l" defTabSz="913264"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320" tIns="45663" rIns="91320" bIns="45663"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3"/>
            <a:ext cx="8229600" cy="4525963"/>
          </a:xfrm>
          <a:prstGeom prst="rect">
            <a:avLst/>
          </a:prstGeom>
          <a:noFill/>
          <a:ln w="9525">
            <a:noFill/>
            <a:miter lim="800000"/>
            <a:headEnd/>
            <a:tailEnd/>
          </a:ln>
        </p:spPr>
        <p:txBody>
          <a:bodyPr vert="horz" wrap="square" lIns="91320" tIns="45663" rIns="91320" bIns="4566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62"/>
            <a:ext cx="2133600" cy="365125"/>
          </a:xfrm>
          <a:prstGeom prst="rect">
            <a:avLst/>
          </a:prstGeom>
        </p:spPr>
        <p:txBody>
          <a:bodyPr vert="horz" lIns="91320" tIns="45663" rIns="91320" bIns="45663" rtlCol="0" anchor="ctr"/>
          <a:lstStyle>
            <a:lvl1pPr algn="l" fontAlgn="auto">
              <a:spcBef>
                <a:spcPts val="0"/>
              </a:spcBef>
              <a:spcAft>
                <a:spcPts val="0"/>
              </a:spcAft>
              <a:defRPr sz="1200">
                <a:solidFill>
                  <a:schemeClr val="tx1">
                    <a:tint val="75000"/>
                  </a:schemeClr>
                </a:solidFill>
                <a:latin typeface="+mn-lt"/>
              </a:defRPr>
            </a:lvl1pPr>
          </a:lstStyle>
          <a:p>
            <a:pPr>
              <a:defRPr/>
            </a:pPr>
            <a:fld id="{4FADFF3A-9488-4322-8092-6FCD4343439A}" type="datetimeFigureOut">
              <a:rPr lang="en-US">
                <a:solidFill>
                  <a:srgbClr val="1F497D">
                    <a:tint val="75000"/>
                  </a:srgbClr>
                </a:solidFill>
              </a:rPr>
              <a:pPr>
                <a:defRPr/>
              </a:pPr>
              <a:t>10/10/2012</a:t>
            </a:fld>
            <a:endParaRPr lang="en-US">
              <a:solidFill>
                <a:srgbClr val="1F497D">
                  <a:tint val="75000"/>
                </a:srgbClr>
              </a:solidFill>
            </a:endParaRPr>
          </a:p>
        </p:txBody>
      </p:sp>
      <p:sp>
        <p:nvSpPr>
          <p:cNvPr id="5" name="Footer Placeholder 4"/>
          <p:cNvSpPr>
            <a:spLocks noGrp="1"/>
          </p:cNvSpPr>
          <p:nvPr>
            <p:ph type="ftr" sz="quarter" idx="3"/>
          </p:nvPr>
        </p:nvSpPr>
        <p:spPr>
          <a:xfrm>
            <a:off x="3124200" y="6356362"/>
            <a:ext cx="2895600" cy="365125"/>
          </a:xfrm>
          <a:prstGeom prst="rect">
            <a:avLst/>
          </a:prstGeom>
        </p:spPr>
        <p:txBody>
          <a:bodyPr vert="horz" lIns="91320" tIns="45663" rIns="91320" bIns="45663"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srgbClr val="1F497D">
                  <a:tint val="75000"/>
                </a:srgbClr>
              </a:solidFill>
            </a:endParaRPr>
          </a:p>
        </p:txBody>
      </p:sp>
      <p:sp>
        <p:nvSpPr>
          <p:cNvPr id="6" name="Slide Number Placeholder 5"/>
          <p:cNvSpPr>
            <a:spLocks noGrp="1"/>
          </p:cNvSpPr>
          <p:nvPr>
            <p:ph type="sldNum" sz="quarter" idx="4"/>
          </p:nvPr>
        </p:nvSpPr>
        <p:spPr>
          <a:xfrm>
            <a:off x="6553200" y="6356362"/>
            <a:ext cx="2133600" cy="365125"/>
          </a:xfrm>
          <a:prstGeom prst="rect">
            <a:avLst/>
          </a:prstGeom>
        </p:spPr>
        <p:txBody>
          <a:bodyPr vert="horz" lIns="91320" tIns="45663" rIns="91320" bIns="45663" rtlCol="0" anchor="ctr"/>
          <a:lstStyle>
            <a:lvl1pPr algn="r" fontAlgn="auto">
              <a:spcBef>
                <a:spcPts val="0"/>
              </a:spcBef>
              <a:spcAft>
                <a:spcPts val="0"/>
              </a:spcAft>
              <a:defRPr sz="1200">
                <a:solidFill>
                  <a:schemeClr val="tx1">
                    <a:tint val="75000"/>
                  </a:schemeClr>
                </a:solidFill>
                <a:latin typeface="+mn-lt"/>
              </a:defRPr>
            </a:lvl1pPr>
          </a:lstStyle>
          <a:p>
            <a:pPr>
              <a:defRPr/>
            </a:pPr>
            <a:fld id="{FA398683-FCB4-40CD-9499-97877FB93712}" type="slidenum">
              <a:rPr lang="en-US">
                <a:solidFill>
                  <a:srgbClr val="1F497D">
                    <a:tint val="75000"/>
                  </a:srgbClr>
                </a:solidFill>
              </a:rPr>
              <a:pPr>
                <a:defRPr/>
              </a:pPr>
              <a:t>‹#›</a:t>
            </a:fld>
            <a:endParaRPr lang="en-US">
              <a:solidFill>
                <a:srgbClr val="1F497D">
                  <a:tint val="75000"/>
                </a:srgbClr>
              </a:solidFill>
            </a:endParaRPr>
          </a:p>
        </p:txBody>
      </p:sp>
    </p:spTree>
    <p:extLst>
      <p:ext uri="{BB962C8B-B14F-4D97-AF65-F5344CB8AC3E}">
        <p14:creationId xmlns:p14="http://schemas.microsoft.com/office/powerpoint/2010/main" val="1683982738"/>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ndara" pitchFamily="34" charset="0"/>
        </a:defRPr>
      </a:lvl2pPr>
      <a:lvl3pPr algn="ctr" rtl="0" eaLnBrk="0" fontAlgn="base" hangingPunct="0">
        <a:spcBef>
          <a:spcPct val="0"/>
        </a:spcBef>
        <a:spcAft>
          <a:spcPct val="0"/>
        </a:spcAft>
        <a:defRPr sz="4400">
          <a:solidFill>
            <a:schemeClr val="tx1"/>
          </a:solidFill>
          <a:latin typeface="Candara" pitchFamily="34" charset="0"/>
        </a:defRPr>
      </a:lvl3pPr>
      <a:lvl4pPr algn="ctr" rtl="0" eaLnBrk="0" fontAlgn="base" hangingPunct="0">
        <a:spcBef>
          <a:spcPct val="0"/>
        </a:spcBef>
        <a:spcAft>
          <a:spcPct val="0"/>
        </a:spcAft>
        <a:defRPr sz="4400">
          <a:solidFill>
            <a:schemeClr val="tx1"/>
          </a:solidFill>
          <a:latin typeface="Candara" pitchFamily="34" charset="0"/>
        </a:defRPr>
      </a:lvl4pPr>
      <a:lvl5pPr algn="ctr" rtl="0" eaLnBrk="0" fontAlgn="base" hangingPunct="0">
        <a:spcBef>
          <a:spcPct val="0"/>
        </a:spcBef>
        <a:spcAft>
          <a:spcPct val="0"/>
        </a:spcAft>
        <a:defRPr sz="4400">
          <a:solidFill>
            <a:schemeClr val="tx1"/>
          </a:solidFill>
          <a:latin typeface="Candara" pitchFamily="34" charset="0"/>
        </a:defRPr>
      </a:lvl5pPr>
      <a:lvl6pPr marL="456631" algn="ctr" rtl="0" fontAlgn="base">
        <a:spcBef>
          <a:spcPct val="0"/>
        </a:spcBef>
        <a:spcAft>
          <a:spcPct val="0"/>
        </a:spcAft>
        <a:defRPr sz="4400">
          <a:solidFill>
            <a:schemeClr val="tx1"/>
          </a:solidFill>
          <a:latin typeface="Calibri" pitchFamily="34" charset="0"/>
        </a:defRPr>
      </a:lvl6pPr>
      <a:lvl7pPr marL="913264" algn="ctr" rtl="0" fontAlgn="base">
        <a:spcBef>
          <a:spcPct val="0"/>
        </a:spcBef>
        <a:spcAft>
          <a:spcPct val="0"/>
        </a:spcAft>
        <a:defRPr sz="4400">
          <a:solidFill>
            <a:schemeClr val="tx1"/>
          </a:solidFill>
          <a:latin typeface="Calibri" pitchFamily="34" charset="0"/>
        </a:defRPr>
      </a:lvl7pPr>
      <a:lvl8pPr marL="1369896" algn="ctr" rtl="0" fontAlgn="base">
        <a:spcBef>
          <a:spcPct val="0"/>
        </a:spcBef>
        <a:spcAft>
          <a:spcPct val="0"/>
        </a:spcAft>
        <a:defRPr sz="4400">
          <a:solidFill>
            <a:schemeClr val="tx1"/>
          </a:solidFill>
          <a:latin typeface="Calibri" pitchFamily="34" charset="0"/>
        </a:defRPr>
      </a:lvl8pPr>
      <a:lvl9pPr marL="1826526" algn="ctr" rtl="0" fontAlgn="base">
        <a:spcBef>
          <a:spcPct val="0"/>
        </a:spcBef>
        <a:spcAft>
          <a:spcPct val="0"/>
        </a:spcAft>
        <a:defRPr sz="4400">
          <a:solidFill>
            <a:schemeClr val="tx1"/>
          </a:solidFill>
          <a:latin typeface="Calibri" pitchFamily="34" charset="0"/>
        </a:defRPr>
      </a:lvl9pPr>
    </p:titleStyle>
    <p:bodyStyle>
      <a:lvl1pPr marL="342474" indent="-342474"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026" indent="-285395"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1581" indent="-228316"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598210" indent="-228316"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4843" indent="-228316"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1474" indent="-228316" algn="l" defTabSz="91326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8106" indent="-228316" algn="l" defTabSz="91326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738" indent="-228316" algn="l" defTabSz="91326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368" indent="-228316" algn="l" defTabSz="91326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264" rtl="0" eaLnBrk="1" latinLnBrk="0" hangingPunct="1">
        <a:defRPr sz="1800" kern="1200">
          <a:solidFill>
            <a:schemeClr val="tx1"/>
          </a:solidFill>
          <a:latin typeface="+mn-lt"/>
          <a:ea typeface="+mn-ea"/>
          <a:cs typeface="+mn-cs"/>
        </a:defRPr>
      </a:lvl1pPr>
      <a:lvl2pPr marL="456631" algn="l" defTabSz="913264" rtl="0" eaLnBrk="1" latinLnBrk="0" hangingPunct="1">
        <a:defRPr sz="1800" kern="1200">
          <a:solidFill>
            <a:schemeClr val="tx1"/>
          </a:solidFill>
          <a:latin typeface="+mn-lt"/>
          <a:ea typeface="+mn-ea"/>
          <a:cs typeface="+mn-cs"/>
        </a:defRPr>
      </a:lvl2pPr>
      <a:lvl3pPr marL="913264" algn="l" defTabSz="913264" rtl="0" eaLnBrk="1" latinLnBrk="0" hangingPunct="1">
        <a:defRPr sz="1800" kern="1200">
          <a:solidFill>
            <a:schemeClr val="tx1"/>
          </a:solidFill>
          <a:latin typeface="+mn-lt"/>
          <a:ea typeface="+mn-ea"/>
          <a:cs typeface="+mn-cs"/>
        </a:defRPr>
      </a:lvl3pPr>
      <a:lvl4pPr marL="1369896" algn="l" defTabSz="913264" rtl="0" eaLnBrk="1" latinLnBrk="0" hangingPunct="1">
        <a:defRPr sz="1800" kern="1200">
          <a:solidFill>
            <a:schemeClr val="tx1"/>
          </a:solidFill>
          <a:latin typeface="+mn-lt"/>
          <a:ea typeface="+mn-ea"/>
          <a:cs typeface="+mn-cs"/>
        </a:defRPr>
      </a:lvl4pPr>
      <a:lvl5pPr marL="1826526" algn="l" defTabSz="913264" rtl="0" eaLnBrk="1" latinLnBrk="0" hangingPunct="1">
        <a:defRPr sz="1800" kern="1200">
          <a:solidFill>
            <a:schemeClr val="tx1"/>
          </a:solidFill>
          <a:latin typeface="+mn-lt"/>
          <a:ea typeface="+mn-ea"/>
          <a:cs typeface="+mn-cs"/>
        </a:defRPr>
      </a:lvl5pPr>
      <a:lvl6pPr marL="2283159" algn="l" defTabSz="913264" rtl="0" eaLnBrk="1" latinLnBrk="0" hangingPunct="1">
        <a:defRPr sz="1800" kern="1200">
          <a:solidFill>
            <a:schemeClr val="tx1"/>
          </a:solidFill>
          <a:latin typeface="+mn-lt"/>
          <a:ea typeface="+mn-ea"/>
          <a:cs typeface="+mn-cs"/>
        </a:defRPr>
      </a:lvl6pPr>
      <a:lvl7pPr marL="2739790" algn="l" defTabSz="913264" rtl="0" eaLnBrk="1" latinLnBrk="0" hangingPunct="1">
        <a:defRPr sz="1800" kern="1200">
          <a:solidFill>
            <a:schemeClr val="tx1"/>
          </a:solidFill>
          <a:latin typeface="+mn-lt"/>
          <a:ea typeface="+mn-ea"/>
          <a:cs typeface="+mn-cs"/>
        </a:defRPr>
      </a:lvl7pPr>
      <a:lvl8pPr marL="3196416" algn="l" defTabSz="913264" rtl="0" eaLnBrk="1" latinLnBrk="0" hangingPunct="1">
        <a:defRPr sz="1800" kern="1200">
          <a:solidFill>
            <a:schemeClr val="tx1"/>
          </a:solidFill>
          <a:latin typeface="+mn-lt"/>
          <a:ea typeface="+mn-ea"/>
          <a:cs typeface="+mn-cs"/>
        </a:defRPr>
      </a:lvl8pPr>
      <a:lvl9pPr marL="3653052" algn="l" defTabSz="913264"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20" tIns="45663" rIns="91320" bIns="45663" numCol="1" anchor="ctr" anchorCtr="0" compatLnSpc="1">
            <a:prstTxWarp prst="textNoShape">
              <a:avLst/>
            </a:prstTxWarp>
          </a:bodyPr>
          <a:lstStyle/>
          <a:p>
            <a:pPr lvl="0"/>
            <a:r>
              <a:rPr lang="en-GB" smtClean="0"/>
              <a:t>Click to edit Master title style</a:t>
            </a:r>
          </a:p>
        </p:txBody>
      </p:sp>
      <p:sp>
        <p:nvSpPr>
          <p:cNvPr id="21507" name="Rectangle 3"/>
          <p:cNvSpPr>
            <a:spLocks noGrp="1" noChangeArrowheads="1"/>
          </p:cNvSpPr>
          <p:nvPr>
            <p:ph type="body" idx="1"/>
          </p:nvPr>
        </p:nvSpPr>
        <p:spPr bwMode="auto">
          <a:xfrm>
            <a:off x="457200" y="160020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20" tIns="45663" rIns="91320" bIns="45663"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20" tIns="45663" rIns="91320" bIns="45663" numCol="1" anchor="t" anchorCtr="0" compatLnSpc="1">
            <a:prstTxWarp prst="textNoShape">
              <a:avLst/>
            </a:prstTxWarp>
          </a:bodyPr>
          <a:lstStyle>
            <a:lvl1pPr>
              <a:defRPr sz="1400">
                <a:latin typeface="Arial" charset="0"/>
                <a:cs typeface="Arial" charset="0"/>
              </a:defRPr>
            </a:lvl1pPr>
          </a:lstStyle>
          <a:p>
            <a:pPr>
              <a:defRPr/>
            </a:pPr>
            <a:endParaRPr lang="en-GB">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320" tIns="45663" rIns="91320" bIns="45663" numCol="1" anchor="t" anchorCtr="0" compatLnSpc="1">
            <a:prstTxWarp prst="textNoShape">
              <a:avLst/>
            </a:prstTxWarp>
          </a:bodyPr>
          <a:lstStyle>
            <a:lvl1pPr algn="ctr">
              <a:defRPr sz="1400">
                <a:latin typeface="Arial" charset="0"/>
                <a:cs typeface="Arial" charset="0"/>
              </a:defRPr>
            </a:lvl1pPr>
          </a:lstStyle>
          <a:p>
            <a:pPr>
              <a:defRPr/>
            </a:pPr>
            <a:endParaRPr lang="en-GB">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20" tIns="45663" rIns="91320" bIns="45663" numCol="1" anchor="t" anchorCtr="0" compatLnSpc="1">
            <a:prstTxWarp prst="textNoShape">
              <a:avLst/>
            </a:prstTxWarp>
          </a:bodyPr>
          <a:lstStyle>
            <a:lvl1pPr algn="r">
              <a:defRPr sz="1400">
                <a:latin typeface="Arial" charset="0"/>
                <a:cs typeface="Arial" charset="0"/>
              </a:defRPr>
            </a:lvl1pPr>
          </a:lstStyle>
          <a:p>
            <a:pPr>
              <a:defRPr/>
            </a:pPr>
            <a:fld id="{E28C1375-9A0E-4A4C-BAD9-131B89F95E29}"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287695810"/>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6631" algn="ctr" rtl="0" fontAlgn="base">
        <a:spcBef>
          <a:spcPct val="0"/>
        </a:spcBef>
        <a:spcAft>
          <a:spcPct val="0"/>
        </a:spcAft>
        <a:defRPr sz="4400">
          <a:solidFill>
            <a:schemeClr val="tx2"/>
          </a:solidFill>
          <a:latin typeface="Arial" charset="0"/>
          <a:cs typeface="Arial" charset="0"/>
        </a:defRPr>
      </a:lvl6pPr>
      <a:lvl7pPr marL="913264" algn="ctr" rtl="0" fontAlgn="base">
        <a:spcBef>
          <a:spcPct val="0"/>
        </a:spcBef>
        <a:spcAft>
          <a:spcPct val="0"/>
        </a:spcAft>
        <a:defRPr sz="4400">
          <a:solidFill>
            <a:schemeClr val="tx2"/>
          </a:solidFill>
          <a:latin typeface="Arial" charset="0"/>
          <a:cs typeface="Arial" charset="0"/>
        </a:defRPr>
      </a:lvl7pPr>
      <a:lvl8pPr marL="1369896" algn="ctr" rtl="0" fontAlgn="base">
        <a:spcBef>
          <a:spcPct val="0"/>
        </a:spcBef>
        <a:spcAft>
          <a:spcPct val="0"/>
        </a:spcAft>
        <a:defRPr sz="4400">
          <a:solidFill>
            <a:schemeClr val="tx2"/>
          </a:solidFill>
          <a:latin typeface="Arial" charset="0"/>
          <a:cs typeface="Arial" charset="0"/>
        </a:defRPr>
      </a:lvl8pPr>
      <a:lvl9pPr marL="1826526" algn="ctr" rtl="0" fontAlgn="base">
        <a:spcBef>
          <a:spcPct val="0"/>
        </a:spcBef>
        <a:spcAft>
          <a:spcPct val="0"/>
        </a:spcAft>
        <a:defRPr sz="4400">
          <a:solidFill>
            <a:schemeClr val="tx2"/>
          </a:solidFill>
          <a:latin typeface="Arial" charset="0"/>
          <a:cs typeface="Arial" charset="0"/>
        </a:defRPr>
      </a:lvl9pPr>
    </p:titleStyle>
    <p:bodyStyle>
      <a:lvl1pPr marL="342474" indent="-342474" algn="l" rtl="0" eaLnBrk="0" fontAlgn="base" hangingPunct="0">
        <a:spcBef>
          <a:spcPct val="20000"/>
        </a:spcBef>
        <a:spcAft>
          <a:spcPct val="0"/>
        </a:spcAft>
        <a:buChar char="•"/>
        <a:defRPr sz="3200">
          <a:solidFill>
            <a:schemeClr val="tx1"/>
          </a:solidFill>
          <a:latin typeface="+mn-lt"/>
          <a:ea typeface="+mn-ea"/>
          <a:cs typeface="+mn-cs"/>
        </a:defRPr>
      </a:lvl1pPr>
      <a:lvl2pPr marL="742026" indent="-285395" algn="l" rtl="0" eaLnBrk="0" fontAlgn="base" hangingPunct="0">
        <a:spcBef>
          <a:spcPct val="20000"/>
        </a:spcBef>
        <a:spcAft>
          <a:spcPct val="0"/>
        </a:spcAft>
        <a:buChar char="–"/>
        <a:defRPr sz="2800">
          <a:solidFill>
            <a:schemeClr val="tx1"/>
          </a:solidFill>
          <a:latin typeface="+mn-lt"/>
          <a:cs typeface="+mn-cs"/>
        </a:defRPr>
      </a:lvl2pPr>
      <a:lvl3pPr marL="1141581" indent="-228316" algn="l" rtl="0" eaLnBrk="0" fontAlgn="base" hangingPunct="0">
        <a:spcBef>
          <a:spcPct val="20000"/>
        </a:spcBef>
        <a:spcAft>
          <a:spcPct val="0"/>
        </a:spcAft>
        <a:buChar char="•"/>
        <a:defRPr sz="2400">
          <a:solidFill>
            <a:schemeClr val="tx1"/>
          </a:solidFill>
          <a:latin typeface="+mn-lt"/>
          <a:cs typeface="+mn-cs"/>
        </a:defRPr>
      </a:lvl3pPr>
      <a:lvl4pPr marL="1598210" indent="-228316" algn="l" rtl="0" eaLnBrk="0" fontAlgn="base" hangingPunct="0">
        <a:spcBef>
          <a:spcPct val="20000"/>
        </a:spcBef>
        <a:spcAft>
          <a:spcPct val="0"/>
        </a:spcAft>
        <a:buChar char="–"/>
        <a:defRPr sz="2000">
          <a:solidFill>
            <a:schemeClr val="tx1"/>
          </a:solidFill>
          <a:latin typeface="+mn-lt"/>
          <a:cs typeface="+mn-cs"/>
        </a:defRPr>
      </a:lvl4pPr>
      <a:lvl5pPr marL="2054843" indent="-228316" algn="l" rtl="0" eaLnBrk="0" fontAlgn="base" hangingPunct="0">
        <a:spcBef>
          <a:spcPct val="20000"/>
        </a:spcBef>
        <a:spcAft>
          <a:spcPct val="0"/>
        </a:spcAft>
        <a:buChar char="»"/>
        <a:defRPr sz="2000">
          <a:solidFill>
            <a:schemeClr val="tx1"/>
          </a:solidFill>
          <a:latin typeface="+mn-lt"/>
          <a:cs typeface="+mn-cs"/>
        </a:defRPr>
      </a:lvl5pPr>
      <a:lvl6pPr marL="2511474" indent="-228316" algn="l" rtl="0" fontAlgn="base">
        <a:spcBef>
          <a:spcPct val="20000"/>
        </a:spcBef>
        <a:spcAft>
          <a:spcPct val="0"/>
        </a:spcAft>
        <a:buChar char="»"/>
        <a:defRPr sz="2000">
          <a:solidFill>
            <a:schemeClr val="tx1"/>
          </a:solidFill>
          <a:latin typeface="+mn-lt"/>
          <a:cs typeface="+mn-cs"/>
        </a:defRPr>
      </a:lvl6pPr>
      <a:lvl7pPr marL="2968106" indent="-228316" algn="l" rtl="0" fontAlgn="base">
        <a:spcBef>
          <a:spcPct val="20000"/>
        </a:spcBef>
        <a:spcAft>
          <a:spcPct val="0"/>
        </a:spcAft>
        <a:buChar char="»"/>
        <a:defRPr sz="2000">
          <a:solidFill>
            <a:schemeClr val="tx1"/>
          </a:solidFill>
          <a:latin typeface="+mn-lt"/>
          <a:cs typeface="+mn-cs"/>
        </a:defRPr>
      </a:lvl7pPr>
      <a:lvl8pPr marL="3424738" indent="-228316" algn="l" rtl="0" fontAlgn="base">
        <a:spcBef>
          <a:spcPct val="20000"/>
        </a:spcBef>
        <a:spcAft>
          <a:spcPct val="0"/>
        </a:spcAft>
        <a:buChar char="»"/>
        <a:defRPr sz="2000">
          <a:solidFill>
            <a:schemeClr val="tx1"/>
          </a:solidFill>
          <a:latin typeface="+mn-lt"/>
          <a:cs typeface="+mn-cs"/>
        </a:defRPr>
      </a:lvl8pPr>
      <a:lvl9pPr marL="3881368" indent="-228316"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3264" rtl="0" eaLnBrk="1" latinLnBrk="0" hangingPunct="1">
        <a:defRPr sz="1800" kern="1200">
          <a:solidFill>
            <a:schemeClr val="tx1"/>
          </a:solidFill>
          <a:latin typeface="+mn-lt"/>
          <a:ea typeface="+mn-ea"/>
          <a:cs typeface="+mn-cs"/>
        </a:defRPr>
      </a:lvl1pPr>
      <a:lvl2pPr marL="456631" algn="l" defTabSz="913264" rtl="0" eaLnBrk="1" latinLnBrk="0" hangingPunct="1">
        <a:defRPr sz="1800" kern="1200">
          <a:solidFill>
            <a:schemeClr val="tx1"/>
          </a:solidFill>
          <a:latin typeface="+mn-lt"/>
          <a:ea typeface="+mn-ea"/>
          <a:cs typeface="+mn-cs"/>
        </a:defRPr>
      </a:lvl2pPr>
      <a:lvl3pPr marL="913264" algn="l" defTabSz="913264" rtl="0" eaLnBrk="1" latinLnBrk="0" hangingPunct="1">
        <a:defRPr sz="1800" kern="1200">
          <a:solidFill>
            <a:schemeClr val="tx1"/>
          </a:solidFill>
          <a:latin typeface="+mn-lt"/>
          <a:ea typeface="+mn-ea"/>
          <a:cs typeface="+mn-cs"/>
        </a:defRPr>
      </a:lvl3pPr>
      <a:lvl4pPr marL="1369896" algn="l" defTabSz="913264" rtl="0" eaLnBrk="1" latinLnBrk="0" hangingPunct="1">
        <a:defRPr sz="1800" kern="1200">
          <a:solidFill>
            <a:schemeClr val="tx1"/>
          </a:solidFill>
          <a:latin typeface="+mn-lt"/>
          <a:ea typeface="+mn-ea"/>
          <a:cs typeface="+mn-cs"/>
        </a:defRPr>
      </a:lvl4pPr>
      <a:lvl5pPr marL="1826526" algn="l" defTabSz="913264" rtl="0" eaLnBrk="1" latinLnBrk="0" hangingPunct="1">
        <a:defRPr sz="1800" kern="1200">
          <a:solidFill>
            <a:schemeClr val="tx1"/>
          </a:solidFill>
          <a:latin typeface="+mn-lt"/>
          <a:ea typeface="+mn-ea"/>
          <a:cs typeface="+mn-cs"/>
        </a:defRPr>
      </a:lvl5pPr>
      <a:lvl6pPr marL="2283159" algn="l" defTabSz="913264" rtl="0" eaLnBrk="1" latinLnBrk="0" hangingPunct="1">
        <a:defRPr sz="1800" kern="1200">
          <a:solidFill>
            <a:schemeClr val="tx1"/>
          </a:solidFill>
          <a:latin typeface="+mn-lt"/>
          <a:ea typeface="+mn-ea"/>
          <a:cs typeface="+mn-cs"/>
        </a:defRPr>
      </a:lvl6pPr>
      <a:lvl7pPr marL="2739790" algn="l" defTabSz="913264" rtl="0" eaLnBrk="1" latinLnBrk="0" hangingPunct="1">
        <a:defRPr sz="1800" kern="1200">
          <a:solidFill>
            <a:schemeClr val="tx1"/>
          </a:solidFill>
          <a:latin typeface="+mn-lt"/>
          <a:ea typeface="+mn-ea"/>
          <a:cs typeface="+mn-cs"/>
        </a:defRPr>
      </a:lvl7pPr>
      <a:lvl8pPr marL="3196416" algn="l" defTabSz="913264" rtl="0" eaLnBrk="1" latinLnBrk="0" hangingPunct="1">
        <a:defRPr sz="1800" kern="1200">
          <a:solidFill>
            <a:schemeClr val="tx1"/>
          </a:solidFill>
          <a:latin typeface="+mn-lt"/>
          <a:ea typeface="+mn-ea"/>
          <a:cs typeface="+mn-cs"/>
        </a:defRPr>
      </a:lvl8pPr>
      <a:lvl9pPr marL="3653052" algn="l" defTabSz="913264"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71040" y="568862"/>
            <a:ext cx="7806240" cy="1143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smtClean="0"/>
              <a:t>Click to edit the title text format</a:t>
            </a:r>
          </a:p>
        </p:txBody>
      </p:sp>
      <p:sp>
        <p:nvSpPr>
          <p:cNvPr id="1026" name="Rectangle 2"/>
          <p:cNvSpPr>
            <a:spLocks noGrp="1" noChangeArrowheads="1"/>
          </p:cNvSpPr>
          <p:nvPr>
            <p:ph type="body" idx="1"/>
          </p:nvPr>
        </p:nvSpPr>
        <p:spPr bwMode="auto">
          <a:xfrm>
            <a:off x="671040" y="1906761"/>
            <a:ext cx="7806240" cy="43190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spTree>
    <p:extLst>
      <p:ext uri="{BB962C8B-B14F-4D97-AF65-F5344CB8AC3E}">
        <p14:creationId xmlns:p14="http://schemas.microsoft.com/office/powerpoint/2010/main" val="1997096827"/>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txStyles>
    <p:titleStyle>
      <a:lvl1pPr algn="ctr" defTabSz="414425"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mj-lt"/>
          <a:ea typeface="+mj-ea"/>
          <a:cs typeface="+mj-cs"/>
        </a:defRPr>
      </a:lvl1pPr>
      <a:lvl2pPr marL="391403" indent="-195702" algn="ctr" defTabSz="414425"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2pPr>
      <a:lvl3pPr marL="587102" indent="-195702" algn="ctr" defTabSz="414425"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3pPr>
      <a:lvl4pPr marL="782803" indent="-195702" algn="ctr" defTabSz="414425"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4pPr>
      <a:lvl5pPr marL="978503" indent="-195702" algn="ctr" defTabSz="414425"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5pPr>
      <a:lvl6pPr marL="1392928" indent="-195702" algn="ctr" defTabSz="414425"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6pPr>
      <a:lvl7pPr marL="1807356" indent="-195702" algn="ctr" defTabSz="414425"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7pPr>
      <a:lvl8pPr marL="2221779" indent="-195702" algn="ctr" defTabSz="414425"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8pPr>
      <a:lvl9pPr marL="2636208" indent="-195702" algn="ctr" defTabSz="414425"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9pPr>
    </p:titleStyle>
    <p:bodyStyle>
      <a:lvl1pPr marL="391403" indent="-293553" algn="l" defTabSz="414425" rtl="0" fontAlgn="base" hangingPunct="0">
        <a:lnSpc>
          <a:spcPct val="93000"/>
        </a:lnSpc>
        <a:spcBef>
          <a:spcPct val="0"/>
        </a:spcBef>
        <a:spcAft>
          <a:spcPts val="806"/>
        </a:spcAft>
        <a:buClr>
          <a:srgbClr val="000000"/>
        </a:buClr>
        <a:buSzPct val="100000"/>
        <a:buFont typeface="Arial" pitchFamily="34" charset="0"/>
        <a:buChar char="•"/>
        <a:defRPr sz="1800">
          <a:solidFill>
            <a:srgbClr val="000000"/>
          </a:solidFill>
          <a:latin typeface="+mn-lt"/>
          <a:ea typeface="+mn-ea"/>
          <a:cs typeface="+mn-cs"/>
        </a:defRPr>
      </a:lvl1pPr>
      <a:lvl2pPr marL="782803" indent="-260455" algn="l" defTabSz="414425" rtl="0" fontAlgn="base" hangingPunct="0">
        <a:lnSpc>
          <a:spcPct val="93000"/>
        </a:lnSpc>
        <a:spcBef>
          <a:spcPct val="0"/>
        </a:spcBef>
        <a:spcAft>
          <a:spcPts val="1032"/>
        </a:spcAft>
        <a:buClr>
          <a:srgbClr val="000000"/>
        </a:buClr>
        <a:buSzPct val="75000"/>
        <a:buFont typeface="Symbol" pitchFamily="18" charset="2"/>
        <a:buChar char=""/>
        <a:defRPr sz="2400">
          <a:solidFill>
            <a:srgbClr val="000000"/>
          </a:solidFill>
          <a:latin typeface="+mn-lt"/>
          <a:ea typeface="+mn-ea"/>
          <a:cs typeface="+mn-cs"/>
        </a:defRPr>
      </a:lvl2pPr>
      <a:lvl3pPr marL="1174203" indent="-195702" algn="l" defTabSz="414425" rtl="0" fontAlgn="base" hangingPunct="0">
        <a:lnSpc>
          <a:spcPct val="93000"/>
        </a:lnSpc>
        <a:spcBef>
          <a:spcPct val="0"/>
        </a:spcBef>
        <a:spcAft>
          <a:spcPts val="771"/>
        </a:spcAft>
        <a:buClr>
          <a:srgbClr val="000000"/>
        </a:buClr>
        <a:buSzPct val="45000"/>
        <a:buFont typeface="Wingdings" pitchFamily="2" charset="2"/>
        <a:buChar char=""/>
        <a:defRPr sz="2200">
          <a:solidFill>
            <a:srgbClr val="000000"/>
          </a:solidFill>
          <a:latin typeface="+mn-lt"/>
          <a:ea typeface="+mn-ea"/>
          <a:cs typeface="+mn-cs"/>
        </a:defRPr>
      </a:lvl3pPr>
      <a:lvl4pPr marL="1565607" indent="-195702" algn="l" defTabSz="414425" rtl="0" fontAlgn="base" hangingPunct="0">
        <a:lnSpc>
          <a:spcPct val="93000"/>
        </a:lnSpc>
        <a:spcBef>
          <a:spcPct val="0"/>
        </a:spcBef>
        <a:spcAft>
          <a:spcPts val="522"/>
        </a:spcAft>
        <a:buClr>
          <a:srgbClr val="000000"/>
        </a:buClr>
        <a:buSzPct val="75000"/>
        <a:buFont typeface="Symbol" pitchFamily="18" charset="2"/>
        <a:buChar char=""/>
        <a:defRPr sz="1800">
          <a:solidFill>
            <a:srgbClr val="000000"/>
          </a:solidFill>
          <a:latin typeface="+mn-lt"/>
          <a:ea typeface="+mn-ea"/>
          <a:cs typeface="+mn-cs"/>
        </a:defRPr>
      </a:lvl4pPr>
      <a:lvl5pPr marL="1957008" indent="-195702" algn="l" defTabSz="414425"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5pPr>
      <a:lvl6pPr marL="2371433" indent="-195702" algn="l" defTabSz="414425"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6pPr>
      <a:lvl7pPr marL="2785858" indent="-195702" algn="l" defTabSz="414425"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7pPr>
      <a:lvl8pPr marL="3200283" indent="-195702" algn="l" defTabSz="414425"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8pPr>
      <a:lvl9pPr marL="3614708" indent="-195702" algn="l" defTabSz="414425"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9pPr>
    </p:bodyStyle>
    <p:otherStyle>
      <a:defPPr>
        <a:defRPr lang="en-US"/>
      </a:defPPr>
      <a:lvl1pPr marL="0" algn="l" defTabSz="828850" rtl="0" eaLnBrk="1" latinLnBrk="0" hangingPunct="1">
        <a:defRPr sz="1600" kern="1200">
          <a:solidFill>
            <a:schemeClr val="tx1"/>
          </a:solidFill>
          <a:latin typeface="+mn-lt"/>
          <a:ea typeface="+mn-ea"/>
          <a:cs typeface="+mn-cs"/>
        </a:defRPr>
      </a:lvl1pPr>
      <a:lvl2pPr marL="414425" algn="l" defTabSz="828850" rtl="0" eaLnBrk="1" latinLnBrk="0" hangingPunct="1">
        <a:defRPr sz="1600" kern="1200">
          <a:solidFill>
            <a:schemeClr val="tx1"/>
          </a:solidFill>
          <a:latin typeface="+mn-lt"/>
          <a:ea typeface="+mn-ea"/>
          <a:cs typeface="+mn-cs"/>
        </a:defRPr>
      </a:lvl2pPr>
      <a:lvl3pPr marL="828850" algn="l" defTabSz="828850" rtl="0" eaLnBrk="1" latinLnBrk="0" hangingPunct="1">
        <a:defRPr sz="1600" kern="1200">
          <a:solidFill>
            <a:schemeClr val="tx1"/>
          </a:solidFill>
          <a:latin typeface="+mn-lt"/>
          <a:ea typeface="+mn-ea"/>
          <a:cs typeface="+mn-cs"/>
        </a:defRPr>
      </a:lvl3pPr>
      <a:lvl4pPr marL="1243275" algn="l" defTabSz="828850" rtl="0" eaLnBrk="1" latinLnBrk="0" hangingPunct="1">
        <a:defRPr sz="1600" kern="1200">
          <a:solidFill>
            <a:schemeClr val="tx1"/>
          </a:solidFill>
          <a:latin typeface="+mn-lt"/>
          <a:ea typeface="+mn-ea"/>
          <a:cs typeface="+mn-cs"/>
        </a:defRPr>
      </a:lvl4pPr>
      <a:lvl5pPr marL="1657700" algn="l" defTabSz="828850" rtl="0" eaLnBrk="1" latinLnBrk="0" hangingPunct="1">
        <a:defRPr sz="1600" kern="1200">
          <a:solidFill>
            <a:schemeClr val="tx1"/>
          </a:solidFill>
          <a:latin typeface="+mn-lt"/>
          <a:ea typeface="+mn-ea"/>
          <a:cs typeface="+mn-cs"/>
        </a:defRPr>
      </a:lvl5pPr>
      <a:lvl6pPr marL="2072126" algn="l" defTabSz="828850" rtl="0" eaLnBrk="1" latinLnBrk="0" hangingPunct="1">
        <a:defRPr sz="1600" kern="1200">
          <a:solidFill>
            <a:schemeClr val="tx1"/>
          </a:solidFill>
          <a:latin typeface="+mn-lt"/>
          <a:ea typeface="+mn-ea"/>
          <a:cs typeface="+mn-cs"/>
        </a:defRPr>
      </a:lvl6pPr>
      <a:lvl7pPr marL="2486552" algn="l" defTabSz="828850" rtl="0" eaLnBrk="1" latinLnBrk="0" hangingPunct="1">
        <a:defRPr sz="1600" kern="1200">
          <a:solidFill>
            <a:schemeClr val="tx1"/>
          </a:solidFill>
          <a:latin typeface="+mn-lt"/>
          <a:ea typeface="+mn-ea"/>
          <a:cs typeface="+mn-cs"/>
        </a:defRPr>
      </a:lvl7pPr>
      <a:lvl8pPr marL="2900977" algn="l" defTabSz="828850" rtl="0" eaLnBrk="1" latinLnBrk="0" hangingPunct="1">
        <a:defRPr sz="1600" kern="1200">
          <a:solidFill>
            <a:schemeClr val="tx1"/>
          </a:solidFill>
          <a:latin typeface="+mn-lt"/>
          <a:ea typeface="+mn-ea"/>
          <a:cs typeface="+mn-cs"/>
        </a:defRPr>
      </a:lvl8pPr>
      <a:lvl9pPr marL="3315402" algn="l" defTabSz="828850" rtl="0" eaLnBrk="1" latinLnBrk="0" hangingPunct="1">
        <a:defRPr sz="16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71040" y="568861"/>
            <a:ext cx="7806240" cy="1143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smtClean="0"/>
              <a:t>Click to edit the title text format</a:t>
            </a:r>
          </a:p>
        </p:txBody>
      </p:sp>
      <p:sp>
        <p:nvSpPr>
          <p:cNvPr id="1026" name="Rectangle 2"/>
          <p:cNvSpPr>
            <a:spLocks noGrp="1" noChangeArrowheads="1"/>
          </p:cNvSpPr>
          <p:nvPr>
            <p:ph type="body" idx="1"/>
          </p:nvPr>
        </p:nvSpPr>
        <p:spPr bwMode="auto">
          <a:xfrm>
            <a:off x="671040" y="1906761"/>
            <a:ext cx="7806240" cy="43190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spTree>
    <p:extLst>
      <p:ext uri="{BB962C8B-B14F-4D97-AF65-F5344CB8AC3E}">
        <p14:creationId xmlns:p14="http://schemas.microsoft.com/office/powerpoint/2010/main" val="1731919892"/>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txStyles>
    <p:titleStyle>
      <a:lvl1pPr algn="ctr" defTabSz="414726"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mj-lt"/>
          <a:ea typeface="+mj-ea"/>
          <a:cs typeface="+mj-cs"/>
        </a:defRPr>
      </a:lvl1pPr>
      <a:lvl2pPr marL="391686" indent="-195843" algn="ctr" defTabSz="414726"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2pPr>
      <a:lvl3pPr marL="587529" indent="-195843" algn="ctr" defTabSz="414726"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3pPr>
      <a:lvl4pPr marL="783372" indent="-195843" algn="ctr" defTabSz="414726"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4pPr>
      <a:lvl5pPr marL="979214" indent="-195843" algn="ctr" defTabSz="414726"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5pPr>
      <a:lvl6pPr marL="1393941" indent="-195843" algn="ctr" defTabSz="414726"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6pPr>
      <a:lvl7pPr marL="1808667" indent="-195843" algn="ctr" defTabSz="414726"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7pPr>
      <a:lvl8pPr marL="2223393" indent="-195843" algn="ctr" defTabSz="414726"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8pPr>
      <a:lvl9pPr marL="2638119" indent="-195843" algn="ctr" defTabSz="414726"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9pPr>
    </p:titleStyle>
    <p:bodyStyle>
      <a:lvl1pPr marL="391686" indent="-293764" algn="l" defTabSz="414726" rtl="0" fontAlgn="base" hangingPunct="0">
        <a:lnSpc>
          <a:spcPct val="93000"/>
        </a:lnSpc>
        <a:spcBef>
          <a:spcPct val="0"/>
        </a:spcBef>
        <a:spcAft>
          <a:spcPts val="806"/>
        </a:spcAft>
        <a:buClr>
          <a:srgbClr val="000000"/>
        </a:buClr>
        <a:buSzPct val="100000"/>
        <a:buFont typeface="Arial" pitchFamily="34" charset="0"/>
        <a:buChar char="•"/>
        <a:defRPr sz="1800">
          <a:solidFill>
            <a:srgbClr val="000000"/>
          </a:solidFill>
          <a:latin typeface="+mn-lt"/>
          <a:ea typeface="+mn-ea"/>
          <a:cs typeface="+mn-cs"/>
        </a:defRPr>
      </a:lvl1pPr>
      <a:lvl2pPr marL="783372" indent="-260644" algn="l" defTabSz="414726" rtl="0" fontAlgn="base" hangingPunct="0">
        <a:lnSpc>
          <a:spcPct val="93000"/>
        </a:lnSpc>
        <a:spcBef>
          <a:spcPct val="0"/>
        </a:spcBef>
        <a:spcAft>
          <a:spcPts val="1032"/>
        </a:spcAft>
        <a:buClr>
          <a:srgbClr val="000000"/>
        </a:buClr>
        <a:buSzPct val="75000"/>
        <a:buFont typeface="Symbol" pitchFamily="18" charset="2"/>
        <a:buChar char=""/>
        <a:defRPr sz="2400">
          <a:solidFill>
            <a:srgbClr val="000000"/>
          </a:solidFill>
          <a:latin typeface="+mn-lt"/>
          <a:ea typeface="+mn-ea"/>
          <a:cs typeface="+mn-cs"/>
        </a:defRPr>
      </a:lvl2pPr>
      <a:lvl3pPr marL="1175057" indent="-195843" algn="l" defTabSz="414726" rtl="0" fontAlgn="base" hangingPunct="0">
        <a:lnSpc>
          <a:spcPct val="93000"/>
        </a:lnSpc>
        <a:spcBef>
          <a:spcPct val="0"/>
        </a:spcBef>
        <a:spcAft>
          <a:spcPts val="771"/>
        </a:spcAft>
        <a:buClr>
          <a:srgbClr val="000000"/>
        </a:buClr>
        <a:buSzPct val="45000"/>
        <a:buFont typeface="Wingdings" pitchFamily="2" charset="2"/>
        <a:buChar char=""/>
        <a:defRPr sz="2200">
          <a:solidFill>
            <a:srgbClr val="000000"/>
          </a:solidFill>
          <a:latin typeface="+mn-lt"/>
          <a:ea typeface="+mn-ea"/>
          <a:cs typeface="+mn-cs"/>
        </a:defRPr>
      </a:lvl3pPr>
      <a:lvl4pPr marL="1566743" indent="-195843" algn="l" defTabSz="414726" rtl="0" fontAlgn="base" hangingPunct="0">
        <a:lnSpc>
          <a:spcPct val="93000"/>
        </a:lnSpc>
        <a:spcBef>
          <a:spcPct val="0"/>
        </a:spcBef>
        <a:spcAft>
          <a:spcPts val="522"/>
        </a:spcAft>
        <a:buClr>
          <a:srgbClr val="000000"/>
        </a:buClr>
        <a:buSzPct val="75000"/>
        <a:buFont typeface="Symbol" pitchFamily="18" charset="2"/>
        <a:buChar char=""/>
        <a:defRPr sz="1800">
          <a:solidFill>
            <a:srgbClr val="000000"/>
          </a:solidFill>
          <a:latin typeface="+mn-lt"/>
          <a:ea typeface="+mn-ea"/>
          <a:cs typeface="+mn-cs"/>
        </a:defRPr>
      </a:lvl4pPr>
      <a:lvl5pPr marL="1958429" indent="-195843" algn="l" defTabSz="414726"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5pPr>
      <a:lvl6pPr marL="2373155" indent="-195843" algn="l" defTabSz="414726"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6pPr>
      <a:lvl7pPr marL="2787881" indent="-195843" algn="l" defTabSz="414726"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7pPr>
      <a:lvl8pPr marL="3202607" indent="-195843" algn="l" defTabSz="414726"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8pPr>
      <a:lvl9pPr marL="3617333" indent="-195843" algn="l" defTabSz="414726"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9pPr>
    </p:bodyStyle>
    <p:otherStyle>
      <a:defPPr>
        <a:defRPr lang="en-US"/>
      </a:defPPr>
      <a:lvl1pPr marL="0" algn="l" defTabSz="829452" rtl="0" eaLnBrk="1" latinLnBrk="0" hangingPunct="1">
        <a:defRPr sz="1600" kern="1200">
          <a:solidFill>
            <a:schemeClr val="tx1"/>
          </a:solidFill>
          <a:latin typeface="+mn-lt"/>
          <a:ea typeface="+mn-ea"/>
          <a:cs typeface="+mn-cs"/>
        </a:defRPr>
      </a:lvl1pPr>
      <a:lvl2pPr marL="414726" algn="l" defTabSz="829452" rtl="0" eaLnBrk="1" latinLnBrk="0" hangingPunct="1">
        <a:defRPr sz="1600" kern="1200">
          <a:solidFill>
            <a:schemeClr val="tx1"/>
          </a:solidFill>
          <a:latin typeface="+mn-lt"/>
          <a:ea typeface="+mn-ea"/>
          <a:cs typeface="+mn-cs"/>
        </a:defRPr>
      </a:lvl2pPr>
      <a:lvl3pPr marL="829452" algn="l" defTabSz="829452" rtl="0" eaLnBrk="1" latinLnBrk="0" hangingPunct="1">
        <a:defRPr sz="1600" kern="1200">
          <a:solidFill>
            <a:schemeClr val="tx1"/>
          </a:solidFill>
          <a:latin typeface="+mn-lt"/>
          <a:ea typeface="+mn-ea"/>
          <a:cs typeface="+mn-cs"/>
        </a:defRPr>
      </a:lvl3pPr>
      <a:lvl4pPr marL="1244178" algn="l" defTabSz="829452" rtl="0" eaLnBrk="1" latinLnBrk="0" hangingPunct="1">
        <a:defRPr sz="1600" kern="1200">
          <a:solidFill>
            <a:schemeClr val="tx1"/>
          </a:solidFill>
          <a:latin typeface="+mn-lt"/>
          <a:ea typeface="+mn-ea"/>
          <a:cs typeface="+mn-cs"/>
        </a:defRPr>
      </a:lvl4pPr>
      <a:lvl5pPr marL="1658904" algn="l" defTabSz="829452" rtl="0" eaLnBrk="1" latinLnBrk="0" hangingPunct="1">
        <a:defRPr sz="1600" kern="1200">
          <a:solidFill>
            <a:schemeClr val="tx1"/>
          </a:solidFill>
          <a:latin typeface="+mn-lt"/>
          <a:ea typeface="+mn-ea"/>
          <a:cs typeface="+mn-cs"/>
        </a:defRPr>
      </a:lvl5pPr>
      <a:lvl6pPr marL="2073631" algn="l" defTabSz="829452" rtl="0" eaLnBrk="1" latinLnBrk="0" hangingPunct="1">
        <a:defRPr sz="1600" kern="1200">
          <a:solidFill>
            <a:schemeClr val="tx1"/>
          </a:solidFill>
          <a:latin typeface="+mn-lt"/>
          <a:ea typeface="+mn-ea"/>
          <a:cs typeface="+mn-cs"/>
        </a:defRPr>
      </a:lvl6pPr>
      <a:lvl7pPr marL="2488357" algn="l" defTabSz="829452" rtl="0" eaLnBrk="1" latinLnBrk="0" hangingPunct="1">
        <a:defRPr sz="1600" kern="1200">
          <a:solidFill>
            <a:schemeClr val="tx1"/>
          </a:solidFill>
          <a:latin typeface="+mn-lt"/>
          <a:ea typeface="+mn-ea"/>
          <a:cs typeface="+mn-cs"/>
        </a:defRPr>
      </a:lvl7pPr>
      <a:lvl8pPr marL="2903083" algn="l" defTabSz="829452" rtl="0" eaLnBrk="1" latinLnBrk="0" hangingPunct="1">
        <a:defRPr sz="1600" kern="1200">
          <a:solidFill>
            <a:schemeClr val="tx1"/>
          </a:solidFill>
          <a:latin typeface="+mn-lt"/>
          <a:ea typeface="+mn-ea"/>
          <a:cs typeface="+mn-cs"/>
        </a:defRPr>
      </a:lvl8pPr>
      <a:lvl9pPr marL="3317809" algn="l" defTabSz="829452" rtl="0" eaLnBrk="1" latinLnBrk="0" hangingPunct="1">
        <a:defRPr sz="16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2150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Arial" charset="0"/>
              </a:defRPr>
            </a:lvl1pPr>
          </a:lstStyle>
          <a:p>
            <a:pPr>
              <a:defRPr/>
            </a:pPr>
            <a:endParaRPr lang="en-GB">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Arial" charset="0"/>
              </a:defRPr>
            </a:lvl1pPr>
          </a:lstStyle>
          <a:p>
            <a:pPr>
              <a:defRPr/>
            </a:pPr>
            <a:endParaRPr lang="en-GB">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Arial" charset="0"/>
              </a:defRPr>
            </a:lvl1pPr>
          </a:lstStyle>
          <a:p>
            <a:pPr>
              <a:defRPr/>
            </a:pPr>
            <a:fld id="{EDC56DA7-4764-4B17-BB85-CCF7E786B7B7}"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120536119"/>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 id="2147483803"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0.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53.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53.xml"/><Relationship Id="rId1" Type="http://schemas.openxmlformats.org/officeDocument/2006/relationships/vmlDrawing" Target="../drawings/vmlDrawing2.vml"/><Relationship Id="rId6" Type="http://schemas.openxmlformats.org/officeDocument/2006/relationships/image" Target="../media/image16.png"/><Relationship Id="rId5" Type="http://schemas.openxmlformats.org/officeDocument/2006/relationships/oleObject" Target="../embeddings/oleObject3.bin"/><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48.xml"/><Relationship Id="rId1" Type="http://schemas.openxmlformats.org/officeDocument/2006/relationships/vmlDrawing" Target="../drawings/vmlDrawing3.v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48.xml"/><Relationship Id="rId1" Type="http://schemas.openxmlformats.org/officeDocument/2006/relationships/vmlDrawing" Target="../drawings/vmlDrawing4.v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53.xml"/><Relationship Id="rId1" Type="http://schemas.openxmlformats.org/officeDocument/2006/relationships/vmlDrawing" Target="../drawings/vmlDrawing5.v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3.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0.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2.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98.xml"/><Relationship Id="rId1" Type="http://schemas.openxmlformats.org/officeDocument/2006/relationships/vmlDrawing" Target="../drawings/vmlDrawing6.vm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8.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108.xml"/><Relationship Id="rId5" Type="http://schemas.openxmlformats.org/officeDocument/2006/relationships/image" Target="../media/image26.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08.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98.xml"/><Relationship Id="rId1" Type="http://schemas.openxmlformats.org/officeDocument/2006/relationships/vmlDrawing" Target="../drawings/vmlDrawing7.v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www.biomedcentral.com/1741-7015/9/52" TargetMode="External"/><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90.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xml"/><Relationship Id="rId1" Type="http://schemas.openxmlformats.org/officeDocument/2006/relationships/slideLayout" Target="../slideLayouts/slideLayout9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9.xml"/></Relationships>
</file>

<file path=ppt/slides/_rels/slide5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14.xml"/></Relationships>
</file>

<file path=ppt/slides/_rels/slide51.xml.rels><?xml version="1.0" encoding="UTF-8" standalone="yes"?>
<Relationships xmlns="http://schemas.openxmlformats.org/package/2006/relationships"><Relationship Id="rId3" Type="http://schemas.openxmlformats.org/officeDocument/2006/relationships/hyperlink" Target="http://hmg.oxfordjournals.org/content/17/R1/R28.full" TargetMode="External"/><Relationship Id="rId2" Type="http://schemas.openxmlformats.org/officeDocument/2006/relationships/hyperlink" Target="http://www.frontiersin.org/Epigenomics/10.3389/fgene.2012.00081/full" TargetMode="External"/><Relationship Id="rId1" Type="http://schemas.openxmlformats.org/officeDocument/2006/relationships/slideLayout" Target="../slideLayouts/slideLayout7.xml"/><Relationship Id="rId6" Type="http://schemas.openxmlformats.org/officeDocument/2006/relationships/hyperlink" Target="http://dev.biologists.org/content/136/4/509.full" TargetMode="External"/><Relationship Id="rId5" Type="http://schemas.openxmlformats.org/officeDocument/2006/relationships/hyperlink" Target="http://www.nature.com/nrm/journal/v13/n8/full/nrm3393.html" TargetMode="External"/><Relationship Id="rId4" Type="http://schemas.openxmlformats.org/officeDocument/2006/relationships/hyperlink" Target="http://onlinelibrary.wiley.com/doi/10.1002/med.21265/full"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53.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2.xml"/><Relationship Id="rId1" Type="http://schemas.openxmlformats.org/officeDocument/2006/relationships/vmlDrawing" Target="../drawings/vmlDrawing1.vml"/><Relationship Id="rId5" Type="http://schemas.openxmlformats.org/officeDocument/2006/relationships/image" Target="../media/image6.png"/><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1883229" y="647712"/>
            <a:ext cx="4987021" cy="769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ctr" eaLnBrk="1" hangingPunct="1"/>
            <a:r>
              <a:rPr lang="en-GB" sz="4400" dirty="0" smtClean="0">
                <a:solidFill>
                  <a:schemeClr val="bg1"/>
                </a:solidFill>
                <a:latin typeface="Arial" pitchFamily="34" charset="0"/>
                <a:cs typeface="Arial" pitchFamily="34" charset="0"/>
              </a:rPr>
              <a:t>Learning outcomes</a:t>
            </a:r>
            <a:endParaRPr lang="en-GB" sz="4400" dirty="0">
              <a:solidFill>
                <a:schemeClr val="bg1"/>
              </a:solidFill>
              <a:latin typeface="Arial" pitchFamily="34" charset="0"/>
              <a:cs typeface="Arial" pitchFamily="34" charset="0"/>
            </a:endParaRPr>
          </a:p>
        </p:txBody>
      </p:sp>
      <p:sp>
        <p:nvSpPr>
          <p:cNvPr id="2" name="TextBox 1"/>
          <p:cNvSpPr txBox="1"/>
          <p:nvPr/>
        </p:nvSpPr>
        <p:spPr>
          <a:xfrm>
            <a:off x="1035693" y="1655427"/>
            <a:ext cx="7211160" cy="4247317"/>
          </a:xfrm>
          <a:prstGeom prst="rect">
            <a:avLst/>
          </a:prstGeom>
          <a:noFill/>
        </p:spPr>
        <p:txBody>
          <a:bodyPr wrap="square" rtlCol="0">
            <a:spAutoFit/>
          </a:bodyPr>
          <a:lstStyle/>
          <a:p>
            <a:pPr lvl="0"/>
            <a:r>
              <a:rPr lang="en-GB" dirty="0" smtClean="0">
                <a:solidFill>
                  <a:schemeClr val="bg1"/>
                </a:solidFill>
                <a:latin typeface="Calibri" pitchFamily="34" charset="0"/>
                <a:cs typeface="Calibri" pitchFamily="34" charset="0"/>
              </a:rPr>
              <a:t>Describe </a:t>
            </a:r>
            <a:r>
              <a:rPr lang="en-GB" dirty="0">
                <a:solidFill>
                  <a:schemeClr val="bg1"/>
                </a:solidFill>
                <a:latin typeface="Calibri" pitchFamily="34" charset="0"/>
                <a:cs typeface="Calibri" pitchFamily="34" charset="0"/>
              </a:rPr>
              <a:t>the structure of the </a:t>
            </a:r>
            <a:r>
              <a:rPr lang="en-GB" dirty="0" smtClean="0">
                <a:solidFill>
                  <a:schemeClr val="bg1"/>
                </a:solidFill>
                <a:latin typeface="Calibri" pitchFamily="34" charset="0"/>
                <a:cs typeface="Calibri" pitchFamily="34" charset="0"/>
              </a:rPr>
              <a:t>nucleosome</a:t>
            </a:r>
          </a:p>
          <a:p>
            <a:pPr lvl="0"/>
            <a:endParaRPr lang="en-GB" dirty="0">
              <a:solidFill>
                <a:schemeClr val="bg1"/>
              </a:solidFill>
              <a:latin typeface="Calibri" pitchFamily="34" charset="0"/>
              <a:cs typeface="Calibri" pitchFamily="34" charset="0"/>
            </a:endParaRPr>
          </a:p>
          <a:p>
            <a:pPr lvl="0"/>
            <a:r>
              <a:rPr lang="en-GB" dirty="0">
                <a:solidFill>
                  <a:schemeClr val="bg1"/>
                </a:solidFill>
                <a:latin typeface="Calibri" pitchFamily="34" charset="0"/>
                <a:cs typeface="Calibri" pitchFamily="34" charset="0"/>
              </a:rPr>
              <a:t>List the major epigenetic modifications to </a:t>
            </a:r>
            <a:r>
              <a:rPr lang="en-GB" dirty="0" smtClean="0">
                <a:solidFill>
                  <a:schemeClr val="bg1"/>
                </a:solidFill>
                <a:latin typeface="Calibri" pitchFamily="34" charset="0"/>
                <a:cs typeface="Calibri" pitchFamily="34" charset="0"/>
              </a:rPr>
              <a:t>chromatin</a:t>
            </a:r>
          </a:p>
          <a:p>
            <a:pPr lvl="0"/>
            <a:endParaRPr lang="en-GB" dirty="0">
              <a:solidFill>
                <a:schemeClr val="bg1"/>
              </a:solidFill>
              <a:latin typeface="Calibri" pitchFamily="34" charset="0"/>
              <a:cs typeface="Calibri" pitchFamily="34" charset="0"/>
            </a:endParaRPr>
          </a:p>
          <a:p>
            <a:pPr lvl="0"/>
            <a:r>
              <a:rPr lang="en-GB" dirty="0">
                <a:solidFill>
                  <a:schemeClr val="bg1"/>
                </a:solidFill>
                <a:latin typeface="Calibri" pitchFamily="34" charset="0"/>
                <a:cs typeface="Calibri" pitchFamily="34" charset="0"/>
              </a:rPr>
              <a:t>Describe the biological consequences of DNA methylation in the human </a:t>
            </a:r>
            <a:r>
              <a:rPr lang="en-GB" dirty="0" smtClean="0">
                <a:solidFill>
                  <a:schemeClr val="bg1"/>
                </a:solidFill>
                <a:latin typeface="Calibri" pitchFamily="34" charset="0"/>
                <a:cs typeface="Calibri" pitchFamily="34" charset="0"/>
              </a:rPr>
              <a:t>genome</a:t>
            </a:r>
          </a:p>
          <a:p>
            <a:pPr lvl="0"/>
            <a:endParaRPr lang="en-GB" dirty="0">
              <a:solidFill>
                <a:schemeClr val="bg1"/>
              </a:solidFill>
              <a:latin typeface="Calibri" pitchFamily="34" charset="0"/>
              <a:cs typeface="Calibri" pitchFamily="34" charset="0"/>
            </a:endParaRPr>
          </a:p>
          <a:p>
            <a:pPr lvl="0"/>
            <a:r>
              <a:rPr lang="en-GB" dirty="0" smtClean="0">
                <a:solidFill>
                  <a:schemeClr val="bg1"/>
                </a:solidFill>
                <a:latin typeface="Calibri" pitchFamily="34" charset="0"/>
                <a:cs typeface="Calibri" pitchFamily="34" charset="0"/>
              </a:rPr>
              <a:t>Explain </a:t>
            </a:r>
            <a:r>
              <a:rPr lang="en-GB" dirty="0">
                <a:solidFill>
                  <a:schemeClr val="bg1"/>
                </a:solidFill>
                <a:latin typeface="Calibri" pitchFamily="34" charset="0"/>
                <a:cs typeface="Calibri" pitchFamily="34" charset="0"/>
              </a:rPr>
              <a:t>how chromatin modifications influence gene expression through the development of regulatory complexes at specific genomic </a:t>
            </a:r>
            <a:r>
              <a:rPr lang="en-GB" dirty="0" smtClean="0">
                <a:solidFill>
                  <a:schemeClr val="bg1"/>
                </a:solidFill>
                <a:latin typeface="Calibri" pitchFamily="34" charset="0"/>
                <a:cs typeface="Calibri" pitchFamily="34" charset="0"/>
              </a:rPr>
              <a:t>loci</a:t>
            </a:r>
          </a:p>
          <a:p>
            <a:endParaRPr lang="en-GB" dirty="0">
              <a:solidFill>
                <a:schemeClr val="bg1"/>
              </a:solidFill>
              <a:latin typeface="Calibri" pitchFamily="34" charset="0"/>
              <a:cs typeface="Calibri" pitchFamily="34" charset="0"/>
            </a:endParaRPr>
          </a:p>
          <a:p>
            <a:r>
              <a:rPr lang="en-GB" dirty="0" smtClean="0">
                <a:solidFill>
                  <a:schemeClr val="bg1"/>
                </a:solidFill>
                <a:latin typeface="Calibri" pitchFamily="34" charset="0"/>
                <a:cs typeface="Calibri" pitchFamily="34" charset="0"/>
              </a:rPr>
              <a:t>List the transcription factors that can reprogram somatic cells to </a:t>
            </a:r>
            <a:r>
              <a:rPr lang="en-GB" dirty="0" err="1" smtClean="0">
                <a:solidFill>
                  <a:schemeClr val="bg1"/>
                </a:solidFill>
                <a:latin typeface="Calibri" pitchFamily="34" charset="0"/>
                <a:cs typeface="Calibri" pitchFamily="34" charset="0"/>
              </a:rPr>
              <a:t>iPS</a:t>
            </a:r>
            <a:r>
              <a:rPr lang="en-GB" dirty="0" smtClean="0">
                <a:solidFill>
                  <a:schemeClr val="bg1"/>
                </a:solidFill>
                <a:latin typeface="Calibri" pitchFamily="34" charset="0"/>
                <a:cs typeface="Calibri" pitchFamily="34" charset="0"/>
              </a:rPr>
              <a:t> cells</a:t>
            </a:r>
          </a:p>
          <a:p>
            <a:endParaRPr lang="en-GB" dirty="0">
              <a:solidFill>
                <a:schemeClr val="bg1"/>
              </a:solidFill>
              <a:latin typeface="Calibri" pitchFamily="34" charset="0"/>
              <a:cs typeface="Calibri" pitchFamily="34" charset="0"/>
            </a:endParaRPr>
          </a:p>
          <a:p>
            <a:r>
              <a:rPr lang="en-GB" dirty="0" smtClean="0">
                <a:solidFill>
                  <a:schemeClr val="bg1"/>
                </a:solidFill>
                <a:latin typeface="Calibri" pitchFamily="34" charset="0"/>
                <a:cs typeface="Calibri" pitchFamily="34" charset="0"/>
              </a:rPr>
              <a:t>Explain how somatic cells can be reprogrammed to </a:t>
            </a:r>
            <a:r>
              <a:rPr lang="en-GB" dirty="0" err="1" smtClean="0">
                <a:solidFill>
                  <a:schemeClr val="bg1"/>
                </a:solidFill>
                <a:latin typeface="Calibri" pitchFamily="34" charset="0"/>
                <a:cs typeface="Calibri" pitchFamily="34" charset="0"/>
              </a:rPr>
              <a:t>iPS</a:t>
            </a:r>
            <a:r>
              <a:rPr lang="en-GB" dirty="0" smtClean="0">
                <a:solidFill>
                  <a:schemeClr val="bg1"/>
                </a:solidFill>
                <a:latin typeface="Calibri" pitchFamily="34" charset="0"/>
                <a:cs typeface="Calibri" pitchFamily="34" charset="0"/>
              </a:rPr>
              <a:t> cells</a:t>
            </a:r>
          </a:p>
          <a:p>
            <a:endParaRPr lang="en-GB" dirty="0">
              <a:solidFill>
                <a:schemeClr val="bg1"/>
              </a:solidFill>
              <a:latin typeface="Calibri" pitchFamily="34" charset="0"/>
              <a:cs typeface="Calibri" pitchFamily="34" charset="0"/>
            </a:endParaRPr>
          </a:p>
          <a:p>
            <a:endParaRPr lang="en-GB" dirty="0">
              <a:solidFill>
                <a:schemeClr val="bg1"/>
              </a:solidFill>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3111500" y="3954463"/>
            <a:ext cx="2228850" cy="1066800"/>
            <a:chOff x="2280" y="816"/>
            <a:chExt cx="1248" cy="672"/>
          </a:xfrm>
        </p:grpSpPr>
        <p:sp>
          <p:nvSpPr>
            <p:cNvPr id="35987" name="Oval 5"/>
            <p:cNvSpPr>
              <a:spLocks noChangeArrowheads="1"/>
            </p:cNvSpPr>
            <p:nvPr/>
          </p:nvSpPr>
          <p:spPr bwMode="auto">
            <a:xfrm>
              <a:off x="2280" y="856"/>
              <a:ext cx="480" cy="392"/>
            </a:xfrm>
            <a:prstGeom prst="ellipse">
              <a:avLst/>
            </a:prstGeom>
            <a:gradFill rotWithShape="0">
              <a:gsLst>
                <a:gs pos="0">
                  <a:srgbClr val="FF9900"/>
                </a:gs>
                <a:gs pos="100000">
                  <a:srgbClr val="764700"/>
                </a:gs>
              </a:gsLst>
              <a:lin ang="5400000" scaled="1"/>
            </a:gra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anchor="ctr"/>
            <a:lstStyle/>
            <a:p>
              <a:endParaRPr lang="en-US" smtClean="0">
                <a:solidFill>
                  <a:srgbClr val="000000"/>
                </a:solidFill>
                <a:latin typeface="Arial" charset="0"/>
              </a:endParaRPr>
            </a:p>
          </p:txBody>
        </p:sp>
        <p:sp>
          <p:nvSpPr>
            <p:cNvPr id="35988" name="Oval 6"/>
            <p:cNvSpPr>
              <a:spLocks noChangeArrowheads="1"/>
            </p:cNvSpPr>
            <p:nvPr/>
          </p:nvSpPr>
          <p:spPr bwMode="auto">
            <a:xfrm>
              <a:off x="2712" y="952"/>
              <a:ext cx="816" cy="440"/>
            </a:xfrm>
            <a:prstGeom prst="ellipse">
              <a:avLst/>
            </a:prstGeom>
            <a:gradFill rotWithShape="0">
              <a:gsLst>
                <a:gs pos="0">
                  <a:srgbClr val="FF9900"/>
                </a:gs>
                <a:gs pos="100000">
                  <a:srgbClr val="764700"/>
                </a:gs>
              </a:gsLst>
              <a:lin ang="5400000" scaled="1"/>
            </a:gra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anchor="ctr"/>
            <a:lstStyle/>
            <a:p>
              <a:endParaRPr lang="en-US" smtClean="0">
                <a:solidFill>
                  <a:srgbClr val="000000"/>
                </a:solidFill>
                <a:latin typeface="Arial" charset="0"/>
              </a:endParaRPr>
            </a:p>
          </p:txBody>
        </p:sp>
        <p:sp>
          <p:nvSpPr>
            <p:cNvPr id="35989" name="Oval 7"/>
            <p:cNvSpPr>
              <a:spLocks noChangeArrowheads="1"/>
            </p:cNvSpPr>
            <p:nvPr/>
          </p:nvSpPr>
          <p:spPr bwMode="auto">
            <a:xfrm>
              <a:off x="3096" y="816"/>
              <a:ext cx="288" cy="240"/>
            </a:xfrm>
            <a:prstGeom prst="ellipse">
              <a:avLst/>
            </a:prstGeom>
            <a:gradFill rotWithShape="0">
              <a:gsLst>
                <a:gs pos="0">
                  <a:srgbClr val="CC0066"/>
                </a:gs>
                <a:gs pos="100000">
                  <a:srgbClr val="270014"/>
                </a:gs>
              </a:gsLst>
              <a:lin ang="5400000" scaled="1"/>
            </a:gra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anchor="ctr"/>
            <a:lstStyle/>
            <a:p>
              <a:endParaRPr lang="en-US" smtClean="0">
                <a:solidFill>
                  <a:srgbClr val="000000"/>
                </a:solidFill>
                <a:latin typeface="Arial" charset="0"/>
              </a:endParaRPr>
            </a:p>
          </p:txBody>
        </p:sp>
        <p:sp>
          <p:nvSpPr>
            <p:cNvPr id="35990" name="Oval 8"/>
            <p:cNvSpPr>
              <a:spLocks noChangeArrowheads="1"/>
            </p:cNvSpPr>
            <p:nvPr/>
          </p:nvSpPr>
          <p:spPr bwMode="auto">
            <a:xfrm>
              <a:off x="2856" y="1344"/>
              <a:ext cx="192" cy="144"/>
            </a:xfrm>
            <a:prstGeom prst="ellipse">
              <a:avLst/>
            </a:prstGeom>
            <a:gradFill rotWithShape="0">
              <a:gsLst>
                <a:gs pos="0">
                  <a:srgbClr val="CC0066"/>
                </a:gs>
                <a:gs pos="100000">
                  <a:srgbClr val="270014"/>
                </a:gs>
              </a:gsLst>
              <a:lin ang="5400000" scaled="1"/>
            </a:gra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anchor="ctr"/>
            <a:lstStyle/>
            <a:p>
              <a:endParaRPr lang="en-US" smtClean="0">
                <a:solidFill>
                  <a:srgbClr val="000000"/>
                </a:solidFill>
                <a:latin typeface="Arial" charset="0"/>
              </a:endParaRPr>
            </a:p>
          </p:txBody>
        </p:sp>
      </p:grpSp>
      <p:grpSp>
        <p:nvGrpSpPr>
          <p:cNvPr id="3" name="Group 9"/>
          <p:cNvGrpSpPr>
            <a:grpSpLocks/>
          </p:cNvGrpSpPr>
          <p:nvPr/>
        </p:nvGrpSpPr>
        <p:grpSpPr bwMode="auto">
          <a:xfrm>
            <a:off x="5126038" y="3941765"/>
            <a:ext cx="1543050" cy="1371600"/>
            <a:chOff x="3408" y="808"/>
            <a:chExt cx="864" cy="864"/>
          </a:xfrm>
        </p:grpSpPr>
        <p:sp>
          <p:nvSpPr>
            <p:cNvPr id="35984" name="Oval 10"/>
            <p:cNvSpPr>
              <a:spLocks noChangeArrowheads="1"/>
            </p:cNvSpPr>
            <p:nvPr/>
          </p:nvSpPr>
          <p:spPr bwMode="auto">
            <a:xfrm>
              <a:off x="3624" y="1528"/>
              <a:ext cx="192" cy="144"/>
            </a:xfrm>
            <a:prstGeom prst="ellipse">
              <a:avLst/>
            </a:prstGeom>
            <a:gradFill rotWithShape="0">
              <a:gsLst>
                <a:gs pos="0">
                  <a:srgbClr val="CC0066"/>
                </a:gs>
                <a:gs pos="100000">
                  <a:srgbClr val="270014"/>
                </a:gs>
              </a:gsLst>
              <a:lin ang="5400000" scaled="1"/>
            </a:gra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anchor="ctr"/>
            <a:lstStyle/>
            <a:p>
              <a:endParaRPr lang="en-US" smtClean="0">
                <a:solidFill>
                  <a:srgbClr val="000000"/>
                </a:solidFill>
                <a:latin typeface="Arial" charset="0"/>
              </a:endParaRPr>
            </a:p>
          </p:txBody>
        </p:sp>
        <p:sp>
          <p:nvSpPr>
            <p:cNvPr id="35985" name="Oval 11"/>
            <p:cNvSpPr>
              <a:spLocks noChangeArrowheads="1"/>
            </p:cNvSpPr>
            <p:nvPr/>
          </p:nvSpPr>
          <p:spPr bwMode="auto">
            <a:xfrm>
              <a:off x="3408" y="808"/>
              <a:ext cx="864" cy="720"/>
            </a:xfrm>
            <a:prstGeom prst="ellipse">
              <a:avLst/>
            </a:prstGeom>
            <a:gradFill rotWithShape="0">
              <a:gsLst>
                <a:gs pos="0">
                  <a:srgbClr val="CC66FF"/>
                </a:gs>
                <a:gs pos="100000">
                  <a:srgbClr val="2E1739"/>
                </a:gs>
              </a:gsLst>
              <a:lin ang="5400000" scaled="1"/>
            </a:gra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anchor="ctr"/>
            <a:lstStyle/>
            <a:p>
              <a:endParaRPr lang="en-US" smtClean="0">
                <a:solidFill>
                  <a:srgbClr val="000000"/>
                </a:solidFill>
                <a:latin typeface="Arial" charset="0"/>
              </a:endParaRPr>
            </a:p>
          </p:txBody>
        </p:sp>
        <p:sp>
          <p:nvSpPr>
            <p:cNvPr id="35986" name="Oval 12"/>
            <p:cNvSpPr>
              <a:spLocks noChangeArrowheads="1"/>
            </p:cNvSpPr>
            <p:nvPr/>
          </p:nvSpPr>
          <p:spPr bwMode="auto">
            <a:xfrm>
              <a:off x="3808" y="1496"/>
              <a:ext cx="192" cy="144"/>
            </a:xfrm>
            <a:prstGeom prst="ellipse">
              <a:avLst/>
            </a:prstGeom>
            <a:gradFill rotWithShape="0">
              <a:gsLst>
                <a:gs pos="0">
                  <a:srgbClr val="CC0066"/>
                </a:gs>
                <a:gs pos="100000">
                  <a:srgbClr val="270014"/>
                </a:gs>
              </a:gsLst>
              <a:lin ang="5400000" scaled="1"/>
            </a:gra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anchor="ctr"/>
            <a:lstStyle/>
            <a:p>
              <a:endParaRPr lang="en-US" smtClean="0">
                <a:solidFill>
                  <a:srgbClr val="000000"/>
                </a:solidFill>
                <a:latin typeface="Arial" charset="0"/>
              </a:endParaRPr>
            </a:p>
          </p:txBody>
        </p:sp>
      </p:grpSp>
      <p:grpSp>
        <p:nvGrpSpPr>
          <p:cNvPr id="35844" name="Group 13"/>
          <p:cNvGrpSpPr>
            <a:grpSpLocks/>
          </p:cNvGrpSpPr>
          <p:nvPr/>
        </p:nvGrpSpPr>
        <p:grpSpPr bwMode="auto">
          <a:xfrm>
            <a:off x="1398588" y="3878275"/>
            <a:ext cx="6342062" cy="1196975"/>
            <a:chOff x="1147" y="1022"/>
            <a:chExt cx="3551" cy="754"/>
          </a:xfrm>
        </p:grpSpPr>
        <p:sp>
          <p:nvSpPr>
            <p:cNvPr id="35925" name="Freeform 14"/>
            <p:cNvSpPr>
              <a:spLocks/>
            </p:cNvSpPr>
            <p:nvPr/>
          </p:nvSpPr>
          <p:spPr bwMode="auto">
            <a:xfrm>
              <a:off x="4106" y="1462"/>
              <a:ext cx="96" cy="48"/>
            </a:xfrm>
            <a:custGeom>
              <a:avLst/>
              <a:gdLst>
                <a:gd name="T0" fmla="*/ 0 w 96"/>
                <a:gd name="T1" fmla="*/ 0 h 48"/>
                <a:gd name="T2" fmla="*/ 48 w 96"/>
                <a:gd name="T3" fmla="*/ 48 h 48"/>
                <a:gd name="T4" fmla="*/ 96 w 96"/>
                <a:gd name="T5" fmla="*/ 0 h 48"/>
                <a:gd name="T6" fmla="*/ 0 60000 65536"/>
                <a:gd name="T7" fmla="*/ 0 60000 65536"/>
                <a:gd name="T8" fmla="*/ 0 60000 65536"/>
                <a:gd name="T9" fmla="*/ 0 w 96"/>
                <a:gd name="T10" fmla="*/ 0 h 48"/>
                <a:gd name="T11" fmla="*/ 96 w 96"/>
                <a:gd name="T12" fmla="*/ 48 h 48"/>
              </a:gdLst>
              <a:ahLst/>
              <a:cxnLst>
                <a:cxn ang="T6">
                  <a:pos x="T0" y="T1"/>
                </a:cxn>
                <a:cxn ang="T7">
                  <a:pos x="T2" y="T3"/>
                </a:cxn>
                <a:cxn ang="T8">
                  <a:pos x="T4" y="T5"/>
                </a:cxn>
              </a:cxnLst>
              <a:rect l="T9" t="T10" r="T11" b="T12"/>
              <a:pathLst>
                <a:path w="96" h="48">
                  <a:moveTo>
                    <a:pt x="0" y="0"/>
                  </a:moveTo>
                  <a:cubicBezTo>
                    <a:pt x="16" y="24"/>
                    <a:pt x="32" y="48"/>
                    <a:pt x="48" y="48"/>
                  </a:cubicBezTo>
                  <a:cubicBezTo>
                    <a:pt x="64" y="48"/>
                    <a:pt x="88" y="8"/>
                    <a:pt x="96" y="0"/>
                  </a:cubicBezTo>
                </a:path>
              </a:pathLst>
            </a:custGeom>
            <a:noFill/>
            <a:ln w="28575" cap="sq" cmpd="sng">
              <a:solidFill>
                <a:schemeClr val="bg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GB" smtClean="0">
                <a:solidFill>
                  <a:srgbClr val="000000"/>
                </a:solidFill>
                <a:latin typeface="Arial" charset="0"/>
              </a:endParaRPr>
            </a:p>
          </p:txBody>
        </p:sp>
        <p:sp>
          <p:nvSpPr>
            <p:cNvPr id="35926" name="Line 15"/>
            <p:cNvSpPr>
              <a:spLocks noChangeShapeType="1"/>
            </p:cNvSpPr>
            <p:nvPr/>
          </p:nvSpPr>
          <p:spPr bwMode="auto">
            <a:xfrm>
              <a:off x="4210" y="1458"/>
              <a:ext cx="192" cy="0"/>
            </a:xfrm>
            <a:prstGeom prst="line">
              <a:avLst/>
            </a:prstGeom>
            <a:noFill/>
            <a:ln w="28575" cap="sq">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GB" smtClean="0">
                <a:solidFill>
                  <a:srgbClr val="000000"/>
                </a:solidFill>
                <a:latin typeface="Arial" charset="0"/>
              </a:endParaRPr>
            </a:p>
          </p:txBody>
        </p:sp>
        <p:sp>
          <p:nvSpPr>
            <p:cNvPr id="35927" name="Line 16"/>
            <p:cNvSpPr>
              <a:spLocks noChangeShapeType="1"/>
            </p:cNvSpPr>
            <p:nvPr/>
          </p:nvSpPr>
          <p:spPr bwMode="auto">
            <a:xfrm flipV="1">
              <a:off x="4313" y="1294"/>
              <a:ext cx="0" cy="144"/>
            </a:xfrm>
            <a:prstGeom prst="line">
              <a:avLst/>
            </a:prstGeom>
            <a:noFill/>
            <a:ln w="76200" cap="sq">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GB" smtClean="0">
                <a:solidFill>
                  <a:srgbClr val="000000"/>
                </a:solidFill>
                <a:latin typeface="Arial" charset="0"/>
              </a:endParaRPr>
            </a:p>
          </p:txBody>
        </p:sp>
        <p:sp>
          <p:nvSpPr>
            <p:cNvPr id="35928" name="Line 17"/>
            <p:cNvSpPr>
              <a:spLocks noChangeShapeType="1"/>
            </p:cNvSpPr>
            <p:nvPr/>
          </p:nvSpPr>
          <p:spPr bwMode="auto">
            <a:xfrm>
              <a:off x="4314" y="1285"/>
              <a:ext cx="384" cy="0"/>
            </a:xfrm>
            <a:prstGeom prst="line">
              <a:avLst/>
            </a:prstGeom>
            <a:noFill/>
            <a:ln w="76200" cap="sq">
              <a:solidFill>
                <a:schemeClr val="bg2"/>
              </a:solidFill>
              <a:round/>
              <a:headEnd type="none" w="sm" len="sm"/>
              <a:tailEnd type="triangle" w="med" len="med"/>
            </a:ln>
            <a:extLst>
              <a:ext uri="{909E8E84-426E-40DD-AFC4-6F175D3DCCD1}">
                <a14:hiddenFill xmlns:a14="http://schemas.microsoft.com/office/drawing/2010/main">
                  <a:noFill/>
                </a14:hiddenFill>
              </a:ext>
            </a:extLst>
          </p:spPr>
          <p:txBody>
            <a:bodyPr/>
            <a:lstStyle/>
            <a:p>
              <a:endParaRPr lang="en-GB" smtClean="0">
                <a:solidFill>
                  <a:srgbClr val="000000"/>
                </a:solidFill>
                <a:latin typeface="Arial" charset="0"/>
              </a:endParaRPr>
            </a:p>
          </p:txBody>
        </p:sp>
        <p:sp>
          <p:nvSpPr>
            <p:cNvPr id="35929" name="Oval 18"/>
            <p:cNvSpPr>
              <a:spLocks noChangeArrowheads="1"/>
            </p:cNvSpPr>
            <p:nvPr/>
          </p:nvSpPr>
          <p:spPr bwMode="auto">
            <a:xfrm rot="2875134">
              <a:off x="3782" y="1190"/>
              <a:ext cx="336" cy="384"/>
            </a:xfrm>
            <a:prstGeom prst="ellipse">
              <a:avLst/>
            </a:prstGeom>
            <a:gradFill rotWithShape="0">
              <a:gsLst>
                <a:gs pos="0">
                  <a:srgbClr val="FFFF99"/>
                </a:gs>
                <a:gs pos="100000">
                  <a:srgbClr val="767647"/>
                </a:gs>
              </a:gsLst>
              <a:lin ang="5400000" scaled="1"/>
            </a:gra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anchor="ctr"/>
            <a:lstStyle/>
            <a:p>
              <a:endParaRPr lang="en-US" smtClean="0">
                <a:solidFill>
                  <a:srgbClr val="000000"/>
                </a:solidFill>
                <a:latin typeface="Arial" charset="0"/>
              </a:endParaRPr>
            </a:p>
          </p:txBody>
        </p:sp>
        <p:sp>
          <p:nvSpPr>
            <p:cNvPr id="35930" name="Line 19"/>
            <p:cNvSpPr>
              <a:spLocks noChangeShapeType="1"/>
            </p:cNvSpPr>
            <p:nvPr/>
          </p:nvSpPr>
          <p:spPr bwMode="auto">
            <a:xfrm rot="85576" flipH="1">
              <a:off x="3812" y="1221"/>
              <a:ext cx="240" cy="240"/>
            </a:xfrm>
            <a:prstGeom prst="line">
              <a:avLst/>
            </a:prstGeom>
            <a:noFill/>
            <a:ln w="28575" cap="sq">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GB" smtClean="0">
                <a:solidFill>
                  <a:srgbClr val="000000"/>
                </a:solidFill>
                <a:latin typeface="Arial" charset="0"/>
              </a:endParaRPr>
            </a:p>
          </p:txBody>
        </p:sp>
        <p:sp>
          <p:nvSpPr>
            <p:cNvPr id="35931" name="Line 20"/>
            <p:cNvSpPr>
              <a:spLocks noChangeShapeType="1"/>
            </p:cNvSpPr>
            <p:nvPr/>
          </p:nvSpPr>
          <p:spPr bwMode="auto">
            <a:xfrm flipV="1">
              <a:off x="3930" y="1306"/>
              <a:ext cx="192" cy="192"/>
            </a:xfrm>
            <a:prstGeom prst="line">
              <a:avLst/>
            </a:prstGeom>
            <a:noFill/>
            <a:ln w="28575" cap="sq">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GB" smtClean="0">
                <a:solidFill>
                  <a:srgbClr val="000000"/>
                </a:solidFill>
                <a:latin typeface="Arial" charset="0"/>
              </a:endParaRPr>
            </a:p>
          </p:txBody>
        </p:sp>
        <p:sp>
          <p:nvSpPr>
            <p:cNvPr id="35932" name="Line 21"/>
            <p:cNvSpPr>
              <a:spLocks noChangeShapeType="1"/>
            </p:cNvSpPr>
            <p:nvPr/>
          </p:nvSpPr>
          <p:spPr bwMode="auto">
            <a:xfrm flipV="1">
              <a:off x="3878" y="1358"/>
              <a:ext cx="192" cy="192"/>
            </a:xfrm>
            <a:prstGeom prst="line">
              <a:avLst/>
            </a:prstGeom>
            <a:noFill/>
            <a:ln w="28575" cap="sq">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GB" smtClean="0">
                <a:solidFill>
                  <a:srgbClr val="000000"/>
                </a:solidFill>
                <a:latin typeface="Arial" charset="0"/>
              </a:endParaRPr>
            </a:p>
          </p:txBody>
        </p:sp>
        <p:sp>
          <p:nvSpPr>
            <p:cNvPr id="35933" name="Freeform 22"/>
            <p:cNvSpPr>
              <a:spLocks/>
            </p:cNvSpPr>
            <p:nvPr/>
          </p:nvSpPr>
          <p:spPr bwMode="auto">
            <a:xfrm rot="1232610">
              <a:off x="3451" y="1400"/>
              <a:ext cx="336" cy="160"/>
            </a:xfrm>
            <a:custGeom>
              <a:avLst/>
              <a:gdLst>
                <a:gd name="T0" fmla="*/ 0 w 192"/>
                <a:gd name="T1" fmla="*/ 96 h 160"/>
                <a:gd name="T2" fmla="*/ 1377 w 192"/>
                <a:gd name="T3" fmla="*/ 144 h 160"/>
                <a:gd name="T4" fmla="*/ 5516 w 192"/>
                <a:gd name="T5" fmla="*/ 0 h 160"/>
                <a:gd name="T6" fmla="*/ 0 60000 65536"/>
                <a:gd name="T7" fmla="*/ 0 60000 65536"/>
                <a:gd name="T8" fmla="*/ 0 60000 65536"/>
                <a:gd name="T9" fmla="*/ 0 w 192"/>
                <a:gd name="T10" fmla="*/ 0 h 160"/>
                <a:gd name="T11" fmla="*/ 192 w 192"/>
                <a:gd name="T12" fmla="*/ 160 h 160"/>
              </a:gdLst>
              <a:ahLst/>
              <a:cxnLst>
                <a:cxn ang="T6">
                  <a:pos x="T0" y="T1"/>
                </a:cxn>
                <a:cxn ang="T7">
                  <a:pos x="T2" y="T3"/>
                </a:cxn>
                <a:cxn ang="T8">
                  <a:pos x="T4" y="T5"/>
                </a:cxn>
              </a:cxnLst>
              <a:rect l="T9" t="T10" r="T11" b="T12"/>
              <a:pathLst>
                <a:path w="192" h="160">
                  <a:moveTo>
                    <a:pt x="0" y="96"/>
                  </a:moveTo>
                  <a:cubicBezTo>
                    <a:pt x="8" y="128"/>
                    <a:pt x="16" y="160"/>
                    <a:pt x="48" y="144"/>
                  </a:cubicBezTo>
                  <a:cubicBezTo>
                    <a:pt x="80" y="128"/>
                    <a:pt x="136" y="64"/>
                    <a:pt x="192" y="0"/>
                  </a:cubicBezTo>
                </a:path>
              </a:pathLst>
            </a:custGeom>
            <a:noFill/>
            <a:ln w="28575" cap="sq" cmpd="sng">
              <a:solidFill>
                <a:schemeClr val="bg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GB" smtClean="0">
                <a:solidFill>
                  <a:srgbClr val="000000"/>
                </a:solidFill>
                <a:latin typeface="Arial" charset="0"/>
              </a:endParaRPr>
            </a:p>
          </p:txBody>
        </p:sp>
        <p:sp>
          <p:nvSpPr>
            <p:cNvPr id="35934" name="Oval 23"/>
            <p:cNvSpPr>
              <a:spLocks noChangeArrowheads="1"/>
            </p:cNvSpPr>
            <p:nvPr/>
          </p:nvSpPr>
          <p:spPr bwMode="auto">
            <a:xfrm rot="2875134">
              <a:off x="3158" y="1190"/>
              <a:ext cx="336" cy="384"/>
            </a:xfrm>
            <a:prstGeom prst="ellipse">
              <a:avLst/>
            </a:prstGeom>
            <a:gradFill rotWithShape="0">
              <a:gsLst>
                <a:gs pos="0">
                  <a:srgbClr val="FFFF99"/>
                </a:gs>
                <a:gs pos="100000">
                  <a:srgbClr val="767647"/>
                </a:gs>
              </a:gsLst>
              <a:lin ang="5400000" scaled="1"/>
            </a:gra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anchor="ctr"/>
            <a:lstStyle/>
            <a:p>
              <a:endParaRPr lang="en-US" smtClean="0">
                <a:solidFill>
                  <a:srgbClr val="000000"/>
                </a:solidFill>
                <a:latin typeface="Arial" charset="0"/>
              </a:endParaRPr>
            </a:p>
          </p:txBody>
        </p:sp>
        <p:sp>
          <p:nvSpPr>
            <p:cNvPr id="35935" name="Line 24"/>
            <p:cNvSpPr>
              <a:spLocks noChangeShapeType="1"/>
            </p:cNvSpPr>
            <p:nvPr/>
          </p:nvSpPr>
          <p:spPr bwMode="auto">
            <a:xfrm rot="85576" flipH="1">
              <a:off x="3188" y="1221"/>
              <a:ext cx="240" cy="240"/>
            </a:xfrm>
            <a:prstGeom prst="line">
              <a:avLst/>
            </a:prstGeom>
            <a:noFill/>
            <a:ln w="28575" cap="sq">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GB" smtClean="0">
                <a:solidFill>
                  <a:srgbClr val="000000"/>
                </a:solidFill>
                <a:latin typeface="Arial" charset="0"/>
              </a:endParaRPr>
            </a:p>
          </p:txBody>
        </p:sp>
        <p:sp>
          <p:nvSpPr>
            <p:cNvPr id="35936" name="Line 25"/>
            <p:cNvSpPr>
              <a:spLocks noChangeShapeType="1"/>
            </p:cNvSpPr>
            <p:nvPr/>
          </p:nvSpPr>
          <p:spPr bwMode="auto">
            <a:xfrm flipV="1">
              <a:off x="3306" y="1306"/>
              <a:ext cx="192" cy="192"/>
            </a:xfrm>
            <a:prstGeom prst="line">
              <a:avLst/>
            </a:prstGeom>
            <a:noFill/>
            <a:ln w="28575" cap="sq">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GB" smtClean="0">
                <a:solidFill>
                  <a:srgbClr val="000000"/>
                </a:solidFill>
                <a:latin typeface="Arial" charset="0"/>
              </a:endParaRPr>
            </a:p>
          </p:txBody>
        </p:sp>
        <p:sp>
          <p:nvSpPr>
            <p:cNvPr id="35937" name="Line 26"/>
            <p:cNvSpPr>
              <a:spLocks noChangeShapeType="1"/>
            </p:cNvSpPr>
            <p:nvPr/>
          </p:nvSpPr>
          <p:spPr bwMode="auto">
            <a:xfrm flipV="1">
              <a:off x="3254" y="1358"/>
              <a:ext cx="192" cy="192"/>
            </a:xfrm>
            <a:prstGeom prst="line">
              <a:avLst/>
            </a:prstGeom>
            <a:noFill/>
            <a:ln w="28575" cap="sq">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GB" smtClean="0">
                <a:solidFill>
                  <a:srgbClr val="000000"/>
                </a:solidFill>
                <a:latin typeface="Arial" charset="0"/>
              </a:endParaRPr>
            </a:p>
          </p:txBody>
        </p:sp>
        <p:sp>
          <p:nvSpPr>
            <p:cNvPr id="35938" name="Freeform 27"/>
            <p:cNvSpPr>
              <a:spLocks/>
            </p:cNvSpPr>
            <p:nvPr/>
          </p:nvSpPr>
          <p:spPr bwMode="auto">
            <a:xfrm rot="1232610">
              <a:off x="2827" y="1400"/>
              <a:ext cx="336" cy="160"/>
            </a:xfrm>
            <a:custGeom>
              <a:avLst/>
              <a:gdLst>
                <a:gd name="T0" fmla="*/ 0 w 192"/>
                <a:gd name="T1" fmla="*/ 96 h 160"/>
                <a:gd name="T2" fmla="*/ 1377 w 192"/>
                <a:gd name="T3" fmla="*/ 144 h 160"/>
                <a:gd name="T4" fmla="*/ 5516 w 192"/>
                <a:gd name="T5" fmla="*/ 0 h 160"/>
                <a:gd name="T6" fmla="*/ 0 60000 65536"/>
                <a:gd name="T7" fmla="*/ 0 60000 65536"/>
                <a:gd name="T8" fmla="*/ 0 60000 65536"/>
                <a:gd name="T9" fmla="*/ 0 w 192"/>
                <a:gd name="T10" fmla="*/ 0 h 160"/>
                <a:gd name="T11" fmla="*/ 192 w 192"/>
                <a:gd name="T12" fmla="*/ 160 h 160"/>
              </a:gdLst>
              <a:ahLst/>
              <a:cxnLst>
                <a:cxn ang="T6">
                  <a:pos x="T0" y="T1"/>
                </a:cxn>
                <a:cxn ang="T7">
                  <a:pos x="T2" y="T3"/>
                </a:cxn>
                <a:cxn ang="T8">
                  <a:pos x="T4" y="T5"/>
                </a:cxn>
              </a:cxnLst>
              <a:rect l="T9" t="T10" r="T11" b="T12"/>
              <a:pathLst>
                <a:path w="192" h="160">
                  <a:moveTo>
                    <a:pt x="0" y="96"/>
                  </a:moveTo>
                  <a:cubicBezTo>
                    <a:pt x="8" y="128"/>
                    <a:pt x="16" y="160"/>
                    <a:pt x="48" y="144"/>
                  </a:cubicBezTo>
                  <a:cubicBezTo>
                    <a:pt x="80" y="128"/>
                    <a:pt x="136" y="64"/>
                    <a:pt x="192" y="0"/>
                  </a:cubicBezTo>
                </a:path>
              </a:pathLst>
            </a:custGeom>
            <a:noFill/>
            <a:ln w="28575" cap="sq" cmpd="sng">
              <a:solidFill>
                <a:schemeClr val="bg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GB" smtClean="0">
                <a:solidFill>
                  <a:srgbClr val="000000"/>
                </a:solidFill>
                <a:latin typeface="Arial" charset="0"/>
              </a:endParaRPr>
            </a:p>
          </p:txBody>
        </p:sp>
        <p:sp>
          <p:nvSpPr>
            <p:cNvPr id="35939" name="Oval 28"/>
            <p:cNvSpPr>
              <a:spLocks noChangeArrowheads="1"/>
            </p:cNvSpPr>
            <p:nvPr/>
          </p:nvSpPr>
          <p:spPr bwMode="auto">
            <a:xfrm rot="2875134">
              <a:off x="2582" y="1190"/>
              <a:ext cx="336" cy="384"/>
            </a:xfrm>
            <a:prstGeom prst="ellipse">
              <a:avLst/>
            </a:prstGeom>
            <a:gradFill rotWithShape="0">
              <a:gsLst>
                <a:gs pos="0">
                  <a:srgbClr val="FFFF99"/>
                </a:gs>
                <a:gs pos="100000">
                  <a:srgbClr val="767647"/>
                </a:gs>
              </a:gsLst>
              <a:lin ang="5400000" scaled="1"/>
            </a:gra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anchor="ctr"/>
            <a:lstStyle/>
            <a:p>
              <a:endParaRPr lang="en-US" smtClean="0">
                <a:solidFill>
                  <a:srgbClr val="000000"/>
                </a:solidFill>
                <a:latin typeface="Arial" charset="0"/>
              </a:endParaRPr>
            </a:p>
          </p:txBody>
        </p:sp>
        <p:sp>
          <p:nvSpPr>
            <p:cNvPr id="35940" name="Line 29"/>
            <p:cNvSpPr>
              <a:spLocks noChangeShapeType="1"/>
            </p:cNvSpPr>
            <p:nvPr/>
          </p:nvSpPr>
          <p:spPr bwMode="auto">
            <a:xfrm rot="85576" flipH="1">
              <a:off x="2614" y="1220"/>
              <a:ext cx="240" cy="240"/>
            </a:xfrm>
            <a:prstGeom prst="line">
              <a:avLst/>
            </a:prstGeom>
            <a:noFill/>
            <a:ln w="28575" cap="sq">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GB" smtClean="0">
                <a:solidFill>
                  <a:srgbClr val="000000"/>
                </a:solidFill>
                <a:latin typeface="Arial" charset="0"/>
              </a:endParaRPr>
            </a:p>
          </p:txBody>
        </p:sp>
        <p:sp>
          <p:nvSpPr>
            <p:cNvPr id="35941" name="Line 30"/>
            <p:cNvSpPr>
              <a:spLocks noChangeShapeType="1"/>
            </p:cNvSpPr>
            <p:nvPr/>
          </p:nvSpPr>
          <p:spPr bwMode="auto">
            <a:xfrm flipV="1">
              <a:off x="2730" y="1306"/>
              <a:ext cx="192" cy="192"/>
            </a:xfrm>
            <a:prstGeom prst="line">
              <a:avLst/>
            </a:prstGeom>
            <a:noFill/>
            <a:ln w="28575" cap="sq">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GB" smtClean="0">
                <a:solidFill>
                  <a:srgbClr val="000000"/>
                </a:solidFill>
                <a:latin typeface="Arial" charset="0"/>
              </a:endParaRPr>
            </a:p>
          </p:txBody>
        </p:sp>
        <p:sp>
          <p:nvSpPr>
            <p:cNvPr id="35942" name="Line 31"/>
            <p:cNvSpPr>
              <a:spLocks noChangeShapeType="1"/>
            </p:cNvSpPr>
            <p:nvPr/>
          </p:nvSpPr>
          <p:spPr bwMode="auto">
            <a:xfrm flipV="1">
              <a:off x="2678" y="1358"/>
              <a:ext cx="192" cy="192"/>
            </a:xfrm>
            <a:prstGeom prst="line">
              <a:avLst/>
            </a:prstGeom>
            <a:noFill/>
            <a:ln w="28575" cap="sq">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GB" smtClean="0">
                <a:solidFill>
                  <a:srgbClr val="000000"/>
                </a:solidFill>
                <a:latin typeface="Arial" charset="0"/>
              </a:endParaRPr>
            </a:p>
          </p:txBody>
        </p:sp>
        <p:sp>
          <p:nvSpPr>
            <p:cNvPr id="35943" name="Freeform 32"/>
            <p:cNvSpPr>
              <a:spLocks/>
            </p:cNvSpPr>
            <p:nvPr/>
          </p:nvSpPr>
          <p:spPr bwMode="auto">
            <a:xfrm rot="1232610">
              <a:off x="2251" y="1400"/>
              <a:ext cx="336" cy="160"/>
            </a:xfrm>
            <a:custGeom>
              <a:avLst/>
              <a:gdLst>
                <a:gd name="T0" fmla="*/ 0 w 192"/>
                <a:gd name="T1" fmla="*/ 96 h 160"/>
                <a:gd name="T2" fmla="*/ 1377 w 192"/>
                <a:gd name="T3" fmla="*/ 144 h 160"/>
                <a:gd name="T4" fmla="*/ 5516 w 192"/>
                <a:gd name="T5" fmla="*/ 0 h 160"/>
                <a:gd name="T6" fmla="*/ 0 60000 65536"/>
                <a:gd name="T7" fmla="*/ 0 60000 65536"/>
                <a:gd name="T8" fmla="*/ 0 60000 65536"/>
                <a:gd name="T9" fmla="*/ 0 w 192"/>
                <a:gd name="T10" fmla="*/ 0 h 160"/>
                <a:gd name="T11" fmla="*/ 192 w 192"/>
                <a:gd name="T12" fmla="*/ 160 h 160"/>
              </a:gdLst>
              <a:ahLst/>
              <a:cxnLst>
                <a:cxn ang="T6">
                  <a:pos x="T0" y="T1"/>
                </a:cxn>
                <a:cxn ang="T7">
                  <a:pos x="T2" y="T3"/>
                </a:cxn>
                <a:cxn ang="T8">
                  <a:pos x="T4" y="T5"/>
                </a:cxn>
              </a:cxnLst>
              <a:rect l="T9" t="T10" r="T11" b="T12"/>
              <a:pathLst>
                <a:path w="192" h="160">
                  <a:moveTo>
                    <a:pt x="0" y="96"/>
                  </a:moveTo>
                  <a:cubicBezTo>
                    <a:pt x="8" y="128"/>
                    <a:pt x="16" y="160"/>
                    <a:pt x="48" y="144"/>
                  </a:cubicBezTo>
                  <a:cubicBezTo>
                    <a:pt x="80" y="128"/>
                    <a:pt x="136" y="64"/>
                    <a:pt x="192" y="0"/>
                  </a:cubicBezTo>
                </a:path>
              </a:pathLst>
            </a:custGeom>
            <a:noFill/>
            <a:ln w="28575" cap="sq" cmpd="sng">
              <a:solidFill>
                <a:schemeClr val="bg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GB" smtClean="0">
                <a:solidFill>
                  <a:srgbClr val="000000"/>
                </a:solidFill>
                <a:latin typeface="Arial" charset="0"/>
              </a:endParaRPr>
            </a:p>
          </p:txBody>
        </p:sp>
        <p:sp>
          <p:nvSpPr>
            <p:cNvPr id="35944" name="Oval 33"/>
            <p:cNvSpPr>
              <a:spLocks noChangeArrowheads="1"/>
            </p:cNvSpPr>
            <p:nvPr/>
          </p:nvSpPr>
          <p:spPr bwMode="auto">
            <a:xfrm rot="2875134">
              <a:off x="2029" y="1190"/>
              <a:ext cx="336" cy="384"/>
            </a:xfrm>
            <a:prstGeom prst="ellipse">
              <a:avLst/>
            </a:prstGeom>
            <a:gradFill rotWithShape="0">
              <a:gsLst>
                <a:gs pos="0">
                  <a:srgbClr val="FFFF99"/>
                </a:gs>
                <a:gs pos="100000">
                  <a:srgbClr val="767647"/>
                </a:gs>
              </a:gsLst>
              <a:lin ang="5400000" scaled="1"/>
            </a:gra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anchor="ctr"/>
            <a:lstStyle/>
            <a:p>
              <a:endParaRPr lang="en-US" smtClean="0">
                <a:solidFill>
                  <a:srgbClr val="000000"/>
                </a:solidFill>
                <a:latin typeface="Arial" charset="0"/>
              </a:endParaRPr>
            </a:p>
          </p:txBody>
        </p:sp>
        <p:sp>
          <p:nvSpPr>
            <p:cNvPr id="35945" name="Line 34"/>
            <p:cNvSpPr>
              <a:spLocks noChangeShapeType="1"/>
            </p:cNvSpPr>
            <p:nvPr/>
          </p:nvSpPr>
          <p:spPr bwMode="auto">
            <a:xfrm rot="85576" flipH="1">
              <a:off x="2059" y="1221"/>
              <a:ext cx="240" cy="240"/>
            </a:xfrm>
            <a:prstGeom prst="line">
              <a:avLst/>
            </a:prstGeom>
            <a:noFill/>
            <a:ln w="28575" cap="sq">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GB" smtClean="0">
                <a:solidFill>
                  <a:srgbClr val="000000"/>
                </a:solidFill>
                <a:latin typeface="Arial" charset="0"/>
              </a:endParaRPr>
            </a:p>
          </p:txBody>
        </p:sp>
        <p:sp>
          <p:nvSpPr>
            <p:cNvPr id="35946" name="Line 35"/>
            <p:cNvSpPr>
              <a:spLocks noChangeShapeType="1"/>
            </p:cNvSpPr>
            <p:nvPr/>
          </p:nvSpPr>
          <p:spPr bwMode="auto">
            <a:xfrm flipV="1">
              <a:off x="2177" y="1306"/>
              <a:ext cx="192" cy="192"/>
            </a:xfrm>
            <a:prstGeom prst="line">
              <a:avLst/>
            </a:prstGeom>
            <a:noFill/>
            <a:ln w="28575" cap="sq">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GB" smtClean="0">
                <a:solidFill>
                  <a:srgbClr val="000000"/>
                </a:solidFill>
                <a:latin typeface="Arial" charset="0"/>
              </a:endParaRPr>
            </a:p>
          </p:txBody>
        </p:sp>
        <p:sp>
          <p:nvSpPr>
            <p:cNvPr id="35947" name="Line 36"/>
            <p:cNvSpPr>
              <a:spLocks noChangeShapeType="1"/>
            </p:cNvSpPr>
            <p:nvPr/>
          </p:nvSpPr>
          <p:spPr bwMode="auto">
            <a:xfrm flipV="1">
              <a:off x="2125" y="1358"/>
              <a:ext cx="192" cy="192"/>
            </a:xfrm>
            <a:prstGeom prst="line">
              <a:avLst/>
            </a:prstGeom>
            <a:noFill/>
            <a:ln w="28575" cap="sq">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GB" smtClean="0">
                <a:solidFill>
                  <a:srgbClr val="000000"/>
                </a:solidFill>
                <a:latin typeface="Arial" charset="0"/>
              </a:endParaRPr>
            </a:p>
          </p:txBody>
        </p:sp>
        <p:sp>
          <p:nvSpPr>
            <p:cNvPr id="35948" name="Freeform 37"/>
            <p:cNvSpPr>
              <a:spLocks/>
            </p:cNvSpPr>
            <p:nvPr/>
          </p:nvSpPr>
          <p:spPr bwMode="auto">
            <a:xfrm rot="1232610">
              <a:off x="1698" y="1400"/>
              <a:ext cx="336" cy="160"/>
            </a:xfrm>
            <a:custGeom>
              <a:avLst/>
              <a:gdLst>
                <a:gd name="T0" fmla="*/ 0 w 192"/>
                <a:gd name="T1" fmla="*/ 96 h 160"/>
                <a:gd name="T2" fmla="*/ 1377 w 192"/>
                <a:gd name="T3" fmla="*/ 144 h 160"/>
                <a:gd name="T4" fmla="*/ 5516 w 192"/>
                <a:gd name="T5" fmla="*/ 0 h 160"/>
                <a:gd name="T6" fmla="*/ 0 60000 65536"/>
                <a:gd name="T7" fmla="*/ 0 60000 65536"/>
                <a:gd name="T8" fmla="*/ 0 60000 65536"/>
                <a:gd name="T9" fmla="*/ 0 w 192"/>
                <a:gd name="T10" fmla="*/ 0 h 160"/>
                <a:gd name="T11" fmla="*/ 192 w 192"/>
                <a:gd name="T12" fmla="*/ 160 h 160"/>
              </a:gdLst>
              <a:ahLst/>
              <a:cxnLst>
                <a:cxn ang="T6">
                  <a:pos x="T0" y="T1"/>
                </a:cxn>
                <a:cxn ang="T7">
                  <a:pos x="T2" y="T3"/>
                </a:cxn>
                <a:cxn ang="T8">
                  <a:pos x="T4" y="T5"/>
                </a:cxn>
              </a:cxnLst>
              <a:rect l="T9" t="T10" r="T11" b="T12"/>
              <a:pathLst>
                <a:path w="192" h="160">
                  <a:moveTo>
                    <a:pt x="0" y="96"/>
                  </a:moveTo>
                  <a:cubicBezTo>
                    <a:pt x="8" y="128"/>
                    <a:pt x="16" y="160"/>
                    <a:pt x="48" y="144"/>
                  </a:cubicBezTo>
                  <a:cubicBezTo>
                    <a:pt x="80" y="128"/>
                    <a:pt x="136" y="64"/>
                    <a:pt x="192" y="0"/>
                  </a:cubicBezTo>
                </a:path>
              </a:pathLst>
            </a:custGeom>
            <a:noFill/>
            <a:ln w="28575" cap="sq" cmpd="sng">
              <a:solidFill>
                <a:schemeClr val="bg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GB" smtClean="0">
                <a:solidFill>
                  <a:srgbClr val="000000"/>
                </a:solidFill>
                <a:latin typeface="Arial" charset="0"/>
              </a:endParaRPr>
            </a:p>
          </p:txBody>
        </p:sp>
        <p:sp>
          <p:nvSpPr>
            <p:cNvPr id="35949" name="Oval 38"/>
            <p:cNvSpPr>
              <a:spLocks noChangeArrowheads="1"/>
            </p:cNvSpPr>
            <p:nvPr/>
          </p:nvSpPr>
          <p:spPr bwMode="auto">
            <a:xfrm rot="2875134">
              <a:off x="1478" y="1190"/>
              <a:ext cx="336" cy="384"/>
            </a:xfrm>
            <a:prstGeom prst="ellipse">
              <a:avLst/>
            </a:prstGeom>
            <a:gradFill rotWithShape="0">
              <a:gsLst>
                <a:gs pos="0">
                  <a:srgbClr val="FFFF99"/>
                </a:gs>
                <a:gs pos="100000">
                  <a:srgbClr val="767647"/>
                </a:gs>
              </a:gsLst>
              <a:lin ang="5400000" scaled="1"/>
            </a:gra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anchor="ctr"/>
            <a:lstStyle/>
            <a:p>
              <a:endParaRPr lang="en-US" smtClean="0">
                <a:solidFill>
                  <a:srgbClr val="000000"/>
                </a:solidFill>
                <a:latin typeface="Arial" charset="0"/>
              </a:endParaRPr>
            </a:p>
          </p:txBody>
        </p:sp>
        <p:sp>
          <p:nvSpPr>
            <p:cNvPr id="35950" name="Line 39"/>
            <p:cNvSpPr>
              <a:spLocks noChangeShapeType="1"/>
            </p:cNvSpPr>
            <p:nvPr/>
          </p:nvSpPr>
          <p:spPr bwMode="auto">
            <a:xfrm rot="85576" flipH="1">
              <a:off x="1508" y="1221"/>
              <a:ext cx="240" cy="240"/>
            </a:xfrm>
            <a:prstGeom prst="line">
              <a:avLst/>
            </a:prstGeom>
            <a:noFill/>
            <a:ln w="28575" cap="sq">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GB" smtClean="0">
                <a:solidFill>
                  <a:srgbClr val="000000"/>
                </a:solidFill>
                <a:latin typeface="Arial" charset="0"/>
              </a:endParaRPr>
            </a:p>
          </p:txBody>
        </p:sp>
        <p:sp>
          <p:nvSpPr>
            <p:cNvPr id="35951" name="Line 40"/>
            <p:cNvSpPr>
              <a:spLocks noChangeShapeType="1"/>
            </p:cNvSpPr>
            <p:nvPr/>
          </p:nvSpPr>
          <p:spPr bwMode="auto">
            <a:xfrm flipV="1">
              <a:off x="1623" y="1306"/>
              <a:ext cx="192" cy="192"/>
            </a:xfrm>
            <a:prstGeom prst="line">
              <a:avLst/>
            </a:prstGeom>
            <a:noFill/>
            <a:ln w="28575" cap="sq">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GB" smtClean="0">
                <a:solidFill>
                  <a:srgbClr val="000000"/>
                </a:solidFill>
                <a:latin typeface="Arial" charset="0"/>
              </a:endParaRPr>
            </a:p>
          </p:txBody>
        </p:sp>
        <p:sp>
          <p:nvSpPr>
            <p:cNvPr id="35952" name="Line 41"/>
            <p:cNvSpPr>
              <a:spLocks noChangeShapeType="1"/>
            </p:cNvSpPr>
            <p:nvPr/>
          </p:nvSpPr>
          <p:spPr bwMode="auto">
            <a:xfrm flipV="1">
              <a:off x="1577" y="1355"/>
              <a:ext cx="192" cy="192"/>
            </a:xfrm>
            <a:prstGeom prst="line">
              <a:avLst/>
            </a:prstGeom>
            <a:noFill/>
            <a:ln w="28575" cap="sq">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GB" smtClean="0">
                <a:solidFill>
                  <a:srgbClr val="000000"/>
                </a:solidFill>
                <a:latin typeface="Arial" charset="0"/>
              </a:endParaRPr>
            </a:p>
          </p:txBody>
        </p:sp>
        <p:sp>
          <p:nvSpPr>
            <p:cNvPr id="35953" name="Freeform 42"/>
            <p:cNvSpPr>
              <a:spLocks/>
            </p:cNvSpPr>
            <p:nvPr/>
          </p:nvSpPr>
          <p:spPr bwMode="auto">
            <a:xfrm rot="1232610">
              <a:off x="1147" y="1400"/>
              <a:ext cx="336" cy="160"/>
            </a:xfrm>
            <a:custGeom>
              <a:avLst/>
              <a:gdLst>
                <a:gd name="T0" fmla="*/ 0 w 192"/>
                <a:gd name="T1" fmla="*/ 96 h 160"/>
                <a:gd name="T2" fmla="*/ 1377 w 192"/>
                <a:gd name="T3" fmla="*/ 144 h 160"/>
                <a:gd name="T4" fmla="*/ 5516 w 192"/>
                <a:gd name="T5" fmla="*/ 0 h 160"/>
                <a:gd name="T6" fmla="*/ 0 60000 65536"/>
                <a:gd name="T7" fmla="*/ 0 60000 65536"/>
                <a:gd name="T8" fmla="*/ 0 60000 65536"/>
                <a:gd name="T9" fmla="*/ 0 w 192"/>
                <a:gd name="T10" fmla="*/ 0 h 160"/>
                <a:gd name="T11" fmla="*/ 192 w 192"/>
                <a:gd name="T12" fmla="*/ 160 h 160"/>
              </a:gdLst>
              <a:ahLst/>
              <a:cxnLst>
                <a:cxn ang="T6">
                  <a:pos x="T0" y="T1"/>
                </a:cxn>
                <a:cxn ang="T7">
                  <a:pos x="T2" y="T3"/>
                </a:cxn>
                <a:cxn ang="T8">
                  <a:pos x="T4" y="T5"/>
                </a:cxn>
              </a:cxnLst>
              <a:rect l="T9" t="T10" r="T11" b="T12"/>
              <a:pathLst>
                <a:path w="192" h="160">
                  <a:moveTo>
                    <a:pt x="0" y="96"/>
                  </a:moveTo>
                  <a:cubicBezTo>
                    <a:pt x="8" y="128"/>
                    <a:pt x="16" y="160"/>
                    <a:pt x="48" y="144"/>
                  </a:cubicBezTo>
                  <a:cubicBezTo>
                    <a:pt x="80" y="128"/>
                    <a:pt x="136" y="64"/>
                    <a:pt x="192" y="0"/>
                  </a:cubicBezTo>
                </a:path>
              </a:pathLst>
            </a:custGeom>
            <a:noFill/>
            <a:ln w="28575" cap="sq" cmpd="sng">
              <a:solidFill>
                <a:schemeClr val="bg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GB" smtClean="0">
                <a:solidFill>
                  <a:srgbClr val="000000"/>
                </a:solidFill>
                <a:latin typeface="Arial" charset="0"/>
              </a:endParaRPr>
            </a:p>
          </p:txBody>
        </p:sp>
        <p:sp>
          <p:nvSpPr>
            <p:cNvPr id="35954" name="Oval 43"/>
            <p:cNvSpPr>
              <a:spLocks noChangeArrowheads="1"/>
            </p:cNvSpPr>
            <p:nvPr/>
          </p:nvSpPr>
          <p:spPr bwMode="auto">
            <a:xfrm>
              <a:off x="2125" y="1338"/>
              <a:ext cx="60" cy="52"/>
            </a:xfrm>
            <a:prstGeom prst="ellipse">
              <a:avLst/>
            </a:prstGeom>
            <a:solidFill>
              <a:schemeClr val="bg1"/>
            </a:solidFill>
            <a:ln w="38100" cap="sq">
              <a:solidFill>
                <a:schemeClr val="bg1"/>
              </a:solidFill>
              <a:round/>
              <a:headEnd type="none" w="sm" len="sm"/>
              <a:tailEnd type="none" w="sm" len="sm"/>
            </a:ln>
          </p:spPr>
          <p:txBody>
            <a:bodyPr wrap="none" anchor="ctr"/>
            <a:lstStyle/>
            <a:p>
              <a:endParaRPr lang="en-US" smtClean="0">
                <a:solidFill>
                  <a:srgbClr val="000000"/>
                </a:solidFill>
                <a:latin typeface="Arial" charset="0"/>
              </a:endParaRPr>
            </a:p>
          </p:txBody>
        </p:sp>
        <p:sp>
          <p:nvSpPr>
            <p:cNvPr id="35955" name="Oval 44"/>
            <p:cNvSpPr>
              <a:spLocks noChangeArrowheads="1"/>
            </p:cNvSpPr>
            <p:nvPr/>
          </p:nvSpPr>
          <p:spPr bwMode="auto">
            <a:xfrm>
              <a:off x="2203" y="1414"/>
              <a:ext cx="60" cy="52"/>
            </a:xfrm>
            <a:prstGeom prst="ellipse">
              <a:avLst/>
            </a:prstGeom>
            <a:solidFill>
              <a:schemeClr val="bg1"/>
            </a:solidFill>
            <a:ln w="38100" cap="sq">
              <a:solidFill>
                <a:schemeClr val="bg1"/>
              </a:solidFill>
              <a:round/>
              <a:headEnd type="none" w="sm" len="sm"/>
              <a:tailEnd type="none" w="sm" len="sm"/>
            </a:ln>
          </p:spPr>
          <p:txBody>
            <a:bodyPr wrap="none" anchor="ctr"/>
            <a:lstStyle/>
            <a:p>
              <a:endParaRPr lang="en-US" smtClean="0">
                <a:solidFill>
                  <a:srgbClr val="000000"/>
                </a:solidFill>
                <a:latin typeface="Arial" charset="0"/>
              </a:endParaRPr>
            </a:p>
          </p:txBody>
        </p:sp>
        <p:sp>
          <p:nvSpPr>
            <p:cNvPr id="35956" name="Oval 45"/>
            <p:cNvSpPr>
              <a:spLocks noChangeArrowheads="1"/>
            </p:cNvSpPr>
            <p:nvPr/>
          </p:nvSpPr>
          <p:spPr bwMode="auto">
            <a:xfrm>
              <a:off x="2673" y="1330"/>
              <a:ext cx="60" cy="52"/>
            </a:xfrm>
            <a:prstGeom prst="ellipse">
              <a:avLst/>
            </a:prstGeom>
            <a:solidFill>
              <a:schemeClr val="bg1"/>
            </a:solidFill>
            <a:ln w="38100" cap="sq">
              <a:solidFill>
                <a:schemeClr val="bg1"/>
              </a:solidFill>
              <a:round/>
              <a:headEnd type="none" w="sm" len="sm"/>
              <a:tailEnd type="none" w="sm" len="sm"/>
            </a:ln>
          </p:spPr>
          <p:txBody>
            <a:bodyPr wrap="none" anchor="ctr"/>
            <a:lstStyle/>
            <a:p>
              <a:endParaRPr lang="en-US" smtClean="0">
                <a:solidFill>
                  <a:srgbClr val="000000"/>
                </a:solidFill>
                <a:latin typeface="Arial" charset="0"/>
              </a:endParaRPr>
            </a:p>
          </p:txBody>
        </p:sp>
        <p:sp>
          <p:nvSpPr>
            <p:cNvPr id="35957" name="Oval 46"/>
            <p:cNvSpPr>
              <a:spLocks noChangeArrowheads="1"/>
            </p:cNvSpPr>
            <p:nvPr/>
          </p:nvSpPr>
          <p:spPr bwMode="auto">
            <a:xfrm>
              <a:off x="2761" y="1406"/>
              <a:ext cx="60" cy="52"/>
            </a:xfrm>
            <a:prstGeom prst="ellipse">
              <a:avLst/>
            </a:prstGeom>
            <a:solidFill>
              <a:schemeClr val="bg1"/>
            </a:solidFill>
            <a:ln w="38100" cap="sq">
              <a:solidFill>
                <a:schemeClr val="bg1"/>
              </a:solidFill>
              <a:round/>
              <a:headEnd type="none" w="sm" len="sm"/>
              <a:tailEnd type="none" w="sm" len="sm"/>
            </a:ln>
          </p:spPr>
          <p:txBody>
            <a:bodyPr wrap="none" anchor="ctr"/>
            <a:lstStyle/>
            <a:p>
              <a:endParaRPr lang="en-US" smtClean="0">
                <a:solidFill>
                  <a:srgbClr val="000000"/>
                </a:solidFill>
                <a:latin typeface="Arial" charset="0"/>
              </a:endParaRPr>
            </a:p>
          </p:txBody>
        </p:sp>
        <p:sp>
          <p:nvSpPr>
            <p:cNvPr id="35958" name="Oval 47"/>
            <p:cNvSpPr>
              <a:spLocks noChangeArrowheads="1"/>
            </p:cNvSpPr>
            <p:nvPr/>
          </p:nvSpPr>
          <p:spPr bwMode="auto">
            <a:xfrm>
              <a:off x="1556" y="1352"/>
              <a:ext cx="60" cy="52"/>
            </a:xfrm>
            <a:prstGeom prst="ellipse">
              <a:avLst/>
            </a:prstGeom>
            <a:solidFill>
              <a:schemeClr val="bg1"/>
            </a:solidFill>
            <a:ln w="38100" cap="sq">
              <a:solidFill>
                <a:schemeClr val="bg1"/>
              </a:solidFill>
              <a:round/>
              <a:headEnd type="none" w="sm" len="sm"/>
              <a:tailEnd type="none" w="sm" len="sm"/>
            </a:ln>
          </p:spPr>
          <p:txBody>
            <a:bodyPr wrap="none" anchor="ctr"/>
            <a:lstStyle/>
            <a:p>
              <a:endParaRPr lang="en-US" smtClean="0">
                <a:solidFill>
                  <a:srgbClr val="000000"/>
                </a:solidFill>
                <a:latin typeface="Arial" charset="0"/>
              </a:endParaRPr>
            </a:p>
          </p:txBody>
        </p:sp>
        <p:sp>
          <p:nvSpPr>
            <p:cNvPr id="35959" name="Oval 48"/>
            <p:cNvSpPr>
              <a:spLocks noChangeArrowheads="1"/>
            </p:cNvSpPr>
            <p:nvPr/>
          </p:nvSpPr>
          <p:spPr bwMode="auto">
            <a:xfrm>
              <a:off x="1661" y="1397"/>
              <a:ext cx="60" cy="52"/>
            </a:xfrm>
            <a:prstGeom prst="ellipse">
              <a:avLst/>
            </a:prstGeom>
            <a:solidFill>
              <a:schemeClr val="bg1"/>
            </a:solidFill>
            <a:ln w="38100" cap="sq">
              <a:solidFill>
                <a:schemeClr val="bg1"/>
              </a:solidFill>
              <a:round/>
              <a:headEnd type="none" w="sm" len="sm"/>
              <a:tailEnd type="none" w="sm" len="sm"/>
            </a:ln>
          </p:spPr>
          <p:txBody>
            <a:bodyPr wrap="none" anchor="ctr"/>
            <a:lstStyle/>
            <a:p>
              <a:endParaRPr lang="en-US" smtClean="0">
                <a:solidFill>
                  <a:srgbClr val="000000"/>
                </a:solidFill>
                <a:latin typeface="Arial" charset="0"/>
              </a:endParaRPr>
            </a:p>
          </p:txBody>
        </p:sp>
        <p:sp>
          <p:nvSpPr>
            <p:cNvPr id="35960" name="Oval 49"/>
            <p:cNvSpPr>
              <a:spLocks noChangeArrowheads="1"/>
            </p:cNvSpPr>
            <p:nvPr/>
          </p:nvSpPr>
          <p:spPr bwMode="auto">
            <a:xfrm>
              <a:off x="3245" y="1353"/>
              <a:ext cx="60" cy="52"/>
            </a:xfrm>
            <a:prstGeom prst="ellipse">
              <a:avLst/>
            </a:prstGeom>
            <a:solidFill>
              <a:schemeClr val="bg1"/>
            </a:solidFill>
            <a:ln w="38100" cap="sq">
              <a:solidFill>
                <a:schemeClr val="bg1"/>
              </a:solidFill>
              <a:round/>
              <a:headEnd type="none" w="sm" len="sm"/>
              <a:tailEnd type="none" w="sm" len="sm"/>
            </a:ln>
          </p:spPr>
          <p:txBody>
            <a:bodyPr wrap="none" anchor="ctr"/>
            <a:lstStyle/>
            <a:p>
              <a:endParaRPr lang="en-US" smtClean="0">
                <a:solidFill>
                  <a:srgbClr val="000000"/>
                </a:solidFill>
                <a:latin typeface="Arial" charset="0"/>
              </a:endParaRPr>
            </a:p>
          </p:txBody>
        </p:sp>
        <p:sp>
          <p:nvSpPr>
            <p:cNvPr id="35961" name="Oval 50"/>
            <p:cNvSpPr>
              <a:spLocks noChangeArrowheads="1"/>
            </p:cNvSpPr>
            <p:nvPr/>
          </p:nvSpPr>
          <p:spPr bwMode="auto">
            <a:xfrm>
              <a:off x="3344" y="1407"/>
              <a:ext cx="60" cy="52"/>
            </a:xfrm>
            <a:prstGeom prst="ellipse">
              <a:avLst/>
            </a:prstGeom>
            <a:solidFill>
              <a:schemeClr val="bg1"/>
            </a:solidFill>
            <a:ln w="38100" cap="sq">
              <a:solidFill>
                <a:schemeClr val="bg1"/>
              </a:solidFill>
              <a:round/>
              <a:headEnd type="none" w="sm" len="sm"/>
              <a:tailEnd type="none" w="sm" len="sm"/>
            </a:ln>
          </p:spPr>
          <p:txBody>
            <a:bodyPr wrap="none" anchor="ctr"/>
            <a:lstStyle/>
            <a:p>
              <a:endParaRPr lang="en-US" smtClean="0">
                <a:solidFill>
                  <a:srgbClr val="000000"/>
                </a:solidFill>
                <a:latin typeface="Arial" charset="0"/>
              </a:endParaRPr>
            </a:p>
          </p:txBody>
        </p:sp>
        <p:sp>
          <p:nvSpPr>
            <p:cNvPr id="35962" name="Oval 51"/>
            <p:cNvSpPr>
              <a:spLocks noChangeArrowheads="1"/>
            </p:cNvSpPr>
            <p:nvPr/>
          </p:nvSpPr>
          <p:spPr bwMode="auto">
            <a:xfrm>
              <a:off x="3896" y="1329"/>
              <a:ext cx="60" cy="52"/>
            </a:xfrm>
            <a:prstGeom prst="ellipse">
              <a:avLst/>
            </a:prstGeom>
            <a:solidFill>
              <a:schemeClr val="bg1"/>
            </a:solidFill>
            <a:ln w="38100" cap="sq">
              <a:solidFill>
                <a:schemeClr val="bg1"/>
              </a:solidFill>
              <a:round/>
              <a:headEnd type="none" w="sm" len="sm"/>
              <a:tailEnd type="none" w="sm" len="sm"/>
            </a:ln>
          </p:spPr>
          <p:txBody>
            <a:bodyPr wrap="none" anchor="ctr"/>
            <a:lstStyle/>
            <a:p>
              <a:endParaRPr lang="en-US" smtClean="0">
                <a:solidFill>
                  <a:srgbClr val="000000"/>
                </a:solidFill>
                <a:latin typeface="Arial" charset="0"/>
              </a:endParaRPr>
            </a:p>
          </p:txBody>
        </p:sp>
        <p:sp>
          <p:nvSpPr>
            <p:cNvPr id="35963" name="Oval 52"/>
            <p:cNvSpPr>
              <a:spLocks noChangeArrowheads="1"/>
            </p:cNvSpPr>
            <p:nvPr/>
          </p:nvSpPr>
          <p:spPr bwMode="auto">
            <a:xfrm>
              <a:off x="3992" y="1365"/>
              <a:ext cx="60" cy="52"/>
            </a:xfrm>
            <a:prstGeom prst="ellipse">
              <a:avLst/>
            </a:prstGeom>
            <a:solidFill>
              <a:schemeClr val="bg1"/>
            </a:solidFill>
            <a:ln w="38100" cap="sq">
              <a:solidFill>
                <a:schemeClr val="bg1"/>
              </a:solidFill>
              <a:round/>
              <a:headEnd type="none" w="sm" len="sm"/>
              <a:tailEnd type="none" w="sm" len="sm"/>
            </a:ln>
          </p:spPr>
          <p:txBody>
            <a:bodyPr wrap="none" anchor="ctr"/>
            <a:lstStyle/>
            <a:p>
              <a:endParaRPr lang="en-US" smtClean="0">
                <a:solidFill>
                  <a:srgbClr val="000000"/>
                </a:solidFill>
                <a:latin typeface="Arial" charset="0"/>
              </a:endParaRPr>
            </a:p>
          </p:txBody>
        </p:sp>
        <p:sp>
          <p:nvSpPr>
            <p:cNvPr id="35964" name="Freeform 53"/>
            <p:cNvSpPr>
              <a:spLocks/>
            </p:cNvSpPr>
            <p:nvPr/>
          </p:nvSpPr>
          <p:spPr bwMode="auto">
            <a:xfrm rot="-6852724">
              <a:off x="3645" y="1130"/>
              <a:ext cx="240" cy="48"/>
            </a:xfrm>
            <a:custGeom>
              <a:avLst/>
              <a:gdLst>
                <a:gd name="T0" fmla="*/ 0 w 240"/>
                <a:gd name="T1" fmla="*/ 48 h 48"/>
                <a:gd name="T2" fmla="*/ 96 w 240"/>
                <a:gd name="T3" fmla="*/ 0 h 48"/>
                <a:gd name="T4" fmla="*/ 144 w 240"/>
                <a:gd name="T5" fmla="*/ 48 h 48"/>
                <a:gd name="T6" fmla="*/ 240 w 240"/>
                <a:gd name="T7" fmla="*/ 0 h 48"/>
                <a:gd name="T8" fmla="*/ 0 60000 65536"/>
                <a:gd name="T9" fmla="*/ 0 60000 65536"/>
                <a:gd name="T10" fmla="*/ 0 60000 65536"/>
                <a:gd name="T11" fmla="*/ 0 60000 65536"/>
                <a:gd name="T12" fmla="*/ 0 w 240"/>
                <a:gd name="T13" fmla="*/ 0 h 48"/>
                <a:gd name="T14" fmla="*/ 240 w 240"/>
                <a:gd name="T15" fmla="*/ 48 h 48"/>
              </a:gdLst>
              <a:ahLst/>
              <a:cxnLst>
                <a:cxn ang="T8">
                  <a:pos x="T0" y="T1"/>
                </a:cxn>
                <a:cxn ang="T9">
                  <a:pos x="T2" y="T3"/>
                </a:cxn>
                <a:cxn ang="T10">
                  <a:pos x="T4" y="T5"/>
                </a:cxn>
                <a:cxn ang="T11">
                  <a:pos x="T6" y="T7"/>
                </a:cxn>
              </a:cxnLst>
              <a:rect l="T12" t="T13" r="T14" b="T15"/>
              <a:pathLst>
                <a:path w="240" h="48">
                  <a:moveTo>
                    <a:pt x="0" y="48"/>
                  </a:moveTo>
                  <a:cubicBezTo>
                    <a:pt x="36" y="24"/>
                    <a:pt x="72" y="0"/>
                    <a:pt x="96" y="0"/>
                  </a:cubicBezTo>
                  <a:cubicBezTo>
                    <a:pt x="120" y="0"/>
                    <a:pt x="120" y="48"/>
                    <a:pt x="144" y="48"/>
                  </a:cubicBezTo>
                  <a:cubicBezTo>
                    <a:pt x="168" y="48"/>
                    <a:pt x="224" y="8"/>
                    <a:pt x="240" y="0"/>
                  </a:cubicBezTo>
                </a:path>
              </a:pathLst>
            </a:custGeom>
            <a:noFill/>
            <a:ln w="28575" cap="sq" cmpd="sng">
              <a:solidFill>
                <a:srgbClr val="FF33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GB" smtClean="0">
                <a:solidFill>
                  <a:srgbClr val="000000"/>
                </a:solidFill>
                <a:latin typeface="Arial" charset="0"/>
              </a:endParaRPr>
            </a:p>
          </p:txBody>
        </p:sp>
        <p:sp>
          <p:nvSpPr>
            <p:cNvPr id="35965" name="Freeform 54"/>
            <p:cNvSpPr>
              <a:spLocks/>
            </p:cNvSpPr>
            <p:nvPr/>
          </p:nvSpPr>
          <p:spPr bwMode="auto">
            <a:xfrm rot="4599437">
              <a:off x="3977" y="1616"/>
              <a:ext cx="240" cy="48"/>
            </a:xfrm>
            <a:custGeom>
              <a:avLst/>
              <a:gdLst>
                <a:gd name="T0" fmla="*/ 0 w 240"/>
                <a:gd name="T1" fmla="*/ 48 h 48"/>
                <a:gd name="T2" fmla="*/ 96 w 240"/>
                <a:gd name="T3" fmla="*/ 0 h 48"/>
                <a:gd name="T4" fmla="*/ 144 w 240"/>
                <a:gd name="T5" fmla="*/ 48 h 48"/>
                <a:gd name="T6" fmla="*/ 240 w 240"/>
                <a:gd name="T7" fmla="*/ 0 h 48"/>
                <a:gd name="T8" fmla="*/ 0 60000 65536"/>
                <a:gd name="T9" fmla="*/ 0 60000 65536"/>
                <a:gd name="T10" fmla="*/ 0 60000 65536"/>
                <a:gd name="T11" fmla="*/ 0 60000 65536"/>
                <a:gd name="T12" fmla="*/ 0 w 240"/>
                <a:gd name="T13" fmla="*/ 0 h 48"/>
                <a:gd name="T14" fmla="*/ 240 w 240"/>
                <a:gd name="T15" fmla="*/ 48 h 48"/>
              </a:gdLst>
              <a:ahLst/>
              <a:cxnLst>
                <a:cxn ang="T8">
                  <a:pos x="T0" y="T1"/>
                </a:cxn>
                <a:cxn ang="T9">
                  <a:pos x="T2" y="T3"/>
                </a:cxn>
                <a:cxn ang="T10">
                  <a:pos x="T4" y="T5"/>
                </a:cxn>
                <a:cxn ang="T11">
                  <a:pos x="T6" y="T7"/>
                </a:cxn>
              </a:cxnLst>
              <a:rect l="T12" t="T13" r="T14" b="T15"/>
              <a:pathLst>
                <a:path w="240" h="48">
                  <a:moveTo>
                    <a:pt x="0" y="48"/>
                  </a:moveTo>
                  <a:cubicBezTo>
                    <a:pt x="36" y="24"/>
                    <a:pt x="72" y="0"/>
                    <a:pt x="96" y="0"/>
                  </a:cubicBezTo>
                  <a:cubicBezTo>
                    <a:pt x="120" y="0"/>
                    <a:pt x="120" y="48"/>
                    <a:pt x="144" y="48"/>
                  </a:cubicBezTo>
                  <a:cubicBezTo>
                    <a:pt x="168" y="48"/>
                    <a:pt x="224" y="8"/>
                    <a:pt x="240" y="0"/>
                  </a:cubicBezTo>
                </a:path>
              </a:pathLst>
            </a:custGeom>
            <a:noFill/>
            <a:ln w="28575" cap="sq" cmpd="sng">
              <a:solidFill>
                <a:srgbClr val="FF33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GB" smtClean="0">
                <a:solidFill>
                  <a:srgbClr val="000000"/>
                </a:solidFill>
                <a:latin typeface="Arial" charset="0"/>
              </a:endParaRPr>
            </a:p>
          </p:txBody>
        </p:sp>
        <p:sp>
          <p:nvSpPr>
            <p:cNvPr id="35966" name="Freeform 55"/>
            <p:cNvSpPr>
              <a:spLocks/>
            </p:cNvSpPr>
            <p:nvPr/>
          </p:nvSpPr>
          <p:spPr bwMode="auto">
            <a:xfrm rot="-1091682">
              <a:off x="3637" y="1595"/>
              <a:ext cx="240" cy="48"/>
            </a:xfrm>
            <a:custGeom>
              <a:avLst/>
              <a:gdLst>
                <a:gd name="T0" fmla="*/ 0 w 240"/>
                <a:gd name="T1" fmla="*/ 48 h 48"/>
                <a:gd name="T2" fmla="*/ 96 w 240"/>
                <a:gd name="T3" fmla="*/ 0 h 48"/>
                <a:gd name="T4" fmla="*/ 144 w 240"/>
                <a:gd name="T5" fmla="*/ 48 h 48"/>
                <a:gd name="T6" fmla="*/ 240 w 240"/>
                <a:gd name="T7" fmla="*/ 0 h 48"/>
                <a:gd name="T8" fmla="*/ 0 60000 65536"/>
                <a:gd name="T9" fmla="*/ 0 60000 65536"/>
                <a:gd name="T10" fmla="*/ 0 60000 65536"/>
                <a:gd name="T11" fmla="*/ 0 60000 65536"/>
                <a:gd name="T12" fmla="*/ 0 w 240"/>
                <a:gd name="T13" fmla="*/ 0 h 48"/>
                <a:gd name="T14" fmla="*/ 240 w 240"/>
                <a:gd name="T15" fmla="*/ 48 h 48"/>
              </a:gdLst>
              <a:ahLst/>
              <a:cxnLst>
                <a:cxn ang="T8">
                  <a:pos x="T0" y="T1"/>
                </a:cxn>
                <a:cxn ang="T9">
                  <a:pos x="T2" y="T3"/>
                </a:cxn>
                <a:cxn ang="T10">
                  <a:pos x="T4" y="T5"/>
                </a:cxn>
                <a:cxn ang="T11">
                  <a:pos x="T6" y="T7"/>
                </a:cxn>
              </a:cxnLst>
              <a:rect l="T12" t="T13" r="T14" b="T15"/>
              <a:pathLst>
                <a:path w="240" h="48">
                  <a:moveTo>
                    <a:pt x="0" y="48"/>
                  </a:moveTo>
                  <a:cubicBezTo>
                    <a:pt x="36" y="24"/>
                    <a:pt x="72" y="0"/>
                    <a:pt x="96" y="0"/>
                  </a:cubicBezTo>
                  <a:cubicBezTo>
                    <a:pt x="120" y="0"/>
                    <a:pt x="120" y="48"/>
                    <a:pt x="144" y="48"/>
                  </a:cubicBezTo>
                  <a:cubicBezTo>
                    <a:pt x="168" y="48"/>
                    <a:pt x="224" y="8"/>
                    <a:pt x="240" y="0"/>
                  </a:cubicBezTo>
                </a:path>
              </a:pathLst>
            </a:custGeom>
            <a:noFill/>
            <a:ln w="28575" cap="sq" cmpd="sng">
              <a:solidFill>
                <a:srgbClr val="FF33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GB" smtClean="0">
                <a:solidFill>
                  <a:srgbClr val="000000"/>
                </a:solidFill>
                <a:latin typeface="Arial" charset="0"/>
              </a:endParaRPr>
            </a:p>
          </p:txBody>
        </p:sp>
        <p:sp>
          <p:nvSpPr>
            <p:cNvPr id="35967" name="Freeform 56"/>
            <p:cNvSpPr>
              <a:spLocks/>
            </p:cNvSpPr>
            <p:nvPr/>
          </p:nvSpPr>
          <p:spPr bwMode="auto">
            <a:xfrm rot="-601815">
              <a:off x="3426" y="1152"/>
              <a:ext cx="240" cy="48"/>
            </a:xfrm>
            <a:custGeom>
              <a:avLst/>
              <a:gdLst>
                <a:gd name="T0" fmla="*/ 0 w 240"/>
                <a:gd name="T1" fmla="*/ 48 h 48"/>
                <a:gd name="T2" fmla="*/ 96 w 240"/>
                <a:gd name="T3" fmla="*/ 0 h 48"/>
                <a:gd name="T4" fmla="*/ 144 w 240"/>
                <a:gd name="T5" fmla="*/ 48 h 48"/>
                <a:gd name="T6" fmla="*/ 240 w 240"/>
                <a:gd name="T7" fmla="*/ 0 h 48"/>
                <a:gd name="T8" fmla="*/ 0 60000 65536"/>
                <a:gd name="T9" fmla="*/ 0 60000 65536"/>
                <a:gd name="T10" fmla="*/ 0 60000 65536"/>
                <a:gd name="T11" fmla="*/ 0 60000 65536"/>
                <a:gd name="T12" fmla="*/ 0 w 240"/>
                <a:gd name="T13" fmla="*/ 0 h 48"/>
                <a:gd name="T14" fmla="*/ 240 w 240"/>
                <a:gd name="T15" fmla="*/ 48 h 48"/>
              </a:gdLst>
              <a:ahLst/>
              <a:cxnLst>
                <a:cxn ang="T8">
                  <a:pos x="T0" y="T1"/>
                </a:cxn>
                <a:cxn ang="T9">
                  <a:pos x="T2" y="T3"/>
                </a:cxn>
                <a:cxn ang="T10">
                  <a:pos x="T4" y="T5"/>
                </a:cxn>
                <a:cxn ang="T11">
                  <a:pos x="T6" y="T7"/>
                </a:cxn>
              </a:cxnLst>
              <a:rect l="T12" t="T13" r="T14" b="T15"/>
              <a:pathLst>
                <a:path w="240" h="48">
                  <a:moveTo>
                    <a:pt x="0" y="48"/>
                  </a:moveTo>
                  <a:cubicBezTo>
                    <a:pt x="36" y="24"/>
                    <a:pt x="72" y="0"/>
                    <a:pt x="96" y="0"/>
                  </a:cubicBezTo>
                  <a:cubicBezTo>
                    <a:pt x="120" y="0"/>
                    <a:pt x="120" y="48"/>
                    <a:pt x="144" y="48"/>
                  </a:cubicBezTo>
                  <a:cubicBezTo>
                    <a:pt x="168" y="48"/>
                    <a:pt x="224" y="8"/>
                    <a:pt x="240" y="0"/>
                  </a:cubicBezTo>
                </a:path>
              </a:pathLst>
            </a:custGeom>
            <a:noFill/>
            <a:ln w="28575" cap="sq" cmpd="sng">
              <a:solidFill>
                <a:srgbClr val="FF33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GB" smtClean="0">
                <a:solidFill>
                  <a:srgbClr val="000000"/>
                </a:solidFill>
                <a:latin typeface="Arial" charset="0"/>
              </a:endParaRPr>
            </a:p>
          </p:txBody>
        </p:sp>
        <p:sp>
          <p:nvSpPr>
            <p:cNvPr id="35968" name="Freeform 57"/>
            <p:cNvSpPr>
              <a:spLocks/>
            </p:cNvSpPr>
            <p:nvPr/>
          </p:nvSpPr>
          <p:spPr bwMode="auto">
            <a:xfrm rot="-6852724">
              <a:off x="3009" y="1131"/>
              <a:ext cx="240" cy="48"/>
            </a:xfrm>
            <a:custGeom>
              <a:avLst/>
              <a:gdLst>
                <a:gd name="T0" fmla="*/ 0 w 240"/>
                <a:gd name="T1" fmla="*/ 48 h 48"/>
                <a:gd name="T2" fmla="*/ 96 w 240"/>
                <a:gd name="T3" fmla="*/ 0 h 48"/>
                <a:gd name="T4" fmla="*/ 144 w 240"/>
                <a:gd name="T5" fmla="*/ 48 h 48"/>
                <a:gd name="T6" fmla="*/ 240 w 240"/>
                <a:gd name="T7" fmla="*/ 0 h 48"/>
                <a:gd name="T8" fmla="*/ 0 60000 65536"/>
                <a:gd name="T9" fmla="*/ 0 60000 65536"/>
                <a:gd name="T10" fmla="*/ 0 60000 65536"/>
                <a:gd name="T11" fmla="*/ 0 60000 65536"/>
                <a:gd name="T12" fmla="*/ 0 w 240"/>
                <a:gd name="T13" fmla="*/ 0 h 48"/>
                <a:gd name="T14" fmla="*/ 240 w 240"/>
                <a:gd name="T15" fmla="*/ 48 h 48"/>
              </a:gdLst>
              <a:ahLst/>
              <a:cxnLst>
                <a:cxn ang="T8">
                  <a:pos x="T0" y="T1"/>
                </a:cxn>
                <a:cxn ang="T9">
                  <a:pos x="T2" y="T3"/>
                </a:cxn>
                <a:cxn ang="T10">
                  <a:pos x="T4" y="T5"/>
                </a:cxn>
                <a:cxn ang="T11">
                  <a:pos x="T6" y="T7"/>
                </a:cxn>
              </a:cxnLst>
              <a:rect l="T12" t="T13" r="T14" b="T15"/>
              <a:pathLst>
                <a:path w="240" h="48">
                  <a:moveTo>
                    <a:pt x="0" y="48"/>
                  </a:moveTo>
                  <a:cubicBezTo>
                    <a:pt x="36" y="24"/>
                    <a:pt x="72" y="0"/>
                    <a:pt x="96" y="0"/>
                  </a:cubicBezTo>
                  <a:cubicBezTo>
                    <a:pt x="120" y="0"/>
                    <a:pt x="120" y="48"/>
                    <a:pt x="144" y="48"/>
                  </a:cubicBezTo>
                  <a:cubicBezTo>
                    <a:pt x="168" y="48"/>
                    <a:pt x="224" y="8"/>
                    <a:pt x="240" y="0"/>
                  </a:cubicBezTo>
                </a:path>
              </a:pathLst>
            </a:custGeom>
            <a:noFill/>
            <a:ln w="28575" cap="sq" cmpd="sng">
              <a:solidFill>
                <a:srgbClr val="FF33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GB" smtClean="0">
                <a:solidFill>
                  <a:srgbClr val="000000"/>
                </a:solidFill>
                <a:latin typeface="Arial" charset="0"/>
              </a:endParaRPr>
            </a:p>
          </p:txBody>
        </p:sp>
        <p:sp>
          <p:nvSpPr>
            <p:cNvPr id="35969" name="Freeform 58"/>
            <p:cNvSpPr>
              <a:spLocks/>
            </p:cNvSpPr>
            <p:nvPr/>
          </p:nvSpPr>
          <p:spPr bwMode="auto">
            <a:xfrm rot="4599437">
              <a:off x="3345" y="1618"/>
              <a:ext cx="240" cy="48"/>
            </a:xfrm>
            <a:custGeom>
              <a:avLst/>
              <a:gdLst>
                <a:gd name="T0" fmla="*/ 0 w 240"/>
                <a:gd name="T1" fmla="*/ 48 h 48"/>
                <a:gd name="T2" fmla="*/ 96 w 240"/>
                <a:gd name="T3" fmla="*/ 0 h 48"/>
                <a:gd name="T4" fmla="*/ 144 w 240"/>
                <a:gd name="T5" fmla="*/ 48 h 48"/>
                <a:gd name="T6" fmla="*/ 240 w 240"/>
                <a:gd name="T7" fmla="*/ 0 h 48"/>
                <a:gd name="T8" fmla="*/ 0 60000 65536"/>
                <a:gd name="T9" fmla="*/ 0 60000 65536"/>
                <a:gd name="T10" fmla="*/ 0 60000 65536"/>
                <a:gd name="T11" fmla="*/ 0 60000 65536"/>
                <a:gd name="T12" fmla="*/ 0 w 240"/>
                <a:gd name="T13" fmla="*/ 0 h 48"/>
                <a:gd name="T14" fmla="*/ 240 w 240"/>
                <a:gd name="T15" fmla="*/ 48 h 48"/>
              </a:gdLst>
              <a:ahLst/>
              <a:cxnLst>
                <a:cxn ang="T8">
                  <a:pos x="T0" y="T1"/>
                </a:cxn>
                <a:cxn ang="T9">
                  <a:pos x="T2" y="T3"/>
                </a:cxn>
                <a:cxn ang="T10">
                  <a:pos x="T4" y="T5"/>
                </a:cxn>
                <a:cxn ang="T11">
                  <a:pos x="T6" y="T7"/>
                </a:cxn>
              </a:cxnLst>
              <a:rect l="T12" t="T13" r="T14" b="T15"/>
              <a:pathLst>
                <a:path w="240" h="48">
                  <a:moveTo>
                    <a:pt x="0" y="48"/>
                  </a:moveTo>
                  <a:cubicBezTo>
                    <a:pt x="36" y="24"/>
                    <a:pt x="72" y="0"/>
                    <a:pt x="96" y="0"/>
                  </a:cubicBezTo>
                  <a:cubicBezTo>
                    <a:pt x="120" y="0"/>
                    <a:pt x="120" y="48"/>
                    <a:pt x="144" y="48"/>
                  </a:cubicBezTo>
                  <a:cubicBezTo>
                    <a:pt x="168" y="48"/>
                    <a:pt x="224" y="8"/>
                    <a:pt x="240" y="0"/>
                  </a:cubicBezTo>
                </a:path>
              </a:pathLst>
            </a:custGeom>
            <a:noFill/>
            <a:ln w="28575" cap="sq" cmpd="sng">
              <a:solidFill>
                <a:srgbClr val="FF33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GB" smtClean="0">
                <a:solidFill>
                  <a:srgbClr val="000000"/>
                </a:solidFill>
                <a:latin typeface="Arial" charset="0"/>
              </a:endParaRPr>
            </a:p>
          </p:txBody>
        </p:sp>
        <p:sp>
          <p:nvSpPr>
            <p:cNvPr id="35970" name="Freeform 59"/>
            <p:cNvSpPr>
              <a:spLocks/>
            </p:cNvSpPr>
            <p:nvPr/>
          </p:nvSpPr>
          <p:spPr bwMode="auto">
            <a:xfrm rot="-1091682">
              <a:off x="3012" y="1596"/>
              <a:ext cx="240" cy="48"/>
            </a:xfrm>
            <a:custGeom>
              <a:avLst/>
              <a:gdLst>
                <a:gd name="T0" fmla="*/ 0 w 240"/>
                <a:gd name="T1" fmla="*/ 48 h 48"/>
                <a:gd name="T2" fmla="*/ 96 w 240"/>
                <a:gd name="T3" fmla="*/ 0 h 48"/>
                <a:gd name="T4" fmla="*/ 144 w 240"/>
                <a:gd name="T5" fmla="*/ 48 h 48"/>
                <a:gd name="T6" fmla="*/ 240 w 240"/>
                <a:gd name="T7" fmla="*/ 0 h 48"/>
                <a:gd name="T8" fmla="*/ 0 60000 65536"/>
                <a:gd name="T9" fmla="*/ 0 60000 65536"/>
                <a:gd name="T10" fmla="*/ 0 60000 65536"/>
                <a:gd name="T11" fmla="*/ 0 60000 65536"/>
                <a:gd name="T12" fmla="*/ 0 w 240"/>
                <a:gd name="T13" fmla="*/ 0 h 48"/>
                <a:gd name="T14" fmla="*/ 240 w 240"/>
                <a:gd name="T15" fmla="*/ 48 h 48"/>
              </a:gdLst>
              <a:ahLst/>
              <a:cxnLst>
                <a:cxn ang="T8">
                  <a:pos x="T0" y="T1"/>
                </a:cxn>
                <a:cxn ang="T9">
                  <a:pos x="T2" y="T3"/>
                </a:cxn>
                <a:cxn ang="T10">
                  <a:pos x="T4" y="T5"/>
                </a:cxn>
                <a:cxn ang="T11">
                  <a:pos x="T6" y="T7"/>
                </a:cxn>
              </a:cxnLst>
              <a:rect l="T12" t="T13" r="T14" b="T15"/>
              <a:pathLst>
                <a:path w="240" h="48">
                  <a:moveTo>
                    <a:pt x="0" y="48"/>
                  </a:moveTo>
                  <a:cubicBezTo>
                    <a:pt x="36" y="24"/>
                    <a:pt x="72" y="0"/>
                    <a:pt x="96" y="0"/>
                  </a:cubicBezTo>
                  <a:cubicBezTo>
                    <a:pt x="120" y="0"/>
                    <a:pt x="120" y="48"/>
                    <a:pt x="144" y="48"/>
                  </a:cubicBezTo>
                  <a:cubicBezTo>
                    <a:pt x="168" y="48"/>
                    <a:pt x="224" y="8"/>
                    <a:pt x="240" y="0"/>
                  </a:cubicBezTo>
                </a:path>
              </a:pathLst>
            </a:custGeom>
            <a:noFill/>
            <a:ln w="28575" cap="sq" cmpd="sng">
              <a:solidFill>
                <a:srgbClr val="FF33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GB" smtClean="0">
                <a:solidFill>
                  <a:srgbClr val="000000"/>
                </a:solidFill>
                <a:latin typeface="Arial" charset="0"/>
              </a:endParaRPr>
            </a:p>
          </p:txBody>
        </p:sp>
        <p:sp>
          <p:nvSpPr>
            <p:cNvPr id="35971" name="Freeform 60"/>
            <p:cNvSpPr>
              <a:spLocks/>
            </p:cNvSpPr>
            <p:nvPr/>
          </p:nvSpPr>
          <p:spPr bwMode="auto">
            <a:xfrm rot="-601815">
              <a:off x="2852" y="1147"/>
              <a:ext cx="240" cy="48"/>
            </a:xfrm>
            <a:custGeom>
              <a:avLst/>
              <a:gdLst>
                <a:gd name="T0" fmla="*/ 0 w 240"/>
                <a:gd name="T1" fmla="*/ 48 h 48"/>
                <a:gd name="T2" fmla="*/ 96 w 240"/>
                <a:gd name="T3" fmla="*/ 0 h 48"/>
                <a:gd name="T4" fmla="*/ 144 w 240"/>
                <a:gd name="T5" fmla="*/ 48 h 48"/>
                <a:gd name="T6" fmla="*/ 240 w 240"/>
                <a:gd name="T7" fmla="*/ 0 h 48"/>
                <a:gd name="T8" fmla="*/ 0 60000 65536"/>
                <a:gd name="T9" fmla="*/ 0 60000 65536"/>
                <a:gd name="T10" fmla="*/ 0 60000 65536"/>
                <a:gd name="T11" fmla="*/ 0 60000 65536"/>
                <a:gd name="T12" fmla="*/ 0 w 240"/>
                <a:gd name="T13" fmla="*/ 0 h 48"/>
                <a:gd name="T14" fmla="*/ 240 w 240"/>
                <a:gd name="T15" fmla="*/ 48 h 48"/>
              </a:gdLst>
              <a:ahLst/>
              <a:cxnLst>
                <a:cxn ang="T8">
                  <a:pos x="T0" y="T1"/>
                </a:cxn>
                <a:cxn ang="T9">
                  <a:pos x="T2" y="T3"/>
                </a:cxn>
                <a:cxn ang="T10">
                  <a:pos x="T4" y="T5"/>
                </a:cxn>
                <a:cxn ang="T11">
                  <a:pos x="T6" y="T7"/>
                </a:cxn>
              </a:cxnLst>
              <a:rect l="T12" t="T13" r="T14" b="T15"/>
              <a:pathLst>
                <a:path w="240" h="48">
                  <a:moveTo>
                    <a:pt x="0" y="48"/>
                  </a:moveTo>
                  <a:cubicBezTo>
                    <a:pt x="36" y="24"/>
                    <a:pt x="72" y="0"/>
                    <a:pt x="96" y="0"/>
                  </a:cubicBezTo>
                  <a:cubicBezTo>
                    <a:pt x="120" y="0"/>
                    <a:pt x="120" y="48"/>
                    <a:pt x="144" y="48"/>
                  </a:cubicBezTo>
                  <a:cubicBezTo>
                    <a:pt x="168" y="48"/>
                    <a:pt x="224" y="8"/>
                    <a:pt x="240" y="0"/>
                  </a:cubicBezTo>
                </a:path>
              </a:pathLst>
            </a:custGeom>
            <a:noFill/>
            <a:ln w="28575" cap="sq" cmpd="sng">
              <a:solidFill>
                <a:srgbClr val="FF33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GB" smtClean="0">
                <a:solidFill>
                  <a:srgbClr val="000000"/>
                </a:solidFill>
                <a:latin typeface="Arial" charset="0"/>
              </a:endParaRPr>
            </a:p>
          </p:txBody>
        </p:sp>
        <p:sp>
          <p:nvSpPr>
            <p:cNvPr id="35972" name="Freeform 61"/>
            <p:cNvSpPr>
              <a:spLocks/>
            </p:cNvSpPr>
            <p:nvPr/>
          </p:nvSpPr>
          <p:spPr bwMode="auto">
            <a:xfrm rot="-6852724">
              <a:off x="2437" y="1135"/>
              <a:ext cx="240" cy="48"/>
            </a:xfrm>
            <a:custGeom>
              <a:avLst/>
              <a:gdLst>
                <a:gd name="T0" fmla="*/ 0 w 240"/>
                <a:gd name="T1" fmla="*/ 48 h 48"/>
                <a:gd name="T2" fmla="*/ 96 w 240"/>
                <a:gd name="T3" fmla="*/ 0 h 48"/>
                <a:gd name="T4" fmla="*/ 144 w 240"/>
                <a:gd name="T5" fmla="*/ 48 h 48"/>
                <a:gd name="T6" fmla="*/ 240 w 240"/>
                <a:gd name="T7" fmla="*/ 0 h 48"/>
                <a:gd name="T8" fmla="*/ 0 60000 65536"/>
                <a:gd name="T9" fmla="*/ 0 60000 65536"/>
                <a:gd name="T10" fmla="*/ 0 60000 65536"/>
                <a:gd name="T11" fmla="*/ 0 60000 65536"/>
                <a:gd name="T12" fmla="*/ 0 w 240"/>
                <a:gd name="T13" fmla="*/ 0 h 48"/>
                <a:gd name="T14" fmla="*/ 240 w 240"/>
                <a:gd name="T15" fmla="*/ 48 h 48"/>
              </a:gdLst>
              <a:ahLst/>
              <a:cxnLst>
                <a:cxn ang="T8">
                  <a:pos x="T0" y="T1"/>
                </a:cxn>
                <a:cxn ang="T9">
                  <a:pos x="T2" y="T3"/>
                </a:cxn>
                <a:cxn ang="T10">
                  <a:pos x="T4" y="T5"/>
                </a:cxn>
                <a:cxn ang="T11">
                  <a:pos x="T6" y="T7"/>
                </a:cxn>
              </a:cxnLst>
              <a:rect l="T12" t="T13" r="T14" b="T15"/>
              <a:pathLst>
                <a:path w="240" h="48">
                  <a:moveTo>
                    <a:pt x="0" y="48"/>
                  </a:moveTo>
                  <a:cubicBezTo>
                    <a:pt x="36" y="24"/>
                    <a:pt x="72" y="0"/>
                    <a:pt x="96" y="0"/>
                  </a:cubicBezTo>
                  <a:cubicBezTo>
                    <a:pt x="120" y="0"/>
                    <a:pt x="120" y="48"/>
                    <a:pt x="144" y="48"/>
                  </a:cubicBezTo>
                  <a:cubicBezTo>
                    <a:pt x="168" y="48"/>
                    <a:pt x="224" y="8"/>
                    <a:pt x="240" y="0"/>
                  </a:cubicBezTo>
                </a:path>
              </a:pathLst>
            </a:custGeom>
            <a:noFill/>
            <a:ln w="28575" cap="sq" cmpd="sng">
              <a:solidFill>
                <a:srgbClr val="FF33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GB" smtClean="0">
                <a:solidFill>
                  <a:srgbClr val="000000"/>
                </a:solidFill>
                <a:latin typeface="Arial" charset="0"/>
              </a:endParaRPr>
            </a:p>
          </p:txBody>
        </p:sp>
        <p:sp>
          <p:nvSpPr>
            <p:cNvPr id="35973" name="Freeform 62"/>
            <p:cNvSpPr>
              <a:spLocks/>
            </p:cNvSpPr>
            <p:nvPr/>
          </p:nvSpPr>
          <p:spPr bwMode="auto">
            <a:xfrm rot="4599437">
              <a:off x="2765" y="1621"/>
              <a:ext cx="240" cy="48"/>
            </a:xfrm>
            <a:custGeom>
              <a:avLst/>
              <a:gdLst>
                <a:gd name="T0" fmla="*/ 0 w 240"/>
                <a:gd name="T1" fmla="*/ 48 h 48"/>
                <a:gd name="T2" fmla="*/ 96 w 240"/>
                <a:gd name="T3" fmla="*/ 0 h 48"/>
                <a:gd name="T4" fmla="*/ 144 w 240"/>
                <a:gd name="T5" fmla="*/ 48 h 48"/>
                <a:gd name="T6" fmla="*/ 240 w 240"/>
                <a:gd name="T7" fmla="*/ 0 h 48"/>
                <a:gd name="T8" fmla="*/ 0 60000 65536"/>
                <a:gd name="T9" fmla="*/ 0 60000 65536"/>
                <a:gd name="T10" fmla="*/ 0 60000 65536"/>
                <a:gd name="T11" fmla="*/ 0 60000 65536"/>
                <a:gd name="T12" fmla="*/ 0 w 240"/>
                <a:gd name="T13" fmla="*/ 0 h 48"/>
                <a:gd name="T14" fmla="*/ 240 w 240"/>
                <a:gd name="T15" fmla="*/ 48 h 48"/>
              </a:gdLst>
              <a:ahLst/>
              <a:cxnLst>
                <a:cxn ang="T8">
                  <a:pos x="T0" y="T1"/>
                </a:cxn>
                <a:cxn ang="T9">
                  <a:pos x="T2" y="T3"/>
                </a:cxn>
                <a:cxn ang="T10">
                  <a:pos x="T4" y="T5"/>
                </a:cxn>
                <a:cxn ang="T11">
                  <a:pos x="T6" y="T7"/>
                </a:cxn>
              </a:cxnLst>
              <a:rect l="T12" t="T13" r="T14" b="T15"/>
              <a:pathLst>
                <a:path w="240" h="48">
                  <a:moveTo>
                    <a:pt x="0" y="48"/>
                  </a:moveTo>
                  <a:cubicBezTo>
                    <a:pt x="36" y="24"/>
                    <a:pt x="72" y="0"/>
                    <a:pt x="96" y="0"/>
                  </a:cubicBezTo>
                  <a:cubicBezTo>
                    <a:pt x="120" y="0"/>
                    <a:pt x="120" y="48"/>
                    <a:pt x="144" y="48"/>
                  </a:cubicBezTo>
                  <a:cubicBezTo>
                    <a:pt x="168" y="48"/>
                    <a:pt x="224" y="8"/>
                    <a:pt x="240" y="0"/>
                  </a:cubicBezTo>
                </a:path>
              </a:pathLst>
            </a:custGeom>
            <a:noFill/>
            <a:ln w="28575" cap="sq" cmpd="sng">
              <a:solidFill>
                <a:srgbClr val="FF33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GB" smtClean="0">
                <a:solidFill>
                  <a:srgbClr val="000000"/>
                </a:solidFill>
                <a:latin typeface="Arial" charset="0"/>
              </a:endParaRPr>
            </a:p>
          </p:txBody>
        </p:sp>
        <p:sp>
          <p:nvSpPr>
            <p:cNvPr id="35974" name="Freeform 63"/>
            <p:cNvSpPr>
              <a:spLocks/>
            </p:cNvSpPr>
            <p:nvPr/>
          </p:nvSpPr>
          <p:spPr bwMode="auto">
            <a:xfrm rot="-1091682">
              <a:off x="2449" y="1594"/>
              <a:ext cx="240" cy="48"/>
            </a:xfrm>
            <a:custGeom>
              <a:avLst/>
              <a:gdLst>
                <a:gd name="T0" fmla="*/ 0 w 240"/>
                <a:gd name="T1" fmla="*/ 48 h 48"/>
                <a:gd name="T2" fmla="*/ 96 w 240"/>
                <a:gd name="T3" fmla="*/ 0 h 48"/>
                <a:gd name="T4" fmla="*/ 144 w 240"/>
                <a:gd name="T5" fmla="*/ 48 h 48"/>
                <a:gd name="T6" fmla="*/ 240 w 240"/>
                <a:gd name="T7" fmla="*/ 0 h 48"/>
                <a:gd name="T8" fmla="*/ 0 60000 65536"/>
                <a:gd name="T9" fmla="*/ 0 60000 65536"/>
                <a:gd name="T10" fmla="*/ 0 60000 65536"/>
                <a:gd name="T11" fmla="*/ 0 60000 65536"/>
                <a:gd name="T12" fmla="*/ 0 w 240"/>
                <a:gd name="T13" fmla="*/ 0 h 48"/>
                <a:gd name="T14" fmla="*/ 240 w 240"/>
                <a:gd name="T15" fmla="*/ 48 h 48"/>
              </a:gdLst>
              <a:ahLst/>
              <a:cxnLst>
                <a:cxn ang="T8">
                  <a:pos x="T0" y="T1"/>
                </a:cxn>
                <a:cxn ang="T9">
                  <a:pos x="T2" y="T3"/>
                </a:cxn>
                <a:cxn ang="T10">
                  <a:pos x="T4" y="T5"/>
                </a:cxn>
                <a:cxn ang="T11">
                  <a:pos x="T6" y="T7"/>
                </a:cxn>
              </a:cxnLst>
              <a:rect l="T12" t="T13" r="T14" b="T15"/>
              <a:pathLst>
                <a:path w="240" h="48">
                  <a:moveTo>
                    <a:pt x="0" y="48"/>
                  </a:moveTo>
                  <a:cubicBezTo>
                    <a:pt x="36" y="24"/>
                    <a:pt x="72" y="0"/>
                    <a:pt x="96" y="0"/>
                  </a:cubicBezTo>
                  <a:cubicBezTo>
                    <a:pt x="120" y="0"/>
                    <a:pt x="120" y="48"/>
                    <a:pt x="144" y="48"/>
                  </a:cubicBezTo>
                  <a:cubicBezTo>
                    <a:pt x="168" y="48"/>
                    <a:pt x="224" y="8"/>
                    <a:pt x="240" y="0"/>
                  </a:cubicBezTo>
                </a:path>
              </a:pathLst>
            </a:custGeom>
            <a:noFill/>
            <a:ln w="28575" cap="sq" cmpd="sng">
              <a:solidFill>
                <a:srgbClr val="FF33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GB" smtClean="0">
                <a:solidFill>
                  <a:srgbClr val="000000"/>
                </a:solidFill>
                <a:latin typeface="Arial" charset="0"/>
              </a:endParaRPr>
            </a:p>
          </p:txBody>
        </p:sp>
        <p:sp>
          <p:nvSpPr>
            <p:cNvPr id="35975" name="Freeform 64"/>
            <p:cNvSpPr>
              <a:spLocks/>
            </p:cNvSpPr>
            <p:nvPr/>
          </p:nvSpPr>
          <p:spPr bwMode="auto">
            <a:xfrm rot="-601815">
              <a:off x="2297" y="1154"/>
              <a:ext cx="240" cy="48"/>
            </a:xfrm>
            <a:custGeom>
              <a:avLst/>
              <a:gdLst>
                <a:gd name="T0" fmla="*/ 0 w 240"/>
                <a:gd name="T1" fmla="*/ 48 h 48"/>
                <a:gd name="T2" fmla="*/ 96 w 240"/>
                <a:gd name="T3" fmla="*/ 0 h 48"/>
                <a:gd name="T4" fmla="*/ 144 w 240"/>
                <a:gd name="T5" fmla="*/ 48 h 48"/>
                <a:gd name="T6" fmla="*/ 240 w 240"/>
                <a:gd name="T7" fmla="*/ 0 h 48"/>
                <a:gd name="T8" fmla="*/ 0 60000 65536"/>
                <a:gd name="T9" fmla="*/ 0 60000 65536"/>
                <a:gd name="T10" fmla="*/ 0 60000 65536"/>
                <a:gd name="T11" fmla="*/ 0 60000 65536"/>
                <a:gd name="T12" fmla="*/ 0 w 240"/>
                <a:gd name="T13" fmla="*/ 0 h 48"/>
                <a:gd name="T14" fmla="*/ 240 w 240"/>
                <a:gd name="T15" fmla="*/ 48 h 48"/>
              </a:gdLst>
              <a:ahLst/>
              <a:cxnLst>
                <a:cxn ang="T8">
                  <a:pos x="T0" y="T1"/>
                </a:cxn>
                <a:cxn ang="T9">
                  <a:pos x="T2" y="T3"/>
                </a:cxn>
                <a:cxn ang="T10">
                  <a:pos x="T4" y="T5"/>
                </a:cxn>
                <a:cxn ang="T11">
                  <a:pos x="T6" y="T7"/>
                </a:cxn>
              </a:cxnLst>
              <a:rect l="T12" t="T13" r="T14" b="T15"/>
              <a:pathLst>
                <a:path w="240" h="48">
                  <a:moveTo>
                    <a:pt x="0" y="48"/>
                  </a:moveTo>
                  <a:cubicBezTo>
                    <a:pt x="36" y="24"/>
                    <a:pt x="72" y="0"/>
                    <a:pt x="96" y="0"/>
                  </a:cubicBezTo>
                  <a:cubicBezTo>
                    <a:pt x="120" y="0"/>
                    <a:pt x="120" y="48"/>
                    <a:pt x="144" y="48"/>
                  </a:cubicBezTo>
                  <a:cubicBezTo>
                    <a:pt x="168" y="48"/>
                    <a:pt x="224" y="8"/>
                    <a:pt x="240" y="0"/>
                  </a:cubicBezTo>
                </a:path>
              </a:pathLst>
            </a:custGeom>
            <a:noFill/>
            <a:ln w="28575" cap="sq" cmpd="sng">
              <a:solidFill>
                <a:srgbClr val="FF33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GB" smtClean="0">
                <a:solidFill>
                  <a:srgbClr val="000000"/>
                </a:solidFill>
                <a:latin typeface="Arial" charset="0"/>
              </a:endParaRPr>
            </a:p>
          </p:txBody>
        </p:sp>
        <p:sp>
          <p:nvSpPr>
            <p:cNvPr id="35976" name="Freeform 65"/>
            <p:cNvSpPr>
              <a:spLocks/>
            </p:cNvSpPr>
            <p:nvPr/>
          </p:nvSpPr>
          <p:spPr bwMode="auto">
            <a:xfrm rot="-6852724">
              <a:off x="1905" y="1118"/>
              <a:ext cx="240" cy="48"/>
            </a:xfrm>
            <a:custGeom>
              <a:avLst/>
              <a:gdLst>
                <a:gd name="T0" fmla="*/ 0 w 240"/>
                <a:gd name="T1" fmla="*/ 48 h 48"/>
                <a:gd name="T2" fmla="*/ 96 w 240"/>
                <a:gd name="T3" fmla="*/ 0 h 48"/>
                <a:gd name="T4" fmla="*/ 144 w 240"/>
                <a:gd name="T5" fmla="*/ 48 h 48"/>
                <a:gd name="T6" fmla="*/ 240 w 240"/>
                <a:gd name="T7" fmla="*/ 0 h 48"/>
                <a:gd name="T8" fmla="*/ 0 60000 65536"/>
                <a:gd name="T9" fmla="*/ 0 60000 65536"/>
                <a:gd name="T10" fmla="*/ 0 60000 65536"/>
                <a:gd name="T11" fmla="*/ 0 60000 65536"/>
                <a:gd name="T12" fmla="*/ 0 w 240"/>
                <a:gd name="T13" fmla="*/ 0 h 48"/>
                <a:gd name="T14" fmla="*/ 240 w 240"/>
                <a:gd name="T15" fmla="*/ 48 h 48"/>
              </a:gdLst>
              <a:ahLst/>
              <a:cxnLst>
                <a:cxn ang="T8">
                  <a:pos x="T0" y="T1"/>
                </a:cxn>
                <a:cxn ang="T9">
                  <a:pos x="T2" y="T3"/>
                </a:cxn>
                <a:cxn ang="T10">
                  <a:pos x="T4" y="T5"/>
                </a:cxn>
                <a:cxn ang="T11">
                  <a:pos x="T6" y="T7"/>
                </a:cxn>
              </a:cxnLst>
              <a:rect l="T12" t="T13" r="T14" b="T15"/>
              <a:pathLst>
                <a:path w="240" h="48">
                  <a:moveTo>
                    <a:pt x="0" y="48"/>
                  </a:moveTo>
                  <a:cubicBezTo>
                    <a:pt x="36" y="24"/>
                    <a:pt x="72" y="0"/>
                    <a:pt x="96" y="0"/>
                  </a:cubicBezTo>
                  <a:cubicBezTo>
                    <a:pt x="120" y="0"/>
                    <a:pt x="120" y="48"/>
                    <a:pt x="144" y="48"/>
                  </a:cubicBezTo>
                  <a:cubicBezTo>
                    <a:pt x="168" y="48"/>
                    <a:pt x="224" y="8"/>
                    <a:pt x="240" y="0"/>
                  </a:cubicBezTo>
                </a:path>
              </a:pathLst>
            </a:custGeom>
            <a:noFill/>
            <a:ln w="28575" cap="sq" cmpd="sng">
              <a:solidFill>
                <a:srgbClr val="FF33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GB" smtClean="0">
                <a:solidFill>
                  <a:srgbClr val="000000"/>
                </a:solidFill>
                <a:latin typeface="Arial" charset="0"/>
              </a:endParaRPr>
            </a:p>
          </p:txBody>
        </p:sp>
        <p:sp>
          <p:nvSpPr>
            <p:cNvPr id="35977" name="Freeform 66"/>
            <p:cNvSpPr>
              <a:spLocks/>
            </p:cNvSpPr>
            <p:nvPr/>
          </p:nvSpPr>
          <p:spPr bwMode="auto">
            <a:xfrm rot="4599437">
              <a:off x="2201" y="1632"/>
              <a:ext cx="240" cy="48"/>
            </a:xfrm>
            <a:custGeom>
              <a:avLst/>
              <a:gdLst>
                <a:gd name="T0" fmla="*/ 0 w 240"/>
                <a:gd name="T1" fmla="*/ 48 h 48"/>
                <a:gd name="T2" fmla="*/ 96 w 240"/>
                <a:gd name="T3" fmla="*/ 0 h 48"/>
                <a:gd name="T4" fmla="*/ 144 w 240"/>
                <a:gd name="T5" fmla="*/ 48 h 48"/>
                <a:gd name="T6" fmla="*/ 240 w 240"/>
                <a:gd name="T7" fmla="*/ 0 h 48"/>
                <a:gd name="T8" fmla="*/ 0 60000 65536"/>
                <a:gd name="T9" fmla="*/ 0 60000 65536"/>
                <a:gd name="T10" fmla="*/ 0 60000 65536"/>
                <a:gd name="T11" fmla="*/ 0 60000 65536"/>
                <a:gd name="T12" fmla="*/ 0 w 240"/>
                <a:gd name="T13" fmla="*/ 0 h 48"/>
                <a:gd name="T14" fmla="*/ 240 w 240"/>
                <a:gd name="T15" fmla="*/ 48 h 48"/>
              </a:gdLst>
              <a:ahLst/>
              <a:cxnLst>
                <a:cxn ang="T8">
                  <a:pos x="T0" y="T1"/>
                </a:cxn>
                <a:cxn ang="T9">
                  <a:pos x="T2" y="T3"/>
                </a:cxn>
                <a:cxn ang="T10">
                  <a:pos x="T4" y="T5"/>
                </a:cxn>
                <a:cxn ang="T11">
                  <a:pos x="T6" y="T7"/>
                </a:cxn>
              </a:cxnLst>
              <a:rect l="T12" t="T13" r="T14" b="T15"/>
              <a:pathLst>
                <a:path w="240" h="48">
                  <a:moveTo>
                    <a:pt x="0" y="48"/>
                  </a:moveTo>
                  <a:cubicBezTo>
                    <a:pt x="36" y="24"/>
                    <a:pt x="72" y="0"/>
                    <a:pt x="96" y="0"/>
                  </a:cubicBezTo>
                  <a:cubicBezTo>
                    <a:pt x="120" y="0"/>
                    <a:pt x="120" y="48"/>
                    <a:pt x="144" y="48"/>
                  </a:cubicBezTo>
                  <a:cubicBezTo>
                    <a:pt x="168" y="48"/>
                    <a:pt x="224" y="8"/>
                    <a:pt x="240" y="0"/>
                  </a:cubicBezTo>
                </a:path>
              </a:pathLst>
            </a:custGeom>
            <a:noFill/>
            <a:ln w="28575" cap="sq" cmpd="sng">
              <a:solidFill>
                <a:srgbClr val="FF33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GB" smtClean="0">
                <a:solidFill>
                  <a:srgbClr val="000000"/>
                </a:solidFill>
                <a:latin typeface="Arial" charset="0"/>
              </a:endParaRPr>
            </a:p>
          </p:txBody>
        </p:sp>
        <p:sp>
          <p:nvSpPr>
            <p:cNvPr id="35978" name="Freeform 67"/>
            <p:cNvSpPr>
              <a:spLocks/>
            </p:cNvSpPr>
            <p:nvPr/>
          </p:nvSpPr>
          <p:spPr bwMode="auto">
            <a:xfrm rot="-1091682">
              <a:off x="1894" y="1587"/>
              <a:ext cx="240" cy="48"/>
            </a:xfrm>
            <a:custGeom>
              <a:avLst/>
              <a:gdLst>
                <a:gd name="T0" fmla="*/ 0 w 240"/>
                <a:gd name="T1" fmla="*/ 48 h 48"/>
                <a:gd name="T2" fmla="*/ 96 w 240"/>
                <a:gd name="T3" fmla="*/ 0 h 48"/>
                <a:gd name="T4" fmla="*/ 144 w 240"/>
                <a:gd name="T5" fmla="*/ 48 h 48"/>
                <a:gd name="T6" fmla="*/ 240 w 240"/>
                <a:gd name="T7" fmla="*/ 0 h 48"/>
                <a:gd name="T8" fmla="*/ 0 60000 65536"/>
                <a:gd name="T9" fmla="*/ 0 60000 65536"/>
                <a:gd name="T10" fmla="*/ 0 60000 65536"/>
                <a:gd name="T11" fmla="*/ 0 60000 65536"/>
                <a:gd name="T12" fmla="*/ 0 w 240"/>
                <a:gd name="T13" fmla="*/ 0 h 48"/>
                <a:gd name="T14" fmla="*/ 240 w 240"/>
                <a:gd name="T15" fmla="*/ 48 h 48"/>
              </a:gdLst>
              <a:ahLst/>
              <a:cxnLst>
                <a:cxn ang="T8">
                  <a:pos x="T0" y="T1"/>
                </a:cxn>
                <a:cxn ang="T9">
                  <a:pos x="T2" y="T3"/>
                </a:cxn>
                <a:cxn ang="T10">
                  <a:pos x="T4" y="T5"/>
                </a:cxn>
                <a:cxn ang="T11">
                  <a:pos x="T6" y="T7"/>
                </a:cxn>
              </a:cxnLst>
              <a:rect l="T12" t="T13" r="T14" b="T15"/>
              <a:pathLst>
                <a:path w="240" h="48">
                  <a:moveTo>
                    <a:pt x="0" y="48"/>
                  </a:moveTo>
                  <a:cubicBezTo>
                    <a:pt x="36" y="24"/>
                    <a:pt x="72" y="0"/>
                    <a:pt x="96" y="0"/>
                  </a:cubicBezTo>
                  <a:cubicBezTo>
                    <a:pt x="120" y="0"/>
                    <a:pt x="120" y="48"/>
                    <a:pt x="144" y="48"/>
                  </a:cubicBezTo>
                  <a:cubicBezTo>
                    <a:pt x="168" y="48"/>
                    <a:pt x="224" y="8"/>
                    <a:pt x="240" y="0"/>
                  </a:cubicBezTo>
                </a:path>
              </a:pathLst>
            </a:custGeom>
            <a:noFill/>
            <a:ln w="28575" cap="sq" cmpd="sng">
              <a:solidFill>
                <a:srgbClr val="FF33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GB" smtClean="0">
                <a:solidFill>
                  <a:srgbClr val="000000"/>
                </a:solidFill>
                <a:latin typeface="Arial" charset="0"/>
              </a:endParaRPr>
            </a:p>
          </p:txBody>
        </p:sp>
        <p:sp>
          <p:nvSpPr>
            <p:cNvPr id="35979" name="Freeform 68"/>
            <p:cNvSpPr>
              <a:spLocks/>
            </p:cNvSpPr>
            <p:nvPr/>
          </p:nvSpPr>
          <p:spPr bwMode="auto">
            <a:xfrm rot="-601815">
              <a:off x="1747" y="1149"/>
              <a:ext cx="240" cy="48"/>
            </a:xfrm>
            <a:custGeom>
              <a:avLst/>
              <a:gdLst>
                <a:gd name="T0" fmla="*/ 0 w 240"/>
                <a:gd name="T1" fmla="*/ 48 h 48"/>
                <a:gd name="T2" fmla="*/ 96 w 240"/>
                <a:gd name="T3" fmla="*/ 0 h 48"/>
                <a:gd name="T4" fmla="*/ 144 w 240"/>
                <a:gd name="T5" fmla="*/ 48 h 48"/>
                <a:gd name="T6" fmla="*/ 240 w 240"/>
                <a:gd name="T7" fmla="*/ 0 h 48"/>
                <a:gd name="T8" fmla="*/ 0 60000 65536"/>
                <a:gd name="T9" fmla="*/ 0 60000 65536"/>
                <a:gd name="T10" fmla="*/ 0 60000 65536"/>
                <a:gd name="T11" fmla="*/ 0 60000 65536"/>
                <a:gd name="T12" fmla="*/ 0 w 240"/>
                <a:gd name="T13" fmla="*/ 0 h 48"/>
                <a:gd name="T14" fmla="*/ 240 w 240"/>
                <a:gd name="T15" fmla="*/ 48 h 48"/>
              </a:gdLst>
              <a:ahLst/>
              <a:cxnLst>
                <a:cxn ang="T8">
                  <a:pos x="T0" y="T1"/>
                </a:cxn>
                <a:cxn ang="T9">
                  <a:pos x="T2" y="T3"/>
                </a:cxn>
                <a:cxn ang="T10">
                  <a:pos x="T4" y="T5"/>
                </a:cxn>
                <a:cxn ang="T11">
                  <a:pos x="T6" y="T7"/>
                </a:cxn>
              </a:cxnLst>
              <a:rect l="T12" t="T13" r="T14" b="T15"/>
              <a:pathLst>
                <a:path w="240" h="48">
                  <a:moveTo>
                    <a:pt x="0" y="48"/>
                  </a:moveTo>
                  <a:cubicBezTo>
                    <a:pt x="36" y="24"/>
                    <a:pt x="72" y="0"/>
                    <a:pt x="96" y="0"/>
                  </a:cubicBezTo>
                  <a:cubicBezTo>
                    <a:pt x="120" y="0"/>
                    <a:pt x="120" y="48"/>
                    <a:pt x="144" y="48"/>
                  </a:cubicBezTo>
                  <a:cubicBezTo>
                    <a:pt x="168" y="48"/>
                    <a:pt x="224" y="8"/>
                    <a:pt x="240" y="0"/>
                  </a:cubicBezTo>
                </a:path>
              </a:pathLst>
            </a:custGeom>
            <a:noFill/>
            <a:ln w="28575" cap="sq" cmpd="sng">
              <a:solidFill>
                <a:srgbClr val="FF33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GB" smtClean="0">
                <a:solidFill>
                  <a:srgbClr val="000000"/>
                </a:solidFill>
                <a:latin typeface="Arial" charset="0"/>
              </a:endParaRPr>
            </a:p>
          </p:txBody>
        </p:sp>
        <p:sp>
          <p:nvSpPr>
            <p:cNvPr id="35980" name="Freeform 69"/>
            <p:cNvSpPr>
              <a:spLocks/>
            </p:cNvSpPr>
            <p:nvPr/>
          </p:nvSpPr>
          <p:spPr bwMode="auto">
            <a:xfrm rot="-6852724">
              <a:off x="1329" y="1139"/>
              <a:ext cx="240" cy="48"/>
            </a:xfrm>
            <a:custGeom>
              <a:avLst/>
              <a:gdLst>
                <a:gd name="T0" fmla="*/ 0 w 240"/>
                <a:gd name="T1" fmla="*/ 48 h 48"/>
                <a:gd name="T2" fmla="*/ 96 w 240"/>
                <a:gd name="T3" fmla="*/ 0 h 48"/>
                <a:gd name="T4" fmla="*/ 144 w 240"/>
                <a:gd name="T5" fmla="*/ 48 h 48"/>
                <a:gd name="T6" fmla="*/ 240 w 240"/>
                <a:gd name="T7" fmla="*/ 0 h 48"/>
                <a:gd name="T8" fmla="*/ 0 60000 65536"/>
                <a:gd name="T9" fmla="*/ 0 60000 65536"/>
                <a:gd name="T10" fmla="*/ 0 60000 65536"/>
                <a:gd name="T11" fmla="*/ 0 60000 65536"/>
                <a:gd name="T12" fmla="*/ 0 w 240"/>
                <a:gd name="T13" fmla="*/ 0 h 48"/>
                <a:gd name="T14" fmla="*/ 240 w 240"/>
                <a:gd name="T15" fmla="*/ 48 h 48"/>
              </a:gdLst>
              <a:ahLst/>
              <a:cxnLst>
                <a:cxn ang="T8">
                  <a:pos x="T0" y="T1"/>
                </a:cxn>
                <a:cxn ang="T9">
                  <a:pos x="T2" y="T3"/>
                </a:cxn>
                <a:cxn ang="T10">
                  <a:pos x="T4" y="T5"/>
                </a:cxn>
                <a:cxn ang="T11">
                  <a:pos x="T6" y="T7"/>
                </a:cxn>
              </a:cxnLst>
              <a:rect l="T12" t="T13" r="T14" b="T15"/>
              <a:pathLst>
                <a:path w="240" h="48">
                  <a:moveTo>
                    <a:pt x="0" y="48"/>
                  </a:moveTo>
                  <a:cubicBezTo>
                    <a:pt x="36" y="24"/>
                    <a:pt x="72" y="0"/>
                    <a:pt x="96" y="0"/>
                  </a:cubicBezTo>
                  <a:cubicBezTo>
                    <a:pt x="120" y="0"/>
                    <a:pt x="120" y="48"/>
                    <a:pt x="144" y="48"/>
                  </a:cubicBezTo>
                  <a:cubicBezTo>
                    <a:pt x="168" y="48"/>
                    <a:pt x="224" y="8"/>
                    <a:pt x="240" y="0"/>
                  </a:cubicBezTo>
                </a:path>
              </a:pathLst>
            </a:custGeom>
            <a:noFill/>
            <a:ln w="28575" cap="sq" cmpd="sng">
              <a:solidFill>
                <a:srgbClr val="FF33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GB" smtClean="0">
                <a:solidFill>
                  <a:srgbClr val="000000"/>
                </a:solidFill>
                <a:latin typeface="Arial" charset="0"/>
              </a:endParaRPr>
            </a:p>
          </p:txBody>
        </p:sp>
        <p:sp>
          <p:nvSpPr>
            <p:cNvPr id="35981" name="Freeform 70"/>
            <p:cNvSpPr>
              <a:spLocks/>
            </p:cNvSpPr>
            <p:nvPr/>
          </p:nvSpPr>
          <p:spPr bwMode="auto">
            <a:xfrm rot="4599437">
              <a:off x="1649" y="1625"/>
              <a:ext cx="240" cy="48"/>
            </a:xfrm>
            <a:custGeom>
              <a:avLst/>
              <a:gdLst>
                <a:gd name="T0" fmla="*/ 0 w 240"/>
                <a:gd name="T1" fmla="*/ 48 h 48"/>
                <a:gd name="T2" fmla="*/ 96 w 240"/>
                <a:gd name="T3" fmla="*/ 0 h 48"/>
                <a:gd name="T4" fmla="*/ 144 w 240"/>
                <a:gd name="T5" fmla="*/ 48 h 48"/>
                <a:gd name="T6" fmla="*/ 240 w 240"/>
                <a:gd name="T7" fmla="*/ 0 h 48"/>
                <a:gd name="T8" fmla="*/ 0 60000 65536"/>
                <a:gd name="T9" fmla="*/ 0 60000 65536"/>
                <a:gd name="T10" fmla="*/ 0 60000 65536"/>
                <a:gd name="T11" fmla="*/ 0 60000 65536"/>
                <a:gd name="T12" fmla="*/ 0 w 240"/>
                <a:gd name="T13" fmla="*/ 0 h 48"/>
                <a:gd name="T14" fmla="*/ 240 w 240"/>
                <a:gd name="T15" fmla="*/ 48 h 48"/>
              </a:gdLst>
              <a:ahLst/>
              <a:cxnLst>
                <a:cxn ang="T8">
                  <a:pos x="T0" y="T1"/>
                </a:cxn>
                <a:cxn ang="T9">
                  <a:pos x="T2" y="T3"/>
                </a:cxn>
                <a:cxn ang="T10">
                  <a:pos x="T4" y="T5"/>
                </a:cxn>
                <a:cxn ang="T11">
                  <a:pos x="T6" y="T7"/>
                </a:cxn>
              </a:cxnLst>
              <a:rect l="T12" t="T13" r="T14" b="T15"/>
              <a:pathLst>
                <a:path w="240" h="48">
                  <a:moveTo>
                    <a:pt x="0" y="48"/>
                  </a:moveTo>
                  <a:cubicBezTo>
                    <a:pt x="36" y="24"/>
                    <a:pt x="72" y="0"/>
                    <a:pt x="96" y="0"/>
                  </a:cubicBezTo>
                  <a:cubicBezTo>
                    <a:pt x="120" y="0"/>
                    <a:pt x="120" y="48"/>
                    <a:pt x="144" y="48"/>
                  </a:cubicBezTo>
                  <a:cubicBezTo>
                    <a:pt x="168" y="48"/>
                    <a:pt x="224" y="8"/>
                    <a:pt x="240" y="0"/>
                  </a:cubicBezTo>
                </a:path>
              </a:pathLst>
            </a:custGeom>
            <a:noFill/>
            <a:ln w="28575" cap="sq" cmpd="sng">
              <a:solidFill>
                <a:srgbClr val="FF33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GB" smtClean="0">
                <a:solidFill>
                  <a:srgbClr val="000000"/>
                </a:solidFill>
                <a:latin typeface="Arial" charset="0"/>
              </a:endParaRPr>
            </a:p>
          </p:txBody>
        </p:sp>
        <p:sp>
          <p:nvSpPr>
            <p:cNvPr id="35982" name="Freeform 71"/>
            <p:cNvSpPr>
              <a:spLocks/>
            </p:cNvSpPr>
            <p:nvPr/>
          </p:nvSpPr>
          <p:spPr bwMode="auto">
            <a:xfrm rot="-1091682">
              <a:off x="1342" y="1591"/>
              <a:ext cx="240" cy="48"/>
            </a:xfrm>
            <a:custGeom>
              <a:avLst/>
              <a:gdLst>
                <a:gd name="T0" fmla="*/ 0 w 240"/>
                <a:gd name="T1" fmla="*/ 48 h 48"/>
                <a:gd name="T2" fmla="*/ 96 w 240"/>
                <a:gd name="T3" fmla="*/ 0 h 48"/>
                <a:gd name="T4" fmla="*/ 144 w 240"/>
                <a:gd name="T5" fmla="*/ 48 h 48"/>
                <a:gd name="T6" fmla="*/ 240 w 240"/>
                <a:gd name="T7" fmla="*/ 0 h 48"/>
                <a:gd name="T8" fmla="*/ 0 60000 65536"/>
                <a:gd name="T9" fmla="*/ 0 60000 65536"/>
                <a:gd name="T10" fmla="*/ 0 60000 65536"/>
                <a:gd name="T11" fmla="*/ 0 60000 65536"/>
                <a:gd name="T12" fmla="*/ 0 w 240"/>
                <a:gd name="T13" fmla="*/ 0 h 48"/>
                <a:gd name="T14" fmla="*/ 240 w 240"/>
                <a:gd name="T15" fmla="*/ 48 h 48"/>
              </a:gdLst>
              <a:ahLst/>
              <a:cxnLst>
                <a:cxn ang="T8">
                  <a:pos x="T0" y="T1"/>
                </a:cxn>
                <a:cxn ang="T9">
                  <a:pos x="T2" y="T3"/>
                </a:cxn>
                <a:cxn ang="T10">
                  <a:pos x="T4" y="T5"/>
                </a:cxn>
                <a:cxn ang="T11">
                  <a:pos x="T6" y="T7"/>
                </a:cxn>
              </a:cxnLst>
              <a:rect l="T12" t="T13" r="T14" b="T15"/>
              <a:pathLst>
                <a:path w="240" h="48">
                  <a:moveTo>
                    <a:pt x="0" y="48"/>
                  </a:moveTo>
                  <a:cubicBezTo>
                    <a:pt x="36" y="24"/>
                    <a:pt x="72" y="0"/>
                    <a:pt x="96" y="0"/>
                  </a:cubicBezTo>
                  <a:cubicBezTo>
                    <a:pt x="120" y="0"/>
                    <a:pt x="120" y="48"/>
                    <a:pt x="144" y="48"/>
                  </a:cubicBezTo>
                  <a:cubicBezTo>
                    <a:pt x="168" y="48"/>
                    <a:pt x="224" y="8"/>
                    <a:pt x="240" y="0"/>
                  </a:cubicBezTo>
                </a:path>
              </a:pathLst>
            </a:custGeom>
            <a:noFill/>
            <a:ln w="28575" cap="sq" cmpd="sng">
              <a:solidFill>
                <a:srgbClr val="FF33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GB" smtClean="0">
                <a:solidFill>
                  <a:srgbClr val="000000"/>
                </a:solidFill>
                <a:latin typeface="Arial" charset="0"/>
              </a:endParaRPr>
            </a:p>
          </p:txBody>
        </p:sp>
        <p:sp>
          <p:nvSpPr>
            <p:cNvPr id="35983" name="Freeform 72"/>
            <p:cNvSpPr>
              <a:spLocks/>
            </p:cNvSpPr>
            <p:nvPr/>
          </p:nvSpPr>
          <p:spPr bwMode="auto">
            <a:xfrm rot="-601815">
              <a:off x="4048" y="1144"/>
              <a:ext cx="240" cy="48"/>
            </a:xfrm>
            <a:custGeom>
              <a:avLst/>
              <a:gdLst>
                <a:gd name="T0" fmla="*/ 0 w 240"/>
                <a:gd name="T1" fmla="*/ 48 h 48"/>
                <a:gd name="T2" fmla="*/ 96 w 240"/>
                <a:gd name="T3" fmla="*/ 0 h 48"/>
                <a:gd name="T4" fmla="*/ 144 w 240"/>
                <a:gd name="T5" fmla="*/ 48 h 48"/>
                <a:gd name="T6" fmla="*/ 240 w 240"/>
                <a:gd name="T7" fmla="*/ 0 h 48"/>
                <a:gd name="T8" fmla="*/ 0 60000 65536"/>
                <a:gd name="T9" fmla="*/ 0 60000 65536"/>
                <a:gd name="T10" fmla="*/ 0 60000 65536"/>
                <a:gd name="T11" fmla="*/ 0 60000 65536"/>
                <a:gd name="T12" fmla="*/ 0 w 240"/>
                <a:gd name="T13" fmla="*/ 0 h 48"/>
                <a:gd name="T14" fmla="*/ 240 w 240"/>
                <a:gd name="T15" fmla="*/ 48 h 48"/>
              </a:gdLst>
              <a:ahLst/>
              <a:cxnLst>
                <a:cxn ang="T8">
                  <a:pos x="T0" y="T1"/>
                </a:cxn>
                <a:cxn ang="T9">
                  <a:pos x="T2" y="T3"/>
                </a:cxn>
                <a:cxn ang="T10">
                  <a:pos x="T4" y="T5"/>
                </a:cxn>
                <a:cxn ang="T11">
                  <a:pos x="T6" y="T7"/>
                </a:cxn>
              </a:cxnLst>
              <a:rect l="T12" t="T13" r="T14" b="T15"/>
              <a:pathLst>
                <a:path w="240" h="48">
                  <a:moveTo>
                    <a:pt x="0" y="48"/>
                  </a:moveTo>
                  <a:cubicBezTo>
                    <a:pt x="36" y="24"/>
                    <a:pt x="72" y="0"/>
                    <a:pt x="96" y="0"/>
                  </a:cubicBezTo>
                  <a:cubicBezTo>
                    <a:pt x="120" y="0"/>
                    <a:pt x="120" y="48"/>
                    <a:pt x="144" y="48"/>
                  </a:cubicBezTo>
                  <a:cubicBezTo>
                    <a:pt x="168" y="48"/>
                    <a:pt x="224" y="8"/>
                    <a:pt x="240" y="0"/>
                  </a:cubicBezTo>
                </a:path>
              </a:pathLst>
            </a:custGeom>
            <a:noFill/>
            <a:ln w="28575" cap="sq" cmpd="sng">
              <a:solidFill>
                <a:srgbClr val="FF33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GB" smtClean="0">
                <a:solidFill>
                  <a:srgbClr val="000000"/>
                </a:solidFill>
                <a:latin typeface="Arial" charset="0"/>
              </a:endParaRPr>
            </a:p>
          </p:txBody>
        </p:sp>
      </p:grpSp>
      <p:sp>
        <p:nvSpPr>
          <p:cNvPr id="35845" name="Freeform 75"/>
          <p:cNvSpPr>
            <a:spLocks/>
          </p:cNvSpPr>
          <p:nvPr/>
        </p:nvSpPr>
        <p:spPr bwMode="auto">
          <a:xfrm>
            <a:off x="3776663" y="1633538"/>
            <a:ext cx="257175" cy="76200"/>
          </a:xfrm>
          <a:custGeom>
            <a:avLst/>
            <a:gdLst>
              <a:gd name="T0" fmla="*/ 0 w 144"/>
              <a:gd name="T1" fmla="*/ 2147483647 h 48"/>
              <a:gd name="T2" fmla="*/ 2147483647 w 144"/>
              <a:gd name="T3" fmla="*/ 0 h 48"/>
              <a:gd name="T4" fmla="*/ 2147483647 w 144"/>
              <a:gd name="T5" fmla="*/ 2147483647 h 48"/>
              <a:gd name="T6" fmla="*/ 2147483647 w 144"/>
              <a:gd name="T7" fmla="*/ 0 h 48"/>
              <a:gd name="T8" fmla="*/ 0 60000 65536"/>
              <a:gd name="T9" fmla="*/ 0 60000 65536"/>
              <a:gd name="T10" fmla="*/ 0 60000 65536"/>
              <a:gd name="T11" fmla="*/ 0 60000 65536"/>
              <a:gd name="T12" fmla="*/ 0 w 144"/>
              <a:gd name="T13" fmla="*/ 0 h 48"/>
              <a:gd name="T14" fmla="*/ 144 w 144"/>
              <a:gd name="T15" fmla="*/ 48 h 48"/>
            </a:gdLst>
            <a:ahLst/>
            <a:cxnLst>
              <a:cxn ang="T8">
                <a:pos x="T0" y="T1"/>
              </a:cxn>
              <a:cxn ang="T9">
                <a:pos x="T2" y="T3"/>
              </a:cxn>
              <a:cxn ang="T10">
                <a:pos x="T4" y="T5"/>
              </a:cxn>
              <a:cxn ang="T11">
                <a:pos x="T6" y="T7"/>
              </a:cxn>
            </a:cxnLst>
            <a:rect l="T12" t="T13" r="T14" b="T15"/>
            <a:pathLst>
              <a:path w="144" h="48">
                <a:moveTo>
                  <a:pt x="0" y="48"/>
                </a:moveTo>
                <a:cubicBezTo>
                  <a:pt x="16" y="24"/>
                  <a:pt x="32" y="0"/>
                  <a:pt x="48" y="0"/>
                </a:cubicBezTo>
                <a:cubicBezTo>
                  <a:pt x="64" y="0"/>
                  <a:pt x="80" y="48"/>
                  <a:pt x="96" y="48"/>
                </a:cubicBezTo>
                <a:cubicBezTo>
                  <a:pt x="112" y="48"/>
                  <a:pt x="136" y="8"/>
                  <a:pt x="144" y="0"/>
                </a:cubicBezTo>
              </a:path>
            </a:pathLst>
          </a:custGeom>
          <a:noFill/>
          <a:ln w="28575"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91320" tIns="45663" rIns="91320" bIns="45663"/>
          <a:lstStyle/>
          <a:p>
            <a:endParaRPr lang="en-GB" smtClean="0">
              <a:solidFill>
                <a:srgbClr val="000000"/>
              </a:solidFill>
              <a:latin typeface="Arial" charset="0"/>
            </a:endParaRPr>
          </a:p>
        </p:txBody>
      </p:sp>
      <p:sp>
        <p:nvSpPr>
          <p:cNvPr id="35846" name="Freeform 76"/>
          <p:cNvSpPr>
            <a:spLocks/>
          </p:cNvSpPr>
          <p:nvPr/>
        </p:nvSpPr>
        <p:spPr bwMode="auto">
          <a:xfrm>
            <a:off x="3605213" y="2230438"/>
            <a:ext cx="257175" cy="76200"/>
          </a:xfrm>
          <a:custGeom>
            <a:avLst/>
            <a:gdLst>
              <a:gd name="T0" fmla="*/ 0 w 144"/>
              <a:gd name="T1" fmla="*/ 2147483647 h 48"/>
              <a:gd name="T2" fmla="*/ 2147483647 w 144"/>
              <a:gd name="T3" fmla="*/ 0 h 48"/>
              <a:gd name="T4" fmla="*/ 2147483647 w 144"/>
              <a:gd name="T5" fmla="*/ 2147483647 h 48"/>
              <a:gd name="T6" fmla="*/ 2147483647 w 144"/>
              <a:gd name="T7" fmla="*/ 0 h 48"/>
              <a:gd name="T8" fmla="*/ 0 60000 65536"/>
              <a:gd name="T9" fmla="*/ 0 60000 65536"/>
              <a:gd name="T10" fmla="*/ 0 60000 65536"/>
              <a:gd name="T11" fmla="*/ 0 60000 65536"/>
              <a:gd name="T12" fmla="*/ 0 w 144"/>
              <a:gd name="T13" fmla="*/ 0 h 48"/>
              <a:gd name="T14" fmla="*/ 144 w 144"/>
              <a:gd name="T15" fmla="*/ 48 h 48"/>
            </a:gdLst>
            <a:ahLst/>
            <a:cxnLst>
              <a:cxn ang="T8">
                <a:pos x="T0" y="T1"/>
              </a:cxn>
              <a:cxn ang="T9">
                <a:pos x="T2" y="T3"/>
              </a:cxn>
              <a:cxn ang="T10">
                <a:pos x="T4" y="T5"/>
              </a:cxn>
              <a:cxn ang="T11">
                <a:pos x="T6" y="T7"/>
              </a:cxn>
            </a:cxnLst>
            <a:rect l="T12" t="T13" r="T14" b="T15"/>
            <a:pathLst>
              <a:path w="144" h="48">
                <a:moveTo>
                  <a:pt x="0" y="48"/>
                </a:moveTo>
                <a:cubicBezTo>
                  <a:pt x="16" y="24"/>
                  <a:pt x="32" y="0"/>
                  <a:pt x="48" y="0"/>
                </a:cubicBezTo>
                <a:cubicBezTo>
                  <a:pt x="64" y="0"/>
                  <a:pt x="80" y="48"/>
                  <a:pt x="96" y="48"/>
                </a:cubicBezTo>
                <a:cubicBezTo>
                  <a:pt x="112" y="48"/>
                  <a:pt x="136" y="8"/>
                  <a:pt x="144" y="0"/>
                </a:cubicBezTo>
              </a:path>
            </a:pathLst>
          </a:custGeom>
          <a:noFill/>
          <a:ln w="28575"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91320" tIns="45663" rIns="91320" bIns="45663"/>
          <a:lstStyle/>
          <a:p>
            <a:endParaRPr lang="en-GB" smtClean="0">
              <a:solidFill>
                <a:srgbClr val="000000"/>
              </a:solidFill>
              <a:latin typeface="Arial" charset="0"/>
            </a:endParaRPr>
          </a:p>
        </p:txBody>
      </p:sp>
      <p:sp>
        <p:nvSpPr>
          <p:cNvPr id="35847" name="Freeform 77"/>
          <p:cNvSpPr>
            <a:spLocks/>
          </p:cNvSpPr>
          <p:nvPr/>
        </p:nvSpPr>
        <p:spPr bwMode="auto">
          <a:xfrm>
            <a:off x="4376738" y="1646238"/>
            <a:ext cx="257175" cy="76200"/>
          </a:xfrm>
          <a:custGeom>
            <a:avLst/>
            <a:gdLst>
              <a:gd name="T0" fmla="*/ 0 w 144"/>
              <a:gd name="T1" fmla="*/ 2147483647 h 48"/>
              <a:gd name="T2" fmla="*/ 2147483647 w 144"/>
              <a:gd name="T3" fmla="*/ 0 h 48"/>
              <a:gd name="T4" fmla="*/ 2147483647 w 144"/>
              <a:gd name="T5" fmla="*/ 2147483647 h 48"/>
              <a:gd name="T6" fmla="*/ 2147483647 w 144"/>
              <a:gd name="T7" fmla="*/ 0 h 48"/>
              <a:gd name="T8" fmla="*/ 0 60000 65536"/>
              <a:gd name="T9" fmla="*/ 0 60000 65536"/>
              <a:gd name="T10" fmla="*/ 0 60000 65536"/>
              <a:gd name="T11" fmla="*/ 0 60000 65536"/>
              <a:gd name="T12" fmla="*/ 0 w 144"/>
              <a:gd name="T13" fmla="*/ 0 h 48"/>
              <a:gd name="T14" fmla="*/ 144 w 144"/>
              <a:gd name="T15" fmla="*/ 48 h 48"/>
            </a:gdLst>
            <a:ahLst/>
            <a:cxnLst>
              <a:cxn ang="T8">
                <a:pos x="T0" y="T1"/>
              </a:cxn>
              <a:cxn ang="T9">
                <a:pos x="T2" y="T3"/>
              </a:cxn>
              <a:cxn ang="T10">
                <a:pos x="T4" y="T5"/>
              </a:cxn>
              <a:cxn ang="T11">
                <a:pos x="T6" y="T7"/>
              </a:cxn>
            </a:cxnLst>
            <a:rect l="T12" t="T13" r="T14" b="T15"/>
            <a:pathLst>
              <a:path w="144" h="48">
                <a:moveTo>
                  <a:pt x="0" y="48"/>
                </a:moveTo>
                <a:cubicBezTo>
                  <a:pt x="16" y="24"/>
                  <a:pt x="32" y="0"/>
                  <a:pt x="48" y="0"/>
                </a:cubicBezTo>
                <a:cubicBezTo>
                  <a:pt x="64" y="0"/>
                  <a:pt x="80" y="48"/>
                  <a:pt x="96" y="48"/>
                </a:cubicBezTo>
                <a:cubicBezTo>
                  <a:pt x="112" y="48"/>
                  <a:pt x="136" y="8"/>
                  <a:pt x="144" y="0"/>
                </a:cubicBezTo>
              </a:path>
            </a:pathLst>
          </a:custGeom>
          <a:noFill/>
          <a:ln w="28575"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91320" tIns="45663" rIns="91320" bIns="45663"/>
          <a:lstStyle/>
          <a:p>
            <a:endParaRPr lang="en-GB" smtClean="0">
              <a:solidFill>
                <a:srgbClr val="000000"/>
              </a:solidFill>
              <a:latin typeface="Arial" charset="0"/>
            </a:endParaRPr>
          </a:p>
        </p:txBody>
      </p:sp>
      <p:sp>
        <p:nvSpPr>
          <p:cNvPr id="35848" name="Freeform 78"/>
          <p:cNvSpPr>
            <a:spLocks/>
          </p:cNvSpPr>
          <p:nvPr/>
        </p:nvSpPr>
        <p:spPr bwMode="auto">
          <a:xfrm>
            <a:off x="4205288" y="2243138"/>
            <a:ext cx="257175" cy="76200"/>
          </a:xfrm>
          <a:custGeom>
            <a:avLst/>
            <a:gdLst>
              <a:gd name="T0" fmla="*/ 0 w 144"/>
              <a:gd name="T1" fmla="*/ 2147483647 h 48"/>
              <a:gd name="T2" fmla="*/ 2147483647 w 144"/>
              <a:gd name="T3" fmla="*/ 0 h 48"/>
              <a:gd name="T4" fmla="*/ 2147483647 w 144"/>
              <a:gd name="T5" fmla="*/ 2147483647 h 48"/>
              <a:gd name="T6" fmla="*/ 2147483647 w 144"/>
              <a:gd name="T7" fmla="*/ 0 h 48"/>
              <a:gd name="T8" fmla="*/ 0 60000 65536"/>
              <a:gd name="T9" fmla="*/ 0 60000 65536"/>
              <a:gd name="T10" fmla="*/ 0 60000 65536"/>
              <a:gd name="T11" fmla="*/ 0 60000 65536"/>
              <a:gd name="T12" fmla="*/ 0 w 144"/>
              <a:gd name="T13" fmla="*/ 0 h 48"/>
              <a:gd name="T14" fmla="*/ 144 w 144"/>
              <a:gd name="T15" fmla="*/ 48 h 48"/>
            </a:gdLst>
            <a:ahLst/>
            <a:cxnLst>
              <a:cxn ang="T8">
                <a:pos x="T0" y="T1"/>
              </a:cxn>
              <a:cxn ang="T9">
                <a:pos x="T2" y="T3"/>
              </a:cxn>
              <a:cxn ang="T10">
                <a:pos x="T4" y="T5"/>
              </a:cxn>
              <a:cxn ang="T11">
                <a:pos x="T6" y="T7"/>
              </a:cxn>
            </a:cxnLst>
            <a:rect l="T12" t="T13" r="T14" b="T15"/>
            <a:pathLst>
              <a:path w="144" h="48">
                <a:moveTo>
                  <a:pt x="0" y="48"/>
                </a:moveTo>
                <a:cubicBezTo>
                  <a:pt x="16" y="24"/>
                  <a:pt x="32" y="0"/>
                  <a:pt x="48" y="0"/>
                </a:cubicBezTo>
                <a:cubicBezTo>
                  <a:pt x="64" y="0"/>
                  <a:pt x="80" y="48"/>
                  <a:pt x="96" y="48"/>
                </a:cubicBezTo>
                <a:cubicBezTo>
                  <a:pt x="112" y="48"/>
                  <a:pt x="136" y="8"/>
                  <a:pt x="144" y="0"/>
                </a:cubicBezTo>
              </a:path>
            </a:pathLst>
          </a:custGeom>
          <a:noFill/>
          <a:ln w="28575"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91320" tIns="45663" rIns="91320" bIns="45663"/>
          <a:lstStyle/>
          <a:p>
            <a:endParaRPr lang="en-GB" smtClean="0">
              <a:solidFill>
                <a:srgbClr val="000000"/>
              </a:solidFill>
              <a:latin typeface="Arial" charset="0"/>
            </a:endParaRPr>
          </a:p>
        </p:txBody>
      </p:sp>
      <p:sp>
        <p:nvSpPr>
          <p:cNvPr id="35849" name="Freeform 79"/>
          <p:cNvSpPr>
            <a:spLocks/>
          </p:cNvSpPr>
          <p:nvPr/>
        </p:nvSpPr>
        <p:spPr bwMode="auto">
          <a:xfrm>
            <a:off x="5005388" y="1646238"/>
            <a:ext cx="257175" cy="76200"/>
          </a:xfrm>
          <a:custGeom>
            <a:avLst/>
            <a:gdLst>
              <a:gd name="T0" fmla="*/ 0 w 144"/>
              <a:gd name="T1" fmla="*/ 2147483647 h 48"/>
              <a:gd name="T2" fmla="*/ 2147483647 w 144"/>
              <a:gd name="T3" fmla="*/ 0 h 48"/>
              <a:gd name="T4" fmla="*/ 2147483647 w 144"/>
              <a:gd name="T5" fmla="*/ 2147483647 h 48"/>
              <a:gd name="T6" fmla="*/ 2147483647 w 144"/>
              <a:gd name="T7" fmla="*/ 0 h 48"/>
              <a:gd name="T8" fmla="*/ 0 60000 65536"/>
              <a:gd name="T9" fmla="*/ 0 60000 65536"/>
              <a:gd name="T10" fmla="*/ 0 60000 65536"/>
              <a:gd name="T11" fmla="*/ 0 60000 65536"/>
              <a:gd name="T12" fmla="*/ 0 w 144"/>
              <a:gd name="T13" fmla="*/ 0 h 48"/>
              <a:gd name="T14" fmla="*/ 144 w 144"/>
              <a:gd name="T15" fmla="*/ 48 h 48"/>
            </a:gdLst>
            <a:ahLst/>
            <a:cxnLst>
              <a:cxn ang="T8">
                <a:pos x="T0" y="T1"/>
              </a:cxn>
              <a:cxn ang="T9">
                <a:pos x="T2" y="T3"/>
              </a:cxn>
              <a:cxn ang="T10">
                <a:pos x="T4" y="T5"/>
              </a:cxn>
              <a:cxn ang="T11">
                <a:pos x="T6" y="T7"/>
              </a:cxn>
            </a:cxnLst>
            <a:rect l="T12" t="T13" r="T14" b="T15"/>
            <a:pathLst>
              <a:path w="144" h="48">
                <a:moveTo>
                  <a:pt x="0" y="48"/>
                </a:moveTo>
                <a:cubicBezTo>
                  <a:pt x="16" y="24"/>
                  <a:pt x="32" y="0"/>
                  <a:pt x="48" y="0"/>
                </a:cubicBezTo>
                <a:cubicBezTo>
                  <a:pt x="64" y="0"/>
                  <a:pt x="80" y="48"/>
                  <a:pt x="96" y="48"/>
                </a:cubicBezTo>
                <a:cubicBezTo>
                  <a:pt x="112" y="48"/>
                  <a:pt x="136" y="8"/>
                  <a:pt x="144" y="0"/>
                </a:cubicBezTo>
              </a:path>
            </a:pathLst>
          </a:custGeom>
          <a:noFill/>
          <a:ln w="28575"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91320" tIns="45663" rIns="91320" bIns="45663"/>
          <a:lstStyle/>
          <a:p>
            <a:endParaRPr lang="en-GB" smtClean="0">
              <a:solidFill>
                <a:srgbClr val="000000"/>
              </a:solidFill>
              <a:latin typeface="Arial" charset="0"/>
            </a:endParaRPr>
          </a:p>
        </p:txBody>
      </p:sp>
      <p:sp>
        <p:nvSpPr>
          <p:cNvPr id="35850" name="Freeform 80"/>
          <p:cNvSpPr>
            <a:spLocks/>
          </p:cNvSpPr>
          <p:nvPr/>
        </p:nvSpPr>
        <p:spPr bwMode="auto">
          <a:xfrm>
            <a:off x="4833938" y="2243138"/>
            <a:ext cx="257175" cy="76200"/>
          </a:xfrm>
          <a:custGeom>
            <a:avLst/>
            <a:gdLst>
              <a:gd name="T0" fmla="*/ 0 w 144"/>
              <a:gd name="T1" fmla="*/ 2147483647 h 48"/>
              <a:gd name="T2" fmla="*/ 2147483647 w 144"/>
              <a:gd name="T3" fmla="*/ 0 h 48"/>
              <a:gd name="T4" fmla="*/ 2147483647 w 144"/>
              <a:gd name="T5" fmla="*/ 2147483647 h 48"/>
              <a:gd name="T6" fmla="*/ 2147483647 w 144"/>
              <a:gd name="T7" fmla="*/ 0 h 48"/>
              <a:gd name="T8" fmla="*/ 0 60000 65536"/>
              <a:gd name="T9" fmla="*/ 0 60000 65536"/>
              <a:gd name="T10" fmla="*/ 0 60000 65536"/>
              <a:gd name="T11" fmla="*/ 0 60000 65536"/>
              <a:gd name="T12" fmla="*/ 0 w 144"/>
              <a:gd name="T13" fmla="*/ 0 h 48"/>
              <a:gd name="T14" fmla="*/ 144 w 144"/>
              <a:gd name="T15" fmla="*/ 48 h 48"/>
            </a:gdLst>
            <a:ahLst/>
            <a:cxnLst>
              <a:cxn ang="T8">
                <a:pos x="T0" y="T1"/>
              </a:cxn>
              <a:cxn ang="T9">
                <a:pos x="T2" y="T3"/>
              </a:cxn>
              <a:cxn ang="T10">
                <a:pos x="T4" y="T5"/>
              </a:cxn>
              <a:cxn ang="T11">
                <a:pos x="T6" y="T7"/>
              </a:cxn>
            </a:cxnLst>
            <a:rect l="T12" t="T13" r="T14" b="T15"/>
            <a:pathLst>
              <a:path w="144" h="48">
                <a:moveTo>
                  <a:pt x="0" y="48"/>
                </a:moveTo>
                <a:cubicBezTo>
                  <a:pt x="16" y="24"/>
                  <a:pt x="32" y="0"/>
                  <a:pt x="48" y="0"/>
                </a:cubicBezTo>
                <a:cubicBezTo>
                  <a:pt x="64" y="0"/>
                  <a:pt x="80" y="48"/>
                  <a:pt x="96" y="48"/>
                </a:cubicBezTo>
                <a:cubicBezTo>
                  <a:pt x="112" y="48"/>
                  <a:pt x="136" y="8"/>
                  <a:pt x="144" y="0"/>
                </a:cubicBezTo>
              </a:path>
            </a:pathLst>
          </a:custGeom>
          <a:noFill/>
          <a:ln w="28575"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91320" tIns="45663" rIns="91320" bIns="45663"/>
          <a:lstStyle/>
          <a:p>
            <a:endParaRPr lang="en-GB" smtClean="0">
              <a:solidFill>
                <a:srgbClr val="000000"/>
              </a:solidFill>
              <a:latin typeface="Arial" charset="0"/>
            </a:endParaRPr>
          </a:p>
        </p:txBody>
      </p:sp>
      <p:sp>
        <p:nvSpPr>
          <p:cNvPr id="35851" name="Freeform 81"/>
          <p:cNvSpPr>
            <a:spLocks/>
          </p:cNvSpPr>
          <p:nvPr/>
        </p:nvSpPr>
        <p:spPr bwMode="auto">
          <a:xfrm>
            <a:off x="5691190" y="1646238"/>
            <a:ext cx="257175" cy="76200"/>
          </a:xfrm>
          <a:custGeom>
            <a:avLst/>
            <a:gdLst>
              <a:gd name="T0" fmla="*/ 0 w 144"/>
              <a:gd name="T1" fmla="*/ 2147483647 h 48"/>
              <a:gd name="T2" fmla="*/ 2147483647 w 144"/>
              <a:gd name="T3" fmla="*/ 0 h 48"/>
              <a:gd name="T4" fmla="*/ 2147483647 w 144"/>
              <a:gd name="T5" fmla="*/ 2147483647 h 48"/>
              <a:gd name="T6" fmla="*/ 2147483647 w 144"/>
              <a:gd name="T7" fmla="*/ 0 h 48"/>
              <a:gd name="T8" fmla="*/ 0 60000 65536"/>
              <a:gd name="T9" fmla="*/ 0 60000 65536"/>
              <a:gd name="T10" fmla="*/ 0 60000 65536"/>
              <a:gd name="T11" fmla="*/ 0 60000 65536"/>
              <a:gd name="T12" fmla="*/ 0 w 144"/>
              <a:gd name="T13" fmla="*/ 0 h 48"/>
              <a:gd name="T14" fmla="*/ 144 w 144"/>
              <a:gd name="T15" fmla="*/ 48 h 48"/>
            </a:gdLst>
            <a:ahLst/>
            <a:cxnLst>
              <a:cxn ang="T8">
                <a:pos x="T0" y="T1"/>
              </a:cxn>
              <a:cxn ang="T9">
                <a:pos x="T2" y="T3"/>
              </a:cxn>
              <a:cxn ang="T10">
                <a:pos x="T4" y="T5"/>
              </a:cxn>
              <a:cxn ang="T11">
                <a:pos x="T6" y="T7"/>
              </a:cxn>
            </a:cxnLst>
            <a:rect l="T12" t="T13" r="T14" b="T15"/>
            <a:pathLst>
              <a:path w="144" h="48">
                <a:moveTo>
                  <a:pt x="0" y="48"/>
                </a:moveTo>
                <a:cubicBezTo>
                  <a:pt x="16" y="24"/>
                  <a:pt x="32" y="0"/>
                  <a:pt x="48" y="0"/>
                </a:cubicBezTo>
                <a:cubicBezTo>
                  <a:pt x="64" y="0"/>
                  <a:pt x="80" y="48"/>
                  <a:pt x="96" y="48"/>
                </a:cubicBezTo>
                <a:cubicBezTo>
                  <a:pt x="112" y="48"/>
                  <a:pt x="136" y="8"/>
                  <a:pt x="144" y="0"/>
                </a:cubicBezTo>
              </a:path>
            </a:pathLst>
          </a:custGeom>
          <a:noFill/>
          <a:ln w="28575"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91320" tIns="45663" rIns="91320" bIns="45663"/>
          <a:lstStyle/>
          <a:p>
            <a:endParaRPr lang="en-GB" smtClean="0">
              <a:solidFill>
                <a:srgbClr val="000000"/>
              </a:solidFill>
              <a:latin typeface="Arial" charset="0"/>
            </a:endParaRPr>
          </a:p>
        </p:txBody>
      </p:sp>
      <p:sp>
        <p:nvSpPr>
          <p:cNvPr id="35852" name="Freeform 82"/>
          <p:cNvSpPr>
            <a:spLocks/>
          </p:cNvSpPr>
          <p:nvPr/>
        </p:nvSpPr>
        <p:spPr bwMode="auto">
          <a:xfrm>
            <a:off x="5519738" y="2243138"/>
            <a:ext cx="257175" cy="76200"/>
          </a:xfrm>
          <a:custGeom>
            <a:avLst/>
            <a:gdLst>
              <a:gd name="T0" fmla="*/ 0 w 144"/>
              <a:gd name="T1" fmla="*/ 2147483647 h 48"/>
              <a:gd name="T2" fmla="*/ 2147483647 w 144"/>
              <a:gd name="T3" fmla="*/ 0 h 48"/>
              <a:gd name="T4" fmla="*/ 2147483647 w 144"/>
              <a:gd name="T5" fmla="*/ 2147483647 h 48"/>
              <a:gd name="T6" fmla="*/ 2147483647 w 144"/>
              <a:gd name="T7" fmla="*/ 0 h 48"/>
              <a:gd name="T8" fmla="*/ 0 60000 65536"/>
              <a:gd name="T9" fmla="*/ 0 60000 65536"/>
              <a:gd name="T10" fmla="*/ 0 60000 65536"/>
              <a:gd name="T11" fmla="*/ 0 60000 65536"/>
              <a:gd name="T12" fmla="*/ 0 w 144"/>
              <a:gd name="T13" fmla="*/ 0 h 48"/>
              <a:gd name="T14" fmla="*/ 144 w 144"/>
              <a:gd name="T15" fmla="*/ 48 h 48"/>
            </a:gdLst>
            <a:ahLst/>
            <a:cxnLst>
              <a:cxn ang="T8">
                <a:pos x="T0" y="T1"/>
              </a:cxn>
              <a:cxn ang="T9">
                <a:pos x="T2" y="T3"/>
              </a:cxn>
              <a:cxn ang="T10">
                <a:pos x="T4" y="T5"/>
              </a:cxn>
              <a:cxn ang="T11">
                <a:pos x="T6" y="T7"/>
              </a:cxn>
            </a:cxnLst>
            <a:rect l="T12" t="T13" r="T14" b="T15"/>
            <a:pathLst>
              <a:path w="144" h="48">
                <a:moveTo>
                  <a:pt x="0" y="48"/>
                </a:moveTo>
                <a:cubicBezTo>
                  <a:pt x="16" y="24"/>
                  <a:pt x="32" y="0"/>
                  <a:pt x="48" y="0"/>
                </a:cubicBezTo>
                <a:cubicBezTo>
                  <a:pt x="64" y="0"/>
                  <a:pt x="80" y="48"/>
                  <a:pt x="96" y="48"/>
                </a:cubicBezTo>
                <a:cubicBezTo>
                  <a:pt x="112" y="48"/>
                  <a:pt x="136" y="8"/>
                  <a:pt x="144" y="0"/>
                </a:cubicBezTo>
              </a:path>
            </a:pathLst>
          </a:custGeom>
          <a:noFill/>
          <a:ln w="28575"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91320" tIns="45663" rIns="91320" bIns="45663"/>
          <a:lstStyle/>
          <a:p>
            <a:endParaRPr lang="en-GB" smtClean="0">
              <a:solidFill>
                <a:srgbClr val="000000"/>
              </a:solidFill>
              <a:latin typeface="Arial" charset="0"/>
            </a:endParaRPr>
          </a:p>
        </p:txBody>
      </p:sp>
      <p:sp>
        <p:nvSpPr>
          <p:cNvPr id="35853" name="Freeform 83"/>
          <p:cNvSpPr>
            <a:spLocks/>
          </p:cNvSpPr>
          <p:nvPr/>
        </p:nvSpPr>
        <p:spPr bwMode="auto">
          <a:xfrm>
            <a:off x="6376991" y="1658938"/>
            <a:ext cx="257175" cy="76200"/>
          </a:xfrm>
          <a:custGeom>
            <a:avLst/>
            <a:gdLst>
              <a:gd name="T0" fmla="*/ 0 w 144"/>
              <a:gd name="T1" fmla="*/ 2147483647 h 48"/>
              <a:gd name="T2" fmla="*/ 2147483647 w 144"/>
              <a:gd name="T3" fmla="*/ 0 h 48"/>
              <a:gd name="T4" fmla="*/ 2147483647 w 144"/>
              <a:gd name="T5" fmla="*/ 2147483647 h 48"/>
              <a:gd name="T6" fmla="*/ 2147483647 w 144"/>
              <a:gd name="T7" fmla="*/ 0 h 48"/>
              <a:gd name="T8" fmla="*/ 0 60000 65536"/>
              <a:gd name="T9" fmla="*/ 0 60000 65536"/>
              <a:gd name="T10" fmla="*/ 0 60000 65536"/>
              <a:gd name="T11" fmla="*/ 0 60000 65536"/>
              <a:gd name="T12" fmla="*/ 0 w 144"/>
              <a:gd name="T13" fmla="*/ 0 h 48"/>
              <a:gd name="T14" fmla="*/ 144 w 144"/>
              <a:gd name="T15" fmla="*/ 48 h 48"/>
            </a:gdLst>
            <a:ahLst/>
            <a:cxnLst>
              <a:cxn ang="T8">
                <a:pos x="T0" y="T1"/>
              </a:cxn>
              <a:cxn ang="T9">
                <a:pos x="T2" y="T3"/>
              </a:cxn>
              <a:cxn ang="T10">
                <a:pos x="T4" y="T5"/>
              </a:cxn>
              <a:cxn ang="T11">
                <a:pos x="T6" y="T7"/>
              </a:cxn>
            </a:cxnLst>
            <a:rect l="T12" t="T13" r="T14" b="T15"/>
            <a:pathLst>
              <a:path w="144" h="48">
                <a:moveTo>
                  <a:pt x="0" y="48"/>
                </a:moveTo>
                <a:cubicBezTo>
                  <a:pt x="16" y="24"/>
                  <a:pt x="32" y="0"/>
                  <a:pt x="48" y="0"/>
                </a:cubicBezTo>
                <a:cubicBezTo>
                  <a:pt x="64" y="0"/>
                  <a:pt x="80" y="48"/>
                  <a:pt x="96" y="48"/>
                </a:cubicBezTo>
                <a:cubicBezTo>
                  <a:pt x="112" y="48"/>
                  <a:pt x="136" y="8"/>
                  <a:pt x="144" y="0"/>
                </a:cubicBezTo>
              </a:path>
            </a:pathLst>
          </a:custGeom>
          <a:noFill/>
          <a:ln w="28575"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91320" tIns="45663" rIns="91320" bIns="45663"/>
          <a:lstStyle/>
          <a:p>
            <a:endParaRPr lang="en-GB" smtClean="0">
              <a:solidFill>
                <a:srgbClr val="000000"/>
              </a:solidFill>
              <a:latin typeface="Arial" charset="0"/>
            </a:endParaRPr>
          </a:p>
        </p:txBody>
      </p:sp>
      <p:sp>
        <p:nvSpPr>
          <p:cNvPr id="35854" name="Freeform 84"/>
          <p:cNvSpPr>
            <a:spLocks/>
          </p:cNvSpPr>
          <p:nvPr/>
        </p:nvSpPr>
        <p:spPr bwMode="auto">
          <a:xfrm>
            <a:off x="6205538" y="2255838"/>
            <a:ext cx="257175" cy="76200"/>
          </a:xfrm>
          <a:custGeom>
            <a:avLst/>
            <a:gdLst>
              <a:gd name="T0" fmla="*/ 0 w 144"/>
              <a:gd name="T1" fmla="*/ 2147483647 h 48"/>
              <a:gd name="T2" fmla="*/ 2147483647 w 144"/>
              <a:gd name="T3" fmla="*/ 0 h 48"/>
              <a:gd name="T4" fmla="*/ 2147483647 w 144"/>
              <a:gd name="T5" fmla="*/ 2147483647 h 48"/>
              <a:gd name="T6" fmla="*/ 2147483647 w 144"/>
              <a:gd name="T7" fmla="*/ 0 h 48"/>
              <a:gd name="T8" fmla="*/ 0 60000 65536"/>
              <a:gd name="T9" fmla="*/ 0 60000 65536"/>
              <a:gd name="T10" fmla="*/ 0 60000 65536"/>
              <a:gd name="T11" fmla="*/ 0 60000 65536"/>
              <a:gd name="T12" fmla="*/ 0 w 144"/>
              <a:gd name="T13" fmla="*/ 0 h 48"/>
              <a:gd name="T14" fmla="*/ 144 w 144"/>
              <a:gd name="T15" fmla="*/ 48 h 48"/>
            </a:gdLst>
            <a:ahLst/>
            <a:cxnLst>
              <a:cxn ang="T8">
                <a:pos x="T0" y="T1"/>
              </a:cxn>
              <a:cxn ang="T9">
                <a:pos x="T2" y="T3"/>
              </a:cxn>
              <a:cxn ang="T10">
                <a:pos x="T4" y="T5"/>
              </a:cxn>
              <a:cxn ang="T11">
                <a:pos x="T6" y="T7"/>
              </a:cxn>
            </a:cxnLst>
            <a:rect l="T12" t="T13" r="T14" b="T15"/>
            <a:pathLst>
              <a:path w="144" h="48">
                <a:moveTo>
                  <a:pt x="0" y="48"/>
                </a:moveTo>
                <a:cubicBezTo>
                  <a:pt x="16" y="24"/>
                  <a:pt x="32" y="0"/>
                  <a:pt x="48" y="0"/>
                </a:cubicBezTo>
                <a:cubicBezTo>
                  <a:pt x="64" y="0"/>
                  <a:pt x="80" y="48"/>
                  <a:pt x="96" y="48"/>
                </a:cubicBezTo>
                <a:cubicBezTo>
                  <a:pt x="112" y="48"/>
                  <a:pt x="136" y="8"/>
                  <a:pt x="144" y="0"/>
                </a:cubicBezTo>
              </a:path>
            </a:pathLst>
          </a:custGeom>
          <a:noFill/>
          <a:ln w="28575"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91320" tIns="45663" rIns="91320" bIns="45663"/>
          <a:lstStyle/>
          <a:p>
            <a:endParaRPr lang="en-GB" smtClean="0">
              <a:solidFill>
                <a:srgbClr val="000000"/>
              </a:solidFill>
              <a:latin typeface="Arial" charset="0"/>
            </a:endParaRPr>
          </a:p>
        </p:txBody>
      </p:sp>
      <p:grpSp>
        <p:nvGrpSpPr>
          <p:cNvPr id="35855" name="Group 86"/>
          <p:cNvGrpSpPr>
            <a:grpSpLocks/>
          </p:cNvGrpSpPr>
          <p:nvPr/>
        </p:nvGrpSpPr>
        <p:grpSpPr bwMode="auto">
          <a:xfrm>
            <a:off x="3433763" y="1646240"/>
            <a:ext cx="4171950" cy="600075"/>
            <a:chOff x="1680" y="2782"/>
            <a:chExt cx="2336" cy="378"/>
          </a:xfrm>
        </p:grpSpPr>
        <p:sp>
          <p:nvSpPr>
            <p:cNvPr id="35883" name="Oval 87"/>
            <p:cNvSpPr>
              <a:spLocks noChangeArrowheads="1"/>
            </p:cNvSpPr>
            <p:nvPr/>
          </p:nvSpPr>
          <p:spPr bwMode="auto">
            <a:xfrm rot="2875134">
              <a:off x="3160" y="2800"/>
              <a:ext cx="336" cy="384"/>
            </a:xfrm>
            <a:prstGeom prst="ellipse">
              <a:avLst/>
            </a:prstGeom>
            <a:gradFill rotWithShape="0">
              <a:gsLst>
                <a:gs pos="0">
                  <a:srgbClr val="FFFF99"/>
                </a:gs>
                <a:gs pos="100000">
                  <a:srgbClr val="767647"/>
                </a:gs>
              </a:gsLst>
              <a:lin ang="5400000" scaled="1"/>
            </a:gra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anchor="ctr"/>
            <a:lstStyle/>
            <a:p>
              <a:endParaRPr lang="en-US" smtClean="0">
                <a:solidFill>
                  <a:srgbClr val="000000"/>
                </a:solidFill>
                <a:latin typeface="Arial" charset="0"/>
              </a:endParaRPr>
            </a:p>
          </p:txBody>
        </p:sp>
        <p:sp>
          <p:nvSpPr>
            <p:cNvPr id="35884" name="Line 88"/>
            <p:cNvSpPr>
              <a:spLocks noChangeShapeType="1"/>
            </p:cNvSpPr>
            <p:nvPr/>
          </p:nvSpPr>
          <p:spPr bwMode="auto">
            <a:xfrm flipH="1">
              <a:off x="3196" y="2840"/>
              <a:ext cx="240" cy="240"/>
            </a:xfrm>
            <a:prstGeom prst="line">
              <a:avLst/>
            </a:prstGeom>
            <a:noFill/>
            <a:ln w="28575" cap="sq">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GB" smtClean="0">
                <a:solidFill>
                  <a:srgbClr val="000000"/>
                </a:solidFill>
                <a:latin typeface="Arial" charset="0"/>
              </a:endParaRPr>
            </a:p>
          </p:txBody>
        </p:sp>
        <p:sp>
          <p:nvSpPr>
            <p:cNvPr id="35885" name="Line 89"/>
            <p:cNvSpPr>
              <a:spLocks noChangeShapeType="1"/>
            </p:cNvSpPr>
            <p:nvPr/>
          </p:nvSpPr>
          <p:spPr bwMode="auto">
            <a:xfrm flipV="1">
              <a:off x="3308" y="2916"/>
              <a:ext cx="192" cy="192"/>
            </a:xfrm>
            <a:prstGeom prst="line">
              <a:avLst/>
            </a:prstGeom>
            <a:noFill/>
            <a:ln w="28575" cap="sq">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GB" smtClean="0">
                <a:solidFill>
                  <a:srgbClr val="000000"/>
                </a:solidFill>
                <a:latin typeface="Arial" charset="0"/>
              </a:endParaRPr>
            </a:p>
          </p:txBody>
        </p:sp>
        <p:sp>
          <p:nvSpPr>
            <p:cNvPr id="35886" name="Freeform 90"/>
            <p:cNvSpPr>
              <a:spLocks/>
            </p:cNvSpPr>
            <p:nvPr/>
          </p:nvSpPr>
          <p:spPr bwMode="auto">
            <a:xfrm rot="124725">
              <a:off x="3120" y="2956"/>
              <a:ext cx="192" cy="160"/>
            </a:xfrm>
            <a:custGeom>
              <a:avLst/>
              <a:gdLst>
                <a:gd name="T0" fmla="*/ 0 w 192"/>
                <a:gd name="T1" fmla="*/ 96 h 160"/>
                <a:gd name="T2" fmla="*/ 48 w 192"/>
                <a:gd name="T3" fmla="*/ 144 h 160"/>
                <a:gd name="T4" fmla="*/ 192 w 192"/>
                <a:gd name="T5" fmla="*/ 0 h 160"/>
                <a:gd name="T6" fmla="*/ 0 60000 65536"/>
                <a:gd name="T7" fmla="*/ 0 60000 65536"/>
                <a:gd name="T8" fmla="*/ 0 60000 65536"/>
                <a:gd name="T9" fmla="*/ 0 w 192"/>
                <a:gd name="T10" fmla="*/ 0 h 160"/>
                <a:gd name="T11" fmla="*/ 192 w 192"/>
                <a:gd name="T12" fmla="*/ 160 h 160"/>
              </a:gdLst>
              <a:ahLst/>
              <a:cxnLst>
                <a:cxn ang="T6">
                  <a:pos x="T0" y="T1"/>
                </a:cxn>
                <a:cxn ang="T7">
                  <a:pos x="T2" y="T3"/>
                </a:cxn>
                <a:cxn ang="T8">
                  <a:pos x="T4" y="T5"/>
                </a:cxn>
              </a:cxnLst>
              <a:rect l="T9" t="T10" r="T11" b="T12"/>
              <a:pathLst>
                <a:path w="192" h="160">
                  <a:moveTo>
                    <a:pt x="0" y="96"/>
                  </a:moveTo>
                  <a:cubicBezTo>
                    <a:pt x="8" y="128"/>
                    <a:pt x="16" y="160"/>
                    <a:pt x="48" y="144"/>
                  </a:cubicBezTo>
                  <a:cubicBezTo>
                    <a:pt x="80" y="128"/>
                    <a:pt x="136" y="64"/>
                    <a:pt x="192" y="0"/>
                  </a:cubicBezTo>
                </a:path>
              </a:pathLst>
            </a:custGeom>
            <a:noFill/>
            <a:ln w="19050" cap="sq" cmpd="sng">
              <a:solidFill>
                <a:schemeClr val="bg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GB" smtClean="0">
                <a:solidFill>
                  <a:srgbClr val="000000"/>
                </a:solidFill>
                <a:latin typeface="Arial" charset="0"/>
              </a:endParaRPr>
            </a:p>
          </p:txBody>
        </p:sp>
        <p:sp>
          <p:nvSpPr>
            <p:cNvPr id="35887" name="Oval 91"/>
            <p:cNvSpPr>
              <a:spLocks noChangeArrowheads="1"/>
            </p:cNvSpPr>
            <p:nvPr/>
          </p:nvSpPr>
          <p:spPr bwMode="auto">
            <a:xfrm>
              <a:off x="3260" y="2964"/>
              <a:ext cx="48" cy="48"/>
            </a:xfrm>
            <a:prstGeom prst="ellipse">
              <a:avLst/>
            </a:prstGeom>
            <a:solidFill>
              <a:schemeClr val="tx1"/>
            </a:solidFill>
            <a:ln w="38100" cap="sq">
              <a:solidFill>
                <a:schemeClr val="tx1"/>
              </a:solidFill>
              <a:round/>
              <a:headEnd type="none" w="sm" len="sm"/>
              <a:tailEnd type="none" w="sm" len="sm"/>
            </a:ln>
          </p:spPr>
          <p:txBody>
            <a:bodyPr wrap="none" anchor="ctr"/>
            <a:lstStyle/>
            <a:p>
              <a:endParaRPr lang="en-US" smtClean="0">
                <a:solidFill>
                  <a:srgbClr val="000000"/>
                </a:solidFill>
                <a:latin typeface="Arial" charset="0"/>
              </a:endParaRPr>
            </a:p>
          </p:txBody>
        </p:sp>
        <p:sp>
          <p:nvSpPr>
            <p:cNvPr id="35888" name="Line 92"/>
            <p:cNvSpPr>
              <a:spLocks noChangeShapeType="1"/>
            </p:cNvSpPr>
            <p:nvPr/>
          </p:nvSpPr>
          <p:spPr bwMode="auto">
            <a:xfrm flipV="1">
              <a:off x="3256" y="2968"/>
              <a:ext cx="192" cy="192"/>
            </a:xfrm>
            <a:prstGeom prst="line">
              <a:avLst/>
            </a:prstGeom>
            <a:noFill/>
            <a:ln w="28575" cap="sq">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GB" smtClean="0">
                <a:solidFill>
                  <a:srgbClr val="000000"/>
                </a:solidFill>
                <a:latin typeface="Arial" charset="0"/>
              </a:endParaRPr>
            </a:p>
          </p:txBody>
        </p:sp>
        <p:sp>
          <p:nvSpPr>
            <p:cNvPr id="35889" name="Oval 93"/>
            <p:cNvSpPr>
              <a:spLocks noChangeArrowheads="1"/>
            </p:cNvSpPr>
            <p:nvPr/>
          </p:nvSpPr>
          <p:spPr bwMode="auto">
            <a:xfrm rot="2875134">
              <a:off x="2800" y="2800"/>
              <a:ext cx="336" cy="384"/>
            </a:xfrm>
            <a:prstGeom prst="ellipse">
              <a:avLst/>
            </a:prstGeom>
            <a:gradFill rotWithShape="0">
              <a:gsLst>
                <a:gs pos="0">
                  <a:srgbClr val="FFFF99"/>
                </a:gs>
                <a:gs pos="100000">
                  <a:srgbClr val="767647"/>
                </a:gs>
              </a:gsLst>
              <a:lin ang="5400000" scaled="1"/>
            </a:gra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anchor="ctr"/>
            <a:lstStyle/>
            <a:p>
              <a:endParaRPr lang="en-US" smtClean="0">
                <a:solidFill>
                  <a:srgbClr val="000000"/>
                </a:solidFill>
                <a:latin typeface="Arial" charset="0"/>
              </a:endParaRPr>
            </a:p>
          </p:txBody>
        </p:sp>
        <p:sp>
          <p:nvSpPr>
            <p:cNvPr id="35890" name="Line 94"/>
            <p:cNvSpPr>
              <a:spLocks noChangeShapeType="1"/>
            </p:cNvSpPr>
            <p:nvPr/>
          </p:nvSpPr>
          <p:spPr bwMode="auto">
            <a:xfrm flipH="1">
              <a:off x="2836" y="2840"/>
              <a:ext cx="240" cy="240"/>
            </a:xfrm>
            <a:prstGeom prst="line">
              <a:avLst/>
            </a:prstGeom>
            <a:noFill/>
            <a:ln w="28575" cap="sq">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GB" smtClean="0">
                <a:solidFill>
                  <a:srgbClr val="000000"/>
                </a:solidFill>
                <a:latin typeface="Arial" charset="0"/>
              </a:endParaRPr>
            </a:p>
          </p:txBody>
        </p:sp>
        <p:sp>
          <p:nvSpPr>
            <p:cNvPr id="35891" name="Line 95"/>
            <p:cNvSpPr>
              <a:spLocks noChangeShapeType="1"/>
            </p:cNvSpPr>
            <p:nvPr/>
          </p:nvSpPr>
          <p:spPr bwMode="auto">
            <a:xfrm flipV="1">
              <a:off x="2948" y="2916"/>
              <a:ext cx="192" cy="192"/>
            </a:xfrm>
            <a:prstGeom prst="line">
              <a:avLst/>
            </a:prstGeom>
            <a:noFill/>
            <a:ln w="28575" cap="sq">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GB" smtClean="0">
                <a:solidFill>
                  <a:srgbClr val="000000"/>
                </a:solidFill>
                <a:latin typeface="Arial" charset="0"/>
              </a:endParaRPr>
            </a:p>
          </p:txBody>
        </p:sp>
        <p:sp>
          <p:nvSpPr>
            <p:cNvPr id="35892" name="Freeform 96"/>
            <p:cNvSpPr>
              <a:spLocks/>
            </p:cNvSpPr>
            <p:nvPr/>
          </p:nvSpPr>
          <p:spPr bwMode="auto">
            <a:xfrm rot="124725">
              <a:off x="2760" y="2956"/>
              <a:ext cx="192" cy="160"/>
            </a:xfrm>
            <a:custGeom>
              <a:avLst/>
              <a:gdLst>
                <a:gd name="T0" fmla="*/ 0 w 192"/>
                <a:gd name="T1" fmla="*/ 96 h 160"/>
                <a:gd name="T2" fmla="*/ 48 w 192"/>
                <a:gd name="T3" fmla="*/ 144 h 160"/>
                <a:gd name="T4" fmla="*/ 192 w 192"/>
                <a:gd name="T5" fmla="*/ 0 h 160"/>
                <a:gd name="T6" fmla="*/ 0 60000 65536"/>
                <a:gd name="T7" fmla="*/ 0 60000 65536"/>
                <a:gd name="T8" fmla="*/ 0 60000 65536"/>
                <a:gd name="T9" fmla="*/ 0 w 192"/>
                <a:gd name="T10" fmla="*/ 0 h 160"/>
                <a:gd name="T11" fmla="*/ 192 w 192"/>
                <a:gd name="T12" fmla="*/ 160 h 160"/>
              </a:gdLst>
              <a:ahLst/>
              <a:cxnLst>
                <a:cxn ang="T6">
                  <a:pos x="T0" y="T1"/>
                </a:cxn>
                <a:cxn ang="T7">
                  <a:pos x="T2" y="T3"/>
                </a:cxn>
                <a:cxn ang="T8">
                  <a:pos x="T4" y="T5"/>
                </a:cxn>
              </a:cxnLst>
              <a:rect l="T9" t="T10" r="T11" b="T12"/>
              <a:pathLst>
                <a:path w="192" h="160">
                  <a:moveTo>
                    <a:pt x="0" y="96"/>
                  </a:moveTo>
                  <a:cubicBezTo>
                    <a:pt x="8" y="128"/>
                    <a:pt x="16" y="160"/>
                    <a:pt x="48" y="144"/>
                  </a:cubicBezTo>
                  <a:cubicBezTo>
                    <a:pt x="80" y="128"/>
                    <a:pt x="136" y="64"/>
                    <a:pt x="192" y="0"/>
                  </a:cubicBezTo>
                </a:path>
              </a:pathLst>
            </a:custGeom>
            <a:noFill/>
            <a:ln w="19050" cap="sq" cmpd="sng">
              <a:solidFill>
                <a:schemeClr val="bg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GB" smtClean="0">
                <a:solidFill>
                  <a:srgbClr val="000000"/>
                </a:solidFill>
                <a:latin typeface="Arial" charset="0"/>
              </a:endParaRPr>
            </a:p>
          </p:txBody>
        </p:sp>
        <p:sp>
          <p:nvSpPr>
            <p:cNvPr id="35893" name="Oval 97"/>
            <p:cNvSpPr>
              <a:spLocks noChangeArrowheads="1"/>
            </p:cNvSpPr>
            <p:nvPr/>
          </p:nvSpPr>
          <p:spPr bwMode="auto">
            <a:xfrm>
              <a:off x="2900" y="2964"/>
              <a:ext cx="48" cy="48"/>
            </a:xfrm>
            <a:prstGeom prst="ellipse">
              <a:avLst/>
            </a:prstGeom>
            <a:solidFill>
              <a:schemeClr val="tx1"/>
            </a:solidFill>
            <a:ln w="38100" cap="sq">
              <a:solidFill>
                <a:schemeClr val="tx1"/>
              </a:solidFill>
              <a:round/>
              <a:headEnd type="none" w="sm" len="sm"/>
              <a:tailEnd type="none" w="sm" len="sm"/>
            </a:ln>
          </p:spPr>
          <p:txBody>
            <a:bodyPr wrap="none" anchor="ctr"/>
            <a:lstStyle/>
            <a:p>
              <a:endParaRPr lang="en-US" smtClean="0">
                <a:solidFill>
                  <a:srgbClr val="000000"/>
                </a:solidFill>
                <a:latin typeface="Arial" charset="0"/>
              </a:endParaRPr>
            </a:p>
          </p:txBody>
        </p:sp>
        <p:sp>
          <p:nvSpPr>
            <p:cNvPr id="35894" name="Line 98"/>
            <p:cNvSpPr>
              <a:spLocks noChangeShapeType="1"/>
            </p:cNvSpPr>
            <p:nvPr/>
          </p:nvSpPr>
          <p:spPr bwMode="auto">
            <a:xfrm flipV="1">
              <a:off x="2896" y="2968"/>
              <a:ext cx="192" cy="192"/>
            </a:xfrm>
            <a:prstGeom prst="line">
              <a:avLst/>
            </a:prstGeom>
            <a:noFill/>
            <a:ln w="28575" cap="sq">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GB" smtClean="0">
                <a:solidFill>
                  <a:srgbClr val="000000"/>
                </a:solidFill>
                <a:latin typeface="Arial" charset="0"/>
              </a:endParaRPr>
            </a:p>
          </p:txBody>
        </p:sp>
        <p:sp>
          <p:nvSpPr>
            <p:cNvPr id="35895" name="Oval 99"/>
            <p:cNvSpPr>
              <a:spLocks noChangeArrowheads="1"/>
            </p:cNvSpPr>
            <p:nvPr/>
          </p:nvSpPr>
          <p:spPr bwMode="auto">
            <a:xfrm rot="2875134">
              <a:off x="2436" y="2800"/>
              <a:ext cx="336" cy="384"/>
            </a:xfrm>
            <a:prstGeom prst="ellipse">
              <a:avLst/>
            </a:prstGeom>
            <a:gradFill rotWithShape="0">
              <a:gsLst>
                <a:gs pos="0">
                  <a:srgbClr val="FFFF99"/>
                </a:gs>
                <a:gs pos="100000">
                  <a:srgbClr val="767647"/>
                </a:gs>
              </a:gsLst>
              <a:lin ang="5400000" scaled="1"/>
            </a:gra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anchor="ctr"/>
            <a:lstStyle/>
            <a:p>
              <a:endParaRPr lang="en-US" smtClean="0">
                <a:solidFill>
                  <a:srgbClr val="000000"/>
                </a:solidFill>
                <a:latin typeface="Arial" charset="0"/>
              </a:endParaRPr>
            </a:p>
          </p:txBody>
        </p:sp>
        <p:sp>
          <p:nvSpPr>
            <p:cNvPr id="35896" name="Line 100"/>
            <p:cNvSpPr>
              <a:spLocks noChangeShapeType="1"/>
            </p:cNvSpPr>
            <p:nvPr/>
          </p:nvSpPr>
          <p:spPr bwMode="auto">
            <a:xfrm flipH="1">
              <a:off x="2472" y="2840"/>
              <a:ext cx="240" cy="240"/>
            </a:xfrm>
            <a:prstGeom prst="line">
              <a:avLst/>
            </a:prstGeom>
            <a:noFill/>
            <a:ln w="28575" cap="sq">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GB" smtClean="0">
                <a:solidFill>
                  <a:srgbClr val="000000"/>
                </a:solidFill>
                <a:latin typeface="Arial" charset="0"/>
              </a:endParaRPr>
            </a:p>
          </p:txBody>
        </p:sp>
        <p:sp>
          <p:nvSpPr>
            <p:cNvPr id="35897" name="Line 101"/>
            <p:cNvSpPr>
              <a:spLocks noChangeShapeType="1"/>
            </p:cNvSpPr>
            <p:nvPr/>
          </p:nvSpPr>
          <p:spPr bwMode="auto">
            <a:xfrm flipV="1">
              <a:off x="2584" y="2916"/>
              <a:ext cx="192" cy="192"/>
            </a:xfrm>
            <a:prstGeom prst="line">
              <a:avLst/>
            </a:prstGeom>
            <a:noFill/>
            <a:ln w="28575" cap="sq">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GB" smtClean="0">
                <a:solidFill>
                  <a:srgbClr val="000000"/>
                </a:solidFill>
                <a:latin typeface="Arial" charset="0"/>
              </a:endParaRPr>
            </a:p>
          </p:txBody>
        </p:sp>
        <p:sp>
          <p:nvSpPr>
            <p:cNvPr id="35898" name="Freeform 102"/>
            <p:cNvSpPr>
              <a:spLocks/>
            </p:cNvSpPr>
            <p:nvPr/>
          </p:nvSpPr>
          <p:spPr bwMode="auto">
            <a:xfrm rot="124725">
              <a:off x="2396" y="2956"/>
              <a:ext cx="192" cy="160"/>
            </a:xfrm>
            <a:custGeom>
              <a:avLst/>
              <a:gdLst>
                <a:gd name="T0" fmla="*/ 0 w 192"/>
                <a:gd name="T1" fmla="*/ 96 h 160"/>
                <a:gd name="T2" fmla="*/ 48 w 192"/>
                <a:gd name="T3" fmla="*/ 144 h 160"/>
                <a:gd name="T4" fmla="*/ 192 w 192"/>
                <a:gd name="T5" fmla="*/ 0 h 160"/>
                <a:gd name="T6" fmla="*/ 0 60000 65536"/>
                <a:gd name="T7" fmla="*/ 0 60000 65536"/>
                <a:gd name="T8" fmla="*/ 0 60000 65536"/>
                <a:gd name="T9" fmla="*/ 0 w 192"/>
                <a:gd name="T10" fmla="*/ 0 h 160"/>
                <a:gd name="T11" fmla="*/ 192 w 192"/>
                <a:gd name="T12" fmla="*/ 160 h 160"/>
              </a:gdLst>
              <a:ahLst/>
              <a:cxnLst>
                <a:cxn ang="T6">
                  <a:pos x="T0" y="T1"/>
                </a:cxn>
                <a:cxn ang="T7">
                  <a:pos x="T2" y="T3"/>
                </a:cxn>
                <a:cxn ang="T8">
                  <a:pos x="T4" y="T5"/>
                </a:cxn>
              </a:cxnLst>
              <a:rect l="T9" t="T10" r="T11" b="T12"/>
              <a:pathLst>
                <a:path w="192" h="160">
                  <a:moveTo>
                    <a:pt x="0" y="96"/>
                  </a:moveTo>
                  <a:cubicBezTo>
                    <a:pt x="8" y="128"/>
                    <a:pt x="16" y="160"/>
                    <a:pt x="48" y="144"/>
                  </a:cubicBezTo>
                  <a:cubicBezTo>
                    <a:pt x="80" y="128"/>
                    <a:pt x="136" y="64"/>
                    <a:pt x="192" y="0"/>
                  </a:cubicBezTo>
                </a:path>
              </a:pathLst>
            </a:custGeom>
            <a:noFill/>
            <a:ln w="19050" cap="sq" cmpd="sng">
              <a:solidFill>
                <a:schemeClr val="bg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GB" smtClean="0">
                <a:solidFill>
                  <a:srgbClr val="000000"/>
                </a:solidFill>
                <a:latin typeface="Arial" charset="0"/>
              </a:endParaRPr>
            </a:p>
          </p:txBody>
        </p:sp>
        <p:sp>
          <p:nvSpPr>
            <p:cNvPr id="35899" name="Oval 103"/>
            <p:cNvSpPr>
              <a:spLocks noChangeArrowheads="1"/>
            </p:cNvSpPr>
            <p:nvPr/>
          </p:nvSpPr>
          <p:spPr bwMode="auto">
            <a:xfrm>
              <a:off x="2536" y="2964"/>
              <a:ext cx="48" cy="48"/>
            </a:xfrm>
            <a:prstGeom prst="ellipse">
              <a:avLst/>
            </a:prstGeom>
            <a:solidFill>
              <a:schemeClr val="tx1"/>
            </a:solidFill>
            <a:ln w="38100" cap="sq">
              <a:solidFill>
                <a:schemeClr val="tx1"/>
              </a:solidFill>
              <a:round/>
              <a:headEnd type="none" w="sm" len="sm"/>
              <a:tailEnd type="none" w="sm" len="sm"/>
            </a:ln>
          </p:spPr>
          <p:txBody>
            <a:bodyPr wrap="none" anchor="ctr"/>
            <a:lstStyle/>
            <a:p>
              <a:endParaRPr lang="en-US" smtClean="0">
                <a:solidFill>
                  <a:srgbClr val="000000"/>
                </a:solidFill>
                <a:latin typeface="Arial" charset="0"/>
              </a:endParaRPr>
            </a:p>
          </p:txBody>
        </p:sp>
        <p:sp>
          <p:nvSpPr>
            <p:cNvPr id="35900" name="Line 104"/>
            <p:cNvSpPr>
              <a:spLocks noChangeShapeType="1"/>
            </p:cNvSpPr>
            <p:nvPr/>
          </p:nvSpPr>
          <p:spPr bwMode="auto">
            <a:xfrm flipV="1">
              <a:off x="2532" y="2968"/>
              <a:ext cx="192" cy="192"/>
            </a:xfrm>
            <a:prstGeom prst="line">
              <a:avLst/>
            </a:prstGeom>
            <a:noFill/>
            <a:ln w="28575" cap="sq">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GB" smtClean="0">
                <a:solidFill>
                  <a:srgbClr val="000000"/>
                </a:solidFill>
                <a:latin typeface="Arial" charset="0"/>
              </a:endParaRPr>
            </a:p>
          </p:txBody>
        </p:sp>
        <p:sp>
          <p:nvSpPr>
            <p:cNvPr id="35901" name="Oval 105"/>
            <p:cNvSpPr>
              <a:spLocks noChangeArrowheads="1"/>
            </p:cNvSpPr>
            <p:nvPr/>
          </p:nvSpPr>
          <p:spPr bwMode="auto">
            <a:xfrm rot="2875134">
              <a:off x="2080" y="2800"/>
              <a:ext cx="336" cy="384"/>
            </a:xfrm>
            <a:prstGeom prst="ellipse">
              <a:avLst/>
            </a:prstGeom>
            <a:gradFill rotWithShape="0">
              <a:gsLst>
                <a:gs pos="0">
                  <a:srgbClr val="FFFF99"/>
                </a:gs>
                <a:gs pos="100000">
                  <a:srgbClr val="767647"/>
                </a:gs>
              </a:gsLst>
              <a:lin ang="5400000" scaled="1"/>
            </a:gra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anchor="ctr"/>
            <a:lstStyle/>
            <a:p>
              <a:endParaRPr lang="en-US" smtClean="0">
                <a:solidFill>
                  <a:srgbClr val="000000"/>
                </a:solidFill>
                <a:latin typeface="Arial" charset="0"/>
              </a:endParaRPr>
            </a:p>
          </p:txBody>
        </p:sp>
        <p:sp>
          <p:nvSpPr>
            <p:cNvPr id="35902" name="Line 106"/>
            <p:cNvSpPr>
              <a:spLocks noChangeShapeType="1"/>
            </p:cNvSpPr>
            <p:nvPr/>
          </p:nvSpPr>
          <p:spPr bwMode="auto">
            <a:xfrm flipH="1">
              <a:off x="2116" y="2840"/>
              <a:ext cx="240" cy="240"/>
            </a:xfrm>
            <a:prstGeom prst="line">
              <a:avLst/>
            </a:prstGeom>
            <a:noFill/>
            <a:ln w="28575" cap="sq">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GB" smtClean="0">
                <a:solidFill>
                  <a:srgbClr val="000000"/>
                </a:solidFill>
                <a:latin typeface="Arial" charset="0"/>
              </a:endParaRPr>
            </a:p>
          </p:txBody>
        </p:sp>
        <p:sp>
          <p:nvSpPr>
            <p:cNvPr id="35903" name="Line 107"/>
            <p:cNvSpPr>
              <a:spLocks noChangeShapeType="1"/>
            </p:cNvSpPr>
            <p:nvPr/>
          </p:nvSpPr>
          <p:spPr bwMode="auto">
            <a:xfrm flipV="1">
              <a:off x="2228" y="2916"/>
              <a:ext cx="192" cy="192"/>
            </a:xfrm>
            <a:prstGeom prst="line">
              <a:avLst/>
            </a:prstGeom>
            <a:noFill/>
            <a:ln w="28575" cap="sq">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GB" smtClean="0">
                <a:solidFill>
                  <a:srgbClr val="000000"/>
                </a:solidFill>
                <a:latin typeface="Arial" charset="0"/>
              </a:endParaRPr>
            </a:p>
          </p:txBody>
        </p:sp>
        <p:sp>
          <p:nvSpPr>
            <p:cNvPr id="35904" name="Freeform 108"/>
            <p:cNvSpPr>
              <a:spLocks/>
            </p:cNvSpPr>
            <p:nvPr/>
          </p:nvSpPr>
          <p:spPr bwMode="auto">
            <a:xfrm rot="124725">
              <a:off x="2040" y="2956"/>
              <a:ext cx="192" cy="160"/>
            </a:xfrm>
            <a:custGeom>
              <a:avLst/>
              <a:gdLst>
                <a:gd name="T0" fmla="*/ 0 w 192"/>
                <a:gd name="T1" fmla="*/ 96 h 160"/>
                <a:gd name="T2" fmla="*/ 48 w 192"/>
                <a:gd name="T3" fmla="*/ 144 h 160"/>
                <a:gd name="T4" fmla="*/ 192 w 192"/>
                <a:gd name="T5" fmla="*/ 0 h 160"/>
                <a:gd name="T6" fmla="*/ 0 60000 65536"/>
                <a:gd name="T7" fmla="*/ 0 60000 65536"/>
                <a:gd name="T8" fmla="*/ 0 60000 65536"/>
                <a:gd name="T9" fmla="*/ 0 w 192"/>
                <a:gd name="T10" fmla="*/ 0 h 160"/>
                <a:gd name="T11" fmla="*/ 192 w 192"/>
                <a:gd name="T12" fmla="*/ 160 h 160"/>
              </a:gdLst>
              <a:ahLst/>
              <a:cxnLst>
                <a:cxn ang="T6">
                  <a:pos x="T0" y="T1"/>
                </a:cxn>
                <a:cxn ang="T7">
                  <a:pos x="T2" y="T3"/>
                </a:cxn>
                <a:cxn ang="T8">
                  <a:pos x="T4" y="T5"/>
                </a:cxn>
              </a:cxnLst>
              <a:rect l="T9" t="T10" r="T11" b="T12"/>
              <a:pathLst>
                <a:path w="192" h="160">
                  <a:moveTo>
                    <a:pt x="0" y="96"/>
                  </a:moveTo>
                  <a:cubicBezTo>
                    <a:pt x="8" y="128"/>
                    <a:pt x="16" y="160"/>
                    <a:pt x="48" y="144"/>
                  </a:cubicBezTo>
                  <a:cubicBezTo>
                    <a:pt x="80" y="128"/>
                    <a:pt x="136" y="64"/>
                    <a:pt x="192" y="0"/>
                  </a:cubicBezTo>
                </a:path>
              </a:pathLst>
            </a:custGeom>
            <a:noFill/>
            <a:ln w="19050" cap="sq" cmpd="sng">
              <a:solidFill>
                <a:schemeClr val="bg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GB" smtClean="0">
                <a:solidFill>
                  <a:srgbClr val="000000"/>
                </a:solidFill>
                <a:latin typeface="Arial" charset="0"/>
              </a:endParaRPr>
            </a:p>
          </p:txBody>
        </p:sp>
        <p:sp>
          <p:nvSpPr>
            <p:cNvPr id="35905" name="Oval 109"/>
            <p:cNvSpPr>
              <a:spLocks noChangeArrowheads="1"/>
            </p:cNvSpPr>
            <p:nvPr/>
          </p:nvSpPr>
          <p:spPr bwMode="auto">
            <a:xfrm>
              <a:off x="2180" y="2964"/>
              <a:ext cx="48" cy="48"/>
            </a:xfrm>
            <a:prstGeom prst="ellipse">
              <a:avLst/>
            </a:prstGeom>
            <a:solidFill>
              <a:schemeClr val="tx1"/>
            </a:solidFill>
            <a:ln w="38100" cap="sq">
              <a:solidFill>
                <a:schemeClr val="tx1"/>
              </a:solidFill>
              <a:round/>
              <a:headEnd type="none" w="sm" len="sm"/>
              <a:tailEnd type="none" w="sm" len="sm"/>
            </a:ln>
          </p:spPr>
          <p:txBody>
            <a:bodyPr wrap="none" anchor="ctr"/>
            <a:lstStyle/>
            <a:p>
              <a:endParaRPr lang="en-US" smtClean="0">
                <a:solidFill>
                  <a:srgbClr val="000000"/>
                </a:solidFill>
                <a:latin typeface="Arial" charset="0"/>
              </a:endParaRPr>
            </a:p>
          </p:txBody>
        </p:sp>
        <p:sp>
          <p:nvSpPr>
            <p:cNvPr id="35906" name="Line 110"/>
            <p:cNvSpPr>
              <a:spLocks noChangeShapeType="1"/>
            </p:cNvSpPr>
            <p:nvPr/>
          </p:nvSpPr>
          <p:spPr bwMode="auto">
            <a:xfrm flipV="1">
              <a:off x="2176" y="2968"/>
              <a:ext cx="192" cy="192"/>
            </a:xfrm>
            <a:prstGeom prst="line">
              <a:avLst/>
            </a:prstGeom>
            <a:noFill/>
            <a:ln w="28575" cap="sq">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GB" smtClean="0">
                <a:solidFill>
                  <a:srgbClr val="000000"/>
                </a:solidFill>
                <a:latin typeface="Arial" charset="0"/>
              </a:endParaRPr>
            </a:p>
          </p:txBody>
        </p:sp>
        <p:sp>
          <p:nvSpPr>
            <p:cNvPr id="35907" name="Oval 111"/>
            <p:cNvSpPr>
              <a:spLocks noChangeArrowheads="1"/>
            </p:cNvSpPr>
            <p:nvPr/>
          </p:nvSpPr>
          <p:spPr bwMode="auto">
            <a:xfrm rot="2875134">
              <a:off x="1720" y="2800"/>
              <a:ext cx="336" cy="384"/>
            </a:xfrm>
            <a:prstGeom prst="ellipse">
              <a:avLst/>
            </a:prstGeom>
            <a:gradFill rotWithShape="0">
              <a:gsLst>
                <a:gs pos="0">
                  <a:srgbClr val="FFFF99"/>
                </a:gs>
                <a:gs pos="100000">
                  <a:srgbClr val="767647"/>
                </a:gs>
              </a:gsLst>
              <a:lin ang="5400000" scaled="1"/>
            </a:gra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anchor="ctr"/>
            <a:lstStyle/>
            <a:p>
              <a:endParaRPr lang="en-US" smtClean="0">
                <a:solidFill>
                  <a:srgbClr val="000000"/>
                </a:solidFill>
                <a:latin typeface="Arial" charset="0"/>
              </a:endParaRPr>
            </a:p>
          </p:txBody>
        </p:sp>
        <p:sp>
          <p:nvSpPr>
            <p:cNvPr id="35908" name="Line 112"/>
            <p:cNvSpPr>
              <a:spLocks noChangeShapeType="1"/>
            </p:cNvSpPr>
            <p:nvPr/>
          </p:nvSpPr>
          <p:spPr bwMode="auto">
            <a:xfrm flipH="1">
              <a:off x="1756" y="2840"/>
              <a:ext cx="240" cy="240"/>
            </a:xfrm>
            <a:prstGeom prst="line">
              <a:avLst/>
            </a:prstGeom>
            <a:noFill/>
            <a:ln w="28575" cap="sq">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GB" smtClean="0">
                <a:solidFill>
                  <a:srgbClr val="000000"/>
                </a:solidFill>
                <a:latin typeface="Arial" charset="0"/>
              </a:endParaRPr>
            </a:p>
          </p:txBody>
        </p:sp>
        <p:sp>
          <p:nvSpPr>
            <p:cNvPr id="35909" name="Line 113"/>
            <p:cNvSpPr>
              <a:spLocks noChangeShapeType="1"/>
            </p:cNvSpPr>
            <p:nvPr/>
          </p:nvSpPr>
          <p:spPr bwMode="auto">
            <a:xfrm flipV="1">
              <a:off x="1868" y="2916"/>
              <a:ext cx="192" cy="192"/>
            </a:xfrm>
            <a:prstGeom prst="line">
              <a:avLst/>
            </a:prstGeom>
            <a:noFill/>
            <a:ln w="28575" cap="sq">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GB" smtClean="0">
                <a:solidFill>
                  <a:srgbClr val="000000"/>
                </a:solidFill>
                <a:latin typeface="Arial" charset="0"/>
              </a:endParaRPr>
            </a:p>
          </p:txBody>
        </p:sp>
        <p:sp>
          <p:nvSpPr>
            <p:cNvPr id="35910" name="Freeform 114"/>
            <p:cNvSpPr>
              <a:spLocks/>
            </p:cNvSpPr>
            <p:nvPr/>
          </p:nvSpPr>
          <p:spPr bwMode="auto">
            <a:xfrm rot="124725">
              <a:off x="1680" y="2956"/>
              <a:ext cx="192" cy="160"/>
            </a:xfrm>
            <a:custGeom>
              <a:avLst/>
              <a:gdLst>
                <a:gd name="T0" fmla="*/ 0 w 192"/>
                <a:gd name="T1" fmla="*/ 96 h 160"/>
                <a:gd name="T2" fmla="*/ 48 w 192"/>
                <a:gd name="T3" fmla="*/ 144 h 160"/>
                <a:gd name="T4" fmla="*/ 192 w 192"/>
                <a:gd name="T5" fmla="*/ 0 h 160"/>
                <a:gd name="T6" fmla="*/ 0 60000 65536"/>
                <a:gd name="T7" fmla="*/ 0 60000 65536"/>
                <a:gd name="T8" fmla="*/ 0 60000 65536"/>
                <a:gd name="T9" fmla="*/ 0 w 192"/>
                <a:gd name="T10" fmla="*/ 0 h 160"/>
                <a:gd name="T11" fmla="*/ 192 w 192"/>
                <a:gd name="T12" fmla="*/ 160 h 160"/>
              </a:gdLst>
              <a:ahLst/>
              <a:cxnLst>
                <a:cxn ang="T6">
                  <a:pos x="T0" y="T1"/>
                </a:cxn>
                <a:cxn ang="T7">
                  <a:pos x="T2" y="T3"/>
                </a:cxn>
                <a:cxn ang="T8">
                  <a:pos x="T4" y="T5"/>
                </a:cxn>
              </a:cxnLst>
              <a:rect l="T9" t="T10" r="T11" b="T12"/>
              <a:pathLst>
                <a:path w="192" h="160">
                  <a:moveTo>
                    <a:pt x="0" y="96"/>
                  </a:moveTo>
                  <a:cubicBezTo>
                    <a:pt x="8" y="128"/>
                    <a:pt x="16" y="160"/>
                    <a:pt x="48" y="144"/>
                  </a:cubicBezTo>
                  <a:cubicBezTo>
                    <a:pt x="80" y="128"/>
                    <a:pt x="136" y="64"/>
                    <a:pt x="192" y="0"/>
                  </a:cubicBezTo>
                </a:path>
              </a:pathLst>
            </a:custGeom>
            <a:noFill/>
            <a:ln w="19050" cap="sq" cmpd="sng">
              <a:solidFill>
                <a:schemeClr val="bg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GB" smtClean="0">
                <a:solidFill>
                  <a:srgbClr val="000000"/>
                </a:solidFill>
                <a:latin typeface="Arial" charset="0"/>
              </a:endParaRPr>
            </a:p>
          </p:txBody>
        </p:sp>
        <p:sp>
          <p:nvSpPr>
            <p:cNvPr id="35911" name="Oval 115"/>
            <p:cNvSpPr>
              <a:spLocks noChangeArrowheads="1"/>
            </p:cNvSpPr>
            <p:nvPr/>
          </p:nvSpPr>
          <p:spPr bwMode="auto">
            <a:xfrm>
              <a:off x="1820" y="2964"/>
              <a:ext cx="48" cy="48"/>
            </a:xfrm>
            <a:prstGeom prst="ellipse">
              <a:avLst/>
            </a:prstGeom>
            <a:solidFill>
              <a:schemeClr val="tx1"/>
            </a:solidFill>
            <a:ln w="38100" cap="sq">
              <a:solidFill>
                <a:schemeClr val="tx1"/>
              </a:solidFill>
              <a:round/>
              <a:headEnd type="none" w="sm" len="sm"/>
              <a:tailEnd type="none" w="sm" len="sm"/>
            </a:ln>
          </p:spPr>
          <p:txBody>
            <a:bodyPr wrap="none" anchor="ctr"/>
            <a:lstStyle/>
            <a:p>
              <a:endParaRPr lang="en-US" smtClean="0">
                <a:solidFill>
                  <a:srgbClr val="000000"/>
                </a:solidFill>
                <a:latin typeface="Arial" charset="0"/>
              </a:endParaRPr>
            </a:p>
          </p:txBody>
        </p:sp>
        <p:sp>
          <p:nvSpPr>
            <p:cNvPr id="35912" name="Line 116"/>
            <p:cNvSpPr>
              <a:spLocks noChangeShapeType="1"/>
            </p:cNvSpPr>
            <p:nvPr/>
          </p:nvSpPr>
          <p:spPr bwMode="auto">
            <a:xfrm flipV="1">
              <a:off x="1816" y="2968"/>
              <a:ext cx="192" cy="192"/>
            </a:xfrm>
            <a:prstGeom prst="line">
              <a:avLst/>
            </a:prstGeom>
            <a:noFill/>
            <a:ln w="28575" cap="sq">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GB" smtClean="0">
                <a:solidFill>
                  <a:srgbClr val="000000"/>
                </a:solidFill>
                <a:latin typeface="Arial" charset="0"/>
              </a:endParaRPr>
            </a:p>
          </p:txBody>
        </p:sp>
        <p:sp>
          <p:nvSpPr>
            <p:cNvPr id="35913" name="Freeform 117"/>
            <p:cNvSpPr>
              <a:spLocks/>
            </p:cNvSpPr>
            <p:nvPr/>
          </p:nvSpPr>
          <p:spPr bwMode="auto">
            <a:xfrm>
              <a:off x="3484" y="3072"/>
              <a:ext cx="96" cy="48"/>
            </a:xfrm>
            <a:custGeom>
              <a:avLst/>
              <a:gdLst>
                <a:gd name="T0" fmla="*/ 0 w 96"/>
                <a:gd name="T1" fmla="*/ 0 h 48"/>
                <a:gd name="T2" fmla="*/ 48 w 96"/>
                <a:gd name="T3" fmla="*/ 48 h 48"/>
                <a:gd name="T4" fmla="*/ 96 w 96"/>
                <a:gd name="T5" fmla="*/ 0 h 48"/>
                <a:gd name="T6" fmla="*/ 0 60000 65536"/>
                <a:gd name="T7" fmla="*/ 0 60000 65536"/>
                <a:gd name="T8" fmla="*/ 0 60000 65536"/>
                <a:gd name="T9" fmla="*/ 0 w 96"/>
                <a:gd name="T10" fmla="*/ 0 h 48"/>
                <a:gd name="T11" fmla="*/ 96 w 96"/>
                <a:gd name="T12" fmla="*/ 48 h 48"/>
              </a:gdLst>
              <a:ahLst/>
              <a:cxnLst>
                <a:cxn ang="T6">
                  <a:pos x="T0" y="T1"/>
                </a:cxn>
                <a:cxn ang="T7">
                  <a:pos x="T2" y="T3"/>
                </a:cxn>
                <a:cxn ang="T8">
                  <a:pos x="T4" y="T5"/>
                </a:cxn>
              </a:cxnLst>
              <a:rect l="T9" t="T10" r="T11" b="T12"/>
              <a:pathLst>
                <a:path w="96" h="48">
                  <a:moveTo>
                    <a:pt x="0" y="0"/>
                  </a:moveTo>
                  <a:cubicBezTo>
                    <a:pt x="16" y="24"/>
                    <a:pt x="32" y="48"/>
                    <a:pt x="48" y="48"/>
                  </a:cubicBezTo>
                  <a:cubicBezTo>
                    <a:pt x="64" y="48"/>
                    <a:pt x="88" y="8"/>
                    <a:pt x="96" y="0"/>
                  </a:cubicBezTo>
                </a:path>
              </a:pathLst>
            </a:custGeom>
            <a:noFill/>
            <a:ln w="28575" cap="sq" cmpd="sng">
              <a:solidFill>
                <a:schemeClr val="bg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GB" smtClean="0">
                <a:solidFill>
                  <a:srgbClr val="000000"/>
                </a:solidFill>
                <a:latin typeface="Arial" charset="0"/>
              </a:endParaRPr>
            </a:p>
          </p:txBody>
        </p:sp>
        <p:sp>
          <p:nvSpPr>
            <p:cNvPr id="35914" name="Line 118"/>
            <p:cNvSpPr>
              <a:spLocks noChangeShapeType="1"/>
            </p:cNvSpPr>
            <p:nvPr/>
          </p:nvSpPr>
          <p:spPr bwMode="auto">
            <a:xfrm>
              <a:off x="3592" y="3068"/>
              <a:ext cx="192" cy="0"/>
            </a:xfrm>
            <a:prstGeom prst="line">
              <a:avLst/>
            </a:prstGeom>
            <a:noFill/>
            <a:ln w="28575" cap="sq">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GB" smtClean="0">
                <a:solidFill>
                  <a:srgbClr val="000000"/>
                </a:solidFill>
                <a:latin typeface="Arial" charset="0"/>
              </a:endParaRPr>
            </a:p>
          </p:txBody>
        </p:sp>
        <p:sp>
          <p:nvSpPr>
            <p:cNvPr id="35915" name="Line 119"/>
            <p:cNvSpPr>
              <a:spLocks noChangeShapeType="1"/>
            </p:cNvSpPr>
            <p:nvPr/>
          </p:nvSpPr>
          <p:spPr bwMode="auto">
            <a:xfrm flipV="1">
              <a:off x="3684" y="2908"/>
              <a:ext cx="0" cy="144"/>
            </a:xfrm>
            <a:prstGeom prst="line">
              <a:avLst/>
            </a:prstGeom>
            <a:noFill/>
            <a:ln w="76200" cap="sq">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GB" smtClean="0">
                <a:solidFill>
                  <a:srgbClr val="000000"/>
                </a:solidFill>
                <a:latin typeface="Arial" charset="0"/>
              </a:endParaRPr>
            </a:p>
          </p:txBody>
        </p:sp>
        <p:sp>
          <p:nvSpPr>
            <p:cNvPr id="35916" name="Line 120"/>
            <p:cNvSpPr>
              <a:spLocks noChangeShapeType="1"/>
            </p:cNvSpPr>
            <p:nvPr/>
          </p:nvSpPr>
          <p:spPr bwMode="auto">
            <a:xfrm>
              <a:off x="3684" y="2899"/>
              <a:ext cx="192" cy="0"/>
            </a:xfrm>
            <a:prstGeom prst="line">
              <a:avLst/>
            </a:prstGeom>
            <a:noFill/>
            <a:ln w="76200" cap="sq">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GB" smtClean="0">
                <a:solidFill>
                  <a:srgbClr val="000000"/>
                </a:solidFill>
                <a:latin typeface="Arial" charset="0"/>
              </a:endParaRPr>
            </a:p>
          </p:txBody>
        </p:sp>
        <p:grpSp>
          <p:nvGrpSpPr>
            <p:cNvPr id="35917" name="Group 121"/>
            <p:cNvGrpSpPr>
              <a:grpSpLocks/>
            </p:cNvGrpSpPr>
            <p:nvPr/>
          </p:nvGrpSpPr>
          <p:grpSpPr bwMode="auto">
            <a:xfrm>
              <a:off x="3838" y="2782"/>
              <a:ext cx="178" cy="226"/>
              <a:chOff x="3640" y="1200"/>
              <a:chExt cx="104" cy="96"/>
            </a:xfrm>
          </p:grpSpPr>
          <p:sp>
            <p:nvSpPr>
              <p:cNvPr id="35923" name="Line 122"/>
              <p:cNvSpPr>
                <a:spLocks noChangeShapeType="1"/>
              </p:cNvSpPr>
              <p:nvPr/>
            </p:nvSpPr>
            <p:spPr bwMode="auto">
              <a:xfrm flipV="1">
                <a:off x="3640" y="1200"/>
                <a:ext cx="96" cy="96"/>
              </a:xfrm>
              <a:prstGeom prst="line">
                <a:avLst/>
              </a:prstGeom>
              <a:noFill/>
              <a:ln w="76200" cap="sq">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GB" smtClean="0">
                  <a:solidFill>
                    <a:srgbClr val="000000"/>
                  </a:solidFill>
                  <a:latin typeface="Arial" charset="0"/>
                </a:endParaRPr>
              </a:p>
            </p:txBody>
          </p:sp>
          <p:sp>
            <p:nvSpPr>
              <p:cNvPr id="35924" name="Line 123"/>
              <p:cNvSpPr>
                <a:spLocks noChangeShapeType="1"/>
              </p:cNvSpPr>
              <p:nvPr/>
            </p:nvSpPr>
            <p:spPr bwMode="auto">
              <a:xfrm>
                <a:off x="3648" y="1200"/>
                <a:ext cx="96" cy="96"/>
              </a:xfrm>
              <a:prstGeom prst="line">
                <a:avLst/>
              </a:prstGeom>
              <a:noFill/>
              <a:ln w="76200" cap="sq">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GB" smtClean="0">
                  <a:solidFill>
                    <a:srgbClr val="000000"/>
                  </a:solidFill>
                  <a:latin typeface="Arial" charset="0"/>
                </a:endParaRPr>
              </a:p>
            </p:txBody>
          </p:sp>
        </p:grpSp>
        <p:sp>
          <p:nvSpPr>
            <p:cNvPr id="35918" name="Oval 124"/>
            <p:cNvSpPr>
              <a:spLocks noChangeArrowheads="1"/>
            </p:cNvSpPr>
            <p:nvPr/>
          </p:nvSpPr>
          <p:spPr bwMode="auto">
            <a:xfrm>
              <a:off x="2288" y="3004"/>
              <a:ext cx="48" cy="48"/>
            </a:xfrm>
            <a:prstGeom prst="ellipse">
              <a:avLst/>
            </a:prstGeom>
            <a:solidFill>
              <a:schemeClr val="tx1"/>
            </a:solidFill>
            <a:ln w="38100" cap="sq">
              <a:solidFill>
                <a:schemeClr val="tx1"/>
              </a:solidFill>
              <a:round/>
              <a:headEnd type="none" w="sm" len="sm"/>
              <a:tailEnd type="none" w="sm" len="sm"/>
            </a:ln>
          </p:spPr>
          <p:txBody>
            <a:bodyPr wrap="none" anchor="ctr"/>
            <a:lstStyle/>
            <a:p>
              <a:endParaRPr lang="en-US" smtClean="0">
                <a:solidFill>
                  <a:srgbClr val="000000"/>
                </a:solidFill>
                <a:latin typeface="Arial" charset="0"/>
              </a:endParaRPr>
            </a:p>
          </p:txBody>
        </p:sp>
        <p:sp>
          <p:nvSpPr>
            <p:cNvPr id="35919" name="Oval 125"/>
            <p:cNvSpPr>
              <a:spLocks noChangeArrowheads="1"/>
            </p:cNvSpPr>
            <p:nvPr/>
          </p:nvSpPr>
          <p:spPr bwMode="auto">
            <a:xfrm>
              <a:off x="1936" y="3004"/>
              <a:ext cx="48" cy="48"/>
            </a:xfrm>
            <a:prstGeom prst="ellipse">
              <a:avLst/>
            </a:prstGeom>
            <a:solidFill>
              <a:schemeClr val="tx1"/>
            </a:solidFill>
            <a:ln w="38100" cap="sq">
              <a:solidFill>
                <a:schemeClr val="tx1"/>
              </a:solidFill>
              <a:round/>
              <a:headEnd type="none" w="sm" len="sm"/>
              <a:tailEnd type="none" w="sm" len="sm"/>
            </a:ln>
          </p:spPr>
          <p:txBody>
            <a:bodyPr wrap="none" anchor="ctr"/>
            <a:lstStyle/>
            <a:p>
              <a:endParaRPr lang="en-US" smtClean="0">
                <a:solidFill>
                  <a:srgbClr val="000000"/>
                </a:solidFill>
                <a:latin typeface="Arial" charset="0"/>
              </a:endParaRPr>
            </a:p>
          </p:txBody>
        </p:sp>
        <p:sp>
          <p:nvSpPr>
            <p:cNvPr id="35920" name="Oval 126"/>
            <p:cNvSpPr>
              <a:spLocks noChangeArrowheads="1"/>
            </p:cNvSpPr>
            <p:nvPr/>
          </p:nvSpPr>
          <p:spPr bwMode="auto">
            <a:xfrm>
              <a:off x="2652" y="3004"/>
              <a:ext cx="48" cy="48"/>
            </a:xfrm>
            <a:prstGeom prst="ellipse">
              <a:avLst/>
            </a:prstGeom>
            <a:solidFill>
              <a:schemeClr val="tx1"/>
            </a:solidFill>
            <a:ln w="38100" cap="sq">
              <a:solidFill>
                <a:schemeClr val="tx1"/>
              </a:solidFill>
              <a:round/>
              <a:headEnd type="none" w="sm" len="sm"/>
              <a:tailEnd type="none" w="sm" len="sm"/>
            </a:ln>
          </p:spPr>
          <p:txBody>
            <a:bodyPr wrap="none" anchor="ctr"/>
            <a:lstStyle/>
            <a:p>
              <a:endParaRPr lang="en-US" smtClean="0">
                <a:solidFill>
                  <a:srgbClr val="000000"/>
                </a:solidFill>
                <a:latin typeface="Arial" charset="0"/>
              </a:endParaRPr>
            </a:p>
          </p:txBody>
        </p:sp>
        <p:sp>
          <p:nvSpPr>
            <p:cNvPr id="35921" name="Oval 127"/>
            <p:cNvSpPr>
              <a:spLocks noChangeArrowheads="1"/>
            </p:cNvSpPr>
            <p:nvPr/>
          </p:nvSpPr>
          <p:spPr bwMode="auto">
            <a:xfrm>
              <a:off x="3016" y="3004"/>
              <a:ext cx="48" cy="48"/>
            </a:xfrm>
            <a:prstGeom prst="ellipse">
              <a:avLst/>
            </a:prstGeom>
            <a:solidFill>
              <a:schemeClr val="tx1"/>
            </a:solidFill>
            <a:ln w="38100" cap="sq">
              <a:solidFill>
                <a:schemeClr val="tx1"/>
              </a:solidFill>
              <a:round/>
              <a:headEnd type="none" w="sm" len="sm"/>
              <a:tailEnd type="none" w="sm" len="sm"/>
            </a:ln>
          </p:spPr>
          <p:txBody>
            <a:bodyPr wrap="none" anchor="ctr"/>
            <a:lstStyle/>
            <a:p>
              <a:endParaRPr lang="en-US" smtClean="0">
                <a:solidFill>
                  <a:srgbClr val="000000"/>
                </a:solidFill>
                <a:latin typeface="Arial" charset="0"/>
              </a:endParaRPr>
            </a:p>
          </p:txBody>
        </p:sp>
        <p:sp>
          <p:nvSpPr>
            <p:cNvPr id="35922" name="Oval 128"/>
            <p:cNvSpPr>
              <a:spLocks noChangeArrowheads="1"/>
            </p:cNvSpPr>
            <p:nvPr/>
          </p:nvSpPr>
          <p:spPr bwMode="auto">
            <a:xfrm>
              <a:off x="3376" y="3004"/>
              <a:ext cx="48" cy="48"/>
            </a:xfrm>
            <a:prstGeom prst="ellipse">
              <a:avLst/>
            </a:prstGeom>
            <a:solidFill>
              <a:schemeClr val="tx1"/>
            </a:solidFill>
            <a:ln w="38100" cap="sq">
              <a:solidFill>
                <a:schemeClr val="tx1"/>
              </a:solidFill>
              <a:round/>
              <a:headEnd type="none" w="sm" len="sm"/>
              <a:tailEnd type="none" w="sm" len="sm"/>
            </a:ln>
          </p:spPr>
          <p:txBody>
            <a:bodyPr wrap="none" anchor="ctr"/>
            <a:lstStyle/>
            <a:p>
              <a:endParaRPr lang="en-US" smtClean="0">
                <a:solidFill>
                  <a:srgbClr val="000000"/>
                </a:solidFill>
                <a:latin typeface="Arial" charset="0"/>
              </a:endParaRPr>
            </a:p>
          </p:txBody>
        </p:sp>
      </p:grpSp>
      <p:grpSp>
        <p:nvGrpSpPr>
          <p:cNvPr id="35856" name="Group 129"/>
          <p:cNvGrpSpPr>
            <a:grpSpLocks/>
          </p:cNvGrpSpPr>
          <p:nvPr/>
        </p:nvGrpSpPr>
        <p:grpSpPr bwMode="auto">
          <a:xfrm>
            <a:off x="5062538" y="2614613"/>
            <a:ext cx="260350" cy="711200"/>
            <a:chOff x="2880" y="1712"/>
            <a:chExt cx="146" cy="448"/>
          </a:xfrm>
        </p:grpSpPr>
        <p:sp>
          <p:nvSpPr>
            <p:cNvPr id="35881" name="Line 130"/>
            <p:cNvSpPr>
              <a:spLocks noChangeShapeType="1"/>
            </p:cNvSpPr>
            <p:nvPr/>
          </p:nvSpPr>
          <p:spPr bwMode="auto">
            <a:xfrm>
              <a:off x="3026" y="1712"/>
              <a:ext cx="0" cy="432"/>
            </a:xfrm>
            <a:prstGeom prst="line">
              <a:avLst/>
            </a:prstGeom>
            <a:noFill/>
            <a:ln w="3810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GB" smtClean="0">
                <a:solidFill>
                  <a:srgbClr val="000000"/>
                </a:solidFill>
                <a:latin typeface="Arial" charset="0"/>
              </a:endParaRPr>
            </a:p>
          </p:txBody>
        </p:sp>
        <p:sp>
          <p:nvSpPr>
            <p:cNvPr id="35882" name="Line 131"/>
            <p:cNvSpPr>
              <a:spLocks noChangeShapeType="1"/>
            </p:cNvSpPr>
            <p:nvPr/>
          </p:nvSpPr>
          <p:spPr bwMode="auto">
            <a:xfrm>
              <a:off x="2880" y="1728"/>
              <a:ext cx="0" cy="43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smtClean="0">
                <a:solidFill>
                  <a:srgbClr val="000000"/>
                </a:solidFill>
                <a:latin typeface="Arial" charset="0"/>
              </a:endParaRPr>
            </a:p>
          </p:txBody>
        </p:sp>
      </p:grpSp>
      <p:grpSp>
        <p:nvGrpSpPr>
          <p:cNvPr id="35857" name="Group 132"/>
          <p:cNvGrpSpPr>
            <a:grpSpLocks/>
          </p:cNvGrpSpPr>
          <p:nvPr/>
        </p:nvGrpSpPr>
        <p:grpSpPr bwMode="auto">
          <a:xfrm>
            <a:off x="5434016" y="5843600"/>
            <a:ext cx="1628432" cy="649287"/>
            <a:chOff x="535" y="3203"/>
            <a:chExt cx="1498" cy="726"/>
          </a:xfrm>
        </p:grpSpPr>
        <p:sp>
          <p:nvSpPr>
            <p:cNvPr id="35874" name="Oval 133"/>
            <p:cNvSpPr>
              <a:spLocks noChangeArrowheads="1"/>
            </p:cNvSpPr>
            <p:nvPr/>
          </p:nvSpPr>
          <p:spPr bwMode="auto">
            <a:xfrm rot="2875134">
              <a:off x="671" y="3350"/>
              <a:ext cx="336" cy="384"/>
            </a:xfrm>
            <a:prstGeom prst="ellipse">
              <a:avLst/>
            </a:prstGeom>
            <a:gradFill rotWithShape="0">
              <a:gsLst>
                <a:gs pos="0">
                  <a:srgbClr val="FFFF99"/>
                </a:gs>
                <a:gs pos="100000">
                  <a:srgbClr val="767647"/>
                </a:gs>
              </a:gsLst>
              <a:lin ang="5400000" scaled="1"/>
            </a:gra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anchor="ctr"/>
            <a:lstStyle/>
            <a:p>
              <a:endParaRPr lang="en-US" smtClean="0">
                <a:solidFill>
                  <a:srgbClr val="000000"/>
                </a:solidFill>
                <a:latin typeface="Arial" charset="0"/>
              </a:endParaRPr>
            </a:p>
          </p:txBody>
        </p:sp>
        <p:sp>
          <p:nvSpPr>
            <p:cNvPr id="35875" name="Oval 134"/>
            <p:cNvSpPr>
              <a:spLocks noChangeArrowheads="1"/>
            </p:cNvSpPr>
            <p:nvPr/>
          </p:nvSpPr>
          <p:spPr bwMode="auto">
            <a:xfrm>
              <a:off x="1318" y="3498"/>
              <a:ext cx="60" cy="52"/>
            </a:xfrm>
            <a:prstGeom prst="ellipse">
              <a:avLst/>
            </a:prstGeom>
            <a:solidFill>
              <a:schemeClr val="bg1"/>
            </a:solidFill>
            <a:ln w="38100" cap="sq">
              <a:solidFill>
                <a:schemeClr val="bg1"/>
              </a:solidFill>
              <a:round/>
              <a:headEnd type="none" w="sm" len="sm"/>
              <a:tailEnd type="none" w="sm" len="sm"/>
            </a:ln>
          </p:spPr>
          <p:txBody>
            <a:bodyPr wrap="none" anchor="ctr"/>
            <a:lstStyle/>
            <a:p>
              <a:endParaRPr lang="en-US" smtClean="0">
                <a:solidFill>
                  <a:srgbClr val="000000"/>
                </a:solidFill>
                <a:latin typeface="Arial" charset="0"/>
              </a:endParaRPr>
            </a:p>
          </p:txBody>
        </p:sp>
        <p:sp>
          <p:nvSpPr>
            <p:cNvPr id="35876" name="Freeform 135"/>
            <p:cNvSpPr>
              <a:spLocks/>
            </p:cNvSpPr>
            <p:nvPr/>
          </p:nvSpPr>
          <p:spPr bwMode="auto">
            <a:xfrm rot="-601815">
              <a:off x="940" y="3309"/>
              <a:ext cx="240" cy="48"/>
            </a:xfrm>
            <a:custGeom>
              <a:avLst/>
              <a:gdLst>
                <a:gd name="T0" fmla="*/ 0 w 240"/>
                <a:gd name="T1" fmla="*/ 48 h 48"/>
                <a:gd name="T2" fmla="*/ 96 w 240"/>
                <a:gd name="T3" fmla="*/ 0 h 48"/>
                <a:gd name="T4" fmla="*/ 144 w 240"/>
                <a:gd name="T5" fmla="*/ 48 h 48"/>
                <a:gd name="T6" fmla="*/ 240 w 240"/>
                <a:gd name="T7" fmla="*/ 0 h 48"/>
                <a:gd name="T8" fmla="*/ 0 60000 65536"/>
                <a:gd name="T9" fmla="*/ 0 60000 65536"/>
                <a:gd name="T10" fmla="*/ 0 60000 65536"/>
                <a:gd name="T11" fmla="*/ 0 60000 65536"/>
                <a:gd name="T12" fmla="*/ 0 w 240"/>
                <a:gd name="T13" fmla="*/ 0 h 48"/>
                <a:gd name="T14" fmla="*/ 240 w 240"/>
                <a:gd name="T15" fmla="*/ 48 h 48"/>
              </a:gdLst>
              <a:ahLst/>
              <a:cxnLst>
                <a:cxn ang="T8">
                  <a:pos x="T0" y="T1"/>
                </a:cxn>
                <a:cxn ang="T9">
                  <a:pos x="T2" y="T3"/>
                </a:cxn>
                <a:cxn ang="T10">
                  <a:pos x="T4" y="T5"/>
                </a:cxn>
                <a:cxn ang="T11">
                  <a:pos x="T6" y="T7"/>
                </a:cxn>
              </a:cxnLst>
              <a:rect l="T12" t="T13" r="T14" b="T15"/>
              <a:pathLst>
                <a:path w="240" h="48">
                  <a:moveTo>
                    <a:pt x="0" y="48"/>
                  </a:moveTo>
                  <a:cubicBezTo>
                    <a:pt x="36" y="24"/>
                    <a:pt x="72" y="0"/>
                    <a:pt x="96" y="0"/>
                  </a:cubicBezTo>
                  <a:cubicBezTo>
                    <a:pt x="120" y="0"/>
                    <a:pt x="120" y="48"/>
                    <a:pt x="144" y="48"/>
                  </a:cubicBezTo>
                  <a:cubicBezTo>
                    <a:pt x="168" y="48"/>
                    <a:pt x="224" y="8"/>
                    <a:pt x="240" y="0"/>
                  </a:cubicBezTo>
                </a:path>
              </a:pathLst>
            </a:custGeom>
            <a:noFill/>
            <a:ln w="28575" cap="sq" cmpd="sng">
              <a:solidFill>
                <a:srgbClr val="FF33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GB" smtClean="0">
                <a:solidFill>
                  <a:srgbClr val="000000"/>
                </a:solidFill>
                <a:latin typeface="Arial" charset="0"/>
              </a:endParaRPr>
            </a:p>
          </p:txBody>
        </p:sp>
        <p:sp>
          <p:nvSpPr>
            <p:cNvPr id="35877" name="Freeform 136"/>
            <p:cNvSpPr>
              <a:spLocks/>
            </p:cNvSpPr>
            <p:nvPr/>
          </p:nvSpPr>
          <p:spPr bwMode="auto">
            <a:xfrm rot="-6852724">
              <a:off x="522" y="3299"/>
              <a:ext cx="240" cy="48"/>
            </a:xfrm>
            <a:custGeom>
              <a:avLst/>
              <a:gdLst>
                <a:gd name="T0" fmla="*/ 0 w 240"/>
                <a:gd name="T1" fmla="*/ 48 h 48"/>
                <a:gd name="T2" fmla="*/ 96 w 240"/>
                <a:gd name="T3" fmla="*/ 0 h 48"/>
                <a:gd name="T4" fmla="*/ 144 w 240"/>
                <a:gd name="T5" fmla="*/ 48 h 48"/>
                <a:gd name="T6" fmla="*/ 240 w 240"/>
                <a:gd name="T7" fmla="*/ 0 h 48"/>
                <a:gd name="T8" fmla="*/ 0 60000 65536"/>
                <a:gd name="T9" fmla="*/ 0 60000 65536"/>
                <a:gd name="T10" fmla="*/ 0 60000 65536"/>
                <a:gd name="T11" fmla="*/ 0 60000 65536"/>
                <a:gd name="T12" fmla="*/ 0 w 240"/>
                <a:gd name="T13" fmla="*/ 0 h 48"/>
                <a:gd name="T14" fmla="*/ 240 w 240"/>
                <a:gd name="T15" fmla="*/ 48 h 48"/>
              </a:gdLst>
              <a:ahLst/>
              <a:cxnLst>
                <a:cxn ang="T8">
                  <a:pos x="T0" y="T1"/>
                </a:cxn>
                <a:cxn ang="T9">
                  <a:pos x="T2" y="T3"/>
                </a:cxn>
                <a:cxn ang="T10">
                  <a:pos x="T4" y="T5"/>
                </a:cxn>
                <a:cxn ang="T11">
                  <a:pos x="T6" y="T7"/>
                </a:cxn>
              </a:cxnLst>
              <a:rect l="T12" t="T13" r="T14" b="T15"/>
              <a:pathLst>
                <a:path w="240" h="48">
                  <a:moveTo>
                    <a:pt x="0" y="48"/>
                  </a:moveTo>
                  <a:cubicBezTo>
                    <a:pt x="36" y="24"/>
                    <a:pt x="72" y="0"/>
                    <a:pt x="96" y="0"/>
                  </a:cubicBezTo>
                  <a:cubicBezTo>
                    <a:pt x="120" y="0"/>
                    <a:pt x="120" y="48"/>
                    <a:pt x="144" y="48"/>
                  </a:cubicBezTo>
                  <a:cubicBezTo>
                    <a:pt x="168" y="48"/>
                    <a:pt x="224" y="8"/>
                    <a:pt x="240" y="0"/>
                  </a:cubicBezTo>
                </a:path>
              </a:pathLst>
            </a:custGeom>
            <a:noFill/>
            <a:ln w="28575" cap="sq" cmpd="sng">
              <a:solidFill>
                <a:srgbClr val="FF33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GB" smtClean="0">
                <a:solidFill>
                  <a:srgbClr val="000000"/>
                </a:solidFill>
                <a:latin typeface="Arial" charset="0"/>
              </a:endParaRPr>
            </a:p>
          </p:txBody>
        </p:sp>
        <p:sp>
          <p:nvSpPr>
            <p:cNvPr id="35878" name="Freeform 137"/>
            <p:cNvSpPr>
              <a:spLocks/>
            </p:cNvSpPr>
            <p:nvPr/>
          </p:nvSpPr>
          <p:spPr bwMode="auto">
            <a:xfrm rot="4599437">
              <a:off x="842" y="3785"/>
              <a:ext cx="240" cy="48"/>
            </a:xfrm>
            <a:custGeom>
              <a:avLst/>
              <a:gdLst>
                <a:gd name="T0" fmla="*/ 0 w 240"/>
                <a:gd name="T1" fmla="*/ 48 h 48"/>
                <a:gd name="T2" fmla="*/ 96 w 240"/>
                <a:gd name="T3" fmla="*/ 0 h 48"/>
                <a:gd name="T4" fmla="*/ 144 w 240"/>
                <a:gd name="T5" fmla="*/ 48 h 48"/>
                <a:gd name="T6" fmla="*/ 240 w 240"/>
                <a:gd name="T7" fmla="*/ 0 h 48"/>
                <a:gd name="T8" fmla="*/ 0 60000 65536"/>
                <a:gd name="T9" fmla="*/ 0 60000 65536"/>
                <a:gd name="T10" fmla="*/ 0 60000 65536"/>
                <a:gd name="T11" fmla="*/ 0 60000 65536"/>
                <a:gd name="T12" fmla="*/ 0 w 240"/>
                <a:gd name="T13" fmla="*/ 0 h 48"/>
                <a:gd name="T14" fmla="*/ 240 w 240"/>
                <a:gd name="T15" fmla="*/ 48 h 48"/>
              </a:gdLst>
              <a:ahLst/>
              <a:cxnLst>
                <a:cxn ang="T8">
                  <a:pos x="T0" y="T1"/>
                </a:cxn>
                <a:cxn ang="T9">
                  <a:pos x="T2" y="T3"/>
                </a:cxn>
                <a:cxn ang="T10">
                  <a:pos x="T4" y="T5"/>
                </a:cxn>
                <a:cxn ang="T11">
                  <a:pos x="T6" y="T7"/>
                </a:cxn>
              </a:cxnLst>
              <a:rect l="T12" t="T13" r="T14" b="T15"/>
              <a:pathLst>
                <a:path w="240" h="48">
                  <a:moveTo>
                    <a:pt x="0" y="48"/>
                  </a:moveTo>
                  <a:cubicBezTo>
                    <a:pt x="36" y="24"/>
                    <a:pt x="72" y="0"/>
                    <a:pt x="96" y="0"/>
                  </a:cubicBezTo>
                  <a:cubicBezTo>
                    <a:pt x="120" y="0"/>
                    <a:pt x="120" y="48"/>
                    <a:pt x="144" y="48"/>
                  </a:cubicBezTo>
                  <a:cubicBezTo>
                    <a:pt x="168" y="48"/>
                    <a:pt x="224" y="8"/>
                    <a:pt x="240" y="0"/>
                  </a:cubicBezTo>
                </a:path>
              </a:pathLst>
            </a:custGeom>
            <a:noFill/>
            <a:ln w="28575" cap="sq" cmpd="sng">
              <a:solidFill>
                <a:srgbClr val="FF33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GB" smtClean="0">
                <a:solidFill>
                  <a:srgbClr val="000000"/>
                </a:solidFill>
                <a:latin typeface="Arial" charset="0"/>
              </a:endParaRPr>
            </a:p>
          </p:txBody>
        </p:sp>
        <p:sp>
          <p:nvSpPr>
            <p:cNvPr id="35879" name="Freeform 138"/>
            <p:cNvSpPr>
              <a:spLocks/>
            </p:cNvSpPr>
            <p:nvPr/>
          </p:nvSpPr>
          <p:spPr bwMode="auto">
            <a:xfrm rot="-1091682">
              <a:off x="535" y="3751"/>
              <a:ext cx="240" cy="48"/>
            </a:xfrm>
            <a:custGeom>
              <a:avLst/>
              <a:gdLst>
                <a:gd name="T0" fmla="*/ 0 w 240"/>
                <a:gd name="T1" fmla="*/ 48 h 48"/>
                <a:gd name="T2" fmla="*/ 96 w 240"/>
                <a:gd name="T3" fmla="*/ 0 h 48"/>
                <a:gd name="T4" fmla="*/ 144 w 240"/>
                <a:gd name="T5" fmla="*/ 48 h 48"/>
                <a:gd name="T6" fmla="*/ 240 w 240"/>
                <a:gd name="T7" fmla="*/ 0 h 48"/>
                <a:gd name="T8" fmla="*/ 0 60000 65536"/>
                <a:gd name="T9" fmla="*/ 0 60000 65536"/>
                <a:gd name="T10" fmla="*/ 0 60000 65536"/>
                <a:gd name="T11" fmla="*/ 0 60000 65536"/>
                <a:gd name="T12" fmla="*/ 0 w 240"/>
                <a:gd name="T13" fmla="*/ 0 h 48"/>
                <a:gd name="T14" fmla="*/ 240 w 240"/>
                <a:gd name="T15" fmla="*/ 48 h 48"/>
              </a:gdLst>
              <a:ahLst/>
              <a:cxnLst>
                <a:cxn ang="T8">
                  <a:pos x="T0" y="T1"/>
                </a:cxn>
                <a:cxn ang="T9">
                  <a:pos x="T2" y="T3"/>
                </a:cxn>
                <a:cxn ang="T10">
                  <a:pos x="T4" y="T5"/>
                </a:cxn>
                <a:cxn ang="T11">
                  <a:pos x="T6" y="T7"/>
                </a:cxn>
              </a:cxnLst>
              <a:rect l="T12" t="T13" r="T14" b="T15"/>
              <a:pathLst>
                <a:path w="240" h="48">
                  <a:moveTo>
                    <a:pt x="0" y="48"/>
                  </a:moveTo>
                  <a:cubicBezTo>
                    <a:pt x="36" y="24"/>
                    <a:pt x="72" y="0"/>
                    <a:pt x="96" y="0"/>
                  </a:cubicBezTo>
                  <a:cubicBezTo>
                    <a:pt x="120" y="0"/>
                    <a:pt x="120" y="48"/>
                    <a:pt x="144" y="48"/>
                  </a:cubicBezTo>
                  <a:cubicBezTo>
                    <a:pt x="168" y="48"/>
                    <a:pt x="224" y="8"/>
                    <a:pt x="240" y="0"/>
                  </a:cubicBezTo>
                </a:path>
              </a:pathLst>
            </a:custGeom>
            <a:noFill/>
            <a:ln w="28575" cap="sq" cmpd="sng">
              <a:solidFill>
                <a:srgbClr val="FF33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GB" smtClean="0">
                <a:solidFill>
                  <a:srgbClr val="000000"/>
                </a:solidFill>
                <a:latin typeface="Arial" charset="0"/>
              </a:endParaRPr>
            </a:p>
          </p:txBody>
        </p:sp>
        <p:sp>
          <p:nvSpPr>
            <p:cNvPr id="35880" name="Text Box 139"/>
            <p:cNvSpPr txBox="1">
              <a:spLocks noChangeArrowheads="1"/>
            </p:cNvSpPr>
            <p:nvPr/>
          </p:nvSpPr>
          <p:spPr bwMode="auto">
            <a:xfrm>
              <a:off x="1144" y="3443"/>
              <a:ext cx="889" cy="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kumimoji="1" lang="en-US" altLang="zh-TW" smtClean="0">
                  <a:solidFill>
                    <a:srgbClr val="000000"/>
                  </a:solidFill>
                  <a:ea typeface="PMingLiU" pitchFamily="18" charset="-120"/>
                </a:rPr>
                <a:t>Histone</a:t>
              </a:r>
            </a:p>
          </p:txBody>
        </p:sp>
      </p:grpSp>
      <p:grpSp>
        <p:nvGrpSpPr>
          <p:cNvPr id="35858" name="Group 140"/>
          <p:cNvGrpSpPr>
            <a:grpSpLocks/>
          </p:cNvGrpSpPr>
          <p:nvPr/>
        </p:nvGrpSpPr>
        <p:grpSpPr bwMode="auto">
          <a:xfrm>
            <a:off x="1919298" y="5848385"/>
            <a:ext cx="2116705" cy="652465"/>
            <a:chOff x="204" y="3204"/>
            <a:chExt cx="1185" cy="411"/>
          </a:xfrm>
        </p:grpSpPr>
        <p:grpSp>
          <p:nvGrpSpPr>
            <p:cNvPr id="35862" name="Group 141"/>
            <p:cNvGrpSpPr>
              <a:grpSpLocks/>
            </p:cNvGrpSpPr>
            <p:nvPr/>
          </p:nvGrpSpPr>
          <p:grpSpPr bwMode="auto">
            <a:xfrm>
              <a:off x="204" y="3204"/>
              <a:ext cx="363" cy="408"/>
              <a:chOff x="476" y="3022"/>
              <a:chExt cx="688" cy="590"/>
            </a:xfrm>
          </p:grpSpPr>
          <p:grpSp>
            <p:nvGrpSpPr>
              <p:cNvPr id="35864" name="Group 142"/>
              <p:cNvGrpSpPr>
                <a:grpSpLocks/>
              </p:cNvGrpSpPr>
              <p:nvPr/>
            </p:nvGrpSpPr>
            <p:grpSpPr bwMode="auto">
              <a:xfrm>
                <a:off x="972" y="3022"/>
                <a:ext cx="192" cy="160"/>
                <a:chOff x="972" y="3180"/>
                <a:chExt cx="192" cy="160"/>
              </a:xfrm>
            </p:grpSpPr>
            <p:sp>
              <p:nvSpPr>
                <p:cNvPr id="35872" name="Freeform 143"/>
                <p:cNvSpPr>
                  <a:spLocks/>
                </p:cNvSpPr>
                <p:nvPr/>
              </p:nvSpPr>
              <p:spPr bwMode="auto">
                <a:xfrm rot="-10305795">
                  <a:off x="972" y="3180"/>
                  <a:ext cx="192" cy="160"/>
                </a:xfrm>
                <a:custGeom>
                  <a:avLst/>
                  <a:gdLst>
                    <a:gd name="T0" fmla="*/ 0 w 192"/>
                    <a:gd name="T1" fmla="*/ 96 h 160"/>
                    <a:gd name="T2" fmla="*/ 48 w 192"/>
                    <a:gd name="T3" fmla="*/ 144 h 160"/>
                    <a:gd name="T4" fmla="*/ 192 w 192"/>
                    <a:gd name="T5" fmla="*/ 0 h 160"/>
                    <a:gd name="T6" fmla="*/ 0 60000 65536"/>
                    <a:gd name="T7" fmla="*/ 0 60000 65536"/>
                    <a:gd name="T8" fmla="*/ 0 60000 65536"/>
                    <a:gd name="T9" fmla="*/ 0 w 192"/>
                    <a:gd name="T10" fmla="*/ 0 h 160"/>
                    <a:gd name="T11" fmla="*/ 192 w 192"/>
                    <a:gd name="T12" fmla="*/ 160 h 160"/>
                  </a:gdLst>
                  <a:ahLst/>
                  <a:cxnLst>
                    <a:cxn ang="T6">
                      <a:pos x="T0" y="T1"/>
                    </a:cxn>
                    <a:cxn ang="T7">
                      <a:pos x="T2" y="T3"/>
                    </a:cxn>
                    <a:cxn ang="T8">
                      <a:pos x="T4" y="T5"/>
                    </a:cxn>
                  </a:cxnLst>
                  <a:rect l="T9" t="T10" r="T11" b="T12"/>
                  <a:pathLst>
                    <a:path w="192" h="160">
                      <a:moveTo>
                        <a:pt x="0" y="96"/>
                      </a:moveTo>
                      <a:cubicBezTo>
                        <a:pt x="8" y="128"/>
                        <a:pt x="16" y="160"/>
                        <a:pt x="48" y="144"/>
                      </a:cubicBezTo>
                      <a:cubicBezTo>
                        <a:pt x="80" y="128"/>
                        <a:pt x="136" y="64"/>
                        <a:pt x="192" y="0"/>
                      </a:cubicBezTo>
                    </a:path>
                  </a:pathLst>
                </a:custGeom>
                <a:noFill/>
                <a:ln w="19050" cap="sq" cmpd="sng">
                  <a:solidFill>
                    <a:schemeClr val="bg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GB" smtClean="0">
                    <a:solidFill>
                      <a:srgbClr val="000000"/>
                    </a:solidFill>
                    <a:latin typeface="Arial" charset="0"/>
                  </a:endParaRPr>
                </a:p>
              </p:txBody>
            </p:sp>
            <p:sp>
              <p:nvSpPr>
                <p:cNvPr id="35873" name="Oval 144"/>
                <p:cNvSpPr>
                  <a:spLocks noChangeArrowheads="1"/>
                </p:cNvSpPr>
                <p:nvPr/>
              </p:nvSpPr>
              <p:spPr bwMode="auto">
                <a:xfrm>
                  <a:off x="1066" y="3201"/>
                  <a:ext cx="48" cy="48"/>
                </a:xfrm>
                <a:prstGeom prst="ellipse">
                  <a:avLst/>
                </a:prstGeom>
                <a:solidFill>
                  <a:schemeClr val="tx1"/>
                </a:solidFill>
                <a:ln w="38100" cap="sq">
                  <a:solidFill>
                    <a:schemeClr val="tx1"/>
                  </a:solidFill>
                  <a:round/>
                  <a:headEnd type="none" w="sm" len="sm"/>
                  <a:tailEnd type="none" w="sm" len="sm"/>
                </a:ln>
              </p:spPr>
              <p:txBody>
                <a:bodyPr wrap="none" anchor="ctr"/>
                <a:lstStyle/>
                <a:p>
                  <a:endParaRPr lang="en-US" smtClean="0">
                    <a:solidFill>
                      <a:srgbClr val="000000"/>
                    </a:solidFill>
                    <a:latin typeface="Arial" charset="0"/>
                  </a:endParaRPr>
                </a:p>
              </p:txBody>
            </p:sp>
          </p:grpSp>
          <p:sp>
            <p:nvSpPr>
              <p:cNvPr id="35865" name="Line 145"/>
              <p:cNvSpPr>
                <a:spLocks noChangeShapeType="1"/>
              </p:cNvSpPr>
              <p:nvPr/>
            </p:nvSpPr>
            <p:spPr bwMode="auto">
              <a:xfrm flipV="1">
                <a:off x="800" y="3140"/>
                <a:ext cx="192" cy="192"/>
              </a:xfrm>
              <a:prstGeom prst="line">
                <a:avLst/>
              </a:prstGeom>
              <a:noFill/>
              <a:ln w="28575" cap="sq">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GB" smtClean="0">
                  <a:solidFill>
                    <a:srgbClr val="000000"/>
                  </a:solidFill>
                  <a:latin typeface="Arial" charset="0"/>
                </a:endParaRPr>
              </a:p>
            </p:txBody>
          </p:sp>
          <p:grpSp>
            <p:nvGrpSpPr>
              <p:cNvPr id="35866" name="Group 146"/>
              <p:cNvGrpSpPr>
                <a:grpSpLocks/>
              </p:cNvGrpSpPr>
              <p:nvPr/>
            </p:nvGrpSpPr>
            <p:grpSpPr bwMode="auto">
              <a:xfrm>
                <a:off x="476" y="3336"/>
                <a:ext cx="316" cy="276"/>
                <a:chOff x="612" y="3064"/>
                <a:chExt cx="316" cy="276"/>
              </a:xfrm>
            </p:grpSpPr>
            <p:sp>
              <p:nvSpPr>
                <p:cNvPr id="35869" name="Line 147"/>
                <p:cNvSpPr>
                  <a:spLocks noChangeShapeType="1"/>
                </p:cNvSpPr>
                <p:nvPr/>
              </p:nvSpPr>
              <p:spPr bwMode="auto">
                <a:xfrm flipH="1">
                  <a:off x="688" y="3064"/>
                  <a:ext cx="240" cy="240"/>
                </a:xfrm>
                <a:prstGeom prst="line">
                  <a:avLst/>
                </a:prstGeom>
                <a:noFill/>
                <a:ln w="28575" cap="sq">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GB" smtClean="0">
                    <a:solidFill>
                      <a:srgbClr val="000000"/>
                    </a:solidFill>
                    <a:latin typeface="Arial" charset="0"/>
                  </a:endParaRPr>
                </a:p>
              </p:txBody>
            </p:sp>
            <p:sp>
              <p:nvSpPr>
                <p:cNvPr id="35870" name="Freeform 148"/>
                <p:cNvSpPr>
                  <a:spLocks/>
                </p:cNvSpPr>
                <p:nvPr/>
              </p:nvSpPr>
              <p:spPr bwMode="auto">
                <a:xfrm rot="124725">
                  <a:off x="612" y="3180"/>
                  <a:ext cx="192" cy="160"/>
                </a:xfrm>
                <a:custGeom>
                  <a:avLst/>
                  <a:gdLst>
                    <a:gd name="T0" fmla="*/ 0 w 192"/>
                    <a:gd name="T1" fmla="*/ 96 h 160"/>
                    <a:gd name="T2" fmla="*/ 48 w 192"/>
                    <a:gd name="T3" fmla="*/ 144 h 160"/>
                    <a:gd name="T4" fmla="*/ 192 w 192"/>
                    <a:gd name="T5" fmla="*/ 0 h 160"/>
                    <a:gd name="T6" fmla="*/ 0 60000 65536"/>
                    <a:gd name="T7" fmla="*/ 0 60000 65536"/>
                    <a:gd name="T8" fmla="*/ 0 60000 65536"/>
                    <a:gd name="T9" fmla="*/ 0 w 192"/>
                    <a:gd name="T10" fmla="*/ 0 h 160"/>
                    <a:gd name="T11" fmla="*/ 192 w 192"/>
                    <a:gd name="T12" fmla="*/ 160 h 160"/>
                  </a:gdLst>
                  <a:ahLst/>
                  <a:cxnLst>
                    <a:cxn ang="T6">
                      <a:pos x="T0" y="T1"/>
                    </a:cxn>
                    <a:cxn ang="T7">
                      <a:pos x="T2" y="T3"/>
                    </a:cxn>
                    <a:cxn ang="T8">
                      <a:pos x="T4" y="T5"/>
                    </a:cxn>
                  </a:cxnLst>
                  <a:rect l="T9" t="T10" r="T11" b="T12"/>
                  <a:pathLst>
                    <a:path w="192" h="160">
                      <a:moveTo>
                        <a:pt x="0" y="96"/>
                      </a:moveTo>
                      <a:cubicBezTo>
                        <a:pt x="8" y="128"/>
                        <a:pt x="16" y="160"/>
                        <a:pt x="48" y="144"/>
                      </a:cubicBezTo>
                      <a:cubicBezTo>
                        <a:pt x="80" y="128"/>
                        <a:pt x="136" y="64"/>
                        <a:pt x="192" y="0"/>
                      </a:cubicBezTo>
                    </a:path>
                  </a:pathLst>
                </a:custGeom>
                <a:noFill/>
                <a:ln w="19050" cap="sq" cmpd="sng">
                  <a:solidFill>
                    <a:schemeClr val="bg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GB" smtClean="0">
                    <a:solidFill>
                      <a:srgbClr val="000000"/>
                    </a:solidFill>
                    <a:latin typeface="Arial" charset="0"/>
                  </a:endParaRPr>
                </a:p>
              </p:txBody>
            </p:sp>
            <p:sp>
              <p:nvSpPr>
                <p:cNvPr id="35871" name="Oval 149"/>
                <p:cNvSpPr>
                  <a:spLocks noChangeArrowheads="1"/>
                </p:cNvSpPr>
                <p:nvPr/>
              </p:nvSpPr>
              <p:spPr bwMode="auto">
                <a:xfrm>
                  <a:off x="752" y="3188"/>
                  <a:ext cx="48" cy="48"/>
                </a:xfrm>
                <a:prstGeom prst="ellipse">
                  <a:avLst/>
                </a:prstGeom>
                <a:solidFill>
                  <a:schemeClr val="tx1"/>
                </a:solidFill>
                <a:ln w="38100" cap="sq">
                  <a:solidFill>
                    <a:schemeClr val="tx1"/>
                  </a:solidFill>
                  <a:round/>
                  <a:headEnd type="none" w="sm" len="sm"/>
                  <a:tailEnd type="none" w="sm" len="sm"/>
                </a:ln>
              </p:spPr>
              <p:txBody>
                <a:bodyPr wrap="none" anchor="ctr"/>
                <a:lstStyle/>
                <a:p>
                  <a:endParaRPr lang="en-US" smtClean="0">
                    <a:solidFill>
                      <a:srgbClr val="000000"/>
                    </a:solidFill>
                    <a:latin typeface="Arial" charset="0"/>
                  </a:endParaRPr>
                </a:p>
              </p:txBody>
            </p:sp>
          </p:grpSp>
          <p:sp>
            <p:nvSpPr>
              <p:cNvPr id="35867" name="Line 150"/>
              <p:cNvSpPr>
                <a:spLocks noChangeShapeType="1"/>
              </p:cNvSpPr>
              <p:nvPr/>
            </p:nvSpPr>
            <p:spPr bwMode="auto">
              <a:xfrm flipV="1">
                <a:off x="748" y="3192"/>
                <a:ext cx="192" cy="192"/>
              </a:xfrm>
              <a:prstGeom prst="line">
                <a:avLst/>
              </a:prstGeom>
              <a:noFill/>
              <a:ln w="28575" cap="sq">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GB" smtClean="0">
                  <a:solidFill>
                    <a:srgbClr val="000000"/>
                  </a:solidFill>
                  <a:latin typeface="Arial" charset="0"/>
                </a:endParaRPr>
              </a:p>
            </p:txBody>
          </p:sp>
          <p:sp>
            <p:nvSpPr>
              <p:cNvPr id="35868" name="Oval 151"/>
              <p:cNvSpPr>
                <a:spLocks noChangeArrowheads="1"/>
              </p:cNvSpPr>
              <p:nvPr/>
            </p:nvSpPr>
            <p:spPr bwMode="auto">
              <a:xfrm>
                <a:off x="868" y="3228"/>
                <a:ext cx="48" cy="48"/>
              </a:xfrm>
              <a:prstGeom prst="ellipse">
                <a:avLst/>
              </a:prstGeom>
              <a:solidFill>
                <a:schemeClr val="tx1"/>
              </a:solidFill>
              <a:ln w="38100" cap="sq">
                <a:solidFill>
                  <a:schemeClr val="tx1"/>
                </a:solidFill>
                <a:round/>
                <a:headEnd type="none" w="sm" len="sm"/>
                <a:tailEnd type="none" w="sm" len="sm"/>
              </a:ln>
            </p:spPr>
            <p:txBody>
              <a:bodyPr wrap="none" anchor="ctr"/>
              <a:lstStyle/>
              <a:p>
                <a:endParaRPr lang="en-US" smtClean="0">
                  <a:solidFill>
                    <a:srgbClr val="000000"/>
                  </a:solidFill>
                  <a:latin typeface="Arial" charset="0"/>
                </a:endParaRPr>
              </a:p>
            </p:txBody>
          </p:sp>
        </p:grpSp>
        <p:sp>
          <p:nvSpPr>
            <p:cNvPr id="35863" name="Text Box 152"/>
            <p:cNvSpPr txBox="1">
              <a:spLocks noChangeArrowheads="1"/>
            </p:cNvSpPr>
            <p:nvPr/>
          </p:nvSpPr>
          <p:spPr bwMode="auto">
            <a:xfrm>
              <a:off x="654" y="3208"/>
              <a:ext cx="735"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kumimoji="1" lang="en-US" altLang="zh-TW" smtClean="0">
                  <a:solidFill>
                    <a:srgbClr val="000000"/>
                  </a:solidFill>
                  <a:ea typeface="PMingLiU" pitchFamily="18" charset="-120"/>
                </a:rPr>
                <a:t>Methylated</a:t>
              </a:r>
            </a:p>
            <a:p>
              <a:pPr eaLnBrk="1" hangingPunct="1"/>
              <a:r>
                <a:rPr kumimoji="1" lang="en-US" altLang="zh-TW" smtClean="0">
                  <a:solidFill>
                    <a:srgbClr val="000000"/>
                  </a:solidFill>
                  <a:ea typeface="PMingLiU" pitchFamily="18" charset="-120"/>
                </a:rPr>
                <a:t>DNA</a:t>
              </a:r>
            </a:p>
          </p:txBody>
        </p:sp>
      </p:grpSp>
      <p:sp>
        <p:nvSpPr>
          <p:cNvPr id="35859" name="TextBox 151"/>
          <p:cNvSpPr txBox="1">
            <a:spLocks noChangeArrowheads="1"/>
          </p:cNvSpPr>
          <p:nvPr/>
        </p:nvSpPr>
        <p:spPr bwMode="auto">
          <a:xfrm>
            <a:off x="1031887" y="368300"/>
            <a:ext cx="743426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zh-TW" sz="2800" b="1">
                <a:solidFill>
                  <a:srgbClr val="000000"/>
                </a:solidFill>
                <a:ea typeface="PMingLiU" pitchFamily="18" charset="-120"/>
              </a:rPr>
              <a:t>Epigenetic Regulation of Gene Expression</a:t>
            </a:r>
            <a:endParaRPr lang="en-GB" sz="2800" b="1">
              <a:solidFill>
                <a:srgbClr val="000000"/>
              </a:solidFill>
            </a:endParaRPr>
          </a:p>
        </p:txBody>
      </p:sp>
      <p:sp>
        <p:nvSpPr>
          <p:cNvPr id="35860" name="TextBox 152"/>
          <p:cNvSpPr txBox="1">
            <a:spLocks noChangeArrowheads="1"/>
          </p:cNvSpPr>
          <p:nvPr/>
        </p:nvSpPr>
        <p:spPr bwMode="auto">
          <a:xfrm>
            <a:off x="4168777" y="1211263"/>
            <a:ext cx="2235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2000" b="1">
                <a:solidFill>
                  <a:srgbClr val="002060"/>
                </a:solidFill>
              </a:rPr>
              <a:t>Heterochromatin</a:t>
            </a:r>
          </a:p>
        </p:txBody>
      </p:sp>
      <p:sp>
        <p:nvSpPr>
          <p:cNvPr id="35861" name="TextBox 153"/>
          <p:cNvSpPr txBox="1">
            <a:spLocks noChangeArrowheads="1"/>
          </p:cNvSpPr>
          <p:nvPr/>
        </p:nvSpPr>
        <p:spPr bwMode="auto">
          <a:xfrm>
            <a:off x="4410075" y="3490913"/>
            <a:ext cx="1752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2000" b="1">
                <a:solidFill>
                  <a:srgbClr val="002060"/>
                </a:solidFill>
              </a:rPr>
              <a:t>Euchromatin</a:t>
            </a:r>
          </a:p>
        </p:txBody>
      </p:sp>
    </p:spTree>
    <p:extLst>
      <p:ext uri="{BB962C8B-B14F-4D97-AF65-F5344CB8AC3E}">
        <p14:creationId xmlns:p14="http://schemas.microsoft.com/office/powerpoint/2010/main" val="14845381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nodeType="withGroup">
                            <p:stCondLst>
                              <p:cond delay="500"/>
                            </p:stCondLst>
                            <p:childTnLst>
                              <p:par>
                                <p:cTn id="10" presetID="2" presetClass="entr" presetSubtype="2" fill="hold" nodeType="afterEffect">
                                  <p:stCondLst>
                                    <p:cond delay="50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5"/>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03375" y="1685937"/>
            <a:ext cx="6459537" cy="373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12" y="242900"/>
            <a:ext cx="2822575" cy="126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7"/>
          <p:cNvPicPr>
            <a:picLocks noChangeArrowheads="1"/>
          </p:cNvPicPr>
          <p:nvPr/>
        </p:nvPicPr>
        <p:blipFill>
          <a:blip r:embed="rId4">
            <a:extLst>
              <a:ext uri="{28A0092B-C50C-407E-A947-70E740481C1C}">
                <a14:useLocalDpi xmlns:a14="http://schemas.microsoft.com/office/drawing/2010/main" val="0"/>
              </a:ext>
            </a:extLst>
          </a:blip>
          <a:srcRect r="27499"/>
          <a:stretch>
            <a:fillRect/>
          </a:stretch>
        </p:blipFill>
        <p:spPr bwMode="auto">
          <a:xfrm>
            <a:off x="163525" y="233368"/>
            <a:ext cx="3538537" cy="127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Line 8"/>
          <p:cNvSpPr>
            <a:spLocks noChangeShapeType="1"/>
          </p:cNvSpPr>
          <p:nvPr/>
        </p:nvSpPr>
        <p:spPr bwMode="auto">
          <a:xfrm>
            <a:off x="3287725" y="3952875"/>
            <a:ext cx="428625" cy="1588"/>
          </a:xfrm>
          <a:prstGeom prst="line">
            <a:avLst/>
          </a:prstGeom>
          <a:noFill/>
          <a:ln w="12699">
            <a:solidFill>
              <a:schemeClr val="tx1"/>
            </a:solidFill>
            <a:round/>
            <a:headEnd type="oval" w="med" len="med"/>
            <a:tailEnd type="stealth" w="med" len="lg"/>
          </a:ln>
          <a:extLst>
            <a:ext uri="{909E8E84-426E-40DD-AFC4-6F175D3DCCD1}">
              <a14:hiddenFill xmlns:a14="http://schemas.microsoft.com/office/drawing/2010/main">
                <a:noFill/>
              </a14:hiddenFill>
            </a:ext>
          </a:extLst>
        </p:spPr>
        <p:txBody>
          <a:bodyPr wrap="none" lIns="91320" tIns="45663" rIns="91320" bIns="45663" anchor="ctr"/>
          <a:lstStyle/>
          <a:p>
            <a:endParaRPr lang="en-GB" smtClean="0">
              <a:solidFill>
                <a:srgbClr val="000000"/>
              </a:solidFill>
              <a:latin typeface="Arial" charset="0"/>
            </a:endParaRPr>
          </a:p>
        </p:txBody>
      </p:sp>
      <p:sp>
        <p:nvSpPr>
          <p:cNvPr id="33798" name="Line 9"/>
          <p:cNvSpPr>
            <a:spLocks noChangeShapeType="1"/>
          </p:cNvSpPr>
          <p:nvPr/>
        </p:nvSpPr>
        <p:spPr bwMode="auto">
          <a:xfrm>
            <a:off x="3417900" y="4435475"/>
            <a:ext cx="428625" cy="1588"/>
          </a:xfrm>
          <a:prstGeom prst="line">
            <a:avLst/>
          </a:prstGeom>
          <a:noFill/>
          <a:ln w="12699">
            <a:solidFill>
              <a:schemeClr val="tx1"/>
            </a:solidFill>
            <a:round/>
            <a:headEnd type="oval" w="med" len="med"/>
            <a:tailEnd type="stealth" w="med" len="lg"/>
          </a:ln>
          <a:extLst>
            <a:ext uri="{909E8E84-426E-40DD-AFC4-6F175D3DCCD1}">
              <a14:hiddenFill xmlns:a14="http://schemas.microsoft.com/office/drawing/2010/main">
                <a:noFill/>
              </a14:hiddenFill>
            </a:ext>
          </a:extLst>
        </p:spPr>
        <p:txBody>
          <a:bodyPr wrap="none" lIns="91320" tIns="45663" rIns="91320" bIns="45663" anchor="ctr"/>
          <a:lstStyle/>
          <a:p>
            <a:endParaRPr lang="en-GB" smtClean="0">
              <a:solidFill>
                <a:srgbClr val="000000"/>
              </a:solidFill>
              <a:latin typeface="Arial" charset="0"/>
            </a:endParaRPr>
          </a:p>
        </p:txBody>
      </p:sp>
      <p:sp>
        <p:nvSpPr>
          <p:cNvPr id="33799" name="Line 10"/>
          <p:cNvSpPr>
            <a:spLocks noChangeShapeType="1"/>
          </p:cNvSpPr>
          <p:nvPr/>
        </p:nvSpPr>
        <p:spPr bwMode="auto">
          <a:xfrm>
            <a:off x="3313125" y="3608400"/>
            <a:ext cx="428625" cy="1587"/>
          </a:xfrm>
          <a:prstGeom prst="line">
            <a:avLst/>
          </a:prstGeom>
          <a:noFill/>
          <a:ln w="12699">
            <a:solidFill>
              <a:schemeClr val="tx1"/>
            </a:solidFill>
            <a:round/>
            <a:headEnd type="oval" w="med" len="med"/>
            <a:tailEnd type="stealth" w="med" len="lg"/>
          </a:ln>
          <a:extLst>
            <a:ext uri="{909E8E84-426E-40DD-AFC4-6F175D3DCCD1}">
              <a14:hiddenFill xmlns:a14="http://schemas.microsoft.com/office/drawing/2010/main">
                <a:noFill/>
              </a14:hiddenFill>
            </a:ext>
          </a:extLst>
        </p:spPr>
        <p:txBody>
          <a:bodyPr wrap="none" lIns="91320" tIns="45663" rIns="91320" bIns="45663" anchor="ctr"/>
          <a:lstStyle/>
          <a:p>
            <a:endParaRPr lang="en-GB" smtClean="0">
              <a:solidFill>
                <a:srgbClr val="000000"/>
              </a:solidFill>
              <a:latin typeface="Arial" charset="0"/>
            </a:endParaRPr>
          </a:p>
        </p:txBody>
      </p:sp>
      <p:sp>
        <p:nvSpPr>
          <p:cNvPr id="33800" name="Line 11"/>
          <p:cNvSpPr>
            <a:spLocks noChangeShapeType="1"/>
          </p:cNvSpPr>
          <p:nvPr/>
        </p:nvSpPr>
        <p:spPr bwMode="auto">
          <a:xfrm>
            <a:off x="3089287" y="2895600"/>
            <a:ext cx="428625" cy="1588"/>
          </a:xfrm>
          <a:prstGeom prst="line">
            <a:avLst/>
          </a:prstGeom>
          <a:noFill/>
          <a:ln w="12699">
            <a:solidFill>
              <a:schemeClr val="tx1"/>
            </a:solidFill>
            <a:round/>
            <a:headEnd type="oval" w="med" len="med"/>
            <a:tailEnd type="stealth" w="med" len="lg"/>
          </a:ln>
          <a:extLst>
            <a:ext uri="{909E8E84-426E-40DD-AFC4-6F175D3DCCD1}">
              <a14:hiddenFill xmlns:a14="http://schemas.microsoft.com/office/drawing/2010/main">
                <a:noFill/>
              </a14:hiddenFill>
            </a:ext>
          </a:extLst>
        </p:spPr>
        <p:txBody>
          <a:bodyPr wrap="none" lIns="91320" tIns="45663" rIns="91320" bIns="45663" anchor="ctr"/>
          <a:lstStyle/>
          <a:p>
            <a:endParaRPr lang="en-GB" smtClean="0">
              <a:solidFill>
                <a:srgbClr val="000000"/>
              </a:solidFill>
              <a:latin typeface="Arial" charset="0"/>
            </a:endParaRPr>
          </a:p>
        </p:txBody>
      </p:sp>
      <p:sp>
        <p:nvSpPr>
          <p:cNvPr id="33801" name="Line 12"/>
          <p:cNvSpPr>
            <a:spLocks noChangeShapeType="1"/>
          </p:cNvSpPr>
          <p:nvPr/>
        </p:nvSpPr>
        <p:spPr bwMode="auto">
          <a:xfrm>
            <a:off x="2846400" y="2362200"/>
            <a:ext cx="428625" cy="1588"/>
          </a:xfrm>
          <a:prstGeom prst="line">
            <a:avLst/>
          </a:prstGeom>
          <a:noFill/>
          <a:ln w="12699">
            <a:solidFill>
              <a:schemeClr val="tx1"/>
            </a:solidFill>
            <a:round/>
            <a:headEnd type="oval" w="med" len="med"/>
            <a:tailEnd type="stealth" w="med" len="lg"/>
          </a:ln>
          <a:extLst>
            <a:ext uri="{909E8E84-426E-40DD-AFC4-6F175D3DCCD1}">
              <a14:hiddenFill xmlns:a14="http://schemas.microsoft.com/office/drawing/2010/main">
                <a:noFill/>
              </a14:hiddenFill>
            </a:ext>
          </a:extLst>
        </p:spPr>
        <p:txBody>
          <a:bodyPr wrap="none" lIns="91320" tIns="45663" rIns="91320" bIns="45663" anchor="ctr"/>
          <a:lstStyle/>
          <a:p>
            <a:endParaRPr lang="en-GB" smtClean="0">
              <a:solidFill>
                <a:srgbClr val="000000"/>
              </a:solidFill>
              <a:latin typeface="Arial" charset="0"/>
            </a:endParaRPr>
          </a:p>
        </p:txBody>
      </p:sp>
      <p:sp>
        <p:nvSpPr>
          <p:cNvPr id="33802" name="Line 13"/>
          <p:cNvSpPr>
            <a:spLocks noChangeShapeType="1"/>
          </p:cNvSpPr>
          <p:nvPr/>
        </p:nvSpPr>
        <p:spPr bwMode="auto">
          <a:xfrm>
            <a:off x="4402150" y="4357700"/>
            <a:ext cx="428625" cy="1587"/>
          </a:xfrm>
          <a:prstGeom prst="line">
            <a:avLst/>
          </a:prstGeom>
          <a:noFill/>
          <a:ln w="12699">
            <a:solidFill>
              <a:schemeClr val="tx1"/>
            </a:solidFill>
            <a:round/>
            <a:headEnd type="oval" w="med" len="med"/>
            <a:tailEnd type="stealth" w="med" len="lg"/>
          </a:ln>
          <a:extLst>
            <a:ext uri="{909E8E84-426E-40DD-AFC4-6F175D3DCCD1}">
              <a14:hiddenFill xmlns:a14="http://schemas.microsoft.com/office/drawing/2010/main">
                <a:noFill/>
              </a14:hiddenFill>
            </a:ext>
          </a:extLst>
        </p:spPr>
        <p:txBody>
          <a:bodyPr wrap="none" lIns="91320" tIns="45663" rIns="91320" bIns="45663" anchor="ctr"/>
          <a:lstStyle/>
          <a:p>
            <a:endParaRPr lang="en-GB" smtClean="0">
              <a:solidFill>
                <a:srgbClr val="000000"/>
              </a:solidFill>
              <a:latin typeface="Arial" charset="0"/>
            </a:endParaRPr>
          </a:p>
        </p:txBody>
      </p:sp>
      <p:sp>
        <p:nvSpPr>
          <p:cNvPr id="33803" name="Line 14"/>
          <p:cNvSpPr>
            <a:spLocks noChangeShapeType="1"/>
          </p:cNvSpPr>
          <p:nvPr/>
        </p:nvSpPr>
        <p:spPr bwMode="auto">
          <a:xfrm>
            <a:off x="4406912" y="4052900"/>
            <a:ext cx="428625" cy="1587"/>
          </a:xfrm>
          <a:prstGeom prst="line">
            <a:avLst/>
          </a:prstGeom>
          <a:noFill/>
          <a:ln w="12699">
            <a:solidFill>
              <a:schemeClr val="tx1"/>
            </a:solidFill>
            <a:round/>
            <a:headEnd type="oval" w="med" len="med"/>
            <a:tailEnd type="stealth" w="med" len="lg"/>
          </a:ln>
          <a:extLst>
            <a:ext uri="{909E8E84-426E-40DD-AFC4-6F175D3DCCD1}">
              <a14:hiddenFill xmlns:a14="http://schemas.microsoft.com/office/drawing/2010/main">
                <a:noFill/>
              </a14:hiddenFill>
            </a:ext>
          </a:extLst>
        </p:spPr>
        <p:txBody>
          <a:bodyPr wrap="none" lIns="91320" tIns="45663" rIns="91320" bIns="45663" anchor="ctr"/>
          <a:lstStyle/>
          <a:p>
            <a:endParaRPr lang="en-GB" smtClean="0">
              <a:solidFill>
                <a:srgbClr val="000000"/>
              </a:solidFill>
              <a:latin typeface="Arial" charset="0"/>
            </a:endParaRPr>
          </a:p>
        </p:txBody>
      </p:sp>
      <p:sp>
        <p:nvSpPr>
          <p:cNvPr id="33804" name="Line 15"/>
          <p:cNvSpPr>
            <a:spLocks noChangeShapeType="1"/>
          </p:cNvSpPr>
          <p:nvPr/>
        </p:nvSpPr>
        <p:spPr bwMode="auto">
          <a:xfrm>
            <a:off x="4098937" y="3240100"/>
            <a:ext cx="428625" cy="1587"/>
          </a:xfrm>
          <a:prstGeom prst="line">
            <a:avLst/>
          </a:prstGeom>
          <a:noFill/>
          <a:ln w="12699">
            <a:solidFill>
              <a:schemeClr val="tx1"/>
            </a:solidFill>
            <a:round/>
            <a:headEnd type="oval" w="med" len="med"/>
            <a:tailEnd type="stealth" w="med" len="lg"/>
          </a:ln>
          <a:extLst>
            <a:ext uri="{909E8E84-426E-40DD-AFC4-6F175D3DCCD1}">
              <a14:hiddenFill xmlns:a14="http://schemas.microsoft.com/office/drawing/2010/main">
                <a:noFill/>
              </a14:hiddenFill>
            </a:ext>
          </a:extLst>
        </p:spPr>
        <p:txBody>
          <a:bodyPr wrap="none" lIns="91320" tIns="45663" rIns="91320" bIns="45663" anchor="ctr"/>
          <a:lstStyle/>
          <a:p>
            <a:endParaRPr lang="en-GB" smtClean="0">
              <a:solidFill>
                <a:srgbClr val="000000"/>
              </a:solidFill>
              <a:latin typeface="Arial" charset="0"/>
            </a:endParaRPr>
          </a:p>
        </p:txBody>
      </p:sp>
      <p:sp>
        <p:nvSpPr>
          <p:cNvPr id="33805" name="Line 16"/>
          <p:cNvSpPr>
            <a:spLocks noChangeShapeType="1"/>
          </p:cNvSpPr>
          <p:nvPr/>
        </p:nvSpPr>
        <p:spPr bwMode="auto">
          <a:xfrm>
            <a:off x="3914787" y="2514600"/>
            <a:ext cx="428625" cy="1588"/>
          </a:xfrm>
          <a:prstGeom prst="line">
            <a:avLst/>
          </a:prstGeom>
          <a:noFill/>
          <a:ln w="12699">
            <a:solidFill>
              <a:schemeClr val="tx1"/>
            </a:solidFill>
            <a:round/>
            <a:headEnd type="oval" w="med" len="med"/>
            <a:tailEnd type="stealth" w="med" len="lg"/>
          </a:ln>
          <a:extLst>
            <a:ext uri="{909E8E84-426E-40DD-AFC4-6F175D3DCCD1}">
              <a14:hiddenFill xmlns:a14="http://schemas.microsoft.com/office/drawing/2010/main">
                <a:noFill/>
              </a14:hiddenFill>
            </a:ext>
          </a:extLst>
        </p:spPr>
        <p:txBody>
          <a:bodyPr wrap="none" lIns="91320" tIns="45663" rIns="91320" bIns="45663" anchor="ctr"/>
          <a:lstStyle/>
          <a:p>
            <a:endParaRPr lang="en-GB" smtClean="0">
              <a:solidFill>
                <a:srgbClr val="000000"/>
              </a:solidFill>
              <a:latin typeface="Arial" charset="0"/>
            </a:endParaRPr>
          </a:p>
        </p:txBody>
      </p:sp>
      <p:sp>
        <p:nvSpPr>
          <p:cNvPr id="33806" name="Line 17"/>
          <p:cNvSpPr>
            <a:spLocks noChangeShapeType="1"/>
          </p:cNvSpPr>
          <p:nvPr/>
        </p:nvSpPr>
        <p:spPr bwMode="auto">
          <a:xfrm>
            <a:off x="3676662" y="2081225"/>
            <a:ext cx="428625" cy="1587"/>
          </a:xfrm>
          <a:prstGeom prst="line">
            <a:avLst/>
          </a:prstGeom>
          <a:noFill/>
          <a:ln w="12699">
            <a:solidFill>
              <a:schemeClr val="tx1"/>
            </a:solidFill>
            <a:round/>
            <a:headEnd type="oval" w="med" len="med"/>
            <a:tailEnd type="stealth" w="med" len="lg"/>
          </a:ln>
          <a:extLst>
            <a:ext uri="{909E8E84-426E-40DD-AFC4-6F175D3DCCD1}">
              <a14:hiddenFill xmlns:a14="http://schemas.microsoft.com/office/drawing/2010/main">
                <a:noFill/>
              </a14:hiddenFill>
            </a:ext>
          </a:extLst>
        </p:spPr>
        <p:txBody>
          <a:bodyPr wrap="none" lIns="91320" tIns="45663" rIns="91320" bIns="45663" anchor="ctr"/>
          <a:lstStyle/>
          <a:p>
            <a:endParaRPr lang="en-GB" smtClean="0">
              <a:solidFill>
                <a:srgbClr val="000000"/>
              </a:solidFill>
              <a:latin typeface="Arial" charset="0"/>
            </a:endParaRPr>
          </a:p>
        </p:txBody>
      </p:sp>
      <p:sp>
        <p:nvSpPr>
          <p:cNvPr id="33807" name="Line 18"/>
          <p:cNvSpPr>
            <a:spLocks noChangeShapeType="1"/>
          </p:cNvSpPr>
          <p:nvPr/>
        </p:nvSpPr>
        <p:spPr bwMode="auto">
          <a:xfrm flipH="1" flipV="1">
            <a:off x="5389563" y="3810000"/>
            <a:ext cx="171450" cy="457200"/>
          </a:xfrm>
          <a:prstGeom prst="line">
            <a:avLst/>
          </a:prstGeom>
          <a:noFill/>
          <a:ln w="12699">
            <a:solidFill>
              <a:schemeClr val="tx1"/>
            </a:solidFill>
            <a:round/>
            <a:headEnd type="oval" w="med" len="med"/>
            <a:tailEnd type="stealth" w="med" len="lg"/>
          </a:ln>
          <a:extLst>
            <a:ext uri="{909E8E84-426E-40DD-AFC4-6F175D3DCCD1}">
              <a14:hiddenFill xmlns:a14="http://schemas.microsoft.com/office/drawing/2010/main">
                <a:noFill/>
              </a14:hiddenFill>
            </a:ext>
          </a:extLst>
        </p:spPr>
        <p:txBody>
          <a:bodyPr wrap="none" lIns="91320" tIns="45663" rIns="91320" bIns="45663" anchor="ctr"/>
          <a:lstStyle/>
          <a:p>
            <a:endParaRPr lang="en-GB" smtClean="0">
              <a:solidFill>
                <a:srgbClr val="000000"/>
              </a:solidFill>
              <a:latin typeface="Arial" charset="0"/>
            </a:endParaRPr>
          </a:p>
        </p:txBody>
      </p:sp>
      <p:sp>
        <p:nvSpPr>
          <p:cNvPr id="33808" name="Line 19"/>
          <p:cNvSpPr>
            <a:spLocks noChangeShapeType="1"/>
          </p:cNvSpPr>
          <p:nvPr/>
        </p:nvSpPr>
        <p:spPr bwMode="auto">
          <a:xfrm>
            <a:off x="5376875" y="3533775"/>
            <a:ext cx="428625" cy="1588"/>
          </a:xfrm>
          <a:prstGeom prst="line">
            <a:avLst/>
          </a:prstGeom>
          <a:noFill/>
          <a:ln w="12699">
            <a:solidFill>
              <a:schemeClr val="tx1"/>
            </a:solidFill>
            <a:round/>
            <a:headEnd type="oval" w="med" len="med"/>
            <a:tailEnd type="stealth" w="med" len="lg"/>
          </a:ln>
          <a:extLst>
            <a:ext uri="{909E8E84-426E-40DD-AFC4-6F175D3DCCD1}">
              <a14:hiddenFill xmlns:a14="http://schemas.microsoft.com/office/drawing/2010/main">
                <a:noFill/>
              </a14:hiddenFill>
            </a:ext>
          </a:extLst>
        </p:spPr>
        <p:txBody>
          <a:bodyPr wrap="none" lIns="91320" tIns="45663" rIns="91320" bIns="45663" anchor="ctr"/>
          <a:lstStyle/>
          <a:p>
            <a:endParaRPr lang="en-GB" smtClean="0">
              <a:solidFill>
                <a:srgbClr val="000000"/>
              </a:solidFill>
              <a:latin typeface="Arial" charset="0"/>
            </a:endParaRPr>
          </a:p>
        </p:txBody>
      </p:sp>
      <p:sp>
        <p:nvSpPr>
          <p:cNvPr id="33809" name="Line 20"/>
          <p:cNvSpPr>
            <a:spLocks noChangeShapeType="1"/>
          </p:cNvSpPr>
          <p:nvPr/>
        </p:nvSpPr>
        <p:spPr bwMode="auto">
          <a:xfrm>
            <a:off x="5199075" y="3024200"/>
            <a:ext cx="428625" cy="1587"/>
          </a:xfrm>
          <a:prstGeom prst="line">
            <a:avLst/>
          </a:prstGeom>
          <a:noFill/>
          <a:ln w="12699">
            <a:solidFill>
              <a:schemeClr val="tx1"/>
            </a:solidFill>
            <a:round/>
            <a:headEnd type="oval" w="med" len="med"/>
            <a:tailEnd type="stealth" w="med" len="lg"/>
          </a:ln>
          <a:extLst>
            <a:ext uri="{909E8E84-426E-40DD-AFC4-6F175D3DCCD1}">
              <a14:hiddenFill xmlns:a14="http://schemas.microsoft.com/office/drawing/2010/main">
                <a:noFill/>
              </a14:hiddenFill>
            </a:ext>
          </a:extLst>
        </p:spPr>
        <p:txBody>
          <a:bodyPr wrap="none" lIns="91320" tIns="45663" rIns="91320" bIns="45663" anchor="ctr"/>
          <a:lstStyle/>
          <a:p>
            <a:endParaRPr lang="en-GB" smtClean="0">
              <a:solidFill>
                <a:srgbClr val="000000"/>
              </a:solidFill>
              <a:latin typeface="Arial" charset="0"/>
            </a:endParaRPr>
          </a:p>
        </p:txBody>
      </p:sp>
      <p:sp>
        <p:nvSpPr>
          <p:cNvPr id="33810" name="Line 21"/>
          <p:cNvSpPr>
            <a:spLocks noChangeShapeType="1"/>
          </p:cNvSpPr>
          <p:nvPr/>
        </p:nvSpPr>
        <p:spPr bwMode="auto">
          <a:xfrm>
            <a:off x="4843475" y="2119325"/>
            <a:ext cx="428625" cy="1587"/>
          </a:xfrm>
          <a:prstGeom prst="line">
            <a:avLst/>
          </a:prstGeom>
          <a:noFill/>
          <a:ln w="12699">
            <a:solidFill>
              <a:schemeClr val="tx1"/>
            </a:solidFill>
            <a:round/>
            <a:headEnd type="oval" w="med" len="med"/>
            <a:tailEnd type="stealth" w="med" len="lg"/>
          </a:ln>
          <a:extLst>
            <a:ext uri="{909E8E84-426E-40DD-AFC4-6F175D3DCCD1}">
              <a14:hiddenFill xmlns:a14="http://schemas.microsoft.com/office/drawing/2010/main">
                <a:noFill/>
              </a14:hiddenFill>
            </a:ext>
          </a:extLst>
        </p:spPr>
        <p:txBody>
          <a:bodyPr wrap="none" lIns="91320" tIns="45663" rIns="91320" bIns="45663" anchor="ctr"/>
          <a:lstStyle/>
          <a:p>
            <a:endParaRPr lang="en-GB" smtClean="0">
              <a:solidFill>
                <a:srgbClr val="000000"/>
              </a:solidFill>
              <a:latin typeface="Arial" charset="0"/>
            </a:endParaRPr>
          </a:p>
        </p:txBody>
      </p:sp>
      <p:sp>
        <p:nvSpPr>
          <p:cNvPr id="33811" name="Line 22"/>
          <p:cNvSpPr>
            <a:spLocks noChangeShapeType="1"/>
          </p:cNvSpPr>
          <p:nvPr/>
        </p:nvSpPr>
        <p:spPr bwMode="auto">
          <a:xfrm>
            <a:off x="5046675" y="2590800"/>
            <a:ext cx="428625" cy="1588"/>
          </a:xfrm>
          <a:prstGeom prst="line">
            <a:avLst/>
          </a:prstGeom>
          <a:noFill/>
          <a:ln w="12699">
            <a:solidFill>
              <a:schemeClr val="tx1"/>
            </a:solidFill>
            <a:round/>
            <a:headEnd type="oval" w="med" len="med"/>
            <a:tailEnd type="stealth" w="med" len="lg"/>
          </a:ln>
          <a:extLst>
            <a:ext uri="{909E8E84-426E-40DD-AFC4-6F175D3DCCD1}">
              <a14:hiddenFill xmlns:a14="http://schemas.microsoft.com/office/drawing/2010/main">
                <a:noFill/>
              </a14:hiddenFill>
            </a:ext>
          </a:extLst>
        </p:spPr>
        <p:txBody>
          <a:bodyPr wrap="none" lIns="91320" tIns="45663" rIns="91320" bIns="45663" anchor="ctr"/>
          <a:lstStyle/>
          <a:p>
            <a:endParaRPr lang="en-GB" smtClean="0">
              <a:solidFill>
                <a:srgbClr val="000000"/>
              </a:solidFill>
              <a:latin typeface="Arial" charset="0"/>
            </a:endParaRPr>
          </a:p>
        </p:txBody>
      </p:sp>
      <p:sp>
        <p:nvSpPr>
          <p:cNvPr id="33812" name="Line 23"/>
          <p:cNvSpPr>
            <a:spLocks noChangeShapeType="1"/>
          </p:cNvSpPr>
          <p:nvPr/>
        </p:nvSpPr>
        <p:spPr bwMode="auto">
          <a:xfrm>
            <a:off x="6761164" y="3722688"/>
            <a:ext cx="342900" cy="152400"/>
          </a:xfrm>
          <a:prstGeom prst="line">
            <a:avLst/>
          </a:prstGeom>
          <a:noFill/>
          <a:ln w="12699">
            <a:solidFill>
              <a:schemeClr val="tx1"/>
            </a:solidFill>
            <a:round/>
            <a:headEnd type="diamond" w="med" len="med"/>
            <a:tailEnd type="diamond" w="med" len="med"/>
          </a:ln>
          <a:extLst>
            <a:ext uri="{909E8E84-426E-40DD-AFC4-6F175D3DCCD1}">
              <a14:hiddenFill xmlns:a14="http://schemas.microsoft.com/office/drawing/2010/main">
                <a:noFill/>
              </a14:hiddenFill>
            </a:ext>
          </a:extLst>
        </p:spPr>
        <p:txBody>
          <a:bodyPr wrap="none" lIns="91320" tIns="45663" rIns="91320" bIns="45663" anchor="ctr"/>
          <a:lstStyle/>
          <a:p>
            <a:endParaRPr lang="en-GB" smtClean="0">
              <a:solidFill>
                <a:srgbClr val="000000"/>
              </a:solidFill>
              <a:latin typeface="Arial" charset="0"/>
            </a:endParaRPr>
          </a:p>
        </p:txBody>
      </p:sp>
      <p:sp>
        <p:nvSpPr>
          <p:cNvPr id="33813" name="Line 24"/>
          <p:cNvSpPr>
            <a:spLocks noChangeShapeType="1"/>
          </p:cNvSpPr>
          <p:nvPr/>
        </p:nvSpPr>
        <p:spPr bwMode="auto">
          <a:xfrm>
            <a:off x="7361250" y="2895600"/>
            <a:ext cx="428625" cy="1588"/>
          </a:xfrm>
          <a:prstGeom prst="line">
            <a:avLst/>
          </a:prstGeom>
          <a:noFill/>
          <a:ln w="12699">
            <a:solidFill>
              <a:schemeClr val="tx1"/>
            </a:solidFill>
            <a:round/>
            <a:headEnd type="diamond" w="med" len="med"/>
            <a:tailEnd type="diamond" w="med" len="med"/>
          </a:ln>
          <a:extLst>
            <a:ext uri="{909E8E84-426E-40DD-AFC4-6F175D3DCCD1}">
              <a14:hiddenFill xmlns:a14="http://schemas.microsoft.com/office/drawing/2010/main">
                <a:noFill/>
              </a14:hiddenFill>
            </a:ext>
          </a:extLst>
        </p:spPr>
        <p:txBody>
          <a:bodyPr wrap="none" lIns="91320" tIns="45663" rIns="91320" bIns="45663" anchor="ctr"/>
          <a:lstStyle/>
          <a:p>
            <a:endParaRPr lang="en-GB" smtClean="0">
              <a:solidFill>
                <a:srgbClr val="000000"/>
              </a:solidFill>
              <a:latin typeface="Arial" charset="0"/>
            </a:endParaRPr>
          </a:p>
        </p:txBody>
      </p:sp>
      <p:sp>
        <p:nvSpPr>
          <p:cNvPr id="33814" name="Line 25"/>
          <p:cNvSpPr>
            <a:spLocks noChangeShapeType="1"/>
          </p:cNvSpPr>
          <p:nvPr/>
        </p:nvSpPr>
        <p:spPr bwMode="auto">
          <a:xfrm flipV="1">
            <a:off x="7070737" y="2220913"/>
            <a:ext cx="428625" cy="304800"/>
          </a:xfrm>
          <a:prstGeom prst="line">
            <a:avLst/>
          </a:prstGeom>
          <a:noFill/>
          <a:ln w="12699">
            <a:solidFill>
              <a:schemeClr val="tx1"/>
            </a:solidFill>
            <a:round/>
            <a:headEnd type="diamond" w="med" len="med"/>
            <a:tailEnd type="diamond" w="med" len="med"/>
          </a:ln>
          <a:extLst>
            <a:ext uri="{909E8E84-426E-40DD-AFC4-6F175D3DCCD1}">
              <a14:hiddenFill xmlns:a14="http://schemas.microsoft.com/office/drawing/2010/main">
                <a:noFill/>
              </a14:hiddenFill>
            </a:ext>
          </a:extLst>
        </p:spPr>
        <p:txBody>
          <a:bodyPr wrap="none" lIns="91320" tIns="45663" rIns="91320" bIns="45663" anchor="ctr"/>
          <a:lstStyle/>
          <a:p>
            <a:endParaRPr lang="en-GB" smtClean="0">
              <a:solidFill>
                <a:srgbClr val="000000"/>
              </a:solidFill>
              <a:latin typeface="Arial" charset="0"/>
            </a:endParaRPr>
          </a:p>
        </p:txBody>
      </p:sp>
      <p:sp>
        <p:nvSpPr>
          <p:cNvPr id="33815" name="Line 26"/>
          <p:cNvSpPr>
            <a:spLocks noChangeShapeType="1"/>
          </p:cNvSpPr>
          <p:nvPr/>
        </p:nvSpPr>
        <p:spPr bwMode="auto">
          <a:xfrm flipH="1" flipV="1">
            <a:off x="6530975" y="2320925"/>
            <a:ext cx="171450" cy="304800"/>
          </a:xfrm>
          <a:prstGeom prst="line">
            <a:avLst/>
          </a:prstGeom>
          <a:noFill/>
          <a:ln w="12699">
            <a:solidFill>
              <a:schemeClr val="tx1"/>
            </a:solidFill>
            <a:round/>
            <a:headEnd type="diamond" w="med" len="med"/>
            <a:tailEnd type="diamond" w="med" len="med"/>
          </a:ln>
          <a:extLst>
            <a:ext uri="{909E8E84-426E-40DD-AFC4-6F175D3DCCD1}">
              <a14:hiddenFill xmlns:a14="http://schemas.microsoft.com/office/drawing/2010/main">
                <a:noFill/>
              </a14:hiddenFill>
            </a:ext>
          </a:extLst>
        </p:spPr>
        <p:txBody>
          <a:bodyPr wrap="none" lIns="91320" tIns="45663" rIns="91320" bIns="45663" anchor="ctr"/>
          <a:lstStyle/>
          <a:p>
            <a:endParaRPr lang="en-GB" smtClean="0">
              <a:solidFill>
                <a:srgbClr val="000000"/>
              </a:solidFill>
              <a:latin typeface="Arial" charset="0"/>
            </a:endParaRPr>
          </a:p>
        </p:txBody>
      </p:sp>
      <p:sp>
        <p:nvSpPr>
          <p:cNvPr id="33816" name="Line 27"/>
          <p:cNvSpPr>
            <a:spLocks noChangeShapeType="1"/>
          </p:cNvSpPr>
          <p:nvPr/>
        </p:nvSpPr>
        <p:spPr bwMode="auto">
          <a:xfrm flipH="1">
            <a:off x="6265863" y="2932114"/>
            <a:ext cx="311150" cy="39687"/>
          </a:xfrm>
          <a:prstGeom prst="line">
            <a:avLst/>
          </a:prstGeom>
          <a:noFill/>
          <a:ln w="12699">
            <a:solidFill>
              <a:schemeClr val="tx1"/>
            </a:solidFill>
            <a:round/>
            <a:headEnd type="diamond" w="med" len="med"/>
            <a:tailEnd type="diamond" w="med" len="med"/>
          </a:ln>
          <a:extLst>
            <a:ext uri="{909E8E84-426E-40DD-AFC4-6F175D3DCCD1}">
              <a14:hiddenFill xmlns:a14="http://schemas.microsoft.com/office/drawing/2010/main">
                <a:noFill/>
              </a14:hiddenFill>
            </a:ext>
          </a:extLst>
        </p:spPr>
        <p:txBody>
          <a:bodyPr wrap="none" lIns="91320" tIns="45663" rIns="91320" bIns="45663" anchor="ctr"/>
          <a:lstStyle/>
          <a:p>
            <a:endParaRPr lang="en-GB" smtClean="0">
              <a:solidFill>
                <a:srgbClr val="000000"/>
              </a:solidFill>
              <a:latin typeface="Arial" charset="0"/>
            </a:endParaRPr>
          </a:p>
        </p:txBody>
      </p:sp>
      <p:sp>
        <p:nvSpPr>
          <p:cNvPr id="33817" name="Line 28"/>
          <p:cNvSpPr>
            <a:spLocks noChangeShapeType="1"/>
          </p:cNvSpPr>
          <p:nvPr/>
        </p:nvSpPr>
        <p:spPr bwMode="auto">
          <a:xfrm flipV="1">
            <a:off x="6418263" y="3048000"/>
            <a:ext cx="0" cy="304800"/>
          </a:xfrm>
          <a:prstGeom prst="line">
            <a:avLst/>
          </a:prstGeom>
          <a:noFill/>
          <a:ln w="12699">
            <a:solidFill>
              <a:schemeClr val="tx1"/>
            </a:solidFill>
            <a:round/>
            <a:headEnd type="diamond" w="med" len="med"/>
            <a:tailEnd type="diamond" w="med" len="med"/>
          </a:ln>
          <a:extLst>
            <a:ext uri="{909E8E84-426E-40DD-AFC4-6F175D3DCCD1}">
              <a14:hiddenFill xmlns:a14="http://schemas.microsoft.com/office/drawing/2010/main">
                <a:noFill/>
              </a14:hiddenFill>
            </a:ext>
          </a:extLst>
        </p:spPr>
        <p:txBody>
          <a:bodyPr wrap="none" lIns="91320" tIns="45663" rIns="91320" bIns="45663" anchor="ctr"/>
          <a:lstStyle/>
          <a:p>
            <a:endParaRPr lang="en-GB" smtClean="0">
              <a:solidFill>
                <a:srgbClr val="000000"/>
              </a:solidFill>
              <a:latin typeface="Arial" charset="0"/>
            </a:endParaRPr>
          </a:p>
        </p:txBody>
      </p:sp>
      <p:sp>
        <p:nvSpPr>
          <p:cNvPr id="33818" name="Line 29"/>
          <p:cNvSpPr>
            <a:spLocks noChangeShapeType="1"/>
          </p:cNvSpPr>
          <p:nvPr/>
        </p:nvSpPr>
        <p:spPr bwMode="auto">
          <a:xfrm>
            <a:off x="6575428" y="3976688"/>
            <a:ext cx="342900" cy="228600"/>
          </a:xfrm>
          <a:prstGeom prst="line">
            <a:avLst/>
          </a:prstGeom>
          <a:noFill/>
          <a:ln w="12699">
            <a:solidFill>
              <a:schemeClr val="tx1"/>
            </a:solidFill>
            <a:round/>
            <a:headEnd type="diamond" w="med" len="med"/>
            <a:tailEnd type="diamond" w="med" len="med"/>
          </a:ln>
          <a:extLst>
            <a:ext uri="{909E8E84-426E-40DD-AFC4-6F175D3DCCD1}">
              <a14:hiddenFill xmlns:a14="http://schemas.microsoft.com/office/drawing/2010/main">
                <a:noFill/>
              </a14:hiddenFill>
            </a:ext>
          </a:extLst>
        </p:spPr>
        <p:txBody>
          <a:bodyPr wrap="none" lIns="91320" tIns="45663" rIns="91320" bIns="45663" anchor="ctr"/>
          <a:lstStyle/>
          <a:p>
            <a:endParaRPr lang="en-GB" smtClean="0">
              <a:solidFill>
                <a:srgbClr val="000000"/>
              </a:solidFill>
              <a:latin typeface="Arial" charset="0"/>
            </a:endParaRPr>
          </a:p>
        </p:txBody>
      </p:sp>
      <p:sp>
        <p:nvSpPr>
          <p:cNvPr id="33819" name="Line 30"/>
          <p:cNvSpPr>
            <a:spLocks noChangeShapeType="1"/>
          </p:cNvSpPr>
          <p:nvPr/>
        </p:nvSpPr>
        <p:spPr bwMode="auto">
          <a:xfrm flipH="1" flipV="1">
            <a:off x="5989638" y="3176588"/>
            <a:ext cx="85725" cy="228600"/>
          </a:xfrm>
          <a:prstGeom prst="line">
            <a:avLst/>
          </a:prstGeom>
          <a:noFill/>
          <a:ln w="12699">
            <a:solidFill>
              <a:schemeClr val="tx1"/>
            </a:solidFill>
            <a:round/>
            <a:headEnd type="diamond" w="med" len="med"/>
            <a:tailEnd type="diamond" w="med" len="med"/>
          </a:ln>
          <a:extLst>
            <a:ext uri="{909E8E84-426E-40DD-AFC4-6F175D3DCCD1}">
              <a14:hiddenFill xmlns:a14="http://schemas.microsoft.com/office/drawing/2010/main">
                <a:noFill/>
              </a14:hiddenFill>
            </a:ext>
          </a:extLst>
        </p:spPr>
        <p:txBody>
          <a:bodyPr wrap="none" lIns="91320" tIns="45663" rIns="91320" bIns="45663" anchor="ctr"/>
          <a:lstStyle/>
          <a:p>
            <a:endParaRPr lang="en-GB" smtClean="0">
              <a:solidFill>
                <a:srgbClr val="000000"/>
              </a:solidFill>
              <a:latin typeface="Arial" charset="0"/>
            </a:endParaRPr>
          </a:p>
        </p:txBody>
      </p:sp>
      <p:sp>
        <p:nvSpPr>
          <p:cNvPr id="33820" name="Line 31"/>
          <p:cNvSpPr>
            <a:spLocks noChangeShapeType="1"/>
          </p:cNvSpPr>
          <p:nvPr/>
        </p:nvSpPr>
        <p:spPr bwMode="auto">
          <a:xfrm flipH="1">
            <a:off x="5646750" y="3875088"/>
            <a:ext cx="428625" cy="76200"/>
          </a:xfrm>
          <a:prstGeom prst="line">
            <a:avLst/>
          </a:prstGeom>
          <a:noFill/>
          <a:ln w="12699">
            <a:solidFill>
              <a:schemeClr val="tx1"/>
            </a:solidFill>
            <a:round/>
            <a:headEnd type="oval" w="med" len="med"/>
            <a:tailEnd type="stealth" w="med" len="lg"/>
          </a:ln>
          <a:extLst>
            <a:ext uri="{909E8E84-426E-40DD-AFC4-6F175D3DCCD1}">
              <a14:hiddenFill xmlns:a14="http://schemas.microsoft.com/office/drawing/2010/main">
                <a:noFill/>
              </a14:hiddenFill>
            </a:ext>
          </a:extLst>
        </p:spPr>
        <p:txBody>
          <a:bodyPr wrap="none" lIns="91320" tIns="45663" rIns="91320" bIns="45663" anchor="ctr"/>
          <a:lstStyle/>
          <a:p>
            <a:endParaRPr lang="en-GB" smtClean="0">
              <a:solidFill>
                <a:srgbClr val="000000"/>
              </a:solidFill>
              <a:latin typeface="Arial" charset="0"/>
            </a:endParaRPr>
          </a:p>
        </p:txBody>
      </p:sp>
      <p:sp>
        <p:nvSpPr>
          <p:cNvPr id="33821" name="Line 32"/>
          <p:cNvSpPr>
            <a:spLocks noChangeShapeType="1"/>
          </p:cNvSpPr>
          <p:nvPr/>
        </p:nvSpPr>
        <p:spPr bwMode="auto">
          <a:xfrm>
            <a:off x="4540262" y="1979625"/>
            <a:ext cx="428625" cy="1587"/>
          </a:xfrm>
          <a:prstGeom prst="line">
            <a:avLst/>
          </a:prstGeom>
          <a:noFill/>
          <a:ln w="12699">
            <a:solidFill>
              <a:schemeClr val="tx1"/>
            </a:solidFill>
            <a:round/>
            <a:headEnd type="oval" w="med" len="med"/>
            <a:tailEnd type="stealth" w="med" len="lg"/>
          </a:ln>
          <a:extLst>
            <a:ext uri="{909E8E84-426E-40DD-AFC4-6F175D3DCCD1}">
              <a14:hiddenFill xmlns:a14="http://schemas.microsoft.com/office/drawing/2010/main">
                <a:noFill/>
              </a14:hiddenFill>
            </a:ext>
          </a:extLst>
        </p:spPr>
        <p:txBody>
          <a:bodyPr wrap="none" lIns="91320" tIns="45663" rIns="91320" bIns="45663" anchor="ctr"/>
          <a:lstStyle/>
          <a:p>
            <a:endParaRPr lang="en-GB" smtClean="0">
              <a:solidFill>
                <a:srgbClr val="000000"/>
              </a:solidFill>
              <a:latin typeface="Arial" charset="0"/>
            </a:endParaRPr>
          </a:p>
        </p:txBody>
      </p:sp>
      <p:sp>
        <p:nvSpPr>
          <p:cNvPr id="33822" name="Line 33"/>
          <p:cNvSpPr>
            <a:spLocks noChangeShapeType="1"/>
          </p:cNvSpPr>
          <p:nvPr/>
        </p:nvSpPr>
        <p:spPr bwMode="auto">
          <a:xfrm flipH="1">
            <a:off x="2813050" y="2068525"/>
            <a:ext cx="514350" cy="1587"/>
          </a:xfrm>
          <a:prstGeom prst="line">
            <a:avLst/>
          </a:prstGeom>
          <a:noFill/>
          <a:ln w="12699">
            <a:solidFill>
              <a:schemeClr val="tx1"/>
            </a:solidFill>
            <a:round/>
            <a:headEnd type="oval" w="med" len="med"/>
            <a:tailEnd type="stealth" w="med" len="lg"/>
          </a:ln>
          <a:extLst>
            <a:ext uri="{909E8E84-426E-40DD-AFC4-6F175D3DCCD1}">
              <a14:hiddenFill xmlns:a14="http://schemas.microsoft.com/office/drawing/2010/main">
                <a:noFill/>
              </a14:hiddenFill>
            </a:ext>
          </a:extLst>
        </p:spPr>
        <p:txBody>
          <a:bodyPr wrap="none" lIns="91320" tIns="45663" rIns="91320" bIns="45663" anchor="ctr"/>
          <a:lstStyle/>
          <a:p>
            <a:endParaRPr lang="en-GB" smtClean="0">
              <a:solidFill>
                <a:srgbClr val="000000"/>
              </a:solidFill>
              <a:latin typeface="Arial" charset="0"/>
            </a:endParaRPr>
          </a:p>
        </p:txBody>
      </p:sp>
      <p:sp>
        <p:nvSpPr>
          <p:cNvPr id="33823" name="Line 34"/>
          <p:cNvSpPr>
            <a:spLocks noChangeShapeType="1"/>
          </p:cNvSpPr>
          <p:nvPr/>
        </p:nvSpPr>
        <p:spPr bwMode="auto">
          <a:xfrm flipH="1">
            <a:off x="2970225" y="2590800"/>
            <a:ext cx="428625" cy="1588"/>
          </a:xfrm>
          <a:prstGeom prst="line">
            <a:avLst/>
          </a:prstGeom>
          <a:noFill/>
          <a:ln w="12699">
            <a:solidFill>
              <a:schemeClr val="tx1"/>
            </a:solidFill>
            <a:round/>
            <a:headEnd type="oval" w="med" len="med"/>
            <a:tailEnd type="stealth" w="med" len="lg"/>
          </a:ln>
          <a:extLst>
            <a:ext uri="{909E8E84-426E-40DD-AFC4-6F175D3DCCD1}">
              <a14:hiddenFill xmlns:a14="http://schemas.microsoft.com/office/drawing/2010/main">
                <a:noFill/>
              </a14:hiddenFill>
            </a:ext>
          </a:extLst>
        </p:spPr>
        <p:txBody>
          <a:bodyPr wrap="none" lIns="91320" tIns="45663" rIns="91320" bIns="45663" anchor="ctr"/>
          <a:lstStyle/>
          <a:p>
            <a:endParaRPr lang="en-GB" smtClean="0">
              <a:solidFill>
                <a:srgbClr val="000000"/>
              </a:solidFill>
              <a:latin typeface="Arial" charset="0"/>
            </a:endParaRPr>
          </a:p>
        </p:txBody>
      </p:sp>
      <p:sp>
        <p:nvSpPr>
          <p:cNvPr id="33824" name="Line 35"/>
          <p:cNvSpPr>
            <a:spLocks noChangeShapeType="1"/>
          </p:cNvSpPr>
          <p:nvPr/>
        </p:nvSpPr>
        <p:spPr bwMode="auto">
          <a:xfrm flipH="1" flipV="1">
            <a:off x="3332167" y="3048000"/>
            <a:ext cx="257175" cy="76200"/>
          </a:xfrm>
          <a:prstGeom prst="line">
            <a:avLst/>
          </a:prstGeom>
          <a:noFill/>
          <a:ln w="12699">
            <a:solidFill>
              <a:schemeClr val="tx1"/>
            </a:solidFill>
            <a:round/>
            <a:headEnd type="oval" w="med" len="med"/>
            <a:tailEnd type="stealth" w="med" len="lg"/>
          </a:ln>
          <a:extLst>
            <a:ext uri="{909E8E84-426E-40DD-AFC4-6F175D3DCCD1}">
              <a14:hiddenFill xmlns:a14="http://schemas.microsoft.com/office/drawing/2010/main">
                <a:noFill/>
              </a14:hiddenFill>
            </a:ext>
          </a:extLst>
        </p:spPr>
        <p:txBody>
          <a:bodyPr wrap="none" lIns="91320" tIns="45663" rIns="91320" bIns="45663" anchor="ctr"/>
          <a:lstStyle/>
          <a:p>
            <a:endParaRPr lang="en-GB" smtClean="0">
              <a:solidFill>
                <a:srgbClr val="000000"/>
              </a:solidFill>
              <a:latin typeface="Arial" charset="0"/>
            </a:endParaRPr>
          </a:p>
        </p:txBody>
      </p:sp>
      <p:sp>
        <p:nvSpPr>
          <p:cNvPr id="33825" name="Line 36"/>
          <p:cNvSpPr>
            <a:spLocks noChangeShapeType="1"/>
          </p:cNvSpPr>
          <p:nvPr/>
        </p:nvSpPr>
        <p:spPr bwMode="auto">
          <a:xfrm>
            <a:off x="3932250" y="3733800"/>
            <a:ext cx="428625" cy="1588"/>
          </a:xfrm>
          <a:prstGeom prst="line">
            <a:avLst/>
          </a:prstGeom>
          <a:noFill/>
          <a:ln w="12699">
            <a:solidFill>
              <a:schemeClr val="tx1"/>
            </a:solidFill>
            <a:round/>
            <a:headEnd type="oval" w="med" len="med"/>
            <a:tailEnd type="stealth" w="med" len="lg"/>
          </a:ln>
          <a:extLst>
            <a:ext uri="{909E8E84-426E-40DD-AFC4-6F175D3DCCD1}">
              <a14:hiddenFill xmlns:a14="http://schemas.microsoft.com/office/drawing/2010/main">
                <a:noFill/>
              </a14:hiddenFill>
            </a:ext>
          </a:extLst>
        </p:spPr>
        <p:txBody>
          <a:bodyPr wrap="none" lIns="91320" tIns="45663" rIns="91320" bIns="45663" anchor="ctr"/>
          <a:lstStyle/>
          <a:p>
            <a:endParaRPr lang="en-GB" smtClean="0">
              <a:solidFill>
                <a:srgbClr val="000000"/>
              </a:solidFill>
              <a:latin typeface="Arial" charset="0"/>
            </a:endParaRPr>
          </a:p>
        </p:txBody>
      </p:sp>
      <p:sp>
        <p:nvSpPr>
          <p:cNvPr id="33826" name="Line 37"/>
          <p:cNvSpPr>
            <a:spLocks noChangeShapeType="1"/>
          </p:cNvSpPr>
          <p:nvPr/>
        </p:nvSpPr>
        <p:spPr bwMode="auto">
          <a:xfrm flipH="1" flipV="1">
            <a:off x="3524250" y="4232275"/>
            <a:ext cx="342900" cy="76200"/>
          </a:xfrm>
          <a:prstGeom prst="line">
            <a:avLst/>
          </a:prstGeom>
          <a:noFill/>
          <a:ln w="12699">
            <a:solidFill>
              <a:schemeClr val="tx1"/>
            </a:solidFill>
            <a:round/>
            <a:headEnd type="oval" w="med" len="med"/>
            <a:tailEnd type="stealth" w="med" len="lg"/>
          </a:ln>
          <a:extLst>
            <a:ext uri="{909E8E84-426E-40DD-AFC4-6F175D3DCCD1}">
              <a14:hiddenFill xmlns:a14="http://schemas.microsoft.com/office/drawing/2010/main">
                <a:noFill/>
              </a14:hiddenFill>
            </a:ext>
          </a:extLst>
        </p:spPr>
        <p:txBody>
          <a:bodyPr wrap="none" lIns="91320" tIns="45663" rIns="91320" bIns="45663" anchor="ctr"/>
          <a:lstStyle/>
          <a:p>
            <a:endParaRPr lang="en-GB" smtClean="0">
              <a:solidFill>
                <a:srgbClr val="000000"/>
              </a:solidFill>
              <a:latin typeface="Arial" charset="0"/>
            </a:endParaRPr>
          </a:p>
        </p:txBody>
      </p:sp>
      <p:sp>
        <p:nvSpPr>
          <p:cNvPr id="33827" name="Line 38"/>
          <p:cNvSpPr>
            <a:spLocks noChangeShapeType="1"/>
          </p:cNvSpPr>
          <p:nvPr/>
        </p:nvSpPr>
        <p:spPr bwMode="auto">
          <a:xfrm flipH="1" flipV="1">
            <a:off x="4381512" y="3621088"/>
            <a:ext cx="428625" cy="76200"/>
          </a:xfrm>
          <a:prstGeom prst="line">
            <a:avLst/>
          </a:prstGeom>
          <a:noFill/>
          <a:ln w="12699">
            <a:solidFill>
              <a:schemeClr val="tx1"/>
            </a:solidFill>
            <a:round/>
            <a:headEnd type="oval" w="med" len="med"/>
            <a:tailEnd type="stealth" w="med" len="lg"/>
          </a:ln>
          <a:extLst>
            <a:ext uri="{909E8E84-426E-40DD-AFC4-6F175D3DCCD1}">
              <a14:hiddenFill xmlns:a14="http://schemas.microsoft.com/office/drawing/2010/main">
                <a:noFill/>
              </a14:hiddenFill>
            </a:ext>
          </a:extLst>
        </p:spPr>
        <p:txBody>
          <a:bodyPr wrap="none" lIns="91320" tIns="45663" rIns="91320" bIns="45663" anchor="ctr"/>
          <a:lstStyle/>
          <a:p>
            <a:endParaRPr lang="en-GB" smtClean="0">
              <a:solidFill>
                <a:srgbClr val="000000"/>
              </a:solidFill>
              <a:latin typeface="Arial" charset="0"/>
            </a:endParaRPr>
          </a:p>
        </p:txBody>
      </p:sp>
      <p:sp>
        <p:nvSpPr>
          <p:cNvPr id="33828" name="Line 39"/>
          <p:cNvSpPr>
            <a:spLocks noChangeShapeType="1"/>
          </p:cNvSpPr>
          <p:nvPr/>
        </p:nvSpPr>
        <p:spPr bwMode="auto">
          <a:xfrm flipH="1" flipV="1">
            <a:off x="2740029" y="4078288"/>
            <a:ext cx="257175" cy="304800"/>
          </a:xfrm>
          <a:prstGeom prst="line">
            <a:avLst/>
          </a:prstGeom>
          <a:noFill/>
          <a:ln w="12699">
            <a:solidFill>
              <a:schemeClr val="tx1"/>
            </a:solidFill>
            <a:round/>
            <a:headEnd type="oval" w="med" len="med"/>
            <a:tailEnd type="stealth" w="med" len="lg"/>
          </a:ln>
          <a:extLst>
            <a:ext uri="{909E8E84-426E-40DD-AFC4-6F175D3DCCD1}">
              <a14:hiddenFill xmlns:a14="http://schemas.microsoft.com/office/drawing/2010/main">
                <a:noFill/>
              </a14:hiddenFill>
            </a:ext>
          </a:extLst>
        </p:spPr>
        <p:txBody>
          <a:bodyPr wrap="none" lIns="91320" tIns="45663" rIns="91320" bIns="45663" anchor="ctr"/>
          <a:lstStyle/>
          <a:p>
            <a:endParaRPr lang="en-GB" smtClean="0">
              <a:solidFill>
                <a:srgbClr val="000000"/>
              </a:solidFill>
              <a:latin typeface="Arial" charset="0"/>
            </a:endParaRPr>
          </a:p>
        </p:txBody>
      </p:sp>
      <p:sp>
        <p:nvSpPr>
          <p:cNvPr id="33829" name="Line 40"/>
          <p:cNvSpPr>
            <a:spLocks noChangeShapeType="1"/>
          </p:cNvSpPr>
          <p:nvPr/>
        </p:nvSpPr>
        <p:spPr bwMode="auto">
          <a:xfrm>
            <a:off x="2963875" y="4065600"/>
            <a:ext cx="428625" cy="1587"/>
          </a:xfrm>
          <a:prstGeom prst="line">
            <a:avLst/>
          </a:prstGeom>
          <a:noFill/>
          <a:ln w="12699">
            <a:solidFill>
              <a:schemeClr val="tx1"/>
            </a:solidFill>
            <a:round/>
            <a:headEnd type="oval" w="med" len="med"/>
            <a:tailEnd type="stealth" w="med" len="lg"/>
          </a:ln>
          <a:extLst>
            <a:ext uri="{909E8E84-426E-40DD-AFC4-6F175D3DCCD1}">
              <a14:hiddenFill xmlns:a14="http://schemas.microsoft.com/office/drawing/2010/main">
                <a:noFill/>
              </a14:hiddenFill>
            </a:ext>
          </a:extLst>
        </p:spPr>
        <p:txBody>
          <a:bodyPr wrap="none" lIns="91320" tIns="45663" rIns="91320" bIns="45663" anchor="ctr"/>
          <a:lstStyle/>
          <a:p>
            <a:endParaRPr lang="en-GB" smtClean="0">
              <a:solidFill>
                <a:srgbClr val="000000"/>
              </a:solidFill>
              <a:latin typeface="Arial" charset="0"/>
            </a:endParaRPr>
          </a:p>
        </p:txBody>
      </p:sp>
      <p:sp>
        <p:nvSpPr>
          <p:cNvPr id="33830" name="Line 41"/>
          <p:cNvSpPr>
            <a:spLocks noChangeShapeType="1"/>
          </p:cNvSpPr>
          <p:nvPr/>
        </p:nvSpPr>
        <p:spPr bwMode="auto">
          <a:xfrm>
            <a:off x="2633663" y="3811588"/>
            <a:ext cx="85725" cy="304800"/>
          </a:xfrm>
          <a:prstGeom prst="line">
            <a:avLst/>
          </a:prstGeom>
          <a:noFill/>
          <a:ln w="12699">
            <a:solidFill>
              <a:schemeClr val="tx1"/>
            </a:solidFill>
            <a:round/>
            <a:headEnd type="oval" w="med" len="med"/>
            <a:tailEnd type="stealth" w="med" len="lg"/>
          </a:ln>
          <a:extLst>
            <a:ext uri="{909E8E84-426E-40DD-AFC4-6F175D3DCCD1}">
              <a14:hiddenFill xmlns:a14="http://schemas.microsoft.com/office/drawing/2010/main">
                <a:noFill/>
              </a14:hiddenFill>
            </a:ext>
          </a:extLst>
        </p:spPr>
        <p:txBody>
          <a:bodyPr wrap="none" lIns="91320" tIns="45663" rIns="91320" bIns="45663" anchor="ctr"/>
          <a:lstStyle/>
          <a:p>
            <a:endParaRPr lang="en-GB" smtClean="0">
              <a:solidFill>
                <a:srgbClr val="000000"/>
              </a:solidFill>
              <a:latin typeface="Arial" charset="0"/>
            </a:endParaRPr>
          </a:p>
        </p:txBody>
      </p:sp>
      <p:sp>
        <p:nvSpPr>
          <p:cNvPr id="33831" name="Line 42"/>
          <p:cNvSpPr>
            <a:spLocks noChangeShapeType="1"/>
          </p:cNvSpPr>
          <p:nvPr/>
        </p:nvSpPr>
        <p:spPr bwMode="auto">
          <a:xfrm>
            <a:off x="3043250" y="3200400"/>
            <a:ext cx="428625" cy="1588"/>
          </a:xfrm>
          <a:prstGeom prst="line">
            <a:avLst/>
          </a:prstGeom>
          <a:noFill/>
          <a:ln w="12699">
            <a:solidFill>
              <a:schemeClr val="tx1"/>
            </a:solidFill>
            <a:round/>
            <a:headEnd type="oval" w="med" len="med"/>
            <a:tailEnd type="stealth" w="med" len="lg"/>
          </a:ln>
          <a:extLst>
            <a:ext uri="{909E8E84-426E-40DD-AFC4-6F175D3DCCD1}">
              <a14:hiddenFill xmlns:a14="http://schemas.microsoft.com/office/drawing/2010/main">
                <a:noFill/>
              </a14:hiddenFill>
            </a:ext>
          </a:extLst>
        </p:spPr>
        <p:txBody>
          <a:bodyPr wrap="none" lIns="91320" tIns="45663" rIns="91320" bIns="45663" anchor="ctr"/>
          <a:lstStyle/>
          <a:p>
            <a:endParaRPr lang="en-GB" smtClean="0">
              <a:solidFill>
                <a:srgbClr val="000000"/>
              </a:solidFill>
              <a:latin typeface="Arial" charset="0"/>
            </a:endParaRPr>
          </a:p>
        </p:txBody>
      </p:sp>
      <p:sp>
        <p:nvSpPr>
          <p:cNvPr id="33832" name="Line 43"/>
          <p:cNvSpPr>
            <a:spLocks noChangeShapeType="1"/>
          </p:cNvSpPr>
          <p:nvPr/>
        </p:nvSpPr>
        <p:spPr bwMode="auto">
          <a:xfrm flipH="1">
            <a:off x="2330450" y="3276600"/>
            <a:ext cx="171450" cy="304800"/>
          </a:xfrm>
          <a:prstGeom prst="line">
            <a:avLst/>
          </a:prstGeom>
          <a:noFill/>
          <a:ln w="12699">
            <a:solidFill>
              <a:schemeClr val="tx1"/>
            </a:solidFill>
            <a:round/>
            <a:headEnd type="oval" w="med" len="med"/>
            <a:tailEnd type="stealth" w="med" len="lg"/>
          </a:ln>
          <a:extLst>
            <a:ext uri="{909E8E84-426E-40DD-AFC4-6F175D3DCCD1}">
              <a14:hiddenFill xmlns:a14="http://schemas.microsoft.com/office/drawing/2010/main">
                <a:noFill/>
              </a14:hiddenFill>
            </a:ext>
          </a:extLst>
        </p:spPr>
        <p:txBody>
          <a:bodyPr wrap="none" lIns="91320" tIns="45663" rIns="91320" bIns="45663" anchor="ctr"/>
          <a:lstStyle/>
          <a:p>
            <a:endParaRPr lang="en-GB" smtClean="0">
              <a:solidFill>
                <a:srgbClr val="000000"/>
              </a:solidFill>
              <a:latin typeface="Arial" charset="0"/>
            </a:endParaRPr>
          </a:p>
        </p:txBody>
      </p:sp>
      <p:sp>
        <p:nvSpPr>
          <p:cNvPr id="33833" name="Line 44"/>
          <p:cNvSpPr>
            <a:spLocks noChangeShapeType="1"/>
          </p:cNvSpPr>
          <p:nvPr/>
        </p:nvSpPr>
        <p:spPr bwMode="auto">
          <a:xfrm flipH="1">
            <a:off x="2284413" y="2944814"/>
            <a:ext cx="257175" cy="152400"/>
          </a:xfrm>
          <a:prstGeom prst="line">
            <a:avLst/>
          </a:prstGeom>
          <a:noFill/>
          <a:ln w="12699">
            <a:solidFill>
              <a:schemeClr val="tx1"/>
            </a:solidFill>
            <a:round/>
            <a:headEnd type="oval" w="med" len="med"/>
            <a:tailEnd type="stealth" w="med" len="lg"/>
          </a:ln>
          <a:extLst>
            <a:ext uri="{909E8E84-426E-40DD-AFC4-6F175D3DCCD1}">
              <a14:hiddenFill xmlns:a14="http://schemas.microsoft.com/office/drawing/2010/main">
                <a:noFill/>
              </a14:hiddenFill>
            </a:ext>
          </a:extLst>
        </p:spPr>
        <p:txBody>
          <a:bodyPr wrap="none" lIns="91320" tIns="45663" rIns="91320" bIns="45663" anchor="ctr"/>
          <a:lstStyle/>
          <a:p>
            <a:endParaRPr lang="en-GB" smtClean="0">
              <a:solidFill>
                <a:srgbClr val="000000"/>
              </a:solidFill>
              <a:latin typeface="Arial" charset="0"/>
            </a:endParaRPr>
          </a:p>
        </p:txBody>
      </p:sp>
      <p:sp>
        <p:nvSpPr>
          <p:cNvPr id="33834" name="Line 45"/>
          <p:cNvSpPr>
            <a:spLocks noChangeShapeType="1"/>
          </p:cNvSpPr>
          <p:nvPr/>
        </p:nvSpPr>
        <p:spPr bwMode="auto">
          <a:xfrm>
            <a:off x="2357450" y="2641600"/>
            <a:ext cx="428625" cy="1588"/>
          </a:xfrm>
          <a:prstGeom prst="line">
            <a:avLst/>
          </a:prstGeom>
          <a:noFill/>
          <a:ln w="12699">
            <a:solidFill>
              <a:schemeClr val="tx1"/>
            </a:solidFill>
            <a:round/>
            <a:headEnd type="oval" w="med" len="med"/>
            <a:tailEnd type="stealth" w="med" len="lg"/>
          </a:ln>
          <a:extLst>
            <a:ext uri="{909E8E84-426E-40DD-AFC4-6F175D3DCCD1}">
              <a14:hiddenFill xmlns:a14="http://schemas.microsoft.com/office/drawing/2010/main">
                <a:noFill/>
              </a14:hiddenFill>
            </a:ext>
          </a:extLst>
        </p:spPr>
        <p:txBody>
          <a:bodyPr wrap="none" lIns="91320" tIns="45663" rIns="91320" bIns="45663" anchor="ctr"/>
          <a:lstStyle/>
          <a:p>
            <a:endParaRPr lang="en-GB" smtClean="0">
              <a:solidFill>
                <a:srgbClr val="000000"/>
              </a:solidFill>
              <a:latin typeface="Arial" charset="0"/>
            </a:endParaRPr>
          </a:p>
        </p:txBody>
      </p:sp>
      <p:sp>
        <p:nvSpPr>
          <p:cNvPr id="33835" name="Line 46"/>
          <p:cNvSpPr>
            <a:spLocks noChangeShapeType="1"/>
          </p:cNvSpPr>
          <p:nvPr/>
        </p:nvSpPr>
        <p:spPr bwMode="auto">
          <a:xfrm flipV="1">
            <a:off x="2384425" y="1836738"/>
            <a:ext cx="0" cy="381000"/>
          </a:xfrm>
          <a:prstGeom prst="line">
            <a:avLst/>
          </a:prstGeom>
          <a:noFill/>
          <a:ln w="12699">
            <a:solidFill>
              <a:schemeClr val="tx1"/>
            </a:solidFill>
            <a:round/>
            <a:headEnd type="oval" w="med" len="med"/>
            <a:tailEnd type="stealth" w="med" len="lg"/>
          </a:ln>
          <a:extLst>
            <a:ext uri="{909E8E84-426E-40DD-AFC4-6F175D3DCCD1}">
              <a14:hiddenFill xmlns:a14="http://schemas.microsoft.com/office/drawing/2010/main">
                <a:noFill/>
              </a14:hiddenFill>
            </a:ext>
          </a:extLst>
        </p:spPr>
        <p:txBody>
          <a:bodyPr wrap="none" lIns="91320" tIns="45663" rIns="91320" bIns="45663" anchor="ctr"/>
          <a:lstStyle/>
          <a:p>
            <a:endParaRPr lang="en-GB" smtClean="0">
              <a:solidFill>
                <a:srgbClr val="000000"/>
              </a:solidFill>
              <a:latin typeface="Arial" charset="0"/>
            </a:endParaRPr>
          </a:p>
        </p:txBody>
      </p:sp>
      <p:sp>
        <p:nvSpPr>
          <p:cNvPr id="33836" name="Line 47"/>
          <p:cNvSpPr>
            <a:spLocks noChangeShapeType="1"/>
          </p:cNvSpPr>
          <p:nvPr/>
        </p:nvSpPr>
        <p:spPr bwMode="auto">
          <a:xfrm flipH="1" flipV="1">
            <a:off x="1960563" y="2438400"/>
            <a:ext cx="300037" cy="50800"/>
          </a:xfrm>
          <a:prstGeom prst="line">
            <a:avLst/>
          </a:prstGeom>
          <a:noFill/>
          <a:ln w="12699">
            <a:solidFill>
              <a:schemeClr val="tx1"/>
            </a:solidFill>
            <a:round/>
            <a:headEnd type="oval" w="med" len="med"/>
            <a:tailEnd type="stealth" w="med" len="lg"/>
          </a:ln>
          <a:extLst>
            <a:ext uri="{909E8E84-426E-40DD-AFC4-6F175D3DCCD1}">
              <a14:hiddenFill xmlns:a14="http://schemas.microsoft.com/office/drawing/2010/main">
                <a:noFill/>
              </a14:hiddenFill>
            </a:ext>
          </a:extLst>
        </p:spPr>
        <p:txBody>
          <a:bodyPr wrap="none" lIns="91320" tIns="45663" rIns="91320" bIns="45663" anchor="ctr"/>
          <a:lstStyle/>
          <a:p>
            <a:endParaRPr lang="en-GB" smtClean="0">
              <a:solidFill>
                <a:srgbClr val="000000"/>
              </a:solidFill>
              <a:latin typeface="Arial" charset="0"/>
            </a:endParaRPr>
          </a:p>
        </p:txBody>
      </p:sp>
      <p:sp>
        <p:nvSpPr>
          <p:cNvPr id="33837" name="Line 48"/>
          <p:cNvSpPr>
            <a:spLocks noChangeShapeType="1"/>
          </p:cNvSpPr>
          <p:nvPr/>
        </p:nvSpPr>
        <p:spPr bwMode="auto">
          <a:xfrm flipH="1">
            <a:off x="4532313" y="4473576"/>
            <a:ext cx="514350" cy="152400"/>
          </a:xfrm>
          <a:prstGeom prst="line">
            <a:avLst/>
          </a:prstGeom>
          <a:noFill/>
          <a:ln w="12699">
            <a:solidFill>
              <a:schemeClr val="tx1"/>
            </a:solidFill>
            <a:round/>
            <a:headEnd type="oval" w="med" len="med"/>
            <a:tailEnd type="stealth" w="med" len="lg"/>
          </a:ln>
          <a:extLst>
            <a:ext uri="{909E8E84-426E-40DD-AFC4-6F175D3DCCD1}">
              <a14:hiddenFill xmlns:a14="http://schemas.microsoft.com/office/drawing/2010/main">
                <a:noFill/>
              </a14:hiddenFill>
            </a:ext>
          </a:extLst>
        </p:spPr>
        <p:txBody>
          <a:bodyPr wrap="none" lIns="91320" tIns="45663" rIns="91320" bIns="45663" anchor="ctr"/>
          <a:lstStyle/>
          <a:p>
            <a:endParaRPr lang="en-GB" smtClean="0">
              <a:solidFill>
                <a:srgbClr val="000000"/>
              </a:solidFill>
              <a:latin typeface="Arial" charset="0"/>
            </a:endParaRPr>
          </a:p>
        </p:txBody>
      </p:sp>
      <p:sp>
        <p:nvSpPr>
          <p:cNvPr id="33838" name="Line 49"/>
          <p:cNvSpPr>
            <a:spLocks noChangeShapeType="1"/>
          </p:cNvSpPr>
          <p:nvPr/>
        </p:nvSpPr>
        <p:spPr bwMode="auto">
          <a:xfrm flipH="1">
            <a:off x="4210050" y="2779716"/>
            <a:ext cx="257175" cy="152400"/>
          </a:xfrm>
          <a:prstGeom prst="line">
            <a:avLst/>
          </a:prstGeom>
          <a:noFill/>
          <a:ln w="12699">
            <a:solidFill>
              <a:schemeClr val="tx1"/>
            </a:solidFill>
            <a:round/>
            <a:headEnd type="oval" w="med" len="med"/>
            <a:tailEnd type="stealth" w="med" len="lg"/>
          </a:ln>
          <a:extLst>
            <a:ext uri="{909E8E84-426E-40DD-AFC4-6F175D3DCCD1}">
              <a14:hiddenFill xmlns:a14="http://schemas.microsoft.com/office/drawing/2010/main">
                <a:noFill/>
              </a14:hiddenFill>
            </a:ext>
          </a:extLst>
        </p:spPr>
        <p:txBody>
          <a:bodyPr wrap="none" lIns="91320" tIns="45663" rIns="91320" bIns="45663" anchor="ctr"/>
          <a:lstStyle/>
          <a:p>
            <a:endParaRPr lang="en-GB" smtClean="0">
              <a:solidFill>
                <a:srgbClr val="000000"/>
              </a:solidFill>
              <a:latin typeface="Arial" charset="0"/>
            </a:endParaRPr>
          </a:p>
        </p:txBody>
      </p:sp>
      <p:sp>
        <p:nvSpPr>
          <p:cNvPr id="33839" name="Line 50"/>
          <p:cNvSpPr>
            <a:spLocks noChangeShapeType="1"/>
          </p:cNvSpPr>
          <p:nvPr/>
        </p:nvSpPr>
        <p:spPr bwMode="auto">
          <a:xfrm flipH="1">
            <a:off x="3852875" y="2220925"/>
            <a:ext cx="428625" cy="1587"/>
          </a:xfrm>
          <a:prstGeom prst="line">
            <a:avLst/>
          </a:prstGeom>
          <a:noFill/>
          <a:ln w="12699">
            <a:solidFill>
              <a:schemeClr val="tx1"/>
            </a:solidFill>
            <a:round/>
            <a:headEnd type="oval" w="med" len="med"/>
            <a:tailEnd type="stealth" w="med" len="lg"/>
          </a:ln>
          <a:extLst>
            <a:ext uri="{909E8E84-426E-40DD-AFC4-6F175D3DCCD1}">
              <a14:hiddenFill xmlns:a14="http://schemas.microsoft.com/office/drawing/2010/main">
                <a:noFill/>
              </a14:hiddenFill>
            </a:ext>
          </a:extLst>
        </p:spPr>
        <p:txBody>
          <a:bodyPr wrap="none" lIns="91320" tIns="45663" rIns="91320" bIns="45663" anchor="ctr"/>
          <a:lstStyle/>
          <a:p>
            <a:endParaRPr lang="en-GB" smtClean="0">
              <a:solidFill>
                <a:srgbClr val="000000"/>
              </a:solidFill>
              <a:latin typeface="Arial" charset="0"/>
            </a:endParaRPr>
          </a:p>
        </p:txBody>
      </p:sp>
      <p:sp>
        <p:nvSpPr>
          <p:cNvPr id="33840" name="Line 51"/>
          <p:cNvSpPr>
            <a:spLocks noChangeShapeType="1"/>
          </p:cNvSpPr>
          <p:nvPr/>
        </p:nvSpPr>
        <p:spPr bwMode="auto">
          <a:xfrm flipH="1" flipV="1">
            <a:off x="4024314" y="3951288"/>
            <a:ext cx="257175" cy="228600"/>
          </a:xfrm>
          <a:prstGeom prst="line">
            <a:avLst/>
          </a:prstGeom>
          <a:noFill/>
          <a:ln w="12699">
            <a:solidFill>
              <a:schemeClr val="tx1"/>
            </a:solidFill>
            <a:round/>
            <a:headEnd type="oval" w="med" len="med"/>
            <a:tailEnd type="stealth" w="med" len="lg"/>
          </a:ln>
          <a:extLst>
            <a:ext uri="{909E8E84-426E-40DD-AFC4-6F175D3DCCD1}">
              <a14:hiddenFill xmlns:a14="http://schemas.microsoft.com/office/drawing/2010/main">
                <a:noFill/>
              </a14:hiddenFill>
            </a:ext>
          </a:extLst>
        </p:spPr>
        <p:txBody>
          <a:bodyPr wrap="none" lIns="91320" tIns="45663" rIns="91320" bIns="45663" anchor="ctr"/>
          <a:lstStyle/>
          <a:p>
            <a:endParaRPr lang="en-GB" smtClean="0">
              <a:solidFill>
                <a:srgbClr val="000000"/>
              </a:solidFill>
              <a:latin typeface="Arial" charset="0"/>
            </a:endParaRPr>
          </a:p>
        </p:txBody>
      </p:sp>
      <p:sp>
        <p:nvSpPr>
          <p:cNvPr id="33841" name="Line 52"/>
          <p:cNvSpPr>
            <a:spLocks noChangeShapeType="1"/>
          </p:cNvSpPr>
          <p:nvPr/>
        </p:nvSpPr>
        <p:spPr bwMode="auto">
          <a:xfrm>
            <a:off x="381002" y="3962400"/>
            <a:ext cx="857250" cy="1588"/>
          </a:xfrm>
          <a:prstGeom prst="line">
            <a:avLst/>
          </a:prstGeom>
          <a:noFill/>
          <a:ln w="12699">
            <a:solidFill>
              <a:schemeClr val="tx1"/>
            </a:solidFill>
            <a:round/>
            <a:headEnd type="oval" w="med" len="med"/>
            <a:tailEnd type="stealth" w="med" len="lg"/>
          </a:ln>
          <a:extLst>
            <a:ext uri="{909E8E84-426E-40DD-AFC4-6F175D3DCCD1}">
              <a14:hiddenFill xmlns:a14="http://schemas.microsoft.com/office/drawing/2010/main">
                <a:noFill/>
              </a14:hiddenFill>
            </a:ext>
          </a:extLst>
        </p:spPr>
        <p:txBody>
          <a:bodyPr wrap="none" lIns="91320" tIns="45663" rIns="91320" bIns="45663" anchor="ctr"/>
          <a:lstStyle/>
          <a:p>
            <a:endParaRPr lang="en-GB" smtClean="0">
              <a:solidFill>
                <a:srgbClr val="000000"/>
              </a:solidFill>
              <a:latin typeface="Arial" charset="0"/>
            </a:endParaRPr>
          </a:p>
        </p:txBody>
      </p:sp>
      <p:sp>
        <p:nvSpPr>
          <p:cNvPr id="33842" name="Line 53"/>
          <p:cNvSpPr>
            <a:spLocks noChangeShapeType="1"/>
          </p:cNvSpPr>
          <p:nvPr/>
        </p:nvSpPr>
        <p:spPr bwMode="auto">
          <a:xfrm>
            <a:off x="8167700" y="3992575"/>
            <a:ext cx="428625" cy="1587"/>
          </a:xfrm>
          <a:prstGeom prst="line">
            <a:avLst/>
          </a:prstGeom>
          <a:noFill/>
          <a:ln w="12699">
            <a:solidFill>
              <a:schemeClr val="tx1"/>
            </a:solidFill>
            <a:round/>
            <a:headEnd type="diamond" w="med" len="med"/>
            <a:tailEnd type="diamond" w="med" len="med"/>
          </a:ln>
          <a:extLst>
            <a:ext uri="{909E8E84-426E-40DD-AFC4-6F175D3DCCD1}">
              <a14:hiddenFill xmlns:a14="http://schemas.microsoft.com/office/drawing/2010/main">
                <a:noFill/>
              </a14:hiddenFill>
            </a:ext>
          </a:extLst>
        </p:spPr>
        <p:txBody>
          <a:bodyPr wrap="none" lIns="91320" tIns="45663" rIns="91320" bIns="45663" anchor="ctr"/>
          <a:lstStyle/>
          <a:p>
            <a:endParaRPr lang="en-GB" smtClean="0">
              <a:solidFill>
                <a:srgbClr val="000000"/>
              </a:solidFill>
              <a:latin typeface="Arial" charset="0"/>
            </a:endParaRPr>
          </a:p>
        </p:txBody>
      </p:sp>
      <p:sp>
        <p:nvSpPr>
          <p:cNvPr id="33843" name="Rectangle 54"/>
          <p:cNvSpPr>
            <a:spLocks noChangeArrowheads="1"/>
          </p:cNvSpPr>
          <p:nvPr/>
        </p:nvSpPr>
        <p:spPr bwMode="auto">
          <a:xfrm>
            <a:off x="319100" y="4189413"/>
            <a:ext cx="19399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955" tIns="45980" rIns="91955" bIns="45980">
            <a:spAutoFit/>
          </a:bodyPr>
          <a:lstStyle/>
          <a:p>
            <a:pPr eaLnBrk="0" hangingPunct="0"/>
            <a:r>
              <a:rPr lang="en-US" sz="1200" b="1">
                <a:solidFill>
                  <a:srgbClr val="000000"/>
                </a:solidFill>
                <a:latin typeface="Arial" charset="0"/>
              </a:rPr>
              <a:t>+   charged N termini</a:t>
            </a:r>
          </a:p>
          <a:p>
            <a:pPr eaLnBrk="0" hangingPunct="0"/>
            <a:r>
              <a:rPr lang="en-US" sz="1200">
                <a:solidFill>
                  <a:srgbClr val="000000"/>
                </a:solidFill>
                <a:latin typeface="Arial" charset="0"/>
              </a:rPr>
              <a:t>(bind DNA on neigbouring</a:t>
            </a:r>
          </a:p>
          <a:p>
            <a:pPr eaLnBrk="0" hangingPunct="0"/>
            <a:r>
              <a:rPr lang="en-US" sz="1200">
                <a:solidFill>
                  <a:srgbClr val="000000"/>
                </a:solidFill>
                <a:latin typeface="Arial" charset="0"/>
              </a:rPr>
              <a:t>nucleosomes)</a:t>
            </a:r>
          </a:p>
        </p:txBody>
      </p:sp>
      <p:sp>
        <p:nvSpPr>
          <p:cNvPr id="33844" name="Rectangle 55"/>
          <p:cNvSpPr>
            <a:spLocks noChangeArrowheads="1"/>
          </p:cNvSpPr>
          <p:nvPr/>
        </p:nvSpPr>
        <p:spPr bwMode="auto">
          <a:xfrm>
            <a:off x="7227888" y="4154490"/>
            <a:ext cx="173513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955" tIns="45980" rIns="91955" bIns="45980">
            <a:spAutoFit/>
          </a:bodyPr>
          <a:lstStyle/>
          <a:p>
            <a:pPr algn="ctr" eaLnBrk="0" hangingPunct="0"/>
            <a:r>
              <a:rPr lang="en-US" sz="1200" b="1">
                <a:solidFill>
                  <a:srgbClr val="000000"/>
                </a:solidFill>
                <a:latin typeface="Arial" charset="0"/>
              </a:rPr>
              <a:t>highly acetylated</a:t>
            </a:r>
          </a:p>
          <a:p>
            <a:pPr algn="ctr" eaLnBrk="0" hangingPunct="0"/>
            <a:r>
              <a:rPr lang="en-US" sz="1200" b="1">
                <a:solidFill>
                  <a:srgbClr val="000000"/>
                </a:solidFill>
                <a:latin typeface="Arial" charset="0"/>
              </a:rPr>
              <a:t>core histones</a:t>
            </a:r>
          </a:p>
          <a:p>
            <a:pPr algn="ctr" eaLnBrk="0" hangingPunct="0"/>
            <a:r>
              <a:rPr lang="en-US" sz="1200">
                <a:solidFill>
                  <a:srgbClr val="000000"/>
                </a:solidFill>
                <a:latin typeface="Arial" charset="0"/>
              </a:rPr>
              <a:t>(especially H3 and H4)</a:t>
            </a:r>
          </a:p>
        </p:txBody>
      </p:sp>
      <p:sp>
        <p:nvSpPr>
          <p:cNvPr id="33845" name="Rectangle 56"/>
          <p:cNvSpPr>
            <a:spLocks noChangeArrowheads="1"/>
          </p:cNvSpPr>
          <p:nvPr/>
        </p:nvSpPr>
        <p:spPr bwMode="auto">
          <a:xfrm>
            <a:off x="355605" y="2933707"/>
            <a:ext cx="1865653" cy="646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955" tIns="45980" rIns="91955" bIns="45980">
            <a:spAutoFit/>
          </a:bodyPr>
          <a:lstStyle/>
          <a:p>
            <a:pPr eaLnBrk="0" hangingPunct="0"/>
            <a:r>
              <a:rPr lang="en-US" b="1">
                <a:solidFill>
                  <a:srgbClr val="000000"/>
                </a:solidFill>
                <a:latin typeface="Arial" charset="0"/>
              </a:rPr>
              <a:t>30 nm</a:t>
            </a:r>
          </a:p>
          <a:p>
            <a:pPr eaLnBrk="0" hangingPunct="0"/>
            <a:r>
              <a:rPr lang="en-US" b="1">
                <a:solidFill>
                  <a:srgbClr val="000000"/>
                </a:solidFill>
                <a:latin typeface="Arial" charset="0"/>
              </a:rPr>
              <a:t>chromatin fiber</a:t>
            </a:r>
          </a:p>
        </p:txBody>
      </p:sp>
      <p:sp>
        <p:nvSpPr>
          <p:cNvPr id="33846" name="Rectangle 57"/>
          <p:cNvSpPr>
            <a:spLocks noChangeArrowheads="1"/>
          </p:cNvSpPr>
          <p:nvPr/>
        </p:nvSpPr>
        <p:spPr bwMode="auto">
          <a:xfrm>
            <a:off x="7472369" y="3030546"/>
            <a:ext cx="1006443" cy="646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955" tIns="45980" rIns="91955" bIns="45980">
            <a:spAutoFit/>
          </a:bodyPr>
          <a:lstStyle/>
          <a:p>
            <a:pPr eaLnBrk="0" hangingPunct="0"/>
            <a:r>
              <a:rPr lang="en-US" b="1">
                <a:solidFill>
                  <a:srgbClr val="000000"/>
                </a:solidFill>
                <a:latin typeface="Arial" charset="0"/>
              </a:rPr>
              <a:t>11 nm</a:t>
            </a:r>
          </a:p>
          <a:p>
            <a:pPr eaLnBrk="0" hangingPunct="0"/>
            <a:r>
              <a:rPr lang="en-US" b="1">
                <a:solidFill>
                  <a:srgbClr val="000000"/>
                </a:solidFill>
                <a:latin typeface="Arial" charset="0"/>
              </a:rPr>
              <a:t>(beads)</a:t>
            </a:r>
          </a:p>
        </p:txBody>
      </p:sp>
      <p:sp>
        <p:nvSpPr>
          <p:cNvPr id="33847" name="Rectangle 58"/>
          <p:cNvSpPr>
            <a:spLocks noChangeArrowheads="1"/>
          </p:cNvSpPr>
          <p:nvPr/>
        </p:nvSpPr>
        <p:spPr bwMode="auto">
          <a:xfrm>
            <a:off x="3214688" y="5553079"/>
            <a:ext cx="2176462"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955" tIns="45980" rIns="91955" bIns="45980">
            <a:spAutoFit/>
          </a:bodyPr>
          <a:lstStyle/>
          <a:p>
            <a:pPr eaLnBrk="0" hangingPunct="0">
              <a:buFontTx/>
              <a:buChar char="•"/>
            </a:pPr>
            <a:r>
              <a:rPr lang="en-US" sz="1200" b="1">
                <a:solidFill>
                  <a:srgbClr val="000000"/>
                </a:solidFill>
                <a:latin typeface="Arial" charset="0"/>
              </a:rPr>
              <a:t> HIGH level of histone H1</a:t>
            </a:r>
          </a:p>
          <a:p>
            <a:pPr eaLnBrk="0" hangingPunct="0">
              <a:buFontTx/>
              <a:buChar char="•"/>
            </a:pPr>
            <a:endParaRPr lang="en-US" sz="1200" b="1">
              <a:solidFill>
                <a:srgbClr val="000000"/>
              </a:solidFill>
              <a:latin typeface="Arial" charset="0"/>
            </a:endParaRPr>
          </a:p>
          <a:p>
            <a:pPr eaLnBrk="0" hangingPunct="0">
              <a:buFontTx/>
              <a:buChar char="•"/>
            </a:pPr>
            <a:r>
              <a:rPr lang="en-US" sz="1400" b="1">
                <a:solidFill>
                  <a:srgbClr val="000000"/>
                </a:solidFill>
                <a:latin typeface="Arial" charset="0"/>
              </a:rPr>
              <a:t> NO gene transcription</a:t>
            </a:r>
          </a:p>
        </p:txBody>
      </p:sp>
      <p:sp>
        <p:nvSpPr>
          <p:cNvPr id="33848" name="Rectangle 59"/>
          <p:cNvSpPr>
            <a:spLocks noChangeArrowheads="1"/>
          </p:cNvSpPr>
          <p:nvPr/>
        </p:nvSpPr>
        <p:spPr bwMode="auto">
          <a:xfrm>
            <a:off x="5867402" y="5553079"/>
            <a:ext cx="2662238"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955" tIns="45980" rIns="91955" bIns="45980">
            <a:spAutoFit/>
          </a:bodyPr>
          <a:lstStyle/>
          <a:p>
            <a:pPr eaLnBrk="0" hangingPunct="0">
              <a:buFontTx/>
              <a:buChar char="•"/>
            </a:pPr>
            <a:r>
              <a:rPr lang="en-US" sz="1200" b="1">
                <a:solidFill>
                  <a:srgbClr val="000000"/>
                </a:solidFill>
                <a:latin typeface="Arial" charset="0"/>
              </a:rPr>
              <a:t> Reduced level of histone H1</a:t>
            </a:r>
          </a:p>
          <a:p>
            <a:pPr eaLnBrk="0" hangingPunct="0">
              <a:buFontTx/>
              <a:buChar char="•"/>
            </a:pPr>
            <a:endParaRPr lang="en-US" sz="1200" b="1">
              <a:solidFill>
                <a:srgbClr val="000000"/>
              </a:solidFill>
              <a:latin typeface="Arial" charset="0"/>
            </a:endParaRPr>
          </a:p>
          <a:p>
            <a:pPr eaLnBrk="0" hangingPunct="0">
              <a:buFontTx/>
              <a:buChar char="•"/>
            </a:pPr>
            <a:r>
              <a:rPr lang="en-US" sz="1400" b="1">
                <a:solidFill>
                  <a:srgbClr val="000000"/>
                </a:solidFill>
                <a:latin typeface="Arial" charset="0"/>
              </a:rPr>
              <a:t> Gene transcription possible</a:t>
            </a:r>
          </a:p>
        </p:txBody>
      </p:sp>
      <p:sp>
        <p:nvSpPr>
          <p:cNvPr id="33849" name="Oval 62"/>
          <p:cNvSpPr>
            <a:spLocks noChangeArrowheads="1"/>
          </p:cNvSpPr>
          <p:nvPr/>
        </p:nvSpPr>
        <p:spPr bwMode="auto">
          <a:xfrm>
            <a:off x="355600" y="4221163"/>
            <a:ext cx="203200" cy="209550"/>
          </a:xfrm>
          <a:prstGeom prst="ellipse">
            <a:avLst/>
          </a:prstGeom>
          <a:noFill/>
          <a:ln w="12699">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91320" tIns="45663" rIns="91320" bIns="45663" anchor="ctr"/>
          <a:lstStyle/>
          <a:p>
            <a:endParaRPr lang="en-US" smtClean="0">
              <a:solidFill>
                <a:srgbClr val="000000"/>
              </a:solidFill>
              <a:latin typeface="Arial" charset="0"/>
            </a:endParaRPr>
          </a:p>
        </p:txBody>
      </p:sp>
      <p:sp>
        <p:nvSpPr>
          <p:cNvPr id="33850" name="Rectangle 64"/>
          <p:cNvSpPr>
            <a:spLocks noChangeArrowheads="1"/>
          </p:cNvSpPr>
          <p:nvPr/>
        </p:nvSpPr>
        <p:spPr bwMode="auto">
          <a:xfrm>
            <a:off x="2997200" y="5473712"/>
            <a:ext cx="2571750" cy="868363"/>
          </a:xfrm>
          <a:prstGeom prst="rect">
            <a:avLst/>
          </a:prstGeom>
          <a:noFill/>
          <a:ln w="12699">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320" tIns="45663" rIns="91320" bIns="45663" anchor="ctr"/>
          <a:lstStyle/>
          <a:p>
            <a:endParaRPr lang="en-US" smtClean="0">
              <a:solidFill>
                <a:srgbClr val="000000"/>
              </a:solidFill>
              <a:latin typeface="Arial" charset="0"/>
            </a:endParaRPr>
          </a:p>
        </p:txBody>
      </p:sp>
      <p:sp>
        <p:nvSpPr>
          <p:cNvPr id="33851" name="Line 65"/>
          <p:cNvSpPr>
            <a:spLocks noChangeShapeType="1"/>
          </p:cNvSpPr>
          <p:nvPr/>
        </p:nvSpPr>
        <p:spPr bwMode="auto">
          <a:xfrm flipH="1" flipV="1">
            <a:off x="3438525" y="2703513"/>
            <a:ext cx="514350" cy="76200"/>
          </a:xfrm>
          <a:prstGeom prst="line">
            <a:avLst/>
          </a:prstGeom>
          <a:noFill/>
          <a:ln w="12699">
            <a:solidFill>
              <a:schemeClr val="tx1"/>
            </a:solidFill>
            <a:round/>
            <a:headEnd type="oval" w="med" len="med"/>
            <a:tailEnd type="stealth" w="med" len="lg"/>
          </a:ln>
          <a:extLst>
            <a:ext uri="{909E8E84-426E-40DD-AFC4-6F175D3DCCD1}">
              <a14:hiddenFill xmlns:a14="http://schemas.microsoft.com/office/drawing/2010/main">
                <a:noFill/>
              </a14:hiddenFill>
            </a:ext>
          </a:extLst>
        </p:spPr>
        <p:txBody>
          <a:bodyPr wrap="none" lIns="91320" tIns="45663" rIns="91320" bIns="45663" anchor="ctr"/>
          <a:lstStyle/>
          <a:p>
            <a:endParaRPr lang="en-GB" smtClean="0">
              <a:solidFill>
                <a:srgbClr val="000000"/>
              </a:solidFill>
              <a:latin typeface="Arial" charset="0"/>
            </a:endParaRPr>
          </a:p>
        </p:txBody>
      </p:sp>
      <p:sp>
        <p:nvSpPr>
          <p:cNvPr id="33852" name="Line 66"/>
          <p:cNvSpPr>
            <a:spLocks noChangeShapeType="1"/>
          </p:cNvSpPr>
          <p:nvPr/>
        </p:nvSpPr>
        <p:spPr bwMode="auto">
          <a:xfrm>
            <a:off x="3846516" y="3200400"/>
            <a:ext cx="342900" cy="381000"/>
          </a:xfrm>
          <a:prstGeom prst="line">
            <a:avLst/>
          </a:prstGeom>
          <a:noFill/>
          <a:ln w="12699">
            <a:solidFill>
              <a:schemeClr val="tx1"/>
            </a:solidFill>
            <a:round/>
            <a:headEnd type="oval" w="med" len="med"/>
            <a:tailEnd type="stealth" w="med" len="lg"/>
          </a:ln>
          <a:extLst>
            <a:ext uri="{909E8E84-426E-40DD-AFC4-6F175D3DCCD1}">
              <a14:hiddenFill xmlns:a14="http://schemas.microsoft.com/office/drawing/2010/main">
                <a:noFill/>
              </a14:hiddenFill>
            </a:ext>
          </a:extLst>
        </p:spPr>
        <p:txBody>
          <a:bodyPr wrap="none" lIns="91320" tIns="45663" rIns="91320" bIns="45663" anchor="ctr"/>
          <a:lstStyle/>
          <a:p>
            <a:endParaRPr lang="en-GB" smtClean="0">
              <a:solidFill>
                <a:srgbClr val="000000"/>
              </a:solidFill>
              <a:latin typeface="Arial" charset="0"/>
            </a:endParaRPr>
          </a:p>
        </p:txBody>
      </p:sp>
      <p:sp>
        <p:nvSpPr>
          <p:cNvPr id="33853" name="TextBox 68"/>
          <p:cNvSpPr txBox="1">
            <a:spLocks noChangeArrowheads="1"/>
          </p:cNvSpPr>
          <p:nvPr/>
        </p:nvSpPr>
        <p:spPr bwMode="auto">
          <a:xfrm>
            <a:off x="3609975" y="285755"/>
            <a:ext cx="24923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3600" b="1">
                <a:solidFill>
                  <a:srgbClr val="000000"/>
                </a:solidFill>
              </a:rPr>
              <a:t>Chromatin</a:t>
            </a:r>
            <a:br>
              <a:rPr lang="en-US" sz="3600" b="1">
                <a:solidFill>
                  <a:srgbClr val="000000"/>
                </a:solidFill>
              </a:rPr>
            </a:br>
            <a:r>
              <a:rPr lang="en-US" sz="3600" b="1">
                <a:solidFill>
                  <a:srgbClr val="000000"/>
                </a:solidFill>
              </a:rPr>
              <a:t>fibers</a:t>
            </a:r>
            <a:endParaRPr lang="en-GB" sz="3600">
              <a:solidFill>
                <a:srgbClr val="000000"/>
              </a:solidFill>
            </a:endParaRPr>
          </a:p>
        </p:txBody>
      </p:sp>
      <p:sp>
        <p:nvSpPr>
          <p:cNvPr id="33854" name="Rectangle 64"/>
          <p:cNvSpPr>
            <a:spLocks noChangeArrowheads="1"/>
          </p:cNvSpPr>
          <p:nvPr/>
        </p:nvSpPr>
        <p:spPr bwMode="auto">
          <a:xfrm>
            <a:off x="5883275" y="5473712"/>
            <a:ext cx="2571750" cy="868363"/>
          </a:xfrm>
          <a:prstGeom prst="rect">
            <a:avLst/>
          </a:prstGeom>
          <a:noFill/>
          <a:ln w="12699">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320" tIns="45663" rIns="91320" bIns="45663" anchor="ctr"/>
          <a:lstStyle/>
          <a:p>
            <a:endParaRPr lang="en-US" smtClean="0">
              <a:solidFill>
                <a:srgbClr val="000000"/>
              </a:solidFill>
              <a:latin typeface="Arial" charset="0"/>
            </a:endParaRPr>
          </a:p>
        </p:txBody>
      </p:sp>
    </p:spTree>
    <p:extLst>
      <p:ext uri="{BB962C8B-B14F-4D97-AF65-F5344CB8AC3E}">
        <p14:creationId xmlns:p14="http://schemas.microsoft.com/office/powerpoint/2010/main" val="5985704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7170" name="Rectangle 4"/>
          <p:cNvSpPr>
            <a:spLocks noChangeArrowheads="1"/>
          </p:cNvSpPr>
          <p:nvPr/>
        </p:nvSpPr>
        <p:spPr bwMode="auto">
          <a:xfrm>
            <a:off x="339728" y="1238262"/>
            <a:ext cx="8135831" cy="1077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p>
            <a:pPr>
              <a:buFontTx/>
              <a:buChar char="•"/>
            </a:pPr>
            <a:r>
              <a:rPr lang="en-GB" sz="1600" b="1">
                <a:solidFill>
                  <a:schemeClr val="bg1"/>
                </a:solidFill>
                <a:latin typeface="Calibri" pitchFamily="34" charset="0"/>
                <a:cs typeface="Calibri" pitchFamily="34" charset="0"/>
              </a:rPr>
              <a:t> Gene transcription patterns are determined by epigenetic regulation ie chromatin structure </a:t>
            </a:r>
          </a:p>
          <a:p>
            <a:pPr lvl="1"/>
            <a:r>
              <a:rPr lang="en-GB" sz="1600" b="1">
                <a:solidFill>
                  <a:schemeClr val="bg1"/>
                </a:solidFill>
                <a:latin typeface="Calibri" pitchFamily="34" charset="0"/>
                <a:cs typeface="Calibri" pitchFamily="34" charset="0"/>
              </a:rPr>
              <a:t>	DNA methylation</a:t>
            </a:r>
          </a:p>
          <a:p>
            <a:pPr lvl="1"/>
            <a:r>
              <a:rPr lang="en-GB" sz="1600" b="1">
                <a:solidFill>
                  <a:schemeClr val="bg1"/>
                </a:solidFill>
                <a:latin typeface="Calibri" pitchFamily="34" charset="0"/>
                <a:cs typeface="Calibri" pitchFamily="34" charset="0"/>
              </a:rPr>
              <a:t>	Histone modifications</a:t>
            </a:r>
          </a:p>
          <a:p>
            <a:pPr lvl="1"/>
            <a:r>
              <a:rPr lang="en-GB" sz="1600" b="1">
                <a:solidFill>
                  <a:schemeClr val="bg1"/>
                </a:solidFill>
                <a:latin typeface="Calibri" pitchFamily="34" charset="0"/>
                <a:cs typeface="Calibri" pitchFamily="34" charset="0"/>
              </a:rPr>
              <a:t>	Nucleosome positions</a:t>
            </a:r>
          </a:p>
        </p:txBody>
      </p:sp>
      <p:sp>
        <p:nvSpPr>
          <p:cNvPr id="7171" name="Text Box 5"/>
          <p:cNvSpPr txBox="1">
            <a:spLocks noChangeArrowheads="1"/>
          </p:cNvSpPr>
          <p:nvPr/>
        </p:nvSpPr>
        <p:spPr bwMode="auto">
          <a:xfrm>
            <a:off x="1943112" y="339725"/>
            <a:ext cx="5390721" cy="523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GB" sz="2800" b="1">
                <a:solidFill>
                  <a:schemeClr val="bg1"/>
                </a:solidFill>
                <a:latin typeface="Calibri" pitchFamily="34" charset="0"/>
                <a:cs typeface="Calibri" pitchFamily="34" charset="0"/>
              </a:rPr>
              <a:t>What Controls Gene Transcription?</a:t>
            </a:r>
          </a:p>
        </p:txBody>
      </p:sp>
      <p:sp>
        <p:nvSpPr>
          <p:cNvPr id="7172" name="Text Box 6"/>
          <p:cNvSpPr txBox="1">
            <a:spLocks noChangeArrowheads="1"/>
          </p:cNvSpPr>
          <p:nvPr/>
        </p:nvSpPr>
        <p:spPr bwMode="auto">
          <a:xfrm>
            <a:off x="373067" y="4870451"/>
            <a:ext cx="8368652" cy="584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buFontTx/>
              <a:buChar char="•"/>
            </a:pPr>
            <a:r>
              <a:rPr lang="en-GB" sz="1600" b="1">
                <a:solidFill>
                  <a:schemeClr val="bg1"/>
                </a:solidFill>
                <a:latin typeface="Calibri" pitchFamily="34" charset="0"/>
                <a:cs typeface="Calibri" pitchFamily="34" charset="0"/>
              </a:rPr>
              <a:t> Epigenetic signatures are determined by the recruitment of chromatin remodelling enzymes to</a:t>
            </a:r>
          </a:p>
          <a:p>
            <a:pPr eaLnBrk="1" hangingPunct="1"/>
            <a:r>
              <a:rPr lang="en-GB" sz="1600" b="1">
                <a:solidFill>
                  <a:schemeClr val="bg1"/>
                </a:solidFill>
                <a:latin typeface="Calibri" pitchFamily="34" charset="0"/>
                <a:cs typeface="Calibri" pitchFamily="34" charset="0"/>
              </a:rPr>
              <a:t>transcription factors</a:t>
            </a:r>
          </a:p>
        </p:txBody>
      </p:sp>
      <p:sp>
        <p:nvSpPr>
          <p:cNvPr id="7173" name="Text Box 7"/>
          <p:cNvSpPr txBox="1">
            <a:spLocks noChangeArrowheads="1"/>
          </p:cNvSpPr>
          <p:nvPr/>
        </p:nvSpPr>
        <p:spPr bwMode="auto">
          <a:xfrm>
            <a:off x="373064" y="5597526"/>
            <a:ext cx="7337600" cy="584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buFontTx/>
              <a:buChar char="•"/>
            </a:pPr>
            <a:r>
              <a:rPr lang="en-GB" sz="1600" b="1">
                <a:solidFill>
                  <a:schemeClr val="bg1"/>
                </a:solidFill>
                <a:latin typeface="Calibri" pitchFamily="34" charset="0"/>
                <a:cs typeface="Calibri" pitchFamily="34" charset="0"/>
              </a:rPr>
              <a:t> Activity of transcription factors is regulated by signalling pathways that respond to</a:t>
            </a:r>
          </a:p>
          <a:p>
            <a:pPr eaLnBrk="1" hangingPunct="1"/>
            <a:r>
              <a:rPr lang="en-GB" sz="1600" b="1">
                <a:solidFill>
                  <a:schemeClr val="bg1"/>
                </a:solidFill>
                <a:latin typeface="Calibri" pitchFamily="34" charset="0"/>
                <a:cs typeface="Calibri" pitchFamily="34" charset="0"/>
              </a:rPr>
              <a:t>developmental and physiological cues </a:t>
            </a:r>
          </a:p>
        </p:txBody>
      </p:sp>
      <p:pic>
        <p:nvPicPr>
          <p:cNvPr id="7174" name="Picture 8"/>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4479" y="2398713"/>
            <a:ext cx="3514725" cy="1506537"/>
          </a:xfrm>
          <a:prstGeom prst="rect">
            <a:avLst/>
          </a:prstGeom>
          <a:noFill/>
          <a:ln w="57150">
            <a:solidFill>
              <a:srgbClr val="00CC00"/>
            </a:solidFill>
            <a:miter lim="800000"/>
            <a:headEnd/>
            <a:tailEnd/>
          </a:ln>
          <a:extLst>
            <a:ext uri="{909E8E84-426E-40DD-AFC4-6F175D3DCCD1}">
              <a14:hiddenFill xmlns:a14="http://schemas.microsoft.com/office/drawing/2010/main">
                <a:solidFill>
                  <a:srgbClr val="FFFFFF"/>
                </a:solidFill>
              </a14:hiddenFill>
            </a:ext>
          </a:extLst>
        </p:spPr>
      </p:pic>
      <p:pic>
        <p:nvPicPr>
          <p:cNvPr id="7175" name="Picture 9"/>
          <p:cNvPicPr>
            <a:picLocks noChangeArrowheads="1"/>
          </p:cNvPicPr>
          <p:nvPr/>
        </p:nvPicPr>
        <p:blipFill>
          <a:blip r:embed="rId3">
            <a:extLst>
              <a:ext uri="{28A0092B-C50C-407E-A947-70E740481C1C}">
                <a14:useLocalDpi xmlns:a14="http://schemas.microsoft.com/office/drawing/2010/main" val="0"/>
              </a:ext>
            </a:extLst>
          </a:blip>
          <a:srcRect r="27499"/>
          <a:stretch>
            <a:fillRect/>
          </a:stretch>
        </p:blipFill>
        <p:spPr bwMode="auto">
          <a:xfrm>
            <a:off x="790587" y="2400300"/>
            <a:ext cx="3463925" cy="1519238"/>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7176" name="Rectangle 10"/>
          <p:cNvSpPr>
            <a:spLocks noChangeArrowheads="1"/>
          </p:cNvSpPr>
          <p:nvPr/>
        </p:nvSpPr>
        <p:spPr bwMode="auto">
          <a:xfrm>
            <a:off x="373075" y="4356100"/>
            <a:ext cx="8296196" cy="338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p>
            <a:pPr>
              <a:buFontTx/>
              <a:buChar char="•"/>
            </a:pPr>
            <a:r>
              <a:rPr lang="en-GB" sz="1600" b="1">
                <a:solidFill>
                  <a:schemeClr val="bg1"/>
                </a:solidFill>
                <a:latin typeface="Calibri" pitchFamily="34" charset="0"/>
                <a:cs typeface="Calibri" pitchFamily="34" charset="0"/>
              </a:rPr>
              <a:t> Stable inherited patterns versus regulated patterns determined by intrinsic or extrinsic signals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5072064" y="1357325"/>
            <a:ext cx="3786187" cy="50006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US">
              <a:solidFill>
                <a:prstClr val="white"/>
              </a:solidFill>
            </a:endParaRPr>
          </a:p>
        </p:txBody>
      </p:sp>
      <p:sp>
        <p:nvSpPr>
          <p:cNvPr id="9" name="Rounded Rectangle 8"/>
          <p:cNvSpPr/>
          <p:nvPr/>
        </p:nvSpPr>
        <p:spPr>
          <a:xfrm>
            <a:off x="500063" y="1357325"/>
            <a:ext cx="3786187" cy="50006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US" dirty="0">
              <a:solidFill>
                <a:prstClr val="white"/>
              </a:solidFill>
            </a:endParaRPr>
          </a:p>
        </p:txBody>
      </p:sp>
      <p:sp>
        <p:nvSpPr>
          <p:cNvPr id="10244" name="Title 1"/>
          <p:cNvSpPr>
            <a:spLocks noGrp="1"/>
          </p:cNvSpPr>
          <p:nvPr>
            <p:ph type="title"/>
          </p:nvPr>
        </p:nvSpPr>
        <p:spPr>
          <a:xfrm>
            <a:off x="500063" y="171281"/>
            <a:ext cx="8229600" cy="1143000"/>
          </a:xfrm>
        </p:spPr>
        <p:txBody>
          <a:bodyPr/>
          <a:lstStyle/>
          <a:p>
            <a:r>
              <a:rPr lang="en-GB" dirty="0" smtClean="0"/>
              <a:t>Classes of Epigenetic Modifications</a:t>
            </a:r>
            <a:endParaRPr lang="en-US" dirty="0" smtClean="0"/>
          </a:p>
        </p:txBody>
      </p:sp>
      <p:pic>
        <p:nvPicPr>
          <p:cNvPr id="10245" name="Picture 2"/>
          <p:cNvPicPr>
            <a:picLocks noGrp="1" noChangeAspect="1" noChangeArrowheads="1"/>
          </p:cNvPicPr>
          <p:nvPr>
            <p:ph sz="half" idx="1"/>
          </p:nvPr>
        </p:nvPicPr>
        <p:blipFill>
          <a:blip r:embed="rId2" cstate="print"/>
          <a:srcRect/>
          <a:stretch>
            <a:fillRect/>
          </a:stretch>
        </p:blipFill>
        <p:spPr>
          <a:xfrm>
            <a:off x="1500188" y="1571628"/>
            <a:ext cx="1428750" cy="647700"/>
          </a:xfrm>
          <a:noFill/>
        </p:spPr>
      </p:pic>
      <p:pic>
        <p:nvPicPr>
          <p:cNvPr id="10247" name="Picture 5"/>
          <p:cNvPicPr>
            <a:picLocks noGrp="1" noChangeAspect="1" noChangeArrowheads="1"/>
          </p:cNvPicPr>
          <p:nvPr>
            <p:ph sz="half" idx="2"/>
          </p:nvPr>
        </p:nvPicPr>
        <p:blipFill>
          <a:blip r:embed="rId3" cstate="print"/>
          <a:srcRect/>
          <a:stretch>
            <a:fillRect/>
          </a:stretch>
        </p:blipFill>
        <p:spPr>
          <a:xfrm>
            <a:off x="6215065" y="1571625"/>
            <a:ext cx="1343025" cy="800100"/>
          </a:xfrm>
          <a:noFill/>
        </p:spPr>
      </p:pic>
      <p:sp>
        <p:nvSpPr>
          <p:cNvPr id="11" name="TextBox 10"/>
          <p:cNvSpPr txBox="1"/>
          <p:nvPr/>
        </p:nvSpPr>
        <p:spPr>
          <a:xfrm>
            <a:off x="642914" y="2428876"/>
            <a:ext cx="3429024" cy="646216"/>
          </a:xfrm>
          <a:prstGeom prst="rect">
            <a:avLst/>
          </a:prstGeom>
        </p:spPr>
        <p:style>
          <a:lnRef idx="0">
            <a:schemeClr val="accent1"/>
          </a:lnRef>
          <a:fillRef idx="3">
            <a:schemeClr val="accent1"/>
          </a:fillRef>
          <a:effectRef idx="3">
            <a:schemeClr val="accent1"/>
          </a:effectRef>
          <a:fontRef idx="minor">
            <a:schemeClr val="lt1"/>
          </a:fontRef>
        </p:style>
        <p:txBody>
          <a:bodyPr lIns="91320" tIns="45663" rIns="91320" bIns="45663">
            <a:spAutoFit/>
          </a:bodyPr>
          <a:lstStyle/>
          <a:p>
            <a:pPr>
              <a:defRPr/>
            </a:pPr>
            <a:r>
              <a:rPr lang="en-GB" b="1" dirty="0">
                <a:solidFill>
                  <a:prstClr val="white"/>
                </a:solidFill>
              </a:rPr>
              <a:t>DNA </a:t>
            </a:r>
          </a:p>
          <a:p>
            <a:pPr>
              <a:defRPr/>
            </a:pPr>
            <a:endParaRPr lang="en-US" dirty="0">
              <a:solidFill>
                <a:prstClr val="white"/>
              </a:solidFill>
            </a:endParaRPr>
          </a:p>
        </p:txBody>
      </p:sp>
      <p:sp>
        <p:nvSpPr>
          <p:cNvPr id="12" name="TextBox 11"/>
          <p:cNvSpPr txBox="1"/>
          <p:nvPr/>
        </p:nvSpPr>
        <p:spPr>
          <a:xfrm>
            <a:off x="5214946" y="2571754"/>
            <a:ext cx="3357586" cy="369217"/>
          </a:xfrm>
          <a:prstGeom prst="rect">
            <a:avLst/>
          </a:prstGeom>
        </p:spPr>
        <p:style>
          <a:lnRef idx="0">
            <a:schemeClr val="accent1"/>
          </a:lnRef>
          <a:fillRef idx="3">
            <a:schemeClr val="accent1"/>
          </a:fillRef>
          <a:effectRef idx="3">
            <a:schemeClr val="accent1"/>
          </a:effectRef>
          <a:fontRef idx="minor">
            <a:schemeClr val="lt1"/>
          </a:fontRef>
        </p:style>
        <p:txBody>
          <a:bodyPr wrap="square" lIns="91320" tIns="45663" rIns="91320" bIns="45663">
            <a:spAutoFit/>
          </a:bodyPr>
          <a:lstStyle/>
          <a:p>
            <a:pPr>
              <a:defRPr/>
            </a:pPr>
            <a:r>
              <a:rPr lang="en-GB" b="1" dirty="0">
                <a:solidFill>
                  <a:prstClr val="white"/>
                </a:solidFill>
              </a:rPr>
              <a:t>Histone </a:t>
            </a:r>
            <a:r>
              <a:rPr lang="en-GB" b="1" dirty="0" smtClean="0">
                <a:solidFill>
                  <a:prstClr val="white"/>
                </a:solidFill>
              </a:rPr>
              <a:t>proteins</a:t>
            </a:r>
            <a:endParaRPr lang="en-GB" b="1" dirty="0">
              <a:solidFill>
                <a:prstClr val="white"/>
              </a:solidFill>
            </a:endParaRPr>
          </a:p>
        </p:txBody>
      </p:sp>
    </p:spTree>
    <p:extLst>
      <p:ext uri="{BB962C8B-B14F-4D97-AF65-F5344CB8AC3E}">
        <p14:creationId xmlns:p14="http://schemas.microsoft.com/office/powerpoint/2010/main" val="1368539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p:cNvPicPr>
            <a:picLocks noGrp="1" noChangeAspect="1" noChangeArrowheads="1"/>
          </p:cNvPicPr>
          <p:nvPr>
            <p:ph idx="4294967295"/>
          </p:nvPr>
        </p:nvPicPr>
        <p:blipFill>
          <a:blip r:embed="rId3" cstate="print"/>
          <a:srcRect/>
          <a:stretch>
            <a:fillRect/>
          </a:stretch>
        </p:blipFill>
        <p:spPr>
          <a:xfrm>
            <a:off x="2286000" y="914412"/>
            <a:ext cx="4267200" cy="1890713"/>
          </a:xfrm>
        </p:spPr>
      </p:pic>
      <p:sp>
        <p:nvSpPr>
          <p:cNvPr id="34819" name="Text Box 4"/>
          <p:cNvSpPr txBox="1">
            <a:spLocks noChangeArrowheads="1"/>
          </p:cNvSpPr>
          <p:nvPr/>
        </p:nvSpPr>
        <p:spPr bwMode="auto">
          <a:xfrm>
            <a:off x="457200" y="3152781"/>
            <a:ext cx="8534400" cy="3293094"/>
          </a:xfrm>
          <a:prstGeom prst="rect">
            <a:avLst/>
          </a:prstGeom>
          <a:noFill/>
          <a:ln w="9525">
            <a:noFill/>
            <a:miter lim="800000"/>
            <a:headEnd/>
            <a:tailEnd/>
          </a:ln>
        </p:spPr>
        <p:txBody>
          <a:bodyPr lIns="91320" tIns="45663" rIns="91320" bIns="45663">
            <a:spAutoFit/>
          </a:bodyPr>
          <a:lstStyle/>
          <a:p>
            <a:pPr eaLnBrk="0" hangingPunct="0">
              <a:spcBef>
                <a:spcPct val="50000"/>
              </a:spcBef>
            </a:pPr>
            <a:r>
              <a:rPr lang="en-US" sz="1600" dirty="0">
                <a:solidFill>
                  <a:srgbClr val="1F497D"/>
                </a:solidFill>
                <a:latin typeface="Arial" charset="0"/>
                <a:ea typeface="MS PGothic" pitchFamily="34" charset="-128"/>
              </a:rPr>
              <a:t>DNA methylation occurs at position C5 within </a:t>
            </a:r>
            <a:r>
              <a:rPr lang="en-US" sz="1600" dirty="0" err="1">
                <a:solidFill>
                  <a:srgbClr val="1F497D"/>
                </a:solidFill>
                <a:latin typeface="Arial" charset="0"/>
                <a:ea typeface="MS PGothic" pitchFamily="34" charset="-128"/>
              </a:rPr>
              <a:t>CpG</a:t>
            </a:r>
            <a:r>
              <a:rPr lang="en-US" sz="1600" dirty="0">
                <a:solidFill>
                  <a:srgbClr val="1F497D"/>
                </a:solidFill>
                <a:latin typeface="Arial" charset="0"/>
                <a:ea typeface="MS PGothic" pitchFamily="34" charset="-128"/>
              </a:rPr>
              <a:t> </a:t>
            </a:r>
            <a:r>
              <a:rPr lang="en-US" sz="1600" dirty="0" err="1">
                <a:solidFill>
                  <a:srgbClr val="1F497D"/>
                </a:solidFill>
                <a:latin typeface="Arial" charset="0"/>
                <a:ea typeface="MS PGothic" pitchFamily="34" charset="-128"/>
              </a:rPr>
              <a:t>dinucleotides</a:t>
            </a:r>
            <a:r>
              <a:rPr lang="en-US" sz="1600" dirty="0">
                <a:solidFill>
                  <a:srgbClr val="1F497D"/>
                </a:solidFill>
                <a:latin typeface="Arial" charset="0"/>
                <a:ea typeface="MS PGothic" pitchFamily="34" charset="-128"/>
              </a:rPr>
              <a:t>. 5meC constitutes &lt;1% of nucleotides.</a:t>
            </a:r>
          </a:p>
          <a:p>
            <a:pPr eaLnBrk="0" hangingPunct="0">
              <a:spcBef>
                <a:spcPct val="50000"/>
              </a:spcBef>
            </a:pPr>
            <a:r>
              <a:rPr lang="en-US" sz="1600" dirty="0" err="1">
                <a:solidFill>
                  <a:srgbClr val="1F497D"/>
                </a:solidFill>
                <a:latin typeface="Arial" charset="0"/>
                <a:ea typeface="MS PGothic" pitchFamily="34" charset="-128"/>
              </a:rPr>
              <a:t>CpG</a:t>
            </a:r>
            <a:r>
              <a:rPr lang="en-US" sz="1600" dirty="0">
                <a:solidFill>
                  <a:srgbClr val="1F497D"/>
                </a:solidFill>
                <a:latin typeface="Arial" charset="0"/>
                <a:ea typeface="MS PGothic" pitchFamily="34" charset="-128"/>
              </a:rPr>
              <a:t> frequency ~5x less than expected, thought to be due to increased mutation at </a:t>
            </a:r>
            <a:r>
              <a:rPr lang="en-US" sz="1600" dirty="0" err="1">
                <a:solidFill>
                  <a:srgbClr val="1F497D"/>
                </a:solidFill>
                <a:latin typeface="Arial" charset="0"/>
                <a:ea typeface="MS PGothic" pitchFamily="34" charset="-128"/>
              </a:rPr>
              <a:t>CpGs</a:t>
            </a:r>
            <a:r>
              <a:rPr lang="en-US" sz="1600" dirty="0">
                <a:solidFill>
                  <a:srgbClr val="1F497D"/>
                </a:solidFill>
                <a:latin typeface="Arial" charset="0"/>
                <a:ea typeface="MS PGothic" pitchFamily="34" charset="-128"/>
              </a:rPr>
              <a:t>.</a:t>
            </a:r>
          </a:p>
          <a:p>
            <a:pPr eaLnBrk="0" hangingPunct="0">
              <a:spcBef>
                <a:spcPct val="50000"/>
              </a:spcBef>
            </a:pPr>
            <a:r>
              <a:rPr lang="en-US" sz="1600" dirty="0">
                <a:solidFill>
                  <a:srgbClr val="1F497D"/>
                </a:solidFill>
                <a:latin typeface="Arial" charset="0"/>
                <a:ea typeface="MS PGothic" pitchFamily="34" charset="-128"/>
              </a:rPr>
              <a:t>Transitions (C-T) occur at 10-40 fold higher than other </a:t>
            </a:r>
            <a:r>
              <a:rPr lang="en-US" sz="1600" dirty="0" err="1">
                <a:solidFill>
                  <a:srgbClr val="1F497D"/>
                </a:solidFill>
                <a:latin typeface="Arial" charset="0"/>
                <a:ea typeface="MS PGothic" pitchFamily="34" charset="-128"/>
              </a:rPr>
              <a:t>dinucleotides</a:t>
            </a:r>
            <a:r>
              <a:rPr lang="en-US" sz="1600" dirty="0">
                <a:solidFill>
                  <a:srgbClr val="1F497D"/>
                </a:solidFill>
                <a:latin typeface="Arial" charset="0"/>
                <a:ea typeface="MS PGothic" pitchFamily="34" charset="-128"/>
              </a:rPr>
              <a:t>.</a:t>
            </a:r>
          </a:p>
          <a:p>
            <a:pPr eaLnBrk="0" hangingPunct="0">
              <a:spcBef>
                <a:spcPct val="50000"/>
              </a:spcBef>
            </a:pPr>
            <a:r>
              <a:rPr lang="en-US" sz="1600" dirty="0">
                <a:solidFill>
                  <a:srgbClr val="1F497D"/>
                </a:solidFill>
                <a:latin typeface="Arial" charset="0"/>
                <a:ea typeface="MS PGothic" pitchFamily="34" charset="-128"/>
              </a:rPr>
              <a:t>As many as 50% of point mutations in p53 gene in human tumors occur at </a:t>
            </a:r>
            <a:r>
              <a:rPr lang="en-US" sz="1600" dirty="0" err="1">
                <a:solidFill>
                  <a:srgbClr val="1F497D"/>
                </a:solidFill>
                <a:latin typeface="Arial" charset="0"/>
                <a:ea typeface="MS PGothic" pitchFamily="34" charset="-128"/>
              </a:rPr>
              <a:t>CpG</a:t>
            </a:r>
            <a:r>
              <a:rPr lang="en-US" sz="1600" dirty="0">
                <a:solidFill>
                  <a:srgbClr val="1F497D"/>
                </a:solidFill>
                <a:latin typeface="Arial" charset="0"/>
                <a:ea typeface="MS PGothic" pitchFamily="34" charset="-128"/>
              </a:rPr>
              <a:t>. </a:t>
            </a:r>
          </a:p>
          <a:p>
            <a:pPr eaLnBrk="0" hangingPunct="0">
              <a:spcBef>
                <a:spcPct val="50000"/>
              </a:spcBef>
            </a:pPr>
            <a:r>
              <a:rPr lang="en-US" sz="1600" dirty="0" err="1">
                <a:solidFill>
                  <a:srgbClr val="1F497D"/>
                </a:solidFill>
                <a:latin typeface="Arial" charset="0"/>
                <a:ea typeface="MS PGothic" pitchFamily="34" charset="-128"/>
              </a:rPr>
              <a:t>CpGs</a:t>
            </a:r>
            <a:r>
              <a:rPr lang="en-US" sz="1600" dirty="0">
                <a:solidFill>
                  <a:srgbClr val="1F497D"/>
                </a:solidFill>
                <a:latin typeface="Arial" charset="0"/>
                <a:ea typeface="MS PGothic" pitchFamily="34" charset="-128"/>
              </a:rPr>
              <a:t> are </a:t>
            </a:r>
            <a:r>
              <a:rPr lang="en-US" sz="1600" b="1" dirty="0">
                <a:solidFill>
                  <a:srgbClr val="1F497D"/>
                </a:solidFill>
                <a:latin typeface="Arial" charset="0"/>
                <a:ea typeface="MS PGothic" pitchFamily="34" charset="-128"/>
              </a:rPr>
              <a:t>not</a:t>
            </a:r>
            <a:r>
              <a:rPr lang="en-US" sz="1600" dirty="0">
                <a:solidFill>
                  <a:srgbClr val="1F497D"/>
                </a:solidFill>
                <a:latin typeface="Arial" charset="0"/>
                <a:ea typeface="MS PGothic" pitchFamily="34" charset="-128"/>
              </a:rPr>
              <a:t> randomly distributed in the genome.</a:t>
            </a:r>
          </a:p>
          <a:p>
            <a:pPr eaLnBrk="0" hangingPunct="0">
              <a:spcBef>
                <a:spcPct val="50000"/>
              </a:spcBef>
            </a:pPr>
            <a:r>
              <a:rPr lang="en-US" sz="1600" dirty="0" err="1">
                <a:solidFill>
                  <a:srgbClr val="1F497D"/>
                </a:solidFill>
                <a:latin typeface="Arial" charset="0"/>
                <a:ea typeface="MS PGothic" pitchFamily="34" charset="-128"/>
              </a:rPr>
              <a:t>CpGs</a:t>
            </a:r>
            <a:r>
              <a:rPr lang="en-US" sz="1600" dirty="0">
                <a:solidFill>
                  <a:srgbClr val="1F497D"/>
                </a:solidFill>
                <a:latin typeface="Arial" charset="0"/>
                <a:ea typeface="MS PGothic" pitchFamily="34" charset="-128"/>
              </a:rPr>
              <a:t> are methylated in repeats and 3’ regions of genes, but </a:t>
            </a:r>
            <a:r>
              <a:rPr lang="en-US" sz="1600" b="1" dirty="0">
                <a:solidFill>
                  <a:srgbClr val="1F497D"/>
                </a:solidFill>
                <a:latin typeface="Arial" charset="0"/>
                <a:ea typeface="MS PGothic" pitchFamily="34" charset="-128"/>
              </a:rPr>
              <a:t>not in </a:t>
            </a:r>
            <a:r>
              <a:rPr lang="en-US" sz="1600" b="1" dirty="0" err="1">
                <a:solidFill>
                  <a:srgbClr val="1F497D"/>
                </a:solidFill>
                <a:latin typeface="Arial" charset="0"/>
                <a:ea typeface="MS PGothic" pitchFamily="34" charset="-128"/>
              </a:rPr>
              <a:t>CpG</a:t>
            </a:r>
            <a:r>
              <a:rPr lang="en-US" sz="1600" b="1" dirty="0">
                <a:solidFill>
                  <a:srgbClr val="1F497D"/>
                </a:solidFill>
                <a:latin typeface="Arial" charset="0"/>
                <a:ea typeface="MS PGothic" pitchFamily="34" charset="-128"/>
              </a:rPr>
              <a:t> islands.</a:t>
            </a:r>
          </a:p>
          <a:p>
            <a:pPr eaLnBrk="0" hangingPunct="0">
              <a:spcBef>
                <a:spcPct val="50000"/>
              </a:spcBef>
            </a:pPr>
            <a:r>
              <a:rPr lang="en-US" sz="1600" dirty="0">
                <a:solidFill>
                  <a:srgbClr val="1F497D"/>
                </a:solidFill>
                <a:latin typeface="Arial" charset="0"/>
                <a:ea typeface="MS PGothic" pitchFamily="34" charset="-128"/>
              </a:rPr>
              <a:t>There are estimated to be about 26,000-45,000 </a:t>
            </a:r>
            <a:r>
              <a:rPr lang="en-US" sz="1600" dirty="0" err="1">
                <a:solidFill>
                  <a:srgbClr val="1F497D"/>
                </a:solidFill>
                <a:latin typeface="Arial" charset="0"/>
                <a:ea typeface="MS PGothic" pitchFamily="34" charset="-128"/>
              </a:rPr>
              <a:t>CpG</a:t>
            </a:r>
            <a:r>
              <a:rPr lang="en-US" sz="1600" dirty="0">
                <a:solidFill>
                  <a:srgbClr val="1F497D"/>
                </a:solidFill>
                <a:latin typeface="Arial" charset="0"/>
                <a:ea typeface="MS PGothic" pitchFamily="34" charset="-128"/>
              </a:rPr>
              <a:t> islands, many which tend to be located in the promoter regions of housekeeping genes and some tissue specific genes. 60% of human genes have </a:t>
            </a:r>
            <a:r>
              <a:rPr lang="en-US" sz="1600" dirty="0" err="1">
                <a:solidFill>
                  <a:srgbClr val="1F497D"/>
                </a:solidFill>
                <a:latin typeface="Arial" charset="0"/>
                <a:ea typeface="MS PGothic" pitchFamily="34" charset="-128"/>
              </a:rPr>
              <a:t>CpG</a:t>
            </a:r>
            <a:r>
              <a:rPr lang="en-US" sz="1600" dirty="0">
                <a:solidFill>
                  <a:srgbClr val="1F497D"/>
                </a:solidFill>
                <a:latin typeface="Arial" charset="0"/>
                <a:ea typeface="MS PGothic" pitchFamily="34" charset="-128"/>
              </a:rPr>
              <a:t> islands.</a:t>
            </a:r>
            <a:endParaRPr lang="en-US" sz="2400" dirty="0">
              <a:solidFill>
                <a:srgbClr val="1F497D"/>
              </a:solidFill>
              <a:latin typeface="Arial" charset="0"/>
              <a:ea typeface="MS PGothic" pitchFamily="34" charset="-128"/>
            </a:endParaRPr>
          </a:p>
        </p:txBody>
      </p:sp>
      <p:sp>
        <p:nvSpPr>
          <p:cNvPr id="10" name="Oval 9"/>
          <p:cNvSpPr/>
          <p:nvPr/>
        </p:nvSpPr>
        <p:spPr>
          <a:xfrm>
            <a:off x="4865692" y="1641487"/>
            <a:ext cx="503237" cy="328613"/>
          </a:xfrm>
          <a:prstGeom prst="ellipse">
            <a:avLst/>
          </a:prstGeom>
          <a:solidFill>
            <a:srgbClr val="FFFF00">
              <a:alpha val="56000"/>
            </a:srgbClr>
          </a:solidFill>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GB">
              <a:solidFill>
                <a:srgbClr val="1F497D"/>
              </a:solidFill>
            </a:endParaRPr>
          </a:p>
        </p:txBody>
      </p:sp>
      <p:sp>
        <p:nvSpPr>
          <p:cNvPr id="6" name="Title 1"/>
          <p:cNvSpPr txBox="1">
            <a:spLocks/>
          </p:cNvSpPr>
          <p:nvPr/>
        </p:nvSpPr>
        <p:spPr>
          <a:xfrm>
            <a:off x="457200" y="44624"/>
            <a:ext cx="8229600" cy="1143000"/>
          </a:xfrm>
          <a:prstGeom prst="rect">
            <a:avLst/>
          </a:prstGeom>
        </p:spPr>
        <p:txBody>
          <a:bodyPr lIns="91320" tIns="45663" rIns="91320" bIns="45663"/>
          <a:lstStyle/>
          <a:p>
            <a:pPr algn="ctr" eaLnBrk="0" hangingPunct="0">
              <a:defRPr/>
            </a:pPr>
            <a:r>
              <a:rPr lang="en-GB" sz="4400" dirty="0">
                <a:solidFill>
                  <a:srgbClr val="1F497D"/>
                </a:solidFill>
                <a:latin typeface="Candara"/>
              </a:rPr>
              <a:t>DNA Methylation</a:t>
            </a:r>
            <a:endParaRPr lang="en-US" sz="4400" dirty="0">
              <a:solidFill>
                <a:srgbClr val="1F497D"/>
              </a:solidFill>
              <a:latin typeface="Candara"/>
            </a:endParaRPr>
          </a:p>
        </p:txBody>
      </p:sp>
    </p:spTree>
    <p:extLst>
      <p:ext uri="{BB962C8B-B14F-4D97-AF65-F5344CB8AC3E}">
        <p14:creationId xmlns:p14="http://schemas.microsoft.com/office/powerpoint/2010/main" val="2978462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afterEffect">
                                  <p:stCondLst>
                                    <p:cond delay="0"/>
                                  </p:stCondLst>
                                  <p:childTnLst>
                                    <p:animClr clrSpc="rgb" dir="cw">
                                      <p:cBhvr override="childStyle">
                                        <p:cTn id="6" dur="100" fill="hold"/>
                                        <p:tgtEl>
                                          <p:spTgt spid="10"/>
                                        </p:tgtEl>
                                        <p:attrNameLst>
                                          <p:attrName>style.color</p:attrName>
                                        </p:attrNameLst>
                                      </p:cBhvr>
                                      <p:to>
                                        <a:schemeClr val="folHlink"/>
                                      </p:to>
                                    </p:animClr>
                                    <p:animClr clrSpc="rgb" dir="cw">
                                      <p:cBhvr>
                                        <p:cTn id="7" dur="100" fill="hold"/>
                                        <p:tgtEl>
                                          <p:spTgt spid="10"/>
                                        </p:tgtEl>
                                        <p:attrNameLst>
                                          <p:attrName>fillcolor</p:attrName>
                                        </p:attrNameLst>
                                      </p:cBhvr>
                                      <p:to>
                                        <a:schemeClr val="folHlink"/>
                                      </p:to>
                                    </p:animClr>
                                    <p:set>
                                      <p:cBhvr>
                                        <p:cTn id="8" dur="100" fill="hold"/>
                                        <p:tgtEl>
                                          <p:spTgt spid="10"/>
                                        </p:tgtEl>
                                        <p:attrNameLst>
                                          <p:attrName>fill.type</p:attrName>
                                        </p:attrNameLst>
                                      </p:cBhvr>
                                      <p:to>
                                        <p:strVal val="solid"/>
                                      </p:to>
                                    </p:set>
                                    <p:set>
                                      <p:cBhvr>
                                        <p:cTn id="9" dur="100" fill="hold"/>
                                        <p:tgtEl>
                                          <p:spTgt spid="10"/>
                                        </p:tgtEl>
                                        <p:attrNameLst>
                                          <p:attrName>fill.on</p:attrName>
                                        </p:attrNameLst>
                                      </p:cBhvr>
                                      <p:to>
                                        <p:strVal val="true"/>
                                      </p:to>
                                    </p:set>
                                    <p:animRot by="120000">
                                      <p:cBhvr>
                                        <p:cTn id="10" dur="100" fill="hold">
                                          <p:stCondLst>
                                            <p:cond delay="0"/>
                                          </p:stCondLst>
                                        </p:cTn>
                                        <p:tgtEl>
                                          <p:spTgt spid="10"/>
                                        </p:tgtEl>
                                        <p:attrNameLst>
                                          <p:attrName>r</p:attrName>
                                        </p:attrNameLst>
                                      </p:cBhvr>
                                    </p:animRot>
                                    <p:animRot by="-240000">
                                      <p:cBhvr>
                                        <p:cTn id="11" dur="200" fill="hold">
                                          <p:stCondLst>
                                            <p:cond delay="200"/>
                                          </p:stCondLst>
                                        </p:cTn>
                                        <p:tgtEl>
                                          <p:spTgt spid="10"/>
                                        </p:tgtEl>
                                        <p:attrNameLst>
                                          <p:attrName>r</p:attrName>
                                        </p:attrNameLst>
                                      </p:cBhvr>
                                    </p:animRot>
                                    <p:animRot by="240000">
                                      <p:cBhvr>
                                        <p:cTn id="12" dur="200" fill="hold">
                                          <p:stCondLst>
                                            <p:cond delay="400"/>
                                          </p:stCondLst>
                                        </p:cTn>
                                        <p:tgtEl>
                                          <p:spTgt spid="10"/>
                                        </p:tgtEl>
                                        <p:attrNameLst>
                                          <p:attrName>r</p:attrName>
                                        </p:attrNameLst>
                                      </p:cBhvr>
                                    </p:animRot>
                                    <p:animRot by="-240000">
                                      <p:cBhvr>
                                        <p:cTn id="13" dur="200" fill="hold">
                                          <p:stCondLst>
                                            <p:cond delay="600"/>
                                          </p:stCondLst>
                                        </p:cTn>
                                        <p:tgtEl>
                                          <p:spTgt spid="10"/>
                                        </p:tgtEl>
                                        <p:attrNameLst>
                                          <p:attrName>r</p:attrName>
                                        </p:attrNameLst>
                                      </p:cBhvr>
                                    </p:animRot>
                                    <p:animRot by="120000">
                                      <p:cBhvr>
                                        <p:cTn id="14"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346571" y="1651763"/>
            <a:ext cx="6038970" cy="2800443"/>
            <a:chOff x="760413" y="1219200"/>
            <a:chExt cx="7527925" cy="3490913"/>
          </a:xfrm>
        </p:grpSpPr>
        <p:sp>
          <p:nvSpPr>
            <p:cNvPr id="3" name="Rectangle 2"/>
            <p:cNvSpPr/>
            <p:nvPr/>
          </p:nvSpPr>
          <p:spPr>
            <a:xfrm>
              <a:off x="760413" y="1219200"/>
              <a:ext cx="7527925" cy="34909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1F497D"/>
                </a:solidFill>
              </a:endParaRPr>
            </a:p>
          </p:txBody>
        </p:sp>
        <p:pic>
          <p:nvPicPr>
            <p:cNvPr id="40963" name="Picture 2"/>
            <p:cNvPicPr>
              <a:picLocks noChangeAspect="1" noChangeArrowheads="1"/>
            </p:cNvPicPr>
            <p:nvPr/>
          </p:nvPicPr>
          <p:blipFill>
            <a:blip r:embed="rId2" cstate="print"/>
            <a:srcRect/>
            <a:stretch>
              <a:fillRect/>
            </a:stretch>
          </p:blipFill>
          <p:spPr bwMode="auto">
            <a:xfrm>
              <a:off x="993775" y="1397000"/>
              <a:ext cx="7072313" cy="3040063"/>
            </a:xfrm>
            <a:prstGeom prst="rect">
              <a:avLst/>
            </a:prstGeom>
            <a:noFill/>
            <a:ln w="9525">
              <a:noFill/>
              <a:miter lim="800000"/>
              <a:headEnd/>
              <a:tailEnd/>
            </a:ln>
          </p:spPr>
        </p:pic>
        <p:cxnSp>
          <p:nvCxnSpPr>
            <p:cNvPr id="5" name="Straight Connector 4"/>
            <p:cNvCxnSpPr/>
            <p:nvPr/>
          </p:nvCxnSpPr>
          <p:spPr>
            <a:xfrm rot="5400000" flipH="1" flipV="1">
              <a:off x="368300" y="3414713"/>
              <a:ext cx="192405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40966" name="TextBox 8"/>
            <p:cNvSpPr txBox="1">
              <a:spLocks noChangeArrowheads="1"/>
            </p:cNvSpPr>
            <p:nvPr/>
          </p:nvSpPr>
          <p:spPr bwMode="auto">
            <a:xfrm>
              <a:off x="5141913" y="3201988"/>
              <a:ext cx="1355204" cy="460394"/>
            </a:xfrm>
            <a:prstGeom prst="rect">
              <a:avLst/>
            </a:prstGeom>
            <a:noFill/>
            <a:ln w="9525">
              <a:noFill/>
              <a:miter lim="800000"/>
              <a:headEnd/>
              <a:tailEnd/>
            </a:ln>
          </p:spPr>
          <p:txBody>
            <a:bodyPr wrap="none">
              <a:spAutoFit/>
            </a:bodyPr>
            <a:lstStyle/>
            <a:p>
              <a:r>
                <a:rPr lang="en-GB" b="1">
                  <a:solidFill>
                    <a:srgbClr val="1F497D"/>
                  </a:solidFill>
                  <a:latin typeface="Candara"/>
                </a:rPr>
                <a:t>Maternal</a:t>
              </a:r>
            </a:p>
          </p:txBody>
        </p:sp>
        <p:sp>
          <p:nvSpPr>
            <p:cNvPr id="11" name="TextBox 10"/>
            <p:cNvSpPr txBox="1"/>
            <p:nvPr/>
          </p:nvSpPr>
          <p:spPr>
            <a:xfrm>
              <a:off x="4806950" y="3948112"/>
              <a:ext cx="1267282" cy="460394"/>
            </a:xfrm>
            <a:prstGeom prst="rect">
              <a:avLst/>
            </a:prstGeom>
            <a:noFill/>
          </p:spPr>
          <p:txBody>
            <a:bodyPr wrap="none">
              <a:spAutoFit/>
            </a:bodyPr>
            <a:lstStyle/>
            <a:p>
              <a:pPr>
                <a:defRPr/>
              </a:pPr>
              <a:r>
                <a:rPr lang="en-GB" b="1" dirty="0">
                  <a:solidFill>
                    <a:srgbClr val="1F497D"/>
                  </a:solidFill>
                  <a:latin typeface="Candara"/>
                </a:rPr>
                <a:t>Paternal</a:t>
              </a:r>
            </a:p>
          </p:txBody>
        </p:sp>
        <p:sp>
          <p:nvSpPr>
            <p:cNvPr id="40968" name="TextBox 11"/>
            <p:cNvSpPr txBox="1">
              <a:spLocks noChangeArrowheads="1"/>
            </p:cNvSpPr>
            <p:nvPr/>
          </p:nvSpPr>
          <p:spPr bwMode="auto">
            <a:xfrm>
              <a:off x="5589588" y="2282825"/>
              <a:ext cx="1461110" cy="460394"/>
            </a:xfrm>
            <a:prstGeom prst="rect">
              <a:avLst/>
            </a:prstGeom>
            <a:noFill/>
            <a:ln w="9525">
              <a:noFill/>
              <a:miter lim="800000"/>
              <a:headEnd/>
              <a:tailEnd/>
            </a:ln>
          </p:spPr>
          <p:txBody>
            <a:bodyPr wrap="none">
              <a:spAutoFit/>
            </a:bodyPr>
            <a:lstStyle/>
            <a:p>
              <a:r>
                <a:rPr lang="en-GB" b="1">
                  <a:solidFill>
                    <a:srgbClr val="1F497D"/>
                  </a:solidFill>
                  <a:latin typeface="Candara"/>
                </a:rPr>
                <a:t>Imprinted</a:t>
              </a:r>
            </a:p>
          </p:txBody>
        </p:sp>
      </p:grpSp>
      <p:sp>
        <p:nvSpPr>
          <p:cNvPr id="40969" name="TextBox 12"/>
          <p:cNvSpPr txBox="1">
            <a:spLocks noChangeArrowheads="1"/>
          </p:cNvSpPr>
          <p:nvPr/>
        </p:nvSpPr>
        <p:spPr bwMode="auto">
          <a:xfrm>
            <a:off x="558812" y="6294449"/>
            <a:ext cx="8431213" cy="369217"/>
          </a:xfrm>
          <a:prstGeom prst="rect">
            <a:avLst/>
          </a:prstGeom>
          <a:noFill/>
          <a:ln w="9525">
            <a:noFill/>
            <a:miter lim="800000"/>
            <a:headEnd/>
            <a:tailEnd/>
          </a:ln>
        </p:spPr>
        <p:txBody>
          <a:bodyPr lIns="91320" tIns="45663" rIns="91320" bIns="45663">
            <a:spAutoFit/>
          </a:bodyPr>
          <a:lstStyle/>
          <a:p>
            <a:r>
              <a:rPr lang="en-GB">
                <a:solidFill>
                  <a:srgbClr val="1F497D"/>
                </a:solidFill>
                <a:latin typeface="Candara"/>
              </a:rPr>
              <a:t>Dean, Santos and Reik. Seminars in Cell &amp; Developmental Biology 2003 14: 93-100 </a:t>
            </a:r>
          </a:p>
        </p:txBody>
      </p:sp>
      <p:sp>
        <p:nvSpPr>
          <p:cNvPr id="40970" name="TextBox 9"/>
          <p:cNvSpPr txBox="1">
            <a:spLocks noChangeArrowheads="1"/>
          </p:cNvSpPr>
          <p:nvPr/>
        </p:nvSpPr>
        <p:spPr bwMode="auto">
          <a:xfrm>
            <a:off x="496888" y="4728923"/>
            <a:ext cx="8070850" cy="1569545"/>
          </a:xfrm>
          <a:prstGeom prst="rect">
            <a:avLst/>
          </a:prstGeom>
          <a:noFill/>
          <a:ln w="9525">
            <a:noFill/>
            <a:miter lim="800000"/>
            <a:headEnd/>
            <a:tailEnd/>
          </a:ln>
        </p:spPr>
        <p:txBody>
          <a:bodyPr lIns="91320" tIns="45663" rIns="91320" bIns="45663">
            <a:spAutoFit/>
          </a:bodyPr>
          <a:lstStyle/>
          <a:p>
            <a:r>
              <a:rPr lang="en-GB" sz="2400" dirty="0">
                <a:solidFill>
                  <a:srgbClr val="1F497D"/>
                </a:solidFill>
                <a:latin typeface="Candara"/>
              </a:rPr>
              <a:t>Mammalian development is accompanied by two major waves of genome-wide </a:t>
            </a:r>
            <a:r>
              <a:rPr lang="en-GB" sz="2400" dirty="0" err="1">
                <a:solidFill>
                  <a:srgbClr val="1F497D"/>
                </a:solidFill>
                <a:latin typeface="Candara"/>
              </a:rPr>
              <a:t>demethylation</a:t>
            </a:r>
            <a:r>
              <a:rPr lang="en-GB" sz="2400" dirty="0">
                <a:solidFill>
                  <a:srgbClr val="1F497D"/>
                </a:solidFill>
                <a:latin typeface="Candara"/>
              </a:rPr>
              <a:t> and </a:t>
            </a:r>
            <a:r>
              <a:rPr lang="en-GB" sz="2400" dirty="0" err="1">
                <a:solidFill>
                  <a:srgbClr val="1F497D"/>
                </a:solidFill>
                <a:latin typeface="Candara"/>
              </a:rPr>
              <a:t>remethylation</a:t>
            </a:r>
            <a:r>
              <a:rPr lang="en-GB" sz="2400" dirty="0">
                <a:solidFill>
                  <a:srgbClr val="1F497D"/>
                </a:solidFill>
                <a:latin typeface="Candara"/>
              </a:rPr>
              <a:t>: one during </a:t>
            </a:r>
            <a:r>
              <a:rPr lang="en-GB" sz="2400" b="1" dirty="0">
                <a:solidFill>
                  <a:srgbClr val="1F497D"/>
                </a:solidFill>
                <a:latin typeface="Candara"/>
              </a:rPr>
              <a:t>germ-cell development </a:t>
            </a:r>
            <a:r>
              <a:rPr lang="en-GB" sz="2400" dirty="0">
                <a:solidFill>
                  <a:srgbClr val="1F497D"/>
                </a:solidFill>
                <a:latin typeface="Candara"/>
              </a:rPr>
              <a:t>and the other </a:t>
            </a:r>
            <a:r>
              <a:rPr lang="en-GB" sz="2400" b="1" dirty="0">
                <a:solidFill>
                  <a:srgbClr val="1F497D"/>
                </a:solidFill>
                <a:latin typeface="Candara"/>
              </a:rPr>
              <a:t>after fertilisation</a:t>
            </a:r>
            <a:r>
              <a:rPr lang="en-GB" sz="2400" dirty="0">
                <a:solidFill>
                  <a:srgbClr val="1F497D"/>
                </a:solidFill>
                <a:latin typeface="Candara"/>
              </a:rPr>
              <a:t>.</a:t>
            </a:r>
          </a:p>
        </p:txBody>
      </p:sp>
      <p:sp>
        <p:nvSpPr>
          <p:cNvPr id="12" name="Title 1"/>
          <p:cNvSpPr txBox="1">
            <a:spLocks/>
          </p:cNvSpPr>
          <p:nvPr/>
        </p:nvSpPr>
        <p:spPr>
          <a:xfrm>
            <a:off x="457200" y="26932"/>
            <a:ext cx="8229600" cy="1143000"/>
          </a:xfrm>
          <a:prstGeom prst="rect">
            <a:avLst/>
          </a:prstGeom>
        </p:spPr>
        <p:txBody>
          <a:bodyPr lIns="91320" tIns="45663" rIns="91320" bIns="45663"/>
          <a:lstStyle/>
          <a:p>
            <a:pPr algn="ctr" eaLnBrk="0" hangingPunct="0">
              <a:defRPr/>
            </a:pPr>
            <a:r>
              <a:rPr lang="en-GB" sz="3600" dirty="0">
                <a:solidFill>
                  <a:srgbClr val="1F497D"/>
                </a:solidFill>
                <a:latin typeface="Candara"/>
              </a:rPr>
              <a:t>DNA Methylation Patterns are Established During Development</a:t>
            </a:r>
            <a:endParaRPr lang="en-US" sz="3600" dirty="0">
              <a:solidFill>
                <a:srgbClr val="1F497D"/>
              </a:solidFill>
              <a:latin typeface="Candara"/>
            </a:endParaRPr>
          </a:p>
        </p:txBody>
      </p:sp>
    </p:spTree>
    <p:extLst>
      <p:ext uri="{BB962C8B-B14F-4D97-AF65-F5344CB8AC3E}">
        <p14:creationId xmlns:p14="http://schemas.microsoft.com/office/powerpoint/2010/main" val="16627779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3"/>
          <p:cNvSpPr>
            <a:spLocks noGrp="1" noChangeArrowheads="1"/>
          </p:cNvSpPr>
          <p:nvPr>
            <p:ph type="body" idx="1"/>
          </p:nvPr>
        </p:nvSpPr>
        <p:spPr>
          <a:xfrm>
            <a:off x="457200" y="1772817"/>
            <a:ext cx="8229600" cy="4525963"/>
          </a:xfrm>
        </p:spPr>
        <p:txBody>
          <a:bodyPr/>
          <a:lstStyle/>
          <a:p>
            <a:pPr eaLnBrk="1" hangingPunct="1"/>
            <a:r>
              <a:rPr lang="en-US" dirty="0" smtClean="0">
                <a:solidFill>
                  <a:srgbClr val="1F497D"/>
                </a:solidFill>
              </a:rPr>
              <a:t>Transcriptional silencing</a:t>
            </a:r>
          </a:p>
          <a:p>
            <a:pPr eaLnBrk="1" hangingPunct="1"/>
            <a:r>
              <a:rPr lang="en-US" dirty="0" smtClean="0">
                <a:solidFill>
                  <a:srgbClr val="1F497D"/>
                </a:solidFill>
              </a:rPr>
              <a:t>Protecting the genome from transposition</a:t>
            </a:r>
          </a:p>
          <a:p>
            <a:pPr eaLnBrk="1" hangingPunct="1"/>
            <a:r>
              <a:rPr lang="en-US" dirty="0" smtClean="0">
                <a:solidFill>
                  <a:srgbClr val="1F497D"/>
                </a:solidFill>
              </a:rPr>
              <a:t>Genomic imprinting</a:t>
            </a:r>
          </a:p>
          <a:p>
            <a:pPr eaLnBrk="1" hangingPunct="1"/>
            <a:r>
              <a:rPr lang="en-US" dirty="0" smtClean="0">
                <a:solidFill>
                  <a:srgbClr val="1F497D"/>
                </a:solidFill>
              </a:rPr>
              <a:t>X inactivation</a:t>
            </a:r>
          </a:p>
          <a:p>
            <a:pPr eaLnBrk="1" hangingPunct="1"/>
            <a:r>
              <a:rPr lang="en-US" dirty="0" smtClean="0">
                <a:solidFill>
                  <a:srgbClr val="1F497D"/>
                </a:solidFill>
              </a:rPr>
              <a:t>Tissue specific gene expression</a:t>
            </a:r>
          </a:p>
        </p:txBody>
      </p:sp>
      <p:sp>
        <p:nvSpPr>
          <p:cNvPr id="4" name="Title 1"/>
          <p:cNvSpPr txBox="1">
            <a:spLocks/>
          </p:cNvSpPr>
          <p:nvPr/>
        </p:nvSpPr>
        <p:spPr bwMode="auto">
          <a:xfrm>
            <a:off x="457200" y="260648"/>
            <a:ext cx="8229600" cy="1143000"/>
          </a:xfrm>
          <a:prstGeom prst="rect">
            <a:avLst/>
          </a:prstGeom>
          <a:noFill/>
          <a:ln w="9525">
            <a:noFill/>
            <a:miter lim="800000"/>
            <a:headEnd/>
            <a:tailEnd/>
          </a:ln>
        </p:spPr>
        <p:txBody>
          <a:bodyPr vert="horz" wrap="square" lIns="91320" tIns="45663" rIns="91320" bIns="45663" numCol="1" anchor="ctr" anchorCtr="0" compatLnSpc="1">
            <a:prstTxWarp prst="textNoShape">
              <a:avLst/>
            </a:prstTxWarp>
          </a:bodyPr>
          <a:lstStyle/>
          <a:p>
            <a:pPr algn="ctr" eaLnBrk="0" hangingPunct="0"/>
            <a:r>
              <a:rPr lang="en-US" sz="4400" dirty="0">
                <a:solidFill>
                  <a:srgbClr val="1F497D"/>
                </a:solidFill>
                <a:latin typeface="Candara"/>
              </a:rPr>
              <a:t>Roles of DNA Methylation</a:t>
            </a:r>
          </a:p>
        </p:txBody>
      </p:sp>
    </p:spTree>
    <p:extLst>
      <p:ext uri="{BB962C8B-B14F-4D97-AF65-F5344CB8AC3E}">
        <p14:creationId xmlns:p14="http://schemas.microsoft.com/office/powerpoint/2010/main" val="42518425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rot="16200000">
            <a:off x="3993869" y="1473693"/>
            <a:ext cx="1203162" cy="80648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US" dirty="0">
              <a:solidFill>
                <a:prstClr val="white"/>
              </a:solidFill>
            </a:endParaRPr>
          </a:p>
        </p:txBody>
      </p:sp>
      <p:sp>
        <p:nvSpPr>
          <p:cNvPr id="6" name="Rounded Rectangle 5"/>
          <p:cNvSpPr/>
          <p:nvPr/>
        </p:nvSpPr>
        <p:spPr>
          <a:xfrm rot="16200000">
            <a:off x="3677357" y="-1632911"/>
            <a:ext cx="1836186" cy="80648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US" dirty="0">
              <a:solidFill>
                <a:prstClr val="white"/>
              </a:solidFill>
            </a:endParaRPr>
          </a:p>
        </p:txBody>
      </p:sp>
      <p:sp>
        <p:nvSpPr>
          <p:cNvPr id="5" name="Rounded Rectangle 4"/>
          <p:cNvSpPr/>
          <p:nvPr/>
        </p:nvSpPr>
        <p:spPr>
          <a:xfrm rot="16200000">
            <a:off x="3993869" y="113816"/>
            <a:ext cx="1203162" cy="80648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US" dirty="0">
              <a:solidFill>
                <a:prstClr val="white"/>
              </a:solidFill>
            </a:endParaRPr>
          </a:p>
        </p:txBody>
      </p:sp>
      <p:sp>
        <p:nvSpPr>
          <p:cNvPr id="36866" name="TextBox 1"/>
          <p:cNvSpPr txBox="1">
            <a:spLocks noChangeArrowheads="1"/>
          </p:cNvSpPr>
          <p:nvPr/>
        </p:nvSpPr>
        <p:spPr bwMode="auto">
          <a:xfrm>
            <a:off x="633668" y="1425831"/>
            <a:ext cx="8205543" cy="4693593"/>
          </a:xfrm>
          <a:prstGeom prst="rect">
            <a:avLst/>
          </a:prstGeom>
          <a:noFill/>
          <a:ln w="9525">
            <a:noFill/>
            <a:miter lim="800000"/>
            <a:headEnd/>
            <a:tailEnd/>
          </a:ln>
        </p:spPr>
        <p:txBody>
          <a:bodyPr wrap="square" lIns="91320" tIns="45663" rIns="91320" bIns="45663">
            <a:spAutoFit/>
          </a:bodyPr>
          <a:lstStyle/>
          <a:p>
            <a:r>
              <a:rPr lang="en-GB" sz="2300" b="1" i="1" dirty="0">
                <a:solidFill>
                  <a:prstClr val="white"/>
                </a:solidFill>
                <a:latin typeface="Candara"/>
              </a:rPr>
              <a:t>5-methylcytosine</a:t>
            </a:r>
          </a:p>
          <a:p>
            <a:pPr>
              <a:buFont typeface="Arial" pitchFamily="34" charset="0"/>
              <a:buChar char="•"/>
            </a:pPr>
            <a:r>
              <a:rPr lang="en-GB" sz="2300" dirty="0">
                <a:solidFill>
                  <a:prstClr val="white"/>
                </a:solidFill>
                <a:latin typeface="Candara"/>
              </a:rPr>
              <a:t>Chemically unstable</a:t>
            </a:r>
          </a:p>
          <a:p>
            <a:pPr>
              <a:buFont typeface="Arial" pitchFamily="34" charset="0"/>
              <a:buChar char="•"/>
            </a:pPr>
            <a:r>
              <a:rPr lang="en-GB" sz="2300" dirty="0">
                <a:solidFill>
                  <a:prstClr val="white"/>
                </a:solidFill>
                <a:latin typeface="Candara"/>
              </a:rPr>
              <a:t>Prone to </a:t>
            </a:r>
            <a:r>
              <a:rPr lang="en-GB" sz="2300" dirty="0" err="1">
                <a:solidFill>
                  <a:prstClr val="white"/>
                </a:solidFill>
                <a:latin typeface="Candara"/>
              </a:rPr>
              <a:t>deamination</a:t>
            </a:r>
            <a:endParaRPr lang="en-GB" sz="2300" dirty="0">
              <a:solidFill>
                <a:prstClr val="white"/>
              </a:solidFill>
              <a:latin typeface="Candara"/>
            </a:endParaRPr>
          </a:p>
          <a:p>
            <a:pPr>
              <a:buFont typeface="Arial" pitchFamily="34" charset="0"/>
              <a:buChar char="•"/>
            </a:pPr>
            <a:r>
              <a:rPr lang="en-GB" sz="2300" dirty="0">
                <a:solidFill>
                  <a:prstClr val="white"/>
                </a:solidFill>
                <a:latin typeface="Candara"/>
              </a:rPr>
              <a:t>Resulting in thymine</a:t>
            </a:r>
          </a:p>
          <a:p>
            <a:pPr>
              <a:buFont typeface="Arial" pitchFamily="34" charset="0"/>
              <a:buChar char="•"/>
            </a:pPr>
            <a:r>
              <a:rPr lang="en-GB" sz="2300" dirty="0">
                <a:solidFill>
                  <a:prstClr val="white"/>
                </a:solidFill>
                <a:latin typeface="Candara"/>
              </a:rPr>
              <a:t>Inefficient recognition of mismatch by DNA repair mechanisms</a:t>
            </a:r>
          </a:p>
          <a:p>
            <a:pPr>
              <a:buFont typeface="Arial" pitchFamily="34" charset="0"/>
              <a:buChar char="•"/>
            </a:pPr>
            <a:endParaRPr lang="en-GB" sz="2300" dirty="0">
              <a:solidFill>
                <a:prstClr val="white"/>
              </a:solidFill>
              <a:latin typeface="Candara"/>
            </a:endParaRPr>
          </a:p>
          <a:p>
            <a:r>
              <a:rPr lang="en-GB" sz="2300" b="1" i="1" dirty="0">
                <a:solidFill>
                  <a:prstClr val="white"/>
                </a:solidFill>
                <a:latin typeface="Candara"/>
              </a:rPr>
              <a:t>Cytosine (</a:t>
            </a:r>
            <a:r>
              <a:rPr lang="en-GB" sz="2300" b="1" i="1" dirty="0" err="1">
                <a:solidFill>
                  <a:prstClr val="white"/>
                </a:solidFill>
                <a:latin typeface="Candara"/>
              </a:rPr>
              <a:t>unmethylated</a:t>
            </a:r>
            <a:r>
              <a:rPr lang="en-GB" sz="2300" b="1" i="1" dirty="0">
                <a:solidFill>
                  <a:prstClr val="white"/>
                </a:solidFill>
                <a:latin typeface="Candara"/>
              </a:rPr>
              <a:t>)</a:t>
            </a:r>
          </a:p>
          <a:p>
            <a:pPr>
              <a:buFont typeface="Arial" pitchFamily="34" charset="0"/>
              <a:buChar char="•"/>
            </a:pPr>
            <a:r>
              <a:rPr lang="en-GB" sz="2300" dirty="0">
                <a:solidFill>
                  <a:prstClr val="white"/>
                </a:solidFill>
                <a:latin typeface="Candara"/>
              </a:rPr>
              <a:t>Cytosine </a:t>
            </a:r>
            <a:r>
              <a:rPr lang="en-GB" sz="2300" dirty="0" err="1">
                <a:solidFill>
                  <a:prstClr val="white"/>
                </a:solidFill>
                <a:latin typeface="Candara"/>
              </a:rPr>
              <a:t>deamination</a:t>
            </a:r>
            <a:r>
              <a:rPr lang="en-GB" sz="2300" dirty="0">
                <a:solidFill>
                  <a:prstClr val="white"/>
                </a:solidFill>
                <a:latin typeface="Candara"/>
              </a:rPr>
              <a:t> gives </a:t>
            </a:r>
            <a:r>
              <a:rPr lang="en-GB" sz="2300" dirty="0" err="1">
                <a:solidFill>
                  <a:prstClr val="white"/>
                </a:solidFill>
                <a:latin typeface="Candara"/>
              </a:rPr>
              <a:t>uracil</a:t>
            </a:r>
            <a:r>
              <a:rPr lang="en-GB" sz="2300" dirty="0">
                <a:solidFill>
                  <a:prstClr val="white"/>
                </a:solidFill>
                <a:latin typeface="Candara"/>
              </a:rPr>
              <a:t>, which is recognized by DNA repair systems</a:t>
            </a:r>
          </a:p>
          <a:p>
            <a:endParaRPr lang="en-GB" sz="2300" dirty="0">
              <a:solidFill>
                <a:prstClr val="white"/>
              </a:solidFill>
              <a:latin typeface="Candara"/>
            </a:endParaRPr>
          </a:p>
          <a:p>
            <a:r>
              <a:rPr lang="en-GB" sz="2300" b="1" i="1" dirty="0">
                <a:solidFill>
                  <a:prstClr val="white"/>
                </a:solidFill>
                <a:latin typeface="Candara"/>
              </a:rPr>
              <a:t>Evolutionary outcome</a:t>
            </a:r>
          </a:p>
          <a:p>
            <a:pPr>
              <a:buFont typeface="Arial" pitchFamily="34" charset="0"/>
              <a:buChar char="•"/>
            </a:pPr>
            <a:r>
              <a:rPr lang="en-GB" sz="2300" dirty="0">
                <a:solidFill>
                  <a:prstClr val="white"/>
                </a:solidFill>
                <a:latin typeface="Candara"/>
              </a:rPr>
              <a:t>Gradual decrease in CpG</a:t>
            </a:r>
          </a:p>
          <a:p>
            <a:pPr>
              <a:buFont typeface="Arial" pitchFamily="34" charset="0"/>
              <a:buChar char="•"/>
            </a:pPr>
            <a:r>
              <a:rPr lang="en-GB" sz="2300" dirty="0">
                <a:solidFill>
                  <a:prstClr val="white"/>
                </a:solidFill>
                <a:latin typeface="Candara"/>
              </a:rPr>
              <a:t>Replaced by </a:t>
            </a:r>
            <a:r>
              <a:rPr lang="en-GB" sz="2300" dirty="0" err="1">
                <a:solidFill>
                  <a:prstClr val="white"/>
                </a:solidFill>
                <a:latin typeface="Candara"/>
              </a:rPr>
              <a:t>TpG</a:t>
            </a:r>
            <a:r>
              <a:rPr lang="en-GB" sz="2300" dirty="0">
                <a:solidFill>
                  <a:prstClr val="white"/>
                </a:solidFill>
                <a:latin typeface="Candara"/>
              </a:rPr>
              <a:t> (</a:t>
            </a:r>
            <a:r>
              <a:rPr lang="en-GB" sz="2300" dirty="0" err="1">
                <a:solidFill>
                  <a:prstClr val="white"/>
                </a:solidFill>
                <a:latin typeface="Candara"/>
              </a:rPr>
              <a:t>CpA</a:t>
            </a:r>
            <a:r>
              <a:rPr lang="en-GB" sz="2300" dirty="0">
                <a:solidFill>
                  <a:prstClr val="white"/>
                </a:solidFill>
                <a:latin typeface="Candara"/>
              </a:rPr>
              <a:t>)</a:t>
            </a:r>
          </a:p>
        </p:txBody>
      </p:sp>
      <p:sp>
        <p:nvSpPr>
          <p:cNvPr id="4" name="Title 1"/>
          <p:cNvSpPr txBox="1">
            <a:spLocks/>
          </p:cNvSpPr>
          <p:nvPr/>
        </p:nvSpPr>
        <p:spPr>
          <a:xfrm>
            <a:off x="457200" y="413792"/>
            <a:ext cx="8229600" cy="1143000"/>
          </a:xfrm>
          <a:prstGeom prst="rect">
            <a:avLst/>
          </a:prstGeom>
        </p:spPr>
        <p:txBody>
          <a:bodyPr lIns="91320" tIns="45663" rIns="91320" bIns="45663"/>
          <a:lstStyle/>
          <a:p>
            <a:pPr algn="ctr" eaLnBrk="0" hangingPunct="0">
              <a:defRPr/>
            </a:pPr>
            <a:r>
              <a:rPr lang="en-GB" sz="3600" dirty="0">
                <a:solidFill>
                  <a:srgbClr val="1F497D"/>
                </a:solidFill>
                <a:latin typeface="Candara"/>
              </a:rPr>
              <a:t>Final Outcome of Cytosine Methylation</a:t>
            </a:r>
            <a:endParaRPr lang="en-US" sz="3600" dirty="0">
              <a:solidFill>
                <a:srgbClr val="1F497D"/>
              </a:solidFill>
              <a:latin typeface="Candara"/>
            </a:endParaRPr>
          </a:p>
        </p:txBody>
      </p:sp>
    </p:spTree>
    <p:extLst>
      <p:ext uri="{BB962C8B-B14F-4D97-AF65-F5344CB8AC3E}">
        <p14:creationId xmlns:p14="http://schemas.microsoft.com/office/powerpoint/2010/main" val="1647053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rot="16200000">
            <a:off x="3767759" y="-748704"/>
            <a:ext cx="1608484" cy="80648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US" dirty="0">
              <a:solidFill>
                <a:prstClr val="white"/>
              </a:solidFill>
            </a:endParaRPr>
          </a:p>
        </p:txBody>
      </p:sp>
      <p:sp>
        <p:nvSpPr>
          <p:cNvPr id="6" name="Rounded Rectangle 5"/>
          <p:cNvSpPr/>
          <p:nvPr/>
        </p:nvSpPr>
        <p:spPr>
          <a:xfrm rot="16200000">
            <a:off x="4067945" y="-2222794"/>
            <a:ext cx="1008112" cy="80648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US" dirty="0">
              <a:solidFill>
                <a:prstClr val="white"/>
              </a:solidFill>
            </a:endParaRPr>
          </a:p>
        </p:txBody>
      </p:sp>
      <p:sp>
        <p:nvSpPr>
          <p:cNvPr id="7" name="Rounded Rectangle 6"/>
          <p:cNvSpPr/>
          <p:nvPr/>
        </p:nvSpPr>
        <p:spPr>
          <a:xfrm rot="16200000">
            <a:off x="3599893" y="1231085"/>
            <a:ext cx="1944216" cy="80648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US" dirty="0">
              <a:solidFill>
                <a:prstClr val="white"/>
              </a:solidFill>
            </a:endParaRPr>
          </a:p>
        </p:txBody>
      </p:sp>
      <p:sp>
        <p:nvSpPr>
          <p:cNvPr id="2" name="TextBox 1"/>
          <p:cNvSpPr txBox="1"/>
          <p:nvPr/>
        </p:nvSpPr>
        <p:spPr>
          <a:xfrm>
            <a:off x="706438" y="1355737"/>
            <a:ext cx="7759700" cy="4894263"/>
          </a:xfrm>
          <a:prstGeom prst="rect">
            <a:avLst/>
          </a:prstGeom>
          <a:noFill/>
        </p:spPr>
        <p:txBody>
          <a:bodyPr lIns="91320" tIns="45663" rIns="91320" bIns="45663">
            <a:spAutoFit/>
          </a:bodyPr>
          <a:lstStyle/>
          <a:p>
            <a:pPr>
              <a:defRPr/>
            </a:pPr>
            <a:r>
              <a:rPr lang="en-GB" sz="2400" b="1" dirty="0">
                <a:solidFill>
                  <a:prstClr val="white"/>
                </a:solidFill>
                <a:latin typeface="Candara"/>
              </a:rPr>
              <a:t>No role in some species: it does not occur at all in</a:t>
            </a:r>
          </a:p>
          <a:p>
            <a:pPr>
              <a:defRPr/>
            </a:pPr>
            <a:r>
              <a:rPr lang="en-GB" sz="2400" b="1" i="1" dirty="0">
                <a:solidFill>
                  <a:prstClr val="white"/>
                </a:solidFill>
                <a:latin typeface="Candara"/>
              </a:rPr>
              <a:t>S. </a:t>
            </a:r>
            <a:r>
              <a:rPr lang="en-GB" sz="2400" b="1" i="1" dirty="0" err="1">
                <a:solidFill>
                  <a:prstClr val="white"/>
                </a:solidFill>
                <a:latin typeface="Candara"/>
              </a:rPr>
              <a:t>cerevisiae</a:t>
            </a:r>
            <a:r>
              <a:rPr lang="en-GB" sz="2400" b="1" i="1" dirty="0">
                <a:solidFill>
                  <a:prstClr val="white"/>
                </a:solidFill>
                <a:latin typeface="Candara"/>
              </a:rPr>
              <a:t> </a:t>
            </a:r>
            <a:r>
              <a:rPr lang="en-GB" sz="2400" b="1" dirty="0">
                <a:solidFill>
                  <a:prstClr val="white"/>
                </a:solidFill>
                <a:latin typeface="Candara"/>
              </a:rPr>
              <a:t>and </a:t>
            </a:r>
            <a:r>
              <a:rPr lang="en-GB" sz="2400" b="1" i="1" dirty="0">
                <a:solidFill>
                  <a:prstClr val="white"/>
                </a:solidFill>
                <a:latin typeface="Candara"/>
              </a:rPr>
              <a:t>C. </a:t>
            </a:r>
            <a:r>
              <a:rPr lang="en-GB" sz="2400" b="1" i="1" dirty="0" err="1">
                <a:solidFill>
                  <a:prstClr val="white"/>
                </a:solidFill>
                <a:latin typeface="Candara"/>
              </a:rPr>
              <a:t>elegans</a:t>
            </a:r>
            <a:endParaRPr lang="en-GB" sz="2400" b="1" i="1" dirty="0">
              <a:solidFill>
                <a:prstClr val="white"/>
              </a:solidFill>
              <a:latin typeface="Candara"/>
            </a:endParaRPr>
          </a:p>
          <a:p>
            <a:pPr>
              <a:defRPr/>
            </a:pPr>
            <a:endParaRPr lang="en-GB" sz="2400" b="1" dirty="0">
              <a:solidFill>
                <a:prstClr val="white"/>
              </a:solidFill>
              <a:latin typeface="Candara"/>
            </a:endParaRPr>
          </a:p>
          <a:p>
            <a:pPr>
              <a:defRPr/>
            </a:pPr>
            <a:r>
              <a:rPr lang="en-GB" sz="2400" b="1" dirty="0">
                <a:solidFill>
                  <a:prstClr val="white"/>
                </a:solidFill>
                <a:latin typeface="Candara"/>
              </a:rPr>
              <a:t>In Bacteria</a:t>
            </a:r>
          </a:p>
          <a:p>
            <a:pPr>
              <a:buFont typeface="Arial" pitchFamily="34" charset="0"/>
              <a:buChar char="•"/>
              <a:defRPr/>
            </a:pPr>
            <a:r>
              <a:rPr lang="en-GB" sz="2400" dirty="0">
                <a:solidFill>
                  <a:prstClr val="white"/>
                </a:solidFill>
                <a:latin typeface="Candara"/>
              </a:rPr>
              <a:t>Host defence mechanism, restriction enzymes in host</a:t>
            </a:r>
          </a:p>
          <a:p>
            <a:pPr marL="93547">
              <a:defRPr/>
            </a:pPr>
            <a:r>
              <a:rPr lang="en-GB" sz="2400" dirty="0">
                <a:solidFill>
                  <a:prstClr val="white"/>
                </a:solidFill>
                <a:latin typeface="Candara"/>
              </a:rPr>
              <a:t>cell recognize and cleave </a:t>
            </a:r>
            <a:r>
              <a:rPr lang="en-GB" sz="2400" dirty="0" err="1">
                <a:solidFill>
                  <a:prstClr val="white"/>
                </a:solidFill>
                <a:latin typeface="Candara"/>
              </a:rPr>
              <a:t>unmethylated</a:t>
            </a:r>
            <a:r>
              <a:rPr lang="en-GB" sz="2400" dirty="0">
                <a:solidFill>
                  <a:prstClr val="white"/>
                </a:solidFill>
                <a:latin typeface="Candara"/>
              </a:rPr>
              <a:t> DNA of invading </a:t>
            </a:r>
            <a:r>
              <a:rPr lang="en-GB" sz="2400" dirty="0" err="1">
                <a:solidFill>
                  <a:prstClr val="white"/>
                </a:solidFill>
                <a:latin typeface="Candara"/>
              </a:rPr>
              <a:t>phages</a:t>
            </a:r>
            <a:endParaRPr lang="en-GB" sz="2400" dirty="0">
              <a:solidFill>
                <a:prstClr val="white"/>
              </a:solidFill>
              <a:latin typeface="Candara"/>
            </a:endParaRPr>
          </a:p>
          <a:p>
            <a:pPr>
              <a:defRPr/>
            </a:pPr>
            <a:endParaRPr lang="en-GB" sz="2400" dirty="0">
              <a:solidFill>
                <a:prstClr val="white"/>
              </a:solidFill>
              <a:latin typeface="Candara"/>
            </a:endParaRPr>
          </a:p>
          <a:p>
            <a:pPr>
              <a:defRPr/>
            </a:pPr>
            <a:r>
              <a:rPr lang="en-GB" sz="2400" b="1" dirty="0">
                <a:solidFill>
                  <a:prstClr val="white"/>
                </a:solidFill>
                <a:latin typeface="Candara"/>
              </a:rPr>
              <a:t>In vertebrates / human</a:t>
            </a:r>
          </a:p>
          <a:p>
            <a:pPr>
              <a:buFont typeface="Arial" pitchFamily="34" charset="0"/>
              <a:buChar char="•"/>
              <a:defRPr/>
            </a:pPr>
            <a:r>
              <a:rPr lang="en-GB" sz="2400" dirty="0">
                <a:solidFill>
                  <a:prstClr val="white"/>
                </a:solidFill>
                <a:latin typeface="Candara"/>
              </a:rPr>
              <a:t> Important role in gene expression</a:t>
            </a:r>
          </a:p>
          <a:p>
            <a:pPr>
              <a:buFont typeface="Arial" pitchFamily="34" charset="0"/>
              <a:buChar char="•"/>
              <a:defRPr/>
            </a:pPr>
            <a:r>
              <a:rPr lang="en-GB" sz="2400" dirty="0">
                <a:solidFill>
                  <a:prstClr val="white"/>
                </a:solidFill>
                <a:latin typeface="Candara"/>
              </a:rPr>
              <a:t>An epigenetic mechanism: transmission of gene expression pattern to daughter cells</a:t>
            </a:r>
          </a:p>
          <a:p>
            <a:pPr>
              <a:buFont typeface="Arial" pitchFamily="34" charset="0"/>
              <a:buChar char="•"/>
              <a:defRPr/>
            </a:pPr>
            <a:r>
              <a:rPr lang="en-GB" sz="2400" dirty="0">
                <a:solidFill>
                  <a:prstClr val="white"/>
                </a:solidFill>
                <a:latin typeface="Candara"/>
              </a:rPr>
              <a:t>A form of host defence against </a:t>
            </a:r>
            <a:r>
              <a:rPr lang="en-GB" sz="2400" dirty="0" err="1">
                <a:solidFill>
                  <a:prstClr val="white"/>
                </a:solidFill>
                <a:latin typeface="Candara"/>
              </a:rPr>
              <a:t>transposons</a:t>
            </a:r>
            <a:endParaRPr lang="en-GB" sz="2400" dirty="0">
              <a:solidFill>
                <a:prstClr val="white"/>
              </a:solidFill>
              <a:latin typeface="Candara"/>
            </a:endParaRPr>
          </a:p>
        </p:txBody>
      </p:sp>
      <p:sp>
        <p:nvSpPr>
          <p:cNvPr id="4" name="Title 1"/>
          <p:cNvSpPr txBox="1">
            <a:spLocks/>
          </p:cNvSpPr>
          <p:nvPr/>
        </p:nvSpPr>
        <p:spPr>
          <a:xfrm>
            <a:off x="457200" y="413792"/>
            <a:ext cx="8229600" cy="1143000"/>
          </a:xfrm>
          <a:prstGeom prst="rect">
            <a:avLst/>
          </a:prstGeom>
        </p:spPr>
        <p:txBody>
          <a:bodyPr lIns="91320" tIns="45663" rIns="91320" bIns="45663"/>
          <a:lstStyle/>
          <a:p>
            <a:pPr algn="ctr" eaLnBrk="0" hangingPunct="0">
              <a:defRPr/>
            </a:pPr>
            <a:r>
              <a:rPr lang="en-GB" sz="3600" dirty="0">
                <a:solidFill>
                  <a:srgbClr val="1F497D"/>
                </a:solidFill>
                <a:latin typeface="Candara"/>
              </a:rPr>
              <a:t>Biological Roles of Cytosine Methylation</a:t>
            </a:r>
            <a:endParaRPr lang="en-US" sz="3600" dirty="0">
              <a:solidFill>
                <a:srgbClr val="1F497D"/>
              </a:solidFill>
              <a:latin typeface="Candara"/>
            </a:endParaRPr>
          </a:p>
        </p:txBody>
      </p:sp>
    </p:spTree>
    <p:extLst>
      <p:ext uri="{BB962C8B-B14F-4D97-AF65-F5344CB8AC3E}">
        <p14:creationId xmlns:p14="http://schemas.microsoft.com/office/powerpoint/2010/main" val="12567349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rot="16200000">
            <a:off x="4114802" y="2016659"/>
            <a:ext cx="914400" cy="80648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US" dirty="0">
              <a:solidFill>
                <a:prstClr val="white"/>
              </a:solidFill>
            </a:endParaRPr>
          </a:p>
        </p:txBody>
      </p:sp>
      <p:sp>
        <p:nvSpPr>
          <p:cNvPr id="13" name="Rounded Rectangle 12"/>
          <p:cNvSpPr/>
          <p:nvPr/>
        </p:nvSpPr>
        <p:spPr>
          <a:xfrm rot="16200000">
            <a:off x="4226171" y="1096397"/>
            <a:ext cx="691662" cy="80648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US" dirty="0">
              <a:solidFill>
                <a:prstClr val="white"/>
              </a:solidFill>
            </a:endParaRPr>
          </a:p>
        </p:txBody>
      </p:sp>
      <p:graphicFrame>
        <p:nvGraphicFramePr>
          <p:cNvPr id="2050" name="Object 4"/>
          <p:cNvGraphicFramePr>
            <a:graphicFrameLocks noGrp="1" noChangeAspect="1"/>
          </p:cNvGraphicFramePr>
          <p:nvPr>
            <p:ph sz="half" idx="4294967295"/>
          </p:nvPr>
        </p:nvGraphicFramePr>
        <p:xfrm>
          <a:off x="885827" y="822325"/>
          <a:ext cx="3387725" cy="3632200"/>
        </p:xfrm>
        <a:graphic>
          <a:graphicData uri="http://schemas.openxmlformats.org/presentationml/2006/ole">
            <mc:AlternateContent xmlns:mc="http://schemas.openxmlformats.org/markup-compatibility/2006">
              <mc:Choice xmlns:v="urn:schemas-microsoft-com:vml" Requires="v">
                <p:oleObj spid="_x0000_s8308" name="Image" r:id="rId3" imgW="2514605" imgH="2697485" progId="Photoshop.Image.6">
                  <p:embed/>
                </p:oleObj>
              </mc:Choice>
              <mc:Fallback>
                <p:oleObj name="Image" r:id="rId3" imgW="2514605" imgH="2697485" progId="Photoshop.Image.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5827" y="822325"/>
                        <a:ext cx="3387725" cy="363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1" name="Object 9"/>
          <p:cNvGraphicFramePr>
            <a:graphicFrameLocks noGrp="1" noChangeAspect="1"/>
          </p:cNvGraphicFramePr>
          <p:nvPr>
            <p:ph sz="quarter" idx="4294967295"/>
          </p:nvPr>
        </p:nvGraphicFramePr>
        <p:xfrm>
          <a:off x="4640263" y="1201738"/>
          <a:ext cx="4198937" cy="3200400"/>
        </p:xfrm>
        <a:graphic>
          <a:graphicData uri="http://schemas.openxmlformats.org/presentationml/2006/ole">
            <mc:AlternateContent xmlns:mc="http://schemas.openxmlformats.org/markup-compatibility/2006">
              <mc:Choice xmlns:v="urn:schemas-microsoft-com:vml" Requires="v">
                <p:oleObj spid="_x0000_s8309" name="Image" r:id="rId5" imgW="2578395" imgH="1965964" progId="Photoshop.Image.6">
                  <p:embed/>
                </p:oleObj>
              </mc:Choice>
              <mc:Fallback>
                <p:oleObj name="Image" r:id="rId5" imgW="2578395" imgH="1965964" progId="Photoshop.Image.6">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0263" y="1201738"/>
                        <a:ext cx="4198937"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4" name="TextBox 6"/>
          <p:cNvSpPr txBox="1">
            <a:spLocks noChangeArrowheads="1"/>
          </p:cNvSpPr>
          <p:nvPr/>
        </p:nvSpPr>
        <p:spPr bwMode="auto">
          <a:xfrm>
            <a:off x="520091" y="4811347"/>
            <a:ext cx="8342556" cy="1754211"/>
          </a:xfrm>
          <a:prstGeom prst="rect">
            <a:avLst/>
          </a:prstGeom>
          <a:noFill/>
          <a:ln w="9525">
            <a:noFill/>
            <a:miter lim="800000"/>
            <a:headEnd/>
            <a:tailEnd/>
          </a:ln>
        </p:spPr>
        <p:txBody>
          <a:bodyPr wrap="square" lIns="91320" tIns="45663" rIns="91320" bIns="45663">
            <a:spAutoFit/>
          </a:bodyPr>
          <a:lstStyle/>
          <a:p>
            <a:r>
              <a:rPr lang="en-GB" sz="2000" dirty="0">
                <a:solidFill>
                  <a:prstClr val="white"/>
                </a:solidFill>
                <a:latin typeface="Candara"/>
              </a:rPr>
              <a:t>Addition of the methyl group at the 5 position of the cytosine </a:t>
            </a:r>
            <a:r>
              <a:rPr lang="en-GB" sz="2000" dirty="0" err="1">
                <a:solidFill>
                  <a:prstClr val="white"/>
                </a:solidFill>
                <a:latin typeface="Candara"/>
              </a:rPr>
              <a:t>pyrimidine</a:t>
            </a:r>
            <a:r>
              <a:rPr lang="en-GB" sz="2000" dirty="0">
                <a:solidFill>
                  <a:prstClr val="white"/>
                </a:solidFill>
                <a:latin typeface="Candara"/>
              </a:rPr>
              <a:t> ring does not </a:t>
            </a:r>
            <a:r>
              <a:rPr lang="en-GB" sz="2000" dirty="0" err="1">
                <a:solidFill>
                  <a:prstClr val="white"/>
                </a:solidFill>
                <a:latin typeface="Candara"/>
              </a:rPr>
              <a:t>sterically</a:t>
            </a:r>
            <a:r>
              <a:rPr lang="en-GB" sz="2000" dirty="0">
                <a:solidFill>
                  <a:prstClr val="white"/>
                </a:solidFill>
                <a:latin typeface="Candara"/>
              </a:rPr>
              <a:t> interfere with GC base-pairing.</a:t>
            </a:r>
          </a:p>
          <a:p>
            <a:endParaRPr lang="en-GB" sz="800" dirty="0">
              <a:solidFill>
                <a:prstClr val="white"/>
              </a:solidFill>
              <a:latin typeface="Candara"/>
            </a:endParaRPr>
          </a:p>
          <a:p>
            <a:r>
              <a:rPr lang="en-GB" sz="2000" dirty="0" err="1">
                <a:solidFill>
                  <a:prstClr val="white"/>
                </a:solidFill>
                <a:latin typeface="Candara"/>
              </a:rPr>
              <a:t>Unmethylated</a:t>
            </a:r>
            <a:r>
              <a:rPr lang="en-GB" sz="2000" dirty="0">
                <a:solidFill>
                  <a:prstClr val="white"/>
                </a:solidFill>
                <a:latin typeface="Candara"/>
              </a:rPr>
              <a:t> DNA is </a:t>
            </a:r>
            <a:r>
              <a:rPr lang="en-GB" sz="2000" dirty="0" err="1">
                <a:solidFill>
                  <a:prstClr val="white"/>
                </a:solidFill>
                <a:latin typeface="Candara"/>
              </a:rPr>
              <a:t>methylated</a:t>
            </a:r>
            <a:r>
              <a:rPr lang="en-GB" sz="2000" dirty="0">
                <a:solidFill>
                  <a:prstClr val="white"/>
                </a:solidFill>
                <a:latin typeface="Candara"/>
              </a:rPr>
              <a:t> de novo by </a:t>
            </a:r>
            <a:r>
              <a:rPr lang="en-GB" sz="2000" b="1" dirty="0">
                <a:solidFill>
                  <a:prstClr val="white"/>
                </a:solidFill>
                <a:latin typeface="Candara"/>
              </a:rPr>
              <a:t>Dnmt3a and Dnmt3b</a:t>
            </a:r>
            <a:r>
              <a:rPr lang="en-GB" sz="2000" dirty="0">
                <a:solidFill>
                  <a:prstClr val="white"/>
                </a:solidFill>
                <a:latin typeface="Candara"/>
              </a:rPr>
              <a:t>.</a:t>
            </a:r>
          </a:p>
          <a:p>
            <a:r>
              <a:rPr lang="en-GB" sz="2000" b="1" dirty="0">
                <a:solidFill>
                  <a:prstClr val="white"/>
                </a:solidFill>
                <a:latin typeface="Candara"/>
              </a:rPr>
              <a:t>Dnmt1</a:t>
            </a:r>
            <a:r>
              <a:rPr lang="en-GB" sz="2000" dirty="0">
                <a:solidFill>
                  <a:prstClr val="white"/>
                </a:solidFill>
                <a:latin typeface="Candara"/>
              </a:rPr>
              <a:t> is the maintenance DNA </a:t>
            </a:r>
            <a:r>
              <a:rPr lang="en-GB" sz="2000" dirty="0" err="1">
                <a:solidFill>
                  <a:prstClr val="white"/>
                </a:solidFill>
                <a:latin typeface="Candara"/>
              </a:rPr>
              <a:t>methyltransferase</a:t>
            </a:r>
            <a:r>
              <a:rPr lang="en-GB" sz="2000" dirty="0">
                <a:solidFill>
                  <a:prstClr val="white"/>
                </a:solidFill>
                <a:latin typeface="Candara"/>
              </a:rPr>
              <a:t> for hemi-</a:t>
            </a:r>
            <a:r>
              <a:rPr lang="en-GB" sz="2000" dirty="0" err="1">
                <a:solidFill>
                  <a:prstClr val="white"/>
                </a:solidFill>
                <a:latin typeface="Candara"/>
              </a:rPr>
              <a:t>methylated</a:t>
            </a:r>
            <a:r>
              <a:rPr lang="en-GB" sz="2000" dirty="0">
                <a:solidFill>
                  <a:prstClr val="white"/>
                </a:solidFill>
                <a:latin typeface="Candara"/>
              </a:rPr>
              <a:t> sites.</a:t>
            </a:r>
          </a:p>
        </p:txBody>
      </p:sp>
      <p:cxnSp>
        <p:nvCxnSpPr>
          <p:cNvPr id="9" name="Straight Arrow Connector 8"/>
          <p:cNvCxnSpPr/>
          <p:nvPr/>
        </p:nvCxnSpPr>
        <p:spPr>
          <a:xfrm rot="16200000" flipH="1">
            <a:off x="1100138" y="3141665"/>
            <a:ext cx="925512" cy="34131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6200000" flipH="1">
            <a:off x="1392249" y="2911476"/>
            <a:ext cx="633413" cy="47466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946150" y="2636838"/>
            <a:ext cx="1013459" cy="259857"/>
          </a:xfrm>
          <a:prstGeom prst="rect">
            <a:avLst/>
          </a:prstGeom>
          <a:noFill/>
        </p:spPr>
        <p:txBody>
          <a:bodyPr wrap="none" lIns="91320" tIns="45663" rIns="91320" bIns="45663">
            <a:spAutoFit/>
          </a:bodyPr>
          <a:lstStyle/>
          <a:p>
            <a:pPr>
              <a:defRPr/>
            </a:pPr>
            <a:r>
              <a:rPr lang="en-GB" sz="1100" b="1" dirty="0">
                <a:solidFill>
                  <a:srgbClr val="1F497D"/>
                </a:solidFill>
                <a:latin typeface="Candara"/>
                <a:cs typeface="Arial" charset="0"/>
              </a:rPr>
              <a:t>Methyl Group</a:t>
            </a:r>
          </a:p>
        </p:txBody>
      </p:sp>
      <p:sp>
        <p:nvSpPr>
          <p:cNvPr id="11" name="Title 1"/>
          <p:cNvSpPr txBox="1">
            <a:spLocks/>
          </p:cNvSpPr>
          <p:nvPr/>
        </p:nvSpPr>
        <p:spPr>
          <a:xfrm>
            <a:off x="457200" y="70338"/>
            <a:ext cx="8229600" cy="1143000"/>
          </a:xfrm>
          <a:prstGeom prst="rect">
            <a:avLst/>
          </a:prstGeom>
        </p:spPr>
        <p:txBody>
          <a:bodyPr lIns="91320" tIns="45663" rIns="91320" bIns="45663"/>
          <a:lstStyle/>
          <a:p>
            <a:pPr algn="ctr" eaLnBrk="0" hangingPunct="0">
              <a:defRPr/>
            </a:pPr>
            <a:r>
              <a:rPr lang="en-GB" sz="3600" dirty="0">
                <a:solidFill>
                  <a:srgbClr val="1F497D"/>
                </a:solidFill>
                <a:latin typeface="Candara"/>
              </a:rPr>
              <a:t>Cytosine Methylation by DNMTs</a:t>
            </a:r>
            <a:endParaRPr lang="en-US" sz="3600" dirty="0">
              <a:solidFill>
                <a:srgbClr val="1F497D"/>
              </a:solidFill>
              <a:latin typeface="Candara"/>
            </a:endParaRPr>
          </a:p>
        </p:txBody>
      </p:sp>
    </p:spTree>
    <p:extLst>
      <p:ext uri="{BB962C8B-B14F-4D97-AF65-F5344CB8AC3E}">
        <p14:creationId xmlns:p14="http://schemas.microsoft.com/office/powerpoint/2010/main" val="40558024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6837" y="1742739"/>
            <a:ext cx="6484938" cy="4393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 Box 5"/>
          <p:cNvSpPr txBox="1">
            <a:spLocks noChangeArrowheads="1"/>
          </p:cNvSpPr>
          <p:nvPr/>
        </p:nvSpPr>
        <p:spPr bwMode="auto">
          <a:xfrm>
            <a:off x="724246" y="534033"/>
            <a:ext cx="7579718" cy="523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ctr" eaLnBrk="1" hangingPunct="1"/>
            <a:r>
              <a:rPr lang="en-GB" sz="2800" b="1" dirty="0">
                <a:solidFill>
                  <a:schemeClr val="bg1"/>
                </a:solidFill>
                <a:latin typeface="Calibri" pitchFamily="34" charset="0"/>
                <a:cs typeface="Calibri" pitchFamily="34" charset="0"/>
              </a:rPr>
              <a:t>Differentiation of ES cells into </a:t>
            </a:r>
            <a:r>
              <a:rPr lang="en-GB" sz="2800" b="1" dirty="0" smtClean="0">
                <a:solidFill>
                  <a:schemeClr val="bg1"/>
                </a:solidFill>
                <a:latin typeface="Calibri" pitchFamily="34" charset="0"/>
                <a:cs typeface="Calibri" pitchFamily="34" charset="0"/>
              </a:rPr>
              <a:t>Different Cell Types</a:t>
            </a:r>
            <a:endParaRPr lang="en-GB" sz="2800" b="1" dirty="0">
              <a:solidFill>
                <a:schemeClr val="bg1"/>
              </a:solidFill>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Object 9"/>
          <p:cNvGraphicFramePr>
            <a:graphicFrameLocks noChangeAspect="1"/>
          </p:cNvGraphicFramePr>
          <p:nvPr/>
        </p:nvGraphicFramePr>
        <p:xfrm>
          <a:off x="382600" y="809637"/>
          <a:ext cx="8212137" cy="3108325"/>
        </p:xfrm>
        <a:graphic>
          <a:graphicData uri="http://schemas.openxmlformats.org/presentationml/2006/ole">
            <mc:AlternateContent xmlns:mc="http://schemas.openxmlformats.org/markup-compatibility/2006">
              <mc:Choice xmlns:v="urn:schemas-microsoft-com:vml" Requires="v">
                <p:oleObj spid="_x0000_s9275" name="Image" r:id="rId3" imgW="4157128" imgH="1572505" progId="Photoshop.Image.6">
                  <p:embed/>
                </p:oleObj>
              </mc:Choice>
              <mc:Fallback>
                <p:oleObj name="Image" r:id="rId3" imgW="4157128" imgH="1572505" progId="Photoshop.Image.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600" y="809637"/>
                        <a:ext cx="8212137" cy="310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12" name="Text Box 7"/>
          <p:cNvSpPr txBox="1">
            <a:spLocks noChangeArrowheads="1"/>
          </p:cNvSpPr>
          <p:nvPr/>
        </p:nvSpPr>
        <p:spPr bwMode="auto">
          <a:xfrm>
            <a:off x="546600" y="4258908"/>
            <a:ext cx="8289925" cy="2246769"/>
          </a:xfrm>
          <a:prstGeom prst="rect">
            <a:avLst/>
          </a:prstGeom>
          <a:noFill/>
          <a:ln w="9525">
            <a:noFill/>
            <a:miter lim="800000"/>
            <a:headEnd/>
            <a:tailEnd/>
          </a:ln>
        </p:spPr>
        <p:txBody>
          <a:bodyPr lIns="91320" tIns="45663" rIns="91320" bIns="45663">
            <a:spAutoFit/>
          </a:bodyPr>
          <a:lstStyle/>
          <a:p>
            <a:r>
              <a:rPr lang="en-GB" sz="2000">
                <a:solidFill>
                  <a:srgbClr val="1F497D"/>
                </a:solidFill>
                <a:latin typeface="Candara"/>
              </a:rPr>
              <a:t>Regions of high CpG density that lack CpG methylation found at promoters of most genes.</a:t>
            </a:r>
          </a:p>
          <a:p>
            <a:endParaRPr lang="en-GB" sz="2000">
              <a:solidFill>
                <a:srgbClr val="1F497D"/>
              </a:solidFill>
              <a:latin typeface="Candara"/>
            </a:endParaRPr>
          </a:p>
          <a:p>
            <a:r>
              <a:rPr lang="en-GB" sz="2000">
                <a:solidFill>
                  <a:srgbClr val="1F497D"/>
                </a:solidFill>
                <a:latin typeface="Candara"/>
              </a:rPr>
              <a:t>Long-term silencing of the gene can be ensured by methylation of the CpG island region (e.g. inactive X chromosome and imprinted genes).</a:t>
            </a:r>
          </a:p>
          <a:p>
            <a:endParaRPr lang="en-GB" sz="2000">
              <a:solidFill>
                <a:srgbClr val="1F497D"/>
              </a:solidFill>
              <a:latin typeface="Candara"/>
            </a:endParaRPr>
          </a:p>
          <a:p>
            <a:r>
              <a:rPr lang="en-GB" sz="2000">
                <a:solidFill>
                  <a:srgbClr val="1F497D"/>
                </a:solidFill>
                <a:latin typeface="Candara"/>
              </a:rPr>
              <a:t>In cancer cells, genes aberrantly silenced by CpG island methylation.</a:t>
            </a:r>
          </a:p>
        </p:txBody>
      </p:sp>
      <p:sp>
        <p:nvSpPr>
          <p:cNvPr id="5" name="Title 1"/>
          <p:cNvSpPr txBox="1">
            <a:spLocks/>
          </p:cNvSpPr>
          <p:nvPr/>
        </p:nvSpPr>
        <p:spPr>
          <a:xfrm>
            <a:off x="457200" y="97271"/>
            <a:ext cx="8229600" cy="1143000"/>
          </a:xfrm>
          <a:prstGeom prst="rect">
            <a:avLst/>
          </a:prstGeom>
        </p:spPr>
        <p:txBody>
          <a:bodyPr lIns="91320" tIns="45663" rIns="91320" bIns="45663"/>
          <a:lstStyle/>
          <a:p>
            <a:pPr algn="ctr" eaLnBrk="0" hangingPunct="0">
              <a:defRPr/>
            </a:pPr>
            <a:r>
              <a:rPr lang="en-GB" sz="4000" dirty="0">
                <a:solidFill>
                  <a:srgbClr val="1F497D"/>
                </a:solidFill>
                <a:latin typeface="Candara"/>
              </a:rPr>
              <a:t>CpG Islands</a:t>
            </a:r>
            <a:endParaRPr lang="en-US" sz="4000" dirty="0">
              <a:solidFill>
                <a:srgbClr val="1F497D"/>
              </a:solidFill>
              <a:latin typeface="Candara"/>
            </a:endParaRPr>
          </a:p>
        </p:txBody>
      </p:sp>
    </p:spTree>
    <p:extLst>
      <p:ext uri="{BB962C8B-B14F-4D97-AF65-F5344CB8AC3E}">
        <p14:creationId xmlns:p14="http://schemas.microsoft.com/office/powerpoint/2010/main" val="41873670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rot="16200000">
            <a:off x="2760798" y="545412"/>
            <a:ext cx="3622431" cy="80648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US" dirty="0">
              <a:solidFill>
                <a:prstClr val="white"/>
              </a:solidFill>
            </a:endParaRPr>
          </a:p>
        </p:txBody>
      </p:sp>
      <p:sp>
        <p:nvSpPr>
          <p:cNvPr id="2" name="TextBox 1"/>
          <p:cNvSpPr txBox="1"/>
          <p:nvPr/>
        </p:nvSpPr>
        <p:spPr>
          <a:xfrm>
            <a:off x="1019187" y="1309688"/>
            <a:ext cx="7210425" cy="5016500"/>
          </a:xfrm>
          <a:prstGeom prst="rect">
            <a:avLst/>
          </a:prstGeom>
          <a:noFill/>
        </p:spPr>
        <p:txBody>
          <a:bodyPr lIns="91320" tIns="45663" rIns="91320" bIns="45663">
            <a:spAutoFit/>
          </a:bodyPr>
          <a:lstStyle/>
          <a:p>
            <a:pPr>
              <a:defRPr/>
            </a:pPr>
            <a:r>
              <a:rPr lang="en-GB" sz="2000" b="1" dirty="0" err="1">
                <a:solidFill>
                  <a:srgbClr val="1F497D"/>
                </a:solidFill>
                <a:latin typeface="Candara"/>
              </a:rPr>
              <a:t>Unmethylated</a:t>
            </a:r>
            <a:r>
              <a:rPr lang="en-GB" sz="2000" b="1" dirty="0">
                <a:solidFill>
                  <a:srgbClr val="1F497D"/>
                </a:solidFill>
                <a:latin typeface="Candara"/>
              </a:rPr>
              <a:t> CpG islands are correlated with active</a:t>
            </a:r>
          </a:p>
          <a:p>
            <a:pPr>
              <a:defRPr/>
            </a:pPr>
            <a:r>
              <a:rPr lang="en-GB" sz="2000" b="1" dirty="0">
                <a:solidFill>
                  <a:srgbClr val="1F497D"/>
                </a:solidFill>
                <a:latin typeface="Candara"/>
              </a:rPr>
              <a:t>genes (e.g., housekeeping genes)</a:t>
            </a:r>
          </a:p>
          <a:p>
            <a:pPr>
              <a:defRPr/>
            </a:pPr>
            <a:endParaRPr lang="en-GB" sz="2000" b="1" dirty="0">
              <a:solidFill>
                <a:srgbClr val="1F497D"/>
              </a:solidFill>
              <a:latin typeface="Candara"/>
            </a:endParaRPr>
          </a:p>
          <a:p>
            <a:pPr>
              <a:defRPr/>
            </a:pPr>
            <a:r>
              <a:rPr lang="en-GB" sz="2000" b="1" dirty="0">
                <a:solidFill>
                  <a:srgbClr val="1F497D"/>
                </a:solidFill>
                <a:latin typeface="Candara"/>
              </a:rPr>
              <a:t>Suppressed genes contain </a:t>
            </a:r>
            <a:r>
              <a:rPr lang="en-GB" sz="2000" b="1" dirty="0" err="1">
                <a:solidFill>
                  <a:srgbClr val="1F497D"/>
                </a:solidFill>
                <a:latin typeface="Candara"/>
              </a:rPr>
              <a:t>methylated</a:t>
            </a:r>
            <a:r>
              <a:rPr lang="en-GB" sz="2000" b="1" dirty="0">
                <a:solidFill>
                  <a:srgbClr val="1F497D"/>
                </a:solidFill>
                <a:latin typeface="Candara"/>
              </a:rPr>
              <a:t> CpG islands</a:t>
            </a:r>
          </a:p>
          <a:p>
            <a:pPr>
              <a:defRPr/>
            </a:pPr>
            <a:endParaRPr lang="en-GB" sz="2000" b="1" dirty="0">
              <a:solidFill>
                <a:srgbClr val="1F497D"/>
              </a:solidFill>
              <a:latin typeface="Candara"/>
            </a:endParaRPr>
          </a:p>
          <a:p>
            <a:pPr>
              <a:defRPr/>
            </a:pPr>
            <a:r>
              <a:rPr lang="en-GB" sz="2000" b="1" dirty="0">
                <a:solidFill>
                  <a:prstClr val="white"/>
                </a:solidFill>
                <a:latin typeface="Candara"/>
              </a:rPr>
              <a:t>Mechanism of transcription suppression: </a:t>
            </a:r>
          </a:p>
          <a:p>
            <a:pPr marL="177576">
              <a:buFont typeface="Arial" pitchFamily="34" charset="0"/>
              <a:buChar char="•"/>
              <a:defRPr/>
            </a:pPr>
            <a:r>
              <a:rPr lang="en-GB" sz="2000" dirty="0">
                <a:solidFill>
                  <a:prstClr val="white"/>
                </a:solidFill>
                <a:latin typeface="Candara"/>
              </a:rPr>
              <a:t>Methylation may prevent the binding of transcription</a:t>
            </a:r>
          </a:p>
          <a:p>
            <a:pPr marL="177576">
              <a:defRPr/>
            </a:pPr>
            <a:r>
              <a:rPr lang="en-GB" sz="2000" dirty="0">
                <a:solidFill>
                  <a:prstClr val="white"/>
                </a:solidFill>
                <a:latin typeface="Candara"/>
              </a:rPr>
              <a:t>factors to the promoter region</a:t>
            </a:r>
          </a:p>
          <a:p>
            <a:pPr marL="177576">
              <a:defRPr/>
            </a:pPr>
            <a:endParaRPr lang="en-GB" sz="2000" dirty="0">
              <a:solidFill>
                <a:prstClr val="white"/>
              </a:solidFill>
              <a:latin typeface="Candara"/>
            </a:endParaRPr>
          </a:p>
          <a:p>
            <a:pPr marL="177576">
              <a:buFont typeface="Arial" pitchFamily="34" charset="0"/>
              <a:buChar char="•"/>
              <a:defRPr/>
            </a:pPr>
            <a:r>
              <a:rPr lang="en-GB" sz="2000" dirty="0">
                <a:solidFill>
                  <a:prstClr val="white"/>
                </a:solidFill>
                <a:latin typeface="Candara"/>
              </a:rPr>
              <a:t>Methylation may promote the recruitment of factors that prevent gene expression</a:t>
            </a:r>
          </a:p>
          <a:p>
            <a:pPr marL="177576">
              <a:buFont typeface="Arial" pitchFamily="34" charset="0"/>
              <a:buChar char="•"/>
              <a:defRPr/>
            </a:pPr>
            <a:endParaRPr lang="en-GB" sz="2000" dirty="0">
              <a:solidFill>
                <a:prstClr val="white"/>
              </a:solidFill>
              <a:latin typeface="Candara"/>
            </a:endParaRPr>
          </a:p>
          <a:p>
            <a:pPr marL="177576">
              <a:buFont typeface="Arial" pitchFamily="34" charset="0"/>
              <a:buChar char="•"/>
              <a:defRPr/>
            </a:pPr>
            <a:r>
              <a:rPr lang="en-GB" sz="2000" dirty="0">
                <a:solidFill>
                  <a:prstClr val="white"/>
                </a:solidFill>
                <a:latin typeface="Candara"/>
              </a:rPr>
              <a:t>Methylation inhibits transcription by converting</a:t>
            </a:r>
          </a:p>
          <a:p>
            <a:pPr marL="177576">
              <a:defRPr/>
            </a:pPr>
            <a:r>
              <a:rPr lang="en-GB" sz="2000" dirty="0">
                <a:solidFill>
                  <a:prstClr val="white"/>
                </a:solidFill>
                <a:latin typeface="Candara"/>
              </a:rPr>
              <a:t>chromatin from an open to a closed conformation</a:t>
            </a:r>
          </a:p>
          <a:p>
            <a:pPr marL="177576">
              <a:defRPr/>
            </a:pPr>
            <a:r>
              <a:rPr lang="en-GB" sz="2000" dirty="0">
                <a:solidFill>
                  <a:prstClr val="white"/>
                </a:solidFill>
                <a:latin typeface="Candara"/>
              </a:rPr>
              <a:t>(through methyl-CpG-binding proteins, and </a:t>
            </a:r>
            <a:r>
              <a:rPr lang="en-GB" sz="2000" dirty="0" err="1">
                <a:solidFill>
                  <a:prstClr val="white"/>
                </a:solidFill>
                <a:latin typeface="Candara"/>
              </a:rPr>
              <a:t>histone</a:t>
            </a:r>
            <a:endParaRPr lang="en-GB" sz="2000" dirty="0">
              <a:solidFill>
                <a:prstClr val="white"/>
              </a:solidFill>
              <a:latin typeface="Candara"/>
            </a:endParaRPr>
          </a:p>
          <a:p>
            <a:pPr marL="177576">
              <a:defRPr/>
            </a:pPr>
            <a:r>
              <a:rPr lang="en-GB" sz="2000" dirty="0">
                <a:solidFill>
                  <a:prstClr val="white"/>
                </a:solidFill>
                <a:latin typeface="Candara"/>
              </a:rPr>
              <a:t>modification by recruiting HDAC </a:t>
            </a:r>
            <a:r>
              <a:rPr lang="en-GB" sz="2000" dirty="0" smtClean="0">
                <a:solidFill>
                  <a:prstClr val="white"/>
                </a:solidFill>
                <a:latin typeface="Candara"/>
              </a:rPr>
              <a:t>activity)</a:t>
            </a:r>
            <a:endParaRPr lang="en-GB" sz="2000" dirty="0">
              <a:solidFill>
                <a:prstClr val="white"/>
              </a:solidFill>
              <a:latin typeface="Candara"/>
            </a:endParaRPr>
          </a:p>
        </p:txBody>
      </p:sp>
      <p:sp>
        <p:nvSpPr>
          <p:cNvPr id="4" name="Title 1"/>
          <p:cNvSpPr txBox="1">
            <a:spLocks/>
          </p:cNvSpPr>
          <p:nvPr/>
        </p:nvSpPr>
        <p:spPr>
          <a:xfrm>
            <a:off x="457200" y="214500"/>
            <a:ext cx="8229600" cy="1143000"/>
          </a:xfrm>
          <a:prstGeom prst="rect">
            <a:avLst/>
          </a:prstGeom>
        </p:spPr>
        <p:txBody>
          <a:bodyPr lIns="91320" tIns="45663" rIns="91320" bIns="45663"/>
          <a:lstStyle/>
          <a:p>
            <a:pPr algn="ctr" eaLnBrk="0" hangingPunct="0">
              <a:defRPr/>
            </a:pPr>
            <a:r>
              <a:rPr lang="en-GB" sz="3600" dirty="0">
                <a:solidFill>
                  <a:srgbClr val="1F497D"/>
                </a:solidFill>
                <a:latin typeface="Candara"/>
              </a:rPr>
              <a:t>DNA Methylation and Gene Expression</a:t>
            </a:r>
            <a:endParaRPr lang="en-US" sz="3600" dirty="0">
              <a:solidFill>
                <a:srgbClr val="1F497D"/>
              </a:solidFill>
              <a:latin typeface="Candara"/>
            </a:endParaRPr>
          </a:p>
        </p:txBody>
      </p:sp>
    </p:spTree>
    <p:extLst>
      <p:ext uri="{BB962C8B-B14F-4D97-AF65-F5344CB8AC3E}">
        <p14:creationId xmlns:p14="http://schemas.microsoft.com/office/powerpoint/2010/main" val="37032830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rot="16200000">
            <a:off x="3021823" y="3361792"/>
            <a:ext cx="2362091" cy="44427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US" dirty="0">
              <a:solidFill>
                <a:prstClr val="white"/>
              </a:solidFill>
            </a:endParaRPr>
          </a:p>
        </p:txBody>
      </p:sp>
      <p:graphicFrame>
        <p:nvGraphicFramePr>
          <p:cNvPr id="16386" name="Object 4"/>
          <p:cNvGraphicFramePr>
            <a:graphicFrameLocks noChangeAspect="1"/>
          </p:cNvGraphicFramePr>
          <p:nvPr/>
        </p:nvGraphicFramePr>
        <p:xfrm>
          <a:off x="385766" y="921616"/>
          <a:ext cx="8553450" cy="3386137"/>
        </p:xfrm>
        <a:graphic>
          <a:graphicData uri="http://schemas.openxmlformats.org/presentationml/2006/ole">
            <mc:AlternateContent xmlns:mc="http://schemas.openxmlformats.org/markup-compatibility/2006">
              <mc:Choice xmlns:v="urn:schemas-microsoft-com:vml" Requires="v">
                <p:oleObj spid="_x0000_s7227" name="Image" r:id="rId3" imgW="4946914" imgH="1956654" progId="Photoshop.Image.6">
                  <p:embed/>
                </p:oleObj>
              </mc:Choice>
              <mc:Fallback>
                <p:oleObj name="Image" r:id="rId3" imgW="4946914" imgH="1956654" progId="Photoshop.Image.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766" y="921616"/>
                        <a:ext cx="8553450" cy="338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388" name="Text Box 7"/>
          <p:cNvSpPr txBox="1">
            <a:spLocks noChangeArrowheads="1"/>
          </p:cNvSpPr>
          <p:nvPr/>
        </p:nvSpPr>
        <p:spPr bwMode="auto">
          <a:xfrm>
            <a:off x="2152662" y="4444758"/>
            <a:ext cx="4238641" cy="2246759"/>
          </a:xfrm>
          <a:prstGeom prst="rect">
            <a:avLst/>
          </a:prstGeom>
          <a:noFill/>
          <a:ln w="9525">
            <a:noFill/>
            <a:miter lim="800000"/>
            <a:headEnd/>
            <a:tailEnd/>
          </a:ln>
        </p:spPr>
        <p:txBody>
          <a:bodyPr wrap="none" lIns="91320" tIns="45663" rIns="91320" bIns="45663">
            <a:spAutoFit/>
          </a:bodyPr>
          <a:lstStyle/>
          <a:p>
            <a:r>
              <a:rPr lang="en-GB" sz="1400" b="1" dirty="0">
                <a:solidFill>
                  <a:prstClr val="white"/>
                </a:solidFill>
                <a:latin typeface="Candara"/>
              </a:rPr>
              <a:t>Conserved catalytic domain.</a:t>
            </a:r>
          </a:p>
          <a:p>
            <a:endParaRPr lang="en-GB" sz="1400" b="1" dirty="0">
              <a:solidFill>
                <a:prstClr val="white"/>
              </a:solidFill>
              <a:latin typeface="Candara"/>
            </a:endParaRPr>
          </a:p>
          <a:p>
            <a:r>
              <a:rPr lang="en-GB" sz="1400" b="1" dirty="0">
                <a:solidFill>
                  <a:prstClr val="white"/>
                </a:solidFill>
                <a:latin typeface="Candara"/>
              </a:rPr>
              <a:t>Divergent N-terminal regulator domain:</a:t>
            </a:r>
          </a:p>
          <a:p>
            <a:r>
              <a:rPr lang="en-GB" sz="1400" dirty="0">
                <a:solidFill>
                  <a:prstClr val="white"/>
                </a:solidFill>
                <a:latin typeface="Candara"/>
              </a:rPr>
              <a:t>PCNA = PCNA-interacting domain</a:t>
            </a:r>
          </a:p>
          <a:p>
            <a:r>
              <a:rPr lang="en-GB" sz="1400" dirty="0">
                <a:solidFill>
                  <a:prstClr val="white"/>
                </a:solidFill>
                <a:latin typeface="Candara"/>
              </a:rPr>
              <a:t>NLS = Nuclear localisation signal</a:t>
            </a:r>
          </a:p>
          <a:p>
            <a:r>
              <a:rPr lang="en-GB" sz="1400" dirty="0">
                <a:solidFill>
                  <a:prstClr val="white"/>
                </a:solidFill>
                <a:latin typeface="Candara"/>
              </a:rPr>
              <a:t>RFT = replication foci-targeting domain</a:t>
            </a:r>
          </a:p>
          <a:p>
            <a:r>
              <a:rPr lang="en-GB" sz="1400" dirty="0">
                <a:solidFill>
                  <a:prstClr val="white"/>
                </a:solidFill>
                <a:latin typeface="Candara"/>
              </a:rPr>
              <a:t>CXXC = </a:t>
            </a:r>
            <a:r>
              <a:rPr lang="en-GB" sz="1400" dirty="0" err="1">
                <a:solidFill>
                  <a:prstClr val="white"/>
                </a:solidFill>
                <a:latin typeface="Candara"/>
              </a:rPr>
              <a:t>cysteine</a:t>
            </a:r>
            <a:r>
              <a:rPr lang="en-GB" sz="1400" dirty="0">
                <a:solidFill>
                  <a:prstClr val="white"/>
                </a:solidFill>
                <a:latin typeface="Candara"/>
              </a:rPr>
              <a:t>-rich domain (for CpG binding)</a:t>
            </a:r>
          </a:p>
          <a:p>
            <a:r>
              <a:rPr lang="en-GB" sz="1400" dirty="0">
                <a:solidFill>
                  <a:prstClr val="white"/>
                </a:solidFill>
                <a:latin typeface="Candara"/>
              </a:rPr>
              <a:t>BAH = </a:t>
            </a:r>
            <a:r>
              <a:rPr lang="en-GB" sz="1400" dirty="0" err="1">
                <a:solidFill>
                  <a:prstClr val="white"/>
                </a:solidFill>
                <a:latin typeface="Candara"/>
              </a:rPr>
              <a:t>bromo</a:t>
            </a:r>
            <a:r>
              <a:rPr lang="en-GB" sz="1400" dirty="0">
                <a:solidFill>
                  <a:prstClr val="white"/>
                </a:solidFill>
                <a:latin typeface="Candara"/>
              </a:rPr>
              <a:t>-adjacent homology domain</a:t>
            </a:r>
          </a:p>
          <a:p>
            <a:r>
              <a:rPr lang="en-GB" sz="1400" dirty="0">
                <a:solidFill>
                  <a:prstClr val="white"/>
                </a:solidFill>
                <a:latin typeface="Candara"/>
              </a:rPr>
              <a:t>PWWP = </a:t>
            </a:r>
            <a:r>
              <a:rPr lang="en-GB" sz="1400" dirty="0" err="1">
                <a:solidFill>
                  <a:prstClr val="white"/>
                </a:solidFill>
                <a:latin typeface="Candara"/>
              </a:rPr>
              <a:t>proline</a:t>
            </a:r>
            <a:r>
              <a:rPr lang="en-GB" sz="1400" dirty="0">
                <a:solidFill>
                  <a:prstClr val="white"/>
                </a:solidFill>
                <a:latin typeface="Candara"/>
              </a:rPr>
              <a:t>-tryptophan-tryptophan-</a:t>
            </a:r>
            <a:r>
              <a:rPr lang="en-GB" sz="1400" dirty="0" err="1">
                <a:solidFill>
                  <a:prstClr val="white"/>
                </a:solidFill>
                <a:latin typeface="Candara"/>
              </a:rPr>
              <a:t>proline</a:t>
            </a:r>
            <a:r>
              <a:rPr lang="en-GB" sz="1400" dirty="0">
                <a:solidFill>
                  <a:prstClr val="white"/>
                </a:solidFill>
                <a:latin typeface="Candara"/>
              </a:rPr>
              <a:t> motif</a:t>
            </a:r>
          </a:p>
          <a:p>
            <a:r>
              <a:rPr lang="en-GB" sz="1400" dirty="0">
                <a:solidFill>
                  <a:prstClr val="white"/>
                </a:solidFill>
                <a:latin typeface="Candara"/>
              </a:rPr>
              <a:t>ATRX =  </a:t>
            </a:r>
            <a:r>
              <a:rPr lang="en-GB" sz="1400" dirty="0" err="1">
                <a:solidFill>
                  <a:prstClr val="white"/>
                </a:solidFill>
                <a:latin typeface="Candara"/>
              </a:rPr>
              <a:t>cysteine</a:t>
            </a:r>
            <a:r>
              <a:rPr lang="en-GB" sz="1400" dirty="0">
                <a:solidFill>
                  <a:prstClr val="white"/>
                </a:solidFill>
                <a:latin typeface="Candara"/>
              </a:rPr>
              <a:t>-rich region with C2-C2 zinc finger</a:t>
            </a:r>
          </a:p>
        </p:txBody>
      </p:sp>
      <p:sp>
        <p:nvSpPr>
          <p:cNvPr id="5" name="Title 1"/>
          <p:cNvSpPr txBox="1">
            <a:spLocks/>
          </p:cNvSpPr>
          <p:nvPr/>
        </p:nvSpPr>
        <p:spPr>
          <a:xfrm>
            <a:off x="500063" y="105507"/>
            <a:ext cx="8229600" cy="1143000"/>
          </a:xfrm>
          <a:prstGeom prst="rect">
            <a:avLst/>
          </a:prstGeom>
        </p:spPr>
        <p:txBody>
          <a:bodyPr lIns="91320" tIns="45663" rIns="91320" bIns="45663"/>
          <a:lstStyle/>
          <a:p>
            <a:pPr algn="ctr" eaLnBrk="0" hangingPunct="0">
              <a:defRPr/>
            </a:pPr>
            <a:r>
              <a:rPr lang="en-GB" sz="4000" dirty="0">
                <a:solidFill>
                  <a:srgbClr val="1F497D"/>
                </a:solidFill>
                <a:latin typeface="Candara"/>
              </a:rPr>
              <a:t>Mammalian DNA </a:t>
            </a:r>
            <a:r>
              <a:rPr lang="en-GB" sz="4000" dirty="0" err="1">
                <a:solidFill>
                  <a:srgbClr val="1F497D"/>
                </a:solidFill>
                <a:latin typeface="Candara"/>
              </a:rPr>
              <a:t>Methyltransferases</a:t>
            </a:r>
            <a:endParaRPr lang="en-US" sz="4000" dirty="0">
              <a:solidFill>
                <a:srgbClr val="1F497D"/>
              </a:solidFill>
              <a:latin typeface="Candara"/>
            </a:endParaRPr>
          </a:p>
        </p:txBody>
      </p:sp>
    </p:spTree>
    <p:extLst>
      <p:ext uri="{BB962C8B-B14F-4D97-AF65-F5344CB8AC3E}">
        <p14:creationId xmlns:p14="http://schemas.microsoft.com/office/powerpoint/2010/main" val="18880841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15"/>
          <p:cNvGraphicFramePr>
            <a:graphicFrameLocks noChangeAspect="1"/>
          </p:cNvGraphicFramePr>
          <p:nvPr/>
        </p:nvGraphicFramePr>
        <p:xfrm>
          <a:off x="789000" y="840037"/>
          <a:ext cx="7418387" cy="4322762"/>
        </p:xfrm>
        <a:graphic>
          <a:graphicData uri="http://schemas.openxmlformats.org/presentationml/2006/ole">
            <mc:AlternateContent xmlns:mc="http://schemas.openxmlformats.org/markup-compatibility/2006">
              <mc:Choice xmlns:v="urn:schemas-microsoft-com:vml" Requires="v">
                <p:oleObj spid="_x0000_s10299" name="Image" r:id="rId3" imgW="3968168" imgH="2313437" progId="Photoshop.Image.6">
                  <p:embed/>
                </p:oleObj>
              </mc:Choice>
              <mc:Fallback>
                <p:oleObj name="Image" r:id="rId3" imgW="3968168" imgH="2313437" progId="Photoshop.Image.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000" y="840037"/>
                        <a:ext cx="7418387" cy="432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25" name="Text Box 10"/>
          <p:cNvSpPr txBox="1">
            <a:spLocks noChangeArrowheads="1"/>
          </p:cNvSpPr>
          <p:nvPr/>
        </p:nvSpPr>
        <p:spPr bwMode="auto">
          <a:xfrm>
            <a:off x="1008068" y="5383461"/>
            <a:ext cx="7259374" cy="1477212"/>
          </a:xfrm>
          <a:prstGeom prst="rect">
            <a:avLst/>
          </a:prstGeom>
          <a:noFill/>
          <a:ln w="9525">
            <a:noFill/>
            <a:miter lim="800000"/>
            <a:headEnd/>
            <a:tailEnd/>
          </a:ln>
        </p:spPr>
        <p:txBody>
          <a:bodyPr wrap="none" lIns="91320" tIns="45663" rIns="91320" bIns="45663">
            <a:spAutoFit/>
          </a:bodyPr>
          <a:lstStyle/>
          <a:p>
            <a:r>
              <a:rPr lang="en-GB" b="1">
                <a:solidFill>
                  <a:srgbClr val="1F497D"/>
                </a:solidFill>
                <a:latin typeface="Candara"/>
              </a:rPr>
              <a:t>5 members of the MBD proteins aligned by MDB domains.</a:t>
            </a:r>
          </a:p>
          <a:p>
            <a:endParaRPr lang="en-GB" b="1">
              <a:solidFill>
                <a:srgbClr val="1F497D"/>
              </a:solidFill>
              <a:latin typeface="Candara"/>
            </a:endParaRPr>
          </a:p>
          <a:p>
            <a:r>
              <a:rPr lang="en-GB" b="1">
                <a:solidFill>
                  <a:srgbClr val="1F497D"/>
                </a:solidFill>
                <a:latin typeface="Candara"/>
              </a:rPr>
              <a:t>TRD – Transcriptional repression domains</a:t>
            </a:r>
          </a:p>
          <a:p>
            <a:r>
              <a:rPr lang="en-GB" b="1">
                <a:solidFill>
                  <a:srgbClr val="1F497D"/>
                </a:solidFill>
                <a:latin typeface="Candara"/>
              </a:rPr>
              <a:t>T:G mismatch glycosylase domain repairs 5-methylcytosine deamination</a:t>
            </a:r>
          </a:p>
          <a:p>
            <a:r>
              <a:rPr lang="en-GB" b="1">
                <a:solidFill>
                  <a:srgbClr val="1F497D"/>
                </a:solidFill>
                <a:latin typeface="Candara"/>
              </a:rPr>
              <a:t>Kaiso lacks MBD domain but binds DNA via zinc fingers</a:t>
            </a:r>
          </a:p>
        </p:txBody>
      </p:sp>
      <p:sp>
        <p:nvSpPr>
          <p:cNvPr id="5" name="Title 1"/>
          <p:cNvSpPr txBox="1">
            <a:spLocks/>
          </p:cNvSpPr>
          <p:nvPr/>
        </p:nvSpPr>
        <p:spPr>
          <a:xfrm>
            <a:off x="500063" y="0"/>
            <a:ext cx="8229600" cy="1143000"/>
          </a:xfrm>
          <a:prstGeom prst="rect">
            <a:avLst/>
          </a:prstGeom>
        </p:spPr>
        <p:txBody>
          <a:bodyPr lIns="91320" tIns="45663" rIns="91320" bIns="45663"/>
          <a:lstStyle/>
          <a:p>
            <a:pPr algn="ctr" eaLnBrk="0" hangingPunct="0">
              <a:defRPr/>
            </a:pPr>
            <a:r>
              <a:rPr lang="en-GB" sz="4000" dirty="0">
                <a:solidFill>
                  <a:srgbClr val="1F497D"/>
                </a:solidFill>
                <a:latin typeface="Candara"/>
              </a:rPr>
              <a:t>Proteins That Bind Methyl-CpG</a:t>
            </a:r>
            <a:endParaRPr lang="en-US" sz="4000" dirty="0">
              <a:solidFill>
                <a:srgbClr val="1F497D"/>
              </a:solidFill>
              <a:latin typeface="Candara"/>
            </a:endParaRPr>
          </a:p>
        </p:txBody>
      </p:sp>
    </p:spTree>
    <p:extLst>
      <p:ext uri="{BB962C8B-B14F-4D97-AF65-F5344CB8AC3E}">
        <p14:creationId xmlns:p14="http://schemas.microsoft.com/office/powerpoint/2010/main" val="27597966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Picture 7"/>
          <p:cNvPicPr>
            <a:picLocks noChangeAspect="1" noChangeArrowheads="1"/>
          </p:cNvPicPr>
          <p:nvPr/>
        </p:nvPicPr>
        <p:blipFill>
          <a:blip r:embed="rId2" cstate="print"/>
          <a:srcRect/>
          <a:stretch>
            <a:fillRect/>
          </a:stretch>
        </p:blipFill>
        <p:spPr bwMode="auto">
          <a:xfrm>
            <a:off x="939801" y="4132263"/>
            <a:ext cx="6677025" cy="2324100"/>
          </a:xfrm>
          <a:prstGeom prst="rect">
            <a:avLst/>
          </a:prstGeom>
          <a:noFill/>
          <a:ln w="9525">
            <a:noFill/>
            <a:miter lim="800000"/>
            <a:headEnd/>
            <a:tailEnd/>
          </a:ln>
        </p:spPr>
      </p:pic>
      <p:sp>
        <p:nvSpPr>
          <p:cNvPr id="5" name="Title 1"/>
          <p:cNvSpPr txBox="1">
            <a:spLocks/>
          </p:cNvSpPr>
          <p:nvPr/>
        </p:nvSpPr>
        <p:spPr>
          <a:xfrm>
            <a:off x="500063" y="167421"/>
            <a:ext cx="8229600" cy="1143000"/>
          </a:xfrm>
          <a:prstGeom prst="rect">
            <a:avLst/>
          </a:prstGeom>
        </p:spPr>
        <p:txBody>
          <a:bodyPr lIns="91320" tIns="45663" rIns="91320" bIns="45663"/>
          <a:lstStyle/>
          <a:p>
            <a:pPr algn="ctr" eaLnBrk="0" hangingPunct="0">
              <a:defRPr/>
            </a:pPr>
            <a:r>
              <a:rPr lang="en-GB" sz="4000" dirty="0">
                <a:solidFill>
                  <a:srgbClr val="1F497D"/>
                </a:solidFill>
                <a:latin typeface="Candara"/>
              </a:rPr>
              <a:t>DNA Methylation and the Chromatin Landscape</a:t>
            </a:r>
            <a:endParaRPr lang="en-US" sz="4000" dirty="0">
              <a:solidFill>
                <a:srgbClr val="1F497D"/>
              </a:solidFill>
              <a:latin typeface="Candara"/>
            </a:endParaRPr>
          </a:p>
        </p:txBody>
      </p:sp>
      <p:sp>
        <p:nvSpPr>
          <p:cNvPr id="6" name="TextBox 5"/>
          <p:cNvSpPr txBox="1"/>
          <p:nvPr/>
        </p:nvSpPr>
        <p:spPr>
          <a:xfrm>
            <a:off x="703388" y="1688123"/>
            <a:ext cx="7948245" cy="2215991"/>
          </a:xfrm>
          <a:prstGeom prst="rect">
            <a:avLst/>
          </a:prstGeom>
          <a:noFill/>
        </p:spPr>
        <p:txBody>
          <a:bodyPr wrap="square" lIns="91320" tIns="45663" rIns="91320" bIns="45663" rtlCol="0">
            <a:spAutoFit/>
          </a:bodyPr>
          <a:lstStyle/>
          <a:p>
            <a:pPr>
              <a:buFont typeface="Arial" pitchFamily="34" charset="0"/>
              <a:buChar char="•"/>
            </a:pPr>
            <a:r>
              <a:rPr lang="en-GB" sz="2300" dirty="0" err="1">
                <a:solidFill>
                  <a:srgbClr val="1F497D"/>
                </a:solidFill>
                <a:latin typeface="Candara"/>
              </a:rPr>
              <a:t>Methylated</a:t>
            </a:r>
            <a:r>
              <a:rPr lang="en-GB" sz="2300" dirty="0">
                <a:solidFill>
                  <a:srgbClr val="1F497D"/>
                </a:solidFill>
                <a:latin typeface="Candara"/>
              </a:rPr>
              <a:t>-</a:t>
            </a:r>
            <a:r>
              <a:rPr lang="en-US" sz="2300" dirty="0">
                <a:solidFill>
                  <a:srgbClr val="1F497D"/>
                </a:solidFill>
                <a:latin typeface="Candara"/>
              </a:rPr>
              <a:t>DNA binding proteins (</a:t>
            </a:r>
            <a:r>
              <a:rPr lang="en-US" sz="2300" i="1" dirty="0">
                <a:solidFill>
                  <a:srgbClr val="1F497D"/>
                </a:solidFill>
                <a:latin typeface="Candara"/>
              </a:rPr>
              <a:t>MECP2</a:t>
            </a:r>
            <a:r>
              <a:rPr lang="en-US" sz="2300" dirty="0">
                <a:solidFill>
                  <a:srgbClr val="1F497D"/>
                </a:solidFill>
                <a:latin typeface="Candara"/>
              </a:rPr>
              <a:t>, methyl CpG binding protein 2) bind to DNA</a:t>
            </a:r>
          </a:p>
          <a:p>
            <a:pPr>
              <a:buFont typeface="Arial" pitchFamily="34" charset="0"/>
              <a:buChar char="•"/>
            </a:pPr>
            <a:r>
              <a:rPr lang="en-US" sz="2300" dirty="0">
                <a:solidFill>
                  <a:srgbClr val="1F497D"/>
                </a:solidFill>
                <a:latin typeface="Candara"/>
              </a:rPr>
              <a:t>this recruits a complex of </a:t>
            </a:r>
            <a:r>
              <a:rPr lang="en-US" sz="2300" dirty="0" err="1">
                <a:solidFill>
                  <a:srgbClr val="1F497D"/>
                </a:solidFill>
                <a:latin typeface="Candara"/>
              </a:rPr>
              <a:t>histone</a:t>
            </a:r>
            <a:r>
              <a:rPr lang="en-US" sz="2300" dirty="0">
                <a:solidFill>
                  <a:srgbClr val="1F497D"/>
                </a:solidFill>
                <a:latin typeface="Candara"/>
              </a:rPr>
              <a:t> </a:t>
            </a:r>
            <a:r>
              <a:rPr lang="en-US" sz="2300" dirty="0" err="1">
                <a:solidFill>
                  <a:srgbClr val="1F497D"/>
                </a:solidFill>
                <a:latin typeface="Candara"/>
              </a:rPr>
              <a:t>deacetylases</a:t>
            </a:r>
            <a:r>
              <a:rPr lang="en-US" sz="2300" dirty="0">
                <a:solidFill>
                  <a:srgbClr val="1F497D"/>
                </a:solidFill>
                <a:latin typeface="Candara"/>
              </a:rPr>
              <a:t> and </a:t>
            </a:r>
            <a:r>
              <a:rPr lang="en-US" sz="2300" i="1" dirty="0">
                <a:solidFill>
                  <a:srgbClr val="1F497D"/>
                </a:solidFill>
                <a:latin typeface="Candara"/>
              </a:rPr>
              <a:t>SIN3A</a:t>
            </a:r>
          </a:p>
          <a:p>
            <a:pPr>
              <a:buFont typeface="Arial" pitchFamily="34" charset="0"/>
              <a:buChar char="•"/>
            </a:pPr>
            <a:r>
              <a:rPr lang="en-US" sz="2300" dirty="0">
                <a:solidFill>
                  <a:srgbClr val="1F497D"/>
                </a:solidFill>
                <a:latin typeface="Candara"/>
              </a:rPr>
              <a:t>induces</a:t>
            </a:r>
            <a:r>
              <a:rPr lang="en-US" sz="2300" i="1" dirty="0">
                <a:solidFill>
                  <a:srgbClr val="1F497D"/>
                </a:solidFill>
                <a:latin typeface="Candara"/>
              </a:rPr>
              <a:t> </a:t>
            </a:r>
            <a:r>
              <a:rPr lang="en-US" sz="2300" dirty="0">
                <a:solidFill>
                  <a:srgbClr val="1F497D"/>
                </a:solidFill>
                <a:latin typeface="Candara"/>
              </a:rPr>
              <a:t>a closed chromatin structure →  gene silencing</a:t>
            </a:r>
          </a:p>
          <a:p>
            <a:pPr>
              <a:buFont typeface="Arial" pitchFamily="34" charset="0"/>
              <a:buChar char="•"/>
            </a:pPr>
            <a:r>
              <a:rPr lang="en-US" sz="2300" dirty="0">
                <a:solidFill>
                  <a:srgbClr val="1F497D"/>
                </a:solidFill>
                <a:latin typeface="Candara"/>
              </a:rPr>
              <a:t>in contrast to usual </a:t>
            </a:r>
            <a:r>
              <a:rPr lang="en-US" sz="2300" dirty="0" err="1">
                <a:solidFill>
                  <a:srgbClr val="1F497D"/>
                </a:solidFill>
                <a:latin typeface="Candara"/>
              </a:rPr>
              <a:t>deacetylation</a:t>
            </a:r>
            <a:r>
              <a:rPr lang="en-US" sz="2300" dirty="0">
                <a:solidFill>
                  <a:srgbClr val="1F497D"/>
                </a:solidFill>
                <a:latin typeface="Candara"/>
              </a:rPr>
              <a:t>-related silencing, when methylation is involved, it is considerably more stable</a:t>
            </a:r>
            <a:endParaRPr lang="en-GB" sz="2300" dirty="0">
              <a:solidFill>
                <a:srgbClr val="1F497D"/>
              </a:solidFill>
              <a:latin typeface="Candara"/>
            </a:endParaRPr>
          </a:p>
        </p:txBody>
      </p:sp>
    </p:spTree>
    <p:extLst>
      <p:ext uri="{BB962C8B-B14F-4D97-AF65-F5344CB8AC3E}">
        <p14:creationId xmlns:p14="http://schemas.microsoft.com/office/powerpoint/2010/main" val="17612084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5072064" y="1357325"/>
            <a:ext cx="3786187" cy="50006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US">
              <a:solidFill>
                <a:prstClr val="white"/>
              </a:solidFill>
            </a:endParaRPr>
          </a:p>
        </p:txBody>
      </p:sp>
      <p:sp>
        <p:nvSpPr>
          <p:cNvPr id="9" name="Rounded Rectangle 8"/>
          <p:cNvSpPr/>
          <p:nvPr/>
        </p:nvSpPr>
        <p:spPr>
          <a:xfrm>
            <a:off x="500063" y="1357325"/>
            <a:ext cx="3786187" cy="50006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US" dirty="0">
              <a:solidFill>
                <a:prstClr val="white"/>
              </a:solidFill>
            </a:endParaRPr>
          </a:p>
        </p:txBody>
      </p:sp>
      <p:sp>
        <p:nvSpPr>
          <p:cNvPr id="10244" name="Title 1"/>
          <p:cNvSpPr>
            <a:spLocks noGrp="1"/>
          </p:cNvSpPr>
          <p:nvPr>
            <p:ph type="title"/>
          </p:nvPr>
        </p:nvSpPr>
        <p:spPr>
          <a:xfrm>
            <a:off x="500063" y="214313"/>
            <a:ext cx="8229600" cy="1143000"/>
          </a:xfrm>
        </p:spPr>
        <p:txBody>
          <a:bodyPr/>
          <a:lstStyle/>
          <a:p>
            <a:r>
              <a:rPr lang="en-GB" dirty="0" smtClean="0"/>
              <a:t>Classes of Epigenetic Modifications</a:t>
            </a:r>
            <a:endParaRPr lang="en-US" dirty="0" smtClean="0"/>
          </a:p>
        </p:txBody>
      </p:sp>
      <p:pic>
        <p:nvPicPr>
          <p:cNvPr id="10245" name="Picture 2"/>
          <p:cNvPicPr>
            <a:picLocks noGrp="1" noChangeAspect="1" noChangeArrowheads="1"/>
          </p:cNvPicPr>
          <p:nvPr>
            <p:ph sz="half" idx="1"/>
          </p:nvPr>
        </p:nvPicPr>
        <p:blipFill>
          <a:blip r:embed="rId2" cstate="print"/>
          <a:srcRect/>
          <a:stretch>
            <a:fillRect/>
          </a:stretch>
        </p:blipFill>
        <p:spPr>
          <a:xfrm>
            <a:off x="1500188" y="1571628"/>
            <a:ext cx="1428750" cy="647700"/>
          </a:xfrm>
          <a:noFill/>
        </p:spPr>
      </p:pic>
      <p:pic>
        <p:nvPicPr>
          <p:cNvPr id="10247" name="Picture 5"/>
          <p:cNvPicPr>
            <a:picLocks noGrp="1" noChangeAspect="1" noChangeArrowheads="1"/>
          </p:cNvPicPr>
          <p:nvPr>
            <p:ph sz="half" idx="2"/>
          </p:nvPr>
        </p:nvPicPr>
        <p:blipFill>
          <a:blip r:embed="rId3" cstate="print"/>
          <a:srcRect/>
          <a:stretch>
            <a:fillRect/>
          </a:stretch>
        </p:blipFill>
        <p:spPr>
          <a:xfrm>
            <a:off x="6215065" y="1571625"/>
            <a:ext cx="1343025" cy="800100"/>
          </a:xfrm>
          <a:noFill/>
        </p:spPr>
      </p:pic>
      <p:sp>
        <p:nvSpPr>
          <p:cNvPr id="11" name="TextBox 10"/>
          <p:cNvSpPr txBox="1"/>
          <p:nvPr/>
        </p:nvSpPr>
        <p:spPr>
          <a:xfrm>
            <a:off x="642914" y="2428876"/>
            <a:ext cx="3429024" cy="646216"/>
          </a:xfrm>
          <a:prstGeom prst="rect">
            <a:avLst/>
          </a:prstGeom>
        </p:spPr>
        <p:style>
          <a:lnRef idx="0">
            <a:schemeClr val="accent1"/>
          </a:lnRef>
          <a:fillRef idx="3">
            <a:schemeClr val="accent1"/>
          </a:fillRef>
          <a:effectRef idx="3">
            <a:schemeClr val="accent1"/>
          </a:effectRef>
          <a:fontRef idx="minor">
            <a:schemeClr val="lt1"/>
          </a:fontRef>
        </p:style>
        <p:txBody>
          <a:bodyPr lIns="91320" tIns="45663" rIns="91320" bIns="45663">
            <a:spAutoFit/>
          </a:bodyPr>
          <a:lstStyle/>
          <a:p>
            <a:pPr>
              <a:defRPr/>
            </a:pPr>
            <a:r>
              <a:rPr lang="en-GB" b="1" dirty="0">
                <a:solidFill>
                  <a:prstClr val="white"/>
                </a:solidFill>
              </a:rPr>
              <a:t>DNA </a:t>
            </a:r>
          </a:p>
          <a:p>
            <a:pPr>
              <a:defRPr/>
            </a:pPr>
            <a:endParaRPr lang="en-US" dirty="0">
              <a:solidFill>
                <a:prstClr val="white"/>
              </a:solidFill>
            </a:endParaRPr>
          </a:p>
        </p:txBody>
      </p:sp>
      <p:sp>
        <p:nvSpPr>
          <p:cNvPr id="12" name="TextBox 11"/>
          <p:cNvSpPr txBox="1"/>
          <p:nvPr/>
        </p:nvSpPr>
        <p:spPr>
          <a:xfrm>
            <a:off x="5214946" y="2571750"/>
            <a:ext cx="3357586" cy="3139206"/>
          </a:xfrm>
          <a:prstGeom prst="rect">
            <a:avLst/>
          </a:prstGeom>
        </p:spPr>
        <p:style>
          <a:lnRef idx="0">
            <a:schemeClr val="accent1"/>
          </a:lnRef>
          <a:fillRef idx="3">
            <a:schemeClr val="accent1"/>
          </a:fillRef>
          <a:effectRef idx="3">
            <a:schemeClr val="accent1"/>
          </a:effectRef>
          <a:fontRef idx="minor">
            <a:schemeClr val="lt1"/>
          </a:fontRef>
        </p:style>
        <p:txBody>
          <a:bodyPr wrap="square" lIns="91320" tIns="45663" rIns="91320" bIns="45663">
            <a:spAutoFit/>
          </a:bodyPr>
          <a:lstStyle/>
          <a:p>
            <a:pPr>
              <a:defRPr/>
            </a:pPr>
            <a:r>
              <a:rPr lang="en-GB" b="1" dirty="0">
                <a:solidFill>
                  <a:prstClr val="white"/>
                </a:solidFill>
              </a:rPr>
              <a:t>Histone proteins</a:t>
            </a:r>
          </a:p>
          <a:p>
            <a:pPr>
              <a:buFont typeface="Arial" pitchFamily="34" charset="0"/>
              <a:buChar char="•"/>
              <a:defRPr/>
            </a:pPr>
            <a:r>
              <a:rPr lang="en-GB" dirty="0">
                <a:solidFill>
                  <a:prstClr val="white"/>
                </a:solidFill>
              </a:rPr>
              <a:t>Diverse range of modifications</a:t>
            </a:r>
          </a:p>
          <a:p>
            <a:pPr>
              <a:buFont typeface="Arial" pitchFamily="34" charset="0"/>
              <a:buChar char="•"/>
              <a:defRPr/>
            </a:pPr>
            <a:r>
              <a:rPr lang="en-GB" dirty="0">
                <a:solidFill>
                  <a:prstClr val="white"/>
                </a:solidFill>
              </a:rPr>
              <a:t>Large number of enzymes that establish and  remove marks</a:t>
            </a:r>
          </a:p>
          <a:p>
            <a:pPr>
              <a:buFont typeface="Arial" pitchFamily="34" charset="0"/>
              <a:buChar char="•"/>
              <a:defRPr/>
            </a:pPr>
            <a:r>
              <a:rPr lang="en-GB" dirty="0">
                <a:solidFill>
                  <a:prstClr val="white"/>
                </a:solidFill>
              </a:rPr>
              <a:t>&gt;70 different sites</a:t>
            </a:r>
          </a:p>
          <a:p>
            <a:pPr>
              <a:buFont typeface="Arial" pitchFamily="34" charset="0"/>
              <a:buChar char="•"/>
              <a:defRPr/>
            </a:pPr>
            <a:r>
              <a:rPr lang="en-GB" b="1" dirty="0">
                <a:solidFill>
                  <a:prstClr val="white"/>
                </a:solidFill>
              </a:rPr>
              <a:t>Methylation</a:t>
            </a:r>
          </a:p>
          <a:p>
            <a:pPr>
              <a:buFont typeface="Arial" pitchFamily="34" charset="0"/>
              <a:buChar char="•"/>
              <a:defRPr/>
            </a:pPr>
            <a:r>
              <a:rPr lang="en-GB" b="1" dirty="0">
                <a:solidFill>
                  <a:prstClr val="white"/>
                </a:solidFill>
              </a:rPr>
              <a:t>Acetylation</a:t>
            </a:r>
          </a:p>
          <a:p>
            <a:pPr>
              <a:buFont typeface="Arial" pitchFamily="34" charset="0"/>
              <a:buChar char="•"/>
              <a:defRPr/>
            </a:pPr>
            <a:r>
              <a:rPr lang="en-GB" dirty="0">
                <a:solidFill>
                  <a:prstClr val="white"/>
                </a:solidFill>
              </a:rPr>
              <a:t>Phosphorylation</a:t>
            </a:r>
          </a:p>
          <a:p>
            <a:pPr>
              <a:buFont typeface="Arial" pitchFamily="34" charset="0"/>
              <a:buChar char="•"/>
              <a:defRPr/>
            </a:pPr>
            <a:r>
              <a:rPr lang="en-GB" dirty="0">
                <a:solidFill>
                  <a:prstClr val="white"/>
                </a:solidFill>
              </a:rPr>
              <a:t>Ubiquitinylation</a:t>
            </a:r>
          </a:p>
          <a:p>
            <a:pPr>
              <a:buFont typeface="Arial" pitchFamily="34" charset="0"/>
              <a:buChar char="•"/>
              <a:defRPr/>
            </a:pPr>
            <a:r>
              <a:rPr lang="en-GB" dirty="0">
                <a:solidFill>
                  <a:prstClr val="white"/>
                </a:solidFill>
              </a:rPr>
              <a:t>SUMOylation</a:t>
            </a:r>
          </a:p>
          <a:p>
            <a:pPr>
              <a:buFont typeface="Arial" pitchFamily="34" charset="0"/>
              <a:buChar char="•"/>
              <a:defRPr/>
            </a:pPr>
            <a:r>
              <a:rPr lang="en-GB" dirty="0">
                <a:solidFill>
                  <a:prstClr val="white"/>
                </a:solidFill>
              </a:rPr>
              <a:t>NEDDYlation</a:t>
            </a:r>
            <a:endParaRPr lang="en-US" b="1" dirty="0">
              <a:solidFill>
                <a:prstClr val="white"/>
              </a:solidFill>
            </a:endParaRPr>
          </a:p>
        </p:txBody>
      </p:sp>
    </p:spTree>
    <p:extLst>
      <p:ext uri="{BB962C8B-B14F-4D97-AF65-F5344CB8AC3E}">
        <p14:creationId xmlns:p14="http://schemas.microsoft.com/office/powerpoint/2010/main" val="14893165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Histone Modifications</a:t>
            </a:r>
            <a:endParaRPr lang="en-GB" dirty="0"/>
          </a:p>
        </p:txBody>
      </p:sp>
      <p:pic>
        <p:nvPicPr>
          <p:cNvPr id="61442" name="Picture 2"/>
          <p:cNvPicPr>
            <a:picLocks noChangeAspect="1" noChangeArrowheads="1"/>
          </p:cNvPicPr>
          <p:nvPr/>
        </p:nvPicPr>
        <p:blipFill>
          <a:blip r:embed="rId2" cstate="print"/>
          <a:srcRect/>
          <a:stretch>
            <a:fillRect/>
          </a:stretch>
        </p:blipFill>
        <p:spPr bwMode="auto">
          <a:xfrm>
            <a:off x="2004994" y="1571612"/>
            <a:ext cx="4743761" cy="4643470"/>
          </a:xfrm>
          <a:prstGeom prst="rect">
            <a:avLst/>
          </a:prstGeom>
          <a:noFill/>
          <a:ln w="9525">
            <a:noFill/>
            <a:miter lim="800000"/>
            <a:headEnd/>
            <a:tailEnd/>
          </a:ln>
          <a:effectLst/>
        </p:spPr>
      </p:pic>
      <p:sp>
        <p:nvSpPr>
          <p:cNvPr id="3" name="Rectangle 2"/>
          <p:cNvSpPr/>
          <p:nvPr/>
        </p:nvSpPr>
        <p:spPr>
          <a:xfrm>
            <a:off x="2182483" y="2337759"/>
            <a:ext cx="4566272" cy="189781"/>
          </a:xfrm>
          <a:prstGeom prst="rect">
            <a:avLst/>
          </a:prstGeom>
          <a:solidFill>
            <a:srgbClr val="FFFF00">
              <a:alpha val="2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2182483" y="2122098"/>
            <a:ext cx="4566272" cy="189781"/>
          </a:xfrm>
          <a:prstGeom prst="rect">
            <a:avLst/>
          </a:prstGeom>
          <a:solidFill>
            <a:srgbClr val="FFFF00">
              <a:alpha val="2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2182483" y="2932981"/>
            <a:ext cx="4566272" cy="388188"/>
          </a:xfrm>
          <a:prstGeom prst="rect">
            <a:avLst/>
          </a:prstGeom>
          <a:solidFill>
            <a:srgbClr val="FFFF00">
              <a:alpha val="2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2182483" y="2544793"/>
            <a:ext cx="4566272" cy="388188"/>
          </a:xfrm>
          <a:prstGeom prst="rect">
            <a:avLst/>
          </a:prstGeom>
          <a:solidFill>
            <a:srgbClr val="FFFF00">
              <a:alpha val="2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46768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4"/>
          <p:cNvGraphicFramePr>
            <a:graphicFrameLocks noGrp="1" noChangeAspect="1"/>
          </p:cNvGraphicFramePr>
          <p:nvPr>
            <p:ph sz="half" idx="1"/>
          </p:nvPr>
        </p:nvGraphicFramePr>
        <p:xfrm>
          <a:off x="87313" y="1722438"/>
          <a:ext cx="9032875" cy="3514725"/>
        </p:xfrm>
        <a:graphic>
          <a:graphicData uri="http://schemas.openxmlformats.org/presentationml/2006/ole">
            <mc:AlternateContent xmlns:mc="http://schemas.openxmlformats.org/markup-compatibility/2006">
              <mc:Choice xmlns:v="urn:schemas-microsoft-com:vml" Requires="v">
                <p:oleObj spid="_x0000_s45100" name="Image" r:id="rId3" imgW="5202506" imgH="2023533" progId="Photoshop.Image.6">
                  <p:embed/>
                </p:oleObj>
              </mc:Choice>
              <mc:Fallback>
                <p:oleObj name="Image" r:id="rId3" imgW="5202506" imgH="2023533" progId="Photoshop.Image.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313" y="1722438"/>
                        <a:ext cx="9032875" cy="351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47" name="TextBox 4"/>
          <p:cNvSpPr txBox="1">
            <a:spLocks noChangeArrowheads="1"/>
          </p:cNvSpPr>
          <p:nvPr/>
        </p:nvSpPr>
        <p:spPr bwMode="auto">
          <a:xfrm>
            <a:off x="2352675" y="538956"/>
            <a:ext cx="42687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GB" sz="2400" b="1" smtClean="0">
                <a:solidFill>
                  <a:srgbClr val="000000"/>
                </a:solidFill>
              </a:rPr>
              <a:t>Histone Modifying Enzymes</a:t>
            </a:r>
          </a:p>
        </p:txBody>
      </p:sp>
      <p:sp>
        <p:nvSpPr>
          <p:cNvPr id="6148" name="TextBox 5"/>
          <p:cNvSpPr txBox="1">
            <a:spLocks noChangeArrowheads="1"/>
          </p:cNvSpPr>
          <p:nvPr/>
        </p:nvSpPr>
        <p:spPr bwMode="auto">
          <a:xfrm>
            <a:off x="23813" y="2406650"/>
            <a:ext cx="205263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sz="1200" b="1" smtClean="0">
                <a:solidFill>
                  <a:srgbClr val="000000"/>
                </a:solidFill>
              </a:rPr>
              <a:t>Histone acetyltransferase</a:t>
            </a:r>
          </a:p>
        </p:txBody>
      </p:sp>
      <p:sp>
        <p:nvSpPr>
          <p:cNvPr id="6149" name="TextBox 6"/>
          <p:cNvSpPr txBox="1">
            <a:spLocks noChangeArrowheads="1"/>
          </p:cNvSpPr>
          <p:nvPr/>
        </p:nvSpPr>
        <p:spPr bwMode="auto">
          <a:xfrm>
            <a:off x="2681288" y="4938713"/>
            <a:ext cx="17160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sz="1200" b="1" smtClean="0">
                <a:solidFill>
                  <a:srgbClr val="000000"/>
                </a:solidFill>
              </a:rPr>
              <a:t>Protein Phosphatase</a:t>
            </a:r>
          </a:p>
        </p:txBody>
      </p:sp>
      <p:sp>
        <p:nvSpPr>
          <p:cNvPr id="6150" name="TextBox 7"/>
          <p:cNvSpPr txBox="1">
            <a:spLocks noChangeArrowheads="1"/>
          </p:cNvSpPr>
          <p:nvPr/>
        </p:nvSpPr>
        <p:spPr bwMode="auto">
          <a:xfrm>
            <a:off x="6432550" y="2406650"/>
            <a:ext cx="25923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sz="1200" b="1" smtClean="0">
                <a:solidFill>
                  <a:srgbClr val="000000"/>
                </a:solidFill>
              </a:rPr>
              <a:t>Histone lysine methyltransferase</a:t>
            </a:r>
          </a:p>
        </p:txBody>
      </p:sp>
      <p:sp>
        <p:nvSpPr>
          <p:cNvPr id="6151" name="TextBox 8"/>
          <p:cNvSpPr txBox="1">
            <a:spLocks noChangeArrowheads="1"/>
          </p:cNvSpPr>
          <p:nvPr/>
        </p:nvSpPr>
        <p:spPr bwMode="auto">
          <a:xfrm>
            <a:off x="473075" y="4938713"/>
            <a:ext cx="16605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sz="1200" b="1" smtClean="0">
                <a:solidFill>
                  <a:srgbClr val="000000"/>
                </a:solidFill>
              </a:rPr>
              <a:t>Histone deacetylase</a:t>
            </a:r>
          </a:p>
        </p:txBody>
      </p:sp>
      <p:sp>
        <p:nvSpPr>
          <p:cNvPr id="6152" name="TextBox 9"/>
          <p:cNvSpPr txBox="1">
            <a:spLocks noChangeArrowheads="1"/>
          </p:cNvSpPr>
          <p:nvPr/>
        </p:nvSpPr>
        <p:spPr bwMode="auto">
          <a:xfrm>
            <a:off x="3676650" y="2406650"/>
            <a:ext cx="27225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sz="1200" b="1" smtClean="0">
                <a:solidFill>
                  <a:srgbClr val="000000"/>
                </a:solidFill>
              </a:rPr>
              <a:t>Protein arginine methyltransferase</a:t>
            </a:r>
          </a:p>
        </p:txBody>
      </p:sp>
    </p:spTree>
    <p:extLst>
      <p:ext uri="{BB962C8B-B14F-4D97-AF65-F5344CB8AC3E}">
        <p14:creationId xmlns:p14="http://schemas.microsoft.com/office/powerpoint/2010/main" val="238068568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5" descr="03_EPIGEN_CH10v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4113" y="747713"/>
            <a:ext cx="6127750" cy="420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Box 9"/>
          <p:cNvSpPr txBox="1">
            <a:spLocks noChangeArrowheads="1"/>
          </p:cNvSpPr>
          <p:nvPr/>
        </p:nvSpPr>
        <p:spPr bwMode="auto">
          <a:xfrm>
            <a:off x="1176338" y="238125"/>
            <a:ext cx="63817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sz="2400" b="1" smtClean="0">
                <a:solidFill>
                  <a:srgbClr val="000000"/>
                </a:solidFill>
              </a:rPr>
              <a:t>Characterised Sites of Histone </a:t>
            </a:r>
            <a:r>
              <a:rPr lang="en-GB" sz="2400" b="1" smtClean="0">
                <a:solidFill>
                  <a:srgbClr val="FF0000"/>
                </a:solidFill>
              </a:rPr>
              <a:t>Acetylation</a:t>
            </a:r>
          </a:p>
        </p:txBody>
      </p:sp>
      <p:sp>
        <p:nvSpPr>
          <p:cNvPr id="37892" name="TextBox 10"/>
          <p:cNvSpPr txBox="1">
            <a:spLocks noChangeArrowheads="1"/>
          </p:cNvSpPr>
          <p:nvPr/>
        </p:nvSpPr>
        <p:spPr bwMode="auto">
          <a:xfrm>
            <a:off x="700088" y="5083175"/>
            <a:ext cx="773112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b="1" smtClean="0">
                <a:solidFill>
                  <a:srgbClr val="000000"/>
                </a:solidFill>
              </a:rPr>
              <a:t>Histones are mostly acetylated at lysine residues located in the amino termini of H3 and H4.</a:t>
            </a:r>
          </a:p>
          <a:p>
            <a:pPr eaLnBrk="1" hangingPunct="1"/>
            <a:endParaRPr lang="en-GB" b="1" smtClean="0">
              <a:solidFill>
                <a:srgbClr val="000000"/>
              </a:solidFill>
            </a:endParaRPr>
          </a:p>
          <a:p>
            <a:pPr eaLnBrk="1" hangingPunct="1"/>
            <a:r>
              <a:rPr lang="en-GB" b="1" smtClean="0">
                <a:solidFill>
                  <a:srgbClr val="000000"/>
                </a:solidFill>
              </a:rPr>
              <a:t>The proteins that express binding specificity to acetylated histones are shown.</a:t>
            </a:r>
          </a:p>
        </p:txBody>
      </p:sp>
    </p:spTree>
    <p:extLst>
      <p:ext uri="{BB962C8B-B14F-4D97-AF65-F5344CB8AC3E}">
        <p14:creationId xmlns:p14="http://schemas.microsoft.com/office/powerpoint/2010/main" val="229008167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9" descr="04_EPIGEN_CH10v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8550" y="842963"/>
            <a:ext cx="6407150" cy="457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extBox 10"/>
          <p:cNvSpPr txBox="1">
            <a:spLocks noChangeArrowheads="1"/>
          </p:cNvSpPr>
          <p:nvPr/>
        </p:nvSpPr>
        <p:spPr bwMode="auto">
          <a:xfrm>
            <a:off x="1176338" y="238125"/>
            <a:ext cx="64420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sz="2400" b="1" smtClean="0">
                <a:solidFill>
                  <a:srgbClr val="000000"/>
                </a:solidFill>
              </a:rPr>
              <a:t>Characterised Sites of Histone </a:t>
            </a:r>
            <a:r>
              <a:rPr lang="en-GB" sz="2400" b="1" smtClean="0">
                <a:solidFill>
                  <a:srgbClr val="FF0000"/>
                </a:solidFill>
              </a:rPr>
              <a:t>Methylation</a:t>
            </a:r>
          </a:p>
        </p:txBody>
      </p:sp>
      <p:sp>
        <p:nvSpPr>
          <p:cNvPr id="38916" name="TextBox 11"/>
          <p:cNvSpPr txBox="1">
            <a:spLocks noChangeArrowheads="1"/>
          </p:cNvSpPr>
          <p:nvPr/>
        </p:nvSpPr>
        <p:spPr bwMode="auto">
          <a:xfrm>
            <a:off x="1020763" y="5403850"/>
            <a:ext cx="7600950"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smtClean="0">
                <a:solidFill>
                  <a:srgbClr val="000000"/>
                </a:solidFill>
              </a:rPr>
              <a:t>Methylation of histones occurs at lysine residues in histones H3 and H4.</a:t>
            </a:r>
            <a:endParaRPr lang="en-GB" sz="800" smtClean="0">
              <a:solidFill>
                <a:srgbClr val="000000"/>
              </a:solidFill>
            </a:endParaRPr>
          </a:p>
          <a:p>
            <a:pPr eaLnBrk="1" hangingPunct="1"/>
            <a:r>
              <a:rPr lang="en-GB" sz="800" smtClean="0">
                <a:solidFill>
                  <a:srgbClr val="000000"/>
                </a:solidFill>
              </a:rPr>
              <a:t> </a:t>
            </a:r>
          </a:p>
          <a:p>
            <a:pPr eaLnBrk="1" hangingPunct="1"/>
            <a:r>
              <a:rPr lang="en-GB" smtClean="0">
                <a:solidFill>
                  <a:srgbClr val="000000"/>
                </a:solidFill>
              </a:rPr>
              <a:t>Certain methylated residues are associated with transcriptional activation (</a:t>
            </a:r>
            <a:r>
              <a:rPr lang="en-GB" smtClean="0">
                <a:solidFill>
                  <a:srgbClr val="008000"/>
                </a:solidFill>
              </a:rPr>
              <a:t>green</a:t>
            </a:r>
            <a:r>
              <a:rPr lang="en-GB" smtClean="0">
                <a:solidFill>
                  <a:srgbClr val="000000"/>
                </a:solidFill>
              </a:rPr>
              <a:t>), whereas others are involved in repression (</a:t>
            </a:r>
            <a:r>
              <a:rPr lang="en-GB" smtClean="0">
                <a:solidFill>
                  <a:srgbClr val="FF0000"/>
                </a:solidFill>
              </a:rPr>
              <a:t>red</a:t>
            </a:r>
            <a:r>
              <a:rPr lang="en-GB" smtClean="0">
                <a:solidFill>
                  <a:srgbClr val="000000"/>
                </a:solidFill>
              </a:rPr>
              <a:t>).</a:t>
            </a:r>
          </a:p>
        </p:txBody>
      </p:sp>
      <p:sp>
        <p:nvSpPr>
          <p:cNvPr id="38917" name="Text Box 6"/>
          <p:cNvSpPr txBox="1">
            <a:spLocks noChangeArrowheads="1"/>
          </p:cNvSpPr>
          <p:nvPr/>
        </p:nvSpPr>
        <p:spPr bwMode="auto">
          <a:xfrm>
            <a:off x="989013" y="4013200"/>
            <a:ext cx="17399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sz="1400" b="1" smtClean="0">
                <a:solidFill>
                  <a:srgbClr val="000000"/>
                </a:solidFill>
              </a:rPr>
              <a:t>Green = activation</a:t>
            </a:r>
          </a:p>
        </p:txBody>
      </p:sp>
      <p:sp>
        <p:nvSpPr>
          <p:cNvPr id="38918" name="TextBox 6"/>
          <p:cNvSpPr txBox="1">
            <a:spLocks noChangeArrowheads="1"/>
          </p:cNvSpPr>
          <p:nvPr/>
        </p:nvSpPr>
        <p:spPr bwMode="auto">
          <a:xfrm>
            <a:off x="985838" y="4405313"/>
            <a:ext cx="16414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sz="1400" b="1" smtClean="0">
                <a:solidFill>
                  <a:srgbClr val="000000"/>
                </a:solidFill>
              </a:rPr>
              <a:t>Red = repression</a:t>
            </a:r>
          </a:p>
        </p:txBody>
      </p:sp>
      <p:pic>
        <p:nvPicPr>
          <p:cNvPr id="38919"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463" y="4410075"/>
            <a:ext cx="406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0"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6275" y="4005263"/>
            <a:ext cx="3810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43417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5122" name="Text Box 4"/>
          <p:cNvSpPr txBox="1">
            <a:spLocks noChangeArrowheads="1"/>
          </p:cNvSpPr>
          <p:nvPr/>
        </p:nvSpPr>
        <p:spPr bwMode="auto">
          <a:xfrm>
            <a:off x="2011375" y="246063"/>
            <a:ext cx="49975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GB" sz="2800" b="1">
                <a:solidFill>
                  <a:schemeClr val="bg1"/>
                </a:solidFill>
                <a:latin typeface="Calibri" pitchFamily="34" charset="0"/>
                <a:cs typeface="Calibri" pitchFamily="34" charset="0"/>
              </a:rPr>
              <a:t>How do Cells Know What to Do?</a:t>
            </a:r>
          </a:p>
        </p:txBody>
      </p:sp>
      <p:sp>
        <p:nvSpPr>
          <p:cNvPr id="5123" name="Text Box 5"/>
          <p:cNvSpPr txBox="1">
            <a:spLocks noChangeArrowheads="1"/>
          </p:cNvSpPr>
          <p:nvPr/>
        </p:nvSpPr>
        <p:spPr bwMode="auto">
          <a:xfrm>
            <a:off x="473158" y="973200"/>
            <a:ext cx="8074020" cy="2585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20" tIns="45663" rIns="91320" bIns="45663">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buFontTx/>
              <a:buChar char="•"/>
            </a:pPr>
            <a:r>
              <a:rPr lang="en-GB" b="1" dirty="0">
                <a:solidFill>
                  <a:schemeClr val="bg1"/>
                </a:solidFill>
                <a:latin typeface="Calibri" pitchFamily="34" charset="0"/>
                <a:cs typeface="Calibri" pitchFamily="34" charset="0"/>
              </a:rPr>
              <a:t> Cells differentiate in response to external signals: position, developmental &amp; hormonal cues </a:t>
            </a:r>
          </a:p>
          <a:p>
            <a:pPr eaLnBrk="1" hangingPunct="1"/>
            <a:endParaRPr lang="en-GB" b="1" dirty="0">
              <a:solidFill>
                <a:schemeClr val="bg1"/>
              </a:solidFill>
              <a:latin typeface="Calibri" pitchFamily="34" charset="0"/>
              <a:cs typeface="Calibri" pitchFamily="34" charset="0"/>
            </a:endParaRPr>
          </a:p>
          <a:p>
            <a:pPr eaLnBrk="1" hangingPunct="1">
              <a:buFontTx/>
              <a:buChar char="•"/>
            </a:pPr>
            <a:r>
              <a:rPr lang="en-GB" b="1" dirty="0">
                <a:solidFill>
                  <a:schemeClr val="bg1"/>
                </a:solidFill>
                <a:latin typeface="Calibri" pitchFamily="34" charset="0"/>
                <a:cs typeface="Calibri" pitchFamily="34" charset="0"/>
              </a:rPr>
              <a:t> Cells/tissues exhibit specific physiological responses to environmental cues </a:t>
            </a:r>
          </a:p>
          <a:p>
            <a:pPr eaLnBrk="1" hangingPunct="1"/>
            <a:endParaRPr lang="en-GB" b="1" dirty="0">
              <a:solidFill>
                <a:schemeClr val="bg1"/>
              </a:solidFill>
              <a:latin typeface="Calibri" pitchFamily="34" charset="0"/>
              <a:cs typeface="Calibri" pitchFamily="34" charset="0"/>
            </a:endParaRPr>
          </a:p>
          <a:p>
            <a:pPr eaLnBrk="1" hangingPunct="1">
              <a:buFontTx/>
              <a:buChar char="•"/>
            </a:pPr>
            <a:r>
              <a:rPr lang="en-GB" b="1" dirty="0">
                <a:solidFill>
                  <a:schemeClr val="bg1"/>
                </a:solidFill>
                <a:latin typeface="Calibri" pitchFamily="34" charset="0"/>
                <a:cs typeface="Calibri" pitchFamily="34" charset="0"/>
              </a:rPr>
              <a:t> 30,000 genes in the human genome: alternately spliced mRNA variants</a:t>
            </a:r>
          </a:p>
          <a:p>
            <a:pPr eaLnBrk="1" hangingPunct="1"/>
            <a:endParaRPr lang="en-GB" b="1" dirty="0">
              <a:solidFill>
                <a:schemeClr val="bg1"/>
              </a:solidFill>
              <a:latin typeface="Calibri" pitchFamily="34" charset="0"/>
              <a:cs typeface="Calibri" pitchFamily="34" charset="0"/>
            </a:endParaRPr>
          </a:p>
          <a:p>
            <a:pPr eaLnBrk="1" hangingPunct="1">
              <a:buFontTx/>
              <a:buChar char="•"/>
            </a:pPr>
            <a:r>
              <a:rPr lang="en-GB" b="1" dirty="0">
                <a:solidFill>
                  <a:schemeClr val="bg1"/>
                </a:solidFill>
                <a:latin typeface="Calibri" pitchFamily="34" charset="0"/>
                <a:cs typeface="Calibri" pitchFamily="34" charset="0"/>
              </a:rPr>
              <a:t> &gt; 200 cell types in mammalian organisms, each expressing specific sets of genes 	</a:t>
            </a:r>
          </a:p>
        </p:txBody>
      </p:sp>
      <p:sp>
        <p:nvSpPr>
          <p:cNvPr id="5124" name="Text Box 6"/>
          <p:cNvSpPr txBox="1">
            <a:spLocks noChangeArrowheads="1"/>
          </p:cNvSpPr>
          <p:nvPr/>
        </p:nvSpPr>
        <p:spPr bwMode="auto">
          <a:xfrm>
            <a:off x="196854" y="3330358"/>
            <a:ext cx="8495325" cy="3169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20" tIns="45663" rIns="91320" bIns="45663">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GB" sz="2400" b="1" dirty="0" smtClean="0">
                <a:solidFill>
                  <a:schemeClr val="bg1"/>
                </a:solidFill>
                <a:latin typeface="Calibri" pitchFamily="34" charset="0"/>
                <a:cs typeface="Calibri" pitchFamily="34" charset="0"/>
              </a:rPr>
              <a:t>Guesstimates</a:t>
            </a:r>
          </a:p>
          <a:p>
            <a:pPr eaLnBrk="1" hangingPunct="1"/>
            <a:endParaRPr lang="en-GB" sz="1400" b="1" dirty="0">
              <a:solidFill>
                <a:schemeClr val="bg1"/>
              </a:solidFill>
              <a:latin typeface="Calibri" pitchFamily="34" charset="0"/>
              <a:cs typeface="Calibri" pitchFamily="34" charset="0"/>
            </a:endParaRPr>
          </a:p>
          <a:p>
            <a:pPr eaLnBrk="1" hangingPunct="1">
              <a:buFontTx/>
              <a:buChar char="•"/>
            </a:pPr>
            <a:r>
              <a:rPr lang="en-GB" b="1" dirty="0">
                <a:solidFill>
                  <a:schemeClr val="bg1"/>
                </a:solidFill>
                <a:latin typeface="Calibri" pitchFamily="34" charset="0"/>
                <a:cs typeface="Calibri" pitchFamily="34" charset="0"/>
              </a:rPr>
              <a:t> </a:t>
            </a:r>
            <a:r>
              <a:rPr lang="en-GB" b="1" dirty="0" err="1">
                <a:solidFill>
                  <a:schemeClr val="bg1"/>
                </a:solidFill>
                <a:latin typeface="Calibri" pitchFamily="34" charset="0"/>
                <a:cs typeface="Calibri" pitchFamily="34" charset="0"/>
              </a:rPr>
              <a:t>approx</a:t>
            </a:r>
            <a:r>
              <a:rPr lang="en-GB" b="1" dirty="0">
                <a:solidFill>
                  <a:schemeClr val="bg1"/>
                </a:solidFill>
                <a:latin typeface="Calibri" pitchFamily="34" charset="0"/>
                <a:cs typeface="Calibri" pitchFamily="34" charset="0"/>
              </a:rPr>
              <a:t> 10,000 genes selectively expressed in each type of cell, determined during development</a:t>
            </a:r>
            <a:r>
              <a:rPr lang="en-GB" b="1" dirty="0" smtClean="0">
                <a:solidFill>
                  <a:schemeClr val="bg1"/>
                </a:solidFill>
                <a:latin typeface="Calibri" pitchFamily="34" charset="0"/>
                <a:cs typeface="Calibri" pitchFamily="34" charset="0"/>
              </a:rPr>
              <a:t>;   </a:t>
            </a:r>
            <a:r>
              <a:rPr lang="en-GB" b="1" dirty="0">
                <a:solidFill>
                  <a:schemeClr val="bg1"/>
                </a:solidFill>
                <a:latin typeface="Calibri" pitchFamily="34" charset="0"/>
                <a:cs typeface="Calibri" pitchFamily="34" charset="0"/>
              </a:rPr>
              <a:t>cell/tissue functions determined by 100-1000s genes in response to </a:t>
            </a:r>
            <a:r>
              <a:rPr lang="en-GB" b="1" dirty="0" smtClean="0">
                <a:solidFill>
                  <a:schemeClr val="bg1"/>
                </a:solidFill>
                <a:latin typeface="Calibri" pitchFamily="34" charset="0"/>
                <a:cs typeface="Calibri" pitchFamily="34" charset="0"/>
              </a:rPr>
              <a:t>physiological and </a:t>
            </a:r>
            <a:r>
              <a:rPr lang="en-GB" b="1" dirty="0">
                <a:solidFill>
                  <a:schemeClr val="bg1"/>
                </a:solidFill>
                <a:latin typeface="Calibri" pitchFamily="34" charset="0"/>
                <a:cs typeface="Calibri" pitchFamily="34" charset="0"/>
              </a:rPr>
              <a:t>environmental changes</a:t>
            </a:r>
          </a:p>
          <a:p>
            <a:pPr eaLnBrk="1" hangingPunct="1"/>
            <a:endParaRPr lang="en-GB" b="1" dirty="0">
              <a:solidFill>
                <a:schemeClr val="bg1"/>
              </a:solidFill>
              <a:latin typeface="Calibri" pitchFamily="34" charset="0"/>
              <a:cs typeface="Calibri" pitchFamily="34" charset="0"/>
            </a:endParaRPr>
          </a:p>
          <a:p>
            <a:pPr eaLnBrk="1" hangingPunct="1">
              <a:buFont typeface="Arial" pitchFamily="34" charset="0"/>
              <a:buChar char="•"/>
            </a:pPr>
            <a:r>
              <a:rPr lang="en-GB" b="1" dirty="0">
                <a:solidFill>
                  <a:schemeClr val="bg1"/>
                </a:solidFill>
                <a:latin typeface="Calibri" pitchFamily="34" charset="0"/>
                <a:cs typeface="Calibri" pitchFamily="34" charset="0"/>
              </a:rPr>
              <a:t> gene transcription is controlled by transcription factors in response to signalling pathways, </a:t>
            </a:r>
            <a:r>
              <a:rPr lang="en-GB" b="1" dirty="0" smtClean="0">
                <a:solidFill>
                  <a:schemeClr val="bg1"/>
                </a:solidFill>
                <a:latin typeface="Calibri" pitchFamily="34" charset="0"/>
                <a:cs typeface="Calibri" pitchFamily="34" charset="0"/>
              </a:rPr>
              <a:t>which </a:t>
            </a:r>
            <a:r>
              <a:rPr lang="en-GB" b="1" dirty="0">
                <a:solidFill>
                  <a:schemeClr val="bg1"/>
                </a:solidFill>
                <a:latin typeface="Calibri" pitchFamily="34" charset="0"/>
                <a:cs typeface="Calibri" pitchFamily="34" charset="0"/>
              </a:rPr>
              <a:t>reorganise genes by epigenetic mechanisms</a:t>
            </a:r>
          </a:p>
          <a:p>
            <a:pPr eaLnBrk="1" hangingPunct="1"/>
            <a:endParaRPr lang="en-GB" b="1" dirty="0">
              <a:solidFill>
                <a:schemeClr val="bg1"/>
              </a:solidFill>
              <a:latin typeface="Calibri" pitchFamily="34" charset="0"/>
              <a:cs typeface="Calibri" pitchFamily="34" charset="0"/>
            </a:endParaRPr>
          </a:p>
          <a:p>
            <a:pPr eaLnBrk="1" hangingPunct="1">
              <a:buFontTx/>
              <a:buChar char="•"/>
            </a:pPr>
            <a:r>
              <a:rPr lang="en-GB" b="1" dirty="0">
                <a:solidFill>
                  <a:schemeClr val="bg1"/>
                </a:solidFill>
                <a:latin typeface="Calibri" pitchFamily="34" charset="0"/>
                <a:cs typeface="Calibri" pitchFamily="34" charset="0"/>
              </a:rPr>
              <a:t> </a:t>
            </a:r>
            <a:r>
              <a:rPr lang="en-GB" b="1" dirty="0" err="1">
                <a:solidFill>
                  <a:schemeClr val="bg1"/>
                </a:solidFill>
                <a:latin typeface="Calibri" pitchFamily="34" charset="0"/>
                <a:cs typeface="Calibri" pitchFamily="34" charset="0"/>
              </a:rPr>
              <a:t>approx</a:t>
            </a:r>
            <a:r>
              <a:rPr lang="en-GB" b="1" dirty="0">
                <a:solidFill>
                  <a:schemeClr val="bg1"/>
                </a:solidFill>
                <a:latin typeface="Calibri" pitchFamily="34" charset="0"/>
                <a:cs typeface="Calibri" pitchFamily="34" charset="0"/>
              </a:rPr>
              <a:t> 20,000 genes are silent, their expression could disrupt cell differentiation &amp; cause chaos </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3" descr="06_EPIGEN_CH10v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4738" y="1196975"/>
            <a:ext cx="7083425" cy="41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Box 10"/>
          <p:cNvSpPr txBox="1">
            <a:spLocks noChangeArrowheads="1"/>
          </p:cNvSpPr>
          <p:nvPr/>
        </p:nvSpPr>
        <p:spPr bwMode="auto">
          <a:xfrm>
            <a:off x="606425" y="177800"/>
            <a:ext cx="792003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GB" sz="2400" b="1" smtClean="0">
                <a:solidFill>
                  <a:srgbClr val="000000"/>
                </a:solidFill>
              </a:rPr>
              <a:t>Histone </a:t>
            </a:r>
            <a:r>
              <a:rPr lang="en-GB" sz="2400" b="1" smtClean="0">
                <a:solidFill>
                  <a:srgbClr val="FF0000"/>
                </a:solidFill>
              </a:rPr>
              <a:t>Lysine Demethylases </a:t>
            </a:r>
            <a:r>
              <a:rPr lang="en-GB" sz="2400" b="1" smtClean="0">
                <a:solidFill>
                  <a:srgbClr val="000000"/>
                </a:solidFill>
              </a:rPr>
              <a:t>and Their Sites of Demethylation on Histone H3</a:t>
            </a:r>
          </a:p>
        </p:txBody>
      </p:sp>
      <p:sp>
        <p:nvSpPr>
          <p:cNvPr id="39940" name="TextBox 11"/>
          <p:cNvSpPr txBox="1">
            <a:spLocks noChangeArrowheads="1"/>
          </p:cNvSpPr>
          <p:nvPr/>
        </p:nvSpPr>
        <p:spPr bwMode="auto">
          <a:xfrm>
            <a:off x="403225" y="5356225"/>
            <a:ext cx="8526463"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b="1" smtClean="0">
                <a:solidFill>
                  <a:srgbClr val="000000"/>
                </a:solidFill>
              </a:rPr>
              <a:t>Sites of histone lysine methylation may be mono-, di-, or tri-methylated.</a:t>
            </a:r>
          </a:p>
          <a:p>
            <a:pPr eaLnBrk="1" hangingPunct="1"/>
            <a:endParaRPr lang="en-GB" sz="800" b="1" smtClean="0">
              <a:solidFill>
                <a:srgbClr val="000000"/>
              </a:solidFill>
            </a:endParaRPr>
          </a:p>
          <a:p>
            <a:pPr eaLnBrk="1" hangingPunct="1"/>
            <a:r>
              <a:rPr lang="en-GB" b="1" smtClean="0">
                <a:solidFill>
                  <a:srgbClr val="000000"/>
                </a:solidFill>
              </a:rPr>
              <a:t>Known histone lysine demethylaes show different specificities in demethylating histone residues or methylated states.</a:t>
            </a:r>
          </a:p>
        </p:txBody>
      </p:sp>
    </p:spTree>
    <p:extLst>
      <p:ext uri="{BB962C8B-B14F-4D97-AF65-F5344CB8AC3E}">
        <p14:creationId xmlns:p14="http://schemas.microsoft.com/office/powerpoint/2010/main" val="267713941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Object 4"/>
          <p:cNvGraphicFramePr>
            <a:graphicFrameLocks noGrp="1" noChangeAspect="1"/>
          </p:cNvGraphicFramePr>
          <p:nvPr>
            <p:ph sz="half" idx="1"/>
          </p:nvPr>
        </p:nvGraphicFramePr>
        <p:xfrm>
          <a:off x="960438" y="1781175"/>
          <a:ext cx="7289800" cy="4418013"/>
        </p:xfrm>
        <a:graphic>
          <a:graphicData uri="http://schemas.openxmlformats.org/presentationml/2006/ole">
            <mc:AlternateContent xmlns:mc="http://schemas.openxmlformats.org/markup-compatibility/2006">
              <mc:Choice xmlns:v="urn:schemas-microsoft-com:vml" Requires="v">
                <p:oleObj spid="_x0000_s46123" name="Image" r:id="rId3" imgW="4144937" imgH="2511344" progId="Photoshop.Image.6">
                  <p:embed/>
                </p:oleObj>
              </mc:Choice>
              <mc:Fallback>
                <p:oleObj name="Image" r:id="rId3" imgW="4144937" imgH="2511344" progId="Photoshop.Image.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0438" y="1781175"/>
                        <a:ext cx="7289800" cy="441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71" name="TextBox 3"/>
          <p:cNvSpPr txBox="1">
            <a:spLocks noChangeArrowheads="1"/>
          </p:cNvSpPr>
          <p:nvPr/>
        </p:nvSpPr>
        <p:spPr bwMode="auto">
          <a:xfrm>
            <a:off x="855663" y="439738"/>
            <a:ext cx="742156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GB" sz="2400" b="1" smtClean="0">
                <a:solidFill>
                  <a:srgbClr val="000000"/>
                </a:solidFill>
              </a:rPr>
              <a:t>Sites of Histone </a:t>
            </a:r>
            <a:r>
              <a:rPr lang="en-GB" sz="2400" b="1" smtClean="0">
                <a:solidFill>
                  <a:srgbClr val="FF0000"/>
                </a:solidFill>
              </a:rPr>
              <a:t>Ubiquitination</a:t>
            </a:r>
            <a:r>
              <a:rPr lang="en-GB" sz="2400" b="1" smtClean="0">
                <a:solidFill>
                  <a:srgbClr val="000000"/>
                </a:solidFill>
              </a:rPr>
              <a:t> and Consequences for Transcriptional Regulation</a:t>
            </a:r>
          </a:p>
        </p:txBody>
      </p:sp>
    </p:spTree>
    <p:extLst>
      <p:ext uri="{BB962C8B-B14F-4D97-AF65-F5344CB8AC3E}">
        <p14:creationId xmlns:p14="http://schemas.microsoft.com/office/powerpoint/2010/main" val="15989713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Histone Modifications</a:t>
            </a:r>
            <a:endParaRPr lang="en-GB" dirty="0"/>
          </a:p>
        </p:txBody>
      </p:sp>
      <p:pic>
        <p:nvPicPr>
          <p:cNvPr id="62466" name="Picture 2"/>
          <p:cNvPicPr>
            <a:picLocks noChangeAspect="1" noChangeArrowheads="1"/>
          </p:cNvPicPr>
          <p:nvPr/>
        </p:nvPicPr>
        <p:blipFill>
          <a:blip r:embed="rId2" cstate="print"/>
          <a:srcRect/>
          <a:stretch>
            <a:fillRect/>
          </a:stretch>
        </p:blipFill>
        <p:spPr bwMode="auto">
          <a:xfrm>
            <a:off x="214282" y="2071678"/>
            <a:ext cx="8719156" cy="3317730"/>
          </a:xfrm>
          <a:prstGeom prst="rect">
            <a:avLst/>
          </a:prstGeom>
          <a:noFill/>
          <a:ln w="9525">
            <a:noFill/>
            <a:miter lim="800000"/>
            <a:headEnd/>
            <a:tailEnd/>
          </a:ln>
          <a:effectLst/>
        </p:spPr>
      </p:pic>
    </p:spTree>
    <p:extLst>
      <p:ext uri="{BB962C8B-B14F-4D97-AF65-F5344CB8AC3E}">
        <p14:creationId xmlns:p14="http://schemas.microsoft.com/office/powerpoint/2010/main" val="249855125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9218" name="TextBox 1"/>
          <p:cNvSpPr txBox="1">
            <a:spLocks noChangeArrowheads="1"/>
          </p:cNvSpPr>
          <p:nvPr/>
        </p:nvSpPr>
        <p:spPr bwMode="auto">
          <a:xfrm>
            <a:off x="588724" y="314327"/>
            <a:ext cx="7890379" cy="1077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ctr" eaLnBrk="1" hangingPunct="1"/>
            <a:r>
              <a:rPr lang="en-GB" sz="3200" b="1" dirty="0">
                <a:solidFill>
                  <a:schemeClr val="bg1"/>
                </a:solidFill>
                <a:latin typeface="Calibri" pitchFamily="34" charset="0"/>
                <a:cs typeface="Calibri" pitchFamily="34" charset="0"/>
              </a:rPr>
              <a:t>Use of Embryonic, </a:t>
            </a:r>
            <a:r>
              <a:rPr lang="en-GB" sz="3200" b="1" dirty="0" err="1">
                <a:solidFill>
                  <a:schemeClr val="bg1"/>
                </a:solidFill>
                <a:latin typeface="Calibri" pitchFamily="34" charset="0"/>
                <a:cs typeface="Calibri" pitchFamily="34" charset="0"/>
              </a:rPr>
              <a:t>Fetal</a:t>
            </a:r>
            <a:r>
              <a:rPr lang="en-GB" sz="3200" b="1" dirty="0">
                <a:solidFill>
                  <a:schemeClr val="bg1"/>
                </a:solidFill>
                <a:latin typeface="Calibri" pitchFamily="34" charset="0"/>
                <a:cs typeface="Calibri" pitchFamily="34" charset="0"/>
              </a:rPr>
              <a:t> and Adult Stem Cells </a:t>
            </a:r>
          </a:p>
          <a:p>
            <a:pPr algn="ctr" eaLnBrk="1" hangingPunct="1"/>
            <a:r>
              <a:rPr lang="en-GB" sz="3200" b="1" dirty="0">
                <a:solidFill>
                  <a:schemeClr val="bg1"/>
                </a:solidFill>
                <a:latin typeface="Calibri" pitchFamily="34" charset="0"/>
                <a:cs typeface="Calibri" pitchFamily="34" charset="0"/>
              </a:rPr>
              <a:t>for Regenerative Medicine </a:t>
            </a:r>
          </a:p>
        </p:txBody>
      </p:sp>
      <p:sp>
        <p:nvSpPr>
          <p:cNvPr id="9219" name="TextBox 2"/>
          <p:cNvSpPr txBox="1">
            <a:spLocks noChangeArrowheads="1"/>
          </p:cNvSpPr>
          <p:nvPr/>
        </p:nvSpPr>
        <p:spPr bwMode="auto">
          <a:xfrm>
            <a:off x="582620" y="1791119"/>
            <a:ext cx="6125345" cy="46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GB" sz="2400" dirty="0">
                <a:solidFill>
                  <a:schemeClr val="bg1"/>
                </a:solidFill>
                <a:latin typeface="Calibri" pitchFamily="34" charset="0"/>
                <a:cs typeface="Calibri" pitchFamily="34" charset="0"/>
              </a:rPr>
              <a:t>Developmental potential: 	ES &gt; </a:t>
            </a:r>
            <a:r>
              <a:rPr lang="en-GB" sz="2400" dirty="0" err="1">
                <a:solidFill>
                  <a:schemeClr val="bg1"/>
                </a:solidFill>
                <a:latin typeface="Calibri" pitchFamily="34" charset="0"/>
                <a:cs typeface="Calibri" pitchFamily="34" charset="0"/>
              </a:rPr>
              <a:t>fMSC</a:t>
            </a:r>
            <a:r>
              <a:rPr lang="en-GB" sz="2400" dirty="0">
                <a:solidFill>
                  <a:schemeClr val="bg1"/>
                </a:solidFill>
                <a:latin typeface="Calibri" pitchFamily="34" charset="0"/>
                <a:cs typeface="Calibri" pitchFamily="34" charset="0"/>
              </a:rPr>
              <a:t> &gt; </a:t>
            </a:r>
            <a:r>
              <a:rPr lang="en-GB" sz="2400" dirty="0" err="1">
                <a:solidFill>
                  <a:schemeClr val="bg1"/>
                </a:solidFill>
                <a:latin typeface="Calibri" pitchFamily="34" charset="0"/>
                <a:cs typeface="Calibri" pitchFamily="34" charset="0"/>
              </a:rPr>
              <a:t>AdSC</a:t>
            </a:r>
            <a:r>
              <a:rPr lang="en-GB" sz="2400" dirty="0">
                <a:solidFill>
                  <a:schemeClr val="bg1"/>
                </a:solidFill>
                <a:latin typeface="Calibri" pitchFamily="34" charset="0"/>
                <a:cs typeface="Calibri" pitchFamily="34" charset="0"/>
              </a:rPr>
              <a:t> </a:t>
            </a:r>
          </a:p>
        </p:txBody>
      </p:sp>
      <p:sp>
        <p:nvSpPr>
          <p:cNvPr id="9220" name="TextBox 3"/>
          <p:cNvSpPr txBox="1">
            <a:spLocks noChangeArrowheads="1"/>
          </p:cNvSpPr>
          <p:nvPr/>
        </p:nvSpPr>
        <p:spPr bwMode="auto">
          <a:xfrm>
            <a:off x="611196" y="2800764"/>
            <a:ext cx="7476035" cy="1569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GB" sz="2400" dirty="0">
                <a:solidFill>
                  <a:schemeClr val="bg1"/>
                </a:solidFill>
                <a:latin typeface="Calibri" pitchFamily="34" charset="0"/>
                <a:cs typeface="Calibri" pitchFamily="34" charset="0"/>
              </a:rPr>
              <a:t>Applications:  	bone marrow and skin transplantation</a:t>
            </a:r>
          </a:p>
          <a:p>
            <a:pPr eaLnBrk="1" hangingPunct="1"/>
            <a:r>
              <a:rPr lang="en-GB" sz="2400" dirty="0">
                <a:solidFill>
                  <a:schemeClr val="bg1"/>
                </a:solidFill>
                <a:latin typeface="Calibri" pitchFamily="34" charset="0"/>
                <a:cs typeface="Calibri" pitchFamily="34" charset="0"/>
              </a:rPr>
              <a:t>		pancreatic, cardiac, dopaminergic neurones</a:t>
            </a:r>
          </a:p>
          <a:p>
            <a:pPr eaLnBrk="1" hangingPunct="1"/>
            <a:r>
              <a:rPr lang="en-GB" sz="2400" dirty="0">
                <a:solidFill>
                  <a:schemeClr val="bg1"/>
                </a:solidFill>
                <a:latin typeface="Calibri" pitchFamily="34" charset="0"/>
                <a:cs typeface="Calibri" pitchFamily="34" charset="0"/>
              </a:rPr>
              <a:t>		brown adipocytes?</a:t>
            </a:r>
          </a:p>
          <a:p>
            <a:pPr eaLnBrk="1" hangingPunct="1"/>
            <a:r>
              <a:rPr lang="en-GB" sz="2400" dirty="0">
                <a:solidFill>
                  <a:schemeClr val="bg1"/>
                </a:solidFill>
                <a:latin typeface="Calibri" pitchFamily="34" charset="0"/>
                <a:cs typeface="Calibri" pitchFamily="34" charset="0"/>
              </a:rPr>
              <a:t>		</a:t>
            </a:r>
          </a:p>
        </p:txBody>
      </p:sp>
      <p:sp>
        <p:nvSpPr>
          <p:cNvPr id="9221" name="TextBox 5"/>
          <p:cNvSpPr txBox="1">
            <a:spLocks noChangeArrowheads="1"/>
          </p:cNvSpPr>
          <p:nvPr/>
        </p:nvSpPr>
        <p:spPr bwMode="auto">
          <a:xfrm>
            <a:off x="665168" y="4413671"/>
            <a:ext cx="6158326" cy="1938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20" tIns="45663" rIns="91320" bIns="45663">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GB" sz="2400" dirty="0">
                <a:solidFill>
                  <a:schemeClr val="bg1"/>
                </a:solidFill>
                <a:latin typeface="Calibri" pitchFamily="34" charset="0"/>
                <a:cs typeface="Calibri" pitchFamily="34" charset="0"/>
              </a:rPr>
              <a:t>Sources of stem </a:t>
            </a:r>
            <a:r>
              <a:rPr lang="en-GB" sz="2400" dirty="0" smtClean="0">
                <a:solidFill>
                  <a:schemeClr val="bg1"/>
                </a:solidFill>
                <a:latin typeface="Calibri" pitchFamily="34" charset="0"/>
                <a:cs typeface="Calibri" pitchFamily="34" charset="0"/>
              </a:rPr>
              <a:t>cells:</a:t>
            </a:r>
            <a:endParaRPr lang="en-GB" sz="2400" dirty="0">
              <a:solidFill>
                <a:schemeClr val="bg1"/>
              </a:solidFill>
              <a:latin typeface="Calibri" pitchFamily="34" charset="0"/>
              <a:cs typeface="Calibri" pitchFamily="34" charset="0"/>
            </a:endParaRPr>
          </a:p>
          <a:p>
            <a:pPr eaLnBrk="1" hangingPunct="1"/>
            <a:r>
              <a:rPr lang="en-GB" sz="2400" dirty="0">
                <a:solidFill>
                  <a:schemeClr val="bg1"/>
                </a:solidFill>
                <a:latin typeface="Calibri" pitchFamily="34" charset="0"/>
                <a:cs typeface="Calibri" pitchFamily="34" charset="0"/>
              </a:rPr>
              <a:t>	embryonic: </a:t>
            </a:r>
            <a:r>
              <a:rPr lang="en-GB" sz="2400" dirty="0" smtClean="0">
                <a:solidFill>
                  <a:schemeClr val="bg1"/>
                </a:solidFill>
                <a:latin typeface="Calibri" pitchFamily="34" charset="0"/>
                <a:cs typeface="Calibri" pitchFamily="34" charset="0"/>
              </a:rPr>
              <a:t>embryos</a:t>
            </a:r>
          </a:p>
          <a:p>
            <a:pPr eaLnBrk="1" hangingPunct="1"/>
            <a:r>
              <a:rPr lang="en-GB" sz="2400" dirty="0" smtClean="0">
                <a:solidFill>
                  <a:schemeClr val="bg1"/>
                </a:solidFill>
                <a:latin typeface="Calibri" pitchFamily="34" charset="0"/>
                <a:cs typeface="Calibri" pitchFamily="34" charset="0"/>
              </a:rPr>
              <a:t> </a:t>
            </a:r>
            <a:r>
              <a:rPr lang="en-GB" sz="2400" dirty="0">
                <a:solidFill>
                  <a:schemeClr val="bg1"/>
                </a:solidFill>
                <a:latin typeface="Calibri" pitchFamily="34" charset="0"/>
                <a:cs typeface="Calibri" pitchFamily="34" charset="0"/>
              </a:rPr>
              <a:t>	</a:t>
            </a:r>
            <a:r>
              <a:rPr lang="en-GB" sz="2400" dirty="0" err="1" smtClean="0">
                <a:solidFill>
                  <a:schemeClr val="bg1"/>
                </a:solidFill>
                <a:latin typeface="Calibri" pitchFamily="34" charset="0"/>
                <a:cs typeface="Calibri" pitchFamily="34" charset="0"/>
              </a:rPr>
              <a:t>fetal</a:t>
            </a:r>
            <a:r>
              <a:rPr lang="en-GB" sz="2400" dirty="0" smtClean="0">
                <a:solidFill>
                  <a:schemeClr val="bg1"/>
                </a:solidFill>
                <a:latin typeface="Calibri" pitchFamily="34" charset="0"/>
                <a:cs typeface="Calibri" pitchFamily="34" charset="0"/>
              </a:rPr>
              <a:t>: </a:t>
            </a:r>
            <a:r>
              <a:rPr lang="en-GB" sz="2400" dirty="0">
                <a:solidFill>
                  <a:schemeClr val="bg1"/>
                </a:solidFill>
                <a:latin typeface="Calibri" pitchFamily="34" charset="0"/>
                <a:cs typeface="Calibri" pitchFamily="34" charset="0"/>
              </a:rPr>
              <a:t>blood, liver</a:t>
            </a:r>
          </a:p>
          <a:p>
            <a:pPr eaLnBrk="1" hangingPunct="1"/>
            <a:r>
              <a:rPr lang="en-GB" sz="2400" dirty="0">
                <a:solidFill>
                  <a:schemeClr val="bg1"/>
                </a:solidFill>
                <a:latin typeface="Calibri" pitchFamily="34" charset="0"/>
                <a:cs typeface="Calibri" pitchFamily="34" charset="0"/>
              </a:rPr>
              <a:t>	adult</a:t>
            </a:r>
            <a:r>
              <a:rPr lang="en-GB" sz="2400" dirty="0" smtClean="0">
                <a:solidFill>
                  <a:schemeClr val="bg1"/>
                </a:solidFill>
                <a:latin typeface="Calibri" pitchFamily="34" charset="0"/>
                <a:cs typeface="Calibri" pitchFamily="34" charset="0"/>
              </a:rPr>
              <a:t>: reprogrammed </a:t>
            </a:r>
            <a:r>
              <a:rPr lang="en-GB" sz="2400" dirty="0">
                <a:solidFill>
                  <a:schemeClr val="bg1"/>
                </a:solidFill>
                <a:latin typeface="Calibri" pitchFamily="34" charset="0"/>
                <a:cs typeface="Calibri" pitchFamily="34" charset="0"/>
              </a:rPr>
              <a:t>somatic </a:t>
            </a:r>
            <a:r>
              <a:rPr lang="en-GB" sz="2400" dirty="0" smtClean="0">
                <a:solidFill>
                  <a:schemeClr val="bg1"/>
                </a:solidFill>
                <a:latin typeface="Calibri" pitchFamily="34" charset="0"/>
                <a:cs typeface="Calibri" pitchFamily="34" charset="0"/>
              </a:rPr>
              <a:t>cells?</a:t>
            </a:r>
            <a:endParaRPr lang="en-GB" sz="2400" dirty="0">
              <a:solidFill>
                <a:schemeClr val="bg1"/>
              </a:solidFill>
              <a:latin typeface="Calibri" pitchFamily="34" charset="0"/>
              <a:cs typeface="Calibri" pitchFamily="34" charset="0"/>
            </a:endParaRPr>
          </a:p>
          <a:p>
            <a:pPr eaLnBrk="1" hangingPunct="1"/>
            <a:endParaRPr lang="en-GB" sz="2400" dirty="0">
              <a:solidFill>
                <a:schemeClr val="bg1"/>
              </a:solidFill>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 name="Rectangle 1"/>
          <p:cNvSpPr/>
          <p:nvPr/>
        </p:nvSpPr>
        <p:spPr>
          <a:xfrm>
            <a:off x="724619" y="1335916"/>
            <a:ext cx="7591245" cy="50735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4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0370">
            <a:off x="1039813" y="1492254"/>
            <a:ext cx="6813550" cy="465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 Box 5"/>
          <p:cNvSpPr txBox="1">
            <a:spLocks noChangeArrowheads="1"/>
          </p:cNvSpPr>
          <p:nvPr/>
        </p:nvSpPr>
        <p:spPr bwMode="auto">
          <a:xfrm>
            <a:off x="1413205" y="296863"/>
            <a:ext cx="6338096" cy="46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GB" sz="2400" b="1" dirty="0">
                <a:solidFill>
                  <a:schemeClr val="bg1"/>
                </a:solidFill>
                <a:latin typeface="Calibri" pitchFamily="34" charset="0"/>
                <a:cs typeface="Calibri" pitchFamily="34" charset="0"/>
              </a:rPr>
              <a:t>Derivation of ES and TS Cells from the Blastocyst</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1699" y="1419225"/>
            <a:ext cx="4964493" cy="460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23825" y="6219825"/>
            <a:ext cx="4812664" cy="369332"/>
          </a:xfrm>
          <a:prstGeom prst="rect">
            <a:avLst/>
          </a:prstGeom>
          <a:noFill/>
        </p:spPr>
        <p:txBody>
          <a:bodyPr wrap="none" rtlCol="0">
            <a:spAutoFit/>
          </a:bodyPr>
          <a:lstStyle/>
          <a:p>
            <a:r>
              <a:rPr lang="en-GB" u="sng" dirty="0">
                <a:solidFill>
                  <a:srgbClr val="000066"/>
                </a:solidFill>
                <a:latin typeface="Calibri" pitchFamily="34" charset="0"/>
                <a:cs typeface="Calibri" pitchFamily="34" charset="0"/>
                <a:hlinkClick r:id="rId3"/>
              </a:rPr>
              <a:t>http://www.biomedcentral.com/1741-7015/9/52</a:t>
            </a:r>
            <a:endParaRPr lang="en-GB" dirty="0">
              <a:solidFill>
                <a:srgbClr val="000066"/>
              </a:solidFill>
              <a:latin typeface="Calibri" pitchFamily="34" charset="0"/>
              <a:cs typeface="Calibri" pitchFamily="34" charset="0"/>
            </a:endParaRPr>
          </a:p>
        </p:txBody>
      </p:sp>
      <p:sp>
        <p:nvSpPr>
          <p:cNvPr id="3" name="TextBox 2"/>
          <p:cNvSpPr txBox="1"/>
          <p:nvPr/>
        </p:nvSpPr>
        <p:spPr>
          <a:xfrm>
            <a:off x="1006928" y="529709"/>
            <a:ext cx="7543219" cy="461665"/>
          </a:xfrm>
          <a:prstGeom prst="rect">
            <a:avLst/>
          </a:prstGeom>
          <a:noFill/>
        </p:spPr>
        <p:txBody>
          <a:bodyPr wrap="none" rtlCol="0">
            <a:spAutoFit/>
          </a:bodyPr>
          <a:lstStyle/>
          <a:p>
            <a:r>
              <a:rPr lang="en-GB" sz="2400" b="1" dirty="0" smtClean="0">
                <a:solidFill>
                  <a:schemeClr val="bg1"/>
                </a:solidFill>
                <a:latin typeface="Calibri" pitchFamily="34" charset="0"/>
                <a:cs typeface="Calibri" pitchFamily="34" charset="0"/>
              </a:rPr>
              <a:t>Use of </a:t>
            </a:r>
            <a:r>
              <a:rPr lang="en-GB" sz="2400" b="1" dirty="0" err="1" smtClean="0">
                <a:solidFill>
                  <a:schemeClr val="bg1"/>
                </a:solidFill>
                <a:latin typeface="Calibri" pitchFamily="34" charset="0"/>
                <a:cs typeface="Calibri" pitchFamily="34" charset="0"/>
              </a:rPr>
              <a:t>Mesenchymal</a:t>
            </a:r>
            <a:r>
              <a:rPr lang="en-GB" sz="2400" b="1" dirty="0">
                <a:solidFill>
                  <a:schemeClr val="bg1"/>
                </a:solidFill>
                <a:latin typeface="Calibri" pitchFamily="34" charset="0"/>
                <a:cs typeface="Calibri" pitchFamily="34" charset="0"/>
              </a:rPr>
              <a:t> </a:t>
            </a:r>
            <a:r>
              <a:rPr lang="en-GB" sz="2400" b="1" dirty="0" smtClean="0">
                <a:solidFill>
                  <a:schemeClr val="bg1"/>
                </a:solidFill>
                <a:latin typeface="Calibri" pitchFamily="34" charset="0"/>
                <a:cs typeface="Calibri" pitchFamily="34" charset="0"/>
              </a:rPr>
              <a:t>Stem Cells in Regenerative Medicine</a:t>
            </a:r>
            <a:endParaRPr lang="en-GB" sz="2400" b="1" dirty="0">
              <a:solidFill>
                <a:schemeClr val="bg1"/>
              </a:solidFill>
              <a:latin typeface="Calibri" pitchFamily="34" charset="0"/>
              <a:cs typeface="Calibri" pitchFamily="34" charset="0"/>
            </a:endParaRPr>
          </a:p>
        </p:txBody>
      </p:sp>
    </p:spTree>
    <p:extLst>
      <p:ext uri="{BB962C8B-B14F-4D97-AF65-F5344CB8AC3E}">
        <p14:creationId xmlns:p14="http://schemas.microsoft.com/office/powerpoint/2010/main" val="73360479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 name="TextBox 1"/>
          <p:cNvSpPr txBox="1"/>
          <p:nvPr/>
        </p:nvSpPr>
        <p:spPr>
          <a:xfrm>
            <a:off x="914400" y="1291087"/>
            <a:ext cx="7334250" cy="5078313"/>
          </a:xfrm>
          <a:prstGeom prst="rect">
            <a:avLst/>
          </a:prstGeom>
          <a:noFill/>
        </p:spPr>
        <p:txBody>
          <a:bodyPr wrap="square" rtlCol="0">
            <a:spAutoFit/>
          </a:bodyPr>
          <a:lstStyle/>
          <a:p>
            <a:r>
              <a:rPr lang="en-GB" dirty="0" smtClean="0">
                <a:solidFill>
                  <a:schemeClr val="bg1"/>
                </a:solidFill>
                <a:latin typeface="Calibri" pitchFamily="34" charset="0"/>
                <a:cs typeface="Calibri" pitchFamily="34" charset="0"/>
              </a:rPr>
              <a:t>Given that ES and somatic cells contain almost identical DNA, epigenetic regulation is one of the major influences on their </a:t>
            </a:r>
            <a:r>
              <a:rPr lang="en-GB" dirty="0" err="1" smtClean="0">
                <a:solidFill>
                  <a:schemeClr val="bg1"/>
                </a:solidFill>
                <a:latin typeface="Calibri" pitchFamily="34" charset="0"/>
                <a:cs typeface="Calibri" pitchFamily="34" charset="0"/>
              </a:rPr>
              <a:t>pluripotency</a:t>
            </a:r>
            <a:r>
              <a:rPr lang="en-GB" dirty="0" smtClean="0">
                <a:solidFill>
                  <a:schemeClr val="bg1"/>
                </a:solidFill>
                <a:latin typeface="Calibri" pitchFamily="34" charset="0"/>
                <a:cs typeface="Calibri" pitchFamily="34" charset="0"/>
              </a:rPr>
              <a:t> and differentiation potential.</a:t>
            </a:r>
          </a:p>
          <a:p>
            <a:endParaRPr lang="en-GB" dirty="0">
              <a:solidFill>
                <a:schemeClr val="bg1"/>
              </a:solidFill>
              <a:latin typeface="Calibri" pitchFamily="34" charset="0"/>
              <a:cs typeface="Calibri" pitchFamily="34" charset="0"/>
            </a:endParaRPr>
          </a:p>
          <a:p>
            <a:r>
              <a:rPr lang="en-GB" dirty="0" smtClean="0">
                <a:solidFill>
                  <a:schemeClr val="bg1"/>
                </a:solidFill>
                <a:latin typeface="Calibri" pitchFamily="34" charset="0"/>
                <a:cs typeface="Calibri" pitchFamily="34" charset="0"/>
              </a:rPr>
              <a:t>The epigenetic status of a somatic cell is different to that to that of a pluripotent stem cell.</a:t>
            </a:r>
          </a:p>
          <a:p>
            <a:endParaRPr lang="en-GB" dirty="0">
              <a:solidFill>
                <a:schemeClr val="bg1"/>
              </a:solidFill>
              <a:latin typeface="Calibri" pitchFamily="34" charset="0"/>
              <a:cs typeface="Calibri" pitchFamily="34" charset="0"/>
            </a:endParaRPr>
          </a:p>
          <a:p>
            <a:r>
              <a:rPr lang="en-GB" dirty="0" smtClean="0">
                <a:solidFill>
                  <a:schemeClr val="bg1"/>
                </a:solidFill>
                <a:latin typeface="Calibri" pitchFamily="34" charset="0"/>
                <a:cs typeface="Calibri" pitchFamily="34" charset="0"/>
              </a:rPr>
              <a:t>Dedifferentiation requires global epigenetic reprogramming.</a:t>
            </a:r>
          </a:p>
          <a:p>
            <a:endParaRPr lang="en-GB" dirty="0">
              <a:solidFill>
                <a:schemeClr val="bg1"/>
              </a:solidFill>
              <a:latin typeface="Calibri" pitchFamily="34" charset="0"/>
              <a:cs typeface="Calibri" pitchFamily="34" charset="0"/>
            </a:endParaRPr>
          </a:p>
          <a:p>
            <a:r>
              <a:rPr lang="en-GB" dirty="0" smtClean="0">
                <a:solidFill>
                  <a:schemeClr val="bg1"/>
                </a:solidFill>
                <a:latin typeface="Calibri" pitchFamily="34" charset="0"/>
                <a:cs typeface="Calibri" pitchFamily="34" charset="0"/>
              </a:rPr>
              <a:t>Pluripotent stem cells contain bivalent domains that are characteristic chromatin signatures:</a:t>
            </a:r>
          </a:p>
          <a:p>
            <a:r>
              <a:rPr lang="en-GB" dirty="0">
                <a:solidFill>
                  <a:schemeClr val="bg1"/>
                </a:solidFill>
                <a:latin typeface="Calibri" pitchFamily="34" charset="0"/>
                <a:cs typeface="Calibri" pitchFamily="34" charset="0"/>
              </a:rPr>
              <a:t>	</a:t>
            </a:r>
            <a:r>
              <a:rPr lang="en-GB" dirty="0" smtClean="0">
                <a:solidFill>
                  <a:schemeClr val="bg1"/>
                </a:solidFill>
                <a:latin typeface="Calibri" pitchFamily="34" charset="0"/>
                <a:cs typeface="Calibri" pitchFamily="34" charset="0"/>
              </a:rPr>
              <a:t>Enriched for:	</a:t>
            </a:r>
            <a:r>
              <a:rPr lang="en-GB" dirty="0" smtClean="0">
                <a:solidFill>
                  <a:srgbClr val="FF0000"/>
                </a:solidFill>
                <a:latin typeface="Calibri" pitchFamily="34" charset="0"/>
                <a:cs typeface="Calibri" pitchFamily="34" charset="0"/>
              </a:rPr>
              <a:t>repressive</a:t>
            </a:r>
            <a:r>
              <a:rPr lang="en-GB" dirty="0" smtClean="0">
                <a:solidFill>
                  <a:schemeClr val="bg1"/>
                </a:solidFill>
                <a:latin typeface="Calibri" pitchFamily="34" charset="0"/>
                <a:cs typeface="Calibri" pitchFamily="34" charset="0"/>
              </a:rPr>
              <a:t> e.g. </a:t>
            </a:r>
            <a:r>
              <a:rPr lang="en-GB" dirty="0" smtClean="0">
                <a:solidFill>
                  <a:srgbClr val="FF0000"/>
                </a:solidFill>
                <a:latin typeface="Calibri" pitchFamily="34" charset="0"/>
                <a:cs typeface="Calibri" pitchFamily="34" charset="0"/>
              </a:rPr>
              <a:t>H3K27me3</a:t>
            </a:r>
            <a:r>
              <a:rPr lang="en-GB" dirty="0" smtClean="0">
                <a:solidFill>
                  <a:schemeClr val="bg1"/>
                </a:solidFill>
                <a:latin typeface="Calibri" pitchFamily="34" charset="0"/>
                <a:cs typeface="Calibri" pitchFamily="34" charset="0"/>
              </a:rPr>
              <a:t> </a:t>
            </a:r>
          </a:p>
          <a:p>
            <a:r>
              <a:rPr lang="en-GB" dirty="0">
                <a:solidFill>
                  <a:schemeClr val="bg1"/>
                </a:solidFill>
                <a:latin typeface="Calibri" pitchFamily="34" charset="0"/>
                <a:cs typeface="Calibri" pitchFamily="34" charset="0"/>
              </a:rPr>
              <a:t>	</a:t>
            </a:r>
            <a:r>
              <a:rPr lang="en-GB" dirty="0" smtClean="0">
                <a:solidFill>
                  <a:schemeClr val="bg1"/>
                </a:solidFill>
                <a:latin typeface="Calibri" pitchFamily="34" charset="0"/>
                <a:cs typeface="Calibri" pitchFamily="34" charset="0"/>
              </a:rPr>
              <a:t>		and </a:t>
            </a:r>
            <a:r>
              <a:rPr lang="en-GB" dirty="0" smtClean="0">
                <a:solidFill>
                  <a:srgbClr val="92D050"/>
                </a:solidFill>
                <a:latin typeface="Calibri" pitchFamily="34" charset="0"/>
                <a:cs typeface="Calibri" pitchFamily="34" charset="0"/>
              </a:rPr>
              <a:t>active</a:t>
            </a:r>
            <a:r>
              <a:rPr lang="en-GB" dirty="0" smtClean="0">
                <a:solidFill>
                  <a:schemeClr val="bg1"/>
                </a:solidFill>
                <a:latin typeface="Calibri" pitchFamily="34" charset="0"/>
                <a:cs typeface="Calibri" pitchFamily="34" charset="0"/>
              </a:rPr>
              <a:t> e.g. </a:t>
            </a:r>
            <a:r>
              <a:rPr lang="en-GB" dirty="0" smtClean="0">
                <a:solidFill>
                  <a:srgbClr val="92D050"/>
                </a:solidFill>
                <a:latin typeface="Calibri" pitchFamily="34" charset="0"/>
                <a:cs typeface="Calibri" pitchFamily="34" charset="0"/>
              </a:rPr>
              <a:t>H3K4me3</a:t>
            </a:r>
            <a:r>
              <a:rPr lang="en-GB" dirty="0" smtClean="0">
                <a:solidFill>
                  <a:schemeClr val="bg1"/>
                </a:solidFill>
                <a:latin typeface="Calibri" pitchFamily="34" charset="0"/>
                <a:cs typeface="Calibri" pitchFamily="34" charset="0"/>
              </a:rPr>
              <a:t> marks.</a:t>
            </a:r>
          </a:p>
          <a:p>
            <a:endParaRPr lang="en-GB" dirty="0">
              <a:solidFill>
                <a:schemeClr val="bg1"/>
              </a:solidFill>
              <a:latin typeface="Calibri" pitchFamily="34" charset="0"/>
              <a:cs typeface="Calibri" pitchFamily="34" charset="0"/>
            </a:endParaRPr>
          </a:p>
          <a:p>
            <a:endParaRPr lang="en-GB" dirty="0" smtClean="0">
              <a:solidFill>
                <a:schemeClr val="bg1"/>
              </a:solidFill>
              <a:latin typeface="Calibri" pitchFamily="34" charset="0"/>
              <a:cs typeface="Calibri" pitchFamily="34" charset="0"/>
            </a:endParaRPr>
          </a:p>
          <a:p>
            <a:r>
              <a:rPr lang="en-GB" dirty="0" smtClean="0">
                <a:solidFill>
                  <a:schemeClr val="bg1"/>
                </a:solidFill>
                <a:latin typeface="Calibri" pitchFamily="34" charset="0"/>
                <a:cs typeface="Calibri" pitchFamily="34" charset="0"/>
              </a:rPr>
              <a:t>DNA methylation – in differentiated cells </a:t>
            </a:r>
            <a:r>
              <a:rPr lang="en-GB" i="1" dirty="0" smtClean="0">
                <a:solidFill>
                  <a:schemeClr val="bg1"/>
                </a:solidFill>
                <a:latin typeface="Calibri" pitchFamily="34" charset="0"/>
                <a:cs typeface="Calibri" pitchFamily="34" charset="0"/>
              </a:rPr>
              <a:t>Oct4</a:t>
            </a:r>
            <a:r>
              <a:rPr lang="en-GB" dirty="0" smtClean="0">
                <a:solidFill>
                  <a:schemeClr val="bg1"/>
                </a:solidFill>
                <a:latin typeface="Calibri" pitchFamily="34" charset="0"/>
                <a:cs typeface="Calibri" pitchFamily="34" charset="0"/>
              </a:rPr>
              <a:t>, </a:t>
            </a:r>
            <a:r>
              <a:rPr lang="en-GB" i="1" dirty="0" err="1" smtClean="0">
                <a:solidFill>
                  <a:schemeClr val="bg1"/>
                </a:solidFill>
                <a:latin typeface="Calibri" pitchFamily="34" charset="0"/>
                <a:cs typeface="Calibri" pitchFamily="34" charset="0"/>
              </a:rPr>
              <a:t>Nanog</a:t>
            </a:r>
            <a:r>
              <a:rPr lang="en-GB" dirty="0" smtClean="0">
                <a:solidFill>
                  <a:schemeClr val="bg1"/>
                </a:solidFill>
                <a:latin typeface="Calibri" pitchFamily="34" charset="0"/>
                <a:cs typeface="Calibri" pitchFamily="34" charset="0"/>
              </a:rPr>
              <a:t>, and </a:t>
            </a:r>
            <a:r>
              <a:rPr lang="en-GB" i="1" dirty="0" smtClean="0">
                <a:solidFill>
                  <a:schemeClr val="bg1"/>
                </a:solidFill>
                <a:latin typeface="Calibri" pitchFamily="34" charset="0"/>
                <a:cs typeface="Calibri" pitchFamily="34" charset="0"/>
              </a:rPr>
              <a:t>Sox2</a:t>
            </a:r>
            <a:r>
              <a:rPr lang="en-GB" dirty="0" smtClean="0">
                <a:solidFill>
                  <a:schemeClr val="bg1"/>
                </a:solidFill>
                <a:latin typeface="Calibri" pitchFamily="34" charset="0"/>
                <a:cs typeface="Calibri" pitchFamily="34" charset="0"/>
              </a:rPr>
              <a:t> promoter regions are highly methylated and in an inactive state. During reprogramming these promoters become </a:t>
            </a:r>
            <a:r>
              <a:rPr lang="en-GB" dirty="0" err="1" smtClean="0">
                <a:solidFill>
                  <a:schemeClr val="bg1"/>
                </a:solidFill>
                <a:latin typeface="Calibri" pitchFamily="34" charset="0"/>
                <a:cs typeface="Calibri" pitchFamily="34" charset="0"/>
              </a:rPr>
              <a:t>demethylated</a:t>
            </a:r>
            <a:r>
              <a:rPr lang="en-GB" dirty="0" smtClean="0">
                <a:solidFill>
                  <a:schemeClr val="bg1"/>
                </a:solidFill>
                <a:latin typeface="Calibri" pitchFamily="34" charset="0"/>
                <a:cs typeface="Calibri" pitchFamily="34" charset="0"/>
              </a:rPr>
              <a:t>.</a:t>
            </a:r>
            <a:endParaRPr lang="en-GB" dirty="0">
              <a:solidFill>
                <a:schemeClr val="bg1"/>
              </a:solidFill>
              <a:latin typeface="Calibri" pitchFamily="34" charset="0"/>
              <a:cs typeface="Calibri" pitchFamily="34" charset="0"/>
            </a:endParaRPr>
          </a:p>
        </p:txBody>
      </p:sp>
      <p:sp>
        <p:nvSpPr>
          <p:cNvPr id="3" name="TextBox 2"/>
          <p:cNvSpPr txBox="1"/>
          <p:nvPr/>
        </p:nvSpPr>
        <p:spPr>
          <a:xfrm>
            <a:off x="1475116" y="420090"/>
            <a:ext cx="5974777" cy="523220"/>
          </a:xfrm>
          <a:prstGeom prst="rect">
            <a:avLst/>
          </a:prstGeom>
          <a:noFill/>
        </p:spPr>
        <p:txBody>
          <a:bodyPr wrap="none" rtlCol="0">
            <a:spAutoFit/>
          </a:bodyPr>
          <a:lstStyle/>
          <a:p>
            <a:r>
              <a:rPr lang="en-GB" sz="2800" b="1" dirty="0" smtClean="0">
                <a:solidFill>
                  <a:schemeClr val="bg1"/>
                </a:solidFill>
                <a:latin typeface="Calibri" pitchFamily="34" charset="0"/>
                <a:cs typeface="Calibri" pitchFamily="34" charset="0"/>
              </a:rPr>
              <a:t>Epigenetic Landscape and </a:t>
            </a:r>
            <a:r>
              <a:rPr lang="en-GB" sz="2800" b="1" dirty="0" err="1" smtClean="0">
                <a:solidFill>
                  <a:schemeClr val="bg1"/>
                </a:solidFill>
                <a:latin typeface="Calibri" pitchFamily="34" charset="0"/>
                <a:cs typeface="Calibri" pitchFamily="34" charset="0"/>
              </a:rPr>
              <a:t>Pluripotency</a:t>
            </a:r>
            <a:endParaRPr lang="en-GB" sz="2800" b="1" dirty="0">
              <a:solidFill>
                <a:schemeClr val="bg1"/>
              </a:solidFill>
              <a:latin typeface="Calibri" pitchFamily="34" charset="0"/>
              <a:cs typeface="Calibri" pitchFamily="34" charset="0"/>
            </a:endParaRPr>
          </a:p>
        </p:txBody>
      </p:sp>
    </p:spTree>
    <p:extLst>
      <p:ext uri="{BB962C8B-B14F-4D97-AF65-F5344CB8AC3E}">
        <p14:creationId xmlns:p14="http://schemas.microsoft.com/office/powerpoint/2010/main" val="315919068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3" name="Rectangle 2"/>
          <p:cNvSpPr/>
          <p:nvPr/>
        </p:nvSpPr>
        <p:spPr bwMode="auto">
          <a:xfrm>
            <a:off x="39269" y="6548368"/>
            <a:ext cx="3048988" cy="309632"/>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charset="2"/>
              <a:buNone/>
              <a:tabLst/>
            </a:pPr>
            <a:endParaRPr kumimoji="0" lang="en-GB" sz="2400" b="0" i="0" u="none" strike="noStrike" cap="none" normalizeH="0" baseline="0" smtClean="0">
              <a:ln>
                <a:noFill/>
              </a:ln>
              <a:effectLst/>
              <a:latin typeface="Times New Roman" pitchFamily="16" charset="0"/>
            </a:endParaRPr>
          </a:p>
        </p:txBody>
      </p:sp>
      <p:sp>
        <p:nvSpPr>
          <p:cNvPr id="2" name="Rectangle 1"/>
          <p:cNvSpPr/>
          <p:nvPr/>
        </p:nvSpPr>
        <p:spPr bwMode="auto">
          <a:xfrm>
            <a:off x="39269" y="2674189"/>
            <a:ext cx="2056717" cy="897147"/>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charset="2"/>
              <a:buNone/>
              <a:tabLst/>
            </a:pPr>
            <a:endParaRPr kumimoji="0" lang="en-GB" sz="2400" b="0" i="0" u="none" strike="noStrike" cap="none" normalizeH="0" baseline="0" smtClean="0">
              <a:ln>
                <a:noFill/>
              </a:ln>
              <a:effectLst/>
              <a:latin typeface="Times New Roman" pitchFamily="16" charset="0"/>
            </a:endParaRPr>
          </a:p>
        </p:txBody>
      </p:sp>
      <p:sp>
        <p:nvSpPr>
          <p:cNvPr id="3073" name="Text Box 1"/>
          <p:cNvSpPr txBox="1">
            <a:spLocks noChangeArrowheads="1"/>
          </p:cNvSpPr>
          <p:nvPr/>
        </p:nvSpPr>
        <p:spPr bwMode="auto">
          <a:xfrm>
            <a:off x="325440" y="174259"/>
            <a:ext cx="8493120"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9pPr>
          </a:lstStyle>
          <a:p>
            <a:pPr algn="ctr" defTabSz="414167" hangingPunct="0">
              <a:lnSpc>
                <a:spcPct val="93000"/>
              </a:lnSpc>
              <a:buClr>
                <a:srgbClr val="000000"/>
              </a:buClr>
              <a:buSzPct val="45000"/>
            </a:pPr>
            <a:r>
              <a:rPr lang="en-GB" sz="1500" b="1">
                <a:solidFill>
                  <a:schemeClr val="bg1"/>
                </a:solidFill>
                <a:latin typeface="Arial" charset="0"/>
              </a:rPr>
              <a:t>Epigenetic response to extrinsic signals occurs through the transcriptional factors network.</a:t>
            </a:r>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14611" y="589033"/>
            <a:ext cx="5081514" cy="613674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39269" y="6548368"/>
            <a:ext cx="3918240" cy="3096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9pPr>
          </a:lstStyle>
          <a:p>
            <a:pPr defTabSz="414167" hangingPunct="0">
              <a:lnSpc>
                <a:spcPct val="93000"/>
              </a:lnSpc>
              <a:buClr>
                <a:srgbClr val="000000"/>
              </a:buClr>
              <a:buSzPct val="45000"/>
            </a:pPr>
            <a:r>
              <a:rPr lang="en-GB" sz="1100" b="1" dirty="0" err="1">
                <a:latin typeface="Arial" charset="0"/>
              </a:rPr>
              <a:t>Lunyak</a:t>
            </a:r>
            <a:r>
              <a:rPr lang="en-GB" sz="1100" b="1" dirty="0">
                <a:latin typeface="Arial" charset="0"/>
              </a:rPr>
              <a:t> V </a:t>
            </a:r>
            <a:r>
              <a:rPr lang="en-GB" sz="1100" b="1" dirty="0" err="1">
                <a:latin typeface="Arial" charset="0"/>
              </a:rPr>
              <a:t>V</a:t>
            </a:r>
            <a:r>
              <a:rPr lang="en-GB" sz="1100" b="1" dirty="0">
                <a:latin typeface="Arial" charset="0"/>
              </a:rPr>
              <a:t> , Rosenfeld M G Hum. Mol. Genet. 2008;17:R28-R36</a:t>
            </a:r>
          </a:p>
        </p:txBody>
      </p:sp>
      <p:sp>
        <p:nvSpPr>
          <p:cNvPr id="4" name="TextBox 3"/>
          <p:cNvSpPr txBox="1"/>
          <p:nvPr/>
        </p:nvSpPr>
        <p:spPr>
          <a:xfrm>
            <a:off x="39269" y="3169546"/>
            <a:ext cx="2056717" cy="338554"/>
          </a:xfrm>
          <a:prstGeom prst="rect">
            <a:avLst/>
          </a:prstGeom>
          <a:noFill/>
        </p:spPr>
        <p:txBody>
          <a:bodyPr wrap="none" rtlCol="0">
            <a:spAutoFit/>
          </a:bodyPr>
          <a:lstStyle/>
          <a:p>
            <a:r>
              <a:rPr lang="en-GB" sz="1600" dirty="0" smtClean="0">
                <a:solidFill>
                  <a:srgbClr val="FF0000"/>
                </a:solidFill>
                <a:latin typeface="Calibri" pitchFamily="34" charset="0"/>
                <a:cs typeface="Calibri" pitchFamily="34" charset="0"/>
              </a:rPr>
              <a:t>MeK27H3 - Repressive</a:t>
            </a:r>
            <a:endParaRPr lang="en-GB" sz="1600" dirty="0">
              <a:solidFill>
                <a:srgbClr val="FF0000"/>
              </a:solidFill>
              <a:latin typeface="Calibri" pitchFamily="34" charset="0"/>
              <a:cs typeface="Calibri" pitchFamily="34" charset="0"/>
            </a:endParaRPr>
          </a:p>
        </p:txBody>
      </p:sp>
      <p:sp>
        <p:nvSpPr>
          <p:cNvPr id="10" name="TextBox 9"/>
          <p:cNvSpPr txBox="1"/>
          <p:nvPr/>
        </p:nvSpPr>
        <p:spPr>
          <a:xfrm>
            <a:off x="185124" y="2750065"/>
            <a:ext cx="1575688" cy="338554"/>
          </a:xfrm>
          <a:prstGeom prst="rect">
            <a:avLst/>
          </a:prstGeom>
          <a:noFill/>
        </p:spPr>
        <p:txBody>
          <a:bodyPr wrap="none" rtlCol="0">
            <a:spAutoFit/>
          </a:bodyPr>
          <a:lstStyle/>
          <a:p>
            <a:r>
              <a:rPr lang="en-GB" sz="1600" dirty="0" smtClean="0">
                <a:solidFill>
                  <a:srgbClr val="00B050"/>
                </a:solidFill>
                <a:latin typeface="Calibri" pitchFamily="34" charset="0"/>
                <a:cs typeface="Calibri" pitchFamily="34" charset="0"/>
              </a:rPr>
              <a:t>MeK4H3 - Active</a:t>
            </a:r>
            <a:endParaRPr lang="en-GB" sz="1600" dirty="0">
              <a:solidFill>
                <a:srgbClr val="00B050"/>
              </a:solidFill>
              <a:latin typeface="Calibri" pitchFamily="34" charset="0"/>
              <a:cs typeface="Calibri" pitchFamily="34" charset="0"/>
            </a:endParaRPr>
          </a:p>
        </p:txBody>
      </p:sp>
    </p:spTree>
    <p:extLst>
      <p:ext uri="{BB962C8B-B14F-4D97-AF65-F5344CB8AC3E}">
        <p14:creationId xmlns:p14="http://schemas.microsoft.com/office/powerpoint/2010/main" val="24257903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1868967" y="652913"/>
            <a:ext cx="5693817" cy="523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GB" sz="2800" b="1" dirty="0" smtClean="0">
                <a:solidFill>
                  <a:schemeClr val="bg1"/>
                </a:solidFill>
                <a:latin typeface="Calibri" pitchFamily="34" charset="0"/>
                <a:cs typeface="Calibri" pitchFamily="34" charset="0"/>
              </a:rPr>
              <a:t>ES Cell to Somatic Cell Differentiation</a:t>
            </a:r>
            <a:endParaRPr lang="en-GB" sz="2800" b="1" dirty="0">
              <a:solidFill>
                <a:schemeClr val="bg1"/>
              </a:solidFill>
              <a:latin typeface="Calibri" pitchFamily="34" charset="0"/>
              <a:cs typeface="Calibri" pitchFamily="34" charset="0"/>
            </a:endParaRPr>
          </a:p>
        </p:txBody>
      </p:sp>
      <p:grpSp>
        <p:nvGrpSpPr>
          <p:cNvPr id="4" name="Group 3"/>
          <p:cNvGrpSpPr/>
          <p:nvPr/>
        </p:nvGrpSpPr>
        <p:grpSpPr>
          <a:xfrm>
            <a:off x="869036" y="1662296"/>
            <a:ext cx="7115867" cy="4976495"/>
            <a:chOff x="869036" y="1662296"/>
            <a:chExt cx="7115867" cy="4976495"/>
          </a:xfrm>
        </p:grpSpPr>
        <p:pic>
          <p:nvPicPr>
            <p:cNvPr id="43010" name="Picture 2" descr="http://online.liebertpub.com/na101/home/literatum/publisher/mal/journals/content/ars/2012/ars.2012.17.issue-2/ars.2011.4375/production/images/large/figure5.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9036" y="1662296"/>
              <a:ext cx="7115867" cy="497649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bwMode="auto">
            <a:xfrm rot="19643602">
              <a:off x="4070091" y="1682189"/>
              <a:ext cx="343677" cy="1034906"/>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charset="2"/>
                <a:buNone/>
                <a:tabLst/>
              </a:pPr>
              <a:endParaRPr kumimoji="0" lang="en-GB" sz="2400" b="0" i="0" u="none" strike="noStrike" cap="none" normalizeH="0" baseline="0" smtClean="0">
                <a:ln>
                  <a:noFill/>
                </a:ln>
                <a:effectLst/>
                <a:latin typeface="Times New Roman" pitchFamily="16" charset="0"/>
              </a:endParaRPr>
            </a:p>
          </p:txBody>
        </p:sp>
        <p:sp>
          <p:nvSpPr>
            <p:cNvPr id="5" name="Rectangle 4"/>
            <p:cNvSpPr/>
            <p:nvPr/>
          </p:nvSpPr>
          <p:spPr bwMode="auto">
            <a:xfrm rot="19643602">
              <a:off x="5348824" y="2762600"/>
              <a:ext cx="343677" cy="1045606"/>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charset="2"/>
                <a:buNone/>
                <a:tabLst/>
              </a:pPr>
              <a:endParaRPr kumimoji="0" lang="en-GB" sz="2400" b="0" i="0" u="none" strike="noStrike" cap="none" normalizeH="0" baseline="0" smtClean="0">
                <a:ln>
                  <a:noFill/>
                </a:ln>
                <a:effectLst/>
                <a:latin typeface="Times New Roman" pitchFamily="16" charset="0"/>
              </a:endParaRPr>
            </a:p>
          </p:txBody>
        </p:sp>
        <p:sp>
          <p:nvSpPr>
            <p:cNvPr id="6" name="Rectangle 5"/>
            <p:cNvSpPr/>
            <p:nvPr/>
          </p:nvSpPr>
          <p:spPr bwMode="auto">
            <a:xfrm rot="16200000">
              <a:off x="6241901" y="2341498"/>
              <a:ext cx="343677" cy="1544129"/>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charset="2"/>
                <a:buNone/>
                <a:tabLst/>
              </a:pPr>
              <a:endParaRPr kumimoji="0" lang="en-GB" sz="2400" b="0" i="0" u="none" strike="noStrike" cap="none" normalizeH="0" baseline="0" smtClean="0">
                <a:ln>
                  <a:noFill/>
                </a:ln>
                <a:effectLst/>
                <a:latin typeface="Times New Roman" pitchFamily="16" charset="0"/>
              </a:endParaRPr>
            </a:p>
          </p:txBody>
        </p:sp>
        <p:sp>
          <p:nvSpPr>
            <p:cNvPr id="7" name="Rectangle 6"/>
            <p:cNvSpPr/>
            <p:nvPr/>
          </p:nvSpPr>
          <p:spPr bwMode="auto">
            <a:xfrm rot="19643602">
              <a:off x="6645750" y="3804014"/>
              <a:ext cx="343677" cy="1119985"/>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charset="2"/>
                <a:buNone/>
                <a:tabLst/>
              </a:pPr>
              <a:endParaRPr kumimoji="0" lang="en-GB" sz="2400" b="0" i="0" u="none" strike="noStrike" cap="none" normalizeH="0" baseline="0" smtClean="0">
                <a:ln>
                  <a:noFill/>
                </a:ln>
                <a:effectLst/>
                <a:latin typeface="Times New Roman" pitchFamily="16" charset="0"/>
              </a:endParaRPr>
            </a:p>
          </p:txBody>
        </p:sp>
      </p:grpSp>
    </p:spTree>
    <p:extLst>
      <p:ext uri="{BB962C8B-B14F-4D97-AF65-F5344CB8AC3E}">
        <p14:creationId xmlns:p14="http://schemas.microsoft.com/office/powerpoint/2010/main" val="303170864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 name="TextBox 1"/>
          <p:cNvSpPr txBox="1"/>
          <p:nvPr/>
        </p:nvSpPr>
        <p:spPr>
          <a:xfrm>
            <a:off x="914400" y="1066800"/>
            <a:ext cx="7334250" cy="5078313"/>
          </a:xfrm>
          <a:prstGeom prst="rect">
            <a:avLst/>
          </a:prstGeom>
          <a:noFill/>
        </p:spPr>
        <p:txBody>
          <a:bodyPr wrap="square" rtlCol="0">
            <a:spAutoFit/>
          </a:bodyPr>
          <a:lstStyle/>
          <a:p>
            <a:r>
              <a:rPr lang="en-GB" dirty="0" smtClean="0">
                <a:solidFill>
                  <a:schemeClr val="bg1"/>
                </a:solidFill>
                <a:latin typeface="Calibri" pitchFamily="34" charset="0"/>
                <a:cs typeface="Calibri" pitchFamily="34" charset="0"/>
              </a:rPr>
              <a:t>To maintain </a:t>
            </a:r>
            <a:r>
              <a:rPr lang="en-GB" dirty="0" err="1" smtClean="0">
                <a:solidFill>
                  <a:schemeClr val="bg1"/>
                </a:solidFill>
                <a:latin typeface="Calibri" pitchFamily="34" charset="0"/>
                <a:cs typeface="Calibri" pitchFamily="34" charset="0"/>
              </a:rPr>
              <a:t>pluripotency</a:t>
            </a:r>
            <a:r>
              <a:rPr lang="en-GB" dirty="0" smtClean="0">
                <a:solidFill>
                  <a:schemeClr val="bg1"/>
                </a:solidFill>
                <a:latin typeface="Calibri" pitchFamily="34" charset="0"/>
                <a:cs typeface="Calibri" pitchFamily="34" charset="0"/>
              </a:rPr>
              <a:t> in ES cells, differentiation-triggering genes should be inactive.</a:t>
            </a:r>
          </a:p>
          <a:p>
            <a:endParaRPr lang="en-GB" dirty="0">
              <a:solidFill>
                <a:schemeClr val="bg1"/>
              </a:solidFill>
              <a:latin typeface="Calibri" pitchFamily="34" charset="0"/>
              <a:cs typeface="Calibri" pitchFamily="34" charset="0"/>
            </a:endParaRPr>
          </a:p>
          <a:p>
            <a:r>
              <a:rPr lang="en-GB" dirty="0" err="1" smtClean="0">
                <a:solidFill>
                  <a:srgbClr val="FFFF00"/>
                </a:solidFill>
                <a:latin typeface="Calibri" pitchFamily="34" charset="0"/>
                <a:cs typeface="Calibri" pitchFamily="34" charset="0"/>
              </a:rPr>
              <a:t>Polycomb</a:t>
            </a:r>
            <a:r>
              <a:rPr lang="en-GB" dirty="0" smtClean="0">
                <a:solidFill>
                  <a:srgbClr val="FFFF00"/>
                </a:solidFill>
                <a:latin typeface="Calibri" pitchFamily="34" charset="0"/>
                <a:cs typeface="Calibri" pitchFamily="34" charset="0"/>
              </a:rPr>
              <a:t> group proteins (</a:t>
            </a:r>
            <a:r>
              <a:rPr lang="en-GB" dirty="0" err="1" smtClean="0">
                <a:solidFill>
                  <a:srgbClr val="FFFF00"/>
                </a:solidFill>
                <a:latin typeface="Calibri" pitchFamily="34" charset="0"/>
                <a:cs typeface="Calibri" pitchFamily="34" charset="0"/>
              </a:rPr>
              <a:t>PcGs</a:t>
            </a:r>
            <a:r>
              <a:rPr lang="en-GB" dirty="0" smtClean="0">
                <a:solidFill>
                  <a:srgbClr val="FFFF00"/>
                </a:solidFill>
                <a:latin typeface="Calibri" pitchFamily="34" charset="0"/>
                <a:cs typeface="Calibri" pitchFamily="34" charset="0"/>
              </a:rPr>
              <a:t>) </a:t>
            </a:r>
            <a:r>
              <a:rPr lang="en-GB" dirty="0" smtClean="0">
                <a:solidFill>
                  <a:schemeClr val="bg1"/>
                </a:solidFill>
                <a:latin typeface="Calibri" pitchFamily="34" charset="0"/>
                <a:cs typeface="Calibri" pitchFamily="34" charset="0"/>
              </a:rPr>
              <a:t>play important roles in silencing these developmental regulators.</a:t>
            </a:r>
          </a:p>
          <a:p>
            <a:endParaRPr lang="en-GB" dirty="0">
              <a:solidFill>
                <a:schemeClr val="bg1"/>
              </a:solidFill>
              <a:latin typeface="Calibri" pitchFamily="34" charset="0"/>
              <a:cs typeface="Calibri" pitchFamily="34" charset="0"/>
            </a:endParaRPr>
          </a:p>
          <a:p>
            <a:r>
              <a:rPr lang="en-GB" dirty="0" smtClean="0">
                <a:solidFill>
                  <a:srgbClr val="FFFF00"/>
                </a:solidFill>
                <a:latin typeface="Calibri" pitchFamily="34" charset="0"/>
                <a:cs typeface="Calibri" pitchFamily="34" charset="0"/>
              </a:rPr>
              <a:t>The </a:t>
            </a:r>
            <a:r>
              <a:rPr lang="en-GB" dirty="0" err="1" smtClean="0">
                <a:solidFill>
                  <a:srgbClr val="FFFF00"/>
                </a:solidFill>
                <a:latin typeface="Calibri" pitchFamily="34" charset="0"/>
                <a:cs typeface="Calibri" pitchFamily="34" charset="0"/>
              </a:rPr>
              <a:t>polycomb</a:t>
            </a:r>
            <a:r>
              <a:rPr lang="en-GB" dirty="0" smtClean="0">
                <a:solidFill>
                  <a:srgbClr val="FFFF00"/>
                </a:solidFill>
                <a:latin typeface="Calibri" pitchFamily="34" charset="0"/>
                <a:cs typeface="Calibri" pitchFamily="34" charset="0"/>
              </a:rPr>
              <a:t> repressive complexes (PRCs) </a:t>
            </a:r>
            <a:r>
              <a:rPr lang="en-GB" dirty="0" smtClean="0">
                <a:solidFill>
                  <a:schemeClr val="bg1"/>
                </a:solidFill>
                <a:latin typeface="Calibri" pitchFamily="34" charset="0"/>
                <a:cs typeface="Calibri" pitchFamily="34" charset="0"/>
              </a:rPr>
              <a:t>are conserved from </a:t>
            </a:r>
            <a:r>
              <a:rPr lang="en-GB" i="1" dirty="0" smtClean="0">
                <a:solidFill>
                  <a:schemeClr val="bg1"/>
                </a:solidFill>
                <a:latin typeface="Calibri" pitchFamily="34" charset="0"/>
                <a:cs typeface="Calibri" pitchFamily="34" charset="0"/>
              </a:rPr>
              <a:t>Drosophila</a:t>
            </a:r>
            <a:r>
              <a:rPr lang="en-GB" dirty="0" smtClean="0">
                <a:solidFill>
                  <a:schemeClr val="bg1"/>
                </a:solidFill>
                <a:latin typeface="Calibri" pitchFamily="34" charset="0"/>
                <a:cs typeface="Calibri" pitchFamily="34" charset="0"/>
              </a:rPr>
              <a:t> to humans. There are two distinct complexes: </a:t>
            </a:r>
            <a:r>
              <a:rPr lang="en-GB" dirty="0" smtClean="0">
                <a:solidFill>
                  <a:srgbClr val="FFFF00"/>
                </a:solidFill>
                <a:latin typeface="Calibri" pitchFamily="34" charset="0"/>
                <a:cs typeface="Calibri" pitchFamily="34" charset="0"/>
              </a:rPr>
              <a:t>PRC1</a:t>
            </a:r>
            <a:r>
              <a:rPr lang="en-GB" dirty="0" smtClean="0">
                <a:solidFill>
                  <a:schemeClr val="bg1"/>
                </a:solidFill>
                <a:latin typeface="Calibri" pitchFamily="34" charset="0"/>
                <a:cs typeface="Calibri" pitchFamily="34" charset="0"/>
              </a:rPr>
              <a:t> and </a:t>
            </a:r>
            <a:r>
              <a:rPr lang="en-GB" dirty="0" smtClean="0">
                <a:solidFill>
                  <a:srgbClr val="FFFF00"/>
                </a:solidFill>
                <a:latin typeface="Calibri" pitchFamily="34" charset="0"/>
                <a:cs typeface="Calibri" pitchFamily="34" charset="0"/>
              </a:rPr>
              <a:t>PRC2</a:t>
            </a:r>
            <a:r>
              <a:rPr lang="en-GB" dirty="0" smtClean="0">
                <a:solidFill>
                  <a:schemeClr val="bg1"/>
                </a:solidFill>
                <a:latin typeface="Calibri" pitchFamily="34" charset="0"/>
                <a:cs typeface="Calibri" pitchFamily="34" charset="0"/>
              </a:rPr>
              <a:t>.</a:t>
            </a:r>
          </a:p>
          <a:p>
            <a:endParaRPr lang="en-GB" dirty="0">
              <a:solidFill>
                <a:schemeClr val="bg1"/>
              </a:solidFill>
              <a:latin typeface="Calibri" pitchFamily="34" charset="0"/>
              <a:cs typeface="Calibri" pitchFamily="34" charset="0"/>
            </a:endParaRPr>
          </a:p>
          <a:p>
            <a:r>
              <a:rPr lang="en-GB" dirty="0" smtClean="0">
                <a:solidFill>
                  <a:schemeClr val="bg1"/>
                </a:solidFill>
                <a:latin typeface="Calibri" pitchFamily="34" charset="0"/>
                <a:cs typeface="Calibri" pitchFamily="34" charset="0"/>
              </a:rPr>
              <a:t>Transcriptionally silent developmental regulators targeted by </a:t>
            </a:r>
            <a:r>
              <a:rPr lang="en-GB" i="1" dirty="0" smtClean="0">
                <a:solidFill>
                  <a:schemeClr val="bg1"/>
                </a:solidFill>
                <a:latin typeface="Calibri" pitchFamily="34" charset="0"/>
                <a:cs typeface="Calibri" pitchFamily="34" charset="0"/>
              </a:rPr>
              <a:t>Oct4</a:t>
            </a:r>
            <a:r>
              <a:rPr lang="en-GB" dirty="0" smtClean="0">
                <a:solidFill>
                  <a:schemeClr val="bg1"/>
                </a:solidFill>
                <a:latin typeface="Calibri" pitchFamily="34" charset="0"/>
                <a:cs typeface="Calibri" pitchFamily="34" charset="0"/>
              </a:rPr>
              <a:t>, </a:t>
            </a:r>
            <a:r>
              <a:rPr lang="en-GB" i="1" dirty="0" smtClean="0">
                <a:solidFill>
                  <a:schemeClr val="bg1"/>
                </a:solidFill>
                <a:latin typeface="Calibri" pitchFamily="34" charset="0"/>
                <a:cs typeface="Calibri" pitchFamily="34" charset="0"/>
              </a:rPr>
              <a:t>Sox2</a:t>
            </a:r>
            <a:r>
              <a:rPr lang="en-GB" dirty="0" smtClean="0">
                <a:solidFill>
                  <a:schemeClr val="bg1"/>
                </a:solidFill>
                <a:latin typeface="Calibri" pitchFamily="34" charset="0"/>
                <a:cs typeface="Calibri" pitchFamily="34" charset="0"/>
              </a:rPr>
              <a:t> and </a:t>
            </a:r>
            <a:r>
              <a:rPr lang="en-GB" i="1" dirty="0" err="1" smtClean="0">
                <a:solidFill>
                  <a:schemeClr val="bg1"/>
                </a:solidFill>
                <a:latin typeface="Calibri" pitchFamily="34" charset="0"/>
                <a:cs typeface="Calibri" pitchFamily="34" charset="0"/>
              </a:rPr>
              <a:t>Nanog</a:t>
            </a:r>
            <a:r>
              <a:rPr lang="en-GB" dirty="0" smtClean="0">
                <a:solidFill>
                  <a:schemeClr val="bg1"/>
                </a:solidFill>
                <a:latin typeface="Calibri" pitchFamily="34" charset="0"/>
                <a:cs typeface="Calibri" pitchFamily="34" charset="0"/>
              </a:rPr>
              <a:t> are also occupied by </a:t>
            </a:r>
            <a:r>
              <a:rPr lang="en-GB" dirty="0" err="1" smtClean="0">
                <a:solidFill>
                  <a:schemeClr val="bg1"/>
                </a:solidFill>
                <a:latin typeface="Calibri" pitchFamily="34" charset="0"/>
                <a:cs typeface="Calibri" pitchFamily="34" charset="0"/>
              </a:rPr>
              <a:t>PcGs</a:t>
            </a:r>
            <a:r>
              <a:rPr lang="en-GB" dirty="0" smtClean="0">
                <a:solidFill>
                  <a:schemeClr val="bg1"/>
                </a:solidFill>
                <a:latin typeface="Calibri" pitchFamily="34" charset="0"/>
                <a:cs typeface="Calibri" pitchFamily="34" charset="0"/>
              </a:rPr>
              <a:t>.</a:t>
            </a:r>
          </a:p>
          <a:p>
            <a:endParaRPr lang="en-GB" dirty="0">
              <a:solidFill>
                <a:schemeClr val="bg1"/>
              </a:solidFill>
              <a:latin typeface="Calibri" pitchFamily="34" charset="0"/>
              <a:cs typeface="Calibri" pitchFamily="34" charset="0"/>
            </a:endParaRPr>
          </a:p>
          <a:p>
            <a:r>
              <a:rPr lang="en-GB" dirty="0" smtClean="0">
                <a:solidFill>
                  <a:schemeClr val="bg1"/>
                </a:solidFill>
                <a:latin typeface="Calibri" pitchFamily="34" charset="0"/>
                <a:cs typeface="Calibri" pitchFamily="34" charset="0"/>
              </a:rPr>
              <a:t>PRC2 catalyses H3K27 methylation.</a:t>
            </a:r>
          </a:p>
          <a:p>
            <a:endParaRPr lang="en-GB" dirty="0">
              <a:solidFill>
                <a:schemeClr val="bg1"/>
              </a:solidFill>
              <a:latin typeface="Calibri" pitchFamily="34" charset="0"/>
              <a:cs typeface="Calibri" pitchFamily="34" charset="0"/>
            </a:endParaRPr>
          </a:p>
          <a:p>
            <a:r>
              <a:rPr lang="en-GB" dirty="0" smtClean="0">
                <a:solidFill>
                  <a:schemeClr val="bg1"/>
                </a:solidFill>
                <a:latin typeface="Calibri" pitchFamily="34" charset="0"/>
                <a:cs typeface="Calibri" pitchFamily="34" charset="0"/>
              </a:rPr>
              <a:t>H3K27 methylation provides a binding surface for PRC1.</a:t>
            </a:r>
          </a:p>
          <a:p>
            <a:endParaRPr lang="en-GB" dirty="0">
              <a:solidFill>
                <a:schemeClr val="bg1"/>
              </a:solidFill>
              <a:latin typeface="Calibri" pitchFamily="34" charset="0"/>
              <a:cs typeface="Calibri" pitchFamily="34" charset="0"/>
            </a:endParaRPr>
          </a:p>
          <a:p>
            <a:r>
              <a:rPr lang="en-GB" dirty="0" smtClean="0">
                <a:solidFill>
                  <a:schemeClr val="bg1"/>
                </a:solidFill>
                <a:latin typeface="Calibri" pitchFamily="34" charset="0"/>
                <a:cs typeface="Calibri" pitchFamily="34" charset="0"/>
              </a:rPr>
              <a:t>PRC1 facilitates condensation of chromatin structure, inhibition of chromatin remodelling to maintain silencing.</a:t>
            </a:r>
            <a:endParaRPr lang="en-GB" dirty="0">
              <a:solidFill>
                <a:schemeClr val="bg1"/>
              </a:solidFill>
              <a:latin typeface="Calibri" pitchFamily="34" charset="0"/>
              <a:cs typeface="Calibri" pitchFamily="34" charset="0"/>
            </a:endParaRPr>
          </a:p>
        </p:txBody>
      </p:sp>
      <p:sp>
        <p:nvSpPr>
          <p:cNvPr id="4" name="TextBox 3"/>
          <p:cNvSpPr txBox="1"/>
          <p:nvPr/>
        </p:nvSpPr>
        <p:spPr>
          <a:xfrm>
            <a:off x="1475116" y="420090"/>
            <a:ext cx="5974777" cy="523220"/>
          </a:xfrm>
          <a:prstGeom prst="rect">
            <a:avLst/>
          </a:prstGeom>
          <a:noFill/>
        </p:spPr>
        <p:txBody>
          <a:bodyPr wrap="none" rtlCol="0">
            <a:spAutoFit/>
          </a:bodyPr>
          <a:lstStyle/>
          <a:p>
            <a:r>
              <a:rPr lang="en-GB" sz="2800" b="1" dirty="0" smtClean="0">
                <a:solidFill>
                  <a:schemeClr val="bg1"/>
                </a:solidFill>
                <a:latin typeface="Calibri" pitchFamily="34" charset="0"/>
                <a:cs typeface="Calibri" pitchFamily="34" charset="0"/>
              </a:rPr>
              <a:t>Epigenetic Landscape and </a:t>
            </a:r>
            <a:r>
              <a:rPr lang="en-GB" sz="2800" b="1" dirty="0" err="1" smtClean="0">
                <a:solidFill>
                  <a:schemeClr val="bg1"/>
                </a:solidFill>
                <a:latin typeface="Calibri" pitchFamily="34" charset="0"/>
                <a:cs typeface="Calibri" pitchFamily="34" charset="0"/>
              </a:rPr>
              <a:t>Pluripotency</a:t>
            </a:r>
            <a:endParaRPr lang="en-GB" sz="2800" b="1" dirty="0">
              <a:solidFill>
                <a:schemeClr val="bg1"/>
              </a:solidFill>
              <a:latin typeface="Calibri" pitchFamily="34" charset="0"/>
              <a:cs typeface="Calibri" pitchFamily="34" charset="0"/>
            </a:endParaRPr>
          </a:p>
        </p:txBody>
      </p:sp>
    </p:spTree>
    <p:extLst>
      <p:ext uri="{BB962C8B-B14F-4D97-AF65-F5344CB8AC3E}">
        <p14:creationId xmlns:p14="http://schemas.microsoft.com/office/powerpoint/2010/main" val="31131077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 name="Rectangle 1"/>
          <p:cNvSpPr/>
          <p:nvPr/>
        </p:nvSpPr>
        <p:spPr>
          <a:xfrm>
            <a:off x="431800" y="1047750"/>
            <a:ext cx="8551863" cy="5524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57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800" y="1276350"/>
            <a:ext cx="6521450" cy="515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 Box 5"/>
          <p:cNvSpPr txBox="1">
            <a:spLocks noChangeArrowheads="1"/>
          </p:cNvSpPr>
          <p:nvPr/>
        </p:nvSpPr>
        <p:spPr bwMode="auto">
          <a:xfrm>
            <a:off x="668350" y="307206"/>
            <a:ext cx="7970145" cy="523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GB" sz="2800" b="1" dirty="0">
                <a:solidFill>
                  <a:schemeClr val="bg1"/>
                </a:solidFill>
                <a:latin typeface="Calibri" pitchFamily="34" charset="0"/>
                <a:cs typeface="Calibri" pitchFamily="34" charset="0"/>
              </a:rPr>
              <a:t>DNA and Genetics versus Chromatin and Epigenetics</a:t>
            </a:r>
          </a:p>
        </p:txBody>
      </p:sp>
      <p:sp>
        <p:nvSpPr>
          <p:cNvPr id="6" name="TextBox 5"/>
          <p:cNvSpPr txBox="1"/>
          <p:nvPr/>
        </p:nvSpPr>
        <p:spPr>
          <a:xfrm>
            <a:off x="6016625" y="2517787"/>
            <a:ext cx="990600" cy="307975"/>
          </a:xfrm>
          <a:prstGeom prst="rect">
            <a:avLst/>
          </a:prstGeom>
          <a:noFill/>
        </p:spPr>
        <p:txBody>
          <a:bodyPr wrap="none" lIns="91320" tIns="45663" rIns="91320" bIns="45663">
            <a:spAutoFit/>
          </a:bodyPr>
          <a:lstStyle/>
          <a:p>
            <a:pPr>
              <a:defRPr/>
            </a:pPr>
            <a:r>
              <a:rPr lang="en-GB" sz="1400" b="1" i="1" dirty="0">
                <a:latin typeface="+mj-lt"/>
              </a:rPr>
              <a:t>Stability?</a:t>
            </a:r>
          </a:p>
        </p:txBody>
      </p:sp>
      <p:sp>
        <p:nvSpPr>
          <p:cNvPr id="7" name="TextBox 6"/>
          <p:cNvSpPr txBox="1"/>
          <p:nvPr/>
        </p:nvSpPr>
        <p:spPr>
          <a:xfrm>
            <a:off x="7038979" y="1857387"/>
            <a:ext cx="920750" cy="276225"/>
          </a:xfrm>
          <a:prstGeom prst="rect">
            <a:avLst/>
          </a:prstGeom>
          <a:noFill/>
        </p:spPr>
        <p:txBody>
          <a:bodyPr wrap="none" lIns="91320" tIns="45663" rIns="91320" bIns="45663">
            <a:spAutoFit/>
          </a:bodyPr>
          <a:lstStyle/>
          <a:p>
            <a:pPr>
              <a:defRPr/>
            </a:pPr>
            <a:r>
              <a:rPr lang="en-GB" sz="1200" b="1" i="1" dirty="0">
                <a:latin typeface="+mj-lt"/>
              </a:rPr>
              <a:t>mutations</a:t>
            </a:r>
          </a:p>
        </p:txBody>
      </p:sp>
      <p:sp>
        <p:nvSpPr>
          <p:cNvPr id="8" name="TextBox 7"/>
          <p:cNvSpPr txBox="1"/>
          <p:nvPr/>
        </p:nvSpPr>
        <p:spPr>
          <a:xfrm>
            <a:off x="7045328" y="2190762"/>
            <a:ext cx="1235075" cy="276225"/>
          </a:xfrm>
          <a:prstGeom prst="rect">
            <a:avLst/>
          </a:prstGeom>
          <a:noFill/>
        </p:spPr>
        <p:txBody>
          <a:bodyPr wrap="none" lIns="91320" tIns="45663" rIns="91320" bIns="45663">
            <a:spAutoFit/>
          </a:bodyPr>
          <a:lstStyle/>
          <a:p>
            <a:pPr>
              <a:defRPr/>
            </a:pPr>
            <a:r>
              <a:rPr lang="en-GB" sz="1200" b="1" i="1" dirty="0">
                <a:latin typeface="+mj-lt"/>
              </a:rPr>
              <a:t>translocations</a:t>
            </a:r>
          </a:p>
        </p:txBody>
      </p:sp>
      <p:sp>
        <p:nvSpPr>
          <p:cNvPr id="9" name="TextBox 8"/>
          <p:cNvSpPr txBox="1"/>
          <p:nvPr/>
        </p:nvSpPr>
        <p:spPr>
          <a:xfrm>
            <a:off x="7050093" y="2522538"/>
            <a:ext cx="1004887" cy="277812"/>
          </a:xfrm>
          <a:prstGeom prst="rect">
            <a:avLst/>
          </a:prstGeom>
          <a:noFill/>
        </p:spPr>
        <p:txBody>
          <a:bodyPr wrap="none" lIns="91320" tIns="45663" rIns="91320" bIns="45663">
            <a:spAutoFit/>
          </a:bodyPr>
          <a:lstStyle/>
          <a:p>
            <a:pPr>
              <a:defRPr/>
            </a:pPr>
            <a:r>
              <a:rPr lang="en-GB" sz="1200" b="1" i="1" dirty="0">
                <a:latin typeface="+mj-lt"/>
              </a:rPr>
              <a:t>inheritance</a:t>
            </a:r>
          </a:p>
        </p:txBody>
      </p:sp>
      <p:sp>
        <p:nvSpPr>
          <p:cNvPr id="11" name="TextBox 10"/>
          <p:cNvSpPr txBox="1"/>
          <p:nvPr/>
        </p:nvSpPr>
        <p:spPr>
          <a:xfrm>
            <a:off x="7067550" y="2855913"/>
            <a:ext cx="939800" cy="277812"/>
          </a:xfrm>
          <a:prstGeom prst="rect">
            <a:avLst/>
          </a:prstGeom>
          <a:noFill/>
        </p:spPr>
        <p:txBody>
          <a:bodyPr wrap="none" lIns="91320" tIns="45663" rIns="91320" bIns="45663">
            <a:spAutoFit/>
          </a:bodyPr>
          <a:lstStyle/>
          <a:p>
            <a:pPr>
              <a:defRPr/>
            </a:pPr>
            <a:r>
              <a:rPr lang="en-GB" sz="1200" b="1" i="1" dirty="0">
                <a:latin typeface="+mj-lt"/>
              </a:rPr>
              <a:t>imprinting</a:t>
            </a:r>
          </a:p>
        </p:txBody>
      </p:sp>
      <p:sp>
        <p:nvSpPr>
          <p:cNvPr id="12" name="TextBox 11"/>
          <p:cNvSpPr txBox="1"/>
          <p:nvPr/>
        </p:nvSpPr>
        <p:spPr>
          <a:xfrm>
            <a:off x="7072313" y="3189300"/>
            <a:ext cx="1787525" cy="276225"/>
          </a:xfrm>
          <a:prstGeom prst="rect">
            <a:avLst/>
          </a:prstGeom>
          <a:noFill/>
        </p:spPr>
        <p:txBody>
          <a:bodyPr wrap="none" lIns="91320" tIns="45663" rIns="91320" bIns="45663">
            <a:spAutoFit/>
          </a:bodyPr>
          <a:lstStyle/>
          <a:p>
            <a:pPr>
              <a:defRPr/>
            </a:pPr>
            <a:r>
              <a:rPr lang="en-GB" sz="1200" b="1" i="1" dirty="0">
                <a:latin typeface="+mj-lt"/>
              </a:rPr>
              <a:t>Induced  </a:t>
            </a:r>
            <a:r>
              <a:rPr lang="en-GB" sz="1200" b="1" i="1" dirty="0" err="1">
                <a:latin typeface="+mj-lt"/>
              </a:rPr>
              <a:t>pluripotency</a:t>
            </a:r>
            <a:endParaRPr lang="en-GB" sz="1200" b="1" i="1" dirty="0">
              <a:latin typeface="+mj-lt"/>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 name="Rectangle 1"/>
          <p:cNvSpPr/>
          <p:nvPr/>
        </p:nvSpPr>
        <p:spPr bwMode="auto">
          <a:xfrm>
            <a:off x="1181818" y="1087624"/>
            <a:ext cx="6719977" cy="5260894"/>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GB" sz="2400" b="0" i="0" u="none" strike="noStrike" cap="none" normalizeH="0" baseline="0" smtClean="0">
              <a:ln>
                <a:noFill/>
              </a:ln>
              <a:effectLst/>
              <a:latin typeface="Times New Roman" pitchFamily="18" charset="0"/>
            </a:endParaRPr>
          </a:p>
        </p:txBody>
      </p:sp>
      <p:sp>
        <p:nvSpPr>
          <p:cNvPr id="3073" name="Text Box 1"/>
          <p:cNvSpPr txBox="1">
            <a:spLocks noChangeArrowheads="1"/>
          </p:cNvSpPr>
          <p:nvPr/>
        </p:nvSpPr>
        <p:spPr bwMode="auto">
          <a:xfrm>
            <a:off x="325440" y="468599"/>
            <a:ext cx="8493120"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9pPr>
          </a:lstStyle>
          <a:p>
            <a:pPr algn="ctr" defTabSz="414683" hangingPunct="0">
              <a:lnSpc>
                <a:spcPct val="93000"/>
              </a:lnSpc>
              <a:buClr>
                <a:srgbClr val="000000"/>
              </a:buClr>
              <a:buSzPct val="45000"/>
            </a:pPr>
            <a:r>
              <a:rPr lang="en-GB" sz="1600" b="1" dirty="0">
                <a:solidFill>
                  <a:schemeClr val="bg1"/>
                </a:solidFill>
                <a:latin typeface="Arial" pitchFamily="34" charset="0"/>
              </a:rPr>
              <a:t>ES cell transcription factor network and implications for </a:t>
            </a:r>
            <a:r>
              <a:rPr lang="en-GB" sz="1600" b="1" dirty="0" smtClean="0">
                <a:solidFill>
                  <a:schemeClr val="bg1"/>
                </a:solidFill>
                <a:latin typeface="Arial" pitchFamily="34" charset="0"/>
              </a:rPr>
              <a:t>reprogramming </a:t>
            </a:r>
            <a:endParaRPr lang="en-GB" sz="1600" b="1" dirty="0">
              <a:solidFill>
                <a:schemeClr val="bg1"/>
              </a:solidFill>
              <a:latin typeface="Arial" pitchFamily="34" charset="0"/>
            </a:endParaRPr>
          </a:p>
        </p:txBody>
      </p:sp>
      <p:pic>
        <p:nvPicPr>
          <p:cNvPr id="307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2656"/>
          <a:stretch/>
        </p:blipFill>
        <p:spPr bwMode="auto">
          <a:xfrm>
            <a:off x="1309074" y="1219793"/>
            <a:ext cx="6525852" cy="512872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2478241" y="6550279"/>
            <a:ext cx="3918240"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9pPr>
          </a:lstStyle>
          <a:p>
            <a:pPr defTabSz="414683" hangingPunct="0">
              <a:lnSpc>
                <a:spcPct val="93000"/>
              </a:lnSpc>
              <a:buClr>
                <a:srgbClr val="000000"/>
              </a:buClr>
              <a:buSzPct val="45000"/>
            </a:pPr>
            <a:r>
              <a:rPr lang="en-GB" sz="1100" b="1" dirty="0" err="1">
                <a:solidFill>
                  <a:schemeClr val="bg1"/>
                </a:solidFill>
                <a:latin typeface="Arial" pitchFamily="34" charset="0"/>
              </a:rPr>
              <a:t>Hochedlinger</a:t>
            </a:r>
            <a:r>
              <a:rPr lang="en-GB" sz="1100" b="1" dirty="0">
                <a:solidFill>
                  <a:schemeClr val="bg1"/>
                </a:solidFill>
                <a:latin typeface="Arial" pitchFamily="34" charset="0"/>
              </a:rPr>
              <a:t> K , Plath K Development 2009;136:509-523</a:t>
            </a:r>
          </a:p>
        </p:txBody>
      </p:sp>
    </p:spTree>
    <p:extLst>
      <p:ext uri="{BB962C8B-B14F-4D97-AF65-F5344CB8AC3E}">
        <p14:creationId xmlns:p14="http://schemas.microsoft.com/office/powerpoint/2010/main" val="8370452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471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631" y="1492107"/>
            <a:ext cx="7329055" cy="443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06131" y="533400"/>
            <a:ext cx="7710380" cy="400110"/>
          </a:xfrm>
          <a:prstGeom prst="rect">
            <a:avLst/>
          </a:prstGeom>
          <a:noFill/>
        </p:spPr>
        <p:txBody>
          <a:bodyPr wrap="none" rtlCol="0">
            <a:spAutoFit/>
          </a:bodyPr>
          <a:lstStyle/>
          <a:p>
            <a:r>
              <a:rPr lang="en-GB" sz="2000" b="1" dirty="0" smtClean="0">
                <a:solidFill>
                  <a:schemeClr val="bg1"/>
                </a:solidFill>
                <a:latin typeface="Calibri" pitchFamily="34" charset="0"/>
                <a:cs typeface="Calibri" pitchFamily="34" charset="0"/>
              </a:rPr>
              <a:t>Genes Expressed Early in Differentiation are Bivalent, Poised in ES Cells</a:t>
            </a:r>
            <a:endParaRPr lang="en-GB" sz="2000" b="1" dirty="0">
              <a:solidFill>
                <a:schemeClr val="bg1"/>
              </a:solidFill>
              <a:latin typeface="Calibri" pitchFamily="34" charset="0"/>
              <a:cs typeface="Calibri" pitchFamily="34" charset="0"/>
            </a:endParaRPr>
          </a:p>
        </p:txBody>
      </p:sp>
    </p:spTree>
    <p:extLst>
      <p:ext uri="{BB962C8B-B14F-4D97-AF65-F5344CB8AC3E}">
        <p14:creationId xmlns:p14="http://schemas.microsoft.com/office/powerpoint/2010/main" val="88690037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1026" name="Picture 2" descr="http://www.nature.com/nature/journal/v460/n7251/images/nature08180-f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5946" y="1397294"/>
            <a:ext cx="7620000" cy="49815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892751" y="325859"/>
            <a:ext cx="5546390" cy="523220"/>
          </a:xfrm>
          <a:prstGeom prst="rect">
            <a:avLst/>
          </a:prstGeom>
          <a:noFill/>
        </p:spPr>
        <p:txBody>
          <a:bodyPr wrap="none" rtlCol="0">
            <a:spAutoFit/>
          </a:bodyPr>
          <a:lstStyle/>
          <a:p>
            <a:r>
              <a:rPr lang="en-GB" sz="2800" b="1" dirty="0" smtClean="0">
                <a:solidFill>
                  <a:schemeClr val="bg1"/>
                </a:solidFill>
                <a:latin typeface="Calibri" pitchFamily="34" charset="0"/>
                <a:cs typeface="Calibri" pitchFamily="34" charset="0"/>
              </a:rPr>
              <a:t>Reprogramming Somatic Cells to </a:t>
            </a:r>
            <a:r>
              <a:rPr lang="en-GB" sz="2800" b="1" dirty="0" err="1" smtClean="0">
                <a:solidFill>
                  <a:schemeClr val="bg1"/>
                </a:solidFill>
                <a:latin typeface="Calibri" pitchFamily="34" charset="0"/>
                <a:cs typeface="Calibri" pitchFamily="34" charset="0"/>
              </a:rPr>
              <a:t>iPS</a:t>
            </a:r>
            <a:endParaRPr lang="en-GB" sz="2800" b="1" dirty="0">
              <a:solidFill>
                <a:schemeClr val="bg1"/>
              </a:solidFill>
              <a:latin typeface="Calibri" pitchFamily="34" charset="0"/>
              <a:cs typeface="Calibri" pitchFamily="34" charset="0"/>
            </a:endParaRPr>
          </a:p>
        </p:txBody>
      </p:sp>
    </p:spTree>
    <p:extLst>
      <p:ext uri="{BB962C8B-B14F-4D97-AF65-F5344CB8AC3E}">
        <p14:creationId xmlns:p14="http://schemas.microsoft.com/office/powerpoint/2010/main" val="301838285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1266" name="Rectangle 1"/>
          <p:cNvSpPr>
            <a:spLocks noChangeArrowheads="1"/>
          </p:cNvSpPr>
          <p:nvPr/>
        </p:nvSpPr>
        <p:spPr bwMode="auto">
          <a:xfrm>
            <a:off x="1216277" y="732536"/>
            <a:ext cx="6861060" cy="523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p>
            <a:r>
              <a:rPr lang="en-GB" sz="2800" b="1" dirty="0">
                <a:solidFill>
                  <a:schemeClr val="bg1"/>
                </a:solidFill>
                <a:latin typeface="Calibri" pitchFamily="34" charset="0"/>
                <a:cs typeface="Calibri" pitchFamily="34" charset="0"/>
              </a:rPr>
              <a:t>Approaches to </a:t>
            </a:r>
            <a:r>
              <a:rPr lang="en-GB" sz="2800" b="1" dirty="0" smtClean="0">
                <a:solidFill>
                  <a:schemeClr val="bg1"/>
                </a:solidFill>
                <a:latin typeface="Calibri" pitchFamily="34" charset="0"/>
                <a:cs typeface="Calibri" pitchFamily="34" charset="0"/>
              </a:rPr>
              <a:t>Reprogramming Somatic Cells</a:t>
            </a:r>
            <a:endParaRPr lang="en-GB" sz="2800" b="1" dirty="0">
              <a:solidFill>
                <a:schemeClr val="bg1"/>
              </a:solidFill>
              <a:latin typeface="Calibri" pitchFamily="34" charset="0"/>
              <a:cs typeface="Calibri" pitchFamily="34" charset="0"/>
            </a:endParaRPr>
          </a:p>
        </p:txBody>
      </p:sp>
      <p:sp>
        <p:nvSpPr>
          <p:cNvPr id="11267" name="TextBox 2"/>
          <p:cNvSpPr txBox="1">
            <a:spLocks noChangeArrowheads="1"/>
          </p:cNvSpPr>
          <p:nvPr/>
        </p:nvSpPr>
        <p:spPr bwMode="auto">
          <a:xfrm>
            <a:off x="1647291" y="2292386"/>
            <a:ext cx="5507869" cy="2246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buFont typeface="Arial" pitchFamily="34" charset="0"/>
              <a:buChar char="•"/>
            </a:pPr>
            <a:r>
              <a:rPr lang="en-GB" sz="2000" dirty="0">
                <a:solidFill>
                  <a:schemeClr val="bg1"/>
                </a:solidFill>
                <a:latin typeface="Calibri" pitchFamily="34" charset="0"/>
                <a:cs typeface="Calibri" pitchFamily="34" charset="0"/>
              </a:rPr>
              <a:t>  Fusion of somatic cells with embryonic stem cells</a:t>
            </a:r>
          </a:p>
          <a:p>
            <a:pPr eaLnBrk="1" hangingPunct="1">
              <a:buFont typeface="Arial" pitchFamily="34" charset="0"/>
              <a:buChar char="•"/>
            </a:pPr>
            <a:endParaRPr lang="en-GB" sz="2000" dirty="0">
              <a:solidFill>
                <a:schemeClr val="bg1"/>
              </a:solidFill>
              <a:latin typeface="Calibri" pitchFamily="34" charset="0"/>
              <a:cs typeface="Calibri" pitchFamily="34" charset="0"/>
            </a:endParaRPr>
          </a:p>
          <a:p>
            <a:pPr eaLnBrk="1" hangingPunct="1">
              <a:buFont typeface="Arial" pitchFamily="34" charset="0"/>
              <a:buChar char="•"/>
            </a:pPr>
            <a:r>
              <a:rPr lang="en-GB" sz="2000" dirty="0">
                <a:solidFill>
                  <a:schemeClr val="bg1"/>
                </a:solidFill>
                <a:latin typeface="Calibri" pitchFamily="34" charset="0"/>
                <a:cs typeface="Calibri" pitchFamily="34" charset="0"/>
              </a:rPr>
              <a:t>  Somatic cell nuclear transfer (SCNT)</a:t>
            </a:r>
          </a:p>
          <a:p>
            <a:pPr eaLnBrk="1" hangingPunct="1">
              <a:buFont typeface="Arial" pitchFamily="34" charset="0"/>
              <a:buChar char="•"/>
            </a:pPr>
            <a:endParaRPr lang="en-GB" sz="2000" dirty="0">
              <a:solidFill>
                <a:schemeClr val="bg1"/>
              </a:solidFill>
              <a:latin typeface="Calibri" pitchFamily="34" charset="0"/>
              <a:cs typeface="Calibri" pitchFamily="34" charset="0"/>
            </a:endParaRPr>
          </a:p>
          <a:p>
            <a:pPr eaLnBrk="1" hangingPunct="1">
              <a:buFont typeface="Arial" pitchFamily="34" charset="0"/>
              <a:buChar char="•"/>
            </a:pPr>
            <a:r>
              <a:rPr lang="en-GB" sz="2000" dirty="0">
                <a:solidFill>
                  <a:schemeClr val="bg1"/>
                </a:solidFill>
                <a:latin typeface="Calibri" pitchFamily="34" charset="0"/>
                <a:cs typeface="Calibri" pitchFamily="34" charset="0"/>
              </a:rPr>
              <a:t>  Reprogramming with defined factors</a:t>
            </a:r>
          </a:p>
          <a:p>
            <a:pPr eaLnBrk="1" hangingPunct="1"/>
            <a:r>
              <a:rPr lang="en-GB" sz="2000" dirty="0">
                <a:solidFill>
                  <a:schemeClr val="bg1"/>
                </a:solidFill>
                <a:latin typeface="Calibri" pitchFamily="34" charset="0"/>
                <a:cs typeface="Calibri" pitchFamily="34" charset="0"/>
              </a:rPr>
              <a:t>	</a:t>
            </a:r>
          </a:p>
          <a:p>
            <a:pPr eaLnBrk="1" hangingPunct="1"/>
            <a:r>
              <a:rPr lang="en-GB" sz="2000" dirty="0">
                <a:solidFill>
                  <a:schemeClr val="bg1"/>
                </a:solidFill>
                <a:latin typeface="Calibri" pitchFamily="34" charset="0"/>
                <a:cs typeface="Calibri" pitchFamily="34" charset="0"/>
              </a:rPr>
              <a:t>	</a:t>
            </a:r>
            <a:r>
              <a:rPr lang="en-GB" sz="2000" dirty="0" smtClean="0">
                <a:solidFill>
                  <a:schemeClr val="bg1"/>
                </a:solidFill>
                <a:latin typeface="Calibri" pitchFamily="34" charset="0"/>
                <a:cs typeface="Calibri" pitchFamily="34" charset="0"/>
              </a:rPr>
              <a:t>Oct4</a:t>
            </a:r>
            <a:r>
              <a:rPr lang="en-GB" sz="2000" dirty="0">
                <a:solidFill>
                  <a:schemeClr val="bg1"/>
                </a:solidFill>
                <a:latin typeface="Calibri" pitchFamily="34" charset="0"/>
                <a:cs typeface="Calibri" pitchFamily="34" charset="0"/>
              </a:rPr>
              <a:t>, </a:t>
            </a:r>
            <a:r>
              <a:rPr lang="en-GB" sz="2000" dirty="0" smtClean="0">
                <a:solidFill>
                  <a:schemeClr val="bg1"/>
                </a:solidFill>
                <a:latin typeface="Calibri" pitchFamily="34" charset="0"/>
                <a:cs typeface="Calibri" pitchFamily="34" charset="0"/>
              </a:rPr>
              <a:t>Sox2</a:t>
            </a:r>
            <a:r>
              <a:rPr lang="en-GB" sz="2000" dirty="0">
                <a:solidFill>
                  <a:schemeClr val="bg1"/>
                </a:solidFill>
                <a:latin typeface="Calibri" pitchFamily="34" charset="0"/>
                <a:cs typeface="Calibri" pitchFamily="34" charset="0"/>
              </a:rPr>
              <a:t>, </a:t>
            </a:r>
            <a:r>
              <a:rPr lang="en-GB" sz="2000" dirty="0" err="1">
                <a:solidFill>
                  <a:schemeClr val="bg1"/>
                </a:solidFill>
                <a:latin typeface="Calibri" pitchFamily="34" charset="0"/>
                <a:cs typeface="Calibri" pitchFamily="34" charset="0"/>
              </a:rPr>
              <a:t>myc</a:t>
            </a:r>
            <a:r>
              <a:rPr lang="en-GB" sz="2000" dirty="0">
                <a:solidFill>
                  <a:schemeClr val="bg1"/>
                </a:solidFill>
                <a:latin typeface="Calibri" pitchFamily="34" charset="0"/>
                <a:cs typeface="Calibri" pitchFamily="34" charset="0"/>
              </a:rPr>
              <a:t>, </a:t>
            </a:r>
            <a:r>
              <a:rPr lang="en-GB" sz="2000" dirty="0" smtClean="0">
                <a:solidFill>
                  <a:schemeClr val="bg1"/>
                </a:solidFill>
                <a:latin typeface="Calibri" pitchFamily="34" charset="0"/>
                <a:cs typeface="Calibri" pitchFamily="34" charset="0"/>
              </a:rPr>
              <a:t>Klf4</a:t>
            </a:r>
            <a:r>
              <a:rPr lang="en-GB" sz="2000" dirty="0">
                <a:solidFill>
                  <a:schemeClr val="bg1"/>
                </a:solidFill>
                <a:latin typeface="Calibri" pitchFamily="34" charset="0"/>
                <a:cs typeface="Calibri" pitchFamily="34" charset="0"/>
              </a:rPr>
              <a:t>.</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43010" name="Picture 2" descr="http://online.liebertpub.com/na101/home/literatum/publisher/mal/journals/content/ars/2012/ars.2012.17.issue-2/ars.2011.4375/production/images/large/figure5.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9036" y="1662296"/>
            <a:ext cx="7115867" cy="4976495"/>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5"/>
          <p:cNvSpPr txBox="1">
            <a:spLocks noChangeArrowheads="1"/>
          </p:cNvSpPr>
          <p:nvPr/>
        </p:nvSpPr>
        <p:spPr bwMode="auto">
          <a:xfrm>
            <a:off x="1552613" y="632966"/>
            <a:ext cx="6225821" cy="523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GB" sz="2800" b="1" dirty="0" smtClean="0">
                <a:solidFill>
                  <a:schemeClr val="bg1"/>
                </a:solidFill>
                <a:latin typeface="Calibri" pitchFamily="34" charset="0"/>
                <a:cs typeface="Calibri" pitchFamily="34" charset="0"/>
              </a:rPr>
              <a:t>Somatic Cell to </a:t>
            </a:r>
            <a:r>
              <a:rPr lang="en-GB" sz="2800" b="1" dirty="0" err="1" smtClean="0">
                <a:solidFill>
                  <a:schemeClr val="bg1"/>
                </a:solidFill>
                <a:latin typeface="Calibri" pitchFamily="34" charset="0"/>
                <a:cs typeface="Calibri" pitchFamily="34" charset="0"/>
              </a:rPr>
              <a:t>iPS</a:t>
            </a:r>
            <a:r>
              <a:rPr lang="en-GB" sz="2800" b="1" dirty="0" smtClean="0">
                <a:solidFill>
                  <a:schemeClr val="bg1"/>
                </a:solidFill>
                <a:latin typeface="Calibri" pitchFamily="34" charset="0"/>
                <a:cs typeface="Calibri" pitchFamily="34" charset="0"/>
              </a:rPr>
              <a:t> Cell - Reprogramming</a:t>
            </a:r>
            <a:endParaRPr lang="en-GB" sz="2800" b="1" dirty="0">
              <a:solidFill>
                <a:schemeClr val="bg1"/>
              </a:solidFill>
              <a:latin typeface="Calibri" pitchFamily="34" charset="0"/>
              <a:cs typeface="Calibri" pitchFamily="34" charset="0"/>
            </a:endParaRPr>
          </a:p>
        </p:txBody>
      </p:sp>
    </p:spTree>
    <p:extLst>
      <p:ext uri="{BB962C8B-B14F-4D97-AF65-F5344CB8AC3E}">
        <p14:creationId xmlns:p14="http://schemas.microsoft.com/office/powerpoint/2010/main" val="105666596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1229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9725" y="2514600"/>
            <a:ext cx="8740775" cy="21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 Box 5"/>
          <p:cNvSpPr txBox="1">
            <a:spLocks noChangeArrowheads="1"/>
          </p:cNvSpPr>
          <p:nvPr/>
        </p:nvSpPr>
        <p:spPr bwMode="auto">
          <a:xfrm>
            <a:off x="1385888" y="671513"/>
            <a:ext cx="6491728" cy="523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GB" sz="2800" b="1" dirty="0">
                <a:solidFill>
                  <a:schemeClr val="bg1"/>
                </a:solidFill>
                <a:latin typeface="Calibri" pitchFamily="34" charset="0"/>
                <a:cs typeface="Calibri" pitchFamily="34" charset="0"/>
              </a:rPr>
              <a:t>Transcription Factor-induced </a:t>
            </a:r>
            <a:r>
              <a:rPr lang="en-GB" sz="2800" b="1" dirty="0" err="1">
                <a:solidFill>
                  <a:schemeClr val="bg1"/>
                </a:solidFill>
                <a:latin typeface="Calibri" pitchFamily="34" charset="0"/>
                <a:cs typeface="Calibri" pitchFamily="34" charset="0"/>
              </a:rPr>
              <a:t>Pluripotency</a:t>
            </a:r>
            <a:r>
              <a:rPr lang="en-GB" sz="2800" b="1" dirty="0">
                <a:solidFill>
                  <a:schemeClr val="bg1"/>
                </a:solidFill>
                <a:latin typeface="Calibri" pitchFamily="34" charset="0"/>
                <a:cs typeface="Calibri" pitchFamily="34" charset="0"/>
              </a:rPr>
              <a:t> </a:t>
            </a:r>
          </a:p>
        </p:txBody>
      </p:sp>
      <p:sp>
        <p:nvSpPr>
          <p:cNvPr id="2" name="TextBox 1"/>
          <p:cNvSpPr txBox="1"/>
          <p:nvPr/>
        </p:nvSpPr>
        <p:spPr>
          <a:xfrm>
            <a:off x="909638" y="3229749"/>
            <a:ext cx="663964" cy="276999"/>
          </a:xfrm>
          <a:prstGeom prst="rect">
            <a:avLst/>
          </a:prstGeom>
          <a:noFill/>
        </p:spPr>
        <p:txBody>
          <a:bodyPr wrap="none" rtlCol="0">
            <a:spAutoFit/>
          </a:bodyPr>
          <a:lstStyle/>
          <a:p>
            <a:r>
              <a:rPr lang="en-GB" sz="1200" b="1" dirty="0" err="1" smtClean="0">
                <a:latin typeface="+mn-lt"/>
              </a:rPr>
              <a:t>Nanog</a:t>
            </a:r>
            <a:endParaRPr lang="en-GB" sz="1200" b="1" dirty="0">
              <a:latin typeface="+mn-lt"/>
            </a:endParaRPr>
          </a:p>
        </p:txBody>
      </p:sp>
      <p:cxnSp>
        <p:nvCxnSpPr>
          <p:cNvPr id="4" name="Straight Arrow Connector 3"/>
          <p:cNvCxnSpPr/>
          <p:nvPr/>
        </p:nvCxnSpPr>
        <p:spPr>
          <a:xfrm>
            <a:off x="1385888" y="3506748"/>
            <a:ext cx="347662" cy="198477"/>
          </a:xfrm>
          <a:prstGeom prst="straightConnector1">
            <a:avLst/>
          </a:prstGeom>
          <a:ln w="19050">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44034" name="Picture 2" descr="http://online.liebertpub.com/na101/home/literatum/publisher/mal/journals/content/ars/2012/ars.2012.17.issue-2/ars.2011.4375/production/images/large/figure6.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253" y="1187355"/>
            <a:ext cx="8191951" cy="4844954"/>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5"/>
          <p:cNvSpPr txBox="1">
            <a:spLocks noChangeArrowheads="1"/>
          </p:cNvSpPr>
          <p:nvPr/>
        </p:nvSpPr>
        <p:spPr bwMode="auto">
          <a:xfrm>
            <a:off x="1385888" y="409960"/>
            <a:ext cx="6491728" cy="523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GB" sz="2800" b="1" dirty="0">
                <a:solidFill>
                  <a:schemeClr val="bg1"/>
                </a:solidFill>
                <a:latin typeface="Calibri" pitchFamily="34" charset="0"/>
                <a:cs typeface="Calibri" pitchFamily="34" charset="0"/>
              </a:rPr>
              <a:t>Transcription Factor-induced </a:t>
            </a:r>
            <a:r>
              <a:rPr lang="en-GB" sz="2800" b="1" dirty="0" err="1">
                <a:solidFill>
                  <a:schemeClr val="bg1"/>
                </a:solidFill>
                <a:latin typeface="Calibri" pitchFamily="34" charset="0"/>
                <a:cs typeface="Calibri" pitchFamily="34" charset="0"/>
              </a:rPr>
              <a:t>Pluripotency</a:t>
            </a:r>
            <a:r>
              <a:rPr lang="en-GB" sz="2800" b="1" dirty="0">
                <a:solidFill>
                  <a:schemeClr val="bg1"/>
                </a:solidFill>
                <a:latin typeface="Calibri" pitchFamily="34" charset="0"/>
                <a:cs typeface="Calibri" pitchFamily="34" charset="0"/>
              </a:rPr>
              <a:t> </a:t>
            </a:r>
          </a:p>
        </p:txBody>
      </p:sp>
      <p:sp>
        <p:nvSpPr>
          <p:cNvPr id="2" name="Rectangle 1"/>
          <p:cNvSpPr/>
          <p:nvPr/>
        </p:nvSpPr>
        <p:spPr bwMode="auto">
          <a:xfrm>
            <a:off x="3510951" y="2889849"/>
            <a:ext cx="1049277" cy="21566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charset="2"/>
              <a:buNone/>
              <a:tabLst/>
            </a:pPr>
            <a:endParaRPr kumimoji="0" lang="en-GB" sz="2400" b="0" i="0" u="none" strike="noStrike" cap="none" normalizeH="0" baseline="0" smtClean="0">
              <a:ln>
                <a:noFill/>
              </a:ln>
              <a:effectLst/>
              <a:latin typeface="Times New Roman" pitchFamily="16" charset="0"/>
            </a:endParaRPr>
          </a:p>
        </p:txBody>
      </p:sp>
      <p:sp>
        <p:nvSpPr>
          <p:cNvPr id="5" name="Rectangle 4"/>
          <p:cNvSpPr/>
          <p:nvPr/>
        </p:nvSpPr>
        <p:spPr bwMode="auto">
          <a:xfrm>
            <a:off x="2613804" y="3943493"/>
            <a:ext cx="776377" cy="645759"/>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charset="2"/>
              <a:buNone/>
              <a:tabLst/>
            </a:pPr>
            <a:endParaRPr kumimoji="0" lang="en-GB" sz="2400" b="0" i="0" u="none" strike="noStrike" cap="none" normalizeH="0" baseline="0" smtClean="0">
              <a:ln>
                <a:noFill/>
              </a:ln>
              <a:effectLst/>
              <a:latin typeface="Times New Roman" pitchFamily="16" charset="0"/>
            </a:endParaRPr>
          </a:p>
        </p:txBody>
      </p:sp>
      <p:sp>
        <p:nvSpPr>
          <p:cNvPr id="4" name="Rectangle 3"/>
          <p:cNvSpPr/>
          <p:nvPr/>
        </p:nvSpPr>
        <p:spPr bwMode="auto">
          <a:xfrm>
            <a:off x="7591245" y="4292250"/>
            <a:ext cx="1064959" cy="400519"/>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charset="2"/>
              <a:buNone/>
              <a:tabLst/>
            </a:pPr>
            <a:endParaRPr kumimoji="0" lang="en-GB" sz="2400" b="0" i="0" u="none" strike="noStrike" cap="none" normalizeH="0" baseline="0" smtClean="0">
              <a:ln>
                <a:noFill/>
              </a:ln>
              <a:effectLst/>
              <a:latin typeface="Times New Roman" pitchFamily="16" charset="0"/>
            </a:endParaRPr>
          </a:p>
        </p:txBody>
      </p:sp>
      <p:sp>
        <p:nvSpPr>
          <p:cNvPr id="9" name="Rectangle 8"/>
          <p:cNvSpPr/>
          <p:nvPr/>
        </p:nvSpPr>
        <p:spPr bwMode="auto">
          <a:xfrm>
            <a:off x="8264106" y="4466631"/>
            <a:ext cx="392098" cy="75235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charset="2"/>
              <a:buNone/>
              <a:tabLst/>
            </a:pPr>
            <a:endParaRPr kumimoji="0" lang="en-GB" sz="2400" b="0" i="0" u="none" strike="noStrike" cap="none" normalizeH="0" baseline="0" smtClean="0">
              <a:ln>
                <a:noFill/>
              </a:ln>
              <a:effectLst/>
              <a:latin typeface="Times New Roman" pitchFamily="16" charset="0"/>
            </a:endParaRPr>
          </a:p>
        </p:txBody>
      </p:sp>
    </p:spTree>
    <p:extLst>
      <p:ext uri="{BB962C8B-B14F-4D97-AF65-F5344CB8AC3E}">
        <p14:creationId xmlns:p14="http://schemas.microsoft.com/office/powerpoint/2010/main" val="291129997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 name="Rectangle 1"/>
          <p:cNvSpPr/>
          <p:nvPr/>
        </p:nvSpPr>
        <p:spPr bwMode="auto">
          <a:xfrm>
            <a:off x="1500996" y="879894"/>
            <a:ext cx="6323162" cy="5529532"/>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GB" sz="2400" b="0" i="0" u="none" strike="noStrike" cap="none" normalizeH="0" baseline="0" smtClean="0">
              <a:ln>
                <a:noFill/>
              </a:ln>
              <a:effectLst/>
              <a:latin typeface="Times New Roman" pitchFamily="18" charset="0"/>
            </a:endParaRPr>
          </a:p>
        </p:txBody>
      </p:sp>
      <p:sp>
        <p:nvSpPr>
          <p:cNvPr id="3073"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9pPr>
          </a:lstStyle>
          <a:p>
            <a:pPr algn="ctr" defTabSz="414683" hangingPunct="0">
              <a:lnSpc>
                <a:spcPct val="93000"/>
              </a:lnSpc>
              <a:buClr>
                <a:srgbClr val="000000"/>
              </a:buClr>
              <a:buSzPct val="45000"/>
            </a:pPr>
            <a:r>
              <a:rPr lang="en-GB" sz="1800" b="1">
                <a:solidFill>
                  <a:schemeClr val="bg1"/>
                </a:solidFill>
                <a:latin typeface="Arial" pitchFamily="34" charset="0"/>
              </a:rPr>
              <a:t>Examples of transcription factor-mediated reprogramming. </a:t>
            </a:r>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7792" y="979303"/>
            <a:ext cx="5951442" cy="532660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26698" y="6564570"/>
            <a:ext cx="3918240"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9pPr>
          </a:lstStyle>
          <a:p>
            <a:pPr defTabSz="414683" hangingPunct="0">
              <a:lnSpc>
                <a:spcPct val="93000"/>
              </a:lnSpc>
              <a:buClr>
                <a:srgbClr val="000000"/>
              </a:buClr>
              <a:buSzPct val="45000"/>
            </a:pPr>
            <a:r>
              <a:rPr lang="en-GB" sz="1100" b="1" dirty="0" err="1">
                <a:solidFill>
                  <a:schemeClr val="bg1"/>
                </a:solidFill>
                <a:latin typeface="Arial" pitchFamily="34" charset="0"/>
              </a:rPr>
              <a:t>Hochedlinger</a:t>
            </a:r>
            <a:r>
              <a:rPr lang="en-GB" sz="1100" b="1" dirty="0">
                <a:solidFill>
                  <a:schemeClr val="bg1"/>
                </a:solidFill>
                <a:latin typeface="Arial" pitchFamily="34" charset="0"/>
              </a:rPr>
              <a:t> K , Plath K Development 2009;136:509-523</a:t>
            </a:r>
          </a:p>
        </p:txBody>
      </p:sp>
    </p:spTree>
    <p:extLst>
      <p:ext uri="{BB962C8B-B14F-4D97-AF65-F5344CB8AC3E}">
        <p14:creationId xmlns:p14="http://schemas.microsoft.com/office/powerpoint/2010/main" val="2577716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3314" name="TextBox 1"/>
          <p:cNvSpPr txBox="1">
            <a:spLocks noChangeArrowheads="1"/>
          </p:cNvSpPr>
          <p:nvPr/>
        </p:nvSpPr>
        <p:spPr bwMode="auto">
          <a:xfrm>
            <a:off x="1938350" y="516058"/>
            <a:ext cx="5492736" cy="523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GB" sz="2800" b="1" dirty="0">
                <a:solidFill>
                  <a:schemeClr val="bg1"/>
                </a:solidFill>
                <a:latin typeface="Calibri" pitchFamily="34" charset="0"/>
                <a:cs typeface="Calibri" pitchFamily="34" charset="0"/>
              </a:rPr>
              <a:t>Limitations of Different Approaches</a:t>
            </a:r>
          </a:p>
        </p:txBody>
      </p:sp>
      <p:sp>
        <p:nvSpPr>
          <p:cNvPr id="13315" name="TextBox 2"/>
          <p:cNvSpPr txBox="1">
            <a:spLocks noChangeArrowheads="1"/>
          </p:cNvSpPr>
          <p:nvPr/>
        </p:nvSpPr>
        <p:spPr bwMode="auto">
          <a:xfrm>
            <a:off x="750889" y="1924062"/>
            <a:ext cx="7487338" cy="3169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20" tIns="45663" rIns="91320" bIns="45663">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buFont typeface="Arial" pitchFamily="34" charset="0"/>
              <a:buChar char="•"/>
            </a:pPr>
            <a:r>
              <a:rPr lang="en-GB" sz="2000" dirty="0">
                <a:solidFill>
                  <a:schemeClr val="bg1"/>
                </a:solidFill>
                <a:latin typeface="Calibri" pitchFamily="34" charset="0"/>
                <a:cs typeface="Calibri" pitchFamily="34" charset="0"/>
              </a:rPr>
              <a:t>  Human embryos: limited supply; potential ethical considerations</a:t>
            </a:r>
          </a:p>
          <a:p>
            <a:pPr eaLnBrk="1" hangingPunct="1">
              <a:buFont typeface="Arial" pitchFamily="34" charset="0"/>
              <a:buChar char="•"/>
            </a:pPr>
            <a:endParaRPr lang="en-GB" sz="2000" dirty="0">
              <a:solidFill>
                <a:schemeClr val="bg1"/>
              </a:solidFill>
              <a:latin typeface="Calibri" pitchFamily="34" charset="0"/>
              <a:cs typeface="Calibri" pitchFamily="34" charset="0"/>
            </a:endParaRPr>
          </a:p>
          <a:p>
            <a:pPr eaLnBrk="1" hangingPunct="1">
              <a:buFont typeface="Arial" pitchFamily="34" charset="0"/>
              <a:buChar char="•"/>
            </a:pPr>
            <a:r>
              <a:rPr lang="en-GB" sz="2000" dirty="0">
                <a:solidFill>
                  <a:schemeClr val="bg1"/>
                </a:solidFill>
                <a:latin typeface="Calibri" pitchFamily="34" charset="0"/>
                <a:cs typeface="Calibri" pitchFamily="34" charset="0"/>
              </a:rPr>
              <a:t> Somatic cell nuclear </a:t>
            </a:r>
            <a:r>
              <a:rPr lang="en-GB" sz="2000" dirty="0" smtClean="0">
                <a:solidFill>
                  <a:schemeClr val="bg1"/>
                </a:solidFill>
                <a:latin typeface="Calibri" pitchFamily="34" charset="0"/>
                <a:cs typeface="Calibri" pitchFamily="34" charset="0"/>
              </a:rPr>
              <a:t>transfer (SCNT) </a:t>
            </a:r>
            <a:r>
              <a:rPr lang="en-GB" sz="2000" dirty="0">
                <a:solidFill>
                  <a:schemeClr val="bg1"/>
                </a:solidFill>
                <a:latin typeface="Calibri" pitchFamily="34" charset="0"/>
                <a:cs typeface="Calibri" pitchFamily="34" charset="0"/>
              </a:rPr>
              <a:t>and reprogramming are very inefficient processes that are capable </a:t>
            </a:r>
            <a:r>
              <a:rPr lang="en-GB" sz="2000" dirty="0" smtClean="0">
                <a:solidFill>
                  <a:schemeClr val="bg1"/>
                </a:solidFill>
                <a:latin typeface="Calibri" pitchFamily="34" charset="0"/>
                <a:cs typeface="Calibri" pitchFamily="34" charset="0"/>
              </a:rPr>
              <a:t>of </a:t>
            </a:r>
            <a:r>
              <a:rPr lang="en-GB" sz="2000" dirty="0">
                <a:solidFill>
                  <a:schemeClr val="bg1"/>
                </a:solidFill>
                <a:latin typeface="Calibri" pitchFamily="34" charset="0"/>
                <a:cs typeface="Calibri" pitchFamily="34" charset="0"/>
              </a:rPr>
              <a:t>generating pluripotent stem cells.  Similar but not identical to </a:t>
            </a:r>
            <a:r>
              <a:rPr lang="en-GB" sz="2000" dirty="0" smtClean="0">
                <a:solidFill>
                  <a:schemeClr val="bg1"/>
                </a:solidFill>
                <a:latin typeface="Calibri" pitchFamily="34" charset="0"/>
                <a:cs typeface="Calibri" pitchFamily="34" charset="0"/>
              </a:rPr>
              <a:t>embryonic stem </a:t>
            </a:r>
            <a:r>
              <a:rPr lang="en-GB" sz="2000" dirty="0">
                <a:solidFill>
                  <a:schemeClr val="bg1"/>
                </a:solidFill>
                <a:latin typeface="Calibri" pitchFamily="34" charset="0"/>
                <a:cs typeface="Calibri" pitchFamily="34" charset="0"/>
              </a:rPr>
              <a:t>cells  - distinct epigenetic signatures</a:t>
            </a:r>
          </a:p>
          <a:p>
            <a:pPr eaLnBrk="1" hangingPunct="1"/>
            <a:endParaRPr lang="en-GB" sz="2000" dirty="0">
              <a:solidFill>
                <a:schemeClr val="bg1"/>
              </a:solidFill>
              <a:latin typeface="Calibri" pitchFamily="34" charset="0"/>
              <a:cs typeface="Calibri" pitchFamily="34" charset="0"/>
            </a:endParaRPr>
          </a:p>
          <a:p>
            <a:pPr eaLnBrk="1" hangingPunct="1">
              <a:buFont typeface="Arial" pitchFamily="34" charset="0"/>
              <a:buChar char="•"/>
            </a:pPr>
            <a:r>
              <a:rPr lang="en-GB" sz="2000" dirty="0">
                <a:solidFill>
                  <a:schemeClr val="bg1"/>
                </a:solidFill>
                <a:latin typeface="Calibri" pitchFamily="34" charset="0"/>
                <a:cs typeface="Calibri" pitchFamily="34" charset="0"/>
              </a:rPr>
              <a:t>  Reprogramming with </a:t>
            </a:r>
            <a:r>
              <a:rPr lang="en-GB" sz="2000" dirty="0" err="1">
                <a:solidFill>
                  <a:schemeClr val="bg1"/>
                </a:solidFill>
                <a:latin typeface="Calibri" pitchFamily="34" charset="0"/>
                <a:cs typeface="Calibri" pitchFamily="34" charset="0"/>
              </a:rPr>
              <a:t>myc</a:t>
            </a:r>
            <a:r>
              <a:rPr lang="en-GB" sz="2000" dirty="0">
                <a:solidFill>
                  <a:schemeClr val="bg1"/>
                </a:solidFill>
                <a:latin typeface="Calibri" pitchFamily="34" charset="0"/>
                <a:cs typeface="Calibri" pitchFamily="34" charset="0"/>
              </a:rPr>
              <a:t>, an oncogene, could increase the risk of tumours </a:t>
            </a:r>
            <a:r>
              <a:rPr lang="en-GB" sz="2000" dirty="0" smtClean="0">
                <a:solidFill>
                  <a:schemeClr val="bg1"/>
                </a:solidFill>
                <a:latin typeface="Calibri" pitchFamily="34" charset="0"/>
                <a:cs typeface="Calibri" pitchFamily="34" charset="0"/>
              </a:rPr>
              <a:t>the </a:t>
            </a:r>
            <a:r>
              <a:rPr lang="en-GB" sz="2000" dirty="0">
                <a:solidFill>
                  <a:schemeClr val="bg1"/>
                </a:solidFill>
                <a:latin typeface="Calibri" pitchFamily="34" charset="0"/>
                <a:cs typeface="Calibri" pitchFamily="34" charset="0"/>
              </a:rPr>
              <a:t>integration of vectors to express the programming factors will </a:t>
            </a:r>
            <a:r>
              <a:rPr lang="en-GB" sz="2000" dirty="0" smtClean="0">
                <a:solidFill>
                  <a:schemeClr val="bg1"/>
                </a:solidFill>
                <a:latin typeface="Calibri" pitchFamily="34" charset="0"/>
                <a:cs typeface="Calibri" pitchFamily="34" charset="0"/>
              </a:rPr>
              <a:t>need to </a:t>
            </a:r>
            <a:r>
              <a:rPr lang="en-GB" sz="2000" dirty="0">
                <a:solidFill>
                  <a:schemeClr val="bg1"/>
                </a:solidFill>
                <a:latin typeface="Calibri" pitchFamily="34" charset="0"/>
                <a:cs typeface="Calibri" pitchFamily="34" charset="0"/>
              </a:rPr>
              <a:t>be controlled.</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32770" name="Text Box 4"/>
          <p:cNvSpPr txBox="1">
            <a:spLocks noChangeArrowheads="1"/>
          </p:cNvSpPr>
          <p:nvPr/>
        </p:nvSpPr>
        <p:spPr bwMode="auto">
          <a:xfrm>
            <a:off x="3384554" y="563563"/>
            <a:ext cx="1607890" cy="523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GB" sz="2800" b="1" dirty="0" smtClean="0">
                <a:solidFill>
                  <a:schemeClr val="bg1"/>
                </a:solidFill>
                <a:latin typeface="Calibri" pitchFamily="34" charset="0"/>
                <a:cs typeface="Calibri" pitchFamily="34" charset="0"/>
              </a:rPr>
              <a:t>Summary</a:t>
            </a:r>
            <a:endParaRPr lang="en-GB" sz="2800" b="1" dirty="0">
              <a:solidFill>
                <a:schemeClr val="bg1"/>
              </a:solidFill>
              <a:latin typeface="Calibri" pitchFamily="34" charset="0"/>
              <a:cs typeface="Calibri" pitchFamily="34" charset="0"/>
            </a:endParaRPr>
          </a:p>
        </p:txBody>
      </p:sp>
      <p:sp>
        <p:nvSpPr>
          <p:cNvPr id="32771" name="Text Box 5"/>
          <p:cNvSpPr txBox="1">
            <a:spLocks noChangeArrowheads="1"/>
          </p:cNvSpPr>
          <p:nvPr/>
        </p:nvSpPr>
        <p:spPr bwMode="auto">
          <a:xfrm>
            <a:off x="820285" y="1640010"/>
            <a:ext cx="7374809" cy="3169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20" tIns="45663" rIns="91320" bIns="45663">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GB" sz="2000" dirty="0" smtClean="0">
                <a:solidFill>
                  <a:schemeClr val="bg1"/>
                </a:solidFill>
                <a:latin typeface="Calibri" pitchFamily="34" charset="0"/>
                <a:cs typeface="Calibri" pitchFamily="34" charset="0"/>
              </a:rPr>
              <a:t>Epigenetic  status controls gene expression</a:t>
            </a:r>
          </a:p>
          <a:p>
            <a:pPr eaLnBrk="1" hangingPunct="1"/>
            <a:endParaRPr lang="en-GB" sz="2000" dirty="0">
              <a:solidFill>
                <a:schemeClr val="bg1"/>
              </a:solidFill>
              <a:latin typeface="Calibri" pitchFamily="34" charset="0"/>
              <a:cs typeface="Calibri" pitchFamily="34" charset="0"/>
            </a:endParaRPr>
          </a:p>
          <a:p>
            <a:pPr eaLnBrk="1" hangingPunct="1"/>
            <a:r>
              <a:rPr lang="en-GB" sz="2000" dirty="0" smtClean="0">
                <a:solidFill>
                  <a:schemeClr val="bg1"/>
                </a:solidFill>
                <a:latin typeface="Calibri" pitchFamily="34" charset="0"/>
                <a:cs typeface="Calibri" pitchFamily="34" charset="0"/>
              </a:rPr>
              <a:t>DNA methylation – important for silencing</a:t>
            </a:r>
          </a:p>
          <a:p>
            <a:pPr eaLnBrk="1" hangingPunct="1"/>
            <a:endParaRPr lang="en-GB" sz="2000" dirty="0">
              <a:solidFill>
                <a:schemeClr val="bg1"/>
              </a:solidFill>
              <a:latin typeface="Calibri" pitchFamily="34" charset="0"/>
              <a:cs typeface="Calibri" pitchFamily="34" charset="0"/>
            </a:endParaRPr>
          </a:p>
          <a:p>
            <a:pPr eaLnBrk="1" hangingPunct="1"/>
            <a:r>
              <a:rPr lang="en-GB" sz="2000" dirty="0" smtClean="0">
                <a:solidFill>
                  <a:schemeClr val="bg1"/>
                </a:solidFill>
                <a:latin typeface="Calibri" pitchFamily="34" charset="0"/>
                <a:cs typeface="Calibri" pitchFamily="34" charset="0"/>
              </a:rPr>
              <a:t>Histone modifications – Acetylation – Methylation</a:t>
            </a:r>
          </a:p>
          <a:p>
            <a:pPr eaLnBrk="1" hangingPunct="1"/>
            <a:endParaRPr lang="en-GB" sz="2000" dirty="0">
              <a:solidFill>
                <a:schemeClr val="bg1"/>
              </a:solidFill>
              <a:latin typeface="Calibri" pitchFamily="34" charset="0"/>
              <a:cs typeface="Calibri" pitchFamily="34" charset="0"/>
            </a:endParaRPr>
          </a:p>
          <a:p>
            <a:pPr eaLnBrk="1" hangingPunct="1"/>
            <a:r>
              <a:rPr lang="en-GB" sz="2000" dirty="0" smtClean="0">
                <a:solidFill>
                  <a:schemeClr val="bg1"/>
                </a:solidFill>
                <a:latin typeface="Calibri" pitchFamily="34" charset="0"/>
                <a:cs typeface="Calibri" pitchFamily="34" charset="0"/>
              </a:rPr>
              <a:t>Epigenetic </a:t>
            </a:r>
            <a:r>
              <a:rPr lang="en-GB" sz="2000" dirty="0">
                <a:solidFill>
                  <a:schemeClr val="bg1"/>
                </a:solidFill>
                <a:latin typeface="Calibri" pitchFamily="34" charset="0"/>
                <a:cs typeface="Calibri" pitchFamily="34" charset="0"/>
              </a:rPr>
              <a:t>Landscape of Stem </a:t>
            </a:r>
            <a:r>
              <a:rPr lang="en-GB" sz="2000" dirty="0" smtClean="0">
                <a:solidFill>
                  <a:schemeClr val="bg1"/>
                </a:solidFill>
                <a:latin typeface="Calibri" pitchFamily="34" charset="0"/>
                <a:cs typeface="Calibri" pitchFamily="34" charset="0"/>
              </a:rPr>
              <a:t>Cells and how it changes during  lineage commitment</a:t>
            </a:r>
          </a:p>
          <a:p>
            <a:pPr eaLnBrk="1" hangingPunct="1"/>
            <a:endParaRPr lang="en-GB" sz="2000" dirty="0">
              <a:solidFill>
                <a:schemeClr val="bg1"/>
              </a:solidFill>
              <a:latin typeface="Calibri" pitchFamily="34" charset="0"/>
              <a:cs typeface="Calibri" pitchFamily="34" charset="0"/>
            </a:endParaRPr>
          </a:p>
          <a:p>
            <a:pPr eaLnBrk="1" hangingPunct="1"/>
            <a:r>
              <a:rPr lang="en-GB" sz="2000" dirty="0" smtClean="0">
                <a:solidFill>
                  <a:schemeClr val="bg1"/>
                </a:solidFill>
                <a:latin typeface="Calibri" pitchFamily="34" charset="0"/>
                <a:cs typeface="Calibri" pitchFamily="34" charset="0"/>
              </a:rPr>
              <a:t>Reprogramming of somatic cells – key transcription factor</a:t>
            </a:r>
            <a:endParaRPr lang="en-GB" sz="2000" dirty="0">
              <a:solidFill>
                <a:schemeClr val="bg1"/>
              </a:solidFill>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3" name="Rectangle 2"/>
          <p:cNvSpPr/>
          <p:nvPr/>
        </p:nvSpPr>
        <p:spPr bwMode="auto">
          <a:xfrm>
            <a:off x="494852" y="1290918"/>
            <a:ext cx="8100508" cy="38404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GB" sz="2400" b="0" i="0" u="none" strike="noStrike" cap="none" normalizeH="0" baseline="0" smtClean="0">
              <a:ln>
                <a:noFill/>
              </a:ln>
              <a:effectLst/>
              <a:latin typeface="Times New Roman" pitchFamily="18" charset="0"/>
            </a:endParaRPr>
          </a:p>
        </p:txBody>
      </p:sp>
      <p:sp>
        <p:nvSpPr>
          <p:cNvPr id="3073" name="Text Box 1"/>
          <p:cNvSpPr txBox="1">
            <a:spLocks noChangeArrowheads="1"/>
          </p:cNvSpPr>
          <p:nvPr/>
        </p:nvSpPr>
        <p:spPr bwMode="auto">
          <a:xfrm>
            <a:off x="325440" y="381640"/>
            <a:ext cx="8493120" cy="6510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9pPr>
          </a:lstStyle>
          <a:p>
            <a:pPr algn="ctr" defTabSz="414382" hangingPunct="0">
              <a:lnSpc>
                <a:spcPct val="93000"/>
              </a:lnSpc>
              <a:buClr>
                <a:srgbClr val="000000"/>
              </a:buClr>
              <a:buSzPct val="45000"/>
            </a:pPr>
            <a:r>
              <a:rPr lang="en-GB" sz="2000" b="1" dirty="0">
                <a:solidFill>
                  <a:schemeClr val="bg1"/>
                </a:solidFill>
                <a:latin typeface="Arial" pitchFamily="34" charset="0"/>
              </a:rPr>
              <a:t>The developmental potential and epigenetic states of cells at different stages of </a:t>
            </a:r>
            <a:r>
              <a:rPr lang="en-GB" sz="2000" b="1" dirty="0" smtClean="0">
                <a:solidFill>
                  <a:schemeClr val="bg1"/>
                </a:solidFill>
                <a:latin typeface="Arial" pitchFamily="34" charset="0"/>
              </a:rPr>
              <a:t>development</a:t>
            </a:r>
            <a:endParaRPr lang="en-GB" sz="2000" b="1" dirty="0">
              <a:solidFill>
                <a:schemeClr val="bg1"/>
              </a:solidFill>
              <a:latin typeface="Arial" pitchFamily="34" charset="0"/>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040" y="1387068"/>
            <a:ext cx="7804800" cy="362630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0" y="6626137"/>
            <a:ext cx="3918240"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9pPr>
          </a:lstStyle>
          <a:p>
            <a:pPr defTabSz="414382" hangingPunct="0">
              <a:lnSpc>
                <a:spcPct val="93000"/>
              </a:lnSpc>
              <a:buClr>
                <a:srgbClr val="000000"/>
              </a:buClr>
              <a:buSzPct val="45000"/>
            </a:pPr>
            <a:r>
              <a:rPr lang="en-GB" sz="1100" b="1" dirty="0" err="1">
                <a:solidFill>
                  <a:schemeClr val="bg1"/>
                </a:solidFill>
                <a:latin typeface="Arial" pitchFamily="34" charset="0"/>
              </a:rPr>
              <a:t>Hochedlinger</a:t>
            </a:r>
            <a:r>
              <a:rPr lang="en-GB" sz="1100" b="1" dirty="0">
                <a:solidFill>
                  <a:schemeClr val="bg1"/>
                </a:solidFill>
                <a:latin typeface="Arial" pitchFamily="34" charset="0"/>
              </a:rPr>
              <a:t> K , Plath K Development 2009;136:509-523</a:t>
            </a:r>
          </a:p>
        </p:txBody>
      </p:sp>
      <p:sp>
        <p:nvSpPr>
          <p:cNvPr id="2" name="TextBox 1"/>
          <p:cNvSpPr txBox="1"/>
          <p:nvPr/>
        </p:nvSpPr>
        <p:spPr>
          <a:xfrm>
            <a:off x="164167" y="5422558"/>
            <a:ext cx="8818559" cy="1015596"/>
          </a:xfrm>
          <a:prstGeom prst="rect">
            <a:avLst/>
          </a:prstGeom>
          <a:noFill/>
        </p:spPr>
        <p:txBody>
          <a:bodyPr wrap="square" lIns="91370" tIns="45687" rIns="91370" bIns="45687" rtlCol="0">
            <a:spAutoFit/>
          </a:bodyPr>
          <a:lstStyle/>
          <a:p>
            <a:r>
              <a:rPr lang="en-GB" sz="1200" dirty="0">
                <a:solidFill>
                  <a:schemeClr val="bg1"/>
                </a:solidFill>
                <a:latin typeface="Arial" pitchFamily="34" charset="0"/>
                <a:ea typeface="msgothic" charset="0"/>
                <a:cs typeface="msgothic" charset="0"/>
              </a:rPr>
              <a:t>A modification of C. H. Waddington's epigenetic landscape model, showing cell populations with different developmental potentials (left) and their respective epigenetic states (right). Developmental restrictions can be illustrated as marbles rolling down a landscape into one of several valleys (cell fates). </a:t>
            </a:r>
            <a:r>
              <a:rPr lang="en-GB" sz="1200" dirty="0" err="1">
                <a:solidFill>
                  <a:schemeClr val="bg1"/>
                </a:solidFill>
                <a:latin typeface="Arial" pitchFamily="34" charset="0"/>
                <a:ea typeface="msgothic" charset="0"/>
                <a:cs typeface="msgothic" charset="0"/>
              </a:rPr>
              <a:t>Colored</a:t>
            </a:r>
            <a:r>
              <a:rPr lang="en-GB" sz="1200" dirty="0">
                <a:solidFill>
                  <a:schemeClr val="bg1"/>
                </a:solidFill>
                <a:latin typeface="Arial" pitchFamily="34" charset="0"/>
                <a:ea typeface="msgothic" charset="0"/>
                <a:cs typeface="msgothic" charset="0"/>
              </a:rPr>
              <a:t> marbles correspond to different differentiation states (purple, totipotent; blue, pluripotent; red, </a:t>
            </a:r>
            <a:r>
              <a:rPr lang="en-GB" sz="1200" dirty="0" err="1">
                <a:solidFill>
                  <a:schemeClr val="bg1"/>
                </a:solidFill>
                <a:latin typeface="Arial" pitchFamily="34" charset="0"/>
                <a:ea typeface="msgothic" charset="0"/>
                <a:cs typeface="msgothic" charset="0"/>
              </a:rPr>
              <a:t>multipotent</a:t>
            </a:r>
            <a:r>
              <a:rPr lang="en-GB" sz="1200" dirty="0">
                <a:solidFill>
                  <a:schemeClr val="bg1"/>
                </a:solidFill>
                <a:latin typeface="Arial" pitchFamily="34" charset="0"/>
                <a:ea typeface="msgothic" charset="0"/>
                <a:cs typeface="msgothic" charset="0"/>
              </a:rPr>
              <a:t>; green, </a:t>
            </a:r>
            <a:r>
              <a:rPr lang="en-GB" sz="1200" dirty="0" err="1">
                <a:solidFill>
                  <a:schemeClr val="bg1"/>
                </a:solidFill>
                <a:latin typeface="Arial" pitchFamily="34" charset="0"/>
                <a:ea typeface="msgothic" charset="0"/>
                <a:cs typeface="msgothic" charset="0"/>
              </a:rPr>
              <a:t>unipotent</a:t>
            </a:r>
            <a:r>
              <a:rPr lang="en-GB" sz="1200" dirty="0">
                <a:solidFill>
                  <a:schemeClr val="bg1"/>
                </a:solidFill>
                <a:latin typeface="Arial" pitchFamily="34" charset="0"/>
                <a:ea typeface="msgothic" charset="0"/>
                <a:cs typeface="msgothic" charset="0"/>
              </a:rPr>
              <a:t>). Examples of reprogramming processes are shown by dashed arrows.</a:t>
            </a:r>
            <a:endParaRPr lang="en-GB" sz="1200" dirty="0">
              <a:solidFill>
                <a:schemeClr val="bg1"/>
              </a:solidFill>
            </a:endParaRPr>
          </a:p>
        </p:txBody>
      </p:sp>
      <p:sp>
        <p:nvSpPr>
          <p:cNvPr id="4" name="Rectangle 3"/>
          <p:cNvSpPr/>
          <p:nvPr/>
        </p:nvSpPr>
        <p:spPr bwMode="auto">
          <a:xfrm>
            <a:off x="671040" y="2932981"/>
            <a:ext cx="1485564" cy="189781"/>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GB" sz="2400" b="0" i="0" u="none" strike="noStrike" cap="none" normalizeH="0" baseline="0" smtClean="0">
              <a:ln>
                <a:noFill/>
              </a:ln>
              <a:effectLst/>
              <a:latin typeface="Times New Roman" pitchFamily="18" charset="0"/>
            </a:endParaRPr>
          </a:p>
        </p:txBody>
      </p:sp>
      <p:sp>
        <p:nvSpPr>
          <p:cNvPr id="8" name="Rectangle 7"/>
          <p:cNvSpPr/>
          <p:nvPr/>
        </p:nvSpPr>
        <p:spPr bwMode="auto">
          <a:xfrm>
            <a:off x="1668828" y="2751644"/>
            <a:ext cx="703436" cy="189781"/>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GB" sz="2400" b="0" i="0" u="none" strike="noStrike" cap="none" normalizeH="0" baseline="0" smtClean="0">
              <a:ln>
                <a:noFill/>
              </a:ln>
              <a:effectLst/>
              <a:latin typeface="Times New Roman" pitchFamily="18" charset="0"/>
            </a:endParaRPr>
          </a:p>
        </p:txBody>
      </p:sp>
    </p:spTree>
    <p:extLst>
      <p:ext uri="{BB962C8B-B14F-4D97-AF65-F5344CB8AC3E}">
        <p14:creationId xmlns:p14="http://schemas.microsoft.com/office/powerpoint/2010/main" val="38012468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GB" smtClean="0"/>
              <a:t>So Much Still to Understand</a:t>
            </a:r>
            <a:endParaRPr lang="en-US" smtClean="0"/>
          </a:p>
        </p:txBody>
      </p:sp>
      <p:pic>
        <p:nvPicPr>
          <p:cNvPr id="47107" name="Picture 3"/>
          <p:cNvPicPr>
            <a:picLocks noChangeAspect="1" noChangeArrowheads="1"/>
          </p:cNvPicPr>
          <p:nvPr/>
        </p:nvPicPr>
        <p:blipFill>
          <a:blip r:embed="rId2" cstate="print"/>
          <a:srcRect/>
          <a:stretch>
            <a:fillRect/>
          </a:stretch>
        </p:blipFill>
        <p:spPr bwMode="auto">
          <a:xfrm>
            <a:off x="571500" y="1357313"/>
            <a:ext cx="6072188" cy="3951287"/>
          </a:xfrm>
          <a:prstGeom prst="rect">
            <a:avLst/>
          </a:prstGeom>
          <a:noFill/>
          <a:ln w="9525">
            <a:noFill/>
            <a:miter lim="800000"/>
            <a:headEnd/>
            <a:tailEnd/>
          </a:ln>
        </p:spPr>
      </p:pic>
      <p:sp>
        <p:nvSpPr>
          <p:cNvPr id="4" name="TextBox 3"/>
          <p:cNvSpPr txBox="1"/>
          <p:nvPr/>
        </p:nvSpPr>
        <p:spPr>
          <a:xfrm>
            <a:off x="6643688" y="1357313"/>
            <a:ext cx="2214562" cy="1323975"/>
          </a:xfrm>
          <a:prstGeom prst="rect">
            <a:avLst/>
          </a:prstGeom>
          <a:solidFill>
            <a:srgbClr val="FF0000"/>
          </a:solidFill>
        </p:spPr>
        <p:txBody>
          <a:bodyPr>
            <a:spAutoFit/>
          </a:bodyPr>
          <a:lstStyle/>
          <a:p>
            <a:pPr>
              <a:defRPr/>
            </a:pPr>
            <a:r>
              <a:rPr lang="en-GB" sz="1600" dirty="0">
                <a:solidFill>
                  <a:prstClr val="white"/>
                </a:solidFill>
                <a:latin typeface="Candara"/>
              </a:rPr>
              <a:t>What first attracts a </a:t>
            </a:r>
            <a:r>
              <a:rPr lang="en-GB" sz="1600" dirty="0" err="1">
                <a:solidFill>
                  <a:prstClr val="white"/>
                </a:solidFill>
                <a:latin typeface="Candara"/>
              </a:rPr>
              <a:t>nucleosome</a:t>
            </a:r>
            <a:r>
              <a:rPr lang="en-GB" sz="1600" dirty="0">
                <a:solidFill>
                  <a:prstClr val="white"/>
                </a:solidFill>
                <a:latin typeface="Candara"/>
              </a:rPr>
              <a:t> or a modifying enzyme to a specific chromosomal locus?</a:t>
            </a:r>
            <a:endParaRPr lang="en-US" sz="1600" dirty="0">
              <a:solidFill>
                <a:prstClr val="white"/>
              </a:solidFill>
              <a:latin typeface="Candara"/>
            </a:endParaRPr>
          </a:p>
        </p:txBody>
      </p:sp>
      <p:sp>
        <p:nvSpPr>
          <p:cNvPr id="5" name="TextBox 4"/>
          <p:cNvSpPr txBox="1"/>
          <p:nvPr/>
        </p:nvSpPr>
        <p:spPr>
          <a:xfrm>
            <a:off x="6643688" y="2786063"/>
            <a:ext cx="2214562" cy="584200"/>
          </a:xfrm>
          <a:prstGeom prst="rect">
            <a:avLst/>
          </a:prstGeom>
          <a:solidFill>
            <a:srgbClr val="FF0000"/>
          </a:solidFill>
        </p:spPr>
        <p:txBody>
          <a:bodyPr>
            <a:spAutoFit/>
          </a:bodyPr>
          <a:lstStyle/>
          <a:p>
            <a:pPr>
              <a:defRPr/>
            </a:pPr>
            <a:r>
              <a:rPr lang="en-GB" sz="1600" dirty="0">
                <a:solidFill>
                  <a:prstClr val="white"/>
                </a:solidFill>
                <a:latin typeface="Candara"/>
              </a:rPr>
              <a:t>What are the roles of non-coding RNAs?</a:t>
            </a:r>
            <a:endParaRPr lang="en-US" sz="1600" dirty="0">
              <a:solidFill>
                <a:prstClr val="white"/>
              </a:solidFill>
              <a:latin typeface="Candara"/>
            </a:endParaRPr>
          </a:p>
        </p:txBody>
      </p:sp>
      <p:sp>
        <p:nvSpPr>
          <p:cNvPr id="6" name="TextBox 5"/>
          <p:cNvSpPr txBox="1"/>
          <p:nvPr/>
        </p:nvSpPr>
        <p:spPr>
          <a:xfrm>
            <a:off x="6643688" y="3571875"/>
            <a:ext cx="2214562" cy="584200"/>
          </a:xfrm>
          <a:prstGeom prst="rect">
            <a:avLst/>
          </a:prstGeom>
          <a:solidFill>
            <a:srgbClr val="FF0000"/>
          </a:solidFill>
        </p:spPr>
        <p:txBody>
          <a:bodyPr>
            <a:spAutoFit/>
          </a:bodyPr>
          <a:lstStyle/>
          <a:p>
            <a:pPr>
              <a:defRPr/>
            </a:pPr>
            <a:r>
              <a:rPr lang="en-GB" sz="1600" dirty="0">
                <a:solidFill>
                  <a:prstClr val="white"/>
                </a:solidFill>
                <a:latin typeface="Candara"/>
              </a:rPr>
              <a:t>What are the roles of histone variants?</a:t>
            </a:r>
            <a:endParaRPr lang="en-US" sz="1600" dirty="0">
              <a:solidFill>
                <a:prstClr val="white"/>
              </a:solidFill>
              <a:latin typeface="Candara"/>
            </a:endParaRPr>
          </a:p>
        </p:txBody>
      </p:sp>
      <p:sp>
        <p:nvSpPr>
          <p:cNvPr id="7" name="TextBox 6"/>
          <p:cNvSpPr txBox="1"/>
          <p:nvPr/>
        </p:nvSpPr>
        <p:spPr>
          <a:xfrm>
            <a:off x="6643688" y="4357688"/>
            <a:ext cx="2214562" cy="1071562"/>
          </a:xfrm>
          <a:prstGeom prst="rect">
            <a:avLst/>
          </a:prstGeom>
          <a:solidFill>
            <a:srgbClr val="FF0000"/>
          </a:solidFill>
        </p:spPr>
        <p:txBody>
          <a:bodyPr>
            <a:spAutoFit/>
          </a:bodyPr>
          <a:lstStyle/>
          <a:p>
            <a:pPr>
              <a:defRPr/>
            </a:pPr>
            <a:r>
              <a:rPr lang="en-GB" sz="1600" dirty="0">
                <a:solidFill>
                  <a:prstClr val="white"/>
                </a:solidFill>
                <a:latin typeface="Candara"/>
              </a:rPr>
              <a:t>How are histone marks transmitted from mother to daughter cell?</a:t>
            </a:r>
            <a:endParaRPr lang="en-US" sz="1600" dirty="0">
              <a:solidFill>
                <a:prstClr val="white"/>
              </a:solidFill>
              <a:latin typeface="Candara"/>
            </a:endParaRPr>
          </a:p>
        </p:txBody>
      </p:sp>
      <p:sp>
        <p:nvSpPr>
          <p:cNvPr id="8" name="TextBox 7"/>
          <p:cNvSpPr txBox="1"/>
          <p:nvPr/>
        </p:nvSpPr>
        <p:spPr>
          <a:xfrm>
            <a:off x="3500438" y="5715000"/>
            <a:ext cx="2786062" cy="858838"/>
          </a:xfrm>
          <a:prstGeom prst="rect">
            <a:avLst/>
          </a:prstGeom>
          <a:solidFill>
            <a:srgbClr val="FF0000"/>
          </a:solidFill>
        </p:spPr>
        <p:txBody>
          <a:bodyPr>
            <a:spAutoFit/>
          </a:bodyPr>
          <a:lstStyle/>
          <a:p>
            <a:pPr>
              <a:defRPr/>
            </a:pPr>
            <a:r>
              <a:rPr lang="en-GB" sz="1600" dirty="0">
                <a:solidFill>
                  <a:prstClr val="white"/>
                </a:solidFill>
                <a:latin typeface="Candara"/>
              </a:rPr>
              <a:t>How will we identify the most appropriate intervention points in diseases?</a:t>
            </a:r>
            <a:endParaRPr lang="en-US" sz="1600" dirty="0">
              <a:solidFill>
                <a:prstClr val="white"/>
              </a:solidFill>
              <a:latin typeface="Candara"/>
            </a:endParaRPr>
          </a:p>
        </p:txBody>
      </p:sp>
      <p:sp>
        <p:nvSpPr>
          <p:cNvPr id="9" name="TextBox 8"/>
          <p:cNvSpPr txBox="1"/>
          <p:nvPr/>
        </p:nvSpPr>
        <p:spPr>
          <a:xfrm>
            <a:off x="428625" y="5715000"/>
            <a:ext cx="2857500" cy="830263"/>
          </a:xfrm>
          <a:prstGeom prst="rect">
            <a:avLst/>
          </a:prstGeom>
          <a:solidFill>
            <a:srgbClr val="FF0000"/>
          </a:solidFill>
        </p:spPr>
        <p:txBody>
          <a:bodyPr>
            <a:spAutoFit/>
          </a:bodyPr>
          <a:lstStyle/>
          <a:p>
            <a:pPr>
              <a:defRPr/>
            </a:pPr>
            <a:r>
              <a:rPr lang="en-GB" sz="1600" dirty="0">
                <a:solidFill>
                  <a:prstClr val="white"/>
                </a:solidFill>
                <a:latin typeface="Candara"/>
              </a:rPr>
              <a:t>How will we overcome epigenetic barriers to reprogramming?</a:t>
            </a:r>
            <a:endParaRPr lang="en-US" sz="1600" dirty="0">
              <a:solidFill>
                <a:prstClr val="white"/>
              </a:solidFill>
              <a:latin typeface="Candara"/>
            </a:endParaRPr>
          </a:p>
        </p:txBody>
      </p:sp>
      <p:sp>
        <p:nvSpPr>
          <p:cNvPr id="10" name="TextBox 9"/>
          <p:cNvSpPr txBox="1"/>
          <p:nvPr/>
        </p:nvSpPr>
        <p:spPr>
          <a:xfrm>
            <a:off x="6500813" y="5715000"/>
            <a:ext cx="2428875" cy="830263"/>
          </a:xfrm>
          <a:prstGeom prst="rect">
            <a:avLst/>
          </a:prstGeom>
          <a:solidFill>
            <a:srgbClr val="FF0000"/>
          </a:solidFill>
        </p:spPr>
        <p:txBody>
          <a:bodyPr>
            <a:spAutoFit/>
          </a:bodyPr>
          <a:lstStyle/>
          <a:p>
            <a:pPr>
              <a:defRPr/>
            </a:pPr>
            <a:r>
              <a:rPr lang="en-GB" sz="1600" dirty="0">
                <a:solidFill>
                  <a:prstClr val="white"/>
                </a:solidFill>
                <a:latin typeface="Candara"/>
              </a:rPr>
              <a:t>What’s the relative importance of histone and non-histone targets?</a:t>
            </a:r>
            <a:endParaRPr lang="en-US" sz="1600" dirty="0">
              <a:solidFill>
                <a:prstClr val="white"/>
              </a:solidFill>
              <a:latin typeface="Candara"/>
            </a:endParaRPr>
          </a:p>
        </p:txBody>
      </p:sp>
    </p:spTree>
    <p:extLst>
      <p:ext uri="{BB962C8B-B14F-4D97-AF65-F5344CB8AC3E}">
        <p14:creationId xmlns:p14="http://schemas.microsoft.com/office/powerpoint/2010/main" val="298628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32770" name="Text Box 4"/>
          <p:cNvSpPr txBox="1">
            <a:spLocks noChangeArrowheads="1"/>
          </p:cNvSpPr>
          <p:nvPr/>
        </p:nvSpPr>
        <p:spPr bwMode="auto">
          <a:xfrm>
            <a:off x="3384554" y="563563"/>
            <a:ext cx="2577258" cy="523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GB" sz="2800" b="1" dirty="0" smtClean="0">
                <a:solidFill>
                  <a:schemeClr val="bg1"/>
                </a:solidFill>
                <a:latin typeface="Calibri" pitchFamily="34" charset="0"/>
                <a:cs typeface="Calibri" pitchFamily="34" charset="0"/>
              </a:rPr>
              <a:t>Further Reading</a:t>
            </a:r>
            <a:endParaRPr lang="en-GB" sz="2800" b="1" dirty="0">
              <a:solidFill>
                <a:schemeClr val="bg1"/>
              </a:solidFill>
              <a:latin typeface="Calibri" pitchFamily="34" charset="0"/>
              <a:cs typeface="Calibri" pitchFamily="34" charset="0"/>
            </a:endParaRPr>
          </a:p>
        </p:txBody>
      </p:sp>
      <p:sp>
        <p:nvSpPr>
          <p:cNvPr id="32771" name="Text Box 5"/>
          <p:cNvSpPr txBox="1">
            <a:spLocks noChangeArrowheads="1"/>
          </p:cNvSpPr>
          <p:nvPr/>
        </p:nvSpPr>
        <p:spPr bwMode="auto">
          <a:xfrm>
            <a:off x="975561" y="1338085"/>
            <a:ext cx="6224090" cy="2800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GB" sz="1600" dirty="0">
                <a:solidFill>
                  <a:schemeClr val="bg1"/>
                </a:solidFill>
                <a:latin typeface="Calibri" pitchFamily="34" charset="0"/>
                <a:cs typeface="Calibri" pitchFamily="34" charset="0"/>
              </a:rPr>
              <a:t>Epigenetic Landscape of Stem Cells</a:t>
            </a:r>
          </a:p>
          <a:p>
            <a:pPr eaLnBrk="1" hangingPunct="1"/>
            <a:endParaRPr lang="en-GB" sz="1600" dirty="0">
              <a:solidFill>
                <a:schemeClr val="bg1"/>
              </a:solidFill>
              <a:latin typeface="Calibri" pitchFamily="34" charset="0"/>
              <a:cs typeface="Calibri" pitchFamily="34" charset="0"/>
              <a:hlinkClick r:id="rId2"/>
            </a:endParaRPr>
          </a:p>
          <a:p>
            <a:pPr eaLnBrk="1" hangingPunct="1"/>
            <a:r>
              <a:rPr lang="en-GB" sz="1600" dirty="0" smtClean="0">
                <a:solidFill>
                  <a:schemeClr val="bg1"/>
                </a:solidFill>
                <a:latin typeface="Calibri" pitchFamily="34" charset="0"/>
                <a:cs typeface="Calibri" pitchFamily="34" charset="0"/>
                <a:hlinkClick r:id="rId2"/>
              </a:rPr>
              <a:t>http</a:t>
            </a:r>
            <a:r>
              <a:rPr lang="en-GB" sz="1600" dirty="0">
                <a:solidFill>
                  <a:schemeClr val="bg1"/>
                </a:solidFill>
                <a:latin typeface="Calibri" pitchFamily="34" charset="0"/>
                <a:cs typeface="Calibri" pitchFamily="34" charset="0"/>
                <a:hlinkClick r:id="rId2"/>
              </a:rPr>
              <a:t>://</a:t>
            </a:r>
            <a:r>
              <a:rPr lang="en-GB" sz="1600" dirty="0" smtClean="0">
                <a:solidFill>
                  <a:schemeClr val="bg1"/>
                </a:solidFill>
                <a:latin typeface="Calibri" pitchFamily="34" charset="0"/>
                <a:cs typeface="Calibri" pitchFamily="34" charset="0"/>
                <a:hlinkClick r:id="rId2"/>
              </a:rPr>
              <a:t>www.frontiersin.org/Epigenomics/10.3389/fgene.2012.00081/full</a:t>
            </a:r>
            <a:endParaRPr lang="en-GB" sz="1600" dirty="0" smtClean="0">
              <a:solidFill>
                <a:schemeClr val="bg1"/>
              </a:solidFill>
              <a:latin typeface="Calibri" pitchFamily="34" charset="0"/>
              <a:cs typeface="Calibri" pitchFamily="34" charset="0"/>
            </a:endParaRPr>
          </a:p>
          <a:p>
            <a:pPr eaLnBrk="1" hangingPunct="1"/>
            <a:endParaRPr lang="en-GB" sz="1600" dirty="0">
              <a:solidFill>
                <a:schemeClr val="bg1"/>
              </a:solidFill>
              <a:latin typeface="Calibri" pitchFamily="34" charset="0"/>
              <a:cs typeface="Calibri" pitchFamily="34" charset="0"/>
            </a:endParaRPr>
          </a:p>
          <a:p>
            <a:pPr eaLnBrk="1" hangingPunct="1"/>
            <a:r>
              <a:rPr lang="en-GB" sz="1600" dirty="0">
                <a:solidFill>
                  <a:schemeClr val="bg1"/>
                </a:solidFill>
                <a:latin typeface="Calibri" pitchFamily="34" charset="0"/>
                <a:cs typeface="Calibri" pitchFamily="34" charset="0"/>
                <a:hlinkClick r:id="rId3"/>
              </a:rPr>
              <a:t>http://</a:t>
            </a:r>
            <a:r>
              <a:rPr lang="en-GB" sz="1600" dirty="0" smtClean="0">
                <a:solidFill>
                  <a:schemeClr val="bg1"/>
                </a:solidFill>
                <a:latin typeface="Calibri" pitchFamily="34" charset="0"/>
                <a:cs typeface="Calibri" pitchFamily="34" charset="0"/>
                <a:hlinkClick r:id="rId3"/>
              </a:rPr>
              <a:t>hmg.oxfordjournals.org/content/17/R1/R28.full</a:t>
            </a:r>
            <a:endParaRPr lang="en-GB" sz="1600" dirty="0" smtClean="0">
              <a:solidFill>
                <a:schemeClr val="bg1"/>
              </a:solidFill>
              <a:latin typeface="Calibri" pitchFamily="34" charset="0"/>
              <a:cs typeface="Calibri" pitchFamily="34" charset="0"/>
            </a:endParaRPr>
          </a:p>
          <a:p>
            <a:pPr eaLnBrk="1" hangingPunct="1"/>
            <a:endParaRPr lang="en-GB" sz="1600" dirty="0">
              <a:solidFill>
                <a:schemeClr val="bg1"/>
              </a:solidFill>
              <a:latin typeface="Calibri" pitchFamily="34" charset="0"/>
              <a:cs typeface="Calibri" pitchFamily="34" charset="0"/>
            </a:endParaRPr>
          </a:p>
          <a:p>
            <a:pPr eaLnBrk="1" hangingPunct="1"/>
            <a:r>
              <a:rPr lang="en-GB" sz="1600" dirty="0">
                <a:solidFill>
                  <a:schemeClr val="bg1"/>
                </a:solidFill>
                <a:latin typeface="Calibri" pitchFamily="34" charset="0"/>
                <a:cs typeface="Calibri" pitchFamily="34" charset="0"/>
                <a:hlinkClick r:id="rId4"/>
              </a:rPr>
              <a:t>http://</a:t>
            </a:r>
            <a:r>
              <a:rPr lang="en-GB" sz="1600" dirty="0" smtClean="0">
                <a:solidFill>
                  <a:schemeClr val="bg1"/>
                </a:solidFill>
                <a:latin typeface="Calibri" pitchFamily="34" charset="0"/>
                <a:cs typeface="Calibri" pitchFamily="34" charset="0"/>
                <a:hlinkClick r:id="rId4"/>
              </a:rPr>
              <a:t>onlinelibrary.wiley.com/doi/10.1002/med.21265/full</a:t>
            </a:r>
            <a:endParaRPr lang="en-GB" sz="1600" dirty="0" smtClean="0">
              <a:solidFill>
                <a:schemeClr val="bg1"/>
              </a:solidFill>
              <a:latin typeface="Calibri" pitchFamily="34" charset="0"/>
              <a:cs typeface="Calibri" pitchFamily="34" charset="0"/>
            </a:endParaRPr>
          </a:p>
          <a:p>
            <a:pPr eaLnBrk="1" hangingPunct="1"/>
            <a:endParaRPr lang="en-GB" sz="1600" dirty="0">
              <a:solidFill>
                <a:schemeClr val="bg1"/>
              </a:solidFill>
              <a:latin typeface="Calibri" pitchFamily="34" charset="0"/>
              <a:cs typeface="Calibri" pitchFamily="34" charset="0"/>
            </a:endParaRPr>
          </a:p>
          <a:p>
            <a:pPr eaLnBrk="1" hangingPunct="1"/>
            <a:r>
              <a:rPr lang="en-GB" sz="1600" dirty="0">
                <a:solidFill>
                  <a:schemeClr val="bg1"/>
                </a:solidFill>
                <a:latin typeface="Calibri" pitchFamily="34" charset="0"/>
                <a:cs typeface="Calibri" pitchFamily="34" charset="0"/>
                <a:hlinkClick r:id="rId5"/>
              </a:rPr>
              <a:t>http://</a:t>
            </a:r>
            <a:r>
              <a:rPr lang="en-GB" sz="1600" dirty="0" smtClean="0">
                <a:solidFill>
                  <a:schemeClr val="bg1"/>
                </a:solidFill>
                <a:latin typeface="Calibri" pitchFamily="34" charset="0"/>
                <a:cs typeface="Calibri" pitchFamily="34" charset="0"/>
                <a:hlinkClick r:id="rId5"/>
              </a:rPr>
              <a:t>www.nature.com/nrm/journal/v13/n8/full/nrm3393.html</a:t>
            </a:r>
            <a:endParaRPr lang="en-GB" sz="1600" dirty="0" smtClean="0">
              <a:solidFill>
                <a:schemeClr val="bg1"/>
              </a:solidFill>
              <a:latin typeface="Calibri" pitchFamily="34" charset="0"/>
              <a:cs typeface="Calibri" pitchFamily="34" charset="0"/>
            </a:endParaRPr>
          </a:p>
          <a:p>
            <a:pPr eaLnBrk="1" hangingPunct="1"/>
            <a:endParaRPr lang="en-GB" sz="1600" dirty="0" smtClean="0">
              <a:solidFill>
                <a:schemeClr val="bg1"/>
              </a:solidFill>
              <a:latin typeface="Calibri" pitchFamily="34" charset="0"/>
              <a:cs typeface="Calibri" pitchFamily="34" charset="0"/>
            </a:endParaRPr>
          </a:p>
          <a:p>
            <a:pPr eaLnBrk="1" hangingPunct="1"/>
            <a:r>
              <a:rPr lang="en-GB" sz="1600" dirty="0">
                <a:solidFill>
                  <a:schemeClr val="bg1"/>
                </a:solidFill>
                <a:latin typeface="Calibri" pitchFamily="34" charset="0"/>
                <a:cs typeface="Calibri" pitchFamily="34" charset="0"/>
                <a:hlinkClick r:id="rId6"/>
              </a:rPr>
              <a:t>http://dev.biologists.org/content/136/4/509.full</a:t>
            </a:r>
            <a:endParaRPr lang="en-GB" sz="1600" dirty="0">
              <a:solidFill>
                <a:schemeClr val="bg1"/>
              </a:solidFill>
              <a:latin typeface="Calibri" pitchFamily="34" charset="0"/>
              <a:cs typeface="Calibri" pitchFamily="34" charset="0"/>
            </a:endParaRPr>
          </a:p>
        </p:txBody>
      </p:sp>
    </p:spTree>
    <p:extLst>
      <p:ext uri="{BB962C8B-B14F-4D97-AF65-F5344CB8AC3E}">
        <p14:creationId xmlns:p14="http://schemas.microsoft.com/office/powerpoint/2010/main" val="12667356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GB" dirty="0" smtClean="0"/>
              <a:t>Molecular Epigenetics</a:t>
            </a:r>
            <a:endParaRPr lang="en-US" dirty="0" smtClean="0"/>
          </a:p>
        </p:txBody>
      </p:sp>
      <p:pic>
        <p:nvPicPr>
          <p:cNvPr id="7171" name="Picture 2"/>
          <p:cNvPicPr>
            <a:picLocks noChangeAspect="1" noChangeArrowheads="1"/>
          </p:cNvPicPr>
          <p:nvPr/>
        </p:nvPicPr>
        <p:blipFill>
          <a:blip r:embed="rId2" cstate="print"/>
          <a:srcRect/>
          <a:stretch>
            <a:fillRect/>
          </a:stretch>
        </p:blipFill>
        <p:spPr bwMode="auto">
          <a:xfrm>
            <a:off x="357200" y="1428762"/>
            <a:ext cx="8239125" cy="3305175"/>
          </a:xfrm>
          <a:prstGeom prst="rect">
            <a:avLst/>
          </a:prstGeom>
          <a:noFill/>
          <a:ln w="9525">
            <a:noFill/>
            <a:miter lim="800000"/>
            <a:headEnd/>
            <a:tailEnd/>
          </a:ln>
        </p:spPr>
      </p:pic>
      <p:sp>
        <p:nvSpPr>
          <p:cNvPr id="6" name="Oval 5"/>
          <p:cNvSpPr/>
          <p:nvPr/>
        </p:nvSpPr>
        <p:spPr>
          <a:xfrm>
            <a:off x="4357700" y="3786188"/>
            <a:ext cx="2071687" cy="5715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US">
              <a:solidFill>
                <a:prstClr val="white"/>
              </a:solidFill>
            </a:endParaRPr>
          </a:p>
        </p:txBody>
      </p:sp>
      <p:sp>
        <p:nvSpPr>
          <p:cNvPr id="7173" name="TextBox 6"/>
          <p:cNvSpPr txBox="1">
            <a:spLocks noChangeArrowheads="1"/>
          </p:cNvSpPr>
          <p:nvPr/>
        </p:nvSpPr>
        <p:spPr bwMode="auto">
          <a:xfrm>
            <a:off x="714387" y="5357823"/>
            <a:ext cx="7643813" cy="923215"/>
          </a:xfrm>
          <a:prstGeom prst="rect">
            <a:avLst/>
          </a:prstGeom>
          <a:noFill/>
          <a:ln w="9525">
            <a:noFill/>
            <a:miter lim="800000"/>
            <a:headEnd/>
            <a:tailEnd/>
          </a:ln>
        </p:spPr>
        <p:txBody>
          <a:bodyPr lIns="91320" tIns="45663" rIns="91320" bIns="45663">
            <a:spAutoFit/>
          </a:bodyPr>
          <a:lstStyle/>
          <a:p>
            <a:r>
              <a:rPr lang="en-GB" dirty="0">
                <a:solidFill>
                  <a:srgbClr val="1F497D"/>
                </a:solidFill>
                <a:latin typeface="Arial" charset="0"/>
              </a:rPr>
              <a:t>One way or another, there  is an effect  on </a:t>
            </a:r>
            <a:r>
              <a:rPr lang="en-GB" dirty="0">
                <a:solidFill>
                  <a:srgbClr val="FF0000"/>
                </a:solidFill>
                <a:latin typeface="Arial" charset="0"/>
              </a:rPr>
              <a:t>gene expression</a:t>
            </a:r>
            <a:r>
              <a:rPr lang="en-GB" dirty="0">
                <a:solidFill>
                  <a:srgbClr val="1F497D"/>
                </a:solidFill>
                <a:latin typeface="Arial" charset="0"/>
              </a:rPr>
              <a:t>, which means one way or another, there is an effect on the </a:t>
            </a:r>
            <a:r>
              <a:rPr lang="en-GB" dirty="0">
                <a:solidFill>
                  <a:srgbClr val="FF0000"/>
                </a:solidFill>
                <a:latin typeface="Arial" charset="0"/>
              </a:rPr>
              <a:t>binding or activity of RNA polymerase </a:t>
            </a:r>
            <a:r>
              <a:rPr lang="en-GB" dirty="0" smtClean="0">
                <a:solidFill>
                  <a:srgbClr val="FF0000"/>
                </a:solidFill>
                <a:latin typeface="Arial" charset="0"/>
              </a:rPr>
              <a:t>II</a:t>
            </a:r>
            <a:r>
              <a:rPr lang="en-GB" dirty="0" smtClean="0">
                <a:solidFill>
                  <a:srgbClr val="1F497D"/>
                </a:solidFill>
                <a:latin typeface="Arial" charset="0"/>
              </a:rPr>
              <a:t>, or on post-transcriptional processes such as splicing.</a:t>
            </a:r>
            <a:endParaRPr lang="en-US" dirty="0">
              <a:solidFill>
                <a:srgbClr val="1F497D"/>
              </a:solidFill>
              <a:latin typeface="Arial" charset="0"/>
            </a:endParaRPr>
          </a:p>
        </p:txBody>
      </p:sp>
      <p:sp>
        <p:nvSpPr>
          <p:cNvPr id="7174" name="TextBox 7"/>
          <p:cNvSpPr txBox="1">
            <a:spLocks noChangeArrowheads="1"/>
          </p:cNvSpPr>
          <p:nvPr/>
        </p:nvSpPr>
        <p:spPr bwMode="auto">
          <a:xfrm>
            <a:off x="5857879" y="1714508"/>
            <a:ext cx="2556868" cy="369217"/>
          </a:xfrm>
          <a:prstGeom prst="rect">
            <a:avLst/>
          </a:prstGeom>
          <a:noFill/>
          <a:ln w="9525">
            <a:noFill/>
            <a:miter lim="800000"/>
            <a:headEnd/>
            <a:tailEnd/>
          </a:ln>
        </p:spPr>
        <p:txBody>
          <a:bodyPr wrap="none" lIns="91320" tIns="45663" rIns="91320" bIns="45663">
            <a:spAutoFit/>
          </a:bodyPr>
          <a:lstStyle/>
          <a:p>
            <a:r>
              <a:rPr lang="en-GB">
                <a:solidFill>
                  <a:prstClr val="white"/>
                </a:solidFill>
                <a:latin typeface="Arial" charset="0"/>
              </a:rPr>
              <a:t>Dunn &amp; Kingston, 2007</a:t>
            </a:r>
            <a:endParaRPr lang="en-US">
              <a:solidFill>
                <a:prstClr val="white"/>
              </a:solidFill>
              <a:latin typeface="Arial" charset="0"/>
            </a:endParaRPr>
          </a:p>
        </p:txBody>
      </p:sp>
      <p:cxnSp>
        <p:nvCxnSpPr>
          <p:cNvPr id="10" name="Straight Arrow Connector 9"/>
          <p:cNvCxnSpPr/>
          <p:nvPr/>
        </p:nvCxnSpPr>
        <p:spPr>
          <a:xfrm flipV="1">
            <a:off x="4143376" y="4357700"/>
            <a:ext cx="1000125" cy="92868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39506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7"/>
          <p:cNvPicPr>
            <a:picLocks noChangeAspect="1" noChangeArrowheads="1"/>
          </p:cNvPicPr>
          <p:nvPr/>
        </p:nvPicPr>
        <p:blipFill>
          <a:blip r:embed="rId3" cstate="print"/>
          <a:srcRect/>
          <a:stretch>
            <a:fillRect/>
          </a:stretch>
        </p:blipFill>
        <p:spPr bwMode="auto">
          <a:xfrm>
            <a:off x="1043000" y="166700"/>
            <a:ext cx="4467225" cy="6524625"/>
          </a:xfrm>
          <a:prstGeom prst="rect">
            <a:avLst/>
          </a:prstGeom>
          <a:noFill/>
          <a:ln w="9525">
            <a:noFill/>
            <a:miter lim="800000"/>
            <a:headEnd/>
            <a:tailEnd/>
          </a:ln>
        </p:spPr>
      </p:pic>
      <p:sp>
        <p:nvSpPr>
          <p:cNvPr id="32772" name="TextBox 8"/>
          <p:cNvSpPr txBox="1">
            <a:spLocks noChangeArrowheads="1"/>
          </p:cNvSpPr>
          <p:nvPr/>
        </p:nvSpPr>
        <p:spPr bwMode="auto">
          <a:xfrm>
            <a:off x="4211638" y="115889"/>
            <a:ext cx="4608512" cy="831850"/>
          </a:xfrm>
          <a:prstGeom prst="rect">
            <a:avLst/>
          </a:prstGeom>
          <a:noFill/>
          <a:ln w="9525">
            <a:noFill/>
            <a:miter lim="800000"/>
            <a:headEnd/>
            <a:tailEnd/>
          </a:ln>
        </p:spPr>
        <p:txBody>
          <a:bodyPr lIns="91320" tIns="45663" rIns="91320" bIns="45663">
            <a:spAutoFit/>
          </a:bodyPr>
          <a:lstStyle/>
          <a:p>
            <a:pPr algn="ctr"/>
            <a:r>
              <a:rPr lang="en-GB" sz="2400" dirty="0">
                <a:solidFill>
                  <a:srgbClr val="1F497D"/>
                </a:solidFill>
                <a:latin typeface="Candara"/>
              </a:rPr>
              <a:t>The Two Main Components of the Epigenetic Code</a:t>
            </a:r>
          </a:p>
        </p:txBody>
      </p:sp>
      <p:sp>
        <p:nvSpPr>
          <p:cNvPr id="10" name="TextBox 9"/>
          <p:cNvSpPr txBox="1">
            <a:spLocks noChangeArrowheads="1"/>
          </p:cNvSpPr>
          <p:nvPr/>
        </p:nvSpPr>
        <p:spPr bwMode="auto">
          <a:xfrm>
            <a:off x="4356100" y="1484313"/>
            <a:ext cx="4032250" cy="1016000"/>
          </a:xfrm>
          <a:prstGeom prst="rect">
            <a:avLst/>
          </a:prstGeom>
          <a:noFill/>
          <a:ln w="9525">
            <a:noFill/>
            <a:miter lim="800000"/>
            <a:headEnd/>
            <a:tailEnd/>
          </a:ln>
        </p:spPr>
        <p:txBody>
          <a:bodyPr lIns="91320" tIns="45663" rIns="91320" bIns="45663">
            <a:spAutoFit/>
          </a:bodyPr>
          <a:lstStyle/>
          <a:p>
            <a:r>
              <a:rPr lang="en-GB" sz="2000" b="1" i="1">
                <a:solidFill>
                  <a:srgbClr val="1F497D"/>
                </a:solidFill>
                <a:latin typeface="Candara"/>
              </a:rPr>
              <a:t>DNA methylation</a:t>
            </a:r>
          </a:p>
          <a:p>
            <a:r>
              <a:rPr lang="en-GB" sz="2000">
                <a:solidFill>
                  <a:srgbClr val="1F497D"/>
                </a:solidFill>
                <a:latin typeface="Candara"/>
              </a:rPr>
              <a:t>Methyl marks added to certain DNA bases repress gene activity</a:t>
            </a:r>
          </a:p>
        </p:txBody>
      </p:sp>
      <p:sp>
        <p:nvSpPr>
          <p:cNvPr id="11" name="TextBox 10"/>
          <p:cNvSpPr txBox="1">
            <a:spLocks noChangeArrowheads="1"/>
          </p:cNvSpPr>
          <p:nvPr/>
        </p:nvSpPr>
        <p:spPr bwMode="auto">
          <a:xfrm>
            <a:off x="4356100" y="3068641"/>
            <a:ext cx="4176713" cy="1939925"/>
          </a:xfrm>
          <a:prstGeom prst="rect">
            <a:avLst/>
          </a:prstGeom>
          <a:noFill/>
          <a:ln w="9525">
            <a:noFill/>
            <a:miter lim="800000"/>
            <a:headEnd/>
            <a:tailEnd/>
          </a:ln>
        </p:spPr>
        <p:txBody>
          <a:bodyPr lIns="91320" tIns="45663" rIns="91320" bIns="45663">
            <a:spAutoFit/>
          </a:bodyPr>
          <a:lstStyle/>
          <a:p>
            <a:r>
              <a:rPr lang="en-GB" sz="2000" b="1" i="1">
                <a:solidFill>
                  <a:srgbClr val="1F497D"/>
                </a:solidFill>
                <a:latin typeface="Candara"/>
              </a:rPr>
              <a:t>Histone modification</a:t>
            </a:r>
          </a:p>
          <a:p>
            <a:r>
              <a:rPr lang="en-GB" sz="2000">
                <a:solidFill>
                  <a:srgbClr val="1F497D"/>
                </a:solidFill>
                <a:latin typeface="Candara"/>
              </a:rPr>
              <a:t>A combination of different molecules can attach to the ‘tails’ of proteins called histones. These alter the activity of the DNA wrapped around them.</a:t>
            </a:r>
          </a:p>
        </p:txBody>
      </p:sp>
      <p:sp>
        <p:nvSpPr>
          <p:cNvPr id="14" name="Oval 13"/>
          <p:cNvSpPr/>
          <p:nvPr/>
        </p:nvSpPr>
        <p:spPr>
          <a:xfrm>
            <a:off x="2411413" y="152400"/>
            <a:ext cx="366712" cy="304800"/>
          </a:xfrm>
          <a:prstGeom prst="ellipse">
            <a:avLst/>
          </a:prstGeom>
          <a:solidFill>
            <a:srgbClr val="FF0000">
              <a:alpha val="33000"/>
            </a:srgbClr>
          </a:solidFill>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GB">
              <a:solidFill>
                <a:prstClr val="white"/>
              </a:solidFill>
            </a:endParaRPr>
          </a:p>
        </p:txBody>
      </p:sp>
      <p:sp>
        <p:nvSpPr>
          <p:cNvPr id="15" name="Oval 14"/>
          <p:cNvSpPr/>
          <p:nvPr/>
        </p:nvSpPr>
        <p:spPr>
          <a:xfrm>
            <a:off x="2997200" y="1487500"/>
            <a:ext cx="366713" cy="306387"/>
          </a:xfrm>
          <a:prstGeom prst="ellipse">
            <a:avLst/>
          </a:prstGeom>
          <a:solidFill>
            <a:srgbClr val="FF0000">
              <a:alpha val="33000"/>
            </a:srgbClr>
          </a:solidFill>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GB">
              <a:solidFill>
                <a:prstClr val="white"/>
              </a:solidFill>
            </a:endParaRPr>
          </a:p>
        </p:txBody>
      </p:sp>
      <p:sp>
        <p:nvSpPr>
          <p:cNvPr id="16" name="Oval 15"/>
          <p:cNvSpPr/>
          <p:nvPr/>
        </p:nvSpPr>
        <p:spPr>
          <a:xfrm>
            <a:off x="2751141" y="1792291"/>
            <a:ext cx="311150" cy="258762"/>
          </a:xfrm>
          <a:prstGeom prst="ellipse">
            <a:avLst/>
          </a:prstGeom>
          <a:solidFill>
            <a:srgbClr val="FF0000">
              <a:alpha val="33000"/>
            </a:srgbClr>
          </a:solidFill>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GB">
              <a:solidFill>
                <a:prstClr val="white"/>
              </a:solidFill>
            </a:endParaRPr>
          </a:p>
        </p:txBody>
      </p:sp>
      <p:sp>
        <p:nvSpPr>
          <p:cNvPr id="17" name="Oval 16"/>
          <p:cNvSpPr/>
          <p:nvPr/>
        </p:nvSpPr>
        <p:spPr>
          <a:xfrm>
            <a:off x="2306642" y="2484450"/>
            <a:ext cx="268287" cy="223837"/>
          </a:xfrm>
          <a:prstGeom prst="ellipse">
            <a:avLst/>
          </a:prstGeom>
          <a:solidFill>
            <a:srgbClr val="FF0000">
              <a:alpha val="33000"/>
            </a:srgbClr>
          </a:solidFill>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GB">
              <a:solidFill>
                <a:prstClr val="white"/>
              </a:solidFill>
            </a:endParaRPr>
          </a:p>
        </p:txBody>
      </p:sp>
      <p:sp>
        <p:nvSpPr>
          <p:cNvPr id="18" name="Rounded Rectangle 17"/>
          <p:cNvSpPr/>
          <p:nvPr/>
        </p:nvSpPr>
        <p:spPr>
          <a:xfrm>
            <a:off x="2673351" y="3705225"/>
            <a:ext cx="128588" cy="152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GB">
              <a:solidFill>
                <a:prstClr val="white"/>
              </a:solidFill>
            </a:endParaRPr>
          </a:p>
        </p:txBody>
      </p:sp>
      <p:sp>
        <p:nvSpPr>
          <p:cNvPr id="19" name="Rounded Rectangle 18"/>
          <p:cNvSpPr/>
          <p:nvPr/>
        </p:nvSpPr>
        <p:spPr>
          <a:xfrm>
            <a:off x="2930525" y="3914775"/>
            <a:ext cx="128588" cy="152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GB">
              <a:solidFill>
                <a:prstClr val="white"/>
              </a:solidFill>
            </a:endParaRPr>
          </a:p>
        </p:txBody>
      </p:sp>
      <p:sp>
        <p:nvSpPr>
          <p:cNvPr id="20" name="Rounded Rectangle 19"/>
          <p:cNvSpPr/>
          <p:nvPr/>
        </p:nvSpPr>
        <p:spPr>
          <a:xfrm>
            <a:off x="3317875" y="3892550"/>
            <a:ext cx="128588" cy="152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GB">
              <a:solidFill>
                <a:prstClr val="white"/>
              </a:solidFill>
            </a:endParaRPr>
          </a:p>
        </p:txBody>
      </p:sp>
      <p:sp>
        <p:nvSpPr>
          <p:cNvPr id="21" name="Rounded Rectangle 20"/>
          <p:cNvSpPr/>
          <p:nvPr/>
        </p:nvSpPr>
        <p:spPr>
          <a:xfrm>
            <a:off x="3633792" y="4103688"/>
            <a:ext cx="128587" cy="152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GB">
              <a:solidFill>
                <a:srgbClr val="1F497D"/>
              </a:solidFill>
            </a:endParaRPr>
          </a:p>
        </p:txBody>
      </p:sp>
      <p:sp>
        <p:nvSpPr>
          <p:cNvPr id="22" name="Rounded Rectangle 21"/>
          <p:cNvSpPr/>
          <p:nvPr/>
        </p:nvSpPr>
        <p:spPr>
          <a:xfrm>
            <a:off x="2965462" y="4395788"/>
            <a:ext cx="130175" cy="152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GB">
              <a:solidFill>
                <a:prstClr val="white"/>
              </a:solidFill>
            </a:endParaRPr>
          </a:p>
        </p:txBody>
      </p:sp>
      <p:sp>
        <p:nvSpPr>
          <p:cNvPr id="23" name="Rounded Rectangle 22"/>
          <p:cNvSpPr/>
          <p:nvPr/>
        </p:nvSpPr>
        <p:spPr>
          <a:xfrm>
            <a:off x="2754313" y="4789500"/>
            <a:ext cx="93662" cy="11112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GB">
              <a:solidFill>
                <a:prstClr val="white"/>
              </a:solidFill>
            </a:endParaRPr>
          </a:p>
        </p:txBody>
      </p:sp>
      <p:sp>
        <p:nvSpPr>
          <p:cNvPr id="24" name="Rounded Rectangle 23"/>
          <p:cNvSpPr/>
          <p:nvPr/>
        </p:nvSpPr>
        <p:spPr>
          <a:xfrm>
            <a:off x="3211513" y="4872038"/>
            <a:ext cx="93662" cy="109537"/>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GB">
              <a:solidFill>
                <a:prstClr val="white"/>
              </a:solidFill>
            </a:endParaRPr>
          </a:p>
        </p:txBody>
      </p:sp>
      <p:sp>
        <p:nvSpPr>
          <p:cNvPr id="25" name="Rounded Rectangle 24"/>
          <p:cNvSpPr/>
          <p:nvPr/>
        </p:nvSpPr>
        <p:spPr>
          <a:xfrm>
            <a:off x="2216162" y="5024438"/>
            <a:ext cx="93663" cy="109537"/>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GB">
              <a:solidFill>
                <a:prstClr val="white"/>
              </a:solidFill>
            </a:endParaRPr>
          </a:p>
        </p:txBody>
      </p:sp>
    </p:spTree>
    <p:extLst>
      <p:ext uri="{BB962C8B-B14F-4D97-AF65-F5344CB8AC3E}">
        <p14:creationId xmlns:p14="http://schemas.microsoft.com/office/powerpoint/2010/main" val="1784137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2000"/>
                                        <p:tgtEl>
                                          <p:spTgt spid="16"/>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2000"/>
                                        <p:tgtEl>
                                          <p:spTgt spid="15"/>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20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000"/>
                                        <p:tgtEl>
                                          <p:spTgt spid="10"/>
                                        </p:tgtEl>
                                      </p:cBhvr>
                                    </p:animEffect>
                                  </p:childTnLst>
                                </p:cTn>
                              </p:par>
                            </p:childTnLst>
                          </p:cTn>
                        </p:par>
                        <p:par>
                          <p:cTn id="20" fill="hold">
                            <p:stCondLst>
                              <p:cond delay="2000"/>
                            </p:stCondLst>
                            <p:childTnLst>
                              <p:par>
                                <p:cTn id="21" presetID="8" presetClass="emph" presetSubtype="0" repeatCount="indefinite" fill="hold" grpId="0" nodeType="afterEffect">
                                  <p:stCondLst>
                                    <p:cond delay="0"/>
                                  </p:stCondLst>
                                  <p:childTnLst>
                                    <p:animRot by="21600000">
                                      <p:cBhvr>
                                        <p:cTn id="22" dur="2000" fill="hold"/>
                                        <p:tgtEl>
                                          <p:spTgt spid="17"/>
                                        </p:tgtEl>
                                        <p:attrNameLst>
                                          <p:attrName>r</p:attrName>
                                        </p:attrNameLst>
                                      </p:cBhvr>
                                    </p:animRot>
                                  </p:childTnLst>
                                </p:cTn>
                              </p:par>
                              <p:par>
                                <p:cTn id="23" presetID="8" presetClass="emph" presetSubtype="0" repeatCount="indefinite" fill="hold" grpId="0" nodeType="withEffect">
                                  <p:stCondLst>
                                    <p:cond delay="0"/>
                                  </p:stCondLst>
                                  <p:childTnLst>
                                    <p:animRot by="21600000">
                                      <p:cBhvr>
                                        <p:cTn id="24" dur="2000" fill="hold"/>
                                        <p:tgtEl>
                                          <p:spTgt spid="16"/>
                                        </p:tgtEl>
                                        <p:attrNameLst>
                                          <p:attrName>r</p:attrName>
                                        </p:attrNameLst>
                                      </p:cBhvr>
                                    </p:animRot>
                                  </p:childTnLst>
                                </p:cTn>
                              </p:par>
                              <p:par>
                                <p:cTn id="25" presetID="8" presetClass="emph" presetSubtype="0" repeatCount="indefinite" fill="hold" grpId="0" nodeType="withEffect">
                                  <p:stCondLst>
                                    <p:cond delay="0"/>
                                  </p:stCondLst>
                                  <p:childTnLst>
                                    <p:animRot by="21600000">
                                      <p:cBhvr>
                                        <p:cTn id="26" dur="2000" fill="hold"/>
                                        <p:tgtEl>
                                          <p:spTgt spid="15"/>
                                        </p:tgtEl>
                                        <p:attrNameLst>
                                          <p:attrName>r</p:attrName>
                                        </p:attrNameLst>
                                      </p:cBhvr>
                                    </p:animRot>
                                  </p:childTnLst>
                                </p:cTn>
                              </p:par>
                              <p:par>
                                <p:cTn id="27" presetID="8" presetClass="emph" presetSubtype="0" repeatCount="indefinite" fill="hold" grpId="0" nodeType="withEffect">
                                  <p:stCondLst>
                                    <p:cond delay="0"/>
                                  </p:stCondLst>
                                  <p:childTnLst>
                                    <p:animRot by="21600000">
                                      <p:cBhvr>
                                        <p:cTn id="28" dur="2000" fill="hold"/>
                                        <p:tgtEl>
                                          <p:spTgt spid="14"/>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childTnLst>
                          </p:cTn>
                        </p:par>
                        <p:par>
                          <p:cTn id="49" fill="hold">
                            <p:stCondLst>
                              <p:cond delay="0"/>
                            </p:stCondLst>
                            <p:childTnLst>
                              <p:par>
                                <p:cTn id="50" presetID="14" presetClass="emph" presetSubtype="0" repeatCount="indefinite" fill="hold" grpId="1" nodeType="afterEffect">
                                  <p:stCondLst>
                                    <p:cond delay="0"/>
                                  </p:stCondLst>
                                  <p:childTnLst>
                                    <p:animClr clrSpc="rgb" dir="cw">
                                      <p:cBhvr override="childStyle">
                                        <p:cTn id="51" dur="1900" fill="hold">
                                          <p:stCondLst>
                                            <p:cond delay="100"/>
                                          </p:stCondLst>
                                        </p:cTn>
                                        <p:tgtEl>
                                          <p:spTgt spid="18"/>
                                        </p:tgtEl>
                                        <p:attrNameLst>
                                          <p:attrName>style.color</p:attrName>
                                        </p:attrNameLst>
                                      </p:cBhvr>
                                      <p:to>
                                        <a:schemeClr val="accent2"/>
                                      </p:to>
                                    </p:animClr>
                                    <p:animClr clrSpc="rgb" dir="cw">
                                      <p:cBhvr>
                                        <p:cTn id="52" dur="1900" fill="hold">
                                          <p:stCondLst>
                                            <p:cond delay="100"/>
                                          </p:stCondLst>
                                        </p:cTn>
                                        <p:tgtEl>
                                          <p:spTgt spid="18"/>
                                        </p:tgtEl>
                                        <p:attrNameLst>
                                          <p:attrName>fillColor</p:attrName>
                                        </p:attrNameLst>
                                      </p:cBhvr>
                                      <p:to>
                                        <a:schemeClr val="accent2"/>
                                      </p:to>
                                    </p:animClr>
                                    <p:set>
                                      <p:cBhvr>
                                        <p:cTn id="53" dur="1900" fill="hold">
                                          <p:stCondLst>
                                            <p:cond delay="100"/>
                                          </p:stCondLst>
                                        </p:cTn>
                                        <p:tgtEl>
                                          <p:spTgt spid="18"/>
                                        </p:tgtEl>
                                        <p:attrNameLst>
                                          <p:attrName>fill.type</p:attrName>
                                        </p:attrNameLst>
                                      </p:cBhvr>
                                      <p:to>
                                        <p:strVal val="solid"/>
                                      </p:to>
                                    </p:set>
                                    <p:set>
                                      <p:cBhvr>
                                        <p:cTn id="54" dur="1900" fill="hold">
                                          <p:stCondLst>
                                            <p:cond delay="100"/>
                                          </p:stCondLst>
                                        </p:cTn>
                                        <p:tgtEl>
                                          <p:spTgt spid="18"/>
                                        </p:tgtEl>
                                        <p:attrNameLst>
                                          <p:attrName>fill.on</p:attrName>
                                        </p:attrNameLst>
                                      </p:cBhvr>
                                      <p:to>
                                        <p:strVal val="true"/>
                                      </p:to>
                                    </p:set>
                                    <p:animScale>
                                      <p:cBhvr>
                                        <p:cTn id="55" dur="200" fill="hold">
                                          <p:stCondLst>
                                            <p:cond delay="0"/>
                                          </p:stCondLst>
                                        </p:cTn>
                                        <p:tgtEl>
                                          <p:spTgt spid="18"/>
                                        </p:tgtEl>
                                      </p:cBhvr>
                                      <p:from x="100000" y="100000"/>
                                      <p:to x="100000" y="5000"/>
                                    </p:animScale>
                                    <p:animScale>
                                      <p:cBhvr>
                                        <p:cTn id="56" dur="200" fill="hold">
                                          <p:stCondLst>
                                            <p:cond delay="200"/>
                                          </p:stCondLst>
                                        </p:cTn>
                                        <p:tgtEl>
                                          <p:spTgt spid="18"/>
                                        </p:tgtEl>
                                      </p:cBhvr>
                                      <p:from x="100000" y="5000"/>
                                      <p:to x="120000" y="150000"/>
                                    </p:animScale>
                                    <p:animScale>
                                      <p:cBhvr>
                                        <p:cTn id="57" dur="600" fill="hold">
                                          <p:stCondLst>
                                            <p:cond delay="1400"/>
                                          </p:stCondLst>
                                        </p:cTn>
                                        <p:tgtEl>
                                          <p:spTgt spid="18"/>
                                        </p:tgtEl>
                                      </p:cBhvr>
                                      <p:to x="120000" y="150000"/>
                                    </p:animScale>
                                  </p:childTnLst>
                                </p:cTn>
                              </p:par>
                              <p:par>
                                <p:cTn id="58" presetID="14" presetClass="emph" presetSubtype="0" repeatCount="indefinite" fill="hold" grpId="1" nodeType="withEffect">
                                  <p:stCondLst>
                                    <p:cond delay="0"/>
                                  </p:stCondLst>
                                  <p:childTnLst>
                                    <p:animClr clrSpc="rgb" dir="cw">
                                      <p:cBhvr override="childStyle">
                                        <p:cTn id="59" dur="1900" fill="hold">
                                          <p:stCondLst>
                                            <p:cond delay="100"/>
                                          </p:stCondLst>
                                        </p:cTn>
                                        <p:tgtEl>
                                          <p:spTgt spid="19"/>
                                        </p:tgtEl>
                                        <p:attrNameLst>
                                          <p:attrName>style.color</p:attrName>
                                        </p:attrNameLst>
                                      </p:cBhvr>
                                      <p:to>
                                        <a:schemeClr val="accent2"/>
                                      </p:to>
                                    </p:animClr>
                                    <p:animClr clrSpc="rgb" dir="cw">
                                      <p:cBhvr>
                                        <p:cTn id="60" dur="1900" fill="hold">
                                          <p:stCondLst>
                                            <p:cond delay="100"/>
                                          </p:stCondLst>
                                        </p:cTn>
                                        <p:tgtEl>
                                          <p:spTgt spid="19"/>
                                        </p:tgtEl>
                                        <p:attrNameLst>
                                          <p:attrName>fillColor</p:attrName>
                                        </p:attrNameLst>
                                      </p:cBhvr>
                                      <p:to>
                                        <a:schemeClr val="accent2"/>
                                      </p:to>
                                    </p:animClr>
                                    <p:set>
                                      <p:cBhvr>
                                        <p:cTn id="61" dur="1900" fill="hold">
                                          <p:stCondLst>
                                            <p:cond delay="100"/>
                                          </p:stCondLst>
                                        </p:cTn>
                                        <p:tgtEl>
                                          <p:spTgt spid="19"/>
                                        </p:tgtEl>
                                        <p:attrNameLst>
                                          <p:attrName>fill.type</p:attrName>
                                        </p:attrNameLst>
                                      </p:cBhvr>
                                      <p:to>
                                        <p:strVal val="solid"/>
                                      </p:to>
                                    </p:set>
                                    <p:set>
                                      <p:cBhvr>
                                        <p:cTn id="62" dur="1900" fill="hold">
                                          <p:stCondLst>
                                            <p:cond delay="100"/>
                                          </p:stCondLst>
                                        </p:cTn>
                                        <p:tgtEl>
                                          <p:spTgt spid="19"/>
                                        </p:tgtEl>
                                        <p:attrNameLst>
                                          <p:attrName>fill.on</p:attrName>
                                        </p:attrNameLst>
                                      </p:cBhvr>
                                      <p:to>
                                        <p:strVal val="true"/>
                                      </p:to>
                                    </p:set>
                                    <p:animScale>
                                      <p:cBhvr>
                                        <p:cTn id="63" dur="200" fill="hold">
                                          <p:stCondLst>
                                            <p:cond delay="0"/>
                                          </p:stCondLst>
                                        </p:cTn>
                                        <p:tgtEl>
                                          <p:spTgt spid="19"/>
                                        </p:tgtEl>
                                      </p:cBhvr>
                                      <p:from x="100000" y="100000"/>
                                      <p:to x="100000" y="5000"/>
                                    </p:animScale>
                                    <p:animScale>
                                      <p:cBhvr>
                                        <p:cTn id="64" dur="200" fill="hold">
                                          <p:stCondLst>
                                            <p:cond delay="200"/>
                                          </p:stCondLst>
                                        </p:cTn>
                                        <p:tgtEl>
                                          <p:spTgt spid="19"/>
                                        </p:tgtEl>
                                      </p:cBhvr>
                                      <p:from x="100000" y="5000"/>
                                      <p:to x="120000" y="150000"/>
                                    </p:animScale>
                                    <p:animScale>
                                      <p:cBhvr>
                                        <p:cTn id="65" dur="600" fill="hold">
                                          <p:stCondLst>
                                            <p:cond delay="1400"/>
                                          </p:stCondLst>
                                        </p:cTn>
                                        <p:tgtEl>
                                          <p:spTgt spid="19"/>
                                        </p:tgtEl>
                                      </p:cBhvr>
                                      <p:to x="120000" y="150000"/>
                                    </p:animScale>
                                  </p:childTnLst>
                                </p:cTn>
                              </p:par>
                              <p:par>
                                <p:cTn id="66" presetID="14" presetClass="emph" presetSubtype="0" repeatCount="indefinite" fill="hold" grpId="1" nodeType="withEffect">
                                  <p:stCondLst>
                                    <p:cond delay="0"/>
                                  </p:stCondLst>
                                  <p:childTnLst>
                                    <p:animClr clrSpc="rgb" dir="cw">
                                      <p:cBhvr override="childStyle">
                                        <p:cTn id="67" dur="1900" fill="hold">
                                          <p:stCondLst>
                                            <p:cond delay="100"/>
                                          </p:stCondLst>
                                        </p:cTn>
                                        <p:tgtEl>
                                          <p:spTgt spid="20"/>
                                        </p:tgtEl>
                                        <p:attrNameLst>
                                          <p:attrName>style.color</p:attrName>
                                        </p:attrNameLst>
                                      </p:cBhvr>
                                      <p:to>
                                        <a:schemeClr val="accent2"/>
                                      </p:to>
                                    </p:animClr>
                                    <p:animClr clrSpc="rgb" dir="cw">
                                      <p:cBhvr>
                                        <p:cTn id="68" dur="1900" fill="hold">
                                          <p:stCondLst>
                                            <p:cond delay="100"/>
                                          </p:stCondLst>
                                        </p:cTn>
                                        <p:tgtEl>
                                          <p:spTgt spid="20"/>
                                        </p:tgtEl>
                                        <p:attrNameLst>
                                          <p:attrName>fillColor</p:attrName>
                                        </p:attrNameLst>
                                      </p:cBhvr>
                                      <p:to>
                                        <a:schemeClr val="accent2"/>
                                      </p:to>
                                    </p:animClr>
                                    <p:set>
                                      <p:cBhvr>
                                        <p:cTn id="69" dur="1900" fill="hold">
                                          <p:stCondLst>
                                            <p:cond delay="100"/>
                                          </p:stCondLst>
                                        </p:cTn>
                                        <p:tgtEl>
                                          <p:spTgt spid="20"/>
                                        </p:tgtEl>
                                        <p:attrNameLst>
                                          <p:attrName>fill.type</p:attrName>
                                        </p:attrNameLst>
                                      </p:cBhvr>
                                      <p:to>
                                        <p:strVal val="solid"/>
                                      </p:to>
                                    </p:set>
                                    <p:set>
                                      <p:cBhvr>
                                        <p:cTn id="70" dur="1900" fill="hold">
                                          <p:stCondLst>
                                            <p:cond delay="100"/>
                                          </p:stCondLst>
                                        </p:cTn>
                                        <p:tgtEl>
                                          <p:spTgt spid="20"/>
                                        </p:tgtEl>
                                        <p:attrNameLst>
                                          <p:attrName>fill.on</p:attrName>
                                        </p:attrNameLst>
                                      </p:cBhvr>
                                      <p:to>
                                        <p:strVal val="true"/>
                                      </p:to>
                                    </p:set>
                                    <p:animScale>
                                      <p:cBhvr>
                                        <p:cTn id="71" dur="200" fill="hold">
                                          <p:stCondLst>
                                            <p:cond delay="0"/>
                                          </p:stCondLst>
                                        </p:cTn>
                                        <p:tgtEl>
                                          <p:spTgt spid="20"/>
                                        </p:tgtEl>
                                      </p:cBhvr>
                                      <p:from x="100000" y="100000"/>
                                      <p:to x="100000" y="5000"/>
                                    </p:animScale>
                                    <p:animScale>
                                      <p:cBhvr>
                                        <p:cTn id="72" dur="200" fill="hold">
                                          <p:stCondLst>
                                            <p:cond delay="200"/>
                                          </p:stCondLst>
                                        </p:cTn>
                                        <p:tgtEl>
                                          <p:spTgt spid="20"/>
                                        </p:tgtEl>
                                      </p:cBhvr>
                                      <p:from x="100000" y="5000"/>
                                      <p:to x="120000" y="150000"/>
                                    </p:animScale>
                                    <p:animScale>
                                      <p:cBhvr>
                                        <p:cTn id="73" dur="600" fill="hold">
                                          <p:stCondLst>
                                            <p:cond delay="1400"/>
                                          </p:stCondLst>
                                        </p:cTn>
                                        <p:tgtEl>
                                          <p:spTgt spid="20"/>
                                        </p:tgtEl>
                                      </p:cBhvr>
                                      <p:to x="120000" y="150000"/>
                                    </p:animScale>
                                  </p:childTnLst>
                                </p:cTn>
                              </p:par>
                              <p:par>
                                <p:cTn id="74" presetID="14" presetClass="emph" presetSubtype="0" repeatCount="indefinite" fill="hold" grpId="1" nodeType="withEffect">
                                  <p:stCondLst>
                                    <p:cond delay="0"/>
                                  </p:stCondLst>
                                  <p:childTnLst>
                                    <p:animClr clrSpc="rgb" dir="cw">
                                      <p:cBhvr override="childStyle">
                                        <p:cTn id="75" dur="1900" fill="hold">
                                          <p:stCondLst>
                                            <p:cond delay="100"/>
                                          </p:stCondLst>
                                        </p:cTn>
                                        <p:tgtEl>
                                          <p:spTgt spid="21"/>
                                        </p:tgtEl>
                                        <p:attrNameLst>
                                          <p:attrName>style.color</p:attrName>
                                        </p:attrNameLst>
                                      </p:cBhvr>
                                      <p:to>
                                        <a:schemeClr val="accent2"/>
                                      </p:to>
                                    </p:animClr>
                                    <p:animClr clrSpc="rgb" dir="cw">
                                      <p:cBhvr>
                                        <p:cTn id="76" dur="1900" fill="hold">
                                          <p:stCondLst>
                                            <p:cond delay="100"/>
                                          </p:stCondLst>
                                        </p:cTn>
                                        <p:tgtEl>
                                          <p:spTgt spid="21"/>
                                        </p:tgtEl>
                                        <p:attrNameLst>
                                          <p:attrName>fillColor</p:attrName>
                                        </p:attrNameLst>
                                      </p:cBhvr>
                                      <p:to>
                                        <a:schemeClr val="accent2"/>
                                      </p:to>
                                    </p:animClr>
                                    <p:set>
                                      <p:cBhvr>
                                        <p:cTn id="77" dur="1900" fill="hold">
                                          <p:stCondLst>
                                            <p:cond delay="100"/>
                                          </p:stCondLst>
                                        </p:cTn>
                                        <p:tgtEl>
                                          <p:spTgt spid="21"/>
                                        </p:tgtEl>
                                        <p:attrNameLst>
                                          <p:attrName>fill.type</p:attrName>
                                        </p:attrNameLst>
                                      </p:cBhvr>
                                      <p:to>
                                        <p:strVal val="solid"/>
                                      </p:to>
                                    </p:set>
                                    <p:set>
                                      <p:cBhvr>
                                        <p:cTn id="78" dur="1900" fill="hold">
                                          <p:stCondLst>
                                            <p:cond delay="100"/>
                                          </p:stCondLst>
                                        </p:cTn>
                                        <p:tgtEl>
                                          <p:spTgt spid="21"/>
                                        </p:tgtEl>
                                        <p:attrNameLst>
                                          <p:attrName>fill.on</p:attrName>
                                        </p:attrNameLst>
                                      </p:cBhvr>
                                      <p:to>
                                        <p:strVal val="true"/>
                                      </p:to>
                                    </p:set>
                                    <p:animScale>
                                      <p:cBhvr>
                                        <p:cTn id="79" dur="200" fill="hold">
                                          <p:stCondLst>
                                            <p:cond delay="0"/>
                                          </p:stCondLst>
                                        </p:cTn>
                                        <p:tgtEl>
                                          <p:spTgt spid="21"/>
                                        </p:tgtEl>
                                      </p:cBhvr>
                                      <p:from x="100000" y="100000"/>
                                      <p:to x="100000" y="5000"/>
                                    </p:animScale>
                                    <p:animScale>
                                      <p:cBhvr>
                                        <p:cTn id="80" dur="200" fill="hold">
                                          <p:stCondLst>
                                            <p:cond delay="200"/>
                                          </p:stCondLst>
                                        </p:cTn>
                                        <p:tgtEl>
                                          <p:spTgt spid="21"/>
                                        </p:tgtEl>
                                      </p:cBhvr>
                                      <p:from x="100000" y="5000"/>
                                      <p:to x="120000" y="150000"/>
                                    </p:animScale>
                                    <p:animScale>
                                      <p:cBhvr>
                                        <p:cTn id="81" dur="600" fill="hold">
                                          <p:stCondLst>
                                            <p:cond delay="1400"/>
                                          </p:stCondLst>
                                        </p:cTn>
                                        <p:tgtEl>
                                          <p:spTgt spid="21"/>
                                        </p:tgtEl>
                                      </p:cBhvr>
                                      <p:to x="120000" y="150000"/>
                                    </p:animScale>
                                  </p:childTnLst>
                                </p:cTn>
                              </p:par>
                              <p:par>
                                <p:cTn id="82" presetID="14" presetClass="emph" presetSubtype="0" repeatCount="indefinite" fill="hold" grpId="1" nodeType="withEffect">
                                  <p:stCondLst>
                                    <p:cond delay="0"/>
                                  </p:stCondLst>
                                  <p:childTnLst>
                                    <p:animClr clrSpc="rgb" dir="cw">
                                      <p:cBhvr override="childStyle">
                                        <p:cTn id="83" dur="1900" fill="hold">
                                          <p:stCondLst>
                                            <p:cond delay="100"/>
                                          </p:stCondLst>
                                        </p:cTn>
                                        <p:tgtEl>
                                          <p:spTgt spid="22"/>
                                        </p:tgtEl>
                                        <p:attrNameLst>
                                          <p:attrName>style.color</p:attrName>
                                        </p:attrNameLst>
                                      </p:cBhvr>
                                      <p:to>
                                        <a:schemeClr val="accent2"/>
                                      </p:to>
                                    </p:animClr>
                                    <p:animClr clrSpc="rgb" dir="cw">
                                      <p:cBhvr>
                                        <p:cTn id="84" dur="1900" fill="hold">
                                          <p:stCondLst>
                                            <p:cond delay="100"/>
                                          </p:stCondLst>
                                        </p:cTn>
                                        <p:tgtEl>
                                          <p:spTgt spid="22"/>
                                        </p:tgtEl>
                                        <p:attrNameLst>
                                          <p:attrName>fillColor</p:attrName>
                                        </p:attrNameLst>
                                      </p:cBhvr>
                                      <p:to>
                                        <a:schemeClr val="accent2"/>
                                      </p:to>
                                    </p:animClr>
                                    <p:set>
                                      <p:cBhvr>
                                        <p:cTn id="85" dur="1900" fill="hold">
                                          <p:stCondLst>
                                            <p:cond delay="100"/>
                                          </p:stCondLst>
                                        </p:cTn>
                                        <p:tgtEl>
                                          <p:spTgt spid="22"/>
                                        </p:tgtEl>
                                        <p:attrNameLst>
                                          <p:attrName>fill.type</p:attrName>
                                        </p:attrNameLst>
                                      </p:cBhvr>
                                      <p:to>
                                        <p:strVal val="solid"/>
                                      </p:to>
                                    </p:set>
                                    <p:set>
                                      <p:cBhvr>
                                        <p:cTn id="86" dur="1900" fill="hold">
                                          <p:stCondLst>
                                            <p:cond delay="100"/>
                                          </p:stCondLst>
                                        </p:cTn>
                                        <p:tgtEl>
                                          <p:spTgt spid="22"/>
                                        </p:tgtEl>
                                        <p:attrNameLst>
                                          <p:attrName>fill.on</p:attrName>
                                        </p:attrNameLst>
                                      </p:cBhvr>
                                      <p:to>
                                        <p:strVal val="true"/>
                                      </p:to>
                                    </p:set>
                                    <p:animScale>
                                      <p:cBhvr>
                                        <p:cTn id="87" dur="200" fill="hold">
                                          <p:stCondLst>
                                            <p:cond delay="0"/>
                                          </p:stCondLst>
                                        </p:cTn>
                                        <p:tgtEl>
                                          <p:spTgt spid="22"/>
                                        </p:tgtEl>
                                      </p:cBhvr>
                                      <p:from x="100000" y="100000"/>
                                      <p:to x="100000" y="5000"/>
                                    </p:animScale>
                                    <p:animScale>
                                      <p:cBhvr>
                                        <p:cTn id="88" dur="200" fill="hold">
                                          <p:stCondLst>
                                            <p:cond delay="200"/>
                                          </p:stCondLst>
                                        </p:cTn>
                                        <p:tgtEl>
                                          <p:spTgt spid="22"/>
                                        </p:tgtEl>
                                      </p:cBhvr>
                                      <p:from x="100000" y="5000"/>
                                      <p:to x="120000" y="150000"/>
                                    </p:animScale>
                                    <p:animScale>
                                      <p:cBhvr>
                                        <p:cTn id="89" dur="600" fill="hold">
                                          <p:stCondLst>
                                            <p:cond delay="1400"/>
                                          </p:stCondLst>
                                        </p:cTn>
                                        <p:tgtEl>
                                          <p:spTgt spid="22"/>
                                        </p:tgtEl>
                                      </p:cBhvr>
                                      <p:to x="120000" y="150000"/>
                                    </p:animScale>
                                  </p:childTnLst>
                                </p:cTn>
                              </p:par>
                              <p:par>
                                <p:cTn id="90" presetID="14" presetClass="emph" presetSubtype="0" repeatCount="indefinite" fill="hold" grpId="1" nodeType="withEffect">
                                  <p:stCondLst>
                                    <p:cond delay="0"/>
                                  </p:stCondLst>
                                  <p:childTnLst>
                                    <p:animClr clrSpc="rgb" dir="cw">
                                      <p:cBhvr override="childStyle">
                                        <p:cTn id="91" dur="1900" fill="hold">
                                          <p:stCondLst>
                                            <p:cond delay="100"/>
                                          </p:stCondLst>
                                        </p:cTn>
                                        <p:tgtEl>
                                          <p:spTgt spid="23"/>
                                        </p:tgtEl>
                                        <p:attrNameLst>
                                          <p:attrName>style.color</p:attrName>
                                        </p:attrNameLst>
                                      </p:cBhvr>
                                      <p:to>
                                        <a:schemeClr val="accent2"/>
                                      </p:to>
                                    </p:animClr>
                                    <p:animClr clrSpc="rgb" dir="cw">
                                      <p:cBhvr>
                                        <p:cTn id="92" dur="1900" fill="hold">
                                          <p:stCondLst>
                                            <p:cond delay="100"/>
                                          </p:stCondLst>
                                        </p:cTn>
                                        <p:tgtEl>
                                          <p:spTgt spid="23"/>
                                        </p:tgtEl>
                                        <p:attrNameLst>
                                          <p:attrName>fillColor</p:attrName>
                                        </p:attrNameLst>
                                      </p:cBhvr>
                                      <p:to>
                                        <a:schemeClr val="accent2"/>
                                      </p:to>
                                    </p:animClr>
                                    <p:set>
                                      <p:cBhvr>
                                        <p:cTn id="93" dur="1900" fill="hold">
                                          <p:stCondLst>
                                            <p:cond delay="100"/>
                                          </p:stCondLst>
                                        </p:cTn>
                                        <p:tgtEl>
                                          <p:spTgt spid="23"/>
                                        </p:tgtEl>
                                        <p:attrNameLst>
                                          <p:attrName>fill.type</p:attrName>
                                        </p:attrNameLst>
                                      </p:cBhvr>
                                      <p:to>
                                        <p:strVal val="solid"/>
                                      </p:to>
                                    </p:set>
                                    <p:set>
                                      <p:cBhvr>
                                        <p:cTn id="94" dur="1900" fill="hold">
                                          <p:stCondLst>
                                            <p:cond delay="100"/>
                                          </p:stCondLst>
                                        </p:cTn>
                                        <p:tgtEl>
                                          <p:spTgt spid="23"/>
                                        </p:tgtEl>
                                        <p:attrNameLst>
                                          <p:attrName>fill.on</p:attrName>
                                        </p:attrNameLst>
                                      </p:cBhvr>
                                      <p:to>
                                        <p:strVal val="true"/>
                                      </p:to>
                                    </p:set>
                                    <p:animScale>
                                      <p:cBhvr>
                                        <p:cTn id="95" dur="200" fill="hold">
                                          <p:stCondLst>
                                            <p:cond delay="0"/>
                                          </p:stCondLst>
                                        </p:cTn>
                                        <p:tgtEl>
                                          <p:spTgt spid="23"/>
                                        </p:tgtEl>
                                      </p:cBhvr>
                                      <p:from x="100000" y="100000"/>
                                      <p:to x="100000" y="5000"/>
                                    </p:animScale>
                                    <p:animScale>
                                      <p:cBhvr>
                                        <p:cTn id="96" dur="200" fill="hold">
                                          <p:stCondLst>
                                            <p:cond delay="200"/>
                                          </p:stCondLst>
                                        </p:cTn>
                                        <p:tgtEl>
                                          <p:spTgt spid="23"/>
                                        </p:tgtEl>
                                      </p:cBhvr>
                                      <p:from x="100000" y="5000"/>
                                      <p:to x="120000" y="150000"/>
                                    </p:animScale>
                                    <p:animScale>
                                      <p:cBhvr>
                                        <p:cTn id="97" dur="600" fill="hold">
                                          <p:stCondLst>
                                            <p:cond delay="1400"/>
                                          </p:stCondLst>
                                        </p:cTn>
                                        <p:tgtEl>
                                          <p:spTgt spid="23"/>
                                        </p:tgtEl>
                                      </p:cBhvr>
                                      <p:to x="120000" y="150000"/>
                                    </p:animScale>
                                  </p:childTnLst>
                                </p:cTn>
                              </p:par>
                              <p:par>
                                <p:cTn id="98" presetID="14" presetClass="emph" presetSubtype="0" repeatCount="indefinite" fill="hold" grpId="1" nodeType="withEffect">
                                  <p:stCondLst>
                                    <p:cond delay="0"/>
                                  </p:stCondLst>
                                  <p:childTnLst>
                                    <p:animClr clrSpc="rgb" dir="cw">
                                      <p:cBhvr override="childStyle">
                                        <p:cTn id="99" dur="1900" fill="hold">
                                          <p:stCondLst>
                                            <p:cond delay="100"/>
                                          </p:stCondLst>
                                        </p:cTn>
                                        <p:tgtEl>
                                          <p:spTgt spid="24"/>
                                        </p:tgtEl>
                                        <p:attrNameLst>
                                          <p:attrName>style.color</p:attrName>
                                        </p:attrNameLst>
                                      </p:cBhvr>
                                      <p:to>
                                        <a:schemeClr val="accent2"/>
                                      </p:to>
                                    </p:animClr>
                                    <p:animClr clrSpc="rgb" dir="cw">
                                      <p:cBhvr>
                                        <p:cTn id="100" dur="1900" fill="hold">
                                          <p:stCondLst>
                                            <p:cond delay="100"/>
                                          </p:stCondLst>
                                        </p:cTn>
                                        <p:tgtEl>
                                          <p:spTgt spid="24"/>
                                        </p:tgtEl>
                                        <p:attrNameLst>
                                          <p:attrName>fillColor</p:attrName>
                                        </p:attrNameLst>
                                      </p:cBhvr>
                                      <p:to>
                                        <a:schemeClr val="accent2"/>
                                      </p:to>
                                    </p:animClr>
                                    <p:set>
                                      <p:cBhvr>
                                        <p:cTn id="101" dur="1900" fill="hold">
                                          <p:stCondLst>
                                            <p:cond delay="100"/>
                                          </p:stCondLst>
                                        </p:cTn>
                                        <p:tgtEl>
                                          <p:spTgt spid="24"/>
                                        </p:tgtEl>
                                        <p:attrNameLst>
                                          <p:attrName>fill.type</p:attrName>
                                        </p:attrNameLst>
                                      </p:cBhvr>
                                      <p:to>
                                        <p:strVal val="solid"/>
                                      </p:to>
                                    </p:set>
                                    <p:set>
                                      <p:cBhvr>
                                        <p:cTn id="102" dur="1900" fill="hold">
                                          <p:stCondLst>
                                            <p:cond delay="100"/>
                                          </p:stCondLst>
                                        </p:cTn>
                                        <p:tgtEl>
                                          <p:spTgt spid="24"/>
                                        </p:tgtEl>
                                        <p:attrNameLst>
                                          <p:attrName>fill.on</p:attrName>
                                        </p:attrNameLst>
                                      </p:cBhvr>
                                      <p:to>
                                        <p:strVal val="true"/>
                                      </p:to>
                                    </p:set>
                                    <p:animScale>
                                      <p:cBhvr>
                                        <p:cTn id="103" dur="200" fill="hold">
                                          <p:stCondLst>
                                            <p:cond delay="0"/>
                                          </p:stCondLst>
                                        </p:cTn>
                                        <p:tgtEl>
                                          <p:spTgt spid="24"/>
                                        </p:tgtEl>
                                      </p:cBhvr>
                                      <p:from x="100000" y="100000"/>
                                      <p:to x="100000" y="5000"/>
                                    </p:animScale>
                                    <p:animScale>
                                      <p:cBhvr>
                                        <p:cTn id="104" dur="200" fill="hold">
                                          <p:stCondLst>
                                            <p:cond delay="200"/>
                                          </p:stCondLst>
                                        </p:cTn>
                                        <p:tgtEl>
                                          <p:spTgt spid="24"/>
                                        </p:tgtEl>
                                      </p:cBhvr>
                                      <p:from x="100000" y="5000"/>
                                      <p:to x="120000" y="150000"/>
                                    </p:animScale>
                                    <p:animScale>
                                      <p:cBhvr>
                                        <p:cTn id="105" dur="600" fill="hold">
                                          <p:stCondLst>
                                            <p:cond delay="1400"/>
                                          </p:stCondLst>
                                        </p:cTn>
                                        <p:tgtEl>
                                          <p:spTgt spid="24"/>
                                        </p:tgtEl>
                                      </p:cBhvr>
                                      <p:to x="120000" y="150000"/>
                                    </p:animScale>
                                  </p:childTnLst>
                                </p:cTn>
                              </p:par>
                              <p:par>
                                <p:cTn id="106" presetID="14" presetClass="emph" presetSubtype="0" repeatCount="indefinite" fill="hold" grpId="1" nodeType="withEffect">
                                  <p:stCondLst>
                                    <p:cond delay="0"/>
                                  </p:stCondLst>
                                  <p:childTnLst>
                                    <p:animClr clrSpc="rgb" dir="cw">
                                      <p:cBhvr override="childStyle">
                                        <p:cTn id="107" dur="1900" fill="hold">
                                          <p:stCondLst>
                                            <p:cond delay="100"/>
                                          </p:stCondLst>
                                        </p:cTn>
                                        <p:tgtEl>
                                          <p:spTgt spid="25"/>
                                        </p:tgtEl>
                                        <p:attrNameLst>
                                          <p:attrName>style.color</p:attrName>
                                        </p:attrNameLst>
                                      </p:cBhvr>
                                      <p:to>
                                        <a:schemeClr val="accent2"/>
                                      </p:to>
                                    </p:animClr>
                                    <p:animClr clrSpc="rgb" dir="cw">
                                      <p:cBhvr>
                                        <p:cTn id="108" dur="1900" fill="hold">
                                          <p:stCondLst>
                                            <p:cond delay="100"/>
                                          </p:stCondLst>
                                        </p:cTn>
                                        <p:tgtEl>
                                          <p:spTgt spid="25"/>
                                        </p:tgtEl>
                                        <p:attrNameLst>
                                          <p:attrName>fillColor</p:attrName>
                                        </p:attrNameLst>
                                      </p:cBhvr>
                                      <p:to>
                                        <a:schemeClr val="accent2"/>
                                      </p:to>
                                    </p:animClr>
                                    <p:set>
                                      <p:cBhvr>
                                        <p:cTn id="109" dur="1900" fill="hold">
                                          <p:stCondLst>
                                            <p:cond delay="100"/>
                                          </p:stCondLst>
                                        </p:cTn>
                                        <p:tgtEl>
                                          <p:spTgt spid="25"/>
                                        </p:tgtEl>
                                        <p:attrNameLst>
                                          <p:attrName>fill.type</p:attrName>
                                        </p:attrNameLst>
                                      </p:cBhvr>
                                      <p:to>
                                        <p:strVal val="solid"/>
                                      </p:to>
                                    </p:set>
                                    <p:set>
                                      <p:cBhvr>
                                        <p:cTn id="110" dur="1900" fill="hold">
                                          <p:stCondLst>
                                            <p:cond delay="100"/>
                                          </p:stCondLst>
                                        </p:cTn>
                                        <p:tgtEl>
                                          <p:spTgt spid="25"/>
                                        </p:tgtEl>
                                        <p:attrNameLst>
                                          <p:attrName>fill.on</p:attrName>
                                        </p:attrNameLst>
                                      </p:cBhvr>
                                      <p:to>
                                        <p:strVal val="true"/>
                                      </p:to>
                                    </p:set>
                                    <p:animScale>
                                      <p:cBhvr>
                                        <p:cTn id="111" dur="200" fill="hold">
                                          <p:stCondLst>
                                            <p:cond delay="0"/>
                                          </p:stCondLst>
                                        </p:cTn>
                                        <p:tgtEl>
                                          <p:spTgt spid="25"/>
                                        </p:tgtEl>
                                      </p:cBhvr>
                                      <p:from x="100000" y="100000"/>
                                      <p:to x="100000" y="5000"/>
                                    </p:animScale>
                                    <p:animScale>
                                      <p:cBhvr>
                                        <p:cTn id="112" dur="200" fill="hold">
                                          <p:stCondLst>
                                            <p:cond delay="200"/>
                                          </p:stCondLst>
                                        </p:cTn>
                                        <p:tgtEl>
                                          <p:spTgt spid="25"/>
                                        </p:tgtEl>
                                      </p:cBhvr>
                                      <p:from x="100000" y="5000"/>
                                      <p:to x="120000" y="150000"/>
                                    </p:animScale>
                                    <p:animScale>
                                      <p:cBhvr>
                                        <p:cTn id="113" dur="600" fill="hold">
                                          <p:stCondLst>
                                            <p:cond delay="1400"/>
                                          </p:stCondLst>
                                        </p:cTn>
                                        <p:tgtEl>
                                          <p:spTgt spid="25"/>
                                        </p:tgtEl>
                                      </p:cBhvr>
                                      <p:to x="12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aphicFrame>
        <p:nvGraphicFramePr>
          <p:cNvPr id="4098" name="Object 4"/>
          <p:cNvGraphicFramePr>
            <a:graphicFrameLocks noGrp="1" noChangeAspect="1"/>
          </p:cNvGraphicFramePr>
          <p:nvPr>
            <p:ph sz="half" idx="1"/>
            <p:extLst>
              <p:ext uri="{D42A27DB-BD31-4B8C-83A1-F6EECF244321}">
                <p14:modId xmlns:p14="http://schemas.microsoft.com/office/powerpoint/2010/main" val="3963057105"/>
              </p:ext>
            </p:extLst>
          </p:nvPr>
        </p:nvGraphicFramePr>
        <p:xfrm>
          <a:off x="244475" y="1152525"/>
          <a:ext cx="4476750" cy="5438775"/>
        </p:xfrm>
        <a:graphic>
          <a:graphicData uri="http://schemas.openxmlformats.org/presentationml/2006/ole">
            <mc:AlternateContent xmlns:mc="http://schemas.openxmlformats.org/markup-compatibility/2006">
              <mc:Choice xmlns:v="urn:schemas-microsoft-com:vml" Requires="v">
                <p:oleObj spid="_x0000_s5179" name="Image" r:id="rId4" imgW="2614968" imgH="3176022" progId="Photoshop.Image.6">
                  <p:embed/>
                </p:oleObj>
              </mc:Choice>
              <mc:Fallback>
                <p:oleObj name="Image" r:id="rId4" imgW="2614968" imgH="3176022" progId="Photoshop.Image.6">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475" y="1152525"/>
                        <a:ext cx="4476750" cy="543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099" name="TextBox 6"/>
          <p:cNvSpPr txBox="1">
            <a:spLocks noChangeArrowheads="1"/>
          </p:cNvSpPr>
          <p:nvPr/>
        </p:nvSpPr>
        <p:spPr bwMode="auto">
          <a:xfrm>
            <a:off x="1246188" y="307987"/>
            <a:ext cx="67929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2800" b="1">
                <a:solidFill>
                  <a:schemeClr val="bg1"/>
                </a:solidFill>
              </a:rPr>
              <a:t>Higher-Order Structuring of Chromatin</a:t>
            </a:r>
          </a:p>
        </p:txBody>
      </p:sp>
      <p:sp>
        <p:nvSpPr>
          <p:cNvPr id="4100" name="TextBox 4"/>
          <p:cNvSpPr txBox="1">
            <a:spLocks noChangeArrowheads="1"/>
          </p:cNvSpPr>
          <p:nvPr/>
        </p:nvSpPr>
        <p:spPr bwMode="auto">
          <a:xfrm>
            <a:off x="4702179" y="5403861"/>
            <a:ext cx="4203700" cy="923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0" tIns="45663" rIns="91320" bIns="45663">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mtClean="0">
                <a:solidFill>
                  <a:schemeClr val="bg1"/>
                </a:solidFill>
              </a:rPr>
              <a:t>Most compacted form of chromatin that occurs only during cell division (mitosis or meiosis).</a:t>
            </a:r>
          </a:p>
        </p:txBody>
      </p:sp>
      <p:sp>
        <p:nvSpPr>
          <p:cNvPr id="4101" name="TextBox 5"/>
          <p:cNvSpPr txBox="1">
            <a:spLocks noChangeArrowheads="1"/>
          </p:cNvSpPr>
          <p:nvPr/>
        </p:nvSpPr>
        <p:spPr bwMode="auto">
          <a:xfrm>
            <a:off x="4702183" y="1460508"/>
            <a:ext cx="3877807" cy="3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mtClean="0">
                <a:solidFill>
                  <a:schemeClr val="bg1"/>
                </a:solidFill>
              </a:rPr>
              <a:t>DNA wrapped around nucleosomes.</a:t>
            </a:r>
          </a:p>
        </p:txBody>
      </p:sp>
      <p:sp>
        <p:nvSpPr>
          <p:cNvPr id="4102" name="TextBox 6"/>
          <p:cNvSpPr txBox="1">
            <a:spLocks noChangeArrowheads="1"/>
          </p:cNvSpPr>
          <p:nvPr/>
        </p:nvSpPr>
        <p:spPr bwMode="auto">
          <a:xfrm>
            <a:off x="4702179" y="2778131"/>
            <a:ext cx="4203700" cy="646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0" tIns="45663" rIns="91320" bIns="45663">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mtClean="0">
                <a:solidFill>
                  <a:schemeClr val="bg1"/>
                </a:solidFill>
              </a:rPr>
              <a:t>Compacted structure involving linker histone H1.</a:t>
            </a:r>
          </a:p>
        </p:txBody>
      </p:sp>
      <p:sp>
        <p:nvSpPr>
          <p:cNvPr id="4103" name="TextBox 7"/>
          <p:cNvSpPr txBox="1">
            <a:spLocks noChangeArrowheads="1"/>
          </p:cNvSpPr>
          <p:nvPr/>
        </p:nvSpPr>
        <p:spPr bwMode="auto">
          <a:xfrm>
            <a:off x="4702179" y="4060831"/>
            <a:ext cx="4203700" cy="923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0" tIns="45663" rIns="91320" bIns="45663">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mtClean="0">
                <a:solidFill>
                  <a:schemeClr val="bg1"/>
                </a:solidFill>
              </a:rPr>
              <a:t>Dynamic higher-order looping that occurs in both interphase and metaphase chromatin.</a:t>
            </a:r>
          </a:p>
        </p:txBody>
      </p:sp>
    </p:spTree>
    <p:extLst>
      <p:ext uri="{BB962C8B-B14F-4D97-AF65-F5344CB8AC3E}">
        <p14:creationId xmlns:p14="http://schemas.microsoft.com/office/powerpoint/2010/main" val="20959766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7925" y="1771651"/>
            <a:ext cx="4343400" cy="314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Box 5"/>
          <p:cNvSpPr txBox="1">
            <a:spLocks noChangeArrowheads="1"/>
          </p:cNvSpPr>
          <p:nvPr/>
        </p:nvSpPr>
        <p:spPr bwMode="auto">
          <a:xfrm>
            <a:off x="2197112" y="214325"/>
            <a:ext cx="45196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2800" b="1">
                <a:solidFill>
                  <a:srgbClr val="000000"/>
                </a:solidFill>
              </a:rPr>
              <a:t>Chromatosome Structure</a:t>
            </a:r>
          </a:p>
        </p:txBody>
      </p:sp>
      <p:sp>
        <p:nvSpPr>
          <p:cNvPr id="32772" name="TextBox 6"/>
          <p:cNvSpPr txBox="1">
            <a:spLocks noChangeArrowheads="1"/>
          </p:cNvSpPr>
          <p:nvPr/>
        </p:nvSpPr>
        <p:spPr bwMode="auto">
          <a:xfrm>
            <a:off x="1900243" y="1947868"/>
            <a:ext cx="684561" cy="3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b="1" smtClean="0">
                <a:solidFill>
                  <a:srgbClr val="000000"/>
                </a:solidFill>
              </a:rPr>
              <a:t>DNA</a:t>
            </a:r>
          </a:p>
        </p:txBody>
      </p:sp>
      <p:sp>
        <p:nvSpPr>
          <p:cNvPr id="8" name="Left Brace 7"/>
          <p:cNvSpPr/>
          <p:nvPr/>
        </p:nvSpPr>
        <p:spPr>
          <a:xfrm rot="5400000">
            <a:off x="4797425" y="593725"/>
            <a:ext cx="285750" cy="2114550"/>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lIns="91320" tIns="45663" rIns="91320" bIns="45663" anchor="ctr"/>
          <a:lstStyle/>
          <a:p>
            <a:pPr algn="ctr">
              <a:defRPr/>
            </a:pPr>
            <a:endParaRPr lang="en-GB">
              <a:solidFill>
                <a:srgbClr val="000000"/>
              </a:solidFill>
            </a:endParaRPr>
          </a:p>
        </p:txBody>
      </p:sp>
      <p:sp>
        <p:nvSpPr>
          <p:cNvPr id="32774" name="TextBox 8"/>
          <p:cNvSpPr txBox="1">
            <a:spLocks noChangeArrowheads="1"/>
          </p:cNvSpPr>
          <p:nvPr/>
        </p:nvSpPr>
        <p:spPr bwMode="auto">
          <a:xfrm>
            <a:off x="3690941" y="828678"/>
            <a:ext cx="2492748" cy="646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b="1" smtClean="0">
                <a:solidFill>
                  <a:srgbClr val="000000"/>
                </a:solidFill>
              </a:rPr>
              <a:t>2 molecules each of</a:t>
            </a:r>
          </a:p>
          <a:p>
            <a:pPr eaLnBrk="1" hangingPunct="1"/>
            <a:r>
              <a:rPr lang="en-GB" b="1" smtClean="0">
                <a:solidFill>
                  <a:srgbClr val="000000"/>
                </a:solidFill>
              </a:rPr>
              <a:t>H2A, H2B, H3 and H4</a:t>
            </a:r>
          </a:p>
        </p:txBody>
      </p:sp>
      <p:sp>
        <p:nvSpPr>
          <p:cNvPr id="32775" name="TextBox 9"/>
          <p:cNvSpPr txBox="1">
            <a:spLocks noChangeArrowheads="1"/>
          </p:cNvSpPr>
          <p:nvPr/>
        </p:nvSpPr>
        <p:spPr bwMode="auto">
          <a:xfrm>
            <a:off x="4451350" y="4700596"/>
            <a:ext cx="877888" cy="3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0" tIns="45663" rIns="91320" bIns="45663">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b="1" smtClean="0">
                <a:solidFill>
                  <a:srgbClr val="000000"/>
                </a:solidFill>
              </a:rPr>
              <a:t>11 nM</a:t>
            </a:r>
          </a:p>
        </p:txBody>
      </p:sp>
      <p:cxnSp>
        <p:nvCxnSpPr>
          <p:cNvPr id="12" name="Straight Arrow Connector 11"/>
          <p:cNvCxnSpPr/>
          <p:nvPr/>
        </p:nvCxnSpPr>
        <p:spPr>
          <a:xfrm>
            <a:off x="5237163" y="4884750"/>
            <a:ext cx="1300162" cy="158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 Box 42"/>
          <p:cNvSpPr txBox="1">
            <a:spLocks noChangeArrowheads="1"/>
          </p:cNvSpPr>
          <p:nvPr/>
        </p:nvSpPr>
        <p:spPr bwMode="auto">
          <a:xfrm>
            <a:off x="668339" y="5012914"/>
            <a:ext cx="8226425" cy="1477212"/>
          </a:xfrm>
          <a:prstGeom prst="rect">
            <a:avLst/>
          </a:prstGeom>
          <a:noFill/>
          <a:ln w="9525">
            <a:noFill/>
            <a:miter lim="800000"/>
            <a:headEnd/>
            <a:tailEnd/>
          </a:ln>
        </p:spPr>
        <p:txBody>
          <a:bodyPr lIns="91320" tIns="45663" rIns="91320" bIns="45663" anchor="ctr">
            <a:spAutoFit/>
          </a:bodyPr>
          <a:lstStyle/>
          <a:p>
            <a:pPr eaLnBrk="0" hangingPunct="0">
              <a:defRPr/>
            </a:pPr>
            <a:r>
              <a:rPr lang="en-US" b="1" dirty="0">
                <a:solidFill>
                  <a:srgbClr val="000000"/>
                </a:solidFill>
                <a:latin typeface="Arial"/>
              </a:rPr>
              <a:t>Core </a:t>
            </a:r>
            <a:r>
              <a:rPr lang="en-US" b="1" dirty="0" err="1">
                <a:solidFill>
                  <a:srgbClr val="000000"/>
                </a:solidFill>
                <a:latin typeface="Arial"/>
              </a:rPr>
              <a:t>histone</a:t>
            </a:r>
            <a:r>
              <a:rPr lang="en-US" b="1" dirty="0">
                <a:solidFill>
                  <a:srgbClr val="000000"/>
                </a:solidFill>
                <a:latin typeface="Arial"/>
              </a:rPr>
              <a:t> </a:t>
            </a:r>
            <a:r>
              <a:rPr lang="en-US" b="1" dirty="0" err="1">
                <a:solidFill>
                  <a:srgbClr val="000000"/>
                </a:solidFill>
                <a:latin typeface="Arial"/>
              </a:rPr>
              <a:t>octamer</a:t>
            </a:r>
            <a:r>
              <a:rPr lang="en-US" b="1" dirty="0">
                <a:solidFill>
                  <a:srgbClr val="000000"/>
                </a:solidFill>
                <a:latin typeface="Arial"/>
              </a:rPr>
              <a:t> + 1 Linker </a:t>
            </a:r>
            <a:r>
              <a:rPr lang="en-US" b="1" dirty="0" err="1">
                <a:solidFill>
                  <a:srgbClr val="000000"/>
                </a:solidFill>
                <a:latin typeface="Arial"/>
              </a:rPr>
              <a:t>Histone</a:t>
            </a:r>
            <a:r>
              <a:rPr lang="en-US" b="1" dirty="0">
                <a:solidFill>
                  <a:srgbClr val="000000"/>
                </a:solidFill>
                <a:latin typeface="Arial"/>
              </a:rPr>
              <a:t> + 2 full turns of DNA (168 </a:t>
            </a:r>
            <a:r>
              <a:rPr lang="en-US" b="1" dirty="0" err="1">
                <a:solidFill>
                  <a:srgbClr val="000000"/>
                </a:solidFill>
                <a:latin typeface="Arial"/>
              </a:rPr>
              <a:t>bp</a:t>
            </a:r>
            <a:r>
              <a:rPr lang="en-US" b="1" dirty="0">
                <a:solidFill>
                  <a:srgbClr val="000000"/>
                </a:solidFill>
                <a:latin typeface="Arial"/>
              </a:rPr>
              <a:t>).</a:t>
            </a:r>
          </a:p>
          <a:p>
            <a:pPr eaLnBrk="0" hangingPunct="0">
              <a:defRPr/>
            </a:pPr>
            <a:endParaRPr lang="en-GB" dirty="0">
              <a:solidFill>
                <a:srgbClr val="000000"/>
              </a:solidFill>
              <a:latin typeface="Arial" charset="0"/>
            </a:endParaRPr>
          </a:p>
          <a:p>
            <a:pPr eaLnBrk="0" hangingPunct="0">
              <a:defRPr/>
            </a:pPr>
            <a:r>
              <a:rPr lang="en-GB" b="1" dirty="0">
                <a:solidFill>
                  <a:srgbClr val="000000"/>
                </a:solidFill>
                <a:latin typeface="Arial" charset="0"/>
              </a:rPr>
              <a:t>Linker </a:t>
            </a:r>
            <a:r>
              <a:rPr lang="en-GB" b="1" dirty="0" err="1">
                <a:solidFill>
                  <a:srgbClr val="000000"/>
                </a:solidFill>
                <a:latin typeface="Arial" charset="0"/>
              </a:rPr>
              <a:t>histone</a:t>
            </a:r>
            <a:r>
              <a:rPr lang="en-GB" b="1" dirty="0">
                <a:solidFill>
                  <a:srgbClr val="000000"/>
                </a:solidFill>
                <a:latin typeface="Arial" charset="0"/>
              </a:rPr>
              <a:t> H1 binds the </a:t>
            </a:r>
            <a:r>
              <a:rPr lang="en-GB" b="1" dirty="0" err="1">
                <a:solidFill>
                  <a:srgbClr val="000000"/>
                </a:solidFill>
                <a:latin typeface="Arial" charset="0"/>
              </a:rPr>
              <a:t>nucleosome</a:t>
            </a:r>
            <a:r>
              <a:rPr lang="en-GB" b="1" dirty="0">
                <a:solidFill>
                  <a:srgbClr val="000000"/>
                </a:solidFill>
                <a:latin typeface="Arial" charset="0"/>
              </a:rPr>
              <a:t> and the entry and exit sites of the DNA, thus locking the DNA into place and allowing the formation of higher order structure.</a:t>
            </a:r>
            <a:endParaRPr lang="en-US" b="1" dirty="0">
              <a:solidFill>
                <a:srgbClr val="000000"/>
              </a:solidFill>
              <a:latin typeface="Arial"/>
            </a:endParaRPr>
          </a:p>
        </p:txBody>
      </p:sp>
      <p:grpSp>
        <p:nvGrpSpPr>
          <p:cNvPr id="32778" name="Group 48"/>
          <p:cNvGrpSpPr>
            <a:grpSpLocks/>
          </p:cNvGrpSpPr>
          <p:nvPr/>
        </p:nvGrpSpPr>
        <p:grpSpPr bwMode="auto">
          <a:xfrm>
            <a:off x="3297238" y="6235700"/>
            <a:ext cx="5678487" cy="457200"/>
            <a:chOff x="1067" y="3938"/>
            <a:chExt cx="3577" cy="288"/>
          </a:xfrm>
        </p:grpSpPr>
        <p:sp>
          <p:nvSpPr>
            <p:cNvPr id="32780" name="Text Box 49"/>
            <p:cNvSpPr txBox="1">
              <a:spLocks noChangeArrowheads="1"/>
            </p:cNvSpPr>
            <p:nvPr/>
          </p:nvSpPr>
          <p:spPr bwMode="auto">
            <a:xfrm>
              <a:off x="1067" y="3938"/>
              <a:ext cx="191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a:r>
                <a:rPr lang="en-US" sz="1200" i="1">
                  <a:solidFill>
                    <a:srgbClr val="000000"/>
                  </a:solidFill>
                </a:rPr>
                <a:t>Zhou, Gerchman, Ramakrishnan, Travers,</a:t>
              </a:r>
            </a:p>
            <a:p>
              <a:pPr algn="r"/>
              <a:r>
                <a:rPr lang="en-US" sz="1200" i="1">
                  <a:solidFill>
                    <a:srgbClr val="000000"/>
                  </a:solidFill>
                </a:rPr>
                <a:t>Muyldermans  </a:t>
              </a:r>
              <a:r>
                <a:rPr lang="en-US" sz="1200" b="1">
                  <a:solidFill>
                    <a:srgbClr val="000000"/>
                  </a:solidFill>
                </a:rPr>
                <a:t>Nature 395</a:t>
              </a:r>
              <a:r>
                <a:rPr lang="en-US" sz="1200">
                  <a:solidFill>
                    <a:srgbClr val="000000"/>
                  </a:solidFill>
                </a:rPr>
                <a:t>, 402 (</a:t>
              </a:r>
              <a:r>
                <a:rPr lang="en-US" sz="1200" b="1">
                  <a:solidFill>
                    <a:srgbClr val="000000"/>
                  </a:solidFill>
                </a:rPr>
                <a:t>1998</a:t>
              </a:r>
              <a:r>
                <a:rPr lang="en-US" sz="1200">
                  <a:solidFill>
                    <a:srgbClr val="000000"/>
                  </a:solidFill>
                </a:rPr>
                <a:t>)</a:t>
              </a:r>
              <a:endParaRPr lang="en-US" sz="1200" i="1">
                <a:solidFill>
                  <a:srgbClr val="000000"/>
                </a:solidFill>
              </a:endParaRPr>
            </a:p>
          </p:txBody>
        </p:sp>
        <p:sp>
          <p:nvSpPr>
            <p:cNvPr id="32781" name="Text Box 50"/>
            <p:cNvSpPr txBox="1">
              <a:spLocks noChangeArrowheads="1"/>
            </p:cNvSpPr>
            <p:nvPr/>
          </p:nvSpPr>
          <p:spPr bwMode="auto">
            <a:xfrm>
              <a:off x="3134" y="3938"/>
              <a:ext cx="151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a:r>
                <a:rPr lang="en-US" sz="1200" i="1">
                  <a:solidFill>
                    <a:srgbClr val="000000"/>
                  </a:solidFill>
                </a:rPr>
                <a:t>An, Leuba, van Holde, Zlatanova</a:t>
              </a:r>
            </a:p>
            <a:p>
              <a:pPr algn="r"/>
              <a:r>
                <a:rPr lang="en-US" sz="1200" b="1">
                  <a:solidFill>
                    <a:srgbClr val="000000"/>
                  </a:solidFill>
                </a:rPr>
                <a:t>PNAS 95</a:t>
              </a:r>
              <a:r>
                <a:rPr lang="en-US" sz="1200">
                  <a:solidFill>
                    <a:srgbClr val="000000"/>
                  </a:solidFill>
                </a:rPr>
                <a:t>, 3396 (</a:t>
              </a:r>
              <a:r>
                <a:rPr lang="en-US" sz="1200" b="1">
                  <a:solidFill>
                    <a:srgbClr val="000000"/>
                  </a:solidFill>
                </a:rPr>
                <a:t>1998</a:t>
              </a:r>
              <a:r>
                <a:rPr lang="en-US" sz="1200">
                  <a:solidFill>
                    <a:srgbClr val="000000"/>
                  </a:solidFill>
                </a:rPr>
                <a:t>)</a:t>
              </a:r>
              <a:endParaRPr lang="en-US" sz="1200" i="1">
                <a:solidFill>
                  <a:srgbClr val="000000"/>
                </a:solidFill>
              </a:endParaRPr>
            </a:p>
          </p:txBody>
        </p:sp>
      </p:grpSp>
      <p:cxnSp>
        <p:nvCxnSpPr>
          <p:cNvPr id="16" name="Straight Arrow Connector 15"/>
          <p:cNvCxnSpPr/>
          <p:nvPr/>
        </p:nvCxnSpPr>
        <p:spPr>
          <a:xfrm flipH="1">
            <a:off x="3205163" y="4884750"/>
            <a:ext cx="1300162" cy="158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989011"/>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Office Theme">
  <a:themeElements>
    <a:clrScheme name="Custom 1">
      <a:dk1>
        <a:srgbClr val="1F497D"/>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Candara"/>
        <a:ea typeface=""/>
        <a:cs typeface=""/>
      </a:majorFont>
      <a:minorFont>
        <a:latin typeface="Canda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msgothic"/>
        <a:cs typeface="msgothic"/>
      </a:majorFont>
      <a:minorFont>
        <a:latin typeface="Times New Roman"/>
        <a:ea typeface="msgothic"/>
        <a:cs typeface="ms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charset="2"/>
          <a:buNone/>
          <a:tabLst/>
          <a:defRPr kumimoji="0" lang="en-GB" sz="2400" b="0" i="0" u="none" strike="noStrike" cap="none" normalizeH="0" baseline="0" smtClean="0">
            <a:ln>
              <a:noFill/>
            </a:ln>
            <a:effectLst/>
            <a:latin typeface="Times New Roman" pitchFamily="16"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charset="2"/>
          <a:buNone/>
          <a:tabLst/>
          <a:defRPr kumimoji="0" lang="en-GB" sz="2400" b="0" i="0" u="none" strike="noStrike" cap="none" normalizeH="0" baseline="0" smtClean="0">
            <a:ln>
              <a:noFill/>
            </a:ln>
            <a:effectLst/>
            <a:latin typeface="Times New Roman" pitchFamily="16"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heme">
  <a:themeElements>
    <a:clrScheme name="Custom 1">
      <a:dk1>
        <a:srgbClr val="1F497D"/>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Candara"/>
        <a:ea typeface=""/>
        <a:cs typeface=""/>
      </a:majorFont>
      <a:minorFont>
        <a:latin typeface="Canda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Custom 1">
      <a:dk1>
        <a:srgbClr val="1F497D"/>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Candara"/>
        <a:ea typeface=""/>
        <a:cs typeface=""/>
      </a:majorFont>
      <a:minorFont>
        <a:latin typeface="Canda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Custom 1">
      <a:dk1>
        <a:srgbClr val="1F497D"/>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Candara"/>
        <a:ea typeface=""/>
        <a:cs typeface=""/>
      </a:majorFont>
      <a:minorFont>
        <a:latin typeface="Canda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msgothic"/>
        <a:cs typeface="msgothic"/>
      </a:majorFont>
      <a:minorFont>
        <a:latin typeface="Times New Roman"/>
        <a:ea typeface="msgothic"/>
        <a:cs typeface="ms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msgothic"/>
        <a:cs typeface="msgothic"/>
      </a:majorFont>
      <a:minorFont>
        <a:latin typeface="Times New Roman"/>
        <a:ea typeface="msgothic"/>
        <a:cs typeface="ms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11673</TotalTime>
  <Words>2077</Words>
  <Application>Microsoft Office PowerPoint</Application>
  <PresentationFormat>On-screen Show (4:3)</PresentationFormat>
  <Paragraphs>336</Paragraphs>
  <Slides>51</Slides>
  <Notes>8</Notes>
  <HiddenSlides>0</HiddenSlides>
  <MMClips>0</MMClips>
  <ScaleCrop>false</ScaleCrop>
  <HeadingPairs>
    <vt:vector size="6" baseType="variant">
      <vt:variant>
        <vt:lpstr>Theme</vt:lpstr>
      </vt:variant>
      <vt:variant>
        <vt:i4>10</vt:i4>
      </vt:variant>
      <vt:variant>
        <vt:lpstr>Embedded OLE Servers</vt:lpstr>
      </vt:variant>
      <vt:variant>
        <vt:i4>1</vt:i4>
      </vt:variant>
      <vt:variant>
        <vt:lpstr>Slide Titles</vt:lpstr>
      </vt:variant>
      <vt:variant>
        <vt:i4>51</vt:i4>
      </vt:variant>
    </vt:vector>
  </HeadingPairs>
  <TitlesOfParts>
    <vt:vector size="62" baseType="lpstr">
      <vt:lpstr>Default Design</vt:lpstr>
      <vt:lpstr>Office Theme</vt:lpstr>
      <vt:lpstr>2_Office Theme</vt:lpstr>
      <vt:lpstr>3_Office Theme</vt:lpstr>
      <vt:lpstr>4_Office Theme</vt:lpstr>
      <vt:lpstr>1_Default Design</vt:lpstr>
      <vt:lpstr>5_Office Theme</vt:lpstr>
      <vt:lpstr>6_Office Theme</vt:lpstr>
      <vt:lpstr>3_Default Design</vt:lpstr>
      <vt:lpstr>1_Office Theme</vt:lpstr>
      <vt:lpstr>Image</vt:lpstr>
      <vt:lpstr>PowerPoint Presentation</vt:lpstr>
      <vt:lpstr>PowerPoint Presentation</vt:lpstr>
      <vt:lpstr>PowerPoint Presentation</vt:lpstr>
      <vt:lpstr>PowerPoint Presentation</vt:lpstr>
      <vt:lpstr>PowerPoint Presentation</vt:lpstr>
      <vt:lpstr>Molecular Epigenetics</vt:lpstr>
      <vt:lpstr>PowerPoint Presentation</vt:lpstr>
      <vt:lpstr>PowerPoint Presentation</vt:lpstr>
      <vt:lpstr>PowerPoint Presentation</vt:lpstr>
      <vt:lpstr>PowerPoint Presentation</vt:lpstr>
      <vt:lpstr>PowerPoint Presentation</vt:lpstr>
      <vt:lpstr>PowerPoint Presentation</vt:lpstr>
      <vt:lpstr>Classes of Epigenetic Modifications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Classes of Epigenetic Modifications</vt:lpstr>
      <vt:lpstr>Histone Modifications</vt:lpstr>
      <vt:lpstr>PowerPoint Presentation</vt:lpstr>
      <vt:lpstr>PowerPoint Presentation</vt:lpstr>
      <vt:lpstr>PowerPoint Presentation</vt:lpstr>
      <vt:lpstr>PowerPoint Presentation</vt:lpstr>
      <vt:lpstr>PowerPoint Presentation</vt:lpstr>
      <vt:lpstr>Histone Modifications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 Much Still to Understand</vt:lpstr>
      <vt:lpstr>PowerPoint Presentation</vt:lpstr>
    </vt:vector>
  </TitlesOfParts>
  <Company>Imperial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dn1</dc:creator>
  <cp:lastModifiedBy>Shiel, Nuala</cp:lastModifiedBy>
  <cp:revision>191</cp:revision>
  <dcterms:created xsi:type="dcterms:W3CDTF">2005-06-01T14:46:39Z</dcterms:created>
  <dcterms:modified xsi:type="dcterms:W3CDTF">2012-10-10T13:24:14Z</dcterms:modified>
</cp:coreProperties>
</file>