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68" r:id="rId17"/>
    <p:sldId id="269" r:id="rId18"/>
    <p:sldId id="271" r:id="rId19"/>
    <p:sldId id="272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5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1979-E411-524D-A340-EA3A02E365A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6519-EC85-314B-9F73-32CA94D0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519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BSc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examinations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Mark Sullivan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Correct information TO ANSWER THE QUESTION SET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Incorrect information = zero marks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Irrelevant information = zero marks!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With 75 minutes assigned, the last 2 inclusions occupy valuable writing time for no gain!!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Data handling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60 minutes ‘allowed’, 30% of marks for the exam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Multiple formats, but all involve data (!)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Information provided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Brief introduction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Some methods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Results; figures or tables with legends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 multiple questions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Place data in context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Information provided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Brief introduction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Some methods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Results; figures or tables with legends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Write the abstract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With or without structure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Information provided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Brief introduction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Some methods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Results; figures or tables with legends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Write the discussion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With or without structure, places results in context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Information provided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Methods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Results; figures or tables with legends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Discussion?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Write a critical review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With or without structure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Information provided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Draft Abstract / Introduction / Methods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Experimental data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Complete the paper, write Results / discussion combined section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Information provided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Abstract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Suggest the data that could have given rise to the abstract provided.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Draw figures, include outline methods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 may be asked to </a:t>
            </a:r>
            <a:r>
              <a:rPr lang="en-US" dirty="0" err="1" smtClean="0">
                <a:solidFill>
                  <a:srgbClr val="FFFF00"/>
                </a:solidFill>
              </a:rPr>
              <a:t>criticise</a:t>
            </a:r>
            <a:r>
              <a:rPr lang="en-US" dirty="0" smtClean="0">
                <a:solidFill>
                  <a:srgbClr val="FFFF00"/>
                </a:solidFill>
              </a:rPr>
              <a:t> the statistics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You will probably NOT be asked to perform statistics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there are a series of questions, they should indicate the split of marks  between the questions.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“I should have liked to be asked to say what I knew. They always tried to ask what I did not know. When I would have willingly displayed my knowledge, they sought to expose my ignorance.”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Winston Churchill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5 short answer questions are posed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Require answers to 3 of them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45 minutes ‘allowed’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30% of marks in total, so 10% per SAQ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may NOT be granted a free choice!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Could be ‘Answer 2 of the first 3 SAQ, and 1 of the last 2 SAQ’.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Read all the SAQ all the way through before attempting any of them.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Write brief notes for each answer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Length of answer – about 1 side of the booklet, single spaced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72"/>
            <a:ext cx="8229600" cy="49105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Final hints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 Part A or Part B first. 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Try to keep thinking during the exam!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We want to see your understanding of the questions asked. 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You CANNOT question-spot; </a:t>
            </a:r>
            <a:r>
              <a:rPr lang="en-US" smtClean="0">
                <a:solidFill>
                  <a:srgbClr val="FFFF00"/>
                </a:solidFill>
              </a:rPr>
              <a:t>revise everything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Applies to ALL courses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Each exam has: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Part A (40%)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Part B (30%)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Part C (30%)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Marks are allocated in rough proportion to time suggested. 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A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3 essay titles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Choose 1 of 3.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Time ‘allowed’ 75 minutes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A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Read all the titles through VERY carefully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MS advice – then read the rest of the paper!!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Plan out the answer for 5 minutes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 it for more than one answer if necessary!!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MS comment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Make clear notes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Work out the headings and sub-headings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Longer questions are often easier!!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They may contain sub-sections (mark split)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They may provide information on how to address the topic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They may limit the material that </a:t>
            </a:r>
            <a:r>
              <a:rPr lang="en-US" smtClean="0">
                <a:solidFill>
                  <a:srgbClr val="FFFF00"/>
                </a:solidFill>
              </a:rPr>
              <a:t>is relevant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Figures – sketchy outlines are fine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Labels ARE needed, and maybe a brief legend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Use them if the question indicates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‘including appropriate figures as necessary’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Tables not appropriate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References not expected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BSc</a:t>
            </a:r>
            <a:r>
              <a:rPr lang="en-US" dirty="0" smtClean="0">
                <a:solidFill>
                  <a:schemeClr val="bg1"/>
                </a:solidFill>
              </a:rPr>
              <a:t> exams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 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Quality is more important than quantity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 not look what others are doing!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Legibility is needed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Double-spacing is fine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663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BSc examinations</vt:lpstr>
      <vt:lpstr>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  <vt:lpstr>BSc exams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examinations</dc:title>
  <dc:creator>Mark Sullivan</dc:creator>
  <cp:lastModifiedBy>Shiel, Nuala</cp:lastModifiedBy>
  <cp:revision>45</cp:revision>
  <dcterms:created xsi:type="dcterms:W3CDTF">2012-09-27T09:49:17Z</dcterms:created>
  <dcterms:modified xsi:type="dcterms:W3CDTF">2012-10-02T09:49:26Z</dcterms:modified>
</cp:coreProperties>
</file>