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6" r:id="rId2"/>
    <p:sldId id="647" r:id="rId3"/>
    <p:sldId id="365" r:id="rId4"/>
    <p:sldId id="370" r:id="rId5"/>
    <p:sldId id="373" r:id="rId6"/>
    <p:sldId id="374" r:id="rId7"/>
    <p:sldId id="558" r:id="rId8"/>
    <p:sldId id="453" r:id="rId9"/>
  </p:sldIdLst>
  <p:sldSz cx="10287000" cy="6858000" type="35mm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99"/>
    <a:srgbClr val="003399"/>
    <a:srgbClr val="000066"/>
    <a:srgbClr val="3333FF"/>
    <a:srgbClr val="3399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82759" autoAdjust="0"/>
  </p:normalViewPr>
  <p:slideViewPr>
    <p:cSldViewPr>
      <p:cViewPr>
        <p:scale>
          <a:sx n="50" d="100"/>
          <a:sy n="50" d="100"/>
        </p:scale>
        <p:origin x="-342" y="-7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Anthony Solomon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How can we distribute azithromycin to isolated communities with endemic trachoma?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13CC6951-7307-4580-8CD9-4FA7E219C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D6227320-5543-4647-B45B-A6A0B0941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4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E0F0E-7064-4B47-8A10-BBDAE4AB0D8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074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39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07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7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83CED58-A4B9-423C-82B1-64435CE48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4627-9F33-413C-AC5B-00CFE6644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06ECE-A754-412B-AE33-8BAF62FF9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92583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96AE-8DC5-4CAA-A509-A78BB6F96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885950"/>
            <a:ext cx="9201150" cy="41719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40B7-D285-45D6-9141-72A2A0D9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4350" y="1885950"/>
            <a:ext cx="9201150" cy="41719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10F4-AD1E-455B-9C5A-9234EDC90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885950"/>
            <a:ext cx="9201150" cy="417195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06A5-B378-47EF-9D9F-032DE1B1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4594-6E96-438E-99D6-EBA62964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780B-97BD-4022-AD36-A7EB46821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802F-987E-44E6-8FFE-4FDF2FF04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0D21-E48A-4335-A7DA-66CE8F04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0FE67-F260-41A6-A3BF-2D76AF94B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32D9-21DF-41D7-8A4A-5FF55076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90E1-2F19-41A7-8EB8-BE6C4BDE2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C2B7-325E-4F0E-8E35-69B3757F5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6B75F1E9-D161-4D68-BEE4-DC26C71C8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  <p:sldLayoutId id="2147484673" r:id="rId13"/>
    <p:sldLayoutId id="2147484674" r:id="rId14"/>
    <p:sldLayoutId id="2147484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E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kumimoji="1"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6"/>
          <p:cNvSpPr>
            <a:spLocks noChangeArrowheads="1"/>
          </p:cNvSpPr>
          <p:nvPr/>
        </p:nvSpPr>
        <p:spPr bwMode="auto">
          <a:xfrm>
            <a:off x="606425" y="5084763"/>
            <a:ext cx="92011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buClr>
                <a:schemeClr val="accent2"/>
              </a:buClr>
            </a:pPr>
            <a:r>
              <a:rPr lang="en-US" sz="3200" dirty="0"/>
              <a:t>Anthony Solomon</a:t>
            </a:r>
          </a:p>
          <a:p>
            <a:pPr marL="342900" indent="-342900" algn="ctr">
              <a:lnSpc>
                <a:spcPct val="130000"/>
              </a:lnSpc>
              <a:buClr>
                <a:schemeClr val="accent2"/>
              </a:buClr>
            </a:pPr>
            <a:endParaRPr lang="en-US" sz="2000" dirty="0"/>
          </a:p>
        </p:txBody>
      </p:sp>
      <p:sp>
        <p:nvSpPr>
          <p:cNvPr id="19459" name="Rectangle 2058"/>
          <p:cNvSpPr>
            <a:spLocks noGrp="1" noChangeArrowheads="1"/>
          </p:cNvSpPr>
          <p:nvPr>
            <p:ph type="title"/>
          </p:nvPr>
        </p:nvSpPr>
        <p:spPr>
          <a:xfrm>
            <a:off x="428625" y="1071563"/>
            <a:ext cx="9221788" cy="1143000"/>
          </a:xfrm>
          <a:noFill/>
        </p:spPr>
        <p:txBody>
          <a:bodyPr anchor="ctr"/>
          <a:lstStyle/>
          <a:p>
            <a:pPr algn="ctr"/>
            <a:r>
              <a:rPr lang="en-GB" sz="6000" dirty="0" smtClean="0"/>
              <a:t>Trachoma</a:t>
            </a:r>
            <a:endParaRPr lang="en-US" sz="6000" dirty="0" smtClean="0"/>
          </a:p>
        </p:txBody>
      </p:sp>
      <p:grpSp>
        <p:nvGrpSpPr>
          <p:cNvPr id="19460" name="Group 2061"/>
          <p:cNvGrpSpPr>
            <a:grpSpLocks noChangeAspect="1"/>
          </p:cNvGrpSpPr>
          <p:nvPr/>
        </p:nvGrpSpPr>
        <p:grpSpPr bwMode="auto">
          <a:xfrm>
            <a:off x="4227518" y="2636838"/>
            <a:ext cx="1701800" cy="1643062"/>
            <a:chOff x="2242" y="1253"/>
            <a:chExt cx="1769" cy="1723"/>
          </a:xfrm>
        </p:grpSpPr>
        <p:sp>
          <p:nvSpPr>
            <p:cNvPr id="19462" name="Rectangle 2062"/>
            <p:cNvSpPr>
              <a:spLocks noChangeArrowheads="1"/>
            </p:cNvSpPr>
            <p:nvPr/>
          </p:nvSpPr>
          <p:spPr bwMode="auto">
            <a:xfrm>
              <a:off x="2242" y="1253"/>
              <a:ext cx="1769" cy="1723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9463" name="Picture 2063" descr="LARGELO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3" y="1298"/>
              <a:ext cx="1628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(A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6" t="2565" r="1563" b="2538"/>
          <a:stretch>
            <a:fillRect/>
          </a:stretch>
        </p:blipFill>
        <p:spPr>
          <a:xfrm>
            <a:off x="1214439" y="500063"/>
            <a:ext cx="8001027" cy="5431875"/>
          </a:xfr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154" y="6096000"/>
            <a:ext cx="942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GB" sz="2800" dirty="0" smtClean="0"/>
              <a:t>Normal conjunctiva (showing area to be examined)</a:t>
            </a:r>
            <a:endParaRPr kumimoji="0" lang="en-GB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WHOtrachoma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692150"/>
            <a:ext cx="7704138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775075" y="6096000"/>
            <a:ext cx="267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GB" sz="2800" dirty="0"/>
              <a:t>Follicles (TF)</a:t>
            </a:r>
            <a:endParaRPr kumimoji="0" lang="en-GB" dirty="0">
              <a:latin typeface="Times New Roman" pitchFamily="18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643688" y="3714750"/>
            <a:ext cx="571500" cy="571500"/>
          </a:xfrm>
          <a:prstGeom prst="ellipse">
            <a:avLst/>
          </a:prstGeom>
          <a:noFill/>
          <a:ln w="635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14938" y="2357438"/>
            <a:ext cx="500062" cy="500062"/>
          </a:xfrm>
          <a:prstGeom prst="ellipse">
            <a:avLst/>
          </a:prstGeom>
          <a:noFill/>
          <a:ln w="635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WHOtrachoma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549275"/>
            <a:ext cx="799306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775075" y="60213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2800"/>
              <a:t>Conjunctival scar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WHOtrachoma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908050"/>
            <a:ext cx="72739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3876675" y="594995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GB" sz="2800"/>
              <a:t>Trichiasis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WHOtrachoma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908050"/>
            <a:ext cx="7389812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743200" y="60198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sz="2800"/>
              <a:t>Trichiasis and corneal opacity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908050"/>
            <a:ext cx="9377363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23" name="AutoShape 3"/>
          <p:cNvSpPr>
            <a:spLocks noChangeArrowheads="1"/>
          </p:cNvSpPr>
          <p:nvPr/>
        </p:nvSpPr>
        <p:spPr bwMode="auto">
          <a:xfrm rot="-9034756">
            <a:off x="5648325" y="3429000"/>
            <a:ext cx="360363" cy="1511300"/>
          </a:xfrm>
          <a:prstGeom prst="down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4422775" y="5013325"/>
            <a:ext cx="1871663" cy="457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SURGERY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7159947" y="188640"/>
            <a:ext cx="2232025" cy="4572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ANTIBIOTICS</a:t>
            </a: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318964" y="188913"/>
            <a:ext cx="6191102" cy="461665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FACIAL CLEANLINESS &amp; </a:t>
            </a:r>
            <a:r>
              <a:rPr lang="en-GB" dirty="0"/>
              <a:t>ENVIRONMENT</a:t>
            </a:r>
          </a:p>
        </p:txBody>
      </p:sp>
      <p:sp>
        <p:nvSpPr>
          <p:cNvPr id="414727" name="AutoShape 7"/>
          <p:cNvSpPr>
            <a:spLocks noChangeArrowheads="1"/>
          </p:cNvSpPr>
          <p:nvPr/>
        </p:nvSpPr>
        <p:spPr bwMode="auto">
          <a:xfrm rot="1742946">
            <a:off x="2497138" y="534988"/>
            <a:ext cx="360362" cy="836612"/>
          </a:xfrm>
          <a:prstGeom prst="downArrow">
            <a:avLst>
              <a:gd name="adj1" fmla="val 50000"/>
              <a:gd name="adj2" fmla="val 5804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4728" name="AutoShape 8"/>
          <p:cNvSpPr>
            <a:spLocks noChangeArrowheads="1"/>
          </p:cNvSpPr>
          <p:nvPr/>
        </p:nvSpPr>
        <p:spPr bwMode="auto">
          <a:xfrm rot="1742946">
            <a:off x="6569196" y="412750"/>
            <a:ext cx="360363" cy="1041400"/>
          </a:xfrm>
          <a:prstGeom prst="downArrow">
            <a:avLst>
              <a:gd name="adj1" fmla="val 50000"/>
              <a:gd name="adj2" fmla="val 72247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animBg="1"/>
      <p:bldP spid="414724" grpId="0" animBg="1"/>
      <p:bldP spid="414725" grpId="0" animBg="1"/>
      <p:bldP spid="414726" grpId="0" animBg="1"/>
      <p:bldP spid="414727" grpId="0" animBg="1"/>
      <p:bldP spid="4147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AF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7613" y="330200"/>
            <a:ext cx="7850187" cy="619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Contemporary Portrait">
  <a:themeElements>
    <a:clrScheme name="">
      <a:dk1>
        <a:srgbClr val="5E574E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FF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6033</TotalTime>
  <Words>30</Words>
  <Application>Microsoft Office PowerPoint</Application>
  <PresentationFormat>35mm Slides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Contemporary Portrait</vt:lpstr>
      <vt:lpstr>Trachoma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lshtm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Pathogenesis of trachoma</dc:title>
  <dc:creator>Anthony Solomon</dc:creator>
  <cp:lastModifiedBy>Shiel, Nuala</cp:lastModifiedBy>
  <cp:revision>445</cp:revision>
  <dcterms:created xsi:type="dcterms:W3CDTF">1999-11-11T13:26:54Z</dcterms:created>
  <dcterms:modified xsi:type="dcterms:W3CDTF">2012-10-26T13:53:17Z</dcterms:modified>
</cp:coreProperties>
</file>