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52"/>
  </p:notesMasterIdLst>
  <p:handoutMasterIdLst>
    <p:handoutMasterId r:id="rId53"/>
  </p:handoutMasterIdLst>
  <p:sldIdLst>
    <p:sldId id="442" r:id="rId2"/>
    <p:sldId id="462" r:id="rId3"/>
    <p:sldId id="450" r:id="rId4"/>
    <p:sldId id="451" r:id="rId5"/>
    <p:sldId id="522" r:id="rId6"/>
    <p:sldId id="523" r:id="rId7"/>
    <p:sldId id="524" r:id="rId8"/>
    <p:sldId id="525" r:id="rId9"/>
    <p:sldId id="526" r:id="rId10"/>
    <p:sldId id="527" r:id="rId11"/>
    <p:sldId id="528" r:id="rId12"/>
    <p:sldId id="529" r:id="rId13"/>
    <p:sldId id="530" r:id="rId14"/>
    <p:sldId id="448" r:id="rId15"/>
    <p:sldId id="446" r:id="rId16"/>
    <p:sldId id="464" r:id="rId17"/>
    <p:sldId id="467" r:id="rId18"/>
    <p:sldId id="465" r:id="rId19"/>
    <p:sldId id="468" r:id="rId20"/>
    <p:sldId id="469" r:id="rId21"/>
    <p:sldId id="470" r:id="rId22"/>
    <p:sldId id="471" r:id="rId23"/>
    <p:sldId id="483" r:id="rId24"/>
    <p:sldId id="486" r:id="rId25"/>
    <p:sldId id="487" r:id="rId26"/>
    <p:sldId id="489" r:id="rId27"/>
    <p:sldId id="491" r:id="rId28"/>
    <p:sldId id="492" r:id="rId29"/>
    <p:sldId id="493" r:id="rId30"/>
    <p:sldId id="494" r:id="rId31"/>
    <p:sldId id="495" r:id="rId32"/>
    <p:sldId id="496" r:id="rId33"/>
    <p:sldId id="497" r:id="rId34"/>
    <p:sldId id="498" r:id="rId35"/>
    <p:sldId id="499" r:id="rId36"/>
    <p:sldId id="500" r:id="rId37"/>
    <p:sldId id="501" r:id="rId38"/>
    <p:sldId id="502" r:id="rId39"/>
    <p:sldId id="503" r:id="rId40"/>
    <p:sldId id="504" r:id="rId41"/>
    <p:sldId id="505" r:id="rId42"/>
    <p:sldId id="507" r:id="rId43"/>
    <p:sldId id="508" r:id="rId44"/>
    <p:sldId id="509" r:id="rId45"/>
    <p:sldId id="510" r:id="rId46"/>
    <p:sldId id="511" r:id="rId47"/>
    <p:sldId id="512" r:id="rId48"/>
    <p:sldId id="513" r:id="rId49"/>
    <p:sldId id="514" r:id="rId50"/>
    <p:sldId id="515" r:id="rId51"/>
  </p:sldIdLst>
  <p:sldSz cx="9144000" cy="6858000" type="screen4x3"/>
  <p:notesSz cx="6858000" cy="9144000"/>
  <p:defaultTextStyle>
    <a:defPPr>
      <a:defRPr lang="en-US"/>
    </a:defPPr>
    <a:lvl1pPr algn="l" rtl="0" eaLnBrk="0" fontAlgn="base" hangingPunct="0">
      <a:spcBef>
        <a:spcPct val="20000"/>
      </a:spcBef>
      <a:spcAft>
        <a:spcPct val="0"/>
      </a:spcAft>
      <a:defRPr kern="1200">
        <a:solidFill>
          <a:srgbClr val="FE9914"/>
        </a:solidFill>
        <a:latin typeface="Arial" charset="0"/>
        <a:ea typeface="+mn-ea"/>
        <a:cs typeface="+mn-cs"/>
      </a:defRPr>
    </a:lvl1pPr>
    <a:lvl2pPr marL="457200" algn="l" rtl="0" eaLnBrk="0" fontAlgn="base" hangingPunct="0">
      <a:spcBef>
        <a:spcPct val="20000"/>
      </a:spcBef>
      <a:spcAft>
        <a:spcPct val="0"/>
      </a:spcAft>
      <a:defRPr kern="1200">
        <a:solidFill>
          <a:srgbClr val="FE9914"/>
        </a:solidFill>
        <a:latin typeface="Arial" charset="0"/>
        <a:ea typeface="+mn-ea"/>
        <a:cs typeface="+mn-cs"/>
      </a:defRPr>
    </a:lvl2pPr>
    <a:lvl3pPr marL="914400" algn="l" rtl="0" eaLnBrk="0" fontAlgn="base" hangingPunct="0">
      <a:spcBef>
        <a:spcPct val="20000"/>
      </a:spcBef>
      <a:spcAft>
        <a:spcPct val="0"/>
      </a:spcAft>
      <a:defRPr kern="1200">
        <a:solidFill>
          <a:srgbClr val="FE9914"/>
        </a:solidFill>
        <a:latin typeface="Arial" charset="0"/>
        <a:ea typeface="+mn-ea"/>
        <a:cs typeface="+mn-cs"/>
      </a:defRPr>
    </a:lvl3pPr>
    <a:lvl4pPr marL="1371600" algn="l" rtl="0" eaLnBrk="0" fontAlgn="base" hangingPunct="0">
      <a:spcBef>
        <a:spcPct val="20000"/>
      </a:spcBef>
      <a:spcAft>
        <a:spcPct val="0"/>
      </a:spcAft>
      <a:defRPr kern="1200">
        <a:solidFill>
          <a:srgbClr val="FE9914"/>
        </a:solidFill>
        <a:latin typeface="Arial" charset="0"/>
        <a:ea typeface="+mn-ea"/>
        <a:cs typeface="+mn-cs"/>
      </a:defRPr>
    </a:lvl4pPr>
    <a:lvl5pPr marL="1828800" algn="l" rtl="0" eaLnBrk="0" fontAlgn="base" hangingPunct="0">
      <a:spcBef>
        <a:spcPct val="20000"/>
      </a:spcBef>
      <a:spcAft>
        <a:spcPct val="0"/>
      </a:spcAft>
      <a:defRPr kern="1200">
        <a:solidFill>
          <a:srgbClr val="FE9914"/>
        </a:solidFill>
        <a:latin typeface="Arial" charset="0"/>
        <a:ea typeface="+mn-ea"/>
        <a:cs typeface="+mn-cs"/>
      </a:defRPr>
    </a:lvl5pPr>
    <a:lvl6pPr marL="2286000" algn="l" defTabSz="914400" rtl="0" eaLnBrk="1" latinLnBrk="0" hangingPunct="1">
      <a:defRPr kern="1200">
        <a:solidFill>
          <a:srgbClr val="FE9914"/>
        </a:solidFill>
        <a:latin typeface="Arial" charset="0"/>
        <a:ea typeface="+mn-ea"/>
        <a:cs typeface="+mn-cs"/>
      </a:defRPr>
    </a:lvl6pPr>
    <a:lvl7pPr marL="2743200" algn="l" defTabSz="914400" rtl="0" eaLnBrk="1" latinLnBrk="0" hangingPunct="1">
      <a:defRPr kern="1200">
        <a:solidFill>
          <a:srgbClr val="FE9914"/>
        </a:solidFill>
        <a:latin typeface="Arial" charset="0"/>
        <a:ea typeface="+mn-ea"/>
        <a:cs typeface="+mn-cs"/>
      </a:defRPr>
    </a:lvl7pPr>
    <a:lvl8pPr marL="3200400" algn="l" defTabSz="914400" rtl="0" eaLnBrk="1" latinLnBrk="0" hangingPunct="1">
      <a:defRPr kern="1200">
        <a:solidFill>
          <a:srgbClr val="FE9914"/>
        </a:solidFill>
        <a:latin typeface="Arial" charset="0"/>
        <a:ea typeface="+mn-ea"/>
        <a:cs typeface="+mn-cs"/>
      </a:defRPr>
    </a:lvl8pPr>
    <a:lvl9pPr marL="3657600" algn="l" defTabSz="914400" rtl="0" eaLnBrk="1" latinLnBrk="0" hangingPunct="1">
      <a:defRPr kern="1200">
        <a:solidFill>
          <a:srgbClr val="FE9914"/>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207F"/>
    <a:srgbClr val="FE9914"/>
    <a:srgbClr val="B7C2F7"/>
    <a:srgbClr val="D2D9FA"/>
    <a:srgbClr val="9CABF4"/>
    <a:srgbClr val="95A5F3"/>
    <a:srgbClr val="8D9EF3"/>
    <a:srgbClr val="425E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516" y="3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28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solidFill>
                  <a:schemeClr val="tx1"/>
                </a:solidFill>
                <a:latin typeface="Times" pitchFamily="18" charset="0"/>
              </a:defRPr>
            </a:lvl1pPr>
          </a:lstStyle>
          <a:p>
            <a:endParaRPr lang="en-GB"/>
          </a:p>
        </p:txBody>
      </p:sp>
      <p:sp>
        <p:nvSpPr>
          <p:cNvPr id="33280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solidFill>
                  <a:schemeClr val="tx1"/>
                </a:solidFill>
                <a:latin typeface="Times" pitchFamily="18" charset="0"/>
              </a:defRPr>
            </a:lvl1pPr>
          </a:lstStyle>
          <a:p>
            <a:endParaRPr lang="en-GB"/>
          </a:p>
        </p:txBody>
      </p:sp>
      <p:sp>
        <p:nvSpPr>
          <p:cNvPr id="33280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solidFill>
                  <a:schemeClr val="tx1"/>
                </a:solidFill>
                <a:latin typeface="Times" pitchFamily="18" charset="0"/>
              </a:defRPr>
            </a:lvl1pPr>
          </a:lstStyle>
          <a:p>
            <a:endParaRPr lang="en-GB"/>
          </a:p>
        </p:txBody>
      </p:sp>
      <p:sp>
        <p:nvSpPr>
          <p:cNvPr id="33280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solidFill>
                  <a:schemeClr val="tx1"/>
                </a:solidFill>
                <a:latin typeface="Times" pitchFamily="18" charset="0"/>
              </a:defRPr>
            </a:lvl1pPr>
          </a:lstStyle>
          <a:p>
            <a:fld id="{0332CEDD-9F40-473B-B060-6BB1EE89BD74}" type="slidenum">
              <a:rPr lang="en-GB"/>
              <a:pPr/>
              <a:t>‹#›</a:t>
            </a:fld>
            <a:endParaRPr lang="en-GB"/>
          </a:p>
        </p:txBody>
      </p:sp>
    </p:spTree>
    <p:extLst>
      <p:ext uri="{BB962C8B-B14F-4D97-AF65-F5344CB8AC3E}">
        <p14:creationId xmlns:p14="http://schemas.microsoft.com/office/powerpoint/2010/main" val="3107749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solidFill>
                  <a:schemeClr val="tx1"/>
                </a:solidFill>
                <a:latin typeface="Times" pitchFamily="18" charset="0"/>
              </a:defRPr>
            </a:lvl1pPr>
          </a:lstStyle>
          <a:p>
            <a:endParaRPr lang="en-GB" altLang="en-GB"/>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solidFill>
                  <a:schemeClr val="tx1"/>
                </a:solidFill>
                <a:latin typeface="Times" pitchFamily="18" charset="0"/>
              </a:defRPr>
            </a:lvl1pPr>
          </a:lstStyle>
          <a:p>
            <a:endParaRPr lang="en-GB" altLang="en-GB"/>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ltLang="en-GB" smtClean="0"/>
              <a:t>Click to edit Master text styles</a:t>
            </a:r>
          </a:p>
          <a:p>
            <a:pPr lvl="1"/>
            <a:r>
              <a:rPr lang="en-GB" altLang="en-GB" smtClean="0"/>
              <a:t>Second level</a:t>
            </a:r>
          </a:p>
          <a:p>
            <a:pPr lvl="2"/>
            <a:r>
              <a:rPr lang="en-GB" altLang="en-GB" smtClean="0"/>
              <a:t>Third level</a:t>
            </a:r>
          </a:p>
          <a:p>
            <a:pPr lvl="3"/>
            <a:r>
              <a:rPr lang="en-GB" altLang="en-GB" smtClean="0"/>
              <a:t>Fourth level</a:t>
            </a:r>
          </a:p>
          <a:p>
            <a:pPr lvl="4"/>
            <a:r>
              <a:rPr lang="en-GB" altLang="en-GB"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solidFill>
                  <a:schemeClr val="tx1"/>
                </a:solidFill>
                <a:latin typeface="Times" pitchFamily="18" charset="0"/>
              </a:defRPr>
            </a:lvl1pPr>
          </a:lstStyle>
          <a:p>
            <a:endParaRPr lang="en-GB" altLang="en-GB"/>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solidFill>
                  <a:schemeClr val="tx1"/>
                </a:solidFill>
                <a:latin typeface="Times" pitchFamily="18" charset="0"/>
              </a:defRPr>
            </a:lvl1pPr>
          </a:lstStyle>
          <a:p>
            <a:fld id="{19696DE3-3D0F-415E-ADD7-F1F776FACA8D}" type="slidenum">
              <a:rPr lang="en-GB" altLang="en-GB"/>
              <a:pPr/>
              <a:t>‹#›</a:t>
            </a:fld>
            <a:endParaRPr lang="en-GB" altLang="en-GB"/>
          </a:p>
        </p:txBody>
      </p:sp>
    </p:spTree>
    <p:extLst>
      <p:ext uri="{BB962C8B-B14F-4D97-AF65-F5344CB8AC3E}">
        <p14:creationId xmlns:p14="http://schemas.microsoft.com/office/powerpoint/2010/main" val="38441586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7238">
              <a:defRPr>
                <a:solidFill>
                  <a:srgbClr val="FE9914"/>
                </a:solidFill>
                <a:latin typeface="Arial" charset="0"/>
                <a:ea typeface="ＭＳ Ｐゴシック" charset="0"/>
              </a:defRPr>
            </a:lvl1pPr>
            <a:lvl2pPr marL="742950" indent="-285750" defTabSz="757238">
              <a:defRPr>
                <a:solidFill>
                  <a:srgbClr val="FE9914"/>
                </a:solidFill>
                <a:latin typeface="Arial" charset="0"/>
                <a:ea typeface="ＭＳ Ｐゴシック" charset="0"/>
              </a:defRPr>
            </a:lvl2pPr>
            <a:lvl3pPr marL="1143000" indent="-228600" defTabSz="757238">
              <a:defRPr>
                <a:solidFill>
                  <a:srgbClr val="FE9914"/>
                </a:solidFill>
                <a:latin typeface="Arial" charset="0"/>
                <a:ea typeface="ＭＳ Ｐゴシック" charset="0"/>
              </a:defRPr>
            </a:lvl3pPr>
            <a:lvl4pPr marL="1600200" indent="-228600" defTabSz="757238">
              <a:defRPr>
                <a:solidFill>
                  <a:srgbClr val="FE9914"/>
                </a:solidFill>
                <a:latin typeface="Arial" charset="0"/>
                <a:ea typeface="ＭＳ Ｐゴシック" charset="0"/>
              </a:defRPr>
            </a:lvl4pPr>
            <a:lvl5pPr marL="2057400" indent="-228600" defTabSz="757238">
              <a:defRPr>
                <a:solidFill>
                  <a:srgbClr val="FE9914"/>
                </a:solidFill>
                <a:latin typeface="Arial" charset="0"/>
                <a:ea typeface="ＭＳ Ｐゴシック" charset="0"/>
              </a:defRPr>
            </a:lvl5pPr>
            <a:lvl6pPr marL="2514600" indent="-228600" defTabSz="757238" eaLnBrk="0" fontAlgn="base" hangingPunct="0">
              <a:spcBef>
                <a:spcPct val="20000"/>
              </a:spcBef>
              <a:spcAft>
                <a:spcPct val="0"/>
              </a:spcAft>
              <a:defRPr>
                <a:solidFill>
                  <a:srgbClr val="FE9914"/>
                </a:solidFill>
                <a:latin typeface="Arial" charset="0"/>
                <a:ea typeface="ＭＳ Ｐゴシック" charset="0"/>
              </a:defRPr>
            </a:lvl6pPr>
            <a:lvl7pPr marL="2971800" indent="-228600" defTabSz="757238" eaLnBrk="0" fontAlgn="base" hangingPunct="0">
              <a:spcBef>
                <a:spcPct val="20000"/>
              </a:spcBef>
              <a:spcAft>
                <a:spcPct val="0"/>
              </a:spcAft>
              <a:defRPr>
                <a:solidFill>
                  <a:srgbClr val="FE9914"/>
                </a:solidFill>
                <a:latin typeface="Arial" charset="0"/>
                <a:ea typeface="ＭＳ Ｐゴシック" charset="0"/>
              </a:defRPr>
            </a:lvl7pPr>
            <a:lvl8pPr marL="3429000" indent="-228600" defTabSz="757238" eaLnBrk="0" fontAlgn="base" hangingPunct="0">
              <a:spcBef>
                <a:spcPct val="20000"/>
              </a:spcBef>
              <a:spcAft>
                <a:spcPct val="0"/>
              </a:spcAft>
              <a:defRPr>
                <a:solidFill>
                  <a:srgbClr val="FE9914"/>
                </a:solidFill>
                <a:latin typeface="Arial" charset="0"/>
                <a:ea typeface="ＭＳ Ｐゴシック" charset="0"/>
              </a:defRPr>
            </a:lvl8pPr>
            <a:lvl9pPr marL="3886200" indent="-228600" defTabSz="757238" eaLnBrk="0" fontAlgn="base" hangingPunct="0">
              <a:spcBef>
                <a:spcPct val="20000"/>
              </a:spcBef>
              <a:spcAft>
                <a:spcPct val="0"/>
              </a:spcAft>
              <a:defRPr>
                <a:solidFill>
                  <a:srgbClr val="FE9914"/>
                </a:solidFill>
                <a:latin typeface="Arial" charset="0"/>
                <a:ea typeface="ＭＳ Ｐゴシック" charset="0"/>
              </a:defRPr>
            </a:lvl9pPr>
          </a:lstStyle>
          <a:p>
            <a:fld id="{8ACD293B-B9DD-1844-9F02-B4EC424841F8}" type="slidenum">
              <a:rPr lang="en-GB">
                <a:solidFill>
                  <a:schemeClr val="tx1"/>
                </a:solidFill>
                <a:latin typeface="Times New Roman" charset="0"/>
              </a:rPr>
              <a:pPr/>
              <a:t>3</a:t>
            </a:fld>
            <a:endParaRPr lang="en-GB">
              <a:solidFill>
                <a:schemeClr val="tx1"/>
              </a:solidFill>
              <a:latin typeface="Times New Roman"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7238">
              <a:defRPr>
                <a:solidFill>
                  <a:srgbClr val="FE9914"/>
                </a:solidFill>
                <a:latin typeface="Arial" charset="0"/>
                <a:ea typeface="ＭＳ Ｐゴシック" charset="0"/>
              </a:defRPr>
            </a:lvl1pPr>
            <a:lvl2pPr marL="742950" indent="-285750" defTabSz="757238">
              <a:defRPr>
                <a:solidFill>
                  <a:srgbClr val="FE9914"/>
                </a:solidFill>
                <a:latin typeface="Arial" charset="0"/>
                <a:ea typeface="ＭＳ Ｐゴシック" charset="0"/>
              </a:defRPr>
            </a:lvl2pPr>
            <a:lvl3pPr marL="1143000" indent="-228600" defTabSz="757238">
              <a:defRPr>
                <a:solidFill>
                  <a:srgbClr val="FE9914"/>
                </a:solidFill>
                <a:latin typeface="Arial" charset="0"/>
                <a:ea typeface="ＭＳ Ｐゴシック" charset="0"/>
              </a:defRPr>
            </a:lvl3pPr>
            <a:lvl4pPr marL="1600200" indent="-228600" defTabSz="757238">
              <a:defRPr>
                <a:solidFill>
                  <a:srgbClr val="FE9914"/>
                </a:solidFill>
                <a:latin typeface="Arial" charset="0"/>
                <a:ea typeface="ＭＳ Ｐゴシック" charset="0"/>
              </a:defRPr>
            </a:lvl4pPr>
            <a:lvl5pPr marL="2057400" indent="-228600" defTabSz="757238">
              <a:defRPr>
                <a:solidFill>
                  <a:srgbClr val="FE9914"/>
                </a:solidFill>
                <a:latin typeface="Arial" charset="0"/>
                <a:ea typeface="ＭＳ Ｐゴシック" charset="0"/>
              </a:defRPr>
            </a:lvl5pPr>
            <a:lvl6pPr marL="2514600" indent="-228600" defTabSz="757238" eaLnBrk="0" fontAlgn="base" hangingPunct="0">
              <a:spcBef>
                <a:spcPct val="20000"/>
              </a:spcBef>
              <a:spcAft>
                <a:spcPct val="0"/>
              </a:spcAft>
              <a:defRPr>
                <a:solidFill>
                  <a:srgbClr val="FE9914"/>
                </a:solidFill>
                <a:latin typeface="Arial" charset="0"/>
                <a:ea typeface="ＭＳ Ｐゴシック" charset="0"/>
              </a:defRPr>
            </a:lvl6pPr>
            <a:lvl7pPr marL="2971800" indent="-228600" defTabSz="757238" eaLnBrk="0" fontAlgn="base" hangingPunct="0">
              <a:spcBef>
                <a:spcPct val="20000"/>
              </a:spcBef>
              <a:spcAft>
                <a:spcPct val="0"/>
              </a:spcAft>
              <a:defRPr>
                <a:solidFill>
                  <a:srgbClr val="FE9914"/>
                </a:solidFill>
                <a:latin typeface="Arial" charset="0"/>
                <a:ea typeface="ＭＳ Ｐゴシック" charset="0"/>
              </a:defRPr>
            </a:lvl7pPr>
            <a:lvl8pPr marL="3429000" indent="-228600" defTabSz="757238" eaLnBrk="0" fontAlgn="base" hangingPunct="0">
              <a:spcBef>
                <a:spcPct val="20000"/>
              </a:spcBef>
              <a:spcAft>
                <a:spcPct val="0"/>
              </a:spcAft>
              <a:defRPr>
                <a:solidFill>
                  <a:srgbClr val="FE9914"/>
                </a:solidFill>
                <a:latin typeface="Arial" charset="0"/>
                <a:ea typeface="ＭＳ Ｐゴシック" charset="0"/>
              </a:defRPr>
            </a:lvl8pPr>
            <a:lvl9pPr marL="3886200" indent="-228600" defTabSz="757238" eaLnBrk="0" fontAlgn="base" hangingPunct="0">
              <a:spcBef>
                <a:spcPct val="20000"/>
              </a:spcBef>
              <a:spcAft>
                <a:spcPct val="0"/>
              </a:spcAft>
              <a:defRPr>
                <a:solidFill>
                  <a:srgbClr val="FE9914"/>
                </a:solidFill>
                <a:latin typeface="Arial" charset="0"/>
                <a:ea typeface="ＭＳ Ｐゴシック" charset="0"/>
              </a:defRPr>
            </a:lvl9pPr>
          </a:lstStyle>
          <a:p>
            <a:fld id="{4C1C430F-4193-7343-BCCA-E94FD5FA3BC6}" type="slidenum">
              <a:rPr lang="en-GB">
                <a:solidFill>
                  <a:schemeClr val="tx1"/>
                </a:solidFill>
                <a:latin typeface="Times New Roman" charset="0"/>
              </a:rPr>
              <a:pPr/>
              <a:t>13</a:t>
            </a:fld>
            <a:endParaRPr lang="en-GB">
              <a:solidFill>
                <a:schemeClr val="tx1"/>
              </a:solidFill>
              <a:latin typeface="Times New Roman"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7238">
              <a:defRPr>
                <a:solidFill>
                  <a:srgbClr val="FE9914"/>
                </a:solidFill>
                <a:latin typeface="Arial" charset="0"/>
                <a:ea typeface="ＭＳ Ｐゴシック" charset="0"/>
              </a:defRPr>
            </a:lvl1pPr>
            <a:lvl2pPr marL="742950" indent="-285750" defTabSz="757238">
              <a:defRPr>
                <a:solidFill>
                  <a:srgbClr val="FE9914"/>
                </a:solidFill>
                <a:latin typeface="Arial" charset="0"/>
                <a:ea typeface="ＭＳ Ｐゴシック" charset="0"/>
              </a:defRPr>
            </a:lvl2pPr>
            <a:lvl3pPr marL="1143000" indent="-228600" defTabSz="757238">
              <a:defRPr>
                <a:solidFill>
                  <a:srgbClr val="FE9914"/>
                </a:solidFill>
                <a:latin typeface="Arial" charset="0"/>
                <a:ea typeface="ＭＳ Ｐゴシック" charset="0"/>
              </a:defRPr>
            </a:lvl3pPr>
            <a:lvl4pPr marL="1600200" indent="-228600" defTabSz="757238">
              <a:defRPr>
                <a:solidFill>
                  <a:srgbClr val="FE9914"/>
                </a:solidFill>
                <a:latin typeface="Arial" charset="0"/>
                <a:ea typeface="ＭＳ Ｐゴシック" charset="0"/>
              </a:defRPr>
            </a:lvl4pPr>
            <a:lvl5pPr marL="2057400" indent="-228600" defTabSz="757238">
              <a:defRPr>
                <a:solidFill>
                  <a:srgbClr val="FE9914"/>
                </a:solidFill>
                <a:latin typeface="Arial" charset="0"/>
                <a:ea typeface="ＭＳ Ｐゴシック" charset="0"/>
              </a:defRPr>
            </a:lvl5pPr>
            <a:lvl6pPr marL="2514600" indent="-228600" defTabSz="757238" eaLnBrk="0" fontAlgn="base" hangingPunct="0">
              <a:spcBef>
                <a:spcPct val="20000"/>
              </a:spcBef>
              <a:spcAft>
                <a:spcPct val="0"/>
              </a:spcAft>
              <a:defRPr>
                <a:solidFill>
                  <a:srgbClr val="FE9914"/>
                </a:solidFill>
                <a:latin typeface="Arial" charset="0"/>
                <a:ea typeface="ＭＳ Ｐゴシック" charset="0"/>
              </a:defRPr>
            </a:lvl6pPr>
            <a:lvl7pPr marL="2971800" indent="-228600" defTabSz="757238" eaLnBrk="0" fontAlgn="base" hangingPunct="0">
              <a:spcBef>
                <a:spcPct val="20000"/>
              </a:spcBef>
              <a:spcAft>
                <a:spcPct val="0"/>
              </a:spcAft>
              <a:defRPr>
                <a:solidFill>
                  <a:srgbClr val="FE9914"/>
                </a:solidFill>
                <a:latin typeface="Arial" charset="0"/>
                <a:ea typeface="ＭＳ Ｐゴシック" charset="0"/>
              </a:defRPr>
            </a:lvl7pPr>
            <a:lvl8pPr marL="3429000" indent="-228600" defTabSz="757238" eaLnBrk="0" fontAlgn="base" hangingPunct="0">
              <a:spcBef>
                <a:spcPct val="20000"/>
              </a:spcBef>
              <a:spcAft>
                <a:spcPct val="0"/>
              </a:spcAft>
              <a:defRPr>
                <a:solidFill>
                  <a:srgbClr val="FE9914"/>
                </a:solidFill>
                <a:latin typeface="Arial" charset="0"/>
                <a:ea typeface="ＭＳ Ｐゴシック" charset="0"/>
              </a:defRPr>
            </a:lvl8pPr>
            <a:lvl9pPr marL="3886200" indent="-228600" defTabSz="757238" eaLnBrk="0" fontAlgn="base" hangingPunct="0">
              <a:spcBef>
                <a:spcPct val="20000"/>
              </a:spcBef>
              <a:spcAft>
                <a:spcPct val="0"/>
              </a:spcAft>
              <a:defRPr>
                <a:solidFill>
                  <a:srgbClr val="FE9914"/>
                </a:solidFill>
                <a:latin typeface="Arial" charset="0"/>
                <a:ea typeface="ＭＳ Ｐゴシック" charset="0"/>
              </a:defRPr>
            </a:lvl9pPr>
          </a:lstStyle>
          <a:p>
            <a:fld id="{52B87C52-005E-794B-A4F1-39407044AE51}" type="slidenum">
              <a:rPr lang="en-GB">
                <a:solidFill>
                  <a:schemeClr val="tx1"/>
                </a:solidFill>
                <a:latin typeface="Times New Roman" charset="0"/>
              </a:rPr>
              <a:pPr/>
              <a:t>16</a:t>
            </a:fld>
            <a:endParaRPr lang="en-GB">
              <a:solidFill>
                <a:schemeClr val="tx1"/>
              </a:solidFill>
              <a:latin typeface="Times New Roman"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7238">
              <a:defRPr>
                <a:solidFill>
                  <a:srgbClr val="FE9914"/>
                </a:solidFill>
                <a:latin typeface="Arial" charset="0"/>
                <a:ea typeface="ＭＳ Ｐゴシック" charset="0"/>
              </a:defRPr>
            </a:lvl1pPr>
            <a:lvl2pPr marL="742950" indent="-285750" defTabSz="757238">
              <a:defRPr>
                <a:solidFill>
                  <a:srgbClr val="FE9914"/>
                </a:solidFill>
                <a:latin typeface="Arial" charset="0"/>
                <a:ea typeface="ＭＳ Ｐゴシック" charset="0"/>
              </a:defRPr>
            </a:lvl2pPr>
            <a:lvl3pPr marL="1143000" indent="-228600" defTabSz="757238">
              <a:defRPr>
                <a:solidFill>
                  <a:srgbClr val="FE9914"/>
                </a:solidFill>
                <a:latin typeface="Arial" charset="0"/>
                <a:ea typeface="ＭＳ Ｐゴシック" charset="0"/>
              </a:defRPr>
            </a:lvl3pPr>
            <a:lvl4pPr marL="1600200" indent="-228600" defTabSz="757238">
              <a:defRPr>
                <a:solidFill>
                  <a:srgbClr val="FE9914"/>
                </a:solidFill>
                <a:latin typeface="Arial" charset="0"/>
                <a:ea typeface="ＭＳ Ｐゴシック" charset="0"/>
              </a:defRPr>
            </a:lvl4pPr>
            <a:lvl5pPr marL="2057400" indent="-228600" defTabSz="757238">
              <a:defRPr>
                <a:solidFill>
                  <a:srgbClr val="FE9914"/>
                </a:solidFill>
                <a:latin typeface="Arial" charset="0"/>
                <a:ea typeface="ＭＳ Ｐゴシック" charset="0"/>
              </a:defRPr>
            </a:lvl5pPr>
            <a:lvl6pPr marL="2514600" indent="-228600" defTabSz="757238" eaLnBrk="0" fontAlgn="base" hangingPunct="0">
              <a:spcBef>
                <a:spcPct val="20000"/>
              </a:spcBef>
              <a:spcAft>
                <a:spcPct val="0"/>
              </a:spcAft>
              <a:defRPr>
                <a:solidFill>
                  <a:srgbClr val="FE9914"/>
                </a:solidFill>
                <a:latin typeface="Arial" charset="0"/>
                <a:ea typeface="ＭＳ Ｐゴシック" charset="0"/>
              </a:defRPr>
            </a:lvl6pPr>
            <a:lvl7pPr marL="2971800" indent="-228600" defTabSz="757238" eaLnBrk="0" fontAlgn="base" hangingPunct="0">
              <a:spcBef>
                <a:spcPct val="20000"/>
              </a:spcBef>
              <a:spcAft>
                <a:spcPct val="0"/>
              </a:spcAft>
              <a:defRPr>
                <a:solidFill>
                  <a:srgbClr val="FE9914"/>
                </a:solidFill>
                <a:latin typeface="Arial" charset="0"/>
                <a:ea typeface="ＭＳ Ｐゴシック" charset="0"/>
              </a:defRPr>
            </a:lvl7pPr>
            <a:lvl8pPr marL="3429000" indent="-228600" defTabSz="757238" eaLnBrk="0" fontAlgn="base" hangingPunct="0">
              <a:spcBef>
                <a:spcPct val="20000"/>
              </a:spcBef>
              <a:spcAft>
                <a:spcPct val="0"/>
              </a:spcAft>
              <a:defRPr>
                <a:solidFill>
                  <a:srgbClr val="FE9914"/>
                </a:solidFill>
                <a:latin typeface="Arial" charset="0"/>
                <a:ea typeface="ＭＳ Ｐゴシック" charset="0"/>
              </a:defRPr>
            </a:lvl8pPr>
            <a:lvl9pPr marL="3886200" indent="-228600" defTabSz="757238" eaLnBrk="0" fontAlgn="base" hangingPunct="0">
              <a:spcBef>
                <a:spcPct val="20000"/>
              </a:spcBef>
              <a:spcAft>
                <a:spcPct val="0"/>
              </a:spcAft>
              <a:defRPr>
                <a:solidFill>
                  <a:srgbClr val="FE9914"/>
                </a:solidFill>
                <a:latin typeface="Arial" charset="0"/>
                <a:ea typeface="ＭＳ Ｐゴシック" charset="0"/>
              </a:defRPr>
            </a:lvl9pPr>
          </a:lstStyle>
          <a:p>
            <a:fld id="{D8B07E09-AA21-4C44-A0C9-D2AC41A8B501}" type="slidenum">
              <a:rPr lang="en-GB">
                <a:solidFill>
                  <a:schemeClr val="tx1"/>
                </a:solidFill>
                <a:latin typeface="Times New Roman" charset="0"/>
              </a:rPr>
              <a:pPr/>
              <a:t>17</a:t>
            </a:fld>
            <a:endParaRPr lang="en-GB">
              <a:solidFill>
                <a:schemeClr val="tx1"/>
              </a:solidFill>
              <a:latin typeface="Times New Roman"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7238">
              <a:defRPr>
                <a:solidFill>
                  <a:srgbClr val="FE9914"/>
                </a:solidFill>
                <a:latin typeface="Arial" charset="0"/>
                <a:ea typeface="ＭＳ Ｐゴシック" charset="0"/>
              </a:defRPr>
            </a:lvl1pPr>
            <a:lvl2pPr marL="742950" indent="-285750" defTabSz="757238">
              <a:defRPr>
                <a:solidFill>
                  <a:srgbClr val="FE9914"/>
                </a:solidFill>
                <a:latin typeface="Arial" charset="0"/>
                <a:ea typeface="ＭＳ Ｐゴシック" charset="0"/>
              </a:defRPr>
            </a:lvl2pPr>
            <a:lvl3pPr marL="1143000" indent="-228600" defTabSz="757238">
              <a:defRPr>
                <a:solidFill>
                  <a:srgbClr val="FE9914"/>
                </a:solidFill>
                <a:latin typeface="Arial" charset="0"/>
                <a:ea typeface="ＭＳ Ｐゴシック" charset="0"/>
              </a:defRPr>
            </a:lvl3pPr>
            <a:lvl4pPr marL="1600200" indent="-228600" defTabSz="757238">
              <a:defRPr>
                <a:solidFill>
                  <a:srgbClr val="FE9914"/>
                </a:solidFill>
                <a:latin typeface="Arial" charset="0"/>
                <a:ea typeface="ＭＳ Ｐゴシック" charset="0"/>
              </a:defRPr>
            </a:lvl4pPr>
            <a:lvl5pPr marL="2057400" indent="-228600" defTabSz="757238">
              <a:defRPr>
                <a:solidFill>
                  <a:srgbClr val="FE9914"/>
                </a:solidFill>
                <a:latin typeface="Arial" charset="0"/>
                <a:ea typeface="ＭＳ Ｐゴシック" charset="0"/>
              </a:defRPr>
            </a:lvl5pPr>
            <a:lvl6pPr marL="2514600" indent="-228600" defTabSz="757238" eaLnBrk="0" fontAlgn="base" hangingPunct="0">
              <a:spcBef>
                <a:spcPct val="20000"/>
              </a:spcBef>
              <a:spcAft>
                <a:spcPct val="0"/>
              </a:spcAft>
              <a:defRPr>
                <a:solidFill>
                  <a:srgbClr val="FE9914"/>
                </a:solidFill>
                <a:latin typeface="Arial" charset="0"/>
                <a:ea typeface="ＭＳ Ｐゴシック" charset="0"/>
              </a:defRPr>
            </a:lvl6pPr>
            <a:lvl7pPr marL="2971800" indent="-228600" defTabSz="757238" eaLnBrk="0" fontAlgn="base" hangingPunct="0">
              <a:spcBef>
                <a:spcPct val="20000"/>
              </a:spcBef>
              <a:spcAft>
                <a:spcPct val="0"/>
              </a:spcAft>
              <a:defRPr>
                <a:solidFill>
                  <a:srgbClr val="FE9914"/>
                </a:solidFill>
                <a:latin typeface="Arial" charset="0"/>
                <a:ea typeface="ＭＳ Ｐゴシック" charset="0"/>
              </a:defRPr>
            </a:lvl7pPr>
            <a:lvl8pPr marL="3429000" indent="-228600" defTabSz="757238" eaLnBrk="0" fontAlgn="base" hangingPunct="0">
              <a:spcBef>
                <a:spcPct val="20000"/>
              </a:spcBef>
              <a:spcAft>
                <a:spcPct val="0"/>
              </a:spcAft>
              <a:defRPr>
                <a:solidFill>
                  <a:srgbClr val="FE9914"/>
                </a:solidFill>
                <a:latin typeface="Arial" charset="0"/>
                <a:ea typeface="ＭＳ Ｐゴシック" charset="0"/>
              </a:defRPr>
            </a:lvl8pPr>
            <a:lvl9pPr marL="3886200" indent="-228600" defTabSz="757238" eaLnBrk="0" fontAlgn="base" hangingPunct="0">
              <a:spcBef>
                <a:spcPct val="20000"/>
              </a:spcBef>
              <a:spcAft>
                <a:spcPct val="0"/>
              </a:spcAft>
              <a:defRPr>
                <a:solidFill>
                  <a:srgbClr val="FE9914"/>
                </a:solidFill>
                <a:latin typeface="Arial" charset="0"/>
                <a:ea typeface="ＭＳ Ｐゴシック" charset="0"/>
              </a:defRPr>
            </a:lvl9pPr>
          </a:lstStyle>
          <a:p>
            <a:fld id="{82D77277-DD91-3C45-B83F-1DF061129B62}" type="slidenum">
              <a:rPr lang="en-GB">
                <a:solidFill>
                  <a:schemeClr val="tx1"/>
                </a:solidFill>
                <a:latin typeface="Times New Roman" charset="0"/>
              </a:rPr>
              <a:pPr/>
              <a:t>18</a:t>
            </a:fld>
            <a:endParaRPr lang="en-GB">
              <a:solidFill>
                <a:schemeClr val="tx1"/>
              </a:solidFill>
              <a:latin typeface="Times New Roman"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7238">
              <a:defRPr>
                <a:solidFill>
                  <a:srgbClr val="FE9914"/>
                </a:solidFill>
                <a:latin typeface="Arial" charset="0"/>
                <a:ea typeface="ＭＳ Ｐゴシック" charset="0"/>
              </a:defRPr>
            </a:lvl1pPr>
            <a:lvl2pPr marL="742950" indent="-285750" defTabSz="757238">
              <a:defRPr>
                <a:solidFill>
                  <a:srgbClr val="FE9914"/>
                </a:solidFill>
                <a:latin typeface="Arial" charset="0"/>
                <a:ea typeface="ＭＳ Ｐゴシック" charset="0"/>
              </a:defRPr>
            </a:lvl2pPr>
            <a:lvl3pPr marL="1143000" indent="-228600" defTabSz="757238">
              <a:defRPr>
                <a:solidFill>
                  <a:srgbClr val="FE9914"/>
                </a:solidFill>
                <a:latin typeface="Arial" charset="0"/>
                <a:ea typeface="ＭＳ Ｐゴシック" charset="0"/>
              </a:defRPr>
            </a:lvl3pPr>
            <a:lvl4pPr marL="1600200" indent="-228600" defTabSz="757238">
              <a:defRPr>
                <a:solidFill>
                  <a:srgbClr val="FE9914"/>
                </a:solidFill>
                <a:latin typeface="Arial" charset="0"/>
                <a:ea typeface="ＭＳ Ｐゴシック" charset="0"/>
              </a:defRPr>
            </a:lvl4pPr>
            <a:lvl5pPr marL="2057400" indent="-228600" defTabSz="757238">
              <a:defRPr>
                <a:solidFill>
                  <a:srgbClr val="FE9914"/>
                </a:solidFill>
                <a:latin typeface="Arial" charset="0"/>
                <a:ea typeface="ＭＳ Ｐゴシック" charset="0"/>
              </a:defRPr>
            </a:lvl5pPr>
            <a:lvl6pPr marL="2514600" indent="-228600" defTabSz="757238" eaLnBrk="0" fontAlgn="base" hangingPunct="0">
              <a:spcBef>
                <a:spcPct val="20000"/>
              </a:spcBef>
              <a:spcAft>
                <a:spcPct val="0"/>
              </a:spcAft>
              <a:defRPr>
                <a:solidFill>
                  <a:srgbClr val="FE9914"/>
                </a:solidFill>
                <a:latin typeface="Arial" charset="0"/>
                <a:ea typeface="ＭＳ Ｐゴシック" charset="0"/>
              </a:defRPr>
            </a:lvl6pPr>
            <a:lvl7pPr marL="2971800" indent="-228600" defTabSz="757238" eaLnBrk="0" fontAlgn="base" hangingPunct="0">
              <a:spcBef>
                <a:spcPct val="20000"/>
              </a:spcBef>
              <a:spcAft>
                <a:spcPct val="0"/>
              </a:spcAft>
              <a:defRPr>
                <a:solidFill>
                  <a:srgbClr val="FE9914"/>
                </a:solidFill>
                <a:latin typeface="Arial" charset="0"/>
                <a:ea typeface="ＭＳ Ｐゴシック" charset="0"/>
              </a:defRPr>
            </a:lvl7pPr>
            <a:lvl8pPr marL="3429000" indent="-228600" defTabSz="757238" eaLnBrk="0" fontAlgn="base" hangingPunct="0">
              <a:spcBef>
                <a:spcPct val="20000"/>
              </a:spcBef>
              <a:spcAft>
                <a:spcPct val="0"/>
              </a:spcAft>
              <a:defRPr>
                <a:solidFill>
                  <a:srgbClr val="FE9914"/>
                </a:solidFill>
                <a:latin typeface="Arial" charset="0"/>
                <a:ea typeface="ＭＳ Ｐゴシック" charset="0"/>
              </a:defRPr>
            </a:lvl8pPr>
            <a:lvl9pPr marL="3886200" indent="-228600" defTabSz="757238" eaLnBrk="0" fontAlgn="base" hangingPunct="0">
              <a:spcBef>
                <a:spcPct val="20000"/>
              </a:spcBef>
              <a:spcAft>
                <a:spcPct val="0"/>
              </a:spcAft>
              <a:defRPr>
                <a:solidFill>
                  <a:srgbClr val="FE9914"/>
                </a:solidFill>
                <a:latin typeface="Arial" charset="0"/>
                <a:ea typeface="ＭＳ Ｐゴシック" charset="0"/>
              </a:defRPr>
            </a:lvl9pPr>
          </a:lstStyle>
          <a:p>
            <a:fld id="{16C7CE03-8124-CA4C-AAD0-329AE5B2D38C}" type="slidenum">
              <a:rPr lang="en-GB">
                <a:solidFill>
                  <a:schemeClr val="tx1"/>
                </a:solidFill>
                <a:latin typeface="Times New Roman" charset="0"/>
              </a:rPr>
              <a:pPr/>
              <a:t>19</a:t>
            </a:fld>
            <a:endParaRPr lang="en-GB">
              <a:solidFill>
                <a:schemeClr val="tx1"/>
              </a:solidFill>
              <a:latin typeface="Times New Roman"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7238">
              <a:defRPr>
                <a:solidFill>
                  <a:srgbClr val="FE9914"/>
                </a:solidFill>
                <a:latin typeface="Arial" charset="0"/>
                <a:ea typeface="ＭＳ Ｐゴシック" charset="0"/>
              </a:defRPr>
            </a:lvl1pPr>
            <a:lvl2pPr marL="742950" indent="-285750" defTabSz="757238">
              <a:defRPr>
                <a:solidFill>
                  <a:srgbClr val="FE9914"/>
                </a:solidFill>
                <a:latin typeface="Arial" charset="0"/>
                <a:ea typeface="ＭＳ Ｐゴシック" charset="0"/>
              </a:defRPr>
            </a:lvl2pPr>
            <a:lvl3pPr marL="1143000" indent="-228600" defTabSz="757238">
              <a:defRPr>
                <a:solidFill>
                  <a:srgbClr val="FE9914"/>
                </a:solidFill>
                <a:latin typeface="Arial" charset="0"/>
                <a:ea typeface="ＭＳ Ｐゴシック" charset="0"/>
              </a:defRPr>
            </a:lvl3pPr>
            <a:lvl4pPr marL="1600200" indent="-228600" defTabSz="757238">
              <a:defRPr>
                <a:solidFill>
                  <a:srgbClr val="FE9914"/>
                </a:solidFill>
                <a:latin typeface="Arial" charset="0"/>
                <a:ea typeface="ＭＳ Ｐゴシック" charset="0"/>
              </a:defRPr>
            </a:lvl4pPr>
            <a:lvl5pPr marL="2057400" indent="-228600" defTabSz="757238">
              <a:defRPr>
                <a:solidFill>
                  <a:srgbClr val="FE9914"/>
                </a:solidFill>
                <a:latin typeface="Arial" charset="0"/>
                <a:ea typeface="ＭＳ Ｐゴシック" charset="0"/>
              </a:defRPr>
            </a:lvl5pPr>
            <a:lvl6pPr marL="2514600" indent="-228600" defTabSz="757238" eaLnBrk="0" fontAlgn="base" hangingPunct="0">
              <a:spcBef>
                <a:spcPct val="20000"/>
              </a:spcBef>
              <a:spcAft>
                <a:spcPct val="0"/>
              </a:spcAft>
              <a:defRPr>
                <a:solidFill>
                  <a:srgbClr val="FE9914"/>
                </a:solidFill>
                <a:latin typeface="Arial" charset="0"/>
                <a:ea typeface="ＭＳ Ｐゴシック" charset="0"/>
              </a:defRPr>
            </a:lvl6pPr>
            <a:lvl7pPr marL="2971800" indent="-228600" defTabSz="757238" eaLnBrk="0" fontAlgn="base" hangingPunct="0">
              <a:spcBef>
                <a:spcPct val="20000"/>
              </a:spcBef>
              <a:spcAft>
                <a:spcPct val="0"/>
              </a:spcAft>
              <a:defRPr>
                <a:solidFill>
                  <a:srgbClr val="FE9914"/>
                </a:solidFill>
                <a:latin typeface="Arial" charset="0"/>
                <a:ea typeface="ＭＳ Ｐゴシック" charset="0"/>
              </a:defRPr>
            </a:lvl7pPr>
            <a:lvl8pPr marL="3429000" indent="-228600" defTabSz="757238" eaLnBrk="0" fontAlgn="base" hangingPunct="0">
              <a:spcBef>
                <a:spcPct val="20000"/>
              </a:spcBef>
              <a:spcAft>
                <a:spcPct val="0"/>
              </a:spcAft>
              <a:defRPr>
                <a:solidFill>
                  <a:srgbClr val="FE9914"/>
                </a:solidFill>
                <a:latin typeface="Arial" charset="0"/>
                <a:ea typeface="ＭＳ Ｐゴシック" charset="0"/>
              </a:defRPr>
            </a:lvl8pPr>
            <a:lvl9pPr marL="3886200" indent="-228600" defTabSz="757238" eaLnBrk="0" fontAlgn="base" hangingPunct="0">
              <a:spcBef>
                <a:spcPct val="20000"/>
              </a:spcBef>
              <a:spcAft>
                <a:spcPct val="0"/>
              </a:spcAft>
              <a:defRPr>
                <a:solidFill>
                  <a:srgbClr val="FE9914"/>
                </a:solidFill>
                <a:latin typeface="Arial" charset="0"/>
                <a:ea typeface="ＭＳ Ｐゴシック" charset="0"/>
              </a:defRPr>
            </a:lvl9pPr>
          </a:lstStyle>
          <a:p>
            <a:fld id="{62481D1B-8E26-E34D-9FE3-18A079F814A4}" type="slidenum">
              <a:rPr lang="en-GB">
                <a:solidFill>
                  <a:schemeClr val="tx1"/>
                </a:solidFill>
                <a:latin typeface="Times New Roman" charset="0"/>
              </a:rPr>
              <a:pPr/>
              <a:t>20</a:t>
            </a:fld>
            <a:endParaRPr lang="en-GB">
              <a:solidFill>
                <a:schemeClr val="tx1"/>
              </a:solidFill>
              <a:latin typeface="Times New Roman" charset="0"/>
            </a:endParaRPr>
          </a:p>
        </p:txBody>
      </p:sp>
      <p:sp>
        <p:nvSpPr>
          <p:cNvPr id="146435" name="Rectangle 2"/>
          <p:cNvSpPr>
            <a:spLocks noGrp="1" noRot="1" noChangeAspect="1" noChangeArrowheads="1" noTextEdit="1"/>
          </p:cNvSpPr>
          <p:nvPr>
            <p:ph type="sldImg"/>
          </p:nvPr>
        </p:nvSpPr>
        <p:spPr>
          <a:xfrm>
            <a:off x="917020" y="692075"/>
            <a:ext cx="5023960" cy="3417305"/>
          </a:xfrm>
          <a:ln/>
        </p:spPr>
      </p:sp>
      <p:sp>
        <p:nvSpPr>
          <p:cNvPr id="146436" name="Rectangle 3"/>
          <p:cNvSpPr>
            <a:spLocks noGrp="1" noChangeArrowheads="1"/>
          </p:cNvSpPr>
          <p:nvPr>
            <p:ph type="body" idx="1"/>
          </p:nvPr>
        </p:nvSpPr>
        <p:spPr>
          <a:xfrm>
            <a:off x="912108" y="4341061"/>
            <a:ext cx="5030510" cy="41153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r>
              <a:rPr lang="en-GB">
                <a:latin typeface="Times New Roman" charset="0"/>
              </a:rPr>
              <a:t>Cross-sectional studies are typically household interview surveys in which a large number of questions are asked both about illnesses and social circumstances and demographic details. Then some matchings are done between each illness and each factor to try to see if there is a relationship to be found, such that those with the illness have the factor and those without the illness do not. This is sometimes called a </a:t>
            </a:r>
            <a:r>
              <a:rPr lang="ja-JP" altLang="en-GB">
                <a:latin typeface="Times New Roman" charset="0"/>
              </a:rPr>
              <a:t>“</a:t>
            </a:r>
            <a:r>
              <a:rPr lang="en-GB">
                <a:latin typeface="Times New Roman" charset="0"/>
              </a:rPr>
              <a:t>fishing trip</a:t>
            </a:r>
            <a:r>
              <a:rPr lang="ja-JP" altLang="en-GB">
                <a:latin typeface="Times New Roman" charset="0"/>
              </a:rPr>
              <a:t>”</a:t>
            </a:r>
            <a:r>
              <a:rPr lang="en-GB">
                <a:latin typeface="Times New Roman" charset="0"/>
              </a:rPr>
              <a:t> when the study is done without a preconceived idea as to what hypothesis would be generated. </a:t>
            </a:r>
          </a:p>
          <a:p>
            <a:pPr defTabSz="914400"/>
            <a:endParaRPr lang="en-GB">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7238">
              <a:defRPr>
                <a:solidFill>
                  <a:srgbClr val="FE9914"/>
                </a:solidFill>
                <a:latin typeface="Arial" charset="0"/>
                <a:ea typeface="ＭＳ Ｐゴシック" charset="0"/>
              </a:defRPr>
            </a:lvl1pPr>
            <a:lvl2pPr marL="742950" indent="-285750" defTabSz="757238">
              <a:defRPr>
                <a:solidFill>
                  <a:srgbClr val="FE9914"/>
                </a:solidFill>
                <a:latin typeface="Arial" charset="0"/>
                <a:ea typeface="ＭＳ Ｐゴシック" charset="0"/>
              </a:defRPr>
            </a:lvl2pPr>
            <a:lvl3pPr marL="1143000" indent="-228600" defTabSz="757238">
              <a:defRPr>
                <a:solidFill>
                  <a:srgbClr val="FE9914"/>
                </a:solidFill>
                <a:latin typeface="Arial" charset="0"/>
                <a:ea typeface="ＭＳ Ｐゴシック" charset="0"/>
              </a:defRPr>
            </a:lvl3pPr>
            <a:lvl4pPr marL="1600200" indent="-228600" defTabSz="757238">
              <a:defRPr>
                <a:solidFill>
                  <a:srgbClr val="FE9914"/>
                </a:solidFill>
                <a:latin typeface="Arial" charset="0"/>
                <a:ea typeface="ＭＳ Ｐゴシック" charset="0"/>
              </a:defRPr>
            </a:lvl4pPr>
            <a:lvl5pPr marL="2057400" indent="-228600" defTabSz="757238">
              <a:defRPr>
                <a:solidFill>
                  <a:srgbClr val="FE9914"/>
                </a:solidFill>
                <a:latin typeface="Arial" charset="0"/>
                <a:ea typeface="ＭＳ Ｐゴシック" charset="0"/>
              </a:defRPr>
            </a:lvl5pPr>
            <a:lvl6pPr marL="2514600" indent="-228600" defTabSz="757238" eaLnBrk="0" fontAlgn="base" hangingPunct="0">
              <a:spcBef>
                <a:spcPct val="20000"/>
              </a:spcBef>
              <a:spcAft>
                <a:spcPct val="0"/>
              </a:spcAft>
              <a:defRPr>
                <a:solidFill>
                  <a:srgbClr val="FE9914"/>
                </a:solidFill>
                <a:latin typeface="Arial" charset="0"/>
                <a:ea typeface="ＭＳ Ｐゴシック" charset="0"/>
              </a:defRPr>
            </a:lvl6pPr>
            <a:lvl7pPr marL="2971800" indent="-228600" defTabSz="757238" eaLnBrk="0" fontAlgn="base" hangingPunct="0">
              <a:spcBef>
                <a:spcPct val="20000"/>
              </a:spcBef>
              <a:spcAft>
                <a:spcPct val="0"/>
              </a:spcAft>
              <a:defRPr>
                <a:solidFill>
                  <a:srgbClr val="FE9914"/>
                </a:solidFill>
                <a:latin typeface="Arial" charset="0"/>
                <a:ea typeface="ＭＳ Ｐゴシック" charset="0"/>
              </a:defRPr>
            </a:lvl7pPr>
            <a:lvl8pPr marL="3429000" indent="-228600" defTabSz="757238" eaLnBrk="0" fontAlgn="base" hangingPunct="0">
              <a:spcBef>
                <a:spcPct val="20000"/>
              </a:spcBef>
              <a:spcAft>
                <a:spcPct val="0"/>
              </a:spcAft>
              <a:defRPr>
                <a:solidFill>
                  <a:srgbClr val="FE9914"/>
                </a:solidFill>
                <a:latin typeface="Arial" charset="0"/>
                <a:ea typeface="ＭＳ Ｐゴシック" charset="0"/>
              </a:defRPr>
            </a:lvl8pPr>
            <a:lvl9pPr marL="3886200" indent="-228600" defTabSz="757238" eaLnBrk="0" fontAlgn="base" hangingPunct="0">
              <a:spcBef>
                <a:spcPct val="20000"/>
              </a:spcBef>
              <a:spcAft>
                <a:spcPct val="0"/>
              </a:spcAft>
              <a:defRPr>
                <a:solidFill>
                  <a:srgbClr val="FE9914"/>
                </a:solidFill>
                <a:latin typeface="Arial" charset="0"/>
                <a:ea typeface="ＭＳ Ｐゴシック" charset="0"/>
              </a:defRPr>
            </a:lvl9pPr>
          </a:lstStyle>
          <a:p>
            <a:fld id="{43323812-4308-0C43-983B-8CD1FB376DB4}" type="slidenum">
              <a:rPr lang="en-GB">
                <a:solidFill>
                  <a:schemeClr val="tx1"/>
                </a:solidFill>
                <a:latin typeface="Times New Roman" charset="0"/>
              </a:rPr>
              <a:pPr/>
              <a:t>21</a:t>
            </a:fld>
            <a:endParaRPr lang="en-GB">
              <a:solidFill>
                <a:schemeClr val="tx1"/>
              </a:solidFill>
              <a:latin typeface="Times New Roman"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7238">
              <a:defRPr>
                <a:solidFill>
                  <a:srgbClr val="FE9914"/>
                </a:solidFill>
                <a:latin typeface="Arial" charset="0"/>
                <a:ea typeface="ＭＳ Ｐゴシック" charset="0"/>
              </a:defRPr>
            </a:lvl1pPr>
            <a:lvl2pPr marL="742950" indent="-285750" defTabSz="757238">
              <a:defRPr>
                <a:solidFill>
                  <a:srgbClr val="FE9914"/>
                </a:solidFill>
                <a:latin typeface="Arial" charset="0"/>
                <a:ea typeface="ＭＳ Ｐゴシック" charset="0"/>
              </a:defRPr>
            </a:lvl2pPr>
            <a:lvl3pPr marL="1143000" indent="-228600" defTabSz="757238">
              <a:defRPr>
                <a:solidFill>
                  <a:srgbClr val="FE9914"/>
                </a:solidFill>
                <a:latin typeface="Arial" charset="0"/>
                <a:ea typeface="ＭＳ Ｐゴシック" charset="0"/>
              </a:defRPr>
            </a:lvl3pPr>
            <a:lvl4pPr marL="1600200" indent="-228600" defTabSz="757238">
              <a:defRPr>
                <a:solidFill>
                  <a:srgbClr val="FE9914"/>
                </a:solidFill>
                <a:latin typeface="Arial" charset="0"/>
                <a:ea typeface="ＭＳ Ｐゴシック" charset="0"/>
              </a:defRPr>
            </a:lvl4pPr>
            <a:lvl5pPr marL="2057400" indent="-228600" defTabSz="757238">
              <a:defRPr>
                <a:solidFill>
                  <a:srgbClr val="FE9914"/>
                </a:solidFill>
                <a:latin typeface="Arial" charset="0"/>
                <a:ea typeface="ＭＳ Ｐゴシック" charset="0"/>
              </a:defRPr>
            </a:lvl5pPr>
            <a:lvl6pPr marL="2514600" indent="-228600" defTabSz="757238" eaLnBrk="0" fontAlgn="base" hangingPunct="0">
              <a:spcBef>
                <a:spcPct val="20000"/>
              </a:spcBef>
              <a:spcAft>
                <a:spcPct val="0"/>
              </a:spcAft>
              <a:defRPr>
                <a:solidFill>
                  <a:srgbClr val="FE9914"/>
                </a:solidFill>
                <a:latin typeface="Arial" charset="0"/>
                <a:ea typeface="ＭＳ Ｐゴシック" charset="0"/>
              </a:defRPr>
            </a:lvl6pPr>
            <a:lvl7pPr marL="2971800" indent="-228600" defTabSz="757238" eaLnBrk="0" fontAlgn="base" hangingPunct="0">
              <a:spcBef>
                <a:spcPct val="20000"/>
              </a:spcBef>
              <a:spcAft>
                <a:spcPct val="0"/>
              </a:spcAft>
              <a:defRPr>
                <a:solidFill>
                  <a:srgbClr val="FE9914"/>
                </a:solidFill>
                <a:latin typeface="Arial" charset="0"/>
                <a:ea typeface="ＭＳ Ｐゴシック" charset="0"/>
              </a:defRPr>
            </a:lvl7pPr>
            <a:lvl8pPr marL="3429000" indent="-228600" defTabSz="757238" eaLnBrk="0" fontAlgn="base" hangingPunct="0">
              <a:spcBef>
                <a:spcPct val="20000"/>
              </a:spcBef>
              <a:spcAft>
                <a:spcPct val="0"/>
              </a:spcAft>
              <a:defRPr>
                <a:solidFill>
                  <a:srgbClr val="FE9914"/>
                </a:solidFill>
                <a:latin typeface="Arial" charset="0"/>
                <a:ea typeface="ＭＳ Ｐゴシック" charset="0"/>
              </a:defRPr>
            </a:lvl8pPr>
            <a:lvl9pPr marL="3886200" indent="-228600" defTabSz="757238" eaLnBrk="0" fontAlgn="base" hangingPunct="0">
              <a:spcBef>
                <a:spcPct val="20000"/>
              </a:spcBef>
              <a:spcAft>
                <a:spcPct val="0"/>
              </a:spcAft>
              <a:defRPr>
                <a:solidFill>
                  <a:srgbClr val="FE9914"/>
                </a:solidFill>
                <a:latin typeface="Arial" charset="0"/>
                <a:ea typeface="ＭＳ Ｐゴシック" charset="0"/>
              </a:defRPr>
            </a:lvl9pPr>
          </a:lstStyle>
          <a:p>
            <a:fld id="{AF3AC63C-A9C1-CD4E-AC0E-CD8A59BA2047}" type="slidenum">
              <a:rPr lang="en-GB">
                <a:solidFill>
                  <a:schemeClr val="tx1"/>
                </a:solidFill>
                <a:latin typeface="Times New Roman" charset="0"/>
              </a:rPr>
              <a:pPr/>
              <a:t>22</a:t>
            </a:fld>
            <a:endParaRPr lang="en-GB">
              <a:solidFill>
                <a:schemeClr val="tx1"/>
              </a:solidFill>
              <a:latin typeface="Times New Roman"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7238">
              <a:defRPr>
                <a:solidFill>
                  <a:srgbClr val="FE9914"/>
                </a:solidFill>
                <a:latin typeface="Arial" charset="0"/>
                <a:ea typeface="ＭＳ Ｐゴシック" charset="0"/>
              </a:defRPr>
            </a:lvl1pPr>
            <a:lvl2pPr marL="742950" indent="-285750" defTabSz="757238">
              <a:defRPr>
                <a:solidFill>
                  <a:srgbClr val="FE9914"/>
                </a:solidFill>
                <a:latin typeface="Arial" charset="0"/>
                <a:ea typeface="ＭＳ Ｐゴシック" charset="0"/>
              </a:defRPr>
            </a:lvl2pPr>
            <a:lvl3pPr marL="1143000" indent="-228600" defTabSz="757238">
              <a:defRPr>
                <a:solidFill>
                  <a:srgbClr val="FE9914"/>
                </a:solidFill>
                <a:latin typeface="Arial" charset="0"/>
                <a:ea typeface="ＭＳ Ｐゴシック" charset="0"/>
              </a:defRPr>
            </a:lvl3pPr>
            <a:lvl4pPr marL="1600200" indent="-228600" defTabSz="757238">
              <a:defRPr>
                <a:solidFill>
                  <a:srgbClr val="FE9914"/>
                </a:solidFill>
                <a:latin typeface="Arial" charset="0"/>
                <a:ea typeface="ＭＳ Ｐゴシック" charset="0"/>
              </a:defRPr>
            </a:lvl4pPr>
            <a:lvl5pPr marL="2057400" indent="-228600" defTabSz="757238">
              <a:defRPr>
                <a:solidFill>
                  <a:srgbClr val="FE9914"/>
                </a:solidFill>
                <a:latin typeface="Arial" charset="0"/>
                <a:ea typeface="ＭＳ Ｐゴシック" charset="0"/>
              </a:defRPr>
            </a:lvl5pPr>
            <a:lvl6pPr marL="2514600" indent="-228600" defTabSz="757238" eaLnBrk="0" fontAlgn="base" hangingPunct="0">
              <a:spcBef>
                <a:spcPct val="20000"/>
              </a:spcBef>
              <a:spcAft>
                <a:spcPct val="0"/>
              </a:spcAft>
              <a:defRPr>
                <a:solidFill>
                  <a:srgbClr val="FE9914"/>
                </a:solidFill>
                <a:latin typeface="Arial" charset="0"/>
                <a:ea typeface="ＭＳ Ｐゴシック" charset="0"/>
              </a:defRPr>
            </a:lvl6pPr>
            <a:lvl7pPr marL="2971800" indent="-228600" defTabSz="757238" eaLnBrk="0" fontAlgn="base" hangingPunct="0">
              <a:spcBef>
                <a:spcPct val="20000"/>
              </a:spcBef>
              <a:spcAft>
                <a:spcPct val="0"/>
              </a:spcAft>
              <a:defRPr>
                <a:solidFill>
                  <a:srgbClr val="FE9914"/>
                </a:solidFill>
                <a:latin typeface="Arial" charset="0"/>
                <a:ea typeface="ＭＳ Ｐゴシック" charset="0"/>
              </a:defRPr>
            </a:lvl7pPr>
            <a:lvl8pPr marL="3429000" indent="-228600" defTabSz="757238" eaLnBrk="0" fontAlgn="base" hangingPunct="0">
              <a:spcBef>
                <a:spcPct val="20000"/>
              </a:spcBef>
              <a:spcAft>
                <a:spcPct val="0"/>
              </a:spcAft>
              <a:defRPr>
                <a:solidFill>
                  <a:srgbClr val="FE9914"/>
                </a:solidFill>
                <a:latin typeface="Arial" charset="0"/>
                <a:ea typeface="ＭＳ Ｐゴシック" charset="0"/>
              </a:defRPr>
            </a:lvl8pPr>
            <a:lvl9pPr marL="3886200" indent="-228600" defTabSz="757238" eaLnBrk="0" fontAlgn="base" hangingPunct="0">
              <a:spcBef>
                <a:spcPct val="20000"/>
              </a:spcBef>
              <a:spcAft>
                <a:spcPct val="0"/>
              </a:spcAft>
              <a:defRPr>
                <a:solidFill>
                  <a:srgbClr val="FE9914"/>
                </a:solidFill>
                <a:latin typeface="Arial" charset="0"/>
                <a:ea typeface="ＭＳ Ｐゴシック" charset="0"/>
              </a:defRPr>
            </a:lvl9pPr>
          </a:lstStyle>
          <a:p>
            <a:fld id="{A271AC42-1A9B-9840-AA65-AAC217BD5821}" type="slidenum">
              <a:rPr lang="en-GB">
                <a:solidFill>
                  <a:schemeClr val="tx1"/>
                </a:solidFill>
                <a:latin typeface="Times New Roman" charset="0"/>
              </a:rPr>
              <a:pPr/>
              <a:t>23</a:t>
            </a:fld>
            <a:endParaRPr lang="en-GB">
              <a:solidFill>
                <a:schemeClr val="tx1"/>
              </a:solidFill>
              <a:latin typeface="Times New Roman" charset="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7238">
              <a:defRPr>
                <a:solidFill>
                  <a:srgbClr val="FE9914"/>
                </a:solidFill>
                <a:latin typeface="Arial" charset="0"/>
                <a:ea typeface="ＭＳ Ｐゴシック" charset="0"/>
              </a:defRPr>
            </a:lvl1pPr>
            <a:lvl2pPr marL="742950" indent="-285750" defTabSz="757238">
              <a:defRPr>
                <a:solidFill>
                  <a:srgbClr val="FE9914"/>
                </a:solidFill>
                <a:latin typeface="Arial" charset="0"/>
                <a:ea typeface="ＭＳ Ｐゴシック" charset="0"/>
              </a:defRPr>
            </a:lvl2pPr>
            <a:lvl3pPr marL="1143000" indent="-228600" defTabSz="757238">
              <a:defRPr>
                <a:solidFill>
                  <a:srgbClr val="FE9914"/>
                </a:solidFill>
                <a:latin typeface="Arial" charset="0"/>
                <a:ea typeface="ＭＳ Ｐゴシック" charset="0"/>
              </a:defRPr>
            </a:lvl3pPr>
            <a:lvl4pPr marL="1600200" indent="-228600" defTabSz="757238">
              <a:defRPr>
                <a:solidFill>
                  <a:srgbClr val="FE9914"/>
                </a:solidFill>
                <a:latin typeface="Arial" charset="0"/>
                <a:ea typeface="ＭＳ Ｐゴシック" charset="0"/>
              </a:defRPr>
            </a:lvl4pPr>
            <a:lvl5pPr marL="2057400" indent="-228600" defTabSz="757238">
              <a:defRPr>
                <a:solidFill>
                  <a:srgbClr val="FE9914"/>
                </a:solidFill>
                <a:latin typeface="Arial" charset="0"/>
                <a:ea typeface="ＭＳ Ｐゴシック" charset="0"/>
              </a:defRPr>
            </a:lvl5pPr>
            <a:lvl6pPr marL="2514600" indent="-228600" defTabSz="757238" eaLnBrk="0" fontAlgn="base" hangingPunct="0">
              <a:spcBef>
                <a:spcPct val="20000"/>
              </a:spcBef>
              <a:spcAft>
                <a:spcPct val="0"/>
              </a:spcAft>
              <a:defRPr>
                <a:solidFill>
                  <a:srgbClr val="FE9914"/>
                </a:solidFill>
                <a:latin typeface="Arial" charset="0"/>
                <a:ea typeface="ＭＳ Ｐゴシック" charset="0"/>
              </a:defRPr>
            </a:lvl6pPr>
            <a:lvl7pPr marL="2971800" indent="-228600" defTabSz="757238" eaLnBrk="0" fontAlgn="base" hangingPunct="0">
              <a:spcBef>
                <a:spcPct val="20000"/>
              </a:spcBef>
              <a:spcAft>
                <a:spcPct val="0"/>
              </a:spcAft>
              <a:defRPr>
                <a:solidFill>
                  <a:srgbClr val="FE9914"/>
                </a:solidFill>
                <a:latin typeface="Arial" charset="0"/>
                <a:ea typeface="ＭＳ Ｐゴシック" charset="0"/>
              </a:defRPr>
            </a:lvl7pPr>
            <a:lvl8pPr marL="3429000" indent="-228600" defTabSz="757238" eaLnBrk="0" fontAlgn="base" hangingPunct="0">
              <a:spcBef>
                <a:spcPct val="20000"/>
              </a:spcBef>
              <a:spcAft>
                <a:spcPct val="0"/>
              </a:spcAft>
              <a:defRPr>
                <a:solidFill>
                  <a:srgbClr val="FE9914"/>
                </a:solidFill>
                <a:latin typeface="Arial" charset="0"/>
                <a:ea typeface="ＭＳ Ｐゴシック" charset="0"/>
              </a:defRPr>
            </a:lvl8pPr>
            <a:lvl9pPr marL="3886200" indent="-228600" defTabSz="757238" eaLnBrk="0" fontAlgn="base" hangingPunct="0">
              <a:spcBef>
                <a:spcPct val="20000"/>
              </a:spcBef>
              <a:spcAft>
                <a:spcPct val="0"/>
              </a:spcAft>
              <a:defRPr>
                <a:solidFill>
                  <a:srgbClr val="FE9914"/>
                </a:solidFill>
                <a:latin typeface="Arial" charset="0"/>
                <a:ea typeface="ＭＳ Ｐゴシック" charset="0"/>
              </a:defRPr>
            </a:lvl9pPr>
          </a:lstStyle>
          <a:p>
            <a:fld id="{E8688C6C-8F42-3E42-8E59-F5B12D4FBA9C}" type="slidenum">
              <a:rPr lang="en-GB">
                <a:solidFill>
                  <a:schemeClr val="tx1"/>
                </a:solidFill>
                <a:latin typeface="Times New Roman" charset="0"/>
              </a:rPr>
              <a:pPr/>
              <a:t>24</a:t>
            </a:fld>
            <a:endParaRPr lang="en-GB">
              <a:solidFill>
                <a:schemeClr val="tx1"/>
              </a:solidFill>
              <a:latin typeface="Times New Roman" charset="0"/>
            </a:endParaRP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7238">
              <a:defRPr>
                <a:solidFill>
                  <a:srgbClr val="FE9914"/>
                </a:solidFill>
                <a:latin typeface="Arial" charset="0"/>
                <a:ea typeface="ＭＳ Ｐゴシック" charset="0"/>
              </a:defRPr>
            </a:lvl1pPr>
            <a:lvl2pPr marL="742950" indent="-285750" defTabSz="757238">
              <a:defRPr>
                <a:solidFill>
                  <a:srgbClr val="FE9914"/>
                </a:solidFill>
                <a:latin typeface="Arial" charset="0"/>
                <a:ea typeface="ＭＳ Ｐゴシック" charset="0"/>
              </a:defRPr>
            </a:lvl2pPr>
            <a:lvl3pPr marL="1143000" indent="-228600" defTabSz="757238">
              <a:defRPr>
                <a:solidFill>
                  <a:srgbClr val="FE9914"/>
                </a:solidFill>
                <a:latin typeface="Arial" charset="0"/>
                <a:ea typeface="ＭＳ Ｐゴシック" charset="0"/>
              </a:defRPr>
            </a:lvl3pPr>
            <a:lvl4pPr marL="1600200" indent="-228600" defTabSz="757238">
              <a:defRPr>
                <a:solidFill>
                  <a:srgbClr val="FE9914"/>
                </a:solidFill>
                <a:latin typeface="Arial" charset="0"/>
                <a:ea typeface="ＭＳ Ｐゴシック" charset="0"/>
              </a:defRPr>
            </a:lvl4pPr>
            <a:lvl5pPr marL="2057400" indent="-228600" defTabSz="757238">
              <a:defRPr>
                <a:solidFill>
                  <a:srgbClr val="FE9914"/>
                </a:solidFill>
                <a:latin typeface="Arial" charset="0"/>
                <a:ea typeface="ＭＳ Ｐゴシック" charset="0"/>
              </a:defRPr>
            </a:lvl5pPr>
            <a:lvl6pPr marL="2514600" indent="-228600" defTabSz="757238" eaLnBrk="0" fontAlgn="base" hangingPunct="0">
              <a:spcBef>
                <a:spcPct val="20000"/>
              </a:spcBef>
              <a:spcAft>
                <a:spcPct val="0"/>
              </a:spcAft>
              <a:defRPr>
                <a:solidFill>
                  <a:srgbClr val="FE9914"/>
                </a:solidFill>
                <a:latin typeface="Arial" charset="0"/>
                <a:ea typeface="ＭＳ Ｐゴシック" charset="0"/>
              </a:defRPr>
            </a:lvl6pPr>
            <a:lvl7pPr marL="2971800" indent="-228600" defTabSz="757238" eaLnBrk="0" fontAlgn="base" hangingPunct="0">
              <a:spcBef>
                <a:spcPct val="20000"/>
              </a:spcBef>
              <a:spcAft>
                <a:spcPct val="0"/>
              </a:spcAft>
              <a:defRPr>
                <a:solidFill>
                  <a:srgbClr val="FE9914"/>
                </a:solidFill>
                <a:latin typeface="Arial" charset="0"/>
                <a:ea typeface="ＭＳ Ｐゴシック" charset="0"/>
              </a:defRPr>
            </a:lvl7pPr>
            <a:lvl8pPr marL="3429000" indent="-228600" defTabSz="757238" eaLnBrk="0" fontAlgn="base" hangingPunct="0">
              <a:spcBef>
                <a:spcPct val="20000"/>
              </a:spcBef>
              <a:spcAft>
                <a:spcPct val="0"/>
              </a:spcAft>
              <a:defRPr>
                <a:solidFill>
                  <a:srgbClr val="FE9914"/>
                </a:solidFill>
                <a:latin typeface="Arial" charset="0"/>
                <a:ea typeface="ＭＳ Ｐゴシック" charset="0"/>
              </a:defRPr>
            </a:lvl8pPr>
            <a:lvl9pPr marL="3886200" indent="-228600" defTabSz="757238" eaLnBrk="0" fontAlgn="base" hangingPunct="0">
              <a:spcBef>
                <a:spcPct val="20000"/>
              </a:spcBef>
              <a:spcAft>
                <a:spcPct val="0"/>
              </a:spcAft>
              <a:defRPr>
                <a:solidFill>
                  <a:srgbClr val="FE9914"/>
                </a:solidFill>
                <a:latin typeface="Arial" charset="0"/>
                <a:ea typeface="ＭＳ Ｐゴシック" charset="0"/>
              </a:defRPr>
            </a:lvl9pPr>
          </a:lstStyle>
          <a:p>
            <a:fld id="{B5E9FD2D-A1BA-EB4D-AFBB-BDB16FB28118}" type="slidenum">
              <a:rPr lang="en-GB">
                <a:solidFill>
                  <a:schemeClr val="tx1"/>
                </a:solidFill>
                <a:latin typeface="Times New Roman" charset="0"/>
              </a:rPr>
              <a:pPr/>
              <a:t>4</a:t>
            </a:fld>
            <a:endParaRPr lang="en-GB">
              <a:solidFill>
                <a:schemeClr val="tx1"/>
              </a:solidFill>
              <a:latin typeface="Times New Roman"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7238">
              <a:defRPr>
                <a:solidFill>
                  <a:srgbClr val="FE9914"/>
                </a:solidFill>
                <a:latin typeface="Arial" charset="0"/>
                <a:ea typeface="ＭＳ Ｐゴシック" charset="0"/>
              </a:defRPr>
            </a:lvl1pPr>
            <a:lvl2pPr marL="742950" indent="-285750" defTabSz="757238">
              <a:defRPr>
                <a:solidFill>
                  <a:srgbClr val="FE9914"/>
                </a:solidFill>
                <a:latin typeface="Arial" charset="0"/>
                <a:ea typeface="ＭＳ Ｐゴシック" charset="0"/>
              </a:defRPr>
            </a:lvl2pPr>
            <a:lvl3pPr marL="1143000" indent="-228600" defTabSz="757238">
              <a:defRPr>
                <a:solidFill>
                  <a:srgbClr val="FE9914"/>
                </a:solidFill>
                <a:latin typeface="Arial" charset="0"/>
                <a:ea typeface="ＭＳ Ｐゴシック" charset="0"/>
              </a:defRPr>
            </a:lvl3pPr>
            <a:lvl4pPr marL="1600200" indent="-228600" defTabSz="757238">
              <a:defRPr>
                <a:solidFill>
                  <a:srgbClr val="FE9914"/>
                </a:solidFill>
                <a:latin typeface="Arial" charset="0"/>
                <a:ea typeface="ＭＳ Ｐゴシック" charset="0"/>
              </a:defRPr>
            </a:lvl4pPr>
            <a:lvl5pPr marL="2057400" indent="-228600" defTabSz="757238">
              <a:defRPr>
                <a:solidFill>
                  <a:srgbClr val="FE9914"/>
                </a:solidFill>
                <a:latin typeface="Arial" charset="0"/>
                <a:ea typeface="ＭＳ Ｐゴシック" charset="0"/>
              </a:defRPr>
            </a:lvl5pPr>
            <a:lvl6pPr marL="2514600" indent="-228600" defTabSz="757238" eaLnBrk="0" fontAlgn="base" hangingPunct="0">
              <a:spcBef>
                <a:spcPct val="20000"/>
              </a:spcBef>
              <a:spcAft>
                <a:spcPct val="0"/>
              </a:spcAft>
              <a:defRPr>
                <a:solidFill>
                  <a:srgbClr val="FE9914"/>
                </a:solidFill>
                <a:latin typeface="Arial" charset="0"/>
                <a:ea typeface="ＭＳ Ｐゴシック" charset="0"/>
              </a:defRPr>
            </a:lvl6pPr>
            <a:lvl7pPr marL="2971800" indent="-228600" defTabSz="757238" eaLnBrk="0" fontAlgn="base" hangingPunct="0">
              <a:spcBef>
                <a:spcPct val="20000"/>
              </a:spcBef>
              <a:spcAft>
                <a:spcPct val="0"/>
              </a:spcAft>
              <a:defRPr>
                <a:solidFill>
                  <a:srgbClr val="FE9914"/>
                </a:solidFill>
                <a:latin typeface="Arial" charset="0"/>
                <a:ea typeface="ＭＳ Ｐゴシック" charset="0"/>
              </a:defRPr>
            </a:lvl7pPr>
            <a:lvl8pPr marL="3429000" indent="-228600" defTabSz="757238" eaLnBrk="0" fontAlgn="base" hangingPunct="0">
              <a:spcBef>
                <a:spcPct val="20000"/>
              </a:spcBef>
              <a:spcAft>
                <a:spcPct val="0"/>
              </a:spcAft>
              <a:defRPr>
                <a:solidFill>
                  <a:srgbClr val="FE9914"/>
                </a:solidFill>
                <a:latin typeface="Arial" charset="0"/>
                <a:ea typeface="ＭＳ Ｐゴシック" charset="0"/>
              </a:defRPr>
            </a:lvl8pPr>
            <a:lvl9pPr marL="3886200" indent="-228600" defTabSz="757238" eaLnBrk="0" fontAlgn="base" hangingPunct="0">
              <a:spcBef>
                <a:spcPct val="20000"/>
              </a:spcBef>
              <a:spcAft>
                <a:spcPct val="0"/>
              </a:spcAft>
              <a:defRPr>
                <a:solidFill>
                  <a:srgbClr val="FE9914"/>
                </a:solidFill>
                <a:latin typeface="Arial" charset="0"/>
                <a:ea typeface="ＭＳ Ｐゴシック" charset="0"/>
              </a:defRPr>
            </a:lvl9pPr>
          </a:lstStyle>
          <a:p>
            <a:fld id="{023454F3-9AF5-EB4A-9533-9D3E8D3F792B}" type="slidenum">
              <a:rPr lang="en-GB">
                <a:solidFill>
                  <a:schemeClr val="tx1"/>
                </a:solidFill>
                <a:latin typeface="Times New Roman" charset="0"/>
              </a:rPr>
              <a:pPr/>
              <a:t>25</a:t>
            </a:fld>
            <a:endParaRPr lang="en-GB">
              <a:solidFill>
                <a:schemeClr val="tx1"/>
              </a:solidFill>
              <a:latin typeface="Times New Roman" charset="0"/>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7238">
              <a:defRPr>
                <a:solidFill>
                  <a:srgbClr val="FE9914"/>
                </a:solidFill>
                <a:latin typeface="Arial" charset="0"/>
                <a:ea typeface="ＭＳ Ｐゴシック" charset="0"/>
              </a:defRPr>
            </a:lvl1pPr>
            <a:lvl2pPr marL="742950" indent="-285750" defTabSz="757238">
              <a:defRPr>
                <a:solidFill>
                  <a:srgbClr val="FE9914"/>
                </a:solidFill>
                <a:latin typeface="Arial" charset="0"/>
                <a:ea typeface="ＭＳ Ｐゴシック" charset="0"/>
              </a:defRPr>
            </a:lvl2pPr>
            <a:lvl3pPr marL="1143000" indent="-228600" defTabSz="757238">
              <a:defRPr>
                <a:solidFill>
                  <a:srgbClr val="FE9914"/>
                </a:solidFill>
                <a:latin typeface="Arial" charset="0"/>
                <a:ea typeface="ＭＳ Ｐゴシック" charset="0"/>
              </a:defRPr>
            </a:lvl3pPr>
            <a:lvl4pPr marL="1600200" indent="-228600" defTabSz="757238">
              <a:defRPr>
                <a:solidFill>
                  <a:srgbClr val="FE9914"/>
                </a:solidFill>
                <a:latin typeface="Arial" charset="0"/>
                <a:ea typeface="ＭＳ Ｐゴシック" charset="0"/>
              </a:defRPr>
            </a:lvl4pPr>
            <a:lvl5pPr marL="2057400" indent="-228600" defTabSz="757238">
              <a:defRPr>
                <a:solidFill>
                  <a:srgbClr val="FE9914"/>
                </a:solidFill>
                <a:latin typeface="Arial" charset="0"/>
                <a:ea typeface="ＭＳ Ｐゴシック" charset="0"/>
              </a:defRPr>
            </a:lvl5pPr>
            <a:lvl6pPr marL="2514600" indent="-228600" defTabSz="757238" eaLnBrk="0" fontAlgn="base" hangingPunct="0">
              <a:spcBef>
                <a:spcPct val="20000"/>
              </a:spcBef>
              <a:spcAft>
                <a:spcPct val="0"/>
              </a:spcAft>
              <a:defRPr>
                <a:solidFill>
                  <a:srgbClr val="FE9914"/>
                </a:solidFill>
                <a:latin typeface="Arial" charset="0"/>
                <a:ea typeface="ＭＳ Ｐゴシック" charset="0"/>
              </a:defRPr>
            </a:lvl6pPr>
            <a:lvl7pPr marL="2971800" indent="-228600" defTabSz="757238" eaLnBrk="0" fontAlgn="base" hangingPunct="0">
              <a:spcBef>
                <a:spcPct val="20000"/>
              </a:spcBef>
              <a:spcAft>
                <a:spcPct val="0"/>
              </a:spcAft>
              <a:defRPr>
                <a:solidFill>
                  <a:srgbClr val="FE9914"/>
                </a:solidFill>
                <a:latin typeface="Arial" charset="0"/>
                <a:ea typeface="ＭＳ Ｐゴシック" charset="0"/>
              </a:defRPr>
            </a:lvl7pPr>
            <a:lvl8pPr marL="3429000" indent="-228600" defTabSz="757238" eaLnBrk="0" fontAlgn="base" hangingPunct="0">
              <a:spcBef>
                <a:spcPct val="20000"/>
              </a:spcBef>
              <a:spcAft>
                <a:spcPct val="0"/>
              </a:spcAft>
              <a:defRPr>
                <a:solidFill>
                  <a:srgbClr val="FE9914"/>
                </a:solidFill>
                <a:latin typeface="Arial" charset="0"/>
                <a:ea typeface="ＭＳ Ｐゴシック" charset="0"/>
              </a:defRPr>
            </a:lvl8pPr>
            <a:lvl9pPr marL="3886200" indent="-228600" defTabSz="757238" eaLnBrk="0" fontAlgn="base" hangingPunct="0">
              <a:spcBef>
                <a:spcPct val="20000"/>
              </a:spcBef>
              <a:spcAft>
                <a:spcPct val="0"/>
              </a:spcAft>
              <a:defRPr>
                <a:solidFill>
                  <a:srgbClr val="FE9914"/>
                </a:solidFill>
                <a:latin typeface="Arial" charset="0"/>
                <a:ea typeface="ＭＳ Ｐゴシック" charset="0"/>
              </a:defRPr>
            </a:lvl9pPr>
          </a:lstStyle>
          <a:p>
            <a:fld id="{E4304011-6BBB-DC4C-A40E-5B8845F7573B}" type="slidenum">
              <a:rPr lang="en-GB">
                <a:solidFill>
                  <a:schemeClr val="tx1"/>
                </a:solidFill>
                <a:latin typeface="Times New Roman" charset="0"/>
              </a:rPr>
              <a:pPr/>
              <a:t>26</a:t>
            </a:fld>
            <a:endParaRPr lang="en-GB">
              <a:solidFill>
                <a:schemeClr val="tx1"/>
              </a:solidFill>
              <a:latin typeface="Times New Roman" charset="0"/>
            </a:endParaRPr>
          </a:p>
        </p:txBody>
      </p:sp>
      <p:sp>
        <p:nvSpPr>
          <p:cNvPr id="166915" name="Rectangle 2"/>
          <p:cNvSpPr>
            <a:spLocks noGrp="1" noRot="1" noChangeAspect="1" noChangeArrowheads="1" noTextEdit="1"/>
          </p:cNvSpPr>
          <p:nvPr>
            <p:ph type="sldImg"/>
          </p:nvPr>
        </p:nvSpPr>
        <p:spPr>
          <a:xfrm>
            <a:off x="908833" y="686134"/>
            <a:ext cx="5041972" cy="3429186"/>
          </a:xfrm>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7238">
              <a:defRPr>
                <a:solidFill>
                  <a:srgbClr val="FE9914"/>
                </a:solidFill>
                <a:latin typeface="Arial" charset="0"/>
                <a:ea typeface="ＭＳ Ｐゴシック" charset="0"/>
              </a:defRPr>
            </a:lvl1pPr>
            <a:lvl2pPr marL="742950" indent="-285750" defTabSz="757238">
              <a:defRPr>
                <a:solidFill>
                  <a:srgbClr val="FE9914"/>
                </a:solidFill>
                <a:latin typeface="Arial" charset="0"/>
                <a:ea typeface="ＭＳ Ｐゴシック" charset="0"/>
              </a:defRPr>
            </a:lvl2pPr>
            <a:lvl3pPr marL="1143000" indent="-228600" defTabSz="757238">
              <a:defRPr>
                <a:solidFill>
                  <a:srgbClr val="FE9914"/>
                </a:solidFill>
                <a:latin typeface="Arial" charset="0"/>
                <a:ea typeface="ＭＳ Ｐゴシック" charset="0"/>
              </a:defRPr>
            </a:lvl3pPr>
            <a:lvl4pPr marL="1600200" indent="-228600" defTabSz="757238">
              <a:defRPr>
                <a:solidFill>
                  <a:srgbClr val="FE9914"/>
                </a:solidFill>
                <a:latin typeface="Arial" charset="0"/>
                <a:ea typeface="ＭＳ Ｐゴシック" charset="0"/>
              </a:defRPr>
            </a:lvl4pPr>
            <a:lvl5pPr marL="2057400" indent="-228600" defTabSz="757238">
              <a:defRPr>
                <a:solidFill>
                  <a:srgbClr val="FE9914"/>
                </a:solidFill>
                <a:latin typeface="Arial" charset="0"/>
                <a:ea typeface="ＭＳ Ｐゴシック" charset="0"/>
              </a:defRPr>
            </a:lvl5pPr>
            <a:lvl6pPr marL="2514600" indent="-228600" defTabSz="757238" eaLnBrk="0" fontAlgn="base" hangingPunct="0">
              <a:spcBef>
                <a:spcPct val="20000"/>
              </a:spcBef>
              <a:spcAft>
                <a:spcPct val="0"/>
              </a:spcAft>
              <a:defRPr>
                <a:solidFill>
                  <a:srgbClr val="FE9914"/>
                </a:solidFill>
                <a:latin typeface="Arial" charset="0"/>
                <a:ea typeface="ＭＳ Ｐゴシック" charset="0"/>
              </a:defRPr>
            </a:lvl6pPr>
            <a:lvl7pPr marL="2971800" indent="-228600" defTabSz="757238" eaLnBrk="0" fontAlgn="base" hangingPunct="0">
              <a:spcBef>
                <a:spcPct val="20000"/>
              </a:spcBef>
              <a:spcAft>
                <a:spcPct val="0"/>
              </a:spcAft>
              <a:defRPr>
                <a:solidFill>
                  <a:srgbClr val="FE9914"/>
                </a:solidFill>
                <a:latin typeface="Arial" charset="0"/>
                <a:ea typeface="ＭＳ Ｐゴシック" charset="0"/>
              </a:defRPr>
            </a:lvl7pPr>
            <a:lvl8pPr marL="3429000" indent="-228600" defTabSz="757238" eaLnBrk="0" fontAlgn="base" hangingPunct="0">
              <a:spcBef>
                <a:spcPct val="20000"/>
              </a:spcBef>
              <a:spcAft>
                <a:spcPct val="0"/>
              </a:spcAft>
              <a:defRPr>
                <a:solidFill>
                  <a:srgbClr val="FE9914"/>
                </a:solidFill>
                <a:latin typeface="Arial" charset="0"/>
                <a:ea typeface="ＭＳ Ｐゴシック" charset="0"/>
              </a:defRPr>
            </a:lvl8pPr>
            <a:lvl9pPr marL="3886200" indent="-228600" defTabSz="757238" eaLnBrk="0" fontAlgn="base" hangingPunct="0">
              <a:spcBef>
                <a:spcPct val="20000"/>
              </a:spcBef>
              <a:spcAft>
                <a:spcPct val="0"/>
              </a:spcAft>
              <a:defRPr>
                <a:solidFill>
                  <a:srgbClr val="FE9914"/>
                </a:solidFill>
                <a:latin typeface="Arial" charset="0"/>
                <a:ea typeface="ＭＳ Ｐゴシック" charset="0"/>
              </a:defRPr>
            </a:lvl9pPr>
          </a:lstStyle>
          <a:p>
            <a:fld id="{BD4DA9E7-DFBD-274D-B8AB-41E306BF6BC9}" type="slidenum">
              <a:rPr lang="en-GB">
                <a:solidFill>
                  <a:schemeClr val="tx1"/>
                </a:solidFill>
                <a:latin typeface="Times New Roman" charset="0"/>
              </a:rPr>
              <a:pPr/>
              <a:t>27</a:t>
            </a:fld>
            <a:endParaRPr lang="en-GB">
              <a:solidFill>
                <a:schemeClr val="tx1"/>
              </a:solidFill>
              <a:latin typeface="Times New Roman" charset="0"/>
            </a:endParaRPr>
          </a:p>
        </p:txBody>
      </p:sp>
      <p:sp>
        <p:nvSpPr>
          <p:cNvPr id="168963" name="Rectangle 2"/>
          <p:cNvSpPr>
            <a:spLocks noGrp="1" noRot="1" noChangeAspect="1" noChangeArrowheads="1" noTextEdit="1"/>
          </p:cNvSpPr>
          <p:nvPr>
            <p:ph type="sldImg"/>
          </p:nvPr>
        </p:nvSpPr>
        <p:spPr>
          <a:xfrm>
            <a:off x="908833" y="686134"/>
            <a:ext cx="5041972" cy="3429186"/>
          </a:xfrm>
          <a:ln/>
        </p:spPr>
      </p:sp>
      <p:sp>
        <p:nvSpPr>
          <p:cNvPr id="168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7238">
              <a:defRPr>
                <a:solidFill>
                  <a:srgbClr val="FE9914"/>
                </a:solidFill>
                <a:latin typeface="Arial" charset="0"/>
                <a:ea typeface="ＭＳ Ｐゴシック" charset="0"/>
              </a:defRPr>
            </a:lvl1pPr>
            <a:lvl2pPr marL="742950" indent="-285750" defTabSz="757238">
              <a:defRPr>
                <a:solidFill>
                  <a:srgbClr val="FE9914"/>
                </a:solidFill>
                <a:latin typeface="Arial" charset="0"/>
                <a:ea typeface="ＭＳ Ｐゴシック" charset="0"/>
              </a:defRPr>
            </a:lvl2pPr>
            <a:lvl3pPr marL="1143000" indent="-228600" defTabSz="757238">
              <a:defRPr>
                <a:solidFill>
                  <a:srgbClr val="FE9914"/>
                </a:solidFill>
                <a:latin typeface="Arial" charset="0"/>
                <a:ea typeface="ＭＳ Ｐゴシック" charset="0"/>
              </a:defRPr>
            </a:lvl3pPr>
            <a:lvl4pPr marL="1600200" indent="-228600" defTabSz="757238">
              <a:defRPr>
                <a:solidFill>
                  <a:srgbClr val="FE9914"/>
                </a:solidFill>
                <a:latin typeface="Arial" charset="0"/>
                <a:ea typeface="ＭＳ Ｐゴシック" charset="0"/>
              </a:defRPr>
            </a:lvl4pPr>
            <a:lvl5pPr marL="2057400" indent="-228600" defTabSz="757238">
              <a:defRPr>
                <a:solidFill>
                  <a:srgbClr val="FE9914"/>
                </a:solidFill>
                <a:latin typeface="Arial" charset="0"/>
                <a:ea typeface="ＭＳ Ｐゴシック" charset="0"/>
              </a:defRPr>
            </a:lvl5pPr>
            <a:lvl6pPr marL="2514600" indent="-228600" defTabSz="757238" eaLnBrk="0" fontAlgn="base" hangingPunct="0">
              <a:spcBef>
                <a:spcPct val="20000"/>
              </a:spcBef>
              <a:spcAft>
                <a:spcPct val="0"/>
              </a:spcAft>
              <a:defRPr>
                <a:solidFill>
                  <a:srgbClr val="FE9914"/>
                </a:solidFill>
                <a:latin typeface="Arial" charset="0"/>
                <a:ea typeface="ＭＳ Ｐゴシック" charset="0"/>
              </a:defRPr>
            </a:lvl6pPr>
            <a:lvl7pPr marL="2971800" indent="-228600" defTabSz="757238" eaLnBrk="0" fontAlgn="base" hangingPunct="0">
              <a:spcBef>
                <a:spcPct val="20000"/>
              </a:spcBef>
              <a:spcAft>
                <a:spcPct val="0"/>
              </a:spcAft>
              <a:defRPr>
                <a:solidFill>
                  <a:srgbClr val="FE9914"/>
                </a:solidFill>
                <a:latin typeface="Arial" charset="0"/>
                <a:ea typeface="ＭＳ Ｐゴシック" charset="0"/>
              </a:defRPr>
            </a:lvl7pPr>
            <a:lvl8pPr marL="3429000" indent="-228600" defTabSz="757238" eaLnBrk="0" fontAlgn="base" hangingPunct="0">
              <a:spcBef>
                <a:spcPct val="20000"/>
              </a:spcBef>
              <a:spcAft>
                <a:spcPct val="0"/>
              </a:spcAft>
              <a:defRPr>
                <a:solidFill>
                  <a:srgbClr val="FE9914"/>
                </a:solidFill>
                <a:latin typeface="Arial" charset="0"/>
                <a:ea typeface="ＭＳ Ｐゴシック" charset="0"/>
              </a:defRPr>
            </a:lvl8pPr>
            <a:lvl9pPr marL="3886200" indent="-228600" defTabSz="757238" eaLnBrk="0" fontAlgn="base" hangingPunct="0">
              <a:spcBef>
                <a:spcPct val="20000"/>
              </a:spcBef>
              <a:spcAft>
                <a:spcPct val="0"/>
              </a:spcAft>
              <a:defRPr>
                <a:solidFill>
                  <a:srgbClr val="FE9914"/>
                </a:solidFill>
                <a:latin typeface="Arial" charset="0"/>
                <a:ea typeface="ＭＳ Ｐゴシック" charset="0"/>
              </a:defRPr>
            </a:lvl9pPr>
          </a:lstStyle>
          <a:p>
            <a:fld id="{22514065-F94B-E444-ABF1-202733A07163}" type="slidenum">
              <a:rPr lang="en-GB">
                <a:solidFill>
                  <a:schemeClr val="tx1"/>
                </a:solidFill>
                <a:latin typeface="Times New Roman" charset="0"/>
              </a:rPr>
              <a:pPr/>
              <a:t>28</a:t>
            </a:fld>
            <a:endParaRPr lang="en-GB">
              <a:solidFill>
                <a:schemeClr val="tx1"/>
              </a:solidFill>
              <a:latin typeface="Times New Roman" charset="0"/>
            </a:endParaRPr>
          </a:p>
        </p:txBody>
      </p:sp>
      <p:sp>
        <p:nvSpPr>
          <p:cNvPr id="169987" name="Rectangle 2"/>
          <p:cNvSpPr>
            <a:spLocks noGrp="1" noRot="1" noChangeAspect="1" noChangeArrowheads="1" noTextEdit="1"/>
          </p:cNvSpPr>
          <p:nvPr>
            <p:ph type="sldImg"/>
          </p:nvPr>
        </p:nvSpPr>
        <p:spPr>
          <a:xfrm>
            <a:off x="908833" y="686134"/>
            <a:ext cx="5041972" cy="3429186"/>
          </a:xfrm>
          <a:ln/>
        </p:spPr>
      </p:sp>
      <p:sp>
        <p:nvSpPr>
          <p:cNvPr id="169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7238">
              <a:defRPr>
                <a:solidFill>
                  <a:srgbClr val="FE9914"/>
                </a:solidFill>
                <a:latin typeface="Arial" charset="0"/>
                <a:ea typeface="ＭＳ Ｐゴシック" charset="0"/>
              </a:defRPr>
            </a:lvl1pPr>
            <a:lvl2pPr marL="742950" indent="-285750" defTabSz="757238">
              <a:defRPr>
                <a:solidFill>
                  <a:srgbClr val="FE9914"/>
                </a:solidFill>
                <a:latin typeface="Arial" charset="0"/>
                <a:ea typeface="ＭＳ Ｐゴシック" charset="0"/>
              </a:defRPr>
            </a:lvl2pPr>
            <a:lvl3pPr marL="1143000" indent="-228600" defTabSz="757238">
              <a:defRPr>
                <a:solidFill>
                  <a:srgbClr val="FE9914"/>
                </a:solidFill>
                <a:latin typeface="Arial" charset="0"/>
                <a:ea typeface="ＭＳ Ｐゴシック" charset="0"/>
              </a:defRPr>
            </a:lvl3pPr>
            <a:lvl4pPr marL="1600200" indent="-228600" defTabSz="757238">
              <a:defRPr>
                <a:solidFill>
                  <a:srgbClr val="FE9914"/>
                </a:solidFill>
                <a:latin typeface="Arial" charset="0"/>
                <a:ea typeface="ＭＳ Ｐゴシック" charset="0"/>
              </a:defRPr>
            </a:lvl4pPr>
            <a:lvl5pPr marL="2057400" indent="-228600" defTabSz="757238">
              <a:defRPr>
                <a:solidFill>
                  <a:srgbClr val="FE9914"/>
                </a:solidFill>
                <a:latin typeface="Arial" charset="0"/>
                <a:ea typeface="ＭＳ Ｐゴシック" charset="0"/>
              </a:defRPr>
            </a:lvl5pPr>
            <a:lvl6pPr marL="2514600" indent="-228600" defTabSz="757238" eaLnBrk="0" fontAlgn="base" hangingPunct="0">
              <a:spcBef>
                <a:spcPct val="20000"/>
              </a:spcBef>
              <a:spcAft>
                <a:spcPct val="0"/>
              </a:spcAft>
              <a:defRPr>
                <a:solidFill>
                  <a:srgbClr val="FE9914"/>
                </a:solidFill>
                <a:latin typeface="Arial" charset="0"/>
                <a:ea typeface="ＭＳ Ｐゴシック" charset="0"/>
              </a:defRPr>
            </a:lvl6pPr>
            <a:lvl7pPr marL="2971800" indent="-228600" defTabSz="757238" eaLnBrk="0" fontAlgn="base" hangingPunct="0">
              <a:spcBef>
                <a:spcPct val="20000"/>
              </a:spcBef>
              <a:spcAft>
                <a:spcPct val="0"/>
              </a:spcAft>
              <a:defRPr>
                <a:solidFill>
                  <a:srgbClr val="FE9914"/>
                </a:solidFill>
                <a:latin typeface="Arial" charset="0"/>
                <a:ea typeface="ＭＳ Ｐゴシック" charset="0"/>
              </a:defRPr>
            </a:lvl7pPr>
            <a:lvl8pPr marL="3429000" indent="-228600" defTabSz="757238" eaLnBrk="0" fontAlgn="base" hangingPunct="0">
              <a:spcBef>
                <a:spcPct val="20000"/>
              </a:spcBef>
              <a:spcAft>
                <a:spcPct val="0"/>
              </a:spcAft>
              <a:defRPr>
                <a:solidFill>
                  <a:srgbClr val="FE9914"/>
                </a:solidFill>
                <a:latin typeface="Arial" charset="0"/>
                <a:ea typeface="ＭＳ Ｐゴシック" charset="0"/>
              </a:defRPr>
            </a:lvl8pPr>
            <a:lvl9pPr marL="3886200" indent="-228600" defTabSz="757238" eaLnBrk="0" fontAlgn="base" hangingPunct="0">
              <a:spcBef>
                <a:spcPct val="20000"/>
              </a:spcBef>
              <a:spcAft>
                <a:spcPct val="0"/>
              </a:spcAft>
              <a:defRPr>
                <a:solidFill>
                  <a:srgbClr val="FE9914"/>
                </a:solidFill>
                <a:latin typeface="Arial" charset="0"/>
                <a:ea typeface="ＭＳ Ｐゴシック" charset="0"/>
              </a:defRPr>
            </a:lvl9pPr>
          </a:lstStyle>
          <a:p>
            <a:fld id="{AC1F55BF-EB9A-2648-B33A-D2720AD316D8}" type="slidenum">
              <a:rPr lang="en-GB">
                <a:solidFill>
                  <a:schemeClr val="tx1"/>
                </a:solidFill>
                <a:latin typeface="Times New Roman" charset="0"/>
              </a:rPr>
              <a:pPr/>
              <a:t>29</a:t>
            </a:fld>
            <a:endParaRPr lang="en-GB">
              <a:solidFill>
                <a:schemeClr val="tx1"/>
              </a:solidFill>
              <a:latin typeface="Times New Roman" charset="0"/>
            </a:endParaRPr>
          </a:p>
        </p:txBody>
      </p:sp>
      <p:sp>
        <p:nvSpPr>
          <p:cNvPr id="171011" name="Rectangle 2"/>
          <p:cNvSpPr>
            <a:spLocks noGrp="1" noRot="1" noChangeAspect="1" noChangeArrowheads="1" noTextEdit="1"/>
          </p:cNvSpPr>
          <p:nvPr>
            <p:ph type="sldImg"/>
          </p:nvPr>
        </p:nvSpPr>
        <p:spPr>
          <a:xfrm>
            <a:off x="908833" y="686134"/>
            <a:ext cx="5041972" cy="3429186"/>
          </a:xfrm>
          <a:ln/>
        </p:spPr>
      </p:sp>
      <p:sp>
        <p:nvSpPr>
          <p:cNvPr id="171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defTabSz="914400"/>
            <a:endParaRPr lang="en-US">
              <a:latin typeface="Times New Roman"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7238">
              <a:defRPr>
                <a:solidFill>
                  <a:srgbClr val="FE9914"/>
                </a:solidFill>
                <a:latin typeface="Arial" charset="0"/>
                <a:ea typeface="ＭＳ Ｐゴシック" charset="0"/>
              </a:defRPr>
            </a:lvl1pPr>
            <a:lvl2pPr marL="742950" indent="-285750" defTabSz="757238">
              <a:defRPr>
                <a:solidFill>
                  <a:srgbClr val="FE9914"/>
                </a:solidFill>
                <a:latin typeface="Arial" charset="0"/>
                <a:ea typeface="ＭＳ Ｐゴシック" charset="0"/>
              </a:defRPr>
            </a:lvl2pPr>
            <a:lvl3pPr marL="1143000" indent="-228600" defTabSz="757238">
              <a:defRPr>
                <a:solidFill>
                  <a:srgbClr val="FE9914"/>
                </a:solidFill>
                <a:latin typeface="Arial" charset="0"/>
                <a:ea typeface="ＭＳ Ｐゴシック" charset="0"/>
              </a:defRPr>
            </a:lvl3pPr>
            <a:lvl4pPr marL="1600200" indent="-228600" defTabSz="757238">
              <a:defRPr>
                <a:solidFill>
                  <a:srgbClr val="FE9914"/>
                </a:solidFill>
                <a:latin typeface="Arial" charset="0"/>
                <a:ea typeface="ＭＳ Ｐゴシック" charset="0"/>
              </a:defRPr>
            </a:lvl4pPr>
            <a:lvl5pPr marL="2057400" indent="-228600" defTabSz="757238">
              <a:defRPr>
                <a:solidFill>
                  <a:srgbClr val="FE9914"/>
                </a:solidFill>
                <a:latin typeface="Arial" charset="0"/>
                <a:ea typeface="ＭＳ Ｐゴシック" charset="0"/>
              </a:defRPr>
            </a:lvl5pPr>
            <a:lvl6pPr marL="2514600" indent="-228600" defTabSz="757238" eaLnBrk="0" fontAlgn="base" hangingPunct="0">
              <a:spcBef>
                <a:spcPct val="20000"/>
              </a:spcBef>
              <a:spcAft>
                <a:spcPct val="0"/>
              </a:spcAft>
              <a:defRPr>
                <a:solidFill>
                  <a:srgbClr val="FE9914"/>
                </a:solidFill>
                <a:latin typeface="Arial" charset="0"/>
                <a:ea typeface="ＭＳ Ｐゴシック" charset="0"/>
              </a:defRPr>
            </a:lvl6pPr>
            <a:lvl7pPr marL="2971800" indent="-228600" defTabSz="757238" eaLnBrk="0" fontAlgn="base" hangingPunct="0">
              <a:spcBef>
                <a:spcPct val="20000"/>
              </a:spcBef>
              <a:spcAft>
                <a:spcPct val="0"/>
              </a:spcAft>
              <a:defRPr>
                <a:solidFill>
                  <a:srgbClr val="FE9914"/>
                </a:solidFill>
                <a:latin typeface="Arial" charset="0"/>
                <a:ea typeface="ＭＳ Ｐゴシック" charset="0"/>
              </a:defRPr>
            </a:lvl7pPr>
            <a:lvl8pPr marL="3429000" indent="-228600" defTabSz="757238" eaLnBrk="0" fontAlgn="base" hangingPunct="0">
              <a:spcBef>
                <a:spcPct val="20000"/>
              </a:spcBef>
              <a:spcAft>
                <a:spcPct val="0"/>
              </a:spcAft>
              <a:defRPr>
                <a:solidFill>
                  <a:srgbClr val="FE9914"/>
                </a:solidFill>
                <a:latin typeface="Arial" charset="0"/>
                <a:ea typeface="ＭＳ Ｐゴシック" charset="0"/>
              </a:defRPr>
            </a:lvl8pPr>
            <a:lvl9pPr marL="3886200" indent="-228600" defTabSz="757238" eaLnBrk="0" fontAlgn="base" hangingPunct="0">
              <a:spcBef>
                <a:spcPct val="20000"/>
              </a:spcBef>
              <a:spcAft>
                <a:spcPct val="0"/>
              </a:spcAft>
              <a:defRPr>
                <a:solidFill>
                  <a:srgbClr val="FE9914"/>
                </a:solidFill>
                <a:latin typeface="Arial" charset="0"/>
                <a:ea typeface="ＭＳ Ｐゴシック" charset="0"/>
              </a:defRPr>
            </a:lvl9pPr>
          </a:lstStyle>
          <a:p>
            <a:fld id="{2285CB01-5175-3A4E-9566-79254D8805B0}" type="slidenum">
              <a:rPr lang="en-GB">
                <a:solidFill>
                  <a:schemeClr val="tx1"/>
                </a:solidFill>
                <a:latin typeface="Times New Roman" charset="0"/>
              </a:rPr>
              <a:pPr/>
              <a:t>30</a:t>
            </a:fld>
            <a:endParaRPr lang="en-GB">
              <a:solidFill>
                <a:schemeClr val="tx1"/>
              </a:solidFill>
              <a:latin typeface="Times New Roman" charset="0"/>
            </a:endParaRPr>
          </a:p>
        </p:txBody>
      </p:sp>
      <p:sp>
        <p:nvSpPr>
          <p:cNvPr id="172035" name="Rectangle 2"/>
          <p:cNvSpPr>
            <a:spLocks noGrp="1" noRot="1" noChangeAspect="1" noChangeArrowheads="1" noTextEdit="1"/>
          </p:cNvSpPr>
          <p:nvPr>
            <p:ph type="sldImg"/>
          </p:nvPr>
        </p:nvSpPr>
        <p:spPr>
          <a:xfrm>
            <a:off x="908833" y="686134"/>
            <a:ext cx="5041972" cy="3429186"/>
          </a:xfrm>
          <a:ln/>
        </p:spPr>
      </p:sp>
      <p:sp>
        <p:nvSpPr>
          <p:cNvPr id="172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defTabSz="914400"/>
            <a:endParaRPr lang="en-US">
              <a:latin typeface="Times New Roman"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7238">
              <a:defRPr>
                <a:solidFill>
                  <a:srgbClr val="FE9914"/>
                </a:solidFill>
                <a:latin typeface="Arial" charset="0"/>
                <a:ea typeface="ＭＳ Ｐゴシック" charset="0"/>
              </a:defRPr>
            </a:lvl1pPr>
            <a:lvl2pPr marL="742950" indent="-285750" defTabSz="757238">
              <a:defRPr>
                <a:solidFill>
                  <a:srgbClr val="FE9914"/>
                </a:solidFill>
                <a:latin typeface="Arial" charset="0"/>
                <a:ea typeface="ＭＳ Ｐゴシック" charset="0"/>
              </a:defRPr>
            </a:lvl2pPr>
            <a:lvl3pPr marL="1143000" indent="-228600" defTabSz="757238">
              <a:defRPr>
                <a:solidFill>
                  <a:srgbClr val="FE9914"/>
                </a:solidFill>
                <a:latin typeface="Arial" charset="0"/>
                <a:ea typeface="ＭＳ Ｐゴシック" charset="0"/>
              </a:defRPr>
            </a:lvl3pPr>
            <a:lvl4pPr marL="1600200" indent="-228600" defTabSz="757238">
              <a:defRPr>
                <a:solidFill>
                  <a:srgbClr val="FE9914"/>
                </a:solidFill>
                <a:latin typeface="Arial" charset="0"/>
                <a:ea typeface="ＭＳ Ｐゴシック" charset="0"/>
              </a:defRPr>
            </a:lvl4pPr>
            <a:lvl5pPr marL="2057400" indent="-228600" defTabSz="757238">
              <a:defRPr>
                <a:solidFill>
                  <a:srgbClr val="FE9914"/>
                </a:solidFill>
                <a:latin typeface="Arial" charset="0"/>
                <a:ea typeface="ＭＳ Ｐゴシック" charset="0"/>
              </a:defRPr>
            </a:lvl5pPr>
            <a:lvl6pPr marL="2514600" indent="-228600" defTabSz="757238" eaLnBrk="0" fontAlgn="base" hangingPunct="0">
              <a:spcBef>
                <a:spcPct val="20000"/>
              </a:spcBef>
              <a:spcAft>
                <a:spcPct val="0"/>
              </a:spcAft>
              <a:defRPr>
                <a:solidFill>
                  <a:srgbClr val="FE9914"/>
                </a:solidFill>
                <a:latin typeface="Arial" charset="0"/>
                <a:ea typeface="ＭＳ Ｐゴシック" charset="0"/>
              </a:defRPr>
            </a:lvl6pPr>
            <a:lvl7pPr marL="2971800" indent="-228600" defTabSz="757238" eaLnBrk="0" fontAlgn="base" hangingPunct="0">
              <a:spcBef>
                <a:spcPct val="20000"/>
              </a:spcBef>
              <a:spcAft>
                <a:spcPct val="0"/>
              </a:spcAft>
              <a:defRPr>
                <a:solidFill>
                  <a:srgbClr val="FE9914"/>
                </a:solidFill>
                <a:latin typeface="Arial" charset="0"/>
                <a:ea typeface="ＭＳ Ｐゴシック" charset="0"/>
              </a:defRPr>
            </a:lvl7pPr>
            <a:lvl8pPr marL="3429000" indent="-228600" defTabSz="757238" eaLnBrk="0" fontAlgn="base" hangingPunct="0">
              <a:spcBef>
                <a:spcPct val="20000"/>
              </a:spcBef>
              <a:spcAft>
                <a:spcPct val="0"/>
              </a:spcAft>
              <a:defRPr>
                <a:solidFill>
                  <a:srgbClr val="FE9914"/>
                </a:solidFill>
                <a:latin typeface="Arial" charset="0"/>
                <a:ea typeface="ＭＳ Ｐゴシック" charset="0"/>
              </a:defRPr>
            </a:lvl8pPr>
            <a:lvl9pPr marL="3886200" indent="-228600" defTabSz="757238" eaLnBrk="0" fontAlgn="base" hangingPunct="0">
              <a:spcBef>
                <a:spcPct val="20000"/>
              </a:spcBef>
              <a:spcAft>
                <a:spcPct val="0"/>
              </a:spcAft>
              <a:defRPr>
                <a:solidFill>
                  <a:srgbClr val="FE9914"/>
                </a:solidFill>
                <a:latin typeface="Arial" charset="0"/>
                <a:ea typeface="ＭＳ Ｐゴシック" charset="0"/>
              </a:defRPr>
            </a:lvl9pPr>
          </a:lstStyle>
          <a:p>
            <a:fld id="{69E17401-F3A3-C94E-8561-5C53869D3192}" type="slidenum">
              <a:rPr lang="en-GB">
                <a:solidFill>
                  <a:schemeClr val="tx1"/>
                </a:solidFill>
                <a:latin typeface="Times New Roman" charset="0"/>
              </a:rPr>
              <a:pPr/>
              <a:t>31</a:t>
            </a:fld>
            <a:endParaRPr lang="en-GB">
              <a:solidFill>
                <a:schemeClr val="tx1"/>
              </a:solidFill>
              <a:latin typeface="Times New Roman" charset="0"/>
            </a:endParaRPr>
          </a:p>
        </p:txBody>
      </p:sp>
      <p:sp>
        <p:nvSpPr>
          <p:cNvPr id="173059" name="Rectangle 2"/>
          <p:cNvSpPr>
            <a:spLocks noGrp="1" noRot="1" noChangeAspect="1" noChangeArrowheads="1" noTextEdit="1"/>
          </p:cNvSpPr>
          <p:nvPr>
            <p:ph type="sldImg"/>
          </p:nvPr>
        </p:nvSpPr>
        <p:spPr>
          <a:xfrm>
            <a:off x="908833" y="686134"/>
            <a:ext cx="5041972" cy="3429186"/>
          </a:xfrm>
          <a:ln/>
        </p:spPr>
      </p:sp>
      <p:sp>
        <p:nvSpPr>
          <p:cNvPr id="173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defTabSz="914400"/>
            <a:endParaRPr lang="en-US">
              <a:latin typeface="Times New Roman"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7238">
              <a:defRPr>
                <a:solidFill>
                  <a:srgbClr val="FE9914"/>
                </a:solidFill>
                <a:latin typeface="Arial" charset="0"/>
                <a:ea typeface="ＭＳ Ｐゴシック" charset="0"/>
              </a:defRPr>
            </a:lvl1pPr>
            <a:lvl2pPr marL="742950" indent="-285750" defTabSz="757238">
              <a:defRPr>
                <a:solidFill>
                  <a:srgbClr val="FE9914"/>
                </a:solidFill>
                <a:latin typeface="Arial" charset="0"/>
                <a:ea typeface="ＭＳ Ｐゴシック" charset="0"/>
              </a:defRPr>
            </a:lvl2pPr>
            <a:lvl3pPr marL="1143000" indent="-228600" defTabSz="757238">
              <a:defRPr>
                <a:solidFill>
                  <a:srgbClr val="FE9914"/>
                </a:solidFill>
                <a:latin typeface="Arial" charset="0"/>
                <a:ea typeface="ＭＳ Ｐゴシック" charset="0"/>
              </a:defRPr>
            </a:lvl3pPr>
            <a:lvl4pPr marL="1600200" indent="-228600" defTabSz="757238">
              <a:defRPr>
                <a:solidFill>
                  <a:srgbClr val="FE9914"/>
                </a:solidFill>
                <a:latin typeface="Arial" charset="0"/>
                <a:ea typeface="ＭＳ Ｐゴシック" charset="0"/>
              </a:defRPr>
            </a:lvl4pPr>
            <a:lvl5pPr marL="2057400" indent="-228600" defTabSz="757238">
              <a:defRPr>
                <a:solidFill>
                  <a:srgbClr val="FE9914"/>
                </a:solidFill>
                <a:latin typeface="Arial" charset="0"/>
                <a:ea typeface="ＭＳ Ｐゴシック" charset="0"/>
              </a:defRPr>
            </a:lvl5pPr>
            <a:lvl6pPr marL="2514600" indent="-228600" defTabSz="757238" eaLnBrk="0" fontAlgn="base" hangingPunct="0">
              <a:spcBef>
                <a:spcPct val="20000"/>
              </a:spcBef>
              <a:spcAft>
                <a:spcPct val="0"/>
              </a:spcAft>
              <a:defRPr>
                <a:solidFill>
                  <a:srgbClr val="FE9914"/>
                </a:solidFill>
                <a:latin typeface="Arial" charset="0"/>
                <a:ea typeface="ＭＳ Ｐゴシック" charset="0"/>
              </a:defRPr>
            </a:lvl6pPr>
            <a:lvl7pPr marL="2971800" indent="-228600" defTabSz="757238" eaLnBrk="0" fontAlgn="base" hangingPunct="0">
              <a:spcBef>
                <a:spcPct val="20000"/>
              </a:spcBef>
              <a:spcAft>
                <a:spcPct val="0"/>
              </a:spcAft>
              <a:defRPr>
                <a:solidFill>
                  <a:srgbClr val="FE9914"/>
                </a:solidFill>
                <a:latin typeface="Arial" charset="0"/>
                <a:ea typeface="ＭＳ Ｐゴシック" charset="0"/>
              </a:defRPr>
            </a:lvl7pPr>
            <a:lvl8pPr marL="3429000" indent="-228600" defTabSz="757238" eaLnBrk="0" fontAlgn="base" hangingPunct="0">
              <a:spcBef>
                <a:spcPct val="20000"/>
              </a:spcBef>
              <a:spcAft>
                <a:spcPct val="0"/>
              </a:spcAft>
              <a:defRPr>
                <a:solidFill>
                  <a:srgbClr val="FE9914"/>
                </a:solidFill>
                <a:latin typeface="Arial" charset="0"/>
                <a:ea typeface="ＭＳ Ｐゴシック" charset="0"/>
              </a:defRPr>
            </a:lvl8pPr>
            <a:lvl9pPr marL="3886200" indent="-228600" defTabSz="757238" eaLnBrk="0" fontAlgn="base" hangingPunct="0">
              <a:spcBef>
                <a:spcPct val="20000"/>
              </a:spcBef>
              <a:spcAft>
                <a:spcPct val="0"/>
              </a:spcAft>
              <a:defRPr>
                <a:solidFill>
                  <a:srgbClr val="FE9914"/>
                </a:solidFill>
                <a:latin typeface="Arial" charset="0"/>
                <a:ea typeface="ＭＳ Ｐゴシック" charset="0"/>
              </a:defRPr>
            </a:lvl9pPr>
          </a:lstStyle>
          <a:p>
            <a:fld id="{17AAA0F0-EE59-A749-B450-DEF789C168E6}" type="slidenum">
              <a:rPr lang="en-GB">
                <a:solidFill>
                  <a:schemeClr val="tx1"/>
                </a:solidFill>
                <a:latin typeface="Times New Roman" charset="0"/>
              </a:rPr>
              <a:pPr/>
              <a:t>32</a:t>
            </a:fld>
            <a:endParaRPr lang="en-GB">
              <a:solidFill>
                <a:schemeClr val="tx1"/>
              </a:solidFill>
              <a:latin typeface="Times New Roman" charset="0"/>
            </a:endParaRPr>
          </a:p>
        </p:txBody>
      </p:sp>
      <p:sp>
        <p:nvSpPr>
          <p:cNvPr id="174083" name="Rectangle 2"/>
          <p:cNvSpPr>
            <a:spLocks noGrp="1" noRot="1" noChangeAspect="1" noChangeArrowheads="1" noTextEdit="1"/>
          </p:cNvSpPr>
          <p:nvPr>
            <p:ph type="sldImg"/>
          </p:nvPr>
        </p:nvSpPr>
        <p:spPr>
          <a:xfrm>
            <a:off x="908833" y="686134"/>
            <a:ext cx="5041972" cy="3429186"/>
          </a:xfrm>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defTabSz="914400"/>
            <a:endParaRPr lang="en-US">
              <a:latin typeface="Times New Roman"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7238">
              <a:defRPr>
                <a:solidFill>
                  <a:srgbClr val="FE9914"/>
                </a:solidFill>
                <a:latin typeface="Arial" charset="0"/>
                <a:ea typeface="ＭＳ Ｐゴシック" charset="0"/>
              </a:defRPr>
            </a:lvl1pPr>
            <a:lvl2pPr marL="742950" indent="-285750" defTabSz="757238">
              <a:defRPr>
                <a:solidFill>
                  <a:srgbClr val="FE9914"/>
                </a:solidFill>
                <a:latin typeface="Arial" charset="0"/>
                <a:ea typeface="ＭＳ Ｐゴシック" charset="0"/>
              </a:defRPr>
            </a:lvl2pPr>
            <a:lvl3pPr marL="1143000" indent="-228600" defTabSz="757238">
              <a:defRPr>
                <a:solidFill>
                  <a:srgbClr val="FE9914"/>
                </a:solidFill>
                <a:latin typeface="Arial" charset="0"/>
                <a:ea typeface="ＭＳ Ｐゴシック" charset="0"/>
              </a:defRPr>
            </a:lvl3pPr>
            <a:lvl4pPr marL="1600200" indent="-228600" defTabSz="757238">
              <a:defRPr>
                <a:solidFill>
                  <a:srgbClr val="FE9914"/>
                </a:solidFill>
                <a:latin typeface="Arial" charset="0"/>
                <a:ea typeface="ＭＳ Ｐゴシック" charset="0"/>
              </a:defRPr>
            </a:lvl4pPr>
            <a:lvl5pPr marL="2057400" indent="-228600" defTabSz="757238">
              <a:defRPr>
                <a:solidFill>
                  <a:srgbClr val="FE9914"/>
                </a:solidFill>
                <a:latin typeface="Arial" charset="0"/>
                <a:ea typeface="ＭＳ Ｐゴシック" charset="0"/>
              </a:defRPr>
            </a:lvl5pPr>
            <a:lvl6pPr marL="2514600" indent="-228600" defTabSz="757238" eaLnBrk="0" fontAlgn="base" hangingPunct="0">
              <a:spcBef>
                <a:spcPct val="20000"/>
              </a:spcBef>
              <a:spcAft>
                <a:spcPct val="0"/>
              </a:spcAft>
              <a:defRPr>
                <a:solidFill>
                  <a:srgbClr val="FE9914"/>
                </a:solidFill>
                <a:latin typeface="Arial" charset="0"/>
                <a:ea typeface="ＭＳ Ｐゴシック" charset="0"/>
              </a:defRPr>
            </a:lvl6pPr>
            <a:lvl7pPr marL="2971800" indent="-228600" defTabSz="757238" eaLnBrk="0" fontAlgn="base" hangingPunct="0">
              <a:spcBef>
                <a:spcPct val="20000"/>
              </a:spcBef>
              <a:spcAft>
                <a:spcPct val="0"/>
              </a:spcAft>
              <a:defRPr>
                <a:solidFill>
                  <a:srgbClr val="FE9914"/>
                </a:solidFill>
                <a:latin typeface="Arial" charset="0"/>
                <a:ea typeface="ＭＳ Ｐゴシック" charset="0"/>
              </a:defRPr>
            </a:lvl7pPr>
            <a:lvl8pPr marL="3429000" indent="-228600" defTabSz="757238" eaLnBrk="0" fontAlgn="base" hangingPunct="0">
              <a:spcBef>
                <a:spcPct val="20000"/>
              </a:spcBef>
              <a:spcAft>
                <a:spcPct val="0"/>
              </a:spcAft>
              <a:defRPr>
                <a:solidFill>
                  <a:srgbClr val="FE9914"/>
                </a:solidFill>
                <a:latin typeface="Arial" charset="0"/>
                <a:ea typeface="ＭＳ Ｐゴシック" charset="0"/>
              </a:defRPr>
            </a:lvl8pPr>
            <a:lvl9pPr marL="3886200" indent="-228600" defTabSz="757238" eaLnBrk="0" fontAlgn="base" hangingPunct="0">
              <a:spcBef>
                <a:spcPct val="20000"/>
              </a:spcBef>
              <a:spcAft>
                <a:spcPct val="0"/>
              </a:spcAft>
              <a:defRPr>
                <a:solidFill>
                  <a:srgbClr val="FE9914"/>
                </a:solidFill>
                <a:latin typeface="Arial" charset="0"/>
                <a:ea typeface="ＭＳ Ｐゴシック" charset="0"/>
              </a:defRPr>
            </a:lvl9pPr>
          </a:lstStyle>
          <a:p>
            <a:fld id="{7954FC71-058F-B946-B95C-9D08FF83EF76}" type="slidenum">
              <a:rPr lang="en-GB">
                <a:solidFill>
                  <a:schemeClr val="tx1"/>
                </a:solidFill>
                <a:latin typeface="Times New Roman" charset="0"/>
              </a:rPr>
              <a:pPr/>
              <a:t>33</a:t>
            </a:fld>
            <a:endParaRPr lang="en-GB">
              <a:solidFill>
                <a:schemeClr val="tx1"/>
              </a:solidFill>
              <a:latin typeface="Times New Roman" charset="0"/>
            </a:endParaRPr>
          </a:p>
        </p:txBody>
      </p:sp>
      <p:sp>
        <p:nvSpPr>
          <p:cNvPr id="175107" name="Rectangle 2"/>
          <p:cNvSpPr>
            <a:spLocks noGrp="1" noRot="1" noChangeAspect="1" noChangeArrowheads="1" noTextEdit="1"/>
          </p:cNvSpPr>
          <p:nvPr>
            <p:ph type="sldImg"/>
          </p:nvPr>
        </p:nvSpPr>
        <p:spPr>
          <a:xfrm>
            <a:off x="908833" y="686134"/>
            <a:ext cx="5041972" cy="3429186"/>
          </a:xfrm>
          <a:ln/>
        </p:spPr>
      </p:sp>
      <p:sp>
        <p:nvSpPr>
          <p:cNvPr id="175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defTabSz="914400"/>
            <a:endParaRPr lang="en-US">
              <a:latin typeface="Times New Roman"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7238">
              <a:defRPr>
                <a:solidFill>
                  <a:srgbClr val="FE9914"/>
                </a:solidFill>
                <a:latin typeface="Arial" charset="0"/>
                <a:ea typeface="ＭＳ Ｐゴシック" charset="0"/>
              </a:defRPr>
            </a:lvl1pPr>
            <a:lvl2pPr marL="742950" indent="-285750" defTabSz="757238">
              <a:defRPr>
                <a:solidFill>
                  <a:srgbClr val="FE9914"/>
                </a:solidFill>
                <a:latin typeface="Arial" charset="0"/>
                <a:ea typeface="ＭＳ Ｐゴシック" charset="0"/>
              </a:defRPr>
            </a:lvl2pPr>
            <a:lvl3pPr marL="1143000" indent="-228600" defTabSz="757238">
              <a:defRPr>
                <a:solidFill>
                  <a:srgbClr val="FE9914"/>
                </a:solidFill>
                <a:latin typeface="Arial" charset="0"/>
                <a:ea typeface="ＭＳ Ｐゴシック" charset="0"/>
              </a:defRPr>
            </a:lvl3pPr>
            <a:lvl4pPr marL="1600200" indent="-228600" defTabSz="757238">
              <a:defRPr>
                <a:solidFill>
                  <a:srgbClr val="FE9914"/>
                </a:solidFill>
                <a:latin typeface="Arial" charset="0"/>
                <a:ea typeface="ＭＳ Ｐゴシック" charset="0"/>
              </a:defRPr>
            </a:lvl4pPr>
            <a:lvl5pPr marL="2057400" indent="-228600" defTabSz="757238">
              <a:defRPr>
                <a:solidFill>
                  <a:srgbClr val="FE9914"/>
                </a:solidFill>
                <a:latin typeface="Arial" charset="0"/>
                <a:ea typeface="ＭＳ Ｐゴシック" charset="0"/>
              </a:defRPr>
            </a:lvl5pPr>
            <a:lvl6pPr marL="2514600" indent="-228600" defTabSz="757238" eaLnBrk="0" fontAlgn="base" hangingPunct="0">
              <a:spcBef>
                <a:spcPct val="20000"/>
              </a:spcBef>
              <a:spcAft>
                <a:spcPct val="0"/>
              </a:spcAft>
              <a:defRPr>
                <a:solidFill>
                  <a:srgbClr val="FE9914"/>
                </a:solidFill>
                <a:latin typeface="Arial" charset="0"/>
                <a:ea typeface="ＭＳ Ｐゴシック" charset="0"/>
              </a:defRPr>
            </a:lvl6pPr>
            <a:lvl7pPr marL="2971800" indent="-228600" defTabSz="757238" eaLnBrk="0" fontAlgn="base" hangingPunct="0">
              <a:spcBef>
                <a:spcPct val="20000"/>
              </a:spcBef>
              <a:spcAft>
                <a:spcPct val="0"/>
              </a:spcAft>
              <a:defRPr>
                <a:solidFill>
                  <a:srgbClr val="FE9914"/>
                </a:solidFill>
                <a:latin typeface="Arial" charset="0"/>
                <a:ea typeface="ＭＳ Ｐゴシック" charset="0"/>
              </a:defRPr>
            </a:lvl7pPr>
            <a:lvl8pPr marL="3429000" indent="-228600" defTabSz="757238" eaLnBrk="0" fontAlgn="base" hangingPunct="0">
              <a:spcBef>
                <a:spcPct val="20000"/>
              </a:spcBef>
              <a:spcAft>
                <a:spcPct val="0"/>
              </a:spcAft>
              <a:defRPr>
                <a:solidFill>
                  <a:srgbClr val="FE9914"/>
                </a:solidFill>
                <a:latin typeface="Arial" charset="0"/>
                <a:ea typeface="ＭＳ Ｐゴシック" charset="0"/>
              </a:defRPr>
            </a:lvl8pPr>
            <a:lvl9pPr marL="3886200" indent="-228600" defTabSz="757238" eaLnBrk="0" fontAlgn="base" hangingPunct="0">
              <a:spcBef>
                <a:spcPct val="20000"/>
              </a:spcBef>
              <a:spcAft>
                <a:spcPct val="0"/>
              </a:spcAft>
              <a:defRPr>
                <a:solidFill>
                  <a:srgbClr val="FE9914"/>
                </a:solidFill>
                <a:latin typeface="Arial" charset="0"/>
                <a:ea typeface="ＭＳ Ｐゴシック" charset="0"/>
              </a:defRPr>
            </a:lvl9pPr>
          </a:lstStyle>
          <a:p>
            <a:fld id="{E49D22E2-5721-2142-A442-4F395DC7A972}" type="slidenum">
              <a:rPr lang="en-GB">
                <a:solidFill>
                  <a:schemeClr val="tx1"/>
                </a:solidFill>
                <a:latin typeface="Times New Roman" charset="0"/>
              </a:rPr>
              <a:pPr/>
              <a:t>34</a:t>
            </a:fld>
            <a:endParaRPr lang="en-GB">
              <a:solidFill>
                <a:schemeClr val="tx1"/>
              </a:solidFill>
              <a:latin typeface="Times New Roman" charset="0"/>
            </a:endParaRPr>
          </a:p>
        </p:txBody>
      </p:sp>
      <p:sp>
        <p:nvSpPr>
          <p:cNvPr id="176131" name="Rectangle 2"/>
          <p:cNvSpPr>
            <a:spLocks noGrp="1" noRot="1" noChangeAspect="1" noChangeArrowheads="1" noTextEdit="1"/>
          </p:cNvSpPr>
          <p:nvPr>
            <p:ph type="sldImg"/>
          </p:nvPr>
        </p:nvSpPr>
        <p:spPr>
          <a:xfrm>
            <a:off x="908833" y="686134"/>
            <a:ext cx="5041972" cy="3429186"/>
          </a:xfrm>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defTabSz="914400"/>
            <a:endParaRPr 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7238">
              <a:defRPr>
                <a:solidFill>
                  <a:srgbClr val="FE9914"/>
                </a:solidFill>
                <a:latin typeface="Arial" charset="0"/>
                <a:ea typeface="ＭＳ Ｐゴシック" charset="0"/>
              </a:defRPr>
            </a:lvl1pPr>
            <a:lvl2pPr marL="742950" indent="-285750" defTabSz="757238">
              <a:defRPr>
                <a:solidFill>
                  <a:srgbClr val="FE9914"/>
                </a:solidFill>
                <a:latin typeface="Arial" charset="0"/>
                <a:ea typeface="ＭＳ Ｐゴシック" charset="0"/>
              </a:defRPr>
            </a:lvl2pPr>
            <a:lvl3pPr marL="1143000" indent="-228600" defTabSz="757238">
              <a:defRPr>
                <a:solidFill>
                  <a:srgbClr val="FE9914"/>
                </a:solidFill>
                <a:latin typeface="Arial" charset="0"/>
                <a:ea typeface="ＭＳ Ｐゴシック" charset="0"/>
              </a:defRPr>
            </a:lvl3pPr>
            <a:lvl4pPr marL="1600200" indent="-228600" defTabSz="757238">
              <a:defRPr>
                <a:solidFill>
                  <a:srgbClr val="FE9914"/>
                </a:solidFill>
                <a:latin typeface="Arial" charset="0"/>
                <a:ea typeface="ＭＳ Ｐゴシック" charset="0"/>
              </a:defRPr>
            </a:lvl4pPr>
            <a:lvl5pPr marL="2057400" indent="-228600" defTabSz="757238">
              <a:defRPr>
                <a:solidFill>
                  <a:srgbClr val="FE9914"/>
                </a:solidFill>
                <a:latin typeface="Arial" charset="0"/>
                <a:ea typeface="ＭＳ Ｐゴシック" charset="0"/>
              </a:defRPr>
            </a:lvl5pPr>
            <a:lvl6pPr marL="2514600" indent="-228600" defTabSz="757238" eaLnBrk="0" fontAlgn="base" hangingPunct="0">
              <a:spcBef>
                <a:spcPct val="20000"/>
              </a:spcBef>
              <a:spcAft>
                <a:spcPct val="0"/>
              </a:spcAft>
              <a:defRPr>
                <a:solidFill>
                  <a:srgbClr val="FE9914"/>
                </a:solidFill>
                <a:latin typeface="Arial" charset="0"/>
                <a:ea typeface="ＭＳ Ｐゴシック" charset="0"/>
              </a:defRPr>
            </a:lvl6pPr>
            <a:lvl7pPr marL="2971800" indent="-228600" defTabSz="757238" eaLnBrk="0" fontAlgn="base" hangingPunct="0">
              <a:spcBef>
                <a:spcPct val="20000"/>
              </a:spcBef>
              <a:spcAft>
                <a:spcPct val="0"/>
              </a:spcAft>
              <a:defRPr>
                <a:solidFill>
                  <a:srgbClr val="FE9914"/>
                </a:solidFill>
                <a:latin typeface="Arial" charset="0"/>
                <a:ea typeface="ＭＳ Ｐゴシック" charset="0"/>
              </a:defRPr>
            </a:lvl7pPr>
            <a:lvl8pPr marL="3429000" indent="-228600" defTabSz="757238" eaLnBrk="0" fontAlgn="base" hangingPunct="0">
              <a:spcBef>
                <a:spcPct val="20000"/>
              </a:spcBef>
              <a:spcAft>
                <a:spcPct val="0"/>
              </a:spcAft>
              <a:defRPr>
                <a:solidFill>
                  <a:srgbClr val="FE9914"/>
                </a:solidFill>
                <a:latin typeface="Arial" charset="0"/>
                <a:ea typeface="ＭＳ Ｐゴシック" charset="0"/>
              </a:defRPr>
            </a:lvl8pPr>
            <a:lvl9pPr marL="3886200" indent="-228600" defTabSz="757238" eaLnBrk="0" fontAlgn="base" hangingPunct="0">
              <a:spcBef>
                <a:spcPct val="20000"/>
              </a:spcBef>
              <a:spcAft>
                <a:spcPct val="0"/>
              </a:spcAft>
              <a:defRPr>
                <a:solidFill>
                  <a:srgbClr val="FE9914"/>
                </a:solidFill>
                <a:latin typeface="Arial" charset="0"/>
                <a:ea typeface="ＭＳ Ｐゴシック" charset="0"/>
              </a:defRPr>
            </a:lvl9pPr>
          </a:lstStyle>
          <a:p>
            <a:fld id="{546087C5-A78C-564C-A077-20E19466C0EF}" type="slidenum">
              <a:rPr lang="en-GB">
                <a:solidFill>
                  <a:schemeClr val="tx1"/>
                </a:solidFill>
                <a:latin typeface="Times New Roman" charset="0"/>
              </a:rPr>
              <a:pPr/>
              <a:t>5</a:t>
            </a:fld>
            <a:endParaRPr lang="en-GB">
              <a:solidFill>
                <a:schemeClr val="tx1"/>
              </a:solidFill>
              <a:latin typeface="Times New Roman"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7238">
              <a:defRPr>
                <a:solidFill>
                  <a:srgbClr val="FE9914"/>
                </a:solidFill>
                <a:latin typeface="Arial" charset="0"/>
                <a:ea typeface="ＭＳ Ｐゴシック" charset="0"/>
              </a:defRPr>
            </a:lvl1pPr>
            <a:lvl2pPr marL="742950" indent="-285750" defTabSz="757238">
              <a:defRPr>
                <a:solidFill>
                  <a:srgbClr val="FE9914"/>
                </a:solidFill>
                <a:latin typeface="Arial" charset="0"/>
                <a:ea typeface="ＭＳ Ｐゴシック" charset="0"/>
              </a:defRPr>
            </a:lvl2pPr>
            <a:lvl3pPr marL="1143000" indent="-228600" defTabSz="757238">
              <a:defRPr>
                <a:solidFill>
                  <a:srgbClr val="FE9914"/>
                </a:solidFill>
                <a:latin typeface="Arial" charset="0"/>
                <a:ea typeface="ＭＳ Ｐゴシック" charset="0"/>
              </a:defRPr>
            </a:lvl3pPr>
            <a:lvl4pPr marL="1600200" indent="-228600" defTabSz="757238">
              <a:defRPr>
                <a:solidFill>
                  <a:srgbClr val="FE9914"/>
                </a:solidFill>
                <a:latin typeface="Arial" charset="0"/>
                <a:ea typeface="ＭＳ Ｐゴシック" charset="0"/>
              </a:defRPr>
            </a:lvl4pPr>
            <a:lvl5pPr marL="2057400" indent="-228600" defTabSz="757238">
              <a:defRPr>
                <a:solidFill>
                  <a:srgbClr val="FE9914"/>
                </a:solidFill>
                <a:latin typeface="Arial" charset="0"/>
                <a:ea typeface="ＭＳ Ｐゴシック" charset="0"/>
              </a:defRPr>
            </a:lvl5pPr>
            <a:lvl6pPr marL="2514600" indent="-228600" defTabSz="757238" eaLnBrk="0" fontAlgn="base" hangingPunct="0">
              <a:spcBef>
                <a:spcPct val="20000"/>
              </a:spcBef>
              <a:spcAft>
                <a:spcPct val="0"/>
              </a:spcAft>
              <a:defRPr>
                <a:solidFill>
                  <a:srgbClr val="FE9914"/>
                </a:solidFill>
                <a:latin typeface="Arial" charset="0"/>
                <a:ea typeface="ＭＳ Ｐゴシック" charset="0"/>
              </a:defRPr>
            </a:lvl6pPr>
            <a:lvl7pPr marL="2971800" indent="-228600" defTabSz="757238" eaLnBrk="0" fontAlgn="base" hangingPunct="0">
              <a:spcBef>
                <a:spcPct val="20000"/>
              </a:spcBef>
              <a:spcAft>
                <a:spcPct val="0"/>
              </a:spcAft>
              <a:defRPr>
                <a:solidFill>
                  <a:srgbClr val="FE9914"/>
                </a:solidFill>
                <a:latin typeface="Arial" charset="0"/>
                <a:ea typeface="ＭＳ Ｐゴシック" charset="0"/>
              </a:defRPr>
            </a:lvl7pPr>
            <a:lvl8pPr marL="3429000" indent="-228600" defTabSz="757238" eaLnBrk="0" fontAlgn="base" hangingPunct="0">
              <a:spcBef>
                <a:spcPct val="20000"/>
              </a:spcBef>
              <a:spcAft>
                <a:spcPct val="0"/>
              </a:spcAft>
              <a:defRPr>
                <a:solidFill>
                  <a:srgbClr val="FE9914"/>
                </a:solidFill>
                <a:latin typeface="Arial" charset="0"/>
                <a:ea typeface="ＭＳ Ｐゴシック" charset="0"/>
              </a:defRPr>
            </a:lvl8pPr>
            <a:lvl9pPr marL="3886200" indent="-228600" defTabSz="757238" eaLnBrk="0" fontAlgn="base" hangingPunct="0">
              <a:spcBef>
                <a:spcPct val="20000"/>
              </a:spcBef>
              <a:spcAft>
                <a:spcPct val="0"/>
              </a:spcAft>
              <a:defRPr>
                <a:solidFill>
                  <a:srgbClr val="FE9914"/>
                </a:solidFill>
                <a:latin typeface="Arial" charset="0"/>
                <a:ea typeface="ＭＳ Ｐゴシック" charset="0"/>
              </a:defRPr>
            </a:lvl9pPr>
          </a:lstStyle>
          <a:p>
            <a:fld id="{29330264-0460-A24C-9044-5C2B594F2272}" type="slidenum">
              <a:rPr lang="en-GB">
                <a:solidFill>
                  <a:schemeClr val="tx1"/>
                </a:solidFill>
                <a:latin typeface="Times New Roman" charset="0"/>
              </a:rPr>
              <a:pPr/>
              <a:t>35</a:t>
            </a:fld>
            <a:endParaRPr lang="en-GB">
              <a:solidFill>
                <a:schemeClr val="tx1"/>
              </a:solidFill>
              <a:latin typeface="Times New Roman" charset="0"/>
            </a:endParaRPr>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7238">
              <a:defRPr>
                <a:solidFill>
                  <a:srgbClr val="FE9914"/>
                </a:solidFill>
                <a:latin typeface="Arial" charset="0"/>
                <a:ea typeface="ＭＳ Ｐゴシック" charset="0"/>
              </a:defRPr>
            </a:lvl1pPr>
            <a:lvl2pPr marL="742950" indent="-285750" defTabSz="757238">
              <a:defRPr>
                <a:solidFill>
                  <a:srgbClr val="FE9914"/>
                </a:solidFill>
                <a:latin typeface="Arial" charset="0"/>
                <a:ea typeface="ＭＳ Ｐゴシック" charset="0"/>
              </a:defRPr>
            </a:lvl2pPr>
            <a:lvl3pPr marL="1143000" indent="-228600" defTabSz="757238">
              <a:defRPr>
                <a:solidFill>
                  <a:srgbClr val="FE9914"/>
                </a:solidFill>
                <a:latin typeface="Arial" charset="0"/>
                <a:ea typeface="ＭＳ Ｐゴシック" charset="0"/>
              </a:defRPr>
            </a:lvl3pPr>
            <a:lvl4pPr marL="1600200" indent="-228600" defTabSz="757238">
              <a:defRPr>
                <a:solidFill>
                  <a:srgbClr val="FE9914"/>
                </a:solidFill>
                <a:latin typeface="Arial" charset="0"/>
                <a:ea typeface="ＭＳ Ｐゴシック" charset="0"/>
              </a:defRPr>
            </a:lvl4pPr>
            <a:lvl5pPr marL="2057400" indent="-228600" defTabSz="757238">
              <a:defRPr>
                <a:solidFill>
                  <a:srgbClr val="FE9914"/>
                </a:solidFill>
                <a:latin typeface="Arial" charset="0"/>
                <a:ea typeface="ＭＳ Ｐゴシック" charset="0"/>
              </a:defRPr>
            </a:lvl5pPr>
            <a:lvl6pPr marL="2514600" indent="-228600" defTabSz="757238" eaLnBrk="0" fontAlgn="base" hangingPunct="0">
              <a:spcBef>
                <a:spcPct val="20000"/>
              </a:spcBef>
              <a:spcAft>
                <a:spcPct val="0"/>
              </a:spcAft>
              <a:defRPr>
                <a:solidFill>
                  <a:srgbClr val="FE9914"/>
                </a:solidFill>
                <a:latin typeface="Arial" charset="0"/>
                <a:ea typeface="ＭＳ Ｐゴシック" charset="0"/>
              </a:defRPr>
            </a:lvl6pPr>
            <a:lvl7pPr marL="2971800" indent="-228600" defTabSz="757238" eaLnBrk="0" fontAlgn="base" hangingPunct="0">
              <a:spcBef>
                <a:spcPct val="20000"/>
              </a:spcBef>
              <a:spcAft>
                <a:spcPct val="0"/>
              </a:spcAft>
              <a:defRPr>
                <a:solidFill>
                  <a:srgbClr val="FE9914"/>
                </a:solidFill>
                <a:latin typeface="Arial" charset="0"/>
                <a:ea typeface="ＭＳ Ｐゴシック" charset="0"/>
              </a:defRPr>
            </a:lvl7pPr>
            <a:lvl8pPr marL="3429000" indent="-228600" defTabSz="757238" eaLnBrk="0" fontAlgn="base" hangingPunct="0">
              <a:spcBef>
                <a:spcPct val="20000"/>
              </a:spcBef>
              <a:spcAft>
                <a:spcPct val="0"/>
              </a:spcAft>
              <a:defRPr>
                <a:solidFill>
                  <a:srgbClr val="FE9914"/>
                </a:solidFill>
                <a:latin typeface="Arial" charset="0"/>
                <a:ea typeface="ＭＳ Ｐゴシック" charset="0"/>
              </a:defRPr>
            </a:lvl8pPr>
            <a:lvl9pPr marL="3886200" indent="-228600" defTabSz="757238" eaLnBrk="0" fontAlgn="base" hangingPunct="0">
              <a:spcBef>
                <a:spcPct val="20000"/>
              </a:spcBef>
              <a:spcAft>
                <a:spcPct val="0"/>
              </a:spcAft>
              <a:defRPr>
                <a:solidFill>
                  <a:srgbClr val="FE9914"/>
                </a:solidFill>
                <a:latin typeface="Arial" charset="0"/>
                <a:ea typeface="ＭＳ Ｐゴシック" charset="0"/>
              </a:defRPr>
            </a:lvl9pPr>
          </a:lstStyle>
          <a:p>
            <a:fld id="{676E544D-DA97-2749-90D2-33BA33C3C6A0}" type="slidenum">
              <a:rPr lang="en-GB">
                <a:solidFill>
                  <a:schemeClr val="tx1"/>
                </a:solidFill>
                <a:latin typeface="Times New Roman" charset="0"/>
              </a:rPr>
              <a:pPr/>
              <a:t>36</a:t>
            </a:fld>
            <a:endParaRPr lang="en-GB">
              <a:solidFill>
                <a:schemeClr val="tx1"/>
              </a:solidFill>
              <a:latin typeface="Times New Roman" charset="0"/>
            </a:endParaRPr>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7238">
              <a:defRPr>
                <a:solidFill>
                  <a:srgbClr val="FE9914"/>
                </a:solidFill>
                <a:latin typeface="Arial" charset="0"/>
                <a:ea typeface="ＭＳ Ｐゴシック" charset="0"/>
              </a:defRPr>
            </a:lvl1pPr>
            <a:lvl2pPr marL="742950" indent="-285750" defTabSz="757238">
              <a:defRPr>
                <a:solidFill>
                  <a:srgbClr val="FE9914"/>
                </a:solidFill>
                <a:latin typeface="Arial" charset="0"/>
                <a:ea typeface="ＭＳ Ｐゴシック" charset="0"/>
              </a:defRPr>
            </a:lvl2pPr>
            <a:lvl3pPr marL="1143000" indent="-228600" defTabSz="757238">
              <a:defRPr>
                <a:solidFill>
                  <a:srgbClr val="FE9914"/>
                </a:solidFill>
                <a:latin typeface="Arial" charset="0"/>
                <a:ea typeface="ＭＳ Ｐゴシック" charset="0"/>
              </a:defRPr>
            </a:lvl3pPr>
            <a:lvl4pPr marL="1600200" indent="-228600" defTabSz="757238">
              <a:defRPr>
                <a:solidFill>
                  <a:srgbClr val="FE9914"/>
                </a:solidFill>
                <a:latin typeface="Arial" charset="0"/>
                <a:ea typeface="ＭＳ Ｐゴシック" charset="0"/>
              </a:defRPr>
            </a:lvl4pPr>
            <a:lvl5pPr marL="2057400" indent="-228600" defTabSz="757238">
              <a:defRPr>
                <a:solidFill>
                  <a:srgbClr val="FE9914"/>
                </a:solidFill>
                <a:latin typeface="Arial" charset="0"/>
                <a:ea typeface="ＭＳ Ｐゴシック" charset="0"/>
              </a:defRPr>
            </a:lvl5pPr>
            <a:lvl6pPr marL="2514600" indent="-228600" defTabSz="757238" eaLnBrk="0" fontAlgn="base" hangingPunct="0">
              <a:spcBef>
                <a:spcPct val="20000"/>
              </a:spcBef>
              <a:spcAft>
                <a:spcPct val="0"/>
              </a:spcAft>
              <a:defRPr>
                <a:solidFill>
                  <a:srgbClr val="FE9914"/>
                </a:solidFill>
                <a:latin typeface="Arial" charset="0"/>
                <a:ea typeface="ＭＳ Ｐゴシック" charset="0"/>
              </a:defRPr>
            </a:lvl6pPr>
            <a:lvl7pPr marL="2971800" indent="-228600" defTabSz="757238" eaLnBrk="0" fontAlgn="base" hangingPunct="0">
              <a:spcBef>
                <a:spcPct val="20000"/>
              </a:spcBef>
              <a:spcAft>
                <a:spcPct val="0"/>
              </a:spcAft>
              <a:defRPr>
                <a:solidFill>
                  <a:srgbClr val="FE9914"/>
                </a:solidFill>
                <a:latin typeface="Arial" charset="0"/>
                <a:ea typeface="ＭＳ Ｐゴシック" charset="0"/>
              </a:defRPr>
            </a:lvl7pPr>
            <a:lvl8pPr marL="3429000" indent="-228600" defTabSz="757238" eaLnBrk="0" fontAlgn="base" hangingPunct="0">
              <a:spcBef>
                <a:spcPct val="20000"/>
              </a:spcBef>
              <a:spcAft>
                <a:spcPct val="0"/>
              </a:spcAft>
              <a:defRPr>
                <a:solidFill>
                  <a:srgbClr val="FE9914"/>
                </a:solidFill>
                <a:latin typeface="Arial" charset="0"/>
                <a:ea typeface="ＭＳ Ｐゴシック" charset="0"/>
              </a:defRPr>
            </a:lvl8pPr>
            <a:lvl9pPr marL="3886200" indent="-228600" defTabSz="757238" eaLnBrk="0" fontAlgn="base" hangingPunct="0">
              <a:spcBef>
                <a:spcPct val="20000"/>
              </a:spcBef>
              <a:spcAft>
                <a:spcPct val="0"/>
              </a:spcAft>
              <a:defRPr>
                <a:solidFill>
                  <a:srgbClr val="FE9914"/>
                </a:solidFill>
                <a:latin typeface="Arial" charset="0"/>
                <a:ea typeface="ＭＳ Ｐゴシック" charset="0"/>
              </a:defRPr>
            </a:lvl9pPr>
          </a:lstStyle>
          <a:p>
            <a:fld id="{19FFEE1F-F049-E54D-936B-9C969BDFC294}" type="slidenum">
              <a:rPr lang="en-GB">
                <a:solidFill>
                  <a:schemeClr val="tx1"/>
                </a:solidFill>
                <a:latin typeface="Times New Roman" charset="0"/>
              </a:rPr>
              <a:pPr/>
              <a:t>37</a:t>
            </a:fld>
            <a:endParaRPr lang="en-GB">
              <a:solidFill>
                <a:schemeClr val="tx1"/>
              </a:solidFill>
              <a:latin typeface="Times New Roman" charset="0"/>
            </a:endParaRPr>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7238">
              <a:defRPr>
                <a:solidFill>
                  <a:srgbClr val="FE9914"/>
                </a:solidFill>
                <a:latin typeface="Arial" charset="0"/>
                <a:ea typeface="ＭＳ Ｐゴシック" charset="0"/>
              </a:defRPr>
            </a:lvl1pPr>
            <a:lvl2pPr marL="742950" indent="-285750" defTabSz="757238">
              <a:defRPr>
                <a:solidFill>
                  <a:srgbClr val="FE9914"/>
                </a:solidFill>
                <a:latin typeface="Arial" charset="0"/>
                <a:ea typeface="ＭＳ Ｐゴシック" charset="0"/>
              </a:defRPr>
            </a:lvl2pPr>
            <a:lvl3pPr marL="1143000" indent="-228600" defTabSz="757238">
              <a:defRPr>
                <a:solidFill>
                  <a:srgbClr val="FE9914"/>
                </a:solidFill>
                <a:latin typeface="Arial" charset="0"/>
                <a:ea typeface="ＭＳ Ｐゴシック" charset="0"/>
              </a:defRPr>
            </a:lvl3pPr>
            <a:lvl4pPr marL="1600200" indent="-228600" defTabSz="757238">
              <a:defRPr>
                <a:solidFill>
                  <a:srgbClr val="FE9914"/>
                </a:solidFill>
                <a:latin typeface="Arial" charset="0"/>
                <a:ea typeface="ＭＳ Ｐゴシック" charset="0"/>
              </a:defRPr>
            </a:lvl4pPr>
            <a:lvl5pPr marL="2057400" indent="-228600" defTabSz="757238">
              <a:defRPr>
                <a:solidFill>
                  <a:srgbClr val="FE9914"/>
                </a:solidFill>
                <a:latin typeface="Arial" charset="0"/>
                <a:ea typeface="ＭＳ Ｐゴシック" charset="0"/>
              </a:defRPr>
            </a:lvl5pPr>
            <a:lvl6pPr marL="2514600" indent="-228600" defTabSz="757238" eaLnBrk="0" fontAlgn="base" hangingPunct="0">
              <a:spcBef>
                <a:spcPct val="20000"/>
              </a:spcBef>
              <a:spcAft>
                <a:spcPct val="0"/>
              </a:spcAft>
              <a:defRPr>
                <a:solidFill>
                  <a:srgbClr val="FE9914"/>
                </a:solidFill>
                <a:latin typeface="Arial" charset="0"/>
                <a:ea typeface="ＭＳ Ｐゴシック" charset="0"/>
              </a:defRPr>
            </a:lvl6pPr>
            <a:lvl7pPr marL="2971800" indent="-228600" defTabSz="757238" eaLnBrk="0" fontAlgn="base" hangingPunct="0">
              <a:spcBef>
                <a:spcPct val="20000"/>
              </a:spcBef>
              <a:spcAft>
                <a:spcPct val="0"/>
              </a:spcAft>
              <a:defRPr>
                <a:solidFill>
                  <a:srgbClr val="FE9914"/>
                </a:solidFill>
                <a:latin typeface="Arial" charset="0"/>
                <a:ea typeface="ＭＳ Ｐゴシック" charset="0"/>
              </a:defRPr>
            </a:lvl7pPr>
            <a:lvl8pPr marL="3429000" indent="-228600" defTabSz="757238" eaLnBrk="0" fontAlgn="base" hangingPunct="0">
              <a:spcBef>
                <a:spcPct val="20000"/>
              </a:spcBef>
              <a:spcAft>
                <a:spcPct val="0"/>
              </a:spcAft>
              <a:defRPr>
                <a:solidFill>
                  <a:srgbClr val="FE9914"/>
                </a:solidFill>
                <a:latin typeface="Arial" charset="0"/>
                <a:ea typeface="ＭＳ Ｐゴシック" charset="0"/>
              </a:defRPr>
            </a:lvl8pPr>
            <a:lvl9pPr marL="3886200" indent="-228600" defTabSz="757238" eaLnBrk="0" fontAlgn="base" hangingPunct="0">
              <a:spcBef>
                <a:spcPct val="20000"/>
              </a:spcBef>
              <a:spcAft>
                <a:spcPct val="0"/>
              </a:spcAft>
              <a:defRPr>
                <a:solidFill>
                  <a:srgbClr val="FE9914"/>
                </a:solidFill>
                <a:latin typeface="Arial" charset="0"/>
                <a:ea typeface="ＭＳ Ｐゴシック" charset="0"/>
              </a:defRPr>
            </a:lvl9pPr>
          </a:lstStyle>
          <a:p>
            <a:fld id="{879AD85E-1AD4-5E47-950F-F3A29D714BB4}" type="slidenum">
              <a:rPr lang="en-GB">
                <a:solidFill>
                  <a:schemeClr val="tx1"/>
                </a:solidFill>
                <a:latin typeface="Times New Roman" charset="0"/>
              </a:rPr>
              <a:pPr/>
              <a:t>38</a:t>
            </a:fld>
            <a:endParaRPr lang="en-GB">
              <a:solidFill>
                <a:schemeClr val="tx1"/>
              </a:solidFill>
              <a:latin typeface="Times New Roman" charset="0"/>
            </a:endParaRPr>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7238">
              <a:defRPr>
                <a:solidFill>
                  <a:srgbClr val="FE9914"/>
                </a:solidFill>
                <a:latin typeface="Arial" charset="0"/>
                <a:ea typeface="ＭＳ Ｐゴシック" charset="0"/>
              </a:defRPr>
            </a:lvl1pPr>
            <a:lvl2pPr marL="742950" indent="-285750" defTabSz="757238">
              <a:defRPr>
                <a:solidFill>
                  <a:srgbClr val="FE9914"/>
                </a:solidFill>
                <a:latin typeface="Arial" charset="0"/>
                <a:ea typeface="ＭＳ Ｐゴシック" charset="0"/>
              </a:defRPr>
            </a:lvl2pPr>
            <a:lvl3pPr marL="1143000" indent="-228600" defTabSz="757238">
              <a:defRPr>
                <a:solidFill>
                  <a:srgbClr val="FE9914"/>
                </a:solidFill>
                <a:latin typeface="Arial" charset="0"/>
                <a:ea typeface="ＭＳ Ｐゴシック" charset="0"/>
              </a:defRPr>
            </a:lvl3pPr>
            <a:lvl4pPr marL="1600200" indent="-228600" defTabSz="757238">
              <a:defRPr>
                <a:solidFill>
                  <a:srgbClr val="FE9914"/>
                </a:solidFill>
                <a:latin typeface="Arial" charset="0"/>
                <a:ea typeface="ＭＳ Ｐゴシック" charset="0"/>
              </a:defRPr>
            </a:lvl4pPr>
            <a:lvl5pPr marL="2057400" indent="-228600" defTabSz="757238">
              <a:defRPr>
                <a:solidFill>
                  <a:srgbClr val="FE9914"/>
                </a:solidFill>
                <a:latin typeface="Arial" charset="0"/>
                <a:ea typeface="ＭＳ Ｐゴシック" charset="0"/>
              </a:defRPr>
            </a:lvl5pPr>
            <a:lvl6pPr marL="2514600" indent="-228600" defTabSz="757238" eaLnBrk="0" fontAlgn="base" hangingPunct="0">
              <a:spcBef>
                <a:spcPct val="20000"/>
              </a:spcBef>
              <a:spcAft>
                <a:spcPct val="0"/>
              </a:spcAft>
              <a:defRPr>
                <a:solidFill>
                  <a:srgbClr val="FE9914"/>
                </a:solidFill>
                <a:latin typeface="Arial" charset="0"/>
                <a:ea typeface="ＭＳ Ｐゴシック" charset="0"/>
              </a:defRPr>
            </a:lvl6pPr>
            <a:lvl7pPr marL="2971800" indent="-228600" defTabSz="757238" eaLnBrk="0" fontAlgn="base" hangingPunct="0">
              <a:spcBef>
                <a:spcPct val="20000"/>
              </a:spcBef>
              <a:spcAft>
                <a:spcPct val="0"/>
              </a:spcAft>
              <a:defRPr>
                <a:solidFill>
                  <a:srgbClr val="FE9914"/>
                </a:solidFill>
                <a:latin typeface="Arial" charset="0"/>
                <a:ea typeface="ＭＳ Ｐゴシック" charset="0"/>
              </a:defRPr>
            </a:lvl7pPr>
            <a:lvl8pPr marL="3429000" indent="-228600" defTabSz="757238" eaLnBrk="0" fontAlgn="base" hangingPunct="0">
              <a:spcBef>
                <a:spcPct val="20000"/>
              </a:spcBef>
              <a:spcAft>
                <a:spcPct val="0"/>
              </a:spcAft>
              <a:defRPr>
                <a:solidFill>
                  <a:srgbClr val="FE9914"/>
                </a:solidFill>
                <a:latin typeface="Arial" charset="0"/>
                <a:ea typeface="ＭＳ Ｐゴシック" charset="0"/>
              </a:defRPr>
            </a:lvl8pPr>
            <a:lvl9pPr marL="3886200" indent="-228600" defTabSz="757238" eaLnBrk="0" fontAlgn="base" hangingPunct="0">
              <a:spcBef>
                <a:spcPct val="20000"/>
              </a:spcBef>
              <a:spcAft>
                <a:spcPct val="0"/>
              </a:spcAft>
              <a:defRPr>
                <a:solidFill>
                  <a:srgbClr val="FE9914"/>
                </a:solidFill>
                <a:latin typeface="Arial" charset="0"/>
                <a:ea typeface="ＭＳ Ｐゴシック" charset="0"/>
              </a:defRPr>
            </a:lvl9pPr>
          </a:lstStyle>
          <a:p>
            <a:fld id="{1B302D23-6D4B-914F-97ED-AFED3C1B036A}" type="slidenum">
              <a:rPr lang="en-GB">
                <a:solidFill>
                  <a:schemeClr val="tx1"/>
                </a:solidFill>
                <a:latin typeface="Times New Roman" charset="0"/>
              </a:rPr>
              <a:pPr/>
              <a:t>39</a:t>
            </a:fld>
            <a:endParaRPr lang="en-GB">
              <a:solidFill>
                <a:schemeClr val="tx1"/>
              </a:solidFill>
              <a:latin typeface="Times New Roman" charset="0"/>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7238">
              <a:defRPr>
                <a:solidFill>
                  <a:srgbClr val="FE9914"/>
                </a:solidFill>
                <a:latin typeface="Arial" charset="0"/>
                <a:ea typeface="ＭＳ Ｐゴシック" charset="0"/>
              </a:defRPr>
            </a:lvl1pPr>
            <a:lvl2pPr marL="742950" indent="-285750" defTabSz="757238">
              <a:defRPr>
                <a:solidFill>
                  <a:srgbClr val="FE9914"/>
                </a:solidFill>
                <a:latin typeface="Arial" charset="0"/>
                <a:ea typeface="ＭＳ Ｐゴシック" charset="0"/>
              </a:defRPr>
            </a:lvl2pPr>
            <a:lvl3pPr marL="1143000" indent="-228600" defTabSz="757238">
              <a:defRPr>
                <a:solidFill>
                  <a:srgbClr val="FE9914"/>
                </a:solidFill>
                <a:latin typeface="Arial" charset="0"/>
                <a:ea typeface="ＭＳ Ｐゴシック" charset="0"/>
              </a:defRPr>
            </a:lvl3pPr>
            <a:lvl4pPr marL="1600200" indent="-228600" defTabSz="757238">
              <a:defRPr>
                <a:solidFill>
                  <a:srgbClr val="FE9914"/>
                </a:solidFill>
                <a:latin typeface="Arial" charset="0"/>
                <a:ea typeface="ＭＳ Ｐゴシック" charset="0"/>
              </a:defRPr>
            </a:lvl4pPr>
            <a:lvl5pPr marL="2057400" indent="-228600" defTabSz="757238">
              <a:defRPr>
                <a:solidFill>
                  <a:srgbClr val="FE9914"/>
                </a:solidFill>
                <a:latin typeface="Arial" charset="0"/>
                <a:ea typeface="ＭＳ Ｐゴシック" charset="0"/>
              </a:defRPr>
            </a:lvl5pPr>
            <a:lvl6pPr marL="2514600" indent="-228600" defTabSz="757238" eaLnBrk="0" fontAlgn="base" hangingPunct="0">
              <a:spcBef>
                <a:spcPct val="20000"/>
              </a:spcBef>
              <a:spcAft>
                <a:spcPct val="0"/>
              </a:spcAft>
              <a:defRPr>
                <a:solidFill>
                  <a:srgbClr val="FE9914"/>
                </a:solidFill>
                <a:latin typeface="Arial" charset="0"/>
                <a:ea typeface="ＭＳ Ｐゴシック" charset="0"/>
              </a:defRPr>
            </a:lvl6pPr>
            <a:lvl7pPr marL="2971800" indent="-228600" defTabSz="757238" eaLnBrk="0" fontAlgn="base" hangingPunct="0">
              <a:spcBef>
                <a:spcPct val="20000"/>
              </a:spcBef>
              <a:spcAft>
                <a:spcPct val="0"/>
              </a:spcAft>
              <a:defRPr>
                <a:solidFill>
                  <a:srgbClr val="FE9914"/>
                </a:solidFill>
                <a:latin typeface="Arial" charset="0"/>
                <a:ea typeface="ＭＳ Ｐゴシック" charset="0"/>
              </a:defRPr>
            </a:lvl7pPr>
            <a:lvl8pPr marL="3429000" indent="-228600" defTabSz="757238" eaLnBrk="0" fontAlgn="base" hangingPunct="0">
              <a:spcBef>
                <a:spcPct val="20000"/>
              </a:spcBef>
              <a:spcAft>
                <a:spcPct val="0"/>
              </a:spcAft>
              <a:defRPr>
                <a:solidFill>
                  <a:srgbClr val="FE9914"/>
                </a:solidFill>
                <a:latin typeface="Arial" charset="0"/>
                <a:ea typeface="ＭＳ Ｐゴシック" charset="0"/>
              </a:defRPr>
            </a:lvl8pPr>
            <a:lvl9pPr marL="3886200" indent="-228600" defTabSz="757238" eaLnBrk="0" fontAlgn="base" hangingPunct="0">
              <a:spcBef>
                <a:spcPct val="20000"/>
              </a:spcBef>
              <a:spcAft>
                <a:spcPct val="0"/>
              </a:spcAft>
              <a:defRPr>
                <a:solidFill>
                  <a:srgbClr val="FE9914"/>
                </a:solidFill>
                <a:latin typeface="Arial" charset="0"/>
                <a:ea typeface="ＭＳ Ｐゴシック" charset="0"/>
              </a:defRPr>
            </a:lvl9pPr>
          </a:lstStyle>
          <a:p>
            <a:fld id="{409A4EB2-EEF4-4B4C-99E4-F6CAAE07FDB0}" type="slidenum">
              <a:rPr lang="en-GB">
                <a:solidFill>
                  <a:schemeClr val="tx1"/>
                </a:solidFill>
                <a:latin typeface="Times New Roman" charset="0"/>
              </a:rPr>
              <a:pPr/>
              <a:t>40</a:t>
            </a:fld>
            <a:endParaRPr lang="en-GB">
              <a:solidFill>
                <a:schemeClr val="tx1"/>
              </a:solidFill>
              <a:latin typeface="Times New Roman" charset="0"/>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7238">
              <a:defRPr>
                <a:solidFill>
                  <a:srgbClr val="FE9914"/>
                </a:solidFill>
                <a:latin typeface="Arial" charset="0"/>
                <a:ea typeface="ＭＳ Ｐゴシック" charset="0"/>
              </a:defRPr>
            </a:lvl1pPr>
            <a:lvl2pPr marL="742950" indent="-285750" defTabSz="757238">
              <a:defRPr>
                <a:solidFill>
                  <a:srgbClr val="FE9914"/>
                </a:solidFill>
                <a:latin typeface="Arial" charset="0"/>
                <a:ea typeface="ＭＳ Ｐゴシック" charset="0"/>
              </a:defRPr>
            </a:lvl2pPr>
            <a:lvl3pPr marL="1143000" indent="-228600" defTabSz="757238">
              <a:defRPr>
                <a:solidFill>
                  <a:srgbClr val="FE9914"/>
                </a:solidFill>
                <a:latin typeface="Arial" charset="0"/>
                <a:ea typeface="ＭＳ Ｐゴシック" charset="0"/>
              </a:defRPr>
            </a:lvl3pPr>
            <a:lvl4pPr marL="1600200" indent="-228600" defTabSz="757238">
              <a:defRPr>
                <a:solidFill>
                  <a:srgbClr val="FE9914"/>
                </a:solidFill>
                <a:latin typeface="Arial" charset="0"/>
                <a:ea typeface="ＭＳ Ｐゴシック" charset="0"/>
              </a:defRPr>
            </a:lvl4pPr>
            <a:lvl5pPr marL="2057400" indent="-228600" defTabSz="757238">
              <a:defRPr>
                <a:solidFill>
                  <a:srgbClr val="FE9914"/>
                </a:solidFill>
                <a:latin typeface="Arial" charset="0"/>
                <a:ea typeface="ＭＳ Ｐゴシック" charset="0"/>
              </a:defRPr>
            </a:lvl5pPr>
            <a:lvl6pPr marL="2514600" indent="-228600" defTabSz="757238" eaLnBrk="0" fontAlgn="base" hangingPunct="0">
              <a:spcBef>
                <a:spcPct val="20000"/>
              </a:spcBef>
              <a:spcAft>
                <a:spcPct val="0"/>
              </a:spcAft>
              <a:defRPr>
                <a:solidFill>
                  <a:srgbClr val="FE9914"/>
                </a:solidFill>
                <a:latin typeface="Arial" charset="0"/>
                <a:ea typeface="ＭＳ Ｐゴシック" charset="0"/>
              </a:defRPr>
            </a:lvl6pPr>
            <a:lvl7pPr marL="2971800" indent="-228600" defTabSz="757238" eaLnBrk="0" fontAlgn="base" hangingPunct="0">
              <a:spcBef>
                <a:spcPct val="20000"/>
              </a:spcBef>
              <a:spcAft>
                <a:spcPct val="0"/>
              </a:spcAft>
              <a:defRPr>
                <a:solidFill>
                  <a:srgbClr val="FE9914"/>
                </a:solidFill>
                <a:latin typeface="Arial" charset="0"/>
                <a:ea typeface="ＭＳ Ｐゴシック" charset="0"/>
              </a:defRPr>
            </a:lvl7pPr>
            <a:lvl8pPr marL="3429000" indent="-228600" defTabSz="757238" eaLnBrk="0" fontAlgn="base" hangingPunct="0">
              <a:spcBef>
                <a:spcPct val="20000"/>
              </a:spcBef>
              <a:spcAft>
                <a:spcPct val="0"/>
              </a:spcAft>
              <a:defRPr>
                <a:solidFill>
                  <a:srgbClr val="FE9914"/>
                </a:solidFill>
                <a:latin typeface="Arial" charset="0"/>
                <a:ea typeface="ＭＳ Ｐゴシック" charset="0"/>
              </a:defRPr>
            </a:lvl8pPr>
            <a:lvl9pPr marL="3886200" indent="-228600" defTabSz="757238" eaLnBrk="0" fontAlgn="base" hangingPunct="0">
              <a:spcBef>
                <a:spcPct val="20000"/>
              </a:spcBef>
              <a:spcAft>
                <a:spcPct val="0"/>
              </a:spcAft>
              <a:defRPr>
                <a:solidFill>
                  <a:srgbClr val="FE9914"/>
                </a:solidFill>
                <a:latin typeface="Arial" charset="0"/>
                <a:ea typeface="ＭＳ Ｐゴシック" charset="0"/>
              </a:defRPr>
            </a:lvl9pPr>
          </a:lstStyle>
          <a:p>
            <a:fld id="{8D115FEA-1035-A148-9D0F-BAF566604E51}" type="slidenum">
              <a:rPr lang="en-GB">
                <a:solidFill>
                  <a:schemeClr val="tx1"/>
                </a:solidFill>
                <a:latin typeface="Times New Roman" charset="0"/>
              </a:rPr>
              <a:pPr/>
              <a:t>41</a:t>
            </a:fld>
            <a:endParaRPr lang="en-GB">
              <a:solidFill>
                <a:schemeClr val="tx1"/>
              </a:solidFill>
              <a:latin typeface="Times New Roman" charset="0"/>
            </a:endParaRPr>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7238">
              <a:defRPr>
                <a:solidFill>
                  <a:srgbClr val="FE9914"/>
                </a:solidFill>
                <a:latin typeface="Arial" charset="0"/>
                <a:ea typeface="ＭＳ Ｐゴシック" charset="0"/>
              </a:defRPr>
            </a:lvl1pPr>
            <a:lvl2pPr marL="742950" indent="-285750" defTabSz="757238">
              <a:defRPr>
                <a:solidFill>
                  <a:srgbClr val="FE9914"/>
                </a:solidFill>
                <a:latin typeface="Arial" charset="0"/>
                <a:ea typeface="ＭＳ Ｐゴシック" charset="0"/>
              </a:defRPr>
            </a:lvl2pPr>
            <a:lvl3pPr marL="1143000" indent="-228600" defTabSz="757238">
              <a:defRPr>
                <a:solidFill>
                  <a:srgbClr val="FE9914"/>
                </a:solidFill>
                <a:latin typeface="Arial" charset="0"/>
                <a:ea typeface="ＭＳ Ｐゴシック" charset="0"/>
              </a:defRPr>
            </a:lvl3pPr>
            <a:lvl4pPr marL="1600200" indent="-228600" defTabSz="757238">
              <a:defRPr>
                <a:solidFill>
                  <a:srgbClr val="FE9914"/>
                </a:solidFill>
                <a:latin typeface="Arial" charset="0"/>
                <a:ea typeface="ＭＳ Ｐゴシック" charset="0"/>
              </a:defRPr>
            </a:lvl4pPr>
            <a:lvl5pPr marL="2057400" indent="-228600" defTabSz="757238">
              <a:defRPr>
                <a:solidFill>
                  <a:srgbClr val="FE9914"/>
                </a:solidFill>
                <a:latin typeface="Arial" charset="0"/>
                <a:ea typeface="ＭＳ Ｐゴシック" charset="0"/>
              </a:defRPr>
            </a:lvl5pPr>
            <a:lvl6pPr marL="2514600" indent="-228600" defTabSz="757238" eaLnBrk="0" fontAlgn="base" hangingPunct="0">
              <a:spcBef>
                <a:spcPct val="20000"/>
              </a:spcBef>
              <a:spcAft>
                <a:spcPct val="0"/>
              </a:spcAft>
              <a:defRPr>
                <a:solidFill>
                  <a:srgbClr val="FE9914"/>
                </a:solidFill>
                <a:latin typeface="Arial" charset="0"/>
                <a:ea typeface="ＭＳ Ｐゴシック" charset="0"/>
              </a:defRPr>
            </a:lvl6pPr>
            <a:lvl7pPr marL="2971800" indent="-228600" defTabSz="757238" eaLnBrk="0" fontAlgn="base" hangingPunct="0">
              <a:spcBef>
                <a:spcPct val="20000"/>
              </a:spcBef>
              <a:spcAft>
                <a:spcPct val="0"/>
              </a:spcAft>
              <a:defRPr>
                <a:solidFill>
                  <a:srgbClr val="FE9914"/>
                </a:solidFill>
                <a:latin typeface="Arial" charset="0"/>
                <a:ea typeface="ＭＳ Ｐゴシック" charset="0"/>
              </a:defRPr>
            </a:lvl7pPr>
            <a:lvl8pPr marL="3429000" indent="-228600" defTabSz="757238" eaLnBrk="0" fontAlgn="base" hangingPunct="0">
              <a:spcBef>
                <a:spcPct val="20000"/>
              </a:spcBef>
              <a:spcAft>
                <a:spcPct val="0"/>
              </a:spcAft>
              <a:defRPr>
                <a:solidFill>
                  <a:srgbClr val="FE9914"/>
                </a:solidFill>
                <a:latin typeface="Arial" charset="0"/>
                <a:ea typeface="ＭＳ Ｐゴシック" charset="0"/>
              </a:defRPr>
            </a:lvl8pPr>
            <a:lvl9pPr marL="3886200" indent="-228600" defTabSz="757238" eaLnBrk="0" fontAlgn="base" hangingPunct="0">
              <a:spcBef>
                <a:spcPct val="20000"/>
              </a:spcBef>
              <a:spcAft>
                <a:spcPct val="0"/>
              </a:spcAft>
              <a:defRPr>
                <a:solidFill>
                  <a:srgbClr val="FE9914"/>
                </a:solidFill>
                <a:latin typeface="Arial" charset="0"/>
                <a:ea typeface="ＭＳ Ｐゴシック" charset="0"/>
              </a:defRPr>
            </a:lvl9pPr>
          </a:lstStyle>
          <a:p>
            <a:fld id="{579A528D-BF9F-F340-9926-B9A94DF2D745}" type="slidenum">
              <a:rPr lang="en-GB">
                <a:solidFill>
                  <a:schemeClr val="tx1"/>
                </a:solidFill>
                <a:latin typeface="Times New Roman" charset="0"/>
              </a:rPr>
              <a:pPr/>
              <a:t>42</a:t>
            </a:fld>
            <a:endParaRPr lang="en-GB">
              <a:solidFill>
                <a:schemeClr val="tx1"/>
              </a:solidFill>
              <a:latin typeface="Times New Roman" charset="0"/>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7238">
              <a:defRPr>
                <a:solidFill>
                  <a:srgbClr val="FE9914"/>
                </a:solidFill>
                <a:latin typeface="Arial" charset="0"/>
                <a:ea typeface="ＭＳ Ｐゴシック" charset="0"/>
              </a:defRPr>
            </a:lvl1pPr>
            <a:lvl2pPr marL="742950" indent="-285750" defTabSz="757238">
              <a:defRPr>
                <a:solidFill>
                  <a:srgbClr val="FE9914"/>
                </a:solidFill>
                <a:latin typeface="Arial" charset="0"/>
                <a:ea typeface="ＭＳ Ｐゴシック" charset="0"/>
              </a:defRPr>
            </a:lvl2pPr>
            <a:lvl3pPr marL="1143000" indent="-228600" defTabSz="757238">
              <a:defRPr>
                <a:solidFill>
                  <a:srgbClr val="FE9914"/>
                </a:solidFill>
                <a:latin typeface="Arial" charset="0"/>
                <a:ea typeface="ＭＳ Ｐゴシック" charset="0"/>
              </a:defRPr>
            </a:lvl3pPr>
            <a:lvl4pPr marL="1600200" indent="-228600" defTabSz="757238">
              <a:defRPr>
                <a:solidFill>
                  <a:srgbClr val="FE9914"/>
                </a:solidFill>
                <a:latin typeface="Arial" charset="0"/>
                <a:ea typeface="ＭＳ Ｐゴシック" charset="0"/>
              </a:defRPr>
            </a:lvl4pPr>
            <a:lvl5pPr marL="2057400" indent="-228600" defTabSz="757238">
              <a:defRPr>
                <a:solidFill>
                  <a:srgbClr val="FE9914"/>
                </a:solidFill>
                <a:latin typeface="Arial" charset="0"/>
                <a:ea typeface="ＭＳ Ｐゴシック" charset="0"/>
              </a:defRPr>
            </a:lvl5pPr>
            <a:lvl6pPr marL="2514600" indent="-228600" defTabSz="757238" eaLnBrk="0" fontAlgn="base" hangingPunct="0">
              <a:spcBef>
                <a:spcPct val="20000"/>
              </a:spcBef>
              <a:spcAft>
                <a:spcPct val="0"/>
              </a:spcAft>
              <a:defRPr>
                <a:solidFill>
                  <a:srgbClr val="FE9914"/>
                </a:solidFill>
                <a:latin typeface="Arial" charset="0"/>
                <a:ea typeface="ＭＳ Ｐゴシック" charset="0"/>
              </a:defRPr>
            </a:lvl6pPr>
            <a:lvl7pPr marL="2971800" indent="-228600" defTabSz="757238" eaLnBrk="0" fontAlgn="base" hangingPunct="0">
              <a:spcBef>
                <a:spcPct val="20000"/>
              </a:spcBef>
              <a:spcAft>
                <a:spcPct val="0"/>
              </a:spcAft>
              <a:defRPr>
                <a:solidFill>
                  <a:srgbClr val="FE9914"/>
                </a:solidFill>
                <a:latin typeface="Arial" charset="0"/>
                <a:ea typeface="ＭＳ Ｐゴシック" charset="0"/>
              </a:defRPr>
            </a:lvl7pPr>
            <a:lvl8pPr marL="3429000" indent="-228600" defTabSz="757238" eaLnBrk="0" fontAlgn="base" hangingPunct="0">
              <a:spcBef>
                <a:spcPct val="20000"/>
              </a:spcBef>
              <a:spcAft>
                <a:spcPct val="0"/>
              </a:spcAft>
              <a:defRPr>
                <a:solidFill>
                  <a:srgbClr val="FE9914"/>
                </a:solidFill>
                <a:latin typeface="Arial" charset="0"/>
                <a:ea typeface="ＭＳ Ｐゴシック" charset="0"/>
              </a:defRPr>
            </a:lvl8pPr>
            <a:lvl9pPr marL="3886200" indent="-228600" defTabSz="757238" eaLnBrk="0" fontAlgn="base" hangingPunct="0">
              <a:spcBef>
                <a:spcPct val="20000"/>
              </a:spcBef>
              <a:spcAft>
                <a:spcPct val="0"/>
              </a:spcAft>
              <a:defRPr>
                <a:solidFill>
                  <a:srgbClr val="FE9914"/>
                </a:solidFill>
                <a:latin typeface="Arial" charset="0"/>
                <a:ea typeface="ＭＳ Ｐゴシック" charset="0"/>
              </a:defRPr>
            </a:lvl9pPr>
          </a:lstStyle>
          <a:p>
            <a:fld id="{802813B1-AD17-ED4C-B6B2-20594084EA70}" type="slidenum">
              <a:rPr lang="en-GB">
                <a:solidFill>
                  <a:schemeClr val="tx1"/>
                </a:solidFill>
                <a:latin typeface="Times New Roman" charset="0"/>
              </a:rPr>
              <a:pPr/>
              <a:t>43</a:t>
            </a:fld>
            <a:endParaRPr lang="en-GB">
              <a:solidFill>
                <a:schemeClr val="tx1"/>
              </a:solidFill>
              <a:latin typeface="Times New Roman" charset="0"/>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7238">
              <a:defRPr>
                <a:solidFill>
                  <a:srgbClr val="FE9914"/>
                </a:solidFill>
                <a:latin typeface="Arial" charset="0"/>
                <a:ea typeface="ＭＳ Ｐゴシック" charset="0"/>
              </a:defRPr>
            </a:lvl1pPr>
            <a:lvl2pPr marL="742950" indent="-285750" defTabSz="757238">
              <a:defRPr>
                <a:solidFill>
                  <a:srgbClr val="FE9914"/>
                </a:solidFill>
                <a:latin typeface="Arial" charset="0"/>
                <a:ea typeface="ＭＳ Ｐゴシック" charset="0"/>
              </a:defRPr>
            </a:lvl2pPr>
            <a:lvl3pPr marL="1143000" indent="-228600" defTabSz="757238">
              <a:defRPr>
                <a:solidFill>
                  <a:srgbClr val="FE9914"/>
                </a:solidFill>
                <a:latin typeface="Arial" charset="0"/>
                <a:ea typeface="ＭＳ Ｐゴシック" charset="0"/>
              </a:defRPr>
            </a:lvl3pPr>
            <a:lvl4pPr marL="1600200" indent="-228600" defTabSz="757238">
              <a:defRPr>
                <a:solidFill>
                  <a:srgbClr val="FE9914"/>
                </a:solidFill>
                <a:latin typeface="Arial" charset="0"/>
                <a:ea typeface="ＭＳ Ｐゴシック" charset="0"/>
              </a:defRPr>
            </a:lvl4pPr>
            <a:lvl5pPr marL="2057400" indent="-228600" defTabSz="757238">
              <a:defRPr>
                <a:solidFill>
                  <a:srgbClr val="FE9914"/>
                </a:solidFill>
                <a:latin typeface="Arial" charset="0"/>
                <a:ea typeface="ＭＳ Ｐゴシック" charset="0"/>
              </a:defRPr>
            </a:lvl5pPr>
            <a:lvl6pPr marL="2514600" indent="-228600" defTabSz="757238" eaLnBrk="0" fontAlgn="base" hangingPunct="0">
              <a:spcBef>
                <a:spcPct val="20000"/>
              </a:spcBef>
              <a:spcAft>
                <a:spcPct val="0"/>
              </a:spcAft>
              <a:defRPr>
                <a:solidFill>
                  <a:srgbClr val="FE9914"/>
                </a:solidFill>
                <a:latin typeface="Arial" charset="0"/>
                <a:ea typeface="ＭＳ Ｐゴシック" charset="0"/>
              </a:defRPr>
            </a:lvl6pPr>
            <a:lvl7pPr marL="2971800" indent="-228600" defTabSz="757238" eaLnBrk="0" fontAlgn="base" hangingPunct="0">
              <a:spcBef>
                <a:spcPct val="20000"/>
              </a:spcBef>
              <a:spcAft>
                <a:spcPct val="0"/>
              </a:spcAft>
              <a:defRPr>
                <a:solidFill>
                  <a:srgbClr val="FE9914"/>
                </a:solidFill>
                <a:latin typeface="Arial" charset="0"/>
                <a:ea typeface="ＭＳ Ｐゴシック" charset="0"/>
              </a:defRPr>
            </a:lvl7pPr>
            <a:lvl8pPr marL="3429000" indent="-228600" defTabSz="757238" eaLnBrk="0" fontAlgn="base" hangingPunct="0">
              <a:spcBef>
                <a:spcPct val="20000"/>
              </a:spcBef>
              <a:spcAft>
                <a:spcPct val="0"/>
              </a:spcAft>
              <a:defRPr>
                <a:solidFill>
                  <a:srgbClr val="FE9914"/>
                </a:solidFill>
                <a:latin typeface="Arial" charset="0"/>
                <a:ea typeface="ＭＳ Ｐゴシック" charset="0"/>
              </a:defRPr>
            </a:lvl8pPr>
            <a:lvl9pPr marL="3886200" indent="-228600" defTabSz="757238" eaLnBrk="0" fontAlgn="base" hangingPunct="0">
              <a:spcBef>
                <a:spcPct val="20000"/>
              </a:spcBef>
              <a:spcAft>
                <a:spcPct val="0"/>
              </a:spcAft>
              <a:defRPr>
                <a:solidFill>
                  <a:srgbClr val="FE9914"/>
                </a:solidFill>
                <a:latin typeface="Arial" charset="0"/>
                <a:ea typeface="ＭＳ Ｐゴシック" charset="0"/>
              </a:defRPr>
            </a:lvl9pPr>
          </a:lstStyle>
          <a:p>
            <a:fld id="{97414AB5-833C-B849-99EB-1350608B29C7}" type="slidenum">
              <a:rPr lang="en-GB">
                <a:solidFill>
                  <a:schemeClr val="tx1"/>
                </a:solidFill>
                <a:latin typeface="Times New Roman" charset="0"/>
              </a:rPr>
              <a:pPr/>
              <a:t>44</a:t>
            </a:fld>
            <a:endParaRPr lang="en-GB">
              <a:solidFill>
                <a:schemeClr val="tx1"/>
              </a:solidFill>
              <a:latin typeface="Times New Roman" charset="0"/>
            </a:endParaRPr>
          </a:p>
        </p:txBody>
      </p:sp>
      <p:sp>
        <p:nvSpPr>
          <p:cNvPr id="187395" name="Rectangle 2"/>
          <p:cNvSpPr>
            <a:spLocks noGrp="1" noRot="1" noChangeAspect="1" noChangeArrowheads="1" noTextEdit="1"/>
          </p:cNvSpPr>
          <p:nvPr>
            <p:ph type="sldImg"/>
          </p:nvPr>
        </p:nvSpPr>
        <p:spPr>
          <a:xfrm>
            <a:off x="908833" y="686134"/>
            <a:ext cx="5041972" cy="3429186"/>
          </a:xfrm>
          <a:ln/>
        </p:spPr>
      </p:sp>
      <p:sp>
        <p:nvSpPr>
          <p:cNvPr id="187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7238">
              <a:defRPr>
                <a:solidFill>
                  <a:srgbClr val="FE9914"/>
                </a:solidFill>
                <a:latin typeface="Arial" charset="0"/>
                <a:ea typeface="ＭＳ Ｐゴシック" charset="0"/>
              </a:defRPr>
            </a:lvl1pPr>
            <a:lvl2pPr marL="742950" indent="-285750" defTabSz="757238">
              <a:defRPr>
                <a:solidFill>
                  <a:srgbClr val="FE9914"/>
                </a:solidFill>
                <a:latin typeface="Arial" charset="0"/>
                <a:ea typeface="ＭＳ Ｐゴシック" charset="0"/>
              </a:defRPr>
            </a:lvl2pPr>
            <a:lvl3pPr marL="1143000" indent="-228600" defTabSz="757238">
              <a:defRPr>
                <a:solidFill>
                  <a:srgbClr val="FE9914"/>
                </a:solidFill>
                <a:latin typeface="Arial" charset="0"/>
                <a:ea typeface="ＭＳ Ｐゴシック" charset="0"/>
              </a:defRPr>
            </a:lvl3pPr>
            <a:lvl4pPr marL="1600200" indent="-228600" defTabSz="757238">
              <a:defRPr>
                <a:solidFill>
                  <a:srgbClr val="FE9914"/>
                </a:solidFill>
                <a:latin typeface="Arial" charset="0"/>
                <a:ea typeface="ＭＳ Ｐゴシック" charset="0"/>
              </a:defRPr>
            </a:lvl4pPr>
            <a:lvl5pPr marL="2057400" indent="-228600" defTabSz="757238">
              <a:defRPr>
                <a:solidFill>
                  <a:srgbClr val="FE9914"/>
                </a:solidFill>
                <a:latin typeface="Arial" charset="0"/>
                <a:ea typeface="ＭＳ Ｐゴシック" charset="0"/>
              </a:defRPr>
            </a:lvl5pPr>
            <a:lvl6pPr marL="2514600" indent="-228600" defTabSz="757238" eaLnBrk="0" fontAlgn="base" hangingPunct="0">
              <a:spcBef>
                <a:spcPct val="20000"/>
              </a:spcBef>
              <a:spcAft>
                <a:spcPct val="0"/>
              </a:spcAft>
              <a:defRPr>
                <a:solidFill>
                  <a:srgbClr val="FE9914"/>
                </a:solidFill>
                <a:latin typeface="Arial" charset="0"/>
                <a:ea typeface="ＭＳ Ｐゴシック" charset="0"/>
              </a:defRPr>
            </a:lvl6pPr>
            <a:lvl7pPr marL="2971800" indent="-228600" defTabSz="757238" eaLnBrk="0" fontAlgn="base" hangingPunct="0">
              <a:spcBef>
                <a:spcPct val="20000"/>
              </a:spcBef>
              <a:spcAft>
                <a:spcPct val="0"/>
              </a:spcAft>
              <a:defRPr>
                <a:solidFill>
                  <a:srgbClr val="FE9914"/>
                </a:solidFill>
                <a:latin typeface="Arial" charset="0"/>
                <a:ea typeface="ＭＳ Ｐゴシック" charset="0"/>
              </a:defRPr>
            </a:lvl7pPr>
            <a:lvl8pPr marL="3429000" indent="-228600" defTabSz="757238" eaLnBrk="0" fontAlgn="base" hangingPunct="0">
              <a:spcBef>
                <a:spcPct val="20000"/>
              </a:spcBef>
              <a:spcAft>
                <a:spcPct val="0"/>
              </a:spcAft>
              <a:defRPr>
                <a:solidFill>
                  <a:srgbClr val="FE9914"/>
                </a:solidFill>
                <a:latin typeface="Arial" charset="0"/>
                <a:ea typeface="ＭＳ Ｐゴシック" charset="0"/>
              </a:defRPr>
            </a:lvl8pPr>
            <a:lvl9pPr marL="3886200" indent="-228600" defTabSz="757238" eaLnBrk="0" fontAlgn="base" hangingPunct="0">
              <a:spcBef>
                <a:spcPct val="20000"/>
              </a:spcBef>
              <a:spcAft>
                <a:spcPct val="0"/>
              </a:spcAft>
              <a:defRPr>
                <a:solidFill>
                  <a:srgbClr val="FE9914"/>
                </a:solidFill>
                <a:latin typeface="Arial" charset="0"/>
                <a:ea typeface="ＭＳ Ｐゴシック" charset="0"/>
              </a:defRPr>
            </a:lvl9pPr>
          </a:lstStyle>
          <a:p>
            <a:fld id="{0E282857-DF44-8147-B472-747CA0EC5EF7}" type="slidenum">
              <a:rPr lang="en-GB">
                <a:solidFill>
                  <a:schemeClr val="tx1"/>
                </a:solidFill>
                <a:latin typeface="Times New Roman" charset="0"/>
              </a:rPr>
              <a:pPr/>
              <a:t>6</a:t>
            </a:fld>
            <a:endParaRPr lang="en-GB">
              <a:solidFill>
                <a:schemeClr val="tx1"/>
              </a:solidFill>
              <a:latin typeface="Times New Roman"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atin typeface="Times New Roman" charset="0"/>
              </a:rPr>
              <a:t>Association between smoking and occupation</a:t>
            </a:r>
          </a:p>
          <a:p>
            <a:r>
              <a:rPr lang="en-GB">
                <a:latin typeface="Times New Roman" charset="0"/>
              </a:rPr>
              <a:t>Independently associated with outcome</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7238">
              <a:defRPr>
                <a:solidFill>
                  <a:srgbClr val="FE9914"/>
                </a:solidFill>
                <a:latin typeface="Arial" charset="0"/>
                <a:ea typeface="ＭＳ Ｐゴシック" charset="0"/>
              </a:defRPr>
            </a:lvl1pPr>
            <a:lvl2pPr marL="742950" indent="-285750" defTabSz="757238">
              <a:defRPr>
                <a:solidFill>
                  <a:srgbClr val="FE9914"/>
                </a:solidFill>
                <a:latin typeface="Arial" charset="0"/>
                <a:ea typeface="ＭＳ Ｐゴシック" charset="0"/>
              </a:defRPr>
            </a:lvl2pPr>
            <a:lvl3pPr marL="1143000" indent="-228600" defTabSz="757238">
              <a:defRPr>
                <a:solidFill>
                  <a:srgbClr val="FE9914"/>
                </a:solidFill>
                <a:latin typeface="Arial" charset="0"/>
                <a:ea typeface="ＭＳ Ｐゴシック" charset="0"/>
              </a:defRPr>
            </a:lvl3pPr>
            <a:lvl4pPr marL="1600200" indent="-228600" defTabSz="757238">
              <a:defRPr>
                <a:solidFill>
                  <a:srgbClr val="FE9914"/>
                </a:solidFill>
                <a:latin typeface="Arial" charset="0"/>
                <a:ea typeface="ＭＳ Ｐゴシック" charset="0"/>
              </a:defRPr>
            </a:lvl4pPr>
            <a:lvl5pPr marL="2057400" indent="-228600" defTabSz="757238">
              <a:defRPr>
                <a:solidFill>
                  <a:srgbClr val="FE9914"/>
                </a:solidFill>
                <a:latin typeface="Arial" charset="0"/>
                <a:ea typeface="ＭＳ Ｐゴシック" charset="0"/>
              </a:defRPr>
            </a:lvl5pPr>
            <a:lvl6pPr marL="2514600" indent="-228600" defTabSz="757238" eaLnBrk="0" fontAlgn="base" hangingPunct="0">
              <a:spcBef>
                <a:spcPct val="20000"/>
              </a:spcBef>
              <a:spcAft>
                <a:spcPct val="0"/>
              </a:spcAft>
              <a:defRPr>
                <a:solidFill>
                  <a:srgbClr val="FE9914"/>
                </a:solidFill>
                <a:latin typeface="Arial" charset="0"/>
                <a:ea typeface="ＭＳ Ｐゴシック" charset="0"/>
              </a:defRPr>
            </a:lvl6pPr>
            <a:lvl7pPr marL="2971800" indent="-228600" defTabSz="757238" eaLnBrk="0" fontAlgn="base" hangingPunct="0">
              <a:spcBef>
                <a:spcPct val="20000"/>
              </a:spcBef>
              <a:spcAft>
                <a:spcPct val="0"/>
              </a:spcAft>
              <a:defRPr>
                <a:solidFill>
                  <a:srgbClr val="FE9914"/>
                </a:solidFill>
                <a:latin typeface="Arial" charset="0"/>
                <a:ea typeface="ＭＳ Ｐゴシック" charset="0"/>
              </a:defRPr>
            </a:lvl7pPr>
            <a:lvl8pPr marL="3429000" indent="-228600" defTabSz="757238" eaLnBrk="0" fontAlgn="base" hangingPunct="0">
              <a:spcBef>
                <a:spcPct val="20000"/>
              </a:spcBef>
              <a:spcAft>
                <a:spcPct val="0"/>
              </a:spcAft>
              <a:defRPr>
                <a:solidFill>
                  <a:srgbClr val="FE9914"/>
                </a:solidFill>
                <a:latin typeface="Arial" charset="0"/>
                <a:ea typeface="ＭＳ Ｐゴシック" charset="0"/>
              </a:defRPr>
            </a:lvl8pPr>
            <a:lvl9pPr marL="3886200" indent="-228600" defTabSz="757238" eaLnBrk="0" fontAlgn="base" hangingPunct="0">
              <a:spcBef>
                <a:spcPct val="20000"/>
              </a:spcBef>
              <a:spcAft>
                <a:spcPct val="0"/>
              </a:spcAft>
              <a:defRPr>
                <a:solidFill>
                  <a:srgbClr val="FE9914"/>
                </a:solidFill>
                <a:latin typeface="Arial" charset="0"/>
                <a:ea typeface="ＭＳ Ｐゴシック" charset="0"/>
              </a:defRPr>
            </a:lvl9pPr>
          </a:lstStyle>
          <a:p>
            <a:fld id="{0CC78FE7-B195-924A-B7B9-825971DAEDB6}" type="slidenum">
              <a:rPr lang="en-GB">
                <a:solidFill>
                  <a:schemeClr val="tx1"/>
                </a:solidFill>
                <a:latin typeface="Times New Roman" charset="0"/>
              </a:rPr>
              <a:pPr/>
              <a:t>45</a:t>
            </a:fld>
            <a:endParaRPr lang="en-GB">
              <a:solidFill>
                <a:schemeClr val="tx1"/>
              </a:solidFill>
              <a:latin typeface="Times New Roman" charset="0"/>
            </a:endParaRPr>
          </a:p>
        </p:txBody>
      </p:sp>
      <p:sp>
        <p:nvSpPr>
          <p:cNvPr id="188419" name="Rectangle 2"/>
          <p:cNvSpPr>
            <a:spLocks noGrp="1" noRot="1" noChangeAspect="1" noChangeArrowheads="1" noTextEdit="1"/>
          </p:cNvSpPr>
          <p:nvPr>
            <p:ph type="sldImg"/>
          </p:nvPr>
        </p:nvSpPr>
        <p:spPr>
          <a:xfrm>
            <a:off x="908833" y="686134"/>
            <a:ext cx="5041972" cy="3429186"/>
          </a:xfrm>
          <a:ln/>
        </p:spPr>
      </p:sp>
      <p:sp>
        <p:nvSpPr>
          <p:cNvPr id="188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7238">
              <a:defRPr>
                <a:solidFill>
                  <a:srgbClr val="FE9914"/>
                </a:solidFill>
                <a:latin typeface="Arial" charset="0"/>
                <a:ea typeface="ＭＳ Ｐゴシック" charset="0"/>
              </a:defRPr>
            </a:lvl1pPr>
            <a:lvl2pPr marL="742950" indent="-285750" defTabSz="757238">
              <a:defRPr>
                <a:solidFill>
                  <a:srgbClr val="FE9914"/>
                </a:solidFill>
                <a:latin typeface="Arial" charset="0"/>
                <a:ea typeface="ＭＳ Ｐゴシック" charset="0"/>
              </a:defRPr>
            </a:lvl2pPr>
            <a:lvl3pPr marL="1143000" indent="-228600" defTabSz="757238">
              <a:defRPr>
                <a:solidFill>
                  <a:srgbClr val="FE9914"/>
                </a:solidFill>
                <a:latin typeface="Arial" charset="0"/>
                <a:ea typeface="ＭＳ Ｐゴシック" charset="0"/>
              </a:defRPr>
            </a:lvl3pPr>
            <a:lvl4pPr marL="1600200" indent="-228600" defTabSz="757238">
              <a:defRPr>
                <a:solidFill>
                  <a:srgbClr val="FE9914"/>
                </a:solidFill>
                <a:latin typeface="Arial" charset="0"/>
                <a:ea typeface="ＭＳ Ｐゴシック" charset="0"/>
              </a:defRPr>
            </a:lvl4pPr>
            <a:lvl5pPr marL="2057400" indent="-228600" defTabSz="757238">
              <a:defRPr>
                <a:solidFill>
                  <a:srgbClr val="FE9914"/>
                </a:solidFill>
                <a:latin typeface="Arial" charset="0"/>
                <a:ea typeface="ＭＳ Ｐゴシック" charset="0"/>
              </a:defRPr>
            </a:lvl5pPr>
            <a:lvl6pPr marL="2514600" indent="-228600" defTabSz="757238" eaLnBrk="0" fontAlgn="base" hangingPunct="0">
              <a:spcBef>
                <a:spcPct val="20000"/>
              </a:spcBef>
              <a:spcAft>
                <a:spcPct val="0"/>
              </a:spcAft>
              <a:defRPr>
                <a:solidFill>
                  <a:srgbClr val="FE9914"/>
                </a:solidFill>
                <a:latin typeface="Arial" charset="0"/>
                <a:ea typeface="ＭＳ Ｐゴシック" charset="0"/>
              </a:defRPr>
            </a:lvl6pPr>
            <a:lvl7pPr marL="2971800" indent="-228600" defTabSz="757238" eaLnBrk="0" fontAlgn="base" hangingPunct="0">
              <a:spcBef>
                <a:spcPct val="20000"/>
              </a:spcBef>
              <a:spcAft>
                <a:spcPct val="0"/>
              </a:spcAft>
              <a:defRPr>
                <a:solidFill>
                  <a:srgbClr val="FE9914"/>
                </a:solidFill>
                <a:latin typeface="Arial" charset="0"/>
                <a:ea typeface="ＭＳ Ｐゴシック" charset="0"/>
              </a:defRPr>
            </a:lvl7pPr>
            <a:lvl8pPr marL="3429000" indent="-228600" defTabSz="757238" eaLnBrk="0" fontAlgn="base" hangingPunct="0">
              <a:spcBef>
                <a:spcPct val="20000"/>
              </a:spcBef>
              <a:spcAft>
                <a:spcPct val="0"/>
              </a:spcAft>
              <a:defRPr>
                <a:solidFill>
                  <a:srgbClr val="FE9914"/>
                </a:solidFill>
                <a:latin typeface="Arial" charset="0"/>
                <a:ea typeface="ＭＳ Ｐゴシック" charset="0"/>
              </a:defRPr>
            </a:lvl8pPr>
            <a:lvl9pPr marL="3886200" indent="-228600" defTabSz="757238" eaLnBrk="0" fontAlgn="base" hangingPunct="0">
              <a:spcBef>
                <a:spcPct val="20000"/>
              </a:spcBef>
              <a:spcAft>
                <a:spcPct val="0"/>
              </a:spcAft>
              <a:defRPr>
                <a:solidFill>
                  <a:srgbClr val="FE9914"/>
                </a:solidFill>
                <a:latin typeface="Arial" charset="0"/>
                <a:ea typeface="ＭＳ Ｐゴシック" charset="0"/>
              </a:defRPr>
            </a:lvl9pPr>
          </a:lstStyle>
          <a:p>
            <a:fld id="{7BE92E11-C56D-B24D-9BA1-BA648EC39ED7}" type="slidenum">
              <a:rPr lang="en-GB">
                <a:solidFill>
                  <a:schemeClr val="tx1"/>
                </a:solidFill>
                <a:latin typeface="Times New Roman" charset="0"/>
              </a:rPr>
              <a:pPr/>
              <a:t>46</a:t>
            </a:fld>
            <a:endParaRPr lang="en-GB">
              <a:solidFill>
                <a:schemeClr val="tx1"/>
              </a:solidFill>
              <a:latin typeface="Times New Roman" charset="0"/>
            </a:endParaRPr>
          </a:p>
        </p:txBody>
      </p:sp>
      <p:sp>
        <p:nvSpPr>
          <p:cNvPr id="189443" name="Rectangle 2"/>
          <p:cNvSpPr>
            <a:spLocks noGrp="1" noRot="1" noChangeAspect="1" noChangeArrowheads="1" noTextEdit="1"/>
          </p:cNvSpPr>
          <p:nvPr>
            <p:ph type="sldImg"/>
          </p:nvPr>
        </p:nvSpPr>
        <p:spPr>
          <a:xfrm>
            <a:off x="908833" y="686134"/>
            <a:ext cx="5041972" cy="3429186"/>
          </a:xfrm>
          <a:ln/>
        </p:spPr>
      </p:sp>
      <p:sp>
        <p:nvSpPr>
          <p:cNvPr id="189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7238">
              <a:defRPr>
                <a:solidFill>
                  <a:srgbClr val="FE9914"/>
                </a:solidFill>
                <a:latin typeface="Arial" charset="0"/>
                <a:ea typeface="ＭＳ Ｐゴシック" charset="0"/>
              </a:defRPr>
            </a:lvl1pPr>
            <a:lvl2pPr marL="742950" indent="-285750" defTabSz="757238">
              <a:defRPr>
                <a:solidFill>
                  <a:srgbClr val="FE9914"/>
                </a:solidFill>
                <a:latin typeface="Arial" charset="0"/>
                <a:ea typeface="ＭＳ Ｐゴシック" charset="0"/>
              </a:defRPr>
            </a:lvl2pPr>
            <a:lvl3pPr marL="1143000" indent="-228600" defTabSz="757238">
              <a:defRPr>
                <a:solidFill>
                  <a:srgbClr val="FE9914"/>
                </a:solidFill>
                <a:latin typeface="Arial" charset="0"/>
                <a:ea typeface="ＭＳ Ｐゴシック" charset="0"/>
              </a:defRPr>
            </a:lvl3pPr>
            <a:lvl4pPr marL="1600200" indent="-228600" defTabSz="757238">
              <a:defRPr>
                <a:solidFill>
                  <a:srgbClr val="FE9914"/>
                </a:solidFill>
                <a:latin typeface="Arial" charset="0"/>
                <a:ea typeface="ＭＳ Ｐゴシック" charset="0"/>
              </a:defRPr>
            </a:lvl4pPr>
            <a:lvl5pPr marL="2057400" indent="-228600" defTabSz="757238">
              <a:defRPr>
                <a:solidFill>
                  <a:srgbClr val="FE9914"/>
                </a:solidFill>
                <a:latin typeface="Arial" charset="0"/>
                <a:ea typeface="ＭＳ Ｐゴシック" charset="0"/>
              </a:defRPr>
            </a:lvl5pPr>
            <a:lvl6pPr marL="2514600" indent="-228600" defTabSz="757238" eaLnBrk="0" fontAlgn="base" hangingPunct="0">
              <a:spcBef>
                <a:spcPct val="20000"/>
              </a:spcBef>
              <a:spcAft>
                <a:spcPct val="0"/>
              </a:spcAft>
              <a:defRPr>
                <a:solidFill>
                  <a:srgbClr val="FE9914"/>
                </a:solidFill>
                <a:latin typeface="Arial" charset="0"/>
                <a:ea typeface="ＭＳ Ｐゴシック" charset="0"/>
              </a:defRPr>
            </a:lvl6pPr>
            <a:lvl7pPr marL="2971800" indent="-228600" defTabSz="757238" eaLnBrk="0" fontAlgn="base" hangingPunct="0">
              <a:spcBef>
                <a:spcPct val="20000"/>
              </a:spcBef>
              <a:spcAft>
                <a:spcPct val="0"/>
              </a:spcAft>
              <a:defRPr>
                <a:solidFill>
                  <a:srgbClr val="FE9914"/>
                </a:solidFill>
                <a:latin typeface="Arial" charset="0"/>
                <a:ea typeface="ＭＳ Ｐゴシック" charset="0"/>
              </a:defRPr>
            </a:lvl7pPr>
            <a:lvl8pPr marL="3429000" indent="-228600" defTabSz="757238" eaLnBrk="0" fontAlgn="base" hangingPunct="0">
              <a:spcBef>
                <a:spcPct val="20000"/>
              </a:spcBef>
              <a:spcAft>
                <a:spcPct val="0"/>
              </a:spcAft>
              <a:defRPr>
                <a:solidFill>
                  <a:srgbClr val="FE9914"/>
                </a:solidFill>
                <a:latin typeface="Arial" charset="0"/>
                <a:ea typeface="ＭＳ Ｐゴシック" charset="0"/>
              </a:defRPr>
            </a:lvl8pPr>
            <a:lvl9pPr marL="3886200" indent="-228600" defTabSz="757238" eaLnBrk="0" fontAlgn="base" hangingPunct="0">
              <a:spcBef>
                <a:spcPct val="20000"/>
              </a:spcBef>
              <a:spcAft>
                <a:spcPct val="0"/>
              </a:spcAft>
              <a:defRPr>
                <a:solidFill>
                  <a:srgbClr val="FE9914"/>
                </a:solidFill>
                <a:latin typeface="Arial" charset="0"/>
                <a:ea typeface="ＭＳ Ｐゴシック" charset="0"/>
              </a:defRPr>
            </a:lvl9pPr>
          </a:lstStyle>
          <a:p>
            <a:fld id="{B0C61006-4F22-C540-A1B2-369E73C0319F}" type="slidenum">
              <a:rPr lang="en-GB">
                <a:solidFill>
                  <a:schemeClr val="tx1"/>
                </a:solidFill>
                <a:latin typeface="Times New Roman" charset="0"/>
              </a:rPr>
              <a:pPr/>
              <a:t>47</a:t>
            </a:fld>
            <a:endParaRPr lang="en-GB">
              <a:solidFill>
                <a:schemeClr val="tx1"/>
              </a:solidFill>
              <a:latin typeface="Times New Roman" charset="0"/>
            </a:endParaRPr>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7238">
              <a:defRPr>
                <a:solidFill>
                  <a:srgbClr val="FE9914"/>
                </a:solidFill>
                <a:latin typeface="Arial" charset="0"/>
                <a:ea typeface="ＭＳ Ｐゴシック" charset="0"/>
              </a:defRPr>
            </a:lvl1pPr>
            <a:lvl2pPr marL="742950" indent="-285750" defTabSz="757238">
              <a:defRPr>
                <a:solidFill>
                  <a:srgbClr val="FE9914"/>
                </a:solidFill>
                <a:latin typeface="Arial" charset="0"/>
                <a:ea typeface="ＭＳ Ｐゴシック" charset="0"/>
              </a:defRPr>
            </a:lvl2pPr>
            <a:lvl3pPr marL="1143000" indent="-228600" defTabSz="757238">
              <a:defRPr>
                <a:solidFill>
                  <a:srgbClr val="FE9914"/>
                </a:solidFill>
                <a:latin typeface="Arial" charset="0"/>
                <a:ea typeface="ＭＳ Ｐゴシック" charset="0"/>
              </a:defRPr>
            </a:lvl3pPr>
            <a:lvl4pPr marL="1600200" indent="-228600" defTabSz="757238">
              <a:defRPr>
                <a:solidFill>
                  <a:srgbClr val="FE9914"/>
                </a:solidFill>
                <a:latin typeface="Arial" charset="0"/>
                <a:ea typeface="ＭＳ Ｐゴシック" charset="0"/>
              </a:defRPr>
            </a:lvl4pPr>
            <a:lvl5pPr marL="2057400" indent="-228600" defTabSz="757238">
              <a:defRPr>
                <a:solidFill>
                  <a:srgbClr val="FE9914"/>
                </a:solidFill>
                <a:latin typeface="Arial" charset="0"/>
                <a:ea typeface="ＭＳ Ｐゴシック" charset="0"/>
              </a:defRPr>
            </a:lvl5pPr>
            <a:lvl6pPr marL="2514600" indent="-228600" defTabSz="757238" eaLnBrk="0" fontAlgn="base" hangingPunct="0">
              <a:spcBef>
                <a:spcPct val="20000"/>
              </a:spcBef>
              <a:spcAft>
                <a:spcPct val="0"/>
              </a:spcAft>
              <a:defRPr>
                <a:solidFill>
                  <a:srgbClr val="FE9914"/>
                </a:solidFill>
                <a:latin typeface="Arial" charset="0"/>
                <a:ea typeface="ＭＳ Ｐゴシック" charset="0"/>
              </a:defRPr>
            </a:lvl6pPr>
            <a:lvl7pPr marL="2971800" indent="-228600" defTabSz="757238" eaLnBrk="0" fontAlgn="base" hangingPunct="0">
              <a:spcBef>
                <a:spcPct val="20000"/>
              </a:spcBef>
              <a:spcAft>
                <a:spcPct val="0"/>
              </a:spcAft>
              <a:defRPr>
                <a:solidFill>
                  <a:srgbClr val="FE9914"/>
                </a:solidFill>
                <a:latin typeface="Arial" charset="0"/>
                <a:ea typeface="ＭＳ Ｐゴシック" charset="0"/>
              </a:defRPr>
            </a:lvl7pPr>
            <a:lvl8pPr marL="3429000" indent="-228600" defTabSz="757238" eaLnBrk="0" fontAlgn="base" hangingPunct="0">
              <a:spcBef>
                <a:spcPct val="20000"/>
              </a:spcBef>
              <a:spcAft>
                <a:spcPct val="0"/>
              </a:spcAft>
              <a:defRPr>
                <a:solidFill>
                  <a:srgbClr val="FE9914"/>
                </a:solidFill>
                <a:latin typeface="Arial" charset="0"/>
                <a:ea typeface="ＭＳ Ｐゴシック" charset="0"/>
              </a:defRPr>
            </a:lvl8pPr>
            <a:lvl9pPr marL="3886200" indent="-228600" defTabSz="757238" eaLnBrk="0" fontAlgn="base" hangingPunct="0">
              <a:spcBef>
                <a:spcPct val="20000"/>
              </a:spcBef>
              <a:spcAft>
                <a:spcPct val="0"/>
              </a:spcAft>
              <a:defRPr>
                <a:solidFill>
                  <a:srgbClr val="FE9914"/>
                </a:solidFill>
                <a:latin typeface="Arial" charset="0"/>
                <a:ea typeface="ＭＳ Ｐゴシック" charset="0"/>
              </a:defRPr>
            </a:lvl9pPr>
          </a:lstStyle>
          <a:p>
            <a:fld id="{1320530E-7336-CB43-BB24-B00ACA7C3D60}" type="slidenum">
              <a:rPr lang="en-GB">
                <a:solidFill>
                  <a:schemeClr val="tx1"/>
                </a:solidFill>
                <a:latin typeface="Times New Roman" charset="0"/>
              </a:rPr>
              <a:pPr/>
              <a:t>48</a:t>
            </a:fld>
            <a:endParaRPr lang="en-GB">
              <a:solidFill>
                <a:schemeClr val="tx1"/>
              </a:solidFill>
              <a:latin typeface="Times New Roman" charset="0"/>
            </a:endParaRPr>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7238">
              <a:defRPr>
                <a:solidFill>
                  <a:srgbClr val="FE9914"/>
                </a:solidFill>
                <a:latin typeface="Arial" charset="0"/>
                <a:ea typeface="ＭＳ Ｐゴシック" charset="0"/>
              </a:defRPr>
            </a:lvl1pPr>
            <a:lvl2pPr marL="742950" indent="-285750" defTabSz="757238">
              <a:defRPr>
                <a:solidFill>
                  <a:srgbClr val="FE9914"/>
                </a:solidFill>
                <a:latin typeface="Arial" charset="0"/>
                <a:ea typeface="ＭＳ Ｐゴシック" charset="0"/>
              </a:defRPr>
            </a:lvl2pPr>
            <a:lvl3pPr marL="1143000" indent="-228600" defTabSz="757238">
              <a:defRPr>
                <a:solidFill>
                  <a:srgbClr val="FE9914"/>
                </a:solidFill>
                <a:latin typeface="Arial" charset="0"/>
                <a:ea typeface="ＭＳ Ｐゴシック" charset="0"/>
              </a:defRPr>
            </a:lvl3pPr>
            <a:lvl4pPr marL="1600200" indent="-228600" defTabSz="757238">
              <a:defRPr>
                <a:solidFill>
                  <a:srgbClr val="FE9914"/>
                </a:solidFill>
                <a:latin typeface="Arial" charset="0"/>
                <a:ea typeface="ＭＳ Ｐゴシック" charset="0"/>
              </a:defRPr>
            </a:lvl4pPr>
            <a:lvl5pPr marL="2057400" indent="-228600" defTabSz="757238">
              <a:defRPr>
                <a:solidFill>
                  <a:srgbClr val="FE9914"/>
                </a:solidFill>
                <a:latin typeface="Arial" charset="0"/>
                <a:ea typeface="ＭＳ Ｐゴシック" charset="0"/>
              </a:defRPr>
            </a:lvl5pPr>
            <a:lvl6pPr marL="2514600" indent="-228600" defTabSz="757238" eaLnBrk="0" fontAlgn="base" hangingPunct="0">
              <a:spcBef>
                <a:spcPct val="20000"/>
              </a:spcBef>
              <a:spcAft>
                <a:spcPct val="0"/>
              </a:spcAft>
              <a:defRPr>
                <a:solidFill>
                  <a:srgbClr val="FE9914"/>
                </a:solidFill>
                <a:latin typeface="Arial" charset="0"/>
                <a:ea typeface="ＭＳ Ｐゴシック" charset="0"/>
              </a:defRPr>
            </a:lvl6pPr>
            <a:lvl7pPr marL="2971800" indent="-228600" defTabSz="757238" eaLnBrk="0" fontAlgn="base" hangingPunct="0">
              <a:spcBef>
                <a:spcPct val="20000"/>
              </a:spcBef>
              <a:spcAft>
                <a:spcPct val="0"/>
              </a:spcAft>
              <a:defRPr>
                <a:solidFill>
                  <a:srgbClr val="FE9914"/>
                </a:solidFill>
                <a:latin typeface="Arial" charset="0"/>
                <a:ea typeface="ＭＳ Ｐゴシック" charset="0"/>
              </a:defRPr>
            </a:lvl7pPr>
            <a:lvl8pPr marL="3429000" indent="-228600" defTabSz="757238" eaLnBrk="0" fontAlgn="base" hangingPunct="0">
              <a:spcBef>
                <a:spcPct val="20000"/>
              </a:spcBef>
              <a:spcAft>
                <a:spcPct val="0"/>
              </a:spcAft>
              <a:defRPr>
                <a:solidFill>
                  <a:srgbClr val="FE9914"/>
                </a:solidFill>
                <a:latin typeface="Arial" charset="0"/>
                <a:ea typeface="ＭＳ Ｐゴシック" charset="0"/>
              </a:defRPr>
            </a:lvl8pPr>
            <a:lvl9pPr marL="3886200" indent="-228600" defTabSz="757238" eaLnBrk="0" fontAlgn="base" hangingPunct="0">
              <a:spcBef>
                <a:spcPct val="20000"/>
              </a:spcBef>
              <a:spcAft>
                <a:spcPct val="0"/>
              </a:spcAft>
              <a:defRPr>
                <a:solidFill>
                  <a:srgbClr val="FE9914"/>
                </a:solidFill>
                <a:latin typeface="Arial" charset="0"/>
                <a:ea typeface="ＭＳ Ｐゴシック" charset="0"/>
              </a:defRPr>
            </a:lvl9pPr>
          </a:lstStyle>
          <a:p>
            <a:fld id="{3D60BCF3-6578-564A-A100-9C84733829E9}" type="slidenum">
              <a:rPr lang="en-GB">
                <a:solidFill>
                  <a:schemeClr val="tx1"/>
                </a:solidFill>
                <a:latin typeface="Times New Roman" charset="0"/>
              </a:rPr>
              <a:pPr/>
              <a:t>49</a:t>
            </a:fld>
            <a:endParaRPr lang="en-GB">
              <a:solidFill>
                <a:schemeClr val="tx1"/>
              </a:solidFill>
              <a:latin typeface="Times New Roman" charset="0"/>
            </a:endParaRPr>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7238">
              <a:defRPr>
                <a:solidFill>
                  <a:srgbClr val="FE9914"/>
                </a:solidFill>
                <a:latin typeface="Arial" charset="0"/>
                <a:ea typeface="ＭＳ Ｐゴシック" charset="0"/>
              </a:defRPr>
            </a:lvl1pPr>
            <a:lvl2pPr marL="742950" indent="-285750" defTabSz="757238">
              <a:defRPr>
                <a:solidFill>
                  <a:srgbClr val="FE9914"/>
                </a:solidFill>
                <a:latin typeface="Arial" charset="0"/>
                <a:ea typeface="ＭＳ Ｐゴシック" charset="0"/>
              </a:defRPr>
            </a:lvl2pPr>
            <a:lvl3pPr marL="1143000" indent="-228600" defTabSz="757238">
              <a:defRPr>
                <a:solidFill>
                  <a:srgbClr val="FE9914"/>
                </a:solidFill>
                <a:latin typeface="Arial" charset="0"/>
                <a:ea typeface="ＭＳ Ｐゴシック" charset="0"/>
              </a:defRPr>
            </a:lvl3pPr>
            <a:lvl4pPr marL="1600200" indent="-228600" defTabSz="757238">
              <a:defRPr>
                <a:solidFill>
                  <a:srgbClr val="FE9914"/>
                </a:solidFill>
                <a:latin typeface="Arial" charset="0"/>
                <a:ea typeface="ＭＳ Ｐゴシック" charset="0"/>
              </a:defRPr>
            </a:lvl4pPr>
            <a:lvl5pPr marL="2057400" indent="-228600" defTabSz="757238">
              <a:defRPr>
                <a:solidFill>
                  <a:srgbClr val="FE9914"/>
                </a:solidFill>
                <a:latin typeface="Arial" charset="0"/>
                <a:ea typeface="ＭＳ Ｐゴシック" charset="0"/>
              </a:defRPr>
            </a:lvl5pPr>
            <a:lvl6pPr marL="2514600" indent="-228600" defTabSz="757238" eaLnBrk="0" fontAlgn="base" hangingPunct="0">
              <a:spcBef>
                <a:spcPct val="20000"/>
              </a:spcBef>
              <a:spcAft>
                <a:spcPct val="0"/>
              </a:spcAft>
              <a:defRPr>
                <a:solidFill>
                  <a:srgbClr val="FE9914"/>
                </a:solidFill>
                <a:latin typeface="Arial" charset="0"/>
                <a:ea typeface="ＭＳ Ｐゴシック" charset="0"/>
              </a:defRPr>
            </a:lvl6pPr>
            <a:lvl7pPr marL="2971800" indent="-228600" defTabSz="757238" eaLnBrk="0" fontAlgn="base" hangingPunct="0">
              <a:spcBef>
                <a:spcPct val="20000"/>
              </a:spcBef>
              <a:spcAft>
                <a:spcPct val="0"/>
              </a:spcAft>
              <a:defRPr>
                <a:solidFill>
                  <a:srgbClr val="FE9914"/>
                </a:solidFill>
                <a:latin typeface="Arial" charset="0"/>
                <a:ea typeface="ＭＳ Ｐゴシック" charset="0"/>
              </a:defRPr>
            </a:lvl7pPr>
            <a:lvl8pPr marL="3429000" indent="-228600" defTabSz="757238" eaLnBrk="0" fontAlgn="base" hangingPunct="0">
              <a:spcBef>
                <a:spcPct val="20000"/>
              </a:spcBef>
              <a:spcAft>
                <a:spcPct val="0"/>
              </a:spcAft>
              <a:defRPr>
                <a:solidFill>
                  <a:srgbClr val="FE9914"/>
                </a:solidFill>
                <a:latin typeface="Arial" charset="0"/>
                <a:ea typeface="ＭＳ Ｐゴシック" charset="0"/>
              </a:defRPr>
            </a:lvl8pPr>
            <a:lvl9pPr marL="3886200" indent="-228600" defTabSz="757238" eaLnBrk="0" fontAlgn="base" hangingPunct="0">
              <a:spcBef>
                <a:spcPct val="20000"/>
              </a:spcBef>
              <a:spcAft>
                <a:spcPct val="0"/>
              </a:spcAft>
              <a:defRPr>
                <a:solidFill>
                  <a:srgbClr val="FE9914"/>
                </a:solidFill>
                <a:latin typeface="Arial" charset="0"/>
                <a:ea typeface="ＭＳ Ｐゴシック" charset="0"/>
              </a:defRPr>
            </a:lvl9pPr>
          </a:lstStyle>
          <a:p>
            <a:fld id="{E8F896AF-48BB-E441-9C2C-BA5BC2DA82BC}" type="slidenum">
              <a:rPr lang="en-GB">
                <a:solidFill>
                  <a:schemeClr val="tx1"/>
                </a:solidFill>
                <a:latin typeface="Times New Roman" charset="0"/>
              </a:rPr>
              <a:pPr/>
              <a:t>50</a:t>
            </a:fld>
            <a:endParaRPr lang="en-GB">
              <a:solidFill>
                <a:schemeClr val="tx1"/>
              </a:solidFill>
              <a:latin typeface="Times New Roman" charset="0"/>
            </a:endParaRPr>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7238">
              <a:defRPr>
                <a:solidFill>
                  <a:srgbClr val="FE9914"/>
                </a:solidFill>
                <a:latin typeface="Arial" charset="0"/>
                <a:ea typeface="ＭＳ Ｐゴシック" charset="0"/>
              </a:defRPr>
            </a:lvl1pPr>
            <a:lvl2pPr marL="742950" indent="-285750" defTabSz="757238">
              <a:defRPr>
                <a:solidFill>
                  <a:srgbClr val="FE9914"/>
                </a:solidFill>
                <a:latin typeface="Arial" charset="0"/>
                <a:ea typeface="ＭＳ Ｐゴシック" charset="0"/>
              </a:defRPr>
            </a:lvl2pPr>
            <a:lvl3pPr marL="1143000" indent="-228600" defTabSz="757238">
              <a:defRPr>
                <a:solidFill>
                  <a:srgbClr val="FE9914"/>
                </a:solidFill>
                <a:latin typeface="Arial" charset="0"/>
                <a:ea typeface="ＭＳ Ｐゴシック" charset="0"/>
              </a:defRPr>
            </a:lvl3pPr>
            <a:lvl4pPr marL="1600200" indent="-228600" defTabSz="757238">
              <a:defRPr>
                <a:solidFill>
                  <a:srgbClr val="FE9914"/>
                </a:solidFill>
                <a:latin typeface="Arial" charset="0"/>
                <a:ea typeface="ＭＳ Ｐゴシック" charset="0"/>
              </a:defRPr>
            </a:lvl4pPr>
            <a:lvl5pPr marL="2057400" indent="-228600" defTabSz="757238">
              <a:defRPr>
                <a:solidFill>
                  <a:srgbClr val="FE9914"/>
                </a:solidFill>
                <a:latin typeface="Arial" charset="0"/>
                <a:ea typeface="ＭＳ Ｐゴシック" charset="0"/>
              </a:defRPr>
            </a:lvl5pPr>
            <a:lvl6pPr marL="2514600" indent="-228600" defTabSz="757238" eaLnBrk="0" fontAlgn="base" hangingPunct="0">
              <a:spcBef>
                <a:spcPct val="20000"/>
              </a:spcBef>
              <a:spcAft>
                <a:spcPct val="0"/>
              </a:spcAft>
              <a:defRPr>
                <a:solidFill>
                  <a:srgbClr val="FE9914"/>
                </a:solidFill>
                <a:latin typeface="Arial" charset="0"/>
                <a:ea typeface="ＭＳ Ｐゴシック" charset="0"/>
              </a:defRPr>
            </a:lvl6pPr>
            <a:lvl7pPr marL="2971800" indent="-228600" defTabSz="757238" eaLnBrk="0" fontAlgn="base" hangingPunct="0">
              <a:spcBef>
                <a:spcPct val="20000"/>
              </a:spcBef>
              <a:spcAft>
                <a:spcPct val="0"/>
              </a:spcAft>
              <a:defRPr>
                <a:solidFill>
                  <a:srgbClr val="FE9914"/>
                </a:solidFill>
                <a:latin typeface="Arial" charset="0"/>
                <a:ea typeface="ＭＳ Ｐゴシック" charset="0"/>
              </a:defRPr>
            </a:lvl7pPr>
            <a:lvl8pPr marL="3429000" indent="-228600" defTabSz="757238" eaLnBrk="0" fontAlgn="base" hangingPunct="0">
              <a:spcBef>
                <a:spcPct val="20000"/>
              </a:spcBef>
              <a:spcAft>
                <a:spcPct val="0"/>
              </a:spcAft>
              <a:defRPr>
                <a:solidFill>
                  <a:srgbClr val="FE9914"/>
                </a:solidFill>
                <a:latin typeface="Arial" charset="0"/>
                <a:ea typeface="ＭＳ Ｐゴシック" charset="0"/>
              </a:defRPr>
            </a:lvl8pPr>
            <a:lvl9pPr marL="3886200" indent="-228600" defTabSz="757238" eaLnBrk="0" fontAlgn="base" hangingPunct="0">
              <a:spcBef>
                <a:spcPct val="20000"/>
              </a:spcBef>
              <a:spcAft>
                <a:spcPct val="0"/>
              </a:spcAft>
              <a:defRPr>
                <a:solidFill>
                  <a:srgbClr val="FE9914"/>
                </a:solidFill>
                <a:latin typeface="Arial" charset="0"/>
                <a:ea typeface="ＭＳ Ｐゴシック" charset="0"/>
              </a:defRPr>
            </a:lvl9pPr>
          </a:lstStyle>
          <a:p>
            <a:fld id="{129350B7-C016-A149-93AF-01B1298F6F42}" type="slidenum">
              <a:rPr lang="en-GB">
                <a:solidFill>
                  <a:schemeClr val="tx1"/>
                </a:solidFill>
                <a:latin typeface="Times New Roman" charset="0"/>
              </a:rPr>
              <a:pPr/>
              <a:t>7</a:t>
            </a:fld>
            <a:endParaRPr lang="en-GB">
              <a:solidFill>
                <a:schemeClr val="tx1"/>
              </a:solidFill>
              <a:latin typeface="Times New Roman"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7238">
              <a:defRPr>
                <a:solidFill>
                  <a:srgbClr val="FE9914"/>
                </a:solidFill>
                <a:latin typeface="Arial" charset="0"/>
                <a:ea typeface="ＭＳ Ｐゴシック" charset="0"/>
              </a:defRPr>
            </a:lvl1pPr>
            <a:lvl2pPr marL="742950" indent="-285750" defTabSz="757238">
              <a:defRPr>
                <a:solidFill>
                  <a:srgbClr val="FE9914"/>
                </a:solidFill>
                <a:latin typeface="Arial" charset="0"/>
                <a:ea typeface="ＭＳ Ｐゴシック" charset="0"/>
              </a:defRPr>
            </a:lvl2pPr>
            <a:lvl3pPr marL="1143000" indent="-228600" defTabSz="757238">
              <a:defRPr>
                <a:solidFill>
                  <a:srgbClr val="FE9914"/>
                </a:solidFill>
                <a:latin typeface="Arial" charset="0"/>
                <a:ea typeface="ＭＳ Ｐゴシック" charset="0"/>
              </a:defRPr>
            </a:lvl3pPr>
            <a:lvl4pPr marL="1600200" indent="-228600" defTabSz="757238">
              <a:defRPr>
                <a:solidFill>
                  <a:srgbClr val="FE9914"/>
                </a:solidFill>
                <a:latin typeface="Arial" charset="0"/>
                <a:ea typeface="ＭＳ Ｐゴシック" charset="0"/>
              </a:defRPr>
            </a:lvl4pPr>
            <a:lvl5pPr marL="2057400" indent="-228600" defTabSz="757238">
              <a:defRPr>
                <a:solidFill>
                  <a:srgbClr val="FE9914"/>
                </a:solidFill>
                <a:latin typeface="Arial" charset="0"/>
                <a:ea typeface="ＭＳ Ｐゴシック" charset="0"/>
              </a:defRPr>
            </a:lvl5pPr>
            <a:lvl6pPr marL="2514600" indent="-228600" defTabSz="757238" eaLnBrk="0" fontAlgn="base" hangingPunct="0">
              <a:spcBef>
                <a:spcPct val="20000"/>
              </a:spcBef>
              <a:spcAft>
                <a:spcPct val="0"/>
              </a:spcAft>
              <a:defRPr>
                <a:solidFill>
                  <a:srgbClr val="FE9914"/>
                </a:solidFill>
                <a:latin typeface="Arial" charset="0"/>
                <a:ea typeface="ＭＳ Ｐゴシック" charset="0"/>
              </a:defRPr>
            </a:lvl6pPr>
            <a:lvl7pPr marL="2971800" indent="-228600" defTabSz="757238" eaLnBrk="0" fontAlgn="base" hangingPunct="0">
              <a:spcBef>
                <a:spcPct val="20000"/>
              </a:spcBef>
              <a:spcAft>
                <a:spcPct val="0"/>
              </a:spcAft>
              <a:defRPr>
                <a:solidFill>
                  <a:srgbClr val="FE9914"/>
                </a:solidFill>
                <a:latin typeface="Arial" charset="0"/>
                <a:ea typeface="ＭＳ Ｐゴシック" charset="0"/>
              </a:defRPr>
            </a:lvl7pPr>
            <a:lvl8pPr marL="3429000" indent="-228600" defTabSz="757238" eaLnBrk="0" fontAlgn="base" hangingPunct="0">
              <a:spcBef>
                <a:spcPct val="20000"/>
              </a:spcBef>
              <a:spcAft>
                <a:spcPct val="0"/>
              </a:spcAft>
              <a:defRPr>
                <a:solidFill>
                  <a:srgbClr val="FE9914"/>
                </a:solidFill>
                <a:latin typeface="Arial" charset="0"/>
                <a:ea typeface="ＭＳ Ｐゴシック" charset="0"/>
              </a:defRPr>
            </a:lvl8pPr>
            <a:lvl9pPr marL="3886200" indent="-228600" defTabSz="757238" eaLnBrk="0" fontAlgn="base" hangingPunct="0">
              <a:spcBef>
                <a:spcPct val="20000"/>
              </a:spcBef>
              <a:spcAft>
                <a:spcPct val="0"/>
              </a:spcAft>
              <a:defRPr>
                <a:solidFill>
                  <a:srgbClr val="FE9914"/>
                </a:solidFill>
                <a:latin typeface="Arial" charset="0"/>
                <a:ea typeface="ＭＳ Ｐゴシック" charset="0"/>
              </a:defRPr>
            </a:lvl9pPr>
          </a:lstStyle>
          <a:p>
            <a:fld id="{205E8A3B-A15D-6B47-80FE-DDA2515B6767}" type="slidenum">
              <a:rPr lang="en-GB">
                <a:solidFill>
                  <a:schemeClr val="tx1"/>
                </a:solidFill>
                <a:latin typeface="Times New Roman" charset="0"/>
              </a:rPr>
              <a:pPr/>
              <a:t>8</a:t>
            </a:fld>
            <a:endParaRPr lang="en-GB">
              <a:solidFill>
                <a:schemeClr val="tx1"/>
              </a:solidFill>
              <a:latin typeface="Times New Roman"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7238">
              <a:defRPr>
                <a:solidFill>
                  <a:srgbClr val="FE9914"/>
                </a:solidFill>
                <a:latin typeface="Arial" charset="0"/>
                <a:ea typeface="ＭＳ Ｐゴシック" charset="0"/>
              </a:defRPr>
            </a:lvl1pPr>
            <a:lvl2pPr marL="742950" indent="-285750" defTabSz="757238">
              <a:defRPr>
                <a:solidFill>
                  <a:srgbClr val="FE9914"/>
                </a:solidFill>
                <a:latin typeface="Arial" charset="0"/>
                <a:ea typeface="ＭＳ Ｐゴシック" charset="0"/>
              </a:defRPr>
            </a:lvl2pPr>
            <a:lvl3pPr marL="1143000" indent="-228600" defTabSz="757238">
              <a:defRPr>
                <a:solidFill>
                  <a:srgbClr val="FE9914"/>
                </a:solidFill>
                <a:latin typeface="Arial" charset="0"/>
                <a:ea typeface="ＭＳ Ｐゴシック" charset="0"/>
              </a:defRPr>
            </a:lvl3pPr>
            <a:lvl4pPr marL="1600200" indent="-228600" defTabSz="757238">
              <a:defRPr>
                <a:solidFill>
                  <a:srgbClr val="FE9914"/>
                </a:solidFill>
                <a:latin typeface="Arial" charset="0"/>
                <a:ea typeface="ＭＳ Ｐゴシック" charset="0"/>
              </a:defRPr>
            </a:lvl4pPr>
            <a:lvl5pPr marL="2057400" indent="-228600" defTabSz="757238">
              <a:defRPr>
                <a:solidFill>
                  <a:srgbClr val="FE9914"/>
                </a:solidFill>
                <a:latin typeface="Arial" charset="0"/>
                <a:ea typeface="ＭＳ Ｐゴシック" charset="0"/>
              </a:defRPr>
            </a:lvl5pPr>
            <a:lvl6pPr marL="2514600" indent="-228600" defTabSz="757238" eaLnBrk="0" fontAlgn="base" hangingPunct="0">
              <a:spcBef>
                <a:spcPct val="20000"/>
              </a:spcBef>
              <a:spcAft>
                <a:spcPct val="0"/>
              </a:spcAft>
              <a:defRPr>
                <a:solidFill>
                  <a:srgbClr val="FE9914"/>
                </a:solidFill>
                <a:latin typeface="Arial" charset="0"/>
                <a:ea typeface="ＭＳ Ｐゴシック" charset="0"/>
              </a:defRPr>
            </a:lvl6pPr>
            <a:lvl7pPr marL="2971800" indent="-228600" defTabSz="757238" eaLnBrk="0" fontAlgn="base" hangingPunct="0">
              <a:spcBef>
                <a:spcPct val="20000"/>
              </a:spcBef>
              <a:spcAft>
                <a:spcPct val="0"/>
              </a:spcAft>
              <a:defRPr>
                <a:solidFill>
                  <a:srgbClr val="FE9914"/>
                </a:solidFill>
                <a:latin typeface="Arial" charset="0"/>
                <a:ea typeface="ＭＳ Ｐゴシック" charset="0"/>
              </a:defRPr>
            </a:lvl7pPr>
            <a:lvl8pPr marL="3429000" indent="-228600" defTabSz="757238" eaLnBrk="0" fontAlgn="base" hangingPunct="0">
              <a:spcBef>
                <a:spcPct val="20000"/>
              </a:spcBef>
              <a:spcAft>
                <a:spcPct val="0"/>
              </a:spcAft>
              <a:defRPr>
                <a:solidFill>
                  <a:srgbClr val="FE9914"/>
                </a:solidFill>
                <a:latin typeface="Arial" charset="0"/>
                <a:ea typeface="ＭＳ Ｐゴシック" charset="0"/>
              </a:defRPr>
            </a:lvl8pPr>
            <a:lvl9pPr marL="3886200" indent="-228600" defTabSz="757238" eaLnBrk="0" fontAlgn="base" hangingPunct="0">
              <a:spcBef>
                <a:spcPct val="20000"/>
              </a:spcBef>
              <a:spcAft>
                <a:spcPct val="0"/>
              </a:spcAft>
              <a:defRPr>
                <a:solidFill>
                  <a:srgbClr val="FE9914"/>
                </a:solidFill>
                <a:latin typeface="Arial" charset="0"/>
                <a:ea typeface="ＭＳ Ｐゴシック" charset="0"/>
              </a:defRPr>
            </a:lvl9pPr>
          </a:lstStyle>
          <a:p>
            <a:fld id="{92DEF342-61F0-3E44-85D6-3EB09CABA93A}" type="slidenum">
              <a:rPr lang="en-GB">
                <a:solidFill>
                  <a:schemeClr val="tx1"/>
                </a:solidFill>
                <a:latin typeface="Times New Roman" charset="0"/>
              </a:rPr>
              <a:pPr/>
              <a:t>9</a:t>
            </a:fld>
            <a:endParaRPr lang="en-GB">
              <a:solidFill>
                <a:schemeClr val="tx1"/>
              </a:solidFill>
              <a:latin typeface="Times New Roman"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7238">
              <a:defRPr>
                <a:solidFill>
                  <a:srgbClr val="FE9914"/>
                </a:solidFill>
                <a:latin typeface="Arial" charset="0"/>
                <a:ea typeface="ＭＳ Ｐゴシック" charset="0"/>
              </a:defRPr>
            </a:lvl1pPr>
            <a:lvl2pPr marL="742950" indent="-285750" defTabSz="757238">
              <a:defRPr>
                <a:solidFill>
                  <a:srgbClr val="FE9914"/>
                </a:solidFill>
                <a:latin typeface="Arial" charset="0"/>
                <a:ea typeface="ＭＳ Ｐゴシック" charset="0"/>
              </a:defRPr>
            </a:lvl2pPr>
            <a:lvl3pPr marL="1143000" indent="-228600" defTabSz="757238">
              <a:defRPr>
                <a:solidFill>
                  <a:srgbClr val="FE9914"/>
                </a:solidFill>
                <a:latin typeface="Arial" charset="0"/>
                <a:ea typeface="ＭＳ Ｐゴシック" charset="0"/>
              </a:defRPr>
            </a:lvl3pPr>
            <a:lvl4pPr marL="1600200" indent="-228600" defTabSz="757238">
              <a:defRPr>
                <a:solidFill>
                  <a:srgbClr val="FE9914"/>
                </a:solidFill>
                <a:latin typeface="Arial" charset="0"/>
                <a:ea typeface="ＭＳ Ｐゴシック" charset="0"/>
              </a:defRPr>
            </a:lvl4pPr>
            <a:lvl5pPr marL="2057400" indent="-228600" defTabSz="757238">
              <a:defRPr>
                <a:solidFill>
                  <a:srgbClr val="FE9914"/>
                </a:solidFill>
                <a:latin typeface="Arial" charset="0"/>
                <a:ea typeface="ＭＳ Ｐゴシック" charset="0"/>
              </a:defRPr>
            </a:lvl5pPr>
            <a:lvl6pPr marL="2514600" indent="-228600" defTabSz="757238" eaLnBrk="0" fontAlgn="base" hangingPunct="0">
              <a:spcBef>
                <a:spcPct val="20000"/>
              </a:spcBef>
              <a:spcAft>
                <a:spcPct val="0"/>
              </a:spcAft>
              <a:defRPr>
                <a:solidFill>
                  <a:srgbClr val="FE9914"/>
                </a:solidFill>
                <a:latin typeface="Arial" charset="0"/>
                <a:ea typeface="ＭＳ Ｐゴシック" charset="0"/>
              </a:defRPr>
            </a:lvl6pPr>
            <a:lvl7pPr marL="2971800" indent="-228600" defTabSz="757238" eaLnBrk="0" fontAlgn="base" hangingPunct="0">
              <a:spcBef>
                <a:spcPct val="20000"/>
              </a:spcBef>
              <a:spcAft>
                <a:spcPct val="0"/>
              </a:spcAft>
              <a:defRPr>
                <a:solidFill>
                  <a:srgbClr val="FE9914"/>
                </a:solidFill>
                <a:latin typeface="Arial" charset="0"/>
                <a:ea typeface="ＭＳ Ｐゴシック" charset="0"/>
              </a:defRPr>
            </a:lvl7pPr>
            <a:lvl8pPr marL="3429000" indent="-228600" defTabSz="757238" eaLnBrk="0" fontAlgn="base" hangingPunct="0">
              <a:spcBef>
                <a:spcPct val="20000"/>
              </a:spcBef>
              <a:spcAft>
                <a:spcPct val="0"/>
              </a:spcAft>
              <a:defRPr>
                <a:solidFill>
                  <a:srgbClr val="FE9914"/>
                </a:solidFill>
                <a:latin typeface="Arial" charset="0"/>
                <a:ea typeface="ＭＳ Ｐゴシック" charset="0"/>
              </a:defRPr>
            </a:lvl8pPr>
            <a:lvl9pPr marL="3886200" indent="-228600" defTabSz="757238" eaLnBrk="0" fontAlgn="base" hangingPunct="0">
              <a:spcBef>
                <a:spcPct val="20000"/>
              </a:spcBef>
              <a:spcAft>
                <a:spcPct val="0"/>
              </a:spcAft>
              <a:defRPr>
                <a:solidFill>
                  <a:srgbClr val="FE9914"/>
                </a:solidFill>
                <a:latin typeface="Arial" charset="0"/>
                <a:ea typeface="ＭＳ Ｐゴシック" charset="0"/>
              </a:defRPr>
            </a:lvl9pPr>
          </a:lstStyle>
          <a:p>
            <a:fld id="{72CD0993-2DE6-3E40-A046-AD96148BD90A}" type="slidenum">
              <a:rPr lang="en-GB">
                <a:solidFill>
                  <a:schemeClr val="tx1"/>
                </a:solidFill>
                <a:latin typeface="Times New Roman" charset="0"/>
              </a:rPr>
              <a:pPr/>
              <a:t>10</a:t>
            </a:fld>
            <a:endParaRPr lang="en-GB">
              <a:solidFill>
                <a:schemeClr val="tx1"/>
              </a:solidFill>
              <a:latin typeface="Times New Roman"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7238">
              <a:defRPr>
                <a:solidFill>
                  <a:srgbClr val="FE9914"/>
                </a:solidFill>
                <a:latin typeface="Arial" charset="0"/>
                <a:ea typeface="ＭＳ Ｐゴシック" charset="0"/>
              </a:defRPr>
            </a:lvl1pPr>
            <a:lvl2pPr marL="742950" indent="-285750" defTabSz="757238">
              <a:defRPr>
                <a:solidFill>
                  <a:srgbClr val="FE9914"/>
                </a:solidFill>
                <a:latin typeface="Arial" charset="0"/>
                <a:ea typeface="ＭＳ Ｐゴシック" charset="0"/>
              </a:defRPr>
            </a:lvl2pPr>
            <a:lvl3pPr marL="1143000" indent="-228600" defTabSz="757238">
              <a:defRPr>
                <a:solidFill>
                  <a:srgbClr val="FE9914"/>
                </a:solidFill>
                <a:latin typeface="Arial" charset="0"/>
                <a:ea typeface="ＭＳ Ｐゴシック" charset="0"/>
              </a:defRPr>
            </a:lvl3pPr>
            <a:lvl4pPr marL="1600200" indent="-228600" defTabSz="757238">
              <a:defRPr>
                <a:solidFill>
                  <a:srgbClr val="FE9914"/>
                </a:solidFill>
                <a:latin typeface="Arial" charset="0"/>
                <a:ea typeface="ＭＳ Ｐゴシック" charset="0"/>
              </a:defRPr>
            </a:lvl4pPr>
            <a:lvl5pPr marL="2057400" indent="-228600" defTabSz="757238">
              <a:defRPr>
                <a:solidFill>
                  <a:srgbClr val="FE9914"/>
                </a:solidFill>
                <a:latin typeface="Arial" charset="0"/>
                <a:ea typeface="ＭＳ Ｐゴシック" charset="0"/>
              </a:defRPr>
            </a:lvl5pPr>
            <a:lvl6pPr marL="2514600" indent="-228600" defTabSz="757238" eaLnBrk="0" fontAlgn="base" hangingPunct="0">
              <a:spcBef>
                <a:spcPct val="20000"/>
              </a:spcBef>
              <a:spcAft>
                <a:spcPct val="0"/>
              </a:spcAft>
              <a:defRPr>
                <a:solidFill>
                  <a:srgbClr val="FE9914"/>
                </a:solidFill>
                <a:latin typeface="Arial" charset="0"/>
                <a:ea typeface="ＭＳ Ｐゴシック" charset="0"/>
              </a:defRPr>
            </a:lvl6pPr>
            <a:lvl7pPr marL="2971800" indent="-228600" defTabSz="757238" eaLnBrk="0" fontAlgn="base" hangingPunct="0">
              <a:spcBef>
                <a:spcPct val="20000"/>
              </a:spcBef>
              <a:spcAft>
                <a:spcPct val="0"/>
              </a:spcAft>
              <a:defRPr>
                <a:solidFill>
                  <a:srgbClr val="FE9914"/>
                </a:solidFill>
                <a:latin typeface="Arial" charset="0"/>
                <a:ea typeface="ＭＳ Ｐゴシック" charset="0"/>
              </a:defRPr>
            </a:lvl7pPr>
            <a:lvl8pPr marL="3429000" indent="-228600" defTabSz="757238" eaLnBrk="0" fontAlgn="base" hangingPunct="0">
              <a:spcBef>
                <a:spcPct val="20000"/>
              </a:spcBef>
              <a:spcAft>
                <a:spcPct val="0"/>
              </a:spcAft>
              <a:defRPr>
                <a:solidFill>
                  <a:srgbClr val="FE9914"/>
                </a:solidFill>
                <a:latin typeface="Arial" charset="0"/>
                <a:ea typeface="ＭＳ Ｐゴシック" charset="0"/>
              </a:defRPr>
            </a:lvl8pPr>
            <a:lvl9pPr marL="3886200" indent="-228600" defTabSz="757238" eaLnBrk="0" fontAlgn="base" hangingPunct="0">
              <a:spcBef>
                <a:spcPct val="20000"/>
              </a:spcBef>
              <a:spcAft>
                <a:spcPct val="0"/>
              </a:spcAft>
              <a:defRPr>
                <a:solidFill>
                  <a:srgbClr val="FE9914"/>
                </a:solidFill>
                <a:latin typeface="Arial" charset="0"/>
                <a:ea typeface="ＭＳ Ｐゴシック" charset="0"/>
              </a:defRPr>
            </a:lvl9pPr>
          </a:lstStyle>
          <a:p>
            <a:fld id="{A0541CDE-1691-CB44-ABDE-47378D1E4139}" type="slidenum">
              <a:rPr lang="en-GB">
                <a:solidFill>
                  <a:schemeClr val="tx1"/>
                </a:solidFill>
                <a:latin typeface="Times New Roman" charset="0"/>
              </a:rPr>
              <a:pPr/>
              <a:t>11</a:t>
            </a:fld>
            <a:endParaRPr lang="en-GB">
              <a:solidFill>
                <a:schemeClr val="tx1"/>
              </a:solidFill>
              <a:latin typeface="Times New Roman"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2268538" y="2349500"/>
            <a:ext cx="4751387" cy="1514475"/>
          </a:xfrm>
        </p:spPr>
        <p:txBody>
          <a:bodyPr/>
          <a:lstStyle>
            <a:lvl1pPr>
              <a:defRPr sz="3600"/>
            </a:lvl1pPr>
          </a:lstStyle>
          <a:p>
            <a:r>
              <a:rPr lang="en-US" dirty="0"/>
              <a:t>Click to edit Master title style</a:t>
            </a:r>
          </a:p>
        </p:txBody>
      </p:sp>
      <p:sp>
        <p:nvSpPr>
          <p:cNvPr id="32771" name="Rectangle 3"/>
          <p:cNvSpPr>
            <a:spLocks noGrp="1" noChangeArrowheads="1"/>
          </p:cNvSpPr>
          <p:nvPr>
            <p:ph type="subTitle" idx="1"/>
          </p:nvPr>
        </p:nvSpPr>
        <p:spPr>
          <a:xfrm>
            <a:off x="2268538" y="4076700"/>
            <a:ext cx="2154237" cy="703263"/>
          </a:xfrm>
        </p:spPr>
        <p:txBody>
          <a:bodyPr/>
          <a:lstStyle>
            <a:lvl1pPr marL="0" indent="0">
              <a:buFontTx/>
              <a:buNone/>
              <a:defRPr sz="1800">
                <a:solidFill>
                  <a:srgbClr val="FE9914"/>
                </a:solidFill>
              </a:defRPr>
            </a:lvl1pPr>
          </a:lstStyle>
          <a:p>
            <a:r>
              <a:rPr lang="en-US"/>
              <a:t>Name of presenter</a:t>
            </a:r>
          </a:p>
          <a:p>
            <a:r>
              <a:rPr lang="en-US"/>
              <a:t>Job title</a:t>
            </a:r>
          </a:p>
        </p:txBody>
      </p:sp>
      <p:sp>
        <p:nvSpPr>
          <p:cNvPr id="32772" name="Rectangle 4"/>
          <p:cNvSpPr>
            <a:spLocks noGrp="1" noChangeArrowheads="1"/>
          </p:cNvSpPr>
          <p:nvPr>
            <p:ph type="ftr" sz="quarter" idx="3"/>
          </p:nvPr>
        </p:nvSpPr>
        <p:spPr>
          <a:xfrm>
            <a:off x="2411413" y="6524625"/>
            <a:ext cx="2895600" cy="260350"/>
          </a:xfrm>
        </p:spPr>
        <p:txBody>
          <a:bodyPr/>
          <a:lstStyle>
            <a:lvl1pPr>
              <a:defRPr/>
            </a:lvl1pPr>
          </a:lstStyle>
          <a:p>
            <a:r>
              <a:rPr lang="en-GB" altLang="en-GB"/>
              <a:t>100 years of living science</a:t>
            </a:r>
            <a:endParaRPr lang="en-US" altLang="en-US"/>
          </a:p>
        </p:txBody>
      </p:sp>
      <p:sp>
        <p:nvSpPr>
          <p:cNvPr id="32773" name="Rectangle 5"/>
          <p:cNvSpPr>
            <a:spLocks noGrp="1" noChangeArrowheads="1"/>
          </p:cNvSpPr>
          <p:nvPr>
            <p:ph type="sldNum" sz="quarter" idx="4"/>
          </p:nvPr>
        </p:nvSpPr>
        <p:spPr/>
        <p:txBody>
          <a:bodyPr/>
          <a:lstStyle>
            <a:lvl1pPr>
              <a:defRPr/>
            </a:lvl1pPr>
          </a:lstStyle>
          <a:p>
            <a:r>
              <a:rPr lang="en-US" altLang="en-US"/>
              <a:t>Page </a:t>
            </a:r>
            <a:fld id="{28134005-162E-413E-87E6-E8D8F9297E20}" type="slidenum">
              <a:rPr lang="en-US" altLang="en-US"/>
              <a:pPr/>
              <a:t>‹#›</a:t>
            </a:fld>
            <a:endParaRPr lang="en-US" altLang="en-US"/>
          </a:p>
        </p:txBody>
      </p:sp>
      <p:pic>
        <p:nvPicPr>
          <p:cNvPr id="32777" name="Picture 9" descr="Global health studies logo June 08"/>
          <p:cNvPicPr>
            <a:picLocks noChangeAspect="1" noChangeArrowheads="1"/>
          </p:cNvPicPr>
          <p:nvPr userDrawn="1"/>
        </p:nvPicPr>
        <p:blipFill rotWithShape="1">
          <a:blip r:embed="rId2" cstate="print"/>
          <a:srcRect l="62052"/>
          <a:stretch/>
        </p:blipFill>
        <p:spPr bwMode="auto">
          <a:xfrm>
            <a:off x="2478683" y="260648"/>
            <a:ext cx="1301229" cy="1822450"/>
          </a:xfrm>
          <a:prstGeom prst="rect">
            <a:avLst/>
          </a:prstGeom>
          <a:noFill/>
          <a:ln w="9525">
            <a:noFill/>
            <a:miter lim="800000"/>
            <a:headEnd/>
            <a:tailEnd/>
          </a:ln>
        </p:spPr>
      </p:pic>
      <p:pic>
        <p:nvPicPr>
          <p:cNvPr id="32778" name="Picture 10" descr="globalhealth strap"/>
          <p:cNvPicPr>
            <a:picLocks noChangeAspect="1" noChangeArrowheads="1"/>
          </p:cNvPicPr>
          <p:nvPr userDrawn="1"/>
        </p:nvPicPr>
        <p:blipFill>
          <a:blip r:embed="rId3" cstate="print"/>
          <a:srcRect/>
          <a:stretch>
            <a:fillRect/>
          </a:stretch>
        </p:blipFill>
        <p:spPr bwMode="auto">
          <a:xfrm>
            <a:off x="-36513" y="5233988"/>
            <a:ext cx="9180513" cy="1651000"/>
          </a:xfrm>
          <a:prstGeom prst="rect">
            <a:avLst/>
          </a:prstGeom>
          <a:noFill/>
          <a:ln w="9525">
            <a:noFill/>
            <a:miter lim="800000"/>
            <a:headEnd/>
            <a:tailEnd/>
          </a:ln>
        </p:spPr>
      </p:pic>
      <p:pic>
        <p:nvPicPr>
          <p:cNvPr id="2" name="Picture 1"/>
          <p:cNvPicPr>
            <a:picLocks noChangeAspect="1"/>
          </p:cNvPicPr>
          <p:nvPr userDrawn="1"/>
        </p:nvPicPr>
        <p:blipFill>
          <a:blip r:embed="rId4"/>
          <a:stretch>
            <a:fillRect/>
          </a:stretch>
        </p:blipFill>
        <p:spPr>
          <a:xfrm>
            <a:off x="278160" y="260648"/>
            <a:ext cx="2133600" cy="558800"/>
          </a:xfrm>
          <a:prstGeom prst="rect">
            <a:avLst/>
          </a:prstGeom>
        </p:spPr>
      </p:pic>
      <p:sp>
        <p:nvSpPr>
          <p:cNvPr id="3" name="TextBox 2"/>
          <p:cNvSpPr txBox="1"/>
          <p:nvPr userDrawn="1"/>
        </p:nvSpPr>
        <p:spPr>
          <a:xfrm>
            <a:off x="179512" y="908720"/>
            <a:ext cx="2571324" cy="369332"/>
          </a:xfrm>
          <a:prstGeom prst="rect">
            <a:avLst/>
          </a:prstGeom>
          <a:noFill/>
        </p:spPr>
        <p:txBody>
          <a:bodyPr wrap="none" rtlCol="0">
            <a:spAutoFit/>
          </a:bodyPr>
          <a:lstStyle/>
          <a:p>
            <a:r>
              <a:rPr lang="en-US" dirty="0" smtClean="0"/>
              <a:t>School of Public Health</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GB" altLang="en-GB"/>
              <a:t>© Imperial College London</a:t>
            </a:r>
            <a:endParaRPr lang="en-US" altLang="en-US"/>
          </a:p>
        </p:txBody>
      </p:sp>
      <p:sp>
        <p:nvSpPr>
          <p:cNvPr id="5" name="Slide Number Placeholder 4"/>
          <p:cNvSpPr>
            <a:spLocks noGrp="1"/>
          </p:cNvSpPr>
          <p:nvPr>
            <p:ph type="sldNum" sz="quarter" idx="11"/>
          </p:nvPr>
        </p:nvSpPr>
        <p:spPr/>
        <p:txBody>
          <a:bodyPr/>
          <a:lstStyle>
            <a:lvl1pPr>
              <a:defRPr/>
            </a:lvl1pPr>
          </a:lstStyle>
          <a:p>
            <a:r>
              <a:rPr lang="en-US" altLang="en-US"/>
              <a:t>Page </a:t>
            </a:r>
            <a:fld id="{3B5ADBCE-ADD1-460F-96AF-9661B022269F}"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40450" y="171450"/>
            <a:ext cx="1946275" cy="53530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00038" y="171450"/>
            <a:ext cx="5688012" cy="5353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GB" altLang="en-GB"/>
              <a:t>© Imperial College London</a:t>
            </a:r>
            <a:endParaRPr lang="en-US" altLang="en-US"/>
          </a:p>
        </p:txBody>
      </p:sp>
      <p:sp>
        <p:nvSpPr>
          <p:cNvPr id="5" name="Slide Number Placeholder 4"/>
          <p:cNvSpPr>
            <a:spLocks noGrp="1"/>
          </p:cNvSpPr>
          <p:nvPr>
            <p:ph type="sldNum" sz="quarter" idx="11"/>
          </p:nvPr>
        </p:nvSpPr>
        <p:spPr/>
        <p:txBody>
          <a:bodyPr/>
          <a:lstStyle>
            <a:lvl1pPr>
              <a:defRPr/>
            </a:lvl1pPr>
          </a:lstStyle>
          <a:p>
            <a:r>
              <a:rPr lang="en-US" altLang="en-US"/>
              <a:t>Page </a:t>
            </a:r>
            <a:fld id="{A3E41998-E4C9-4E28-B784-6DAED1F87B6C}" type="slidenum">
              <a:rPr lang="en-US" altLang="en-US"/>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0038" y="171450"/>
            <a:ext cx="77724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314325" y="1409700"/>
            <a:ext cx="7772400" cy="4114800"/>
          </a:xfrm>
        </p:spPr>
        <p:txBody>
          <a:bodyPr/>
          <a:lstStyle/>
          <a:p>
            <a:endParaRPr lang="en-GB"/>
          </a:p>
        </p:txBody>
      </p:sp>
      <p:sp>
        <p:nvSpPr>
          <p:cNvPr id="4" name="Footer Placeholder 3"/>
          <p:cNvSpPr>
            <a:spLocks noGrp="1"/>
          </p:cNvSpPr>
          <p:nvPr>
            <p:ph type="ftr" sz="quarter" idx="10"/>
          </p:nvPr>
        </p:nvSpPr>
        <p:spPr>
          <a:xfrm>
            <a:off x="2411413" y="6308725"/>
            <a:ext cx="2895600" cy="476250"/>
          </a:xfrm>
        </p:spPr>
        <p:txBody>
          <a:bodyPr/>
          <a:lstStyle>
            <a:lvl1pPr>
              <a:defRPr/>
            </a:lvl1pPr>
          </a:lstStyle>
          <a:p>
            <a:r>
              <a:rPr lang="en-GB" altLang="en-GB"/>
              <a:t>© Imperial College London</a:t>
            </a:r>
            <a:endParaRPr lang="en-US" altLang="en-US"/>
          </a:p>
        </p:txBody>
      </p:sp>
      <p:sp>
        <p:nvSpPr>
          <p:cNvPr id="5" name="Slide Number Placeholder 4"/>
          <p:cNvSpPr>
            <a:spLocks noGrp="1"/>
          </p:cNvSpPr>
          <p:nvPr>
            <p:ph type="sldNum" sz="quarter" idx="11"/>
          </p:nvPr>
        </p:nvSpPr>
        <p:spPr>
          <a:xfrm>
            <a:off x="250825" y="6308725"/>
            <a:ext cx="2133600" cy="476250"/>
          </a:xfrm>
        </p:spPr>
        <p:txBody>
          <a:bodyPr/>
          <a:lstStyle>
            <a:lvl1pPr>
              <a:defRPr/>
            </a:lvl1pPr>
          </a:lstStyle>
          <a:p>
            <a:r>
              <a:rPr lang="en-US" altLang="en-US"/>
              <a:t>Page </a:t>
            </a:r>
            <a:fld id="{9650E030-FE9C-43D9-B47E-11F3A16B1627}" type="slidenum">
              <a:rPr lang="en-US" altLang="en-US"/>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0038" y="17145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14325" y="1409700"/>
            <a:ext cx="7772400" cy="4114800"/>
          </a:xfrm>
        </p:spPr>
        <p:txBody>
          <a:bodyPr/>
          <a:lstStyle/>
          <a:p>
            <a:endParaRPr lang="en-GB"/>
          </a:p>
        </p:txBody>
      </p:sp>
      <p:sp>
        <p:nvSpPr>
          <p:cNvPr id="4" name="Footer Placeholder 3"/>
          <p:cNvSpPr>
            <a:spLocks noGrp="1"/>
          </p:cNvSpPr>
          <p:nvPr>
            <p:ph type="ftr" sz="quarter" idx="10"/>
          </p:nvPr>
        </p:nvSpPr>
        <p:spPr>
          <a:xfrm>
            <a:off x="2411413" y="6308725"/>
            <a:ext cx="2895600" cy="476250"/>
          </a:xfrm>
        </p:spPr>
        <p:txBody>
          <a:bodyPr/>
          <a:lstStyle>
            <a:lvl1pPr>
              <a:defRPr/>
            </a:lvl1pPr>
          </a:lstStyle>
          <a:p>
            <a:r>
              <a:rPr lang="en-GB" altLang="en-GB"/>
              <a:t>© Imperial College London</a:t>
            </a:r>
            <a:endParaRPr lang="en-US" altLang="en-US"/>
          </a:p>
        </p:txBody>
      </p:sp>
      <p:sp>
        <p:nvSpPr>
          <p:cNvPr id="5" name="Slide Number Placeholder 4"/>
          <p:cNvSpPr>
            <a:spLocks noGrp="1"/>
          </p:cNvSpPr>
          <p:nvPr>
            <p:ph type="sldNum" sz="quarter" idx="11"/>
          </p:nvPr>
        </p:nvSpPr>
        <p:spPr>
          <a:xfrm>
            <a:off x="250825" y="6308725"/>
            <a:ext cx="2133600" cy="476250"/>
          </a:xfrm>
        </p:spPr>
        <p:txBody>
          <a:bodyPr/>
          <a:lstStyle>
            <a:lvl1pPr>
              <a:defRPr/>
            </a:lvl1pPr>
          </a:lstStyle>
          <a:p>
            <a:r>
              <a:rPr lang="en-US" altLang="en-US"/>
              <a:t>Page </a:t>
            </a:r>
            <a:fld id="{7B312A56-B16D-4274-A22A-E9C0854762E9}"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GB" altLang="en-GB"/>
              <a:t>© Imperial College London</a:t>
            </a:r>
            <a:endParaRPr lang="en-US" altLang="en-US"/>
          </a:p>
        </p:txBody>
      </p:sp>
      <p:sp>
        <p:nvSpPr>
          <p:cNvPr id="5" name="Slide Number Placeholder 4"/>
          <p:cNvSpPr>
            <a:spLocks noGrp="1"/>
          </p:cNvSpPr>
          <p:nvPr>
            <p:ph type="sldNum" sz="quarter" idx="11"/>
          </p:nvPr>
        </p:nvSpPr>
        <p:spPr/>
        <p:txBody>
          <a:bodyPr/>
          <a:lstStyle>
            <a:lvl1pPr>
              <a:defRPr/>
            </a:lvl1pPr>
          </a:lstStyle>
          <a:p>
            <a:r>
              <a:rPr lang="en-US" altLang="en-US"/>
              <a:t>Page </a:t>
            </a:r>
            <a:fld id="{D71374F9-6A73-4E6F-8F39-C2B4B1AD1496}"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GB" altLang="en-GB"/>
              <a:t>© Imperial College London</a:t>
            </a:r>
            <a:endParaRPr lang="en-US" altLang="en-US"/>
          </a:p>
        </p:txBody>
      </p:sp>
      <p:sp>
        <p:nvSpPr>
          <p:cNvPr id="5" name="Slide Number Placeholder 4"/>
          <p:cNvSpPr>
            <a:spLocks noGrp="1"/>
          </p:cNvSpPr>
          <p:nvPr>
            <p:ph type="sldNum" sz="quarter" idx="11"/>
          </p:nvPr>
        </p:nvSpPr>
        <p:spPr/>
        <p:txBody>
          <a:bodyPr/>
          <a:lstStyle>
            <a:lvl1pPr>
              <a:defRPr/>
            </a:lvl1pPr>
          </a:lstStyle>
          <a:p>
            <a:r>
              <a:rPr lang="en-US" altLang="en-US"/>
              <a:t>Page </a:t>
            </a:r>
            <a:fld id="{FA7B3EF3-51FF-4D6A-86D9-3BEF22EB9562}"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14325" y="1409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276725" y="1409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lvl1pPr>
          </a:lstStyle>
          <a:p>
            <a:r>
              <a:rPr lang="en-GB" altLang="en-GB"/>
              <a:t>© Imperial College London</a:t>
            </a:r>
            <a:endParaRPr lang="en-US" altLang="en-US"/>
          </a:p>
        </p:txBody>
      </p:sp>
      <p:sp>
        <p:nvSpPr>
          <p:cNvPr id="6" name="Slide Number Placeholder 5"/>
          <p:cNvSpPr>
            <a:spLocks noGrp="1"/>
          </p:cNvSpPr>
          <p:nvPr>
            <p:ph type="sldNum" sz="quarter" idx="11"/>
          </p:nvPr>
        </p:nvSpPr>
        <p:spPr/>
        <p:txBody>
          <a:bodyPr/>
          <a:lstStyle>
            <a:lvl1pPr>
              <a:defRPr/>
            </a:lvl1pPr>
          </a:lstStyle>
          <a:p>
            <a:r>
              <a:rPr lang="en-US" altLang="en-US"/>
              <a:t>Page </a:t>
            </a:r>
            <a:fld id="{8C2C291E-F142-4C7D-BCB5-B86BDE0248AC}"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p:txBody>
          <a:bodyPr/>
          <a:lstStyle>
            <a:lvl1pPr>
              <a:defRPr/>
            </a:lvl1pPr>
          </a:lstStyle>
          <a:p>
            <a:r>
              <a:rPr lang="en-GB" altLang="en-GB"/>
              <a:t>© Imperial College London</a:t>
            </a:r>
            <a:endParaRPr lang="en-US" altLang="en-US"/>
          </a:p>
        </p:txBody>
      </p:sp>
      <p:sp>
        <p:nvSpPr>
          <p:cNvPr id="8" name="Slide Number Placeholder 7"/>
          <p:cNvSpPr>
            <a:spLocks noGrp="1"/>
          </p:cNvSpPr>
          <p:nvPr>
            <p:ph type="sldNum" sz="quarter" idx="11"/>
          </p:nvPr>
        </p:nvSpPr>
        <p:spPr/>
        <p:txBody>
          <a:bodyPr/>
          <a:lstStyle>
            <a:lvl1pPr>
              <a:defRPr/>
            </a:lvl1pPr>
          </a:lstStyle>
          <a:p>
            <a:r>
              <a:rPr lang="en-US" altLang="en-US"/>
              <a:t>Page </a:t>
            </a:r>
            <a:fld id="{2D2DAC74-8559-4D0D-9092-548190574E27}"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lvl1pPr>
              <a:defRPr/>
            </a:lvl1pPr>
          </a:lstStyle>
          <a:p>
            <a:r>
              <a:rPr lang="en-GB" altLang="en-GB"/>
              <a:t>© Imperial College London</a:t>
            </a:r>
            <a:endParaRPr lang="en-US" altLang="en-US"/>
          </a:p>
        </p:txBody>
      </p:sp>
      <p:sp>
        <p:nvSpPr>
          <p:cNvPr id="4" name="Slide Number Placeholder 3"/>
          <p:cNvSpPr>
            <a:spLocks noGrp="1"/>
          </p:cNvSpPr>
          <p:nvPr>
            <p:ph type="sldNum" sz="quarter" idx="11"/>
          </p:nvPr>
        </p:nvSpPr>
        <p:spPr/>
        <p:txBody>
          <a:bodyPr/>
          <a:lstStyle>
            <a:lvl1pPr>
              <a:defRPr/>
            </a:lvl1pPr>
          </a:lstStyle>
          <a:p>
            <a:r>
              <a:rPr lang="en-US" altLang="en-US"/>
              <a:t>Page </a:t>
            </a:r>
            <a:fld id="{077689F6-EC9F-40FE-834A-8528F25DCE7C}"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GB" altLang="en-GB"/>
              <a:t>© Imperial College London</a:t>
            </a:r>
            <a:endParaRPr lang="en-US" altLang="en-US"/>
          </a:p>
        </p:txBody>
      </p:sp>
      <p:sp>
        <p:nvSpPr>
          <p:cNvPr id="3" name="Slide Number Placeholder 2"/>
          <p:cNvSpPr>
            <a:spLocks noGrp="1"/>
          </p:cNvSpPr>
          <p:nvPr>
            <p:ph type="sldNum" sz="quarter" idx="11"/>
          </p:nvPr>
        </p:nvSpPr>
        <p:spPr/>
        <p:txBody>
          <a:bodyPr/>
          <a:lstStyle>
            <a:lvl1pPr>
              <a:defRPr/>
            </a:lvl1pPr>
          </a:lstStyle>
          <a:p>
            <a:r>
              <a:rPr lang="en-US" altLang="en-US"/>
              <a:t>Page </a:t>
            </a:r>
            <a:fld id="{85E631AA-0D85-4E1E-B96B-F998477D6612}"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GB" altLang="en-GB"/>
              <a:t>© Imperial College London</a:t>
            </a:r>
            <a:endParaRPr lang="en-US" altLang="en-US"/>
          </a:p>
        </p:txBody>
      </p:sp>
      <p:sp>
        <p:nvSpPr>
          <p:cNvPr id="6" name="Slide Number Placeholder 5"/>
          <p:cNvSpPr>
            <a:spLocks noGrp="1"/>
          </p:cNvSpPr>
          <p:nvPr>
            <p:ph type="sldNum" sz="quarter" idx="11"/>
          </p:nvPr>
        </p:nvSpPr>
        <p:spPr/>
        <p:txBody>
          <a:bodyPr/>
          <a:lstStyle>
            <a:lvl1pPr>
              <a:defRPr/>
            </a:lvl1pPr>
          </a:lstStyle>
          <a:p>
            <a:r>
              <a:rPr lang="en-US" altLang="en-US"/>
              <a:t>Page </a:t>
            </a:r>
            <a:fld id="{3B78A65F-7AA3-4986-8E96-B4BC000CAE68}"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GB" altLang="en-GB"/>
              <a:t>© Imperial College London</a:t>
            </a:r>
            <a:endParaRPr lang="en-US" altLang="en-US"/>
          </a:p>
        </p:txBody>
      </p:sp>
      <p:sp>
        <p:nvSpPr>
          <p:cNvPr id="6" name="Slide Number Placeholder 5"/>
          <p:cNvSpPr>
            <a:spLocks noGrp="1"/>
          </p:cNvSpPr>
          <p:nvPr>
            <p:ph type="sldNum" sz="quarter" idx="11"/>
          </p:nvPr>
        </p:nvSpPr>
        <p:spPr/>
        <p:txBody>
          <a:bodyPr/>
          <a:lstStyle>
            <a:lvl1pPr>
              <a:defRPr/>
            </a:lvl1pPr>
          </a:lstStyle>
          <a:p>
            <a:r>
              <a:rPr lang="en-US" altLang="en-US"/>
              <a:t>Page </a:t>
            </a:r>
            <a:fld id="{40E81524-E3C5-4D12-8C01-BD5399581D02}"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300038" y="17145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1747" name="Rectangle 3"/>
          <p:cNvSpPr>
            <a:spLocks noGrp="1" noChangeArrowheads="1"/>
          </p:cNvSpPr>
          <p:nvPr>
            <p:ph type="body" idx="1"/>
          </p:nvPr>
        </p:nvSpPr>
        <p:spPr bwMode="auto">
          <a:xfrm>
            <a:off x="314325" y="14097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1748" name="Rectangle 4"/>
          <p:cNvSpPr>
            <a:spLocks noGrp="1" noChangeArrowheads="1"/>
          </p:cNvSpPr>
          <p:nvPr>
            <p:ph type="ftr" sz="quarter" idx="3"/>
          </p:nvPr>
        </p:nvSpPr>
        <p:spPr bwMode="auto">
          <a:xfrm>
            <a:off x="2411413" y="63087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000">
                <a:solidFill>
                  <a:srgbClr val="0E207F"/>
                </a:solidFill>
              </a:defRPr>
            </a:lvl1pPr>
          </a:lstStyle>
          <a:p>
            <a:r>
              <a:rPr lang="en-GB" altLang="en-GB"/>
              <a:t>© Imperial College London</a:t>
            </a:r>
            <a:endParaRPr lang="en-US" altLang="en-US"/>
          </a:p>
        </p:txBody>
      </p:sp>
      <p:sp>
        <p:nvSpPr>
          <p:cNvPr id="31749" name="Rectangle 5"/>
          <p:cNvSpPr>
            <a:spLocks noGrp="1" noChangeArrowheads="1"/>
          </p:cNvSpPr>
          <p:nvPr>
            <p:ph type="sldNum" sz="quarter" idx="4"/>
          </p:nvPr>
        </p:nvSpPr>
        <p:spPr bwMode="auto">
          <a:xfrm>
            <a:off x="250825" y="63087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000">
                <a:solidFill>
                  <a:srgbClr val="0E207F"/>
                </a:solidFill>
              </a:defRPr>
            </a:lvl1pPr>
          </a:lstStyle>
          <a:p>
            <a:r>
              <a:rPr lang="en-US" altLang="en-US"/>
              <a:t>Page </a:t>
            </a:r>
            <a:fld id="{FB466443-3AD4-49EA-9B6E-18634CEBDB1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dt="0"/>
  <p:txStyles>
    <p:titleStyle>
      <a:lvl1pPr algn="l" rtl="0" eaLnBrk="0" fontAlgn="base" hangingPunct="0">
        <a:spcBef>
          <a:spcPct val="0"/>
        </a:spcBef>
        <a:spcAft>
          <a:spcPct val="0"/>
        </a:spcAft>
        <a:defRPr sz="3000">
          <a:solidFill>
            <a:srgbClr val="FE9914"/>
          </a:solidFill>
          <a:latin typeface="+mj-lt"/>
          <a:ea typeface="+mj-ea"/>
          <a:cs typeface="+mj-cs"/>
        </a:defRPr>
      </a:lvl1pPr>
      <a:lvl2pPr algn="l" rtl="0" eaLnBrk="0" fontAlgn="base" hangingPunct="0">
        <a:spcBef>
          <a:spcPct val="0"/>
        </a:spcBef>
        <a:spcAft>
          <a:spcPct val="0"/>
        </a:spcAft>
        <a:defRPr sz="3000">
          <a:solidFill>
            <a:srgbClr val="FE9914"/>
          </a:solidFill>
          <a:latin typeface="Arial" charset="0"/>
        </a:defRPr>
      </a:lvl2pPr>
      <a:lvl3pPr algn="l" rtl="0" eaLnBrk="0" fontAlgn="base" hangingPunct="0">
        <a:spcBef>
          <a:spcPct val="0"/>
        </a:spcBef>
        <a:spcAft>
          <a:spcPct val="0"/>
        </a:spcAft>
        <a:defRPr sz="3000">
          <a:solidFill>
            <a:srgbClr val="FE9914"/>
          </a:solidFill>
          <a:latin typeface="Arial" charset="0"/>
        </a:defRPr>
      </a:lvl3pPr>
      <a:lvl4pPr algn="l" rtl="0" eaLnBrk="0" fontAlgn="base" hangingPunct="0">
        <a:spcBef>
          <a:spcPct val="0"/>
        </a:spcBef>
        <a:spcAft>
          <a:spcPct val="0"/>
        </a:spcAft>
        <a:defRPr sz="3000">
          <a:solidFill>
            <a:srgbClr val="FE9914"/>
          </a:solidFill>
          <a:latin typeface="Arial" charset="0"/>
        </a:defRPr>
      </a:lvl4pPr>
      <a:lvl5pPr algn="l" rtl="0" eaLnBrk="0" fontAlgn="base" hangingPunct="0">
        <a:spcBef>
          <a:spcPct val="0"/>
        </a:spcBef>
        <a:spcAft>
          <a:spcPct val="0"/>
        </a:spcAft>
        <a:defRPr sz="3000">
          <a:solidFill>
            <a:srgbClr val="FE9914"/>
          </a:solidFill>
          <a:latin typeface="Arial" charset="0"/>
        </a:defRPr>
      </a:lvl5pPr>
      <a:lvl6pPr marL="457200" algn="l" rtl="0" eaLnBrk="0" fontAlgn="base" hangingPunct="0">
        <a:spcBef>
          <a:spcPct val="0"/>
        </a:spcBef>
        <a:spcAft>
          <a:spcPct val="0"/>
        </a:spcAft>
        <a:defRPr sz="3000">
          <a:solidFill>
            <a:srgbClr val="FE9914"/>
          </a:solidFill>
          <a:latin typeface="Arial" charset="0"/>
        </a:defRPr>
      </a:lvl6pPr>
      <a:lvl7pPr marL="914400" algn="l" rtl="0" eaLnBrk="0" fontAlgn="base" hangingPunct="0">
        <a:spcBef>
          <a:spcPct val="0"/>
        </a:spcBef>
        <a:spcAft>
          <a:spcPct val="0"/>
        </a:spcAft>
        <a:defRPr sz="3000">
          <a:solidFill>
            <a:srgbClr val="FE9914"/>
          </a:solidFill>
          <a:latin typeface="Arial" charset="0"/>
        </a:defRPr>
      </a:lvl7pPr>
      <a:lvl8pPr marL="1371600" algn="l" rtl="0" eaLnBrk="0" fontAlgn="base" hangingPunct="0">
        <a:spcBef>
          <a:spcPct val="0"/>
        </a:spcBef>
        <a:spcAft>
          <a:spcPct val="0"/>
        </a:spcAft>
        <a:defRPr sz="3000">
          <a:solidFill>
            <a:srgbClr val="FE9914"/>
          </a:solidFill>
          <a:latin typeface="Arial" charset="0"/>
        </a:defRPr>
      </a:lvl8pPr>
      <a:lvl9pPr marL="1828800" algn="l" rtl="0" eaLnBrk="0" fontAlgn="base" hangingPunct="0">
        <a:spcBef>
          <a:spcPct val="0"/>
        </a:spcBef>
        <a:spcAft>
          <a:spcPct val="0"/>
        </a:spcAft>
        <a:defRPr sz="3000">
          <a:solidFill>
            <a:srgbClr val="FE9914"/>
          </a:solidFill>
          <a:latin typeface="Arial" charset="0"/>
        </a:defRPr>
      </a:lvl9pPr>
    </p:titleStyle>
    <p:bodyStyle>
      <a:lvl1pPr marL="342900" indent="-342900" algn="l" rtl="0" eaLnBrk="0" fontAlgn="base" hangingPunct="0">
        <a:spcBef>
          <a:spcPct val="20000"/>
        </a:spcBef>
        <a:spcAft>
          <a:spcPct val="0"/>
        </a:spcAft>
        <a:buChar char="•"/>
        <a:defRPr sz="3000">
          <a:solidFill>
            <a:srgbClr val="0E207F"/>
          </a:solidFill>
          <a:latin typeface="+mn-lt"/>
          <a:ea typeface="+mn-ea"/>
          <a:cs typeface="+mn-cs"/>
        </a:defRPr>
      </a:lvl1pPr>
      <a:lvl2pPr marL="742950" indent="-285750" algn="l" rtl="0" eaLnBrk="0" fontAlgn="base" hangingPunct="0">
        <a:spcBef>
          <a:spcPct val="20000"/>
        </a:spcBef>
        <a:spcAft>
          <a:spcPct val="0"/>
        </a:spcAft>
        <a:buChar char="–"/>
        <a:defRPr sz="2400">
          <a:solidFill>
            <a:srgbClr val="0E207F"/>
          </a:solidFill>
          <a:latin typeface="+mn-lt"/>
        </a:defRPr>
      </a:lvl2pPr>
      <a:lvl3pPr marL="1143000" indent="-228600" algn="l" rtl="0" eaLnBrk="0" fontAlgn="base" hangingPunct="0">
        <a:spcBef>
          <a:spcPct val="20000"/>
        </a:spcBef>
        <a:spcAft>
          <a:spcPct val="0"/>
        </a:spcAft>
        <a:buChar char="•"/>
        <a:defRPr sz="1400">
          <a:solidFill>
            <a:srgbClr val="0E207F"/>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0" fontAlgn="base" hangingPunct="0">
        <a:spcBef>
          <a:spcPct val="20000"/>
        </a:spcBef>
        <a:spcAft>
          <a:spcPct val="0"/>
        </a:spcAft>
        <a:buChar char="»"/>
        <a:defRPr sz="2000">
          <a:solidFill>
            <a:schemeClr val="bg1"/>
          </a:solidFill>
          <a:latin typeface="+mn-lt"/>
        </a:defRPr>
      </a:lvl6pPr>
      <a:lvl7pPr marL="2971800" indent="-228600" algn="l" rtl="0" eaLnBrk="0" fontAlgn="base" hangingPunct="0">
        <a:spcBef>
          <a:spcPct val="20000"/>
        </a:spcBef>
        <a:spcAft>
          <a:spcPct val="0"/>
        </a:spcAft>
        <a:buChar char="»"/>
        <a:defRPr sz="2000">
          <a:solidFill>
            <a:schemeClr val="bg1"/>
          </a:solidFill>
          <a:latin typeface="+mn-lt"/>
        </a:defRPr>
      </a:lvl7pPr>
      <a:lvl8pPr marL="3429000" indent="-228600" algn="l" rtl="0" eaLnBrk="0" fontAlgn="base" hangingPunct="0">
        <a:spcBef>
          <a:spcPct val="20000"/>
        </a:spcBef>
        <a:spcAft>
          <a:spcPct val="0"/>
        </a:spcAft>
        <a:buChar char="»"/>
        <a:defRPr sz="2000">
          <a:solidFill>
            <a:schemeClr val="bg1"/>
          </a:solidFill>
          <a:latin typeface="+mn-lt"/>
        </a:defRPr>
      </a:lvl8pPr>
      <a:lvl9pPr marL="3886200" indent="-228600" algn="l" rtl="0" eaLnBrk="0" fontAlgn="base" hangingPunct="0">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7.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8.wmf"/><Relationship Id="rId5" Type="http://schemas.openxmlformats.org/officeDocument/2006/relationships/oleObject" Target="../embeddings/Microsoft_Word_97_-_2003_Document3.doc"/><Relationship Id="rId4" Type="http://schemas.openxmlformats.org/officeDocument/2006/relationships/oleObject" Target="../embeddings/oleObject3.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9.emf"/><Relationship Id="rId5" Type="http://schemas.openxmlformats.org/officeDocument/2006/relationships/oleObject" Target="../embeddings/Microsoft_Word_97_-_2003_Document4.doc"/><Relationship Id="rId4" Type="http://schemas.openxmlformats.org/officeDocument/2006/relationships/oleObject" Target="../embeddings/oleObject4.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9552" y="1844824"/>
            <a:ext cx="8064896" cy="2019151"/>
          </a:xfrm>
        </p:spPr>
        <p:txBody>
          <a:bodyPr/>
          <a:lstStyle/>
          <a:p>
            <a:r>
              <a:rPr lang="en-GB" sz="4800" dirty="0">
                <a:solidFill>
                  <a:srgbClr val="0E207F"/>
                </a:solidFill>
                <a:latin typeface="Arial"/>
                <a:ea typeface="MS PGothic" charset="0"/>
              </a:rPr>
              <a:t>Crash course in </a:t>
            </a:r>
            <a:r>
              <a:rPr lang="en-GB" sz="4800" dirty="0" smtClean="0">
                <a:solidFill>
                  <a:srgbClr val="0E207F"/>
                </a:solidFill>
                <a:latin typeface="Arial"/>
                <a:ea typeface="MS PGothic" charset="0"/>
              </a:rPr>
              <a:t>methods #3: types of study</a:t>
            </a:r>
            <a:endParaRPr lang="en-GB" sz="4800" dirty="0">
              <a:solidFill>
                <a:srgbClr val="0E207F"/>
              </a:solidFill>
              <a:latin typeface="Arial"/>
              <a:ea typeface="MS PGothic" charset="0"/>
            </a:endParaRPr>
          </a:p>
        </p:txBody>
      </p:sp>
      <p:sp>
        <p:nvSpPr>
          <p:cNvPr id="3075" name="Rectangle 3"/>
          <p:cNvSpPr>
            <a:spLocks noGrp="1" noChangeArrowheads="1"/>
          </p:cNvSpPr>
          <p:nvPr>
            <p:ph type="subTitle" idx="1"/>
          </p:nvPr>
        </p:nvSpPr>
        <p:spPr>
          <a:xfrm>
            <a:off x="2268538" y="4076700"/>
            <a:ext cx="3383582" cy="703263"/>
          </a:xfrm>
        </p:spPr>
        <p:txBody>
          <a:bodyPr/>
          <a:lstStyle/>
          <a:p>
            <a:r>
              <a:rPr lang="en-GB" sz="2800" dirty="0">
                <a:solidFill>
                  <a:srgbClr val="0E207F"/>
                </a:solidFill>
                <a:latin typeface="Arial"/>
                <a:ea typeface="MS PGothic" charset="0"/>
              </a:rPr>
              <a:t>Helen Ward</a:t>
            </a:r>
          </a:p>
          <a:p>
            <a:r>
              <a:rPr lang="en-GB" sz="2000" dirty="0" smtClean="0">
                <a:solidFill>
                  <a:srgbClr val="0E207F"/>
                </a:solidFill>
                <a:latin typeface="Arial"/>
                <a:ea typeface="MS PGothic" charset="0"/>
              </a:rPr>
              <a:t>October 2012</a:t>
            </a:r>
            <a:endParaRPr lang="en-GB" sz="2000" dirty="0">
              <a:solidFill>
                <a:srgbClr val="0E207F"/>
              </a:solidFill>
              <a:latin typeface="Arial"/>
              <a:ea typeface="MS PGothic" charset="0"/>
            </a:endParaRPr>
          </a:p>
        </p:txBody>
      </p:sp>
    </p:spTree>
    <p:extLst>
      <p:ext uri="{BB962C8B-B14F-4D97-AF65-F5344CB8AC3E}">
        <p14:creationId xmlns:p14="http://schemas.microsoft.com/office/powerpoint/2010/main" val="20249800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GB">
                <a:latin typeface="Arial" charset="0"/>
              </a:rPr>
              <a:t>Standardisation</a:t>
            </a:r>
          </a:p>
        </p:txBody>
      </p:sp>
      <p:sp>
        <p:nvSpPr>
          <p:cNvPr id="29699" name="Rectangle 3"/>
          <p:cNvSpPr>
            <a:spLocks noGrp="1" noChangeArrowheads="1"/>
          </p:cNvSpPr>
          <p:nvPr>
            <p:ph type="body" idx="1"/>
          </p:nvPr>
        </p:nvSpPr>
        <p:spPr/>
        <p:txBody>
          <a:bodyPr/>
          <a:lstStyle/>
          <a:p>
            <a:pPr>
              <a:lnSpc>
                <a:spcPct val="90000"/>
              </a:lnSpc>
            </a:pPr>
            <a:r>
              <a:rPr lang="en-GB">
                <a:latin typeface="Arial" charset="0"/>
              </a:rPr>
              <a:t>Two common confounding factors are age and sex. </a:t>
            </a:r>
          </a:p>
          <a:p>
            <a:pPr>
              <a:lnSpc>
                <a:spcPct val="90000"/>
              </a:lnSpc>
            </a:pPr>
            <a:r>
              <a:rPr lang="en-GB">
                <a:latin typeface="Arial" charset="0"/>
              </a:rPr>
              <a:t>Crude mortality from all causes in males over a five year period was higher in Bournemouth than in Southampton. </a:t>
            </a:r>
          </a:p>
          <a:p>
            <a:pPr>
              <a:lnSpc>
                <a:spcPct val="90000"/>
              </a:lnSpc>
            </a:pPr>
            <a:r>
              <a:rPr lang="en-GB">
                <a:latin typeface="Arial" charset="0"/>
              </a:rPr>
              <a:t>However, this difference disappears when death rates are compared for specific age groups.</a:t>
            </a:r>
          </a:p>
        </p:txBody>
      </p:sp>
    </p:spTree>
    <p:extLst>
      <p:ext uri="{BB962C8B-B14F-4D97-AF65-F5344CB8AC3E}">
        <p14:creationId xmlns:p14="http://schemas.microsoft.com/office/powerpoint/2010/main" val="9052612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GB">
                <a:latin typeface="Arial" charset="0"/>
              </a:rPr>
              <a:t>Crude and age specific rates</a:t>
            </a:r>
          </a:p>
        </p:txBody>
      </p:sp>
      <p:graphicFrame>
        <p:nvGraphicFramePr>
          <p:cNvPr id="338947" name="Object 3"/>
          <p:cNvGraphicFramePr>
            <a:graphicFrameLocks noChangeAspect="1"/>
          </p:cNvGraphicFramePr>
          <p:nvPr>
            <p:extLst>
              <p:ext uri="{D42A27DB-BD31-4B8C-83A1-F6EECF244321}">
                <p14:modId xmlns:p14="http://schemas.microsoft.com/office/powerpoint/2010/main" val="4201880564"/>
              </p:ext>
            </p:extLst>
          </p:nvPr>
        </p:nvGraphicFramePr>
        <p:xfrm>
          <a:off x="0" y="1412776"/>
          <a:ext cx="8971575" cy="3490913"/>
        </p:xfrm>
        <a:graphic>
          <a:graphicData uri="http://schemas.openxmlformats.org/presentationml/2006/ole">
            <mc:AlternateContent xmlns:mc="http://schemas.openxmlformats.org/markup-compatibility/2006">
              <mc:Choice xmlns:v="urn:schemas-microsoft-com:vml" Requires="v">
                <p:oleObj spid="_x0000_s592900" name="Worksheet" r:id="rId5" imgW="4724400" imgH="1689100" progId="Excel.Sheet.8">
                  <p:embed/>
                </p:oleObj>
              </mc:Choice>
              <mc:Fallback>
                <p:oleObj name="Worksheet" r:id="rId5" imgW="4724400" imgH="1689100" progId="Excel.Sheet.8">
                  <p:embed/>
                  <p:pic>
                    <p:nvPicPr>
                      <p:cNvPr id="0" name=""/>
                      <p:cNvPicPr>
                        <a:picLocks noChangeAspect="1" noChangeArrowheads="1"/>
                      </p:cNvPicPr>
                      <p:nvPr/>
                    </p:nvPicPr>
                    <p:blipFill>
                      <a:blip r:embed="rId6"/>
                      <a:srcRect/>
                      <a:stretch>
                        <a:fillRect/>
                      </a:stretch>
                    </p:blipFill>
                    <p:spPr bwMode="auto">
                      <a:xfrm>
                        <a:off x="0" y="1412776"/>
                        <a:ext cx="8971575" cy="3490913"/>
                      </a:xfrm>
                      <a:prstGeom prst="rect">
                        <a:avLst/>
                      </a:prstGeom>
                      <a:noFill/>
                      <a:ln>
                        <a:noFill/>
                      </a:ln>
                      <a:effectLst/>
                    </p:spPr>
                  </p:pic>
                </p:oleObj>
              </mc:Fallback>
            </mc:AlternateContent>
          </a:graphicData>
        </a:graphic>
      </p:graphicFrame>
      <p:sp>
        <p:nvSpPr>
          <p:cNvPr id="2" name="TextBox 1"/>
          <p:cNvSpPr txBox="1"/>
          <p:nvPr/>
        </p:nvSpPr>
        <p:spPr>
          <a:xfrm>
            <a:off x="395536" y="5301208"/>
            <a:ext cx="8208912" cy="701731"/>
          </a:xfrm>
          <a:prstGeom prst="rect">
            <a:avLst/>
          </a:prstGeom>
          <a:noFill/>
        </p:spPr>
        <p:txBody>
          <a:bodyPr wrap="square" rtlCol="0">
            <a:spAutoFit/>
          </a:bodyPr>
          <a:lstStyle/>
          <a:p>
            <a:r>
              <a:rPr lang="en-US" dirty="0" smtClean="0">
                <a:solidFill>
                  <a:schemeClr val="tx1"/>
                </a:solidFill>
              </a:rPr>
              <a:t>Crude death rates: 	Bournemouth 1,694 per 100,000 </a:t>
            </a:r>
          </a:p>
          <a:p>
            <a:r>
              <a:rPr lang="en-US" dirty="0" smtClean="0">
                <a:solidFill>
                  <a:schemeClr val="tx1"/>
                </a:solidFill>
              </a:rPr>
              <a:t>			Southampton 1,190 per 100,000</a:t>
            </a:r>
            <a:endParaRPr lang="en-US" dirty="0">
              <a:solidFill>
                <a:schemeClr val="tx1"/>
              </a:solidFill>
            </a:endParaRPr>
          </a:p>
        </p:txBody>
      </p:sp>
    </p:spTree>
    <p:extLst>
      <p:ext uri="{BB962C8B-B14F-4D97-AF65-F5344CB8AC3E}">
        <p14:creationId xmlns:p14="http://schemas.microsoft.com/office/powerpoint/2010/main" val="20728669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389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Standardisation</a:t>
            </a:r>
            <a:endParaRPr lang="en-US" dirty="0"/>
          </a:p>
        </p:txBody>
      </p:sp>
      <p:sp>
        <p:nvSpPr>
          <p:cNvPr id="3" name="Content Placeholder 2"/>
          <p:cNvSpPr>
            <a:spLocks noGrp="1"/>
          </p:cNvSpPr>
          <p:nvPr>
            <p:ph idx="1"/>
          </p:nvPr>
        </p:nvSpPr>
        <p:spPr/>
        <p:txBody>
          <a:bodyPr/>
          <a:lstStyle/>
          <a:p>
            <a:r>
              <a:rPr lang="en-US" dirty="0" smtClean="0"/>
              <a:t>To compare them while controlling for age:</a:t>
            </a:r>
          </a:p>
          <a:p>
            <a:pPr lvl="1"/>
            <a:r>
              <a:rPr lang="en-US" dirty="0" smtClean="0"/>
              <a:t>take the age-specific death rates for Bournemouth</a:t>
            </a:r>
          </a:p>
          <a:p>
            <a:pPr lvl="1"/>
            <a:r>
              <a:rPr lang="en-US" dirty="0" smtClean="0"/>
              <a:t>apply these to Southampton’s population</a:t>
            </a:r>
          </a:p>
          <a:p>
            <a:pPr lvl="1"/>
            <a:r>
              <a:rPr lang="en-US" dirty="0" smtClean="0"/>
              <a:t>produce an expected number of deaths</a:t>
            </a:r>
          </a:p>
          <a:p>
            <a:pPr lvl="1"/>
            <a:r>
              <a:rPr lang="en-US" dirty="0" smtClean="0"/>
              <a:t>Compare the observed deaths with those expected</a:t>
            </a:r>
          </a:p>
          <a:p>
            <a:pPr lvl="1"/>
            <a:r>
              <a:rPr lang="en-US" dirty="0" smtClean="0"/>
              <a:t>Result is an age </a:t>
            </a:r>
            <a:r>
              <a:rPr lang="en-US" dirty="0" err="1" smtClean="0"/>
              <a:t>standardised</a:t>
            </a:r>
            <a:r>
              <a:rPr lang="en-US" dirty="0" smtClean="0"/>
              <a:t> mortality ratio</a:t>
            </a:r>
          </a:p>
          <a:p>
            <a:endParaRPr lang="en-US" dirty="0"/>
          </a:p>
        </p:txBody>
      </p:sp>
      <p:sp>
        <p:nvSpPr>
          <p:cNvPr id="4" name="Footer Placeholder 3"/>
          <p:cNvSpPr>
            <a:spLocks noGrp="1"/>
          </p:cNvSpPr>
          <p:nvPr>
            <p:ph type="ftr" sz="quarter" idx="10"/>
          </p:nvPr>
        </p:nvSpPr>
        <p:spPr/>
        <p:txBody>
          <a:bodyPr/>
          <a:lstStyle/>
          <a:p>
            <a:r>
              <a:rPr lang="en-GB" altLang="en-GB" smtClean="0"/>
              <a:t>© Imperial College London</a:t>
            </a:r>
            <a:endParaRPr lang="en-US" altLang="en-US"/>
          </a:p>
        </p:txBody>
      </p:sp>
      <p:sp>
        <p:nvSpPr>
          <p:cNvPr id="5" name="Slide Number Placeholder 4"/>
          <p:cNvSpPr>
            <a:spLocks noGrp="1"/>
          </p:cNvSpPr>
          <p:nvPr>
            <p:ph type="sldNum" sz="quarter" idx="11"/>
          </p:nvPr>
        </p:nvSpPr>
        <p:spPr/>
        <p:txBody>
          <a:bodyPr/>
          <a:lstStyle/>
          <a:p>
            <a:r>
              <a:rPr lang="en-US" altLang="en-US" smtClean="0"/>
              <a:t>Page </a:t>
            </a:r>
            <a:fld id="{D71374F9-6A73-4E6F-8F39-C2B4B1AD1496}" type="slidenum">
              <a:rPr lang="en-US" altLang="en-US" smtClean="0"/>
              <a:pPr/>
              <a:t>12</a:t>
            </a:fld>
            <a:endParaRPr lang="en-US" altLang="en-US"/>
          </a:p>
        </p:txBody>
      </p:sp>
    </p:spTree>
    <p:extLst>
      <p:ext uri="{BB962C8B-B14F-4D97-AF65-F5344CB8AC3E}">
        <p14:creationId xmlns:p14="http://schemas.microsoft.com/office/powerpoint/2010/main" val="1638413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r>
              <a:rPr lang="en-GB">
                <a:latin typeface="Arial" charset="0"/>
              </a:rPr>
              <a:t>Standardised Mortality Ratio</a:t>
            </a:r>
          </a:p>
        </p:txBody>
      </p:sp>
      <p:graphicFrame>
        <p:nvGraphicFramePr>
          <p:cNvPr id="2050" name="Object 3"/>
          <p:cNvGraphicFramePr>
            <a:graphicFrameLocks noChangeAspect="1"/>
          </p:cNvGraphicFramePr>
          <p:nvPr>
            <p:extLst>
              <p:ext uri="{D42A27DB-BD31-4B8C-83A1-F6EECF244321}">
                <p14:modId xmlns:p14="http://schemas.microsoft.com/office/powerpoint/2010/main" val="2494699646"/>
              </p:ext>
            </p:extLst>
          </p:nvPr>
        </p:nvGraphicFramePr>
        <p:xfrm>
          <a:off x="30163" y="1712913"/>
          <a:ext cx="9007475" cy="3756025"/>
        </p:xfrm>
        <a:graphic>
          <a:graphicData uri="http://schemas.openxmlformats.org/presentationml/2006/ole">
            <mc:AlternateContent xmlns:mc="http://schemas.openxmlformats.org/markup-compatibility/2006">
              <mc:Choice xmlns:v="urn:schemas-microsoft-com:vml" Requires="v">
                <p:oleObj spid="_x0000_s593924" name="Worksheet" r:id="rId5" imgW="4051300" imgH="1689100" progId="Excel.Sheet.8">
                  <p:embed/>
                </p:oleObj>
              </mc:Choice>
              <mc:Fallback>
                <p:oleObj name="Worksheet" r:id="rId5" imgW="4051300" imgH="1689100" progId="Excel.Sheet.8">
                  <p:embed/>
                  <p:pic>
                    <p:nvPicPr>
                      <p:cNvPr id="0" name=""/>
                      <p:cNvPicPr>
                        <a:picLocks noChangeAspect="1" noChangeArrowheads="1"/>
                      </p:cNvPicPr>
                      <p:nvPr/>
                    </p:nvPicPr>
                    <p:blipFill>
                      <a:blip r:embed="rId6"/>
                      <a:srcRect/>
                      <a:stretch>
                        <a:fillRect/>
                      </a:stretch>
                    </p:blipFill>
                    <p:spPr bwMode="auto">
                      <a:xfrm>
                        <a:off x="30163" y="1712913"/>
                        <a:ext cx="9007475" cy="375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TextBox 1"/>
          <p:cNvSpPr txBox="1"/>
          <p:nvPr/>
        </p:nvSpPr>
        <p:spPr>
          <a:xfrm>
            <a:off x="683568" y="5877272"/>
            <a:ext cx="7907070" cy="369332"/>
          </a:xfrm>
          <a:prstGeom prst="rect">
            <a:avLst/>
          </a:prstGeom>
          <a:noFill/>
          <a:ln>
            <a:solidFill>
              <a:schemeClr val="tx1"/>
            </a:solidFill>
          </a:ln>
        </p:spPr>
        <p:txBody>
          <a:bodyPr wrap="none" rtlCol="0">
            <a:spAutoFit/>
          </a:bodyPr>
          <a:lstStyle/>
          <a:p>
            <a:r>
              <a:rPr lang="en-US" dirty="0" smtClean="0">
                <a:solidFill>
                  <a:srgbClr val="000000"/>
                </a:solidFill>
              </a:rPr>
              <a:t>SMR = 111, thus Southampton has a HIGHER death rate than Bournemouth</a:t>
            </a:r>
            <a:endParaRPr lang="en-US" dirty="0">
              <a:solidFill>
                <a:srgbClr val="000000"/>
              </a:solidFill>
            </a:endParaRPr>
          </a:p>
        </p:txBody>
      </p:sp>
    </p:spTree>
    <p:extLst>
      <p:ext uri="{BB962C8B-B14F-4D97-AF65-F5344CB8AC3E}">
        <p14:creationId xmlns:p14="http://schemas.microsoft.com/office/powerpoint/2010/main" val="34867449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globalhealth strap"/>
          <p:cNvPicPr>
            <a:picLocks noChangeAspect="1" noChangeArrowheads="1"/>
          </p:cNvPicPr>
          <p:nvPr/>
        </p:nvPicPr>
        <p:blipFill rotWithShape="1">
          <a:blip r:embed="rId2">
            <a:extLst>
              <a:ext uri="{28A0092B-C50C-407E-A947-70E740481C1C}">
                <a14:useLocalDpi xmlns:a14="http://schemas.microsoft.com/office/drawing/2010/main" val="0"/>
              </a:ext>
            </a:extLst>
          </a:blip>
          <a:srcRect l="41529" r="34354"/>
          <a:stretch/>
        </p:blipFill>
        <p:spPr bwMode="auto">
          <a:xfrm>
            <a:off x="0" y="361"/>
            <a:ext cx="9330435" cy="695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idx="4294967295"/>
          </p:nvPr>
        </p:nvSpPr>
        <p:spPr>
          <a:xfrm>
            <a:off x="1115616" y="2708920"/>
            <a:ext cx="5220072" cy="3528392"/>
          </a:xfrm>
        </p:spPr>
        <p:txBody>
          <a:bodyPr/>
          <a:lstStyle/>
          <a:p>
            <a:r>
              <a:rPr lang="en-GB" sz="4000" dirty="0" smtClean="0">
                <a:solidFill>
                  <a:srgbClr val="FFFFFF"/>
                </a:solidFill>
                <a:latin typeface="Arial"/>
              </a:rPr>
              <a:t>Session 3: Types of study in global health </a:t>
            </a:r>
            <a:r>
              <a:rPr lang="en-GB" dirty="0">
                <a:latin typeface="Arial"/>
              </a:rPr>
              <a:t/>
            </a:r>
            <a:br>
              <a:rPr lang="en-GB" dirty="0">
                <a:latin typeface="Arial"/>
              </a:rPr>
            </a:br>
            <a:endParaRPr lang="en-US" dirty="0"/>
          </a:p>
        </p:txBody>
      </p:sp>
    </p:spTree>
    <p:extLst>
      <p:ext uri="{BB962C8B-B14F-4D97-AF65-F5344CB8AC3E}">
        <p14:creationId xmlns:p14="http://schemas.microsoft.com/office/powerpoint/2010/main" val="678234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GB" dirty="0">
                <a:latin typeface="Arial"/>
                <a:ea typeface="MS PGothic" charset="0"/>
              </a:rPr>
              <a:t>Content #</a:t>
            </a:r>
            <a:r>
              <a:rPr lang="en-GB" dirty="0" smtClean="0">
                <a:latin typeface="Arial"/>
                <a:ea typeface="MS PGothic" charset="0"/>
              </a:rPr>
              <a:t>3: </a:t>
            </a:r>
            <a:r>
              <a:rPr lang="en-GB" sz="2800" dirty="0">
                <a:ea typeface="MS PGothic" charset="0"/>
              </a:rPr>
              <a:t>Types of study in global health  </a:t>
            </a:r>
            <a:endParaRPr lang="en-GB" dirty="0">
              <a:latin typeface="Arial"/>
              <a:ea typeface="MS PGothic" charset="0"/>
            </a:endParaRPr>
          </a:p>
        </p:txBody>
      </p:sp>
      <p:sp>
        <p:nvSpPr>
          <p:cNvPr id="7171" name="Rectangle 3"/>
          <p:cNvSpPr>
            <a:spLocks noGrp="1" noChangeArrowheads="1"/>
          </p:cNvSpPr>
          <p:nvPr>
            <p:ph type="body" idx="1"/>
          </p:nvPr>
        </p:nvSpPr>
        <p:spPr>
          <a:xfrm>
            <a:off x="314324" y="1409700"/>
            <a:ext cx="8002091" cy="4467572"/>
          </a:xfrm>
        </p:spPr>
        <p:txBody>
          <a:bodyPr/>
          <a:lstStyle/>
          <a:p>
            <a:pPr eaLnBrk="1" fontAlgn="t" hangingPunct="1"/>
            <a:r>
              <a:rPr lang="en-GB" sz="3400" dirty="0" smtClean="0">
                <a:latin typeface="Arial"/>
                <a:ea typeface="MS PGothic" charset="0"/>
              </a:rPr>
              <a:t>Epidemiological </a:t>
            </a:r>
            <a:r>
              <a:rPr lang="en-GB" sz="3400" dirty="0">
                <a:latin typeface="Arial"/>
                <a:ea typeface="MS PGothic" charset="0"/>
              </a:rPr>
              <a:t>&amp; clinical</a:t>
            </a:r>
          </a:p>
          <a:p>
            <a:pPr lvl="1" eaLnBrk="1" fontAlgn="t" hangingPunct="1"/>
            <a:r>
              <a:rPr lang="en-GB" sz="2600" dirty="0">
                <a:latin typeface="Arial"/>
                <a:ea typeface="MS PGothic" charset="0"/>
              </a:rPr>
              <a:t>Observational</a:t>
            </a:r>
          </a:p>
          <a:p>
            <a:pPr lvl="1" eaLnBrk="1" fontAlgn="t" hangingPunct="1"/>
            <a:r>
              <a:rPr lang="en-GB" sz="2600" dirty="0">
                <a:latin typeface="Arial"/>
                <a:ea typeface="MS PGothic" charset="0"/>
              </a:rPr>
              <a:t>Experimental</a:t>
            </a:r>
          </a:p>
          <a:p>
            <a:pPr eaLnBrk="1" fontAlgn="t" hangingPunct="1"/>
            <a:r>
              <a:rPr lang="en-GB" sz="3400" dirty="0">
                <a:latin typeface="Arial"/>
                <a:ea typeface="MS PGothic" charset="0"/>
              </a:rPr>
              <a:t>Simulation </a:t>
            </a:r>
          </a:p>
          <a:p>
            <a:pPr lvl="1" eaLnBrk="1" fontAlgn="t" hangingPunct="1"/>
            <a:r>
              <a:rPr lang="en-GB" sz="2600" dirty="0">
                <a:latin typeface="Arial"/>
                <a:ea typeface="MS PGothic" charset="0"/>
              </a:rPr>
              <a:t>Mathematical models</a:t>
            </a:r>
          </a:p>
          <a:p>
            <a:pPr lvl="1" eaLnBrk="1" fontAlgn="t" hangingPunct="1"/>
            <a:r>
              <a:rPr lang="en-GB" sz="2600" dirty="0">
                <a:latin typeface="Arial"/>
                <a:ea typeface="MS PGothic" charset="0"/>
              </a:rPr>
              <a:t>Economic models</a:t>
            </a:r>
          </a:p>
          <a:p>
            <a:pPr eaLnBrk="1" fontAlgn="t" hangingPunct="1"/>
            <a:r>
              <a:rPr lang="en-GB" sz="3400" dirty="0">
                <a:latin typeface="Arial"/>
                <a:ea typeface="MS PGothic" charset="0"/>
              </a:rPr>
              <a:t>Qualitative studies</a:t>
            </a:r>
          </a:p>
          <a:p>
            <a:pPr eaLnBrk="1" fontAlgn="t" hangingPunct="1"/>
            <a:r>
              <a:rPr lang="en-GB" sz="3400" dirty="0">
                <a:latin typeface="Arial"/>
                <a:ea typeface="MS PGothic" charset="0"/>
              </a:rPr>
              <a:t>Systematic </a:t>
            </a:r>
            <a:r>
              <a:rPr lang="en-GB" sz="3400" dirty="0" smtClean="0">
                <a:latin typeface="Arial"/>
                <a:ea typeface="MS PGothic" charset="0"/>
              </a:rPr>
              <a:t>reviews</a:t>
            </a:r>
          </a:p>
          <a:p>
            <a:pPr eaLnBrk="1" fontAlgn="t" hangingPunct="1"/>
            <a:endParaRPr lang="en-GB" sz="3400" dirty="0">
              <a:latin typeface="Arial"/>
              <a:ea typeface="MS PGothic" charset="0"/>
            </a:endParaRPr>
          </a:p>
          <a:p>
            <a:endParaRPr lang="en-GB" dirty="0">
              <a:latin typeface="Arial"/>
              <a:ea typeface="MS PGothic" charset="0"/>
            </a:endParaRPr>
          </a:p>
        </p:txBody>
      </p:sp>
    </p:spTree>
    <p:extLst>
      <p:ext uri="{BB962C8B-B14F-4D97-AF65-F5344CB8AC3E}">
        <p14:creationId xmlns:p14="http://schemas.microsoft.com/office/powerpoint/2010/main" val="7218009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GB" dirty="0" smtClean="0">
                <a:latin typeface="Arial" charset="0"/>
              </a:rPr>
              <a:t>Suggested hierarchy </a:t>
            </a:r>
            <a:r>
              <a:rPr lang="en-GB" dirty="0">
                <a:latin typeface="Arial" charset="0"/>
              </a:rPr>
              <a:t>of studies</a:t>
            </a:r>
          </a:p>
        </p:txBody>
      </p:sp>
      <p:sp>
        <p:nvSpPr>
          <p:cNvPr id="37891" name="Rectangle 3"/>
          <p:cNvSpPr>
            <a:spLocks noGrp="1" noChangeArrowheads="1"/>
          </p:cNvSpPr>
          <p:nvPr>
            <p:ph type="body" idx="1"/>
          </p:nvPr>
        </p:nvSpPr>
        <p:spPr>
          <a:xfrm>
            <a:off x="827584" y="1124744"/>
            <a:ext cx="7200900" cy="4633912"/>
          </a:xfrm>
        </p:spPr>
        <p:txBody>
          <a:bodyPr/>
          <a:lstStyle/>
          <a:p>
            <a:pPr marL="571500" indent="-571500">
              <a:lnSpc>
                <a:spcPct val="90000"/>
              </a:lnSpc>
              <a:buFontTx/>
              <a:buAutoNum type="arabicPeriod"/>
            </a:pPr>
            <a:r>
              <a:rPr lang="en-GB" dirty="0">
                <a:solidFill>
                  <a:schemeClr val="accent6"/>
                </a:solidFill>
                <a:latin typeface="Arial" charset="0"/>
              </a:rPr>
              <a:t>Systematic reviews/Meta-analyses</a:t>
            </a:r>
          </a:p>
          <a:p>
            <a:pPr marL="571500" indent="-571500">
              <a:lnSpc>
                <a:spcPct val="90000"/>
              </a:lnSpc>
              <a:buFontTx/>
              <a:buAutoNum type="arabicPeriod"/>
            </a:pPr>
            <a:r>
              <a:rPr lang="en-GB" dirty="0">
                <a:solidFill>
                  <a:schemeClr val="accent6"/>
                </a:solidFill>
                <a:latin typeface="Arial" charset="0"/>
              </a:rPr>
              <a:t>Randomised trials (experimental studies)</a:t>
            </a:r>
          </a:p>
          <a:p>
            <a:pPr marL="571500" indent="-571500">
              <a:lnSpc>
                <a:spcPct val="90000"/>
              </a:lnSpc>
              <a:buFontTx/>
              <a:buAutoNum type="arabicPeriod"/>
            </a:pPr>
            <a:r>
              <a:rPr lang="en-GB" dirty="0" smtClean="0">
                <a:solidFill>
                  <a:schemeClr val="accent6"/>
                </a:solidFill>
                <a:latin typeface="Arial" charset="0"/>
              </a:rPr>
              <a:t>Cohort studies</a:t>
            </a:r>
          </a:p>
          <a:p>
            <a:pPr marL="571500" indent="-571500">
              <a:lnSpc>
                <a:spcPct val="90000"/>
              </a:lnSpc>
              <a:buFontTx/>
              <a:buAutoNum type="arabicPeriod"/>
            </a:pPr>
            <a:r>
              <a:rPr lang="en-GB" dirty="0" smtClean="0">
                <a:solidFill>
                  <a:schemeClr val="accent6"/>
                </a:solidFill>
                <a:latin typeface="Arial" charset="0"/>
              </a:rPr>
              <a:t>Case-control </a:t>
            </a:r>
            <a:r>
              <a:rPr lang="en-GB" dirty="0">
                <a:solidFill>
                  <a:schemeClr val="accent6"/>
                </a:solidFill>
                <a:latin typeface="Arial" charset="0"/>
              </a:rPr>
              <a:t>studies</a:t>
            </a:r>
          </a:p>
          <a:p>
            <a:pPr marL="571500" indent="-571500">
              <a:lnSpc>
                <a:spcPct val="90000"/>
              </a:lnSpc>
              <a:buFontTx/>
              <a:buAutoNum type="arabicPeriod"/>
            </a:pPr>
            <a:r>
              <a:rPr lang="en-GB" dirty="0" smtClean="0">
                <a:solidFill>
                  <a:schemeClr val="accent6"/>
                </a:solidFill>
                <a:latin typeface="Arial" charset="0"/>
              </a:rPr>
              <a:t>Ecological and </a:t>
            </a:r>
            <a:r>
              <a:rPr lang="en-GB" dirty="0">
                <a:solidFill>
                  <a:schemeClr val="accent6"/>
                </a:solidFill>
                <a:latin typeface="Arial" charset="0"/>
              </a:rPr>
              <a:t>time </a:t>
            </a:r>
            <a:r>
              <a:rPr lang="en-GB" dirty="0" smtClean="0">
                <a:solidFill>
                  <a:schemeClr val="accent6"/>
                </a:solidFill>
                <a:latin typeface="Arial" charset="0"/>
              </a:rPr>
              <a:t>trend studies </a:t>
            </a:r>
            <a:endParaRPr lang="en-GB" dirty="0">
              <a:solidFill>
                <a:schemeClr val="accent6"/>
              </a:solidFill>
              <a:latin typeface="Arial" charset="0"/>
            </a:endParaRPr>
          </a:p>
          <a:p>
            <a:pPr marL="571500" indent="-571500">
              <a:lnSpc>
                <a:spcPct val="90000"/>
              </a:lnSpc>
              <a:buFontTx/>
              <a:buAutoNum type="arabicPeriod"/>
            </a:pPr>
            <a:r>
              <a:rPr lang="en-GB" dirty="0" smtClean="0">
                <a:solidFill>
                  <a:schemeClr val="accent6"/>
                </a:solidFill>
                <a:latin typeface="Arial" charset="0"/>
              </a:rPr>
              <a:t>Cross sectional studies</a:t>
            </a:r>
            <a:endParaRPr lang="en-GB" dirty="0">
              <a:solidFill>
                <a:schemeClr val="accent6"/>
              </a:solidFill>
              <a:latin typeface="Arial" charset="0"/>
            </a:endParaRPr>
          </a:p>
          <a:p>
            <a:pPr marL="571500" indent="-571500">
              <a:lnSpc>
                <a:spcPct val="90000"/>
              </a:lnSpc>
              <a:buFontTx/>
              <a:buAutoNum type="arabicPeriod"/>
            </a:pPr>
            <a:r>
              <a:rPr lang="en-GB" dirty="0">
                <a:solidFill>
                  <a:schemeClr val="accent6"/>
                </a:solidFill>
                <a:latin typeface="Arial" charset="0"/>
              </a:rPr>
              <a:t>Case </a:t>
            </a:r>
            <a:r>
              <a:rPr lang="en-GB" dirty="0" smtClean="0">
                <a:solidFill>
                  <a:schemeClr val="accent6"/>
                </a:solidFill>
                <a:latin typeface="Arial" charset="0"/>
              </a:rPr>
              <a:t>studies/series</a:t>
            </a:r>
          </a:p>
          <a:p>
            <a:pPr marL="571500" indent="-571500">
              <a:lnSpc>
                <a:spcPct val="90000"/>
              </a:lnSpc>
              <a:buFontTx/>
              <a:buAutoNum type="arabicPeriod"/>
            </a:pPr>
            <a:r>
              <a:rPr lang="en-GB" dirty="0" smtClean="0">
                <a:solidFill>
                  <a:srgbClr val="2D2DB9"/>
                </a:solidFill>
                <a:latin typeface="Arial" charset="0"/>
              </a:rPr>
              <a:t>Expert opinion</a:t>
            </a:r>
            <a:endParaRPr lang="en-GB" dirty="0">
              <a:solidFill>
                <a:srgbClr val="2D2DB9"/>
              </a:solidFill>
              <a:latin typeface="Arial" charset="0"/>
            </a:endParaRPr>
          </a:p>
        </p:txBody>
      </p:sp>
    </p:spTree>
    <p:extLst>
      <p:ext uri="{BB962C8B-B14F-4D97-AF65-F5344CB8AC3E}">
        <p14:creationId xmlns:p14="http://schemas.microsoft.com/office/powerpoint/2010/main" val="19760534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GB">
                <a:latin typeface="Arial" charset="0"/>
              </a:rPr>
              <a:t>Descriptive vs. analytical</a:t>
            </a:r>
          </a:p>
        </p:txBody>
      </p:sp>
      <p:sp>
        <p:nvSpPr>
          <p:cNvPr id="40963" name="Rectangle 3"/>
          <p:cNvSpPr>
            <a:spLocks noGrp="1" noChangeArrowheads="1"/>
          </p:cNvSpPr>
          <p:nvPr>
            <p:ph type="body" idx="1"/>
          </p:nvPr>
        </p:nvSpPr>
        <p:spPr/>
        <p:txBody>
          <a:bodyPr/>
          <a:lstStyle/>
          <a:p>
            <a:r>
              <a:rPr lang="en-GB">
                <a:latin typeface="Arial" charset="0"/>
              </a:rPr>
              <a:t>Descriptive</a:t>
            </a:r>
          </a:p>
          <a:p>
            <a:pPr lvl="1"/>
            <a:r>
              <a:rPr lang="en-GB">
                <a:latin typeface="Arial" charset="0"/>
              </a:rPr>
              <a:t>Distribution of disease including what population or sub-groups are at risk, what geographical locations, frequency over time</a:t>
            </a:r>
          </a:p>
          <a:p>
            <a:r>
              <a:rPr lang="en-GB">
                <a:latin typeface="Arial" charset="0"/>
              </a:rPr>
              <a:t>Analytic</a:t>
            </a:r>
          </a:p>
          <a:p>
            <a:pPr lvl="1"/>
            <a:r>
              <a:rPr lang="en-GB">
                <a:latin typeface="Arial" charset="0"/>
              </a:rPr>
              <a:t>Determinants of disease by testing hypotheses with ultimate goal of judging whether exposure causes or prevents disease</a:t>
            </a:r>
          </a:p>
        </p:txBody>
      </p:sp>
    </p:spTree>
    <p:extLst>
      <p:ext uri="{BB962C8B-B14F-4D97-AF65-F5344CB8AC3E}">
        <p14:creationId xmlns:p14="http://schemas.microsoft.com/office/powerpoint/2010/main" val="82677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GB">
                <a:latin typeface="Arial" charset="0"/>
              </a:rPr>
              <a:t>Case studies</a:t>
            </a:r>
          </a:p>
        </p:txBody>
      </p:sp>
      <p:sp>
        <p:nvSpPr>
          <p:cNvPr id="38915" name="Rectangle 3"/>
          <p:cNvSpPr>
            <a:spLocks noGrp="1" noChangeArrowheads="1"/>
          </p:cNvSpPr>
          <p:nvPr>
            <p:ph type="body" idx="1"/>
          </p:nvPr>
        </p:nvSpPr>
        <p:spPr/>
        <p:txBody>
          <a:bodyPr/>
          <a:lstStyle/>
          <a:p>
            <a:pPr marL="571500" indent="-571500"/>
            <a:r>
              <a:rPr lang="en-GB" dirty="0">
                <a:latin typeface="Arial" charset="0"/>
              </a:rPr>
              <a:t>Description of one or a few cases</a:t>
            </a:r>
          </a:p>
          <a:p>
            <a:pPr marL="914400" lvl="1" indent="-457200"/>
            <a:r>
              <a:rPr lang="en-GB" dirty="0">
                <a:latin typeface="Arial" charset="0"/>
              </a:rPr>
              <a:t>First few cases of </a:t>
            </a:r>
            <a:r>
              <a:rPr lang="en-GB" dirty="0" smtClean="0">
                <a:latin typeface="Arial" charset="0"/>
              </a:rPr>
              <a:t>AIDS </a:t>
            </a:r>
            <a:r>
              <a:rPr lang="en-GB" dirty="0">
                <a:latin typeface="Arial" charset="0"/>
              </a:rPr>
              <a:t>in San Francisco</a:t>
            </a:r>
          </a:p>
          <a:p>
            <a:pPr marL="914400" lvl="1" indent="-457200"/>
            <a:r>
              <a:rPr lang="en-GB" dirty="0">
                <a:latin typeface="Arial" charset="0"/>
              </a:rPr>
              <a:t>Wakefield et al. Autism and MMR</a:t>
            </a:r>
          </a:p>
          <a:p>
            <a:pPr marL="571500" indent="-571500"/>
            <a:r>
              <a:rPr lang="en-GB" dirty="0">
                <a:latin typeface="Arial" charset="0"/>
              </a:rPr>
              <a:t>Useful for generating hypotheses</a:t>
            </a:r>
          </a:p>
          <a:p>
            <a:pPr marL="571500" indent="-571500"/>
            <a:r>
              <a:rPr lang="en-GB" dirty="0">
                <a:latin typeface="Arial" charset="0"/>
              </a:rPr>
              <a:t>Unable to establish associations or causal relationship</a:t>
            </a:r>
          </a:p>
          <a:p>
            <a:pPr marL="571500" indent="-571500"/>
            <a:r>
              <a:rPr lang="en-GB" dirty="0">
                <a:latin typeface="Arial" charset="0"/>
              </a:rPr>
              <a:t>Unable to determine incidence or prevalence</a:t>
            </a:r>
          </a:p>
          <a:p>
            <a:pPr marL="571500" indent="-571500"/>
            <a:r>
              <a:rPr lang="en-GB" i="1" dirty="0">
                <a:latin typeface="Arial" charset="0"/>
              </a:rPr>
              <a:t>Take with a pinch of salt</a:t>
            </a:r>
          </a:p>
          <a:p>
            <a:pPr marL="914400" lvl="1" indent="-457200">
              <a:buFontTx/>
              <a:buNone/>
            </a:pPr>
            <a:endParaRPr lang="en-GB" i="1" dirty="0">
              <a:latin typeface="Arial" charset="0"/>
            </a:endParaRPr>
          </a:p>
        </p:txBody>
      </p:sp>
    </p:spTree>
    <p:extLst>
      <p:ext uri="{BB962C8B-B14F-4D97-AF65-F5344CB8AC3E}">
        <p14:creationId xmlns:p14="http://schemas.microsoft.com/office/powerpoint/2010/main" val="991114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GB">
                <a:latin typeface="Arial" charset="0"/>
              </a:rPr>
              <a:t>Descriptive studies</a:t>
            </a:r>
          </a:p>
        </p:txBody>
      </p:sp>
      <p:sp>
        <p:nvSpPr>
          <p:cNvPr id="41987" name="Rectangle 3"/>
          <p:cNvSpPr>
            <a:spLocks noGrp="1" noChangeArrowheads="1"/>
          </p:cNvSpPr>
          <p:nvPr>
            <p:ph type="body" idx="1"/>
          </p:nvPr>
        </p:nvSpPr>
        <p:spPr>
          <a:noFill/>
        </p:spPr>
        <p:txBody>
          <a:bodyPr lIns="90488" tIns="44450" rIns="90488" bIns="44450"/>
          <a:lstStyle/>
          <a:p>
            <a:r>
              <a:rPr lang="en-GB">
                <a:latin typeface="Arial" charset="0"/>
              </a:rPr>
              <a:t>Cross sectional</a:t>
            </a:r>
          </a:p>
          <a:p>
            <a:pPr lvl="1">
              <a:buFontTx/>
              <a:buChar char="•"/>
            </a:pPr>
            <a:r>
              <a:rPr lang="en-GB">
                <a:latin typeface="Arial" charset="0"/>
              </a:rPr>
              <a:t>Surveys</a:t>
            </a:r>
          </a:p>
          <a:p>
            <a:pPr lvl="1">
              <a:buFontTx/>
              <a:buChar char="•"/>
            </a:pPr>
            <a:r>
              <a:rPr lang="en-GB">
                <a:latin typeface="Arial" charset="0"/>
              </a:rPr>
              <a:t>Census</a:t>
            </a:r>
          </a:p>
          <a:p>
            <a:r>
              <a:rPr lang="en-GB">
                <a:latin typeface="Arial" charset="0"/>
              </a:rPr>
              <a:t>Vital statistics</a:t>
            </a:r>
          </a:p>
          <a:p>
            <a:r>
              <a:rPr lang="en-GB">
                <a:latin typeface="Arial" charset="0"/>
              </a:rPr>
              <a:t>Other routine sources of data</a:t>
            </a:r>
          </a:p>
          <a:p>
            <a:pPr lvl="1">
              <a:buFontTx/>
              <a:buNone/>
            </a:pPr>
            <a:endParaRPr lang="en-GB">
              <a:latin typeface="Arial" charset="0"/>
            </a:endParaRPr>
          </a:p>
        </p:txBody>
      </p:sp>
    </p:spTree>
    <p:extLst>
      <p:ext uri="{BB962C8B-B14F-4D97-AF65-F5344CB8AC3E}">
        <p14:creationId xmlns:p14="http://schemas.microsoft.com/office/powerpoint/2010/main" val="1349881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Continued </a:t>
            </a:r>
            <a:r>
              <a:rPr lang="en-US" dirty="0"/>
              <a:t>from last session….</a:t>
            </a:r>
            <a:br>
              <a:rPr lang="en-US" dirty="0"/>
            </a:br>
            <a:endParaRPr lang="en-US" dirty="0"/>
          </a:p>
        </p:txBody>
      </p:sp>
      <p:sp>
        <p:nvSpPr>
          <p:cNvPr id="5" name="Content Placeholder 4"/>
          <p:cNvSpPr>
            <a:spLocks noGrp="1"/>
          </p:cNvSpPr>
          <p:nvPr>
            <p:ph idx="1"/>
          </p:nvPr>
        </p:nvSpPr>
        <p:spPr/>
        <p:txBody>
          <a:bodyPr/>
          <a:lstStyle/>
          <a:p>
            <a:r>
              <a:rPr lang="en-US" dirty="0" smtClean="0"/>
              <a:t>Confounding</a:t>
            </a:r>
          </a:p>
          <a:p>
            <a:r>
              <a:rPr lang="en-US" dirty="0" err="1" smtClean="0"/>
              <a:t>Standardisation</a:t>
            </a:r>
            <a:endParaRPr lang="en-US" dirty="0"/>
          </a:p>
        </p:txBody>
      </p:sp>
      <p:sp>
        <p:nvSpPr>
          <p:cNvPr id="2" name="Footer Placeholder 1"/>
          <p:cNvSpPr>
            <a:spLocks noGrp="1"/>
          </p:cNvSpPr>
          <p:nvPr>
            <p:ph type="ftr" sz="quarter" idx="10"/>
          </p:nvPr>
        </p:nvSpPr>
        <p:spPr/>
        <p:txBody>
          <a:bodyPr/>
          <a:lstStyle/>
          <a:p>
            <a:r>
              <a:rPr lang="en-GB" altLang="en-GB" smtClean="0"/>
              <a:t>© Imperial College London</a:t>
            </a:r>
            <a:endParaRPr lang="en-US" altLang="en-US"/>
          </a:p>
        </p:txBody>
      </p:sp>
      <p:sp>
        <p:nvSpPr>
          <p:cNvPr id="3" name="Slide Number Placeholder 2"/>
          <p:cNvSpPr>
            <a:spLocks noGrp="1"/>
          </p:cNvSpPr>
          <p:nvPr>
            <p:ph type="sldNum" sz="quarter" idx="11"/>
          </p:nvPr>
        </p:nvSpPr>
        <p:spPr/>
        <p:txBody>
          <a:bodyPr/>
          <a:lstStyle/>
          <a:p>
            <a:r>
              <a:rPr lang="en-US" altLang="en-US" smtClean="0"/>
              <a:t>Page </a:t>
            </a:r>
            <a:fld id="{85E631AA-0D85-4E1E-B96B-F998477D6612}" type="slidenum">
              <a:rPr lang="en-US" altLang="en-US" smtClean="0"/>
              <a:pPr/>
              <a:t>2</a:t>
            </a:fld>
            <a:endParaRPr lang="en-US" altLang="en-US"/>
          </a:p>
        </p:txBody>
      </p:sp>
    </p:spTree>
    <p:extLst>
      <p:ext uri="{BB962C8B-B14F-4D97-AF65-F5344CB8AC3E}">
        <p14:creationId xmlns:p14="http://schemas.microsoft.com/office/powerpoint/2010/main" val="1961518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GB">
                <a:latin typeface="Arial" charset="0"/>
                <a:cs typeface="Times New Roman" charset="0"/>
              </a:rPr>
              <a:t>Cross-sectional surveys</a:t>
            </a:r>
            <a:r>
              <a:rPr lang="en-GB">
                <a:latin typeface="Arial" charset="0"/>
              </a:rPr>
              <a:t> </a:t>
            </a:r>
          </a:p>
        </p:txBody>
      </p:sp>
      <p:sp>
        <p:nvSpPr>
          <p:cNvPr id="43011" name="Rectangle 3"/>
          <p:cNvSpPr>
            <a:spLocks noGrp="1" noChangeArrowheads="1"/>
          </p:cNvSpPr>
          <p:nvPr>
            <p:ph type="body" idx="1"/>
          </p:nvPr>
        </p:nvSpPr>
        <p:spPr>
          <a:noFill/>
        </p:spPr>
        <p:txBody>
          <a:bodyPr lIns="90488" tIns="44450" rIns="90488" bIns="44450"/>
          <a:lstStyle/>
          <a:p>
            <a:r>
              <a:rPr lang="en-GB">
                <a:latin typeface="Arial" charset="0"/>
              </a:rPr>
              <a:t>Describing the distribution of factors or disease in relation to:</a:t>
            </a:r>
          </a:p>
          <a:p>
            <a:pPr lvl="1">
              <a:buFontTx/>
              <a:buChar char="•"/>
            </a:pPr>
            <a:r>
              <a:rPr lang="en-GB">
                <a:latin typeface="Arial" charset="0"/>
              </a:rPr>
              <a:t>Person (age, sex, race, marital status, occupation, lifestyle)</a:t>
            </a:r>
          </a:p>
          <a:p>
            <a:pPr lvl="1">
              <a:buFontTx/>
              <a:buChar char="•"/>
            </a:pPr>
            <a:r>
              <a:rPr lang="en-GB">
                <a:latin typeface="Arial" charset="0"/>
              </a:rPr>
              <a:t>Place (variation between and within countries)</a:t>
            </a:r>
          </a:p>
          <a:p>
            <a:pPr lvl="1">
              <a:buFontTx/>
              <a:buChar char="•"/>
            </a:pPr>
            <a:r>
              <a:rPr lang="en-GB">
                <a:latin typeface="Arial" charset="0"/>
              </a:rPr>
              <a:t>Time (variation over time and season)</a:t>
            </a:r>
          </a:p>
          <a:p>
            <a:pPr>
              <a:buFontTx/>
              <a:buNone/>
            </a:pPr>
            <a:endParaRPr lang="en-GB">
              <a:latin typeface="Arial" charset="0"/>
            </a:endParaRPr>
          </a:p>
        </p:txBody>
      </p:sp>
    </p:spTree>
    <p:extLst>
      <p:ext uri="{BB962C8B-B14F-4D97-AF65-F5344CB8AC3E}">
        <p14:creationId xmlns:p14="http://schemas.microsoft.com/office/powerpoint/2010/main" val="3123998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GB">
                <a:latin typeface="Arial" charset="0"/>
              </a:rPr>
              <a:t>Quickly and easy</a:t>
            </a:r>
          </a:p>
        </p:txBody>
      </p:sp>
      <p:sp>
        <p:nvSpPr>
          <p:cNvPr id="44035" name="Rectangle 3"/>
          <p:cNvSpPr>
            <a:spLocks noGrp="1" noChangeArrowheads="1"/>
          </p:cNvSpPr>
          <p:nvPr>
            <p:ph type="body" idx="1"/>
          </p:nvPr>
        </p:nvSpPr>
        <p:spPr>
          <a:xfrm>
            <a:off x="539750" y="1196975"/>
            <a:ext cx="7727950" cy="5410200"/>
          </a:xfrm>
          <a:noFill/>
        </p:spPr>
        <p:txBody>
          <a:bodyPr lIns="90488" tIns="44450" rIns="90488" bIns="44450"/>
          <a:lstStyle/>
          <a:p>
            <a:r>
              <a:rPr lang="en-GB">
                <a:latin typeface="Arial" charset="0"/>
              </a:rPr>
              <a:t>Useful for health care providers to allocate resources efficiently and plan effective prevention</a:t>
            </a:r>
          </a:p>
          <a:p>
            <a:r>
              <a:rPr lang="en-GB">
                <a:latin typeface="Arial" charset="0"/>
              </a:rPr>
              <a:t>Providing clues leading to hypotheses which can be tested in analytical studies</a:t>
            </a:r>
          </a:p>
          <a:p>
            <a:r>
              <a:rPr lang="en-GB">
                <a:latin typeface="Arial" charset="0"/>
              </a:rPr>
              <a:t>Status of individuals with respect to absence or presence of both exposure and disease assessed at the same point in time</a:t>
            </a:r>
          </a:p>
          <a:p>
            <a:r>
              <a:rPr lang="en-GB">
                <a:latin typeface="Arial" charset="0"/>
              </a:rPr>
              <a:t>Cannot easily distinguish whether exposure preceded disease</a:t>
            </a:r>
          </a:p>
        </p:txBody>
      </p:sp>
    </p:spTree>
    <p:extLst>
      <p:ext uri="{BB962C8B-B14F-4D97-AF65-F5344CB8AC3E}">
        <p14:creationId xmlns:p14="http://schemas.microsoft.com/office/powerpoint/2010/main" val="3364485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GB">
                <a:latin typeface="Arial" charset="0"/>
              </a:rPr>
              <a:t>Examples	</a:t>
            </a:r>
          </a:p>
        </p:txBody>
      </p:sp>
      <p:sp>
        <p:nvSpPr>
          <p:cNvPr id="45059" name="Rectangle 3"/>
          <p:cNvSpPr>
            <a:spLocks noGrp="1" noChangeArrowheads="1"/>
          </p:cNvSpPr>
          <p:nvPr>
            <p:ph type="body" idx="1"/>
          </p:nvPr>
        </p:nvSpPr>
        <p:spPr>
          <a:noFill/>
        </p:spPr>
        <p:txBody>
          <a:bodyPr lIns="90488" tIns="44450" rIns="90488" bIns="44450"/>
          <a:lstStyle/>
          <a:p>
            <a:r>
              <a:rPr lang="en-GB">
                <a:latin typeface="Arial" charset="0"/>
              </a:rPr>
              <a:t>2001 Census</a:t>
            </a:r>
          </a:p>
          <a:p>
            <a:r>
              <a:rPr lang="en-GB">
                <a:latin typeface="Arial" charset="0"/>
              </a:rPr>
              <a:t>Health Survey for England</a:t>
            </a:r>
          </a:p>
          <a:p>
            <a:r>
              <a:rPr lang="en-GB">
                <a:latin typeface="Arial" charset="0"/>
              </a:rPr>
              <a:t>Central overweight and obesity in British youth aged 11-16 years: cross sectional surveys of waist circumference</a:t>
            </a:r>
          </a:p>
        </p:txBody>
      </p:sp>
    </p:spTree>
    <p:extLst>
      <p:ext uri="{BB962C8B-B14F-4D97-AF65-F5344CB8AC3E}">
        <p14:creationId xmlns:p14="http://schemas.microsoft.com/office/powerpoint/2010/main" val="3757297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GB">
                <a:latin typeface="Arial" charset="0"/>
                <a:cs typeface="Times New Roman" charset="0"/>
              </a:rPr>
              <a:t>Ecological studies</a:t>
            </a:r>
          </a:p>
        </p:txBody>
      </p:sp>
      <p:sp>
        <p:nvSpPr>
          <p:cNvPr id="56323" name="Rectangle 3"/>
          <p:cNvSpPr>
            <a:spLocks noGrp="1" noChangeArrowheads="1"/>
          </p:cNvSpPr>
          <p:nvPr>
            <p:ph type="body" idx="1"/>
          </p:nvPr>
        </p:nvSpPr>
        <p:spPr>
          <a:xfrm>
            <a:off x="960438" y="1531938"/>
            <a:ext cx="7085012" cy="3654425"/>
          </a:xfrm>
          <a:noFill/>
        </p:spPr>
        <p:txBody>
          <a:bodyPr lIns="90488" tIns="44450" rIns="90488" bIns="44450"/>
          <a:lstStyle/>
          <a:p>
            <a:pPr>
              <a:lnSpc>
                <a:spcPct val="90000"/>
              </a:lnSpc>
            </a:pPr>
            <a:r>
              <a:rPr lang="en-GB">
                <a:latin typeface="Arial" charset="0"/>
              </a:rPr>
              <a:t>Use groups or populations rather than individuals as units of observation. </a:t>
            </a:r>
          </a:p>
          <a:p>
            <a:pPr>
              <a:lnSpc>
                <a:spcPct val="90000"/>
              </a:lnSpc>
            </a:pPr>
            <a:r>
              <a:rPr lang="en-GB">
                <a:latin typeface="Arial" charset="0"/>
              </a:rPr>
              <a:t>Include studies of geographical differences and time trends in disease incidence and prevalence. </a:t>
            </a:r>
          </a:p>
          <a:p>
            <a:pPr>
              <a:lnSpc>
                <a:spcPct val="90000"/>
              </a:lnSpc>
            </a:pPr>
            <a:r>
              <a:rPr lang="en-GB">
                <a:latin typeface="Arial" charset="0"/>
              </a:rPr>
              <a:t>While ecological studies provide useful information on exposure, disease and modifying factors, they are, in most cases inadequate to establish causal relationships. </a:t>
            </a:r>
          </a:p>
        </p:txBody>
      </p:sp>
    </p:spTree>
    <p:extLst>
      <p:ext uri="{BB962C8B-B14F-4D97-AF65-F5344CB8AC3E}">
        <p14:creationId xmlns:p14="http://schemas.microsoft.com/office/powerpoint/2010/main" val="1424054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GB">
                <a:latin typeface="Arial" charset="0"/>
              </a:rPr>
              <a:t>Temporal</a:t>
            </a:r>
          </a:p>
        </p:txBody>
      </p:sp>
      <p:sp>
        <p:nvSpPr>
          <p:cNvPr id="59395" name="Rectangle 3"/>
          <p:cNvSpPr>
            <a:spLocks noGrp="1" noChangeArrowheads="1"/>
          </p:cNvSpPr>
          <p:nvPr>
            <p:ph type="body" idx="1"/>
          </p:nvPr>
        </p:nvSpPr>
        <p:spPr/>
        <p:txBody>
          <a:bodyPr/>
          <a:lstStyle/>
          <a:p>
            <a:r>
              <a:rPr lang="en-GB">
                <a:latin typeface="Arial" charset="0"/>
                <a:cs typeface="Times New Roman" charset="0"/>
              </a:rPr>
              <a:t>Increasing incidence of melanoma in Britain has been linked with greater exposure to sunlight (from fashions in dress and holidays abroad)</a:t>
            </a:r>
          </a:p>
          <a:p>
            <a:r>
              <a:rPr lang="en-GB">
                <a:latin typeface="Arial" charset="0"/>
                <a:cs typeface="Times New Roman" charset="0"/>
              </a:rPr>
              <a:t>Successive rises and falls in mortality from cervical cancer have been related to varying levels of sexual promiscuity, evidenced by notification rates for gonorrhoea</a:t>
            </a:r>
            <a:r>
              <a:rPr lang="en-GB">
                <a:latin typeface="Arial" charset="0"/>
              </a:rPr>
              <a:t> </a:t>
            </a:r>
          </a:p>
        </p:txBody>
      </p:sp>
    </p:spTree>
    <p:extLst>
      <p:ext uri="{BB962C8B-B14F-4D97-AF65-F5344CB8AC3E}">
        <p14:creationId xmlns:p14="http://schemas.microsoft.com/office/powerpoint/2010/main" val="20476278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GB">
                <a:latin typeface="Arial" charset="0"/>
              </a:rPr>
              <a:t>Caution with ecological studies</a:t>
            </a:r>
          </a:p>
        </p:txBody>
      </p:sp>
      <p:sp>
        <p:nvSpPr>
          <p:cNvPr id="60419" name="Rectangle 3"/>
          <p:cNvSpPr>
            <a:spLocks noGrp="1" noChangeArrowheads="1"/>
          </p:cNvSpPr>
          <p:nvPr>
            <p:ph type="body" idx="1"/>
          </p:nvPr>
        </p:nvSpPr>
        <p:spPr/>
        <p:txBody>
          <a:bodyPr/>
          <a:lstStyle/>
          <a:p>
            <a:r>
              <a:rPr lang="en-GB">
                <a:latin typeface="Arial" charset="0"/>
              </a:rPr>
              <a:t>Confounders – age, sex, socio-economic deprivation, others</a:t>
            </a:r>
          </a:p>
          <a:p>
            <a:r>
              <a:rPr lang="en-GB">
                <a:latin typeface="Arial" charset="0"/>
              </a:rPr>
              <a:t>Bias – collection of data, recording systems.</a:t>
            </a:r>
          </a:p>
        </p:txBody>
      </p:sp>
    </p:spTree>
    <p:extLst>
      <p:ext uri="{BB962C8B-B14F-4D97-AF65-F5344CB8AC3E}">
        <p14:creationId xmlns:p14="http://schemas.microsoft.com/office/powerpoint/2010/main" val="8967345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GB" sz="4300">
                <a:latin typeface="Arial" charset="0"/>
              </a:rPr>
              <a:t>Case-control studies</a:t>
            </a:r>
          </a:p>
        </p:txBody>
      </p:sp>
      <p:sp>
        <p:nvSpPr>
          <p:cNvPr id="62467" name="Rectangle 3"/>
          <p:cNvSpPr>
            <a:spLocks noGrp="1" noChangeArrowheads="1"/>
          </p:cNvSpPr>
          <p:nvPr>
            <p:ph type="body" idx="1"/>
          </p:nvPr>
        </p:nvSpPr>
        <p:spPr/>
        <p:txBody>
          <a:bodyPr/>
          <a:lstStyle/>
          <a:p>
            <a:pPr>
              <a:buFontTx/>
              <a:buNone/>
            </a:pPr>
            <a:r>
              <a:rPr lang="en-GB">
                <a:latin typeface="Arial" charset="0"/>
              </a:rPr>
              <a:t>	A case group with disease compared with control group without disease and the proportion of exposed in each group compared</a:t>
            </a:r>
          </a:p>
        </p:txBody>
      </p:sp>
    </p:spTree>
    <p:extLst>
      <p:ext uri="{BB962C8B-B14F-4D97-AF65-F5344CB8AC3E}">
        <p14:creationId xmlns:p14="http://schemas.microsoft.com/office/powerpoint/2010/main" val="28366837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noFill/>
        </p:spPr>
        <p:txBody>
          <a:bodyPr/>
          <a:lstStyle/>
          <a:p>
            <a:r>
              <a:rPr lang="en-GB">
                <a:latin typeface="Arial" charset="0"/>
              </a:rPr>
              <a:t>Odds ratio</a:t>
            </a:r>
          </a:p>
        </p:txBody>
      </p:sp>
      <p:sp>
        <p:nvSpPr>
          <p:cNvPr id="63491" name="Rectangle 3"/>
          <p:cNvSpPr>
            <a:spLocks noGrp="1" noChangeArrowheads="1"/>
          </p:cNvSpPr>
          <p:nvPr>
            <p:ph type="body" sz="half" idx="1"/>
          </p:nvPr>
        </p:nvSpPr>
        <p:spPr>
          <a:xfrm>
            <a:off x="314325" y="1409700"/>
            <a:ext cx="6967538" cy="4114800"/>
          </a:xfrm>
          <a:noFill/>
        </p:spPr>
        <p:txBody>
          <a:bodyPr/>
          <a:lstStyle/>
          <a:p>
            <a:r>
              <a:rPr lang="en-GB" sz="3400">
                <a:latin typeface="Arial" charset="0"/>
              </a:rPr>
              <a:t>A measure of association </a:t>
            </a:r>
          </a:p>
          <a:p>
            <a:r>
              <a:rPr lang="en-GB" sz="3400">
                <a:latin typeface="Arial" charset="0"/>
              </a:rPr>
              <a:t>used in case control and cross sectional studies</a:t>
            </a:r>
          </a:p>
          <a:p>
            <a:r>
              <a:rPr lang="en-GB" sz="3400">
                <a:latin typeface="Arial" charset="0"/>
              </a:rPr>
              <a:t>Does not need incidence data</a:t>
            </a:r>
          </a:p>
          <a:p>
            <a:r>
              <a:rPr lang="en-GB" sz="3400">
                <a:latin typeface="Arial" charset="0"/>
              </a:rPr>
              <a:t>Is generally a good estimate of relative risk</a:t>
            </a:r>
          </a:p>
        </p:txBody>
      </p:sp>
    </p:spTree>
    <p:extLst>
      <p:ext uri="{BB962C8B-B14F-4D97-AF65-F5344CB8AC3E}">
        <p14:creationId xmlns:p14="http://schemas.microsoft.com/office/powerpoint/2010/main" val="2278803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noFill/>
        </p:spPr>
        <p:txBody>
          <a:bodyPr/>
          <a:lstStyle/>
          <a:p>
            <a:r>
              <a:rPr lang="en-GB">
                <a:latin typeface="Arial" charset="0"/>
              </a:rPr>
              <a:t>Odds ratio</a:t>
            </a:r>
          </a:p>
        </p:txBody>
      </p:sp>
      <p:graphicFrame>
        <p:nvGraphicFramePr>
          <p:cNvPr id="325683" name="Group 51"/>
          <p:cNvGraphicFramePr>
            <a:graphicFrameLocks noGrp="1"/>
          </p:cNvGraphicFramePr>
          <p:nvPr>
            <p:ph type="tbl" idx="1"/>
          </p:nvPr>
        </p:nvGraphicFramePr>
        <p:xfrm>
          <a:off x="744538" y="1916113"/>
          <a:ext cx="7202487" cy="1887538"/>
        </p:xfrm>
        <a:graphic>
          <a:graphicData uri="http://schemas.openxmlformats.org/drawingml/2006/table">
            <a:tbl>
              <a:tblPr/>
              <a:tblGrid>
                <a:gridCol w="2032000"/>
                <a:gridCol w="2771775"/>
                <a:gridCol w="2398712"/>
              </a:tblGrid>
              <a:tr h="4714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600" b="0" i="0" u="none" strike="noStrike" cap="none" normalizeH="0" baseline="0">
                          <a:ln>
                            <a:noFill/>
                          </a:ln>
                          <a:solidFill>
                            <a:srgbClr val="0E207F"/>
                          </a:solidFill>
                          <a:effectLst/>
                          <a:latin typeface="Arial" charset="0"/>
                          <a:ea typeface="ＭＳ Ｐゴシック" charset="0"/>
                          <a:cs typeface="Times New Roman" charset="0"/>
                        </a:rPr>
                        <a:t> </a:t>
                      </a:r>
                      <a:endParaRPr kumimoji="0" lang="en-GB" sz="2600" b="0" i="0" u="none" strike="noStrike" cap="none" normalizeH="0" baseline="0">
                        <a:ln>
                          <a:noFill/>
                        </a:ln>
                        <a:solidFill>
                          <a:srgbClr val="0E207F"/>
                        </a:solidFill>
                        <a:effectLst/>
                        <a:latin typeface="Arial" charset="0"/>
                        <a:ea typeface="ＭＳ Ｐゴシック" charset="0"/>
                      </a:endParaRPr>
                    </a:p>
                  </a:txBody>
                  <a:tcPr horzOverflow="overflow">
                    <a:lnL w="12700" cap="flat" cmpd="sng" algn="ctr">
                      <a:solidFill>
                        <a:schemeClr val="bg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600" b="0" i="0" u="none" strike="noStrike" cap="none" normalizeH="0" baseline="0">
                          <a:ln>
                            <a:noFill/>
                          </a:ln>
                          <a:solidFill>
                            <a:srgbClr val="0E207F"/>
                          </a:solidFill>
                          <a:effectLst/>
                          <a:latin typeface="Arial" charset="0"/>
                          <a:ea typeface="ＭＳ Ｐゴシック" charset="0"/>
                        </a:rPr>
                        <a:t>Disease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600" b="0" i="0" u="none" strike="noStrike" cap="none" normalizeH="0" baseline="0">
                          <a:ln>
                            <a:noFill/>
                          </a:ln>
                          <a:solidFill>
                            <a:srgbClr val="0E207F"/>
                          </a:solidFill>
                          <a:effectLst/>
                          <a:latin typeface="Arial" charset="0"/>
                          <a:ea typeface="ＭＳ Ｐゴシック" charset="0"/>
                        </a:rPr>
                        <a:t>No disease</a:t>
                      </a:r>
                    </a:p>
                  </a:txBody>
                  <a:tcPr horzOverflow="overflow">
                    <a:lnL w="12700" cap="flat" cmpd="sng" algn="ctr">
                      <a:solidFill>
                        <a:schemeClr val="tx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159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600" b="0" i="0" u="none" strike="noStrike" cap="none" normalizeH="0" baseline="0">
                          <a:ln>
                            <a:noFill/>
                          </a:ln>
                          <a:solidFill>
                            <a:srgbClr val="0E207F"/>
                          </a:solidFill>
                          <a:effectLst/>
                          <a:latin typeface="Arial" charset="0"/>
                          <a:ea typeface="ＭＳ Ｐゴシック" charset="0"/>
                          <a:cs typeface="Times New Roman" charset="0"/>
                        </a:rPr>
                        <a:t>exposed</a:t>
                      </a:r>
                      <a:endParaRPr kumimoji="0" lang="en-GB" sz="2600" b="0" i="0" u="none" strike="noStrike" cap="none" normalizeH="0" baseline="0">
                        <a:ln>
                          <a:noFill/>
                        </a:ln>
                        <a:solidFill>
                          <a:srgbClr val="0E207F"/>
                        </a:solidFill>
                        <a:effectLst/>
                        <a:latin typeface="Arial" charset="0"/>
                        <a:ea typeface="ＭＳ Ｐゴシック" charset="0"/>
                      </a:endParaRPr>
                    </a:p>
                  </a:txBody>
                  <a:tcPr horzOverflow="overflow">
                    <a:lnL w="12700" cap="flat" cmpd="sng" algn="ctr">
                      <a:solidFill>
                        <a:schemeClr val="bg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600" b="0" i="0" u="none" strike="noStrike" cap="none" normalizeH="0" baseline="0">
                          <a:ln>
                            <a:noFill/>
                          </a:ln>
                          <a:solidFill>
                            <a:srgbClr val="0E207F"/>
                          </a:solidFill>
                          <a:effectLst/>
                          <a:latin typeface="Arial" charset="0"/>
                          <a:ea typeface="ＭＳ Ｐゴシック" charset="0"/>
                        </a:rPr>
                        <a:t>a</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600" b="0" i="0" u="none" strike="noStrike" cap="none" normalizeH="0" baseline="0">
                          <a:ln>
                            <a:noFill/>
                          </a:ln>
                          <a:solidFill>
                            <a:srgbClr val="0E207F"/>
                          </a:solidFill>
                          <a:effectLst/>
                          <a:latin typeface="Arial" charset="0"/>
                          <a:ea typeface="ＭＳ Ｐゴシック" charset="0"/>
                        </a:rPr>
                        <a:t>b</a:t>
                      </a:r>
                    </a:p>
                  </a:txBody>
                  <a:tcPr horzOverflow="overflow">
                    <a:lnL w="12700" cap="flat" cmpd="sng" algn="ctr">
                      <a:solidFill>
                        <a:schemeClr val="tx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508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600" b="0" i="0" u="none" strike="noStrike" cap="none" normalizeH="0" baseline="0">
                          <a:ln>
                            <a:noFill/>
                          </a:ln>
                          <a:solidFill>
                            <a:srgbClr val="0E207F"/>
                          </a:solidFill>
                          <a:effectLst/>
                          <a:latin typeface="Arial" charset="0"/>
                          <a:ea typeface="ＭＳ Ｐゴシック" charset="0"/>
                          <a:cs typeface="Times New Roman" charset="0"/>
                        </a:rPr>
                        <a:t>Not exposed</a:t>
                      </a:r>
                      <a:endParaRPr kumimoji="0" lang="en-GB" sz="2600" b="0" i="0" u="none" strike="noStrike" cap="none" normalizeH="0" baseline="0">
                        <a:ln>
                          <a:noFill/>
                        </a:ln>
                        <a:solidFill>
                          <a:srgbClr val="0E207F"/>
                        </a:solidFill>
                        <a:effectLst/>
                        <a:latin typeface="Arial" charset="0"/>
                        <a:ea typeface="ＭＳ Ｐゴシック" charset="0"/>
                      </a:endParaRPr>
                    </a:p>
                  </a:txBody>
                  <a:tcPr horzOverflow="overflow">
                    <a:lnL w="12700" cap="flat" cmpd="sng" algn="ctr">
                      <a:solidFill>
                        <a:schemeClr val="bg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600" b="0" i="0" u="none" strike="noStrike" cap="none" normalizeH="0" baseline="0">
                          <a:ln>
                            <a:noFill/>
                          </a:ln>
                          <a:solidFill>
                            <a:srgbClr val="0E207F"/>
                          </a:solidFill>
                          <a:effectLst/>
                          <a:latin typeface="Arial" charset="0"/>
                          <a:ea typeface="ＭＳ Ｐゴシック" charset="0"/>
                        </a:rPr>
                        <a:t>c</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600" b="0" i="0" u="none" strike="noStrike" cap="none" normalizeH="0" baseline="0">
                          <a:ln>
                            <a:noFill/>
                          </a:ln>
                          <a:solidFill>
                            <a:srgbClr val="0E207F"/>
                          </a:solidFill>
                          <a:effectLst/>
                          <a:latin typeface="Arial" charset="0"/>
                          <a:ea typeface="ＭＳ Ｐゴシック" charset="0"/>
                        </a:rPr>
                        <a:t>d</a:t>
                      </a:r>
                    </a:p>
                  </a:txBody>
                  <a:tcPr horzOverflow="overflow">
                    <a:lnL w="12700" cap="flat" cmpd="sng" algn="ctr">
                      <a:solidFill>
                        <a:schemeClr val="tx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noFill/>
                  </a:tcPr>
                </a:tc>
              </a:tr>
            </a:tbl>
          </a:graphicData>
        </a:graphic>
      </p:graphicFrame>
      <p:sp>
        <p:nvSpPr>
          <p:cNvPr id="64533" name="Text Box 21"/>
          <p:cNvSpPr txBox="1">
            <a:spLocks noChangeArrowheads="1"/>
          </p:cNvSpPr>
          <p:nvPr/>
        </p:nvSpPr>
        <p:spPr bwMode="auto">
          <a:xfrm>
            <a:off x="381000" y="4419600"/>
            <a:ext cx="78136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rgbClr val="FE9914"/>
                </a:solidFill>
                <a:latin typeface="Arial" charset="0"/>
                <a:ea typeface="ＭＳ Ｐゴシック" charset="0"/>
              </a:defRPr>
            </a:lvl1pPr>
            <a:lvl2pPr marL="742950" indent="-285750">
              <a:defRPr>
                <a:solidFill>
                  <a:srgbClr val="FE9914"/>
                </a:solidFill>
                <a:latin typeface="Arial" charset="0"/>
                <a:ea typeface="ＭＳ Ｐゴシック" charset="0"/>
              </a:defRPr>
            </a:lvl2pPr>
            <a:lvl3pPr marL="1143000" indent="-228600">
              <a:defRPr>
                <a:solidFill>
                  <a:srgbClr val="FE9914"/>
                </a:solidFill>
                <a:latin typeface="Arial" charset="0"/>
                <a:ea typeface="ＭＳ Ｐゴシック" charset="0"/>
              </a:defRPr>
            </a:lvl3pPr>
            <a:lvl4pPr marL="1600200" indent="-228600">
              <a:defRPr>
                <a:solidFill>
                  <a:srgbClr val="FE9914"/>
                </a:solidFill>
                <a:latin typeface="Arial" charset="0"/>
                <a:ea typeface="ＭＳ Ｐゴシック" charset="0"/>
              </a:defRPr>
            </a:lvl4pPr>
            <a:lvl5pPr marL="2057400" indent="-228600">
              <a:defRPr>
                <a:solidFill>
                  <a:srgbClr val="FE9914"/>
                </a:solidFill>
                <a:latin typeface="Arial" charset="0"/>
                <a:ea typeface="ＭＳ Ｐゴシック" charset="0"/>
              </a:defRPr>
            </a:lvl5pPr>
            <a:lvl6pPr marL="2514600" indent="-228600" eaLnBrk="0" fontAlgn="base" hangingPunct="0">
              <a:spcBef>
                <a:spcPct val="20000"/>
              </a:spcBef>
              <a:spcAft>
                <a:spcPct val="0"/>
              </a:spcAft>
              <a:defRPr>
                <a:solidFill>
                  <a:srgbClr val="FE9914"/>
                </a:solidFill>
                <a:latin typeface="Arial" charset="0"/>
                <a:ea typeface="ＭＳ Ｐゴシック" charset="0"/>
              </a:defRPr>
            </a:lvl6pPr>
            <a:lvl7pPr marL="2971800" indent="-228600" eaLnBrk="0" fontAlgn="base" hangingPunct="0">
              <a:spcBef>
                <a:spcPct val="20000"/>
              </a:spcBef>
              <a:spcAft>
                <a:spcPct val="0"/>
              </a:spcAft>
              <a:defRPr>
                <a:solidFill>
                  <a:srgbClr val="FE9914"/>
                </a:solidFill>
                <a:latin typeface="Arial" charset="0"/>
                <a:ea typeface="ＭＳ Ｐゴシック" charset="0"/>
              </a:defRPr>
            </a:lvl7pPr>
            <a:lvl8pPr marL="3429000" indent="-228600" eaLnBrk="0" fontAlgn="base" hangingPunct="0">
              <a:spcBef>
                <a:spcPct val="20000"/>
              </a:spcBef>
              <a:spcAft>
                <a:spcPct val="0"/>
              </a:spcAft>
              <a:defRPr>
                <a:solidFill>
                  <a:srgbClr val="FE9914"/>
                </a:solidFill>
                <a:latin typeface="Arial" charset="0"/>
                <a:ea typeface="ＭＳ Ｐゴシック" charset="0"/>
              </a:defRPr>
            </a:lvl8pPr>
            <a:lvl9pPr marL="3886200" indent="-228600" eaLnBrk="0" fontAlgn="base" hangingPunct="0">
              <a:spcBef>
                <a:spcPct val="20000"/>
              </a:spcBef>
              <a:spcAft>
                <a:spcPct val="0"/>
              </a:spcAft>
              <a:defRPr>
                <a:solidFill>
                  <a:srgbClr val="FE9914"/>
                </a:solidFill>
                <a:latin typeface="Arial" charset="0"/>
                <a:ea typeface="ＭＳ Ｐゴシック" charset="0"/>
              </a:defRPr>
            </a:lvl9pPr>
          </a:lstStyle>
          <a:p>
            <a:pPr>
              <a:spcBef>
                <a:spcPct val="0"/>
              </a:spcBef>
            </a:pPr>
            <a:r>
              <a:rPr lang="en-GB" sz="2800">
                <a:solidFill>
                  <a:schemeClr val="bg1"/>
                </a:solidFill>
                <a:latin typeface="Times New Roman" charset="0"/>
              </a:rPr>
              <a:t>Odds ratio =	</a:t>
            </a:r>
            <a:r>
              <a:rPr lang="en-GB" sz="2800" u="sng">
                <a:solidFill>
                  <a:schemeClr val="bg1"/>
                </a:solidFill>
                <a:latin typeface="Times New Roman" charset="0"/>
              </a:rPr>
              <a:t>odds of exposure in cases</a:t>
            </a:r>
            <a:r>
              <a:rPr lang="en-GB" sz="2800">
                <a:solidFill>
                  <a:schemeClr val="bg1"/>
                </a:solidFill>
                <a:latin typeface="Times New Roman" charset="0"/>
              </a:rPr>
              <a:t>    = 	</a:t>
            </a:r>
            <a:r>
              <a:rPr lang="en-GB" sz="2800" u="sng">
                <a:solidFill>
                  <a:schemeClr val="bg1"/>
                </a:solidFill>
                <a:latin typeface="Times New Roman" charset="0"/>
              </a:rPr>
              <a:t>a </a:t>
            </a:r>
            <a:r>
              <a:rPr lang="en-GB" sz="2400" u="sng">
                <a:solidFill>
                  <a:schemeClr val="bg1"/>
                </a:solidFill>
                <a:latin typeface="Times New Roman" charset="0"/>
                <a:sym typeface="Tahoma" charset="0"/>
              </a:rPr>
              <a:t>/</a:t>
            </a:r>
            <a:r>
              <a:rPr lang="en-GB" sz="2400" u="sng">
                <a:solidFill>
                  <a:schemeClr val="bg1"/>
                </a:solidFill>
                <a:latin typeface="Times New Roman" charset="0"/>
              </a:rPr>
              <a:t> c</a:t>
            </a:r>
            <a:r>
              <a:rPr lang="en-GB" sz="2400">
                <a:solidFill>
                  <a:schemeClr val="bg1"/>
                </a:solidFill>
                <a:latin typeface="Times New Roman" charset="0"/>
              </a:rPr>
              <a:t>  = </a:t>
            </a:r>
            <a:r>
              <a:rPr lang="en-GB" sz="2400" u="sng">
                <a:solidFill>
                  <a:schemeClr val="bg1"/>
                </a:solidFill>
                <a:latin typeface="Times New Roman" charset="0"/>
              </a:rPr>
              <a:t>ad</a:t>
            </a:r>
            <a:endParaRPr lang="en-GB" sz="2800" u="sng">
              <a:solidFill>
                <a:schemeClr val="bg1"/>
              </a:solidFill>
              <a:latin typeface="Times New Roman" charset="0"/>
            </a:endParaRPr>
          </a:p>
          <a:p>
            <a:pPr>
              <a:spcBef>
                <a:spcPct val="0"/>
              </a:spcBef>
            </a:pPr>
            <a:r>
              <a:rPr lang="en-GB" sz="2800">
                <a:solidFill>
                  <a:schemeClr val="bg1"/>
                </a:solidFill>
                <a:latin typeface="Times New Roman" charset="0"/>
              </a:rPr>
              <a:t>		odds of exposure in controls	</a:t>
            </a:r>
            <a:r>
              <a:rPr lang="en-GB" sz="2400">
                <a:solidFill>
                  <a:schemeClr val="bg1"/>
                </a:solidFill>
                <a:latin typeface="Times New Roman" charset="0"/>
              </a:rPr>
              <a:t>b</a:t>
            </a:r>
            <a:r>
              <a:rPr lang="en-GB" sz="2800">
                <a:solidFill>
                  <a:schemeClr val="bg1"/>
                </a:solidFill>
                <a:latin typeface="Times New Roman" charset="0"/>
              </a:rPr>
              <a:t> </a:t>
            </a:r>
            <a:r>
              <a:rPr lang="en-GB" sz="2400">
                <a:solidFill>
                  <a:schemeClr val="bg1"/>
                </a:solidFill>
                <a:latin typeface="Times New Roman" charset="0"/>
                <a:sym typeface="Tahoma" charset="0"/>
              </a:rPr>
              <a:t>/</a:t>
            </a:r>
            <a:r>
              <a:rPr lang="en-GB" sz="2400">
                <a:solidFill>
                  <a:schemeClr val="bg1"/>
                </a:solidFill>
                <a:latin typeface="Times New Roman" charset="0"/>
              </a:rPr>
              <a:t> d     bc</a:t>
            </a:r>
          </a:p>
        </p:txBody>
      </p:sp>
    </p:spTree>
    <p:extLst>
      <p:ext uri="{BB962C8B-B14F-4D97-AF65-F5344CB8AC3E}">
        <p14:creationId xmlns:p14="http://schemas.microsoft.com/office/powerpoint/2010/main" val="16159860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GB">
                <a:latin typeface="Arial" charset="0"/>
              </a:rPr>
              <a:t>Case control studies</a:t>
            </a:r>
          </a:p>
        </p:txBody>
      </p:sp>
      <p:sp>
        <p:nvSpPr>
          <p:cNvPr id="65539" name="Rectangle 3"/>
          <p:cNvSpPr>
            <a:spLocks noGrp="1" noChangeArrowheads="1"/>
          </p:cNvSpPr>
          <p:nvPr>
            <p:ph type="body" idx="1"/>
          </p:nvPr>
        </p:nvSpPr>
        <p:spPr/>
        <p:txBody>
          <a:bodyPr/>
          <a:lstStyle/>
          <a:p>
            <a:r>
              <a:rPr lang="en-GB" sz="2600">
                <a:latin typeface="Arial" charset="0"/>
              </a:rPr>
              <a:t>Mitchell et al. Cot death supplement. Results from the first year of the New Zealand cot death study. </a:t>
            </a:r>
            <a:r>
              <a:rPr lang="en-GB" sz="2600" i="1">
                <a:latin typeface="Arial" charset="0"/>
              </a:rPr>
              <a:t>NZ Med J </a:t>
            </a:r>
            <a:r>
              <a:rPr lang="en-GB" sz="2600">
                <a:latin typeface="Arial" charset="0"/>
              </a:rPr>
              <a:t>1991;</a:t>
            </a:r>
            <a:r>
              <a:rPr lang="en-GB" sz="2600" b="1">
                <a:latin typeface="Arial" charset="0"/>
              </a:rPr>
              <a:t>104</a:t>
            </a:r>
            <a:r>
              <a:rPr lang="en-GB" sz="2600">
                <a:latin typeface="Arial" charset="0"/>
              </a:rPr>
              <a:t>:71-76</a:t>
            </a:r>
          </a:p>
          <a:p>
            <a:r>
              <a:rPr lang="en-GB" sz="2600">
                <a:latin typeface="Arial" charset="0"/>
              </a:rPr>
              <a:t>de Jonge et al. Cot death and prone sleeping position in the Netherlands. </a:t>
            </a:r>
            <a:r>
              <a:rPr lang="en-GB" sz="2600" i="1">
                <a:latin typeface="Arial" charset="0"/>
              </a:rPr>
              <a:t>BMJ </a:t>
            </a:r>
            <a:r>
              <a:rPr lang="en-GB" sz="2600">
                <a:latin typeface="Arial" charset="0"/>
              </a:rPr>
              <a:t>1989;</a:t>
            </a:r>
            <a:r>
              <a:rPr lang="en-GB" sz="2600" b="1">
                <a:latin typeface="Arial" charset="0"/>
              </a:rPr>
              <a:t>298</a:t>
            </a:r>
            <a:r>
              <a:rPr lang="en-GB" sz="2600">
                <a:latin typeface="Arial" charset="0"/>
              </a:rPr>
              <a:t>:722</a:t>
            </a:r>
          </a:p>
          <a:p>
            <a:r>
              <a:rPr lang="en-GB" sz="2600">
                <a:latin typeface="Arial" charset="0"/>
              </a:rPr>
              <a:t>Fleming et al. Interaction between bedding and sleeping position in the sudden infant death syndrome: a population-based case control study. </a:t>
            </a:r>
            <a:r>
              <a:rPr lang="en-GB" sz="2600" i="1">
                <a:latin typeface="Arial" charset="0"/>
              </a:rPr>
              <a:t>BMJ</a:t>
            </a:r>
            <a:r>
              <a:rPr lang="en-GB" sz="2600">
                <a:latin typeface="Arial" charset="0"/>
              </a:rPr>
              <a:t> 1990;</a:t>
            </a:r>
            <a:r>
              <a:rPr lang="en-GB" sz="2600" b="1">
                <a:latin typeface="Arial" charset="0"/>
              </a:rPr>
              <a:t>301</a:t>
            </a:r>
            <a:r>
              <a:rPr lang="en-GB" sz="2600">
                <a:latin typeface="Arial" charset="0"/>
              </a:rPr>
              <a:t>;85-9</a:t>
            </a:r>
            <a:endParaRPr lang="en-GB">
              <a:latin typeface="Arial" charset="0"/>
            </a:endParaRPr>
          </a:p>
        </p:txBody>
      </p:sp>
    </p:spTree>
    <p:extLst>
      <p:ext uri="{BB962C8B-B14F-4D97-AF65-F5344CB8AC3E}">
        <p14:creationId xmlns:p14="http://schemas.microsoft.com/office/powerpoint/2010/main" val="736137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GB">
                <a:latin typeface="Arial" charset="0"/>
              </a:rPr>
              <a:t>Confounding</a:t>
            </a:r>
          </a:p>
        </p:txBody>
      </p:sp>
      <p:sp>
        <p:nvSpPr>
          <p:cNvPr id="21507" name="Rectangle 3"/>
          <p:cNvSpPr>
            <a:spLocks noGrp="1" noChangeArrowheads="1"/>
          </p:cNvSpPr>
          <p:nvPr>
            <p:ph type="body" idx="1"/>
          </p:nvPr>
        </p:nvSpPr>
        <p:spPr/>
        <p:txBody>
          <a:bodyPr/>
          <a:lstStyle/>
          <a:p>
            <a:r>
              <a:rPr lang="en-GB">
                <a:latin typeface="Arial" charset="0"/>
              </a:rPr>
              <a:t>A potential confounder is any factor which is believed to have a real effect on the risk of the disease under investigation and is also related to the risk factor under investigation. </a:t>
            </a:r>
          </a:p>
          <a:p>
            <a:r>
              <a:rPr lang="en-GB">
                <a:latin typeface="Arial" charset="0"/>
              </a:rPr>
              <a:t>This includes</a:t>
            </a:r>
          </a:p>
          <a:p>
            <a:pPr lvl="1"/>
            <a:r>
              <a:rPr lang="en-GB">
                <a:latin typeface="Arial" charset="0"/>
              </a:rPr>
              <a:t>factors that have a direct causal link with the disease (e.g. smoking and lung cancer)</a:t>
            </a:r>
          </a:p>
          <a:p>
            <a:pPr lvl="1"/>
            <a:r>
              <a:rPr lang="en-GB">
                <a:latin typeface="Arial" charset="0"/>
              </a:rPr>
              <a:t>factors that are good proxy measures of more direct unknown causes (e.g. age and social class).</a:t>
            </a:r>
          </a:p>
        </p:txBody>
      </p:sp>
    </p:spTree>
    <p:extLst>
      <p:ext uri="{BB962C8B-B14F-4D97-AF65-F5344CB8AC3E}">
        <p14:creationId xmlns:p14="http://schemas.microsoft.com/office/powerpoint/2010/main" val="33644083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GB">
                <a:latin typeface="Arial" charset="0"/>
              </a:rPr>
              <a:t>Fleming et al.</a:t>
            </a:r>
          </a:p>
        </p:txBody>
      </p:sp>
      <p:sp>
        <p:nvSpPr>
          <p:cNvPr id="66563" name="Rectangle 3"/>
          <p:cNvSpPr>
            <a:spLocks noGrp="1" noChangeArrowheads="1"/>
          </p:cNvSpPr>
          <p:nvPr>
            <p:ph type="body" idx="1"/>
          </p:nvPr>
        </p:nvSpPr>
        <p:spPr>
          <a:xfrm>
            <a:off x="314325" y="1409700"/>
            <a:ext cx="7772400" cy="3962400"/>
          </a:xfrm>
        </p:spPr>
        <p:txBody>
          <a:bodyPr/>
          <a:lstStyle/>
          <a:p>
            <a:r>
              <a:rPr lang="en-GB">
                <a:latin typeface="Arial" charset="0"/>
              </a:rPr>
              <a:t>All infants dying suddenly in Avon &amp; Somerset over 18 month period</a:t>
            </a:r>
          </a:p>
          <a:p>
            <a:r>
              <a:rPr lang="en-GB">
                <a:latin typeface="Arial" charset="0"/>
              </a:rPr>
              <a:t>Contacted GP and health visitor and asked to identify 2 other infants living in same neighbourhood of same age</a:t>
            </a:r>
          </a:p>
          <a:p>
            <a:r>
              <a:rPr lang="en-GB">
                <a:latin typeface="Arial" charset="0"/>
              </a:rPr>
              <a:t>Parents visited ASAP as part of bereavement service - detailed structured interview</a:t>
            </a:r>
          </a:p>
          <a:p>
            <a:endParaRPr lang="en-GB">
              <a:latin typeface="Arial" charset="0"/>
            </a:endParaRPr>
          </a:p>
          <a:p>
            <a:endParaRPr lang="en-GB">
              <a:latin typeface="Arial" charset="0"/>
            </a:endParaRPr>
          </a:p>
          <a:p>
            <a:endParaRPr lang="en-GB">
              <a:latin typeface="Arial" charset="0"/>
            </a:endParaRPr>
          </a:p>
          <a:p>
            <a:endParaRPr lang="en-GB">
              <a:latin typeface="Arial" charset="0"/>
            </a:endParaRPr>
          </a:p>
        </p:txBody>
      </p:sp>
    </p:spTree>
    <p:extLst>
      <p:ext uri="{BB962C8B-B14F-4D97-AF65-F5344CB8AC3E}">
        <p14:creationId xmlns:p14="http://schemas.microsoft.com/office/powerpoint/2010/main" val="38980083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GB">
                <a:latin typeface="Arial" charset="0"/>
              </a:rPr>
              <a:t>Fleming et al.</a:t>
            </a:r>
          </a:p>
        </p:txBody>
      </p:sp>
      <p:sp>
        <p:nvSpPr>
          <p:cNvPr id="67587" name="Rectangle 3"/>
          <p:cNvSpPr>
            <a:spLocks noGrp="1" noChangeArrowheads="1"/>
          </p:cNvSpPr>
          <p:nvPr>
            <p:ph type="body" idx="1"/>
          </p:nvPr>
        </p:nvSpPr>
        <p:spPr/>
        <p:txBody>
          <a:bodyPr/>
          <a:lstStyle/>
          <a:p>
            <a:r>
              <a:rPr lang="en-GB">
                <a:latin typeface="Arial" charset="0"/>
              </a:rPr>
              <a:t>67 unexplained deaths (cases)</a:t>
            </a:r>
          </a:p>
          <a:p>
            <a:r>
              <a:rPr lang="en-GB">
                <a:latin typeface="Arial" charset="0"/>
              </a:rPr>
              <a:t>134 comparison babies (controls)</a:t>
            </a:r>
          </a:p>
          <a:p>
            <a:r>
              <a:rPr lang="en-GB">
                <a:latin typeface="Arial" charset="0"/>
              </a:rPr>
              <a:t>Detailed structured history</a:t>
            </a:r>
          </a:p>
          <a:p>
            <a:pPr lvl="1"/>
            <a:r>
              <a:rPr lang="en-GB">
                <a:latin typeface="Arial" charset="0"/>
              </a:rPr>
              <a:t>social factors</a:t>
            </a:r>
          </a:p>
          <a:p>
            <a:pPr lvl="1"/>
            <a:r>
              <a:rPr lang="en-GB">
                <a:latin typeface="Arial" charset="0"/>
              </a:rPr>
              <a:t>maternal medical history</a:t>
            </a:r>
          </a:p>
          <a:p>
            <a:pPr lvl="1"/>
            <a:r>
              <a:rPr lang="en-GB">
                <a:latin typeface="Arial" charset="0"/>
              </a:rPr>
              <a:t>pregnancy and perinatal history</a:t>
            </a:r>
          </a:p>
          <a:p>
            <a:pPr lvl="1"/>
            <a:r>
              <a:rPr lang="en-GB">
                <a:latin typeface="Arial" charset="0"/>
              </a:rPr>
              <a:t>medical history of baby</a:t>
            </a:r>
          </a:p>
          <a:p>
            <a:pPr lvl="1"/>
            <a:r>
              <a:rPr lang="en-GB">
                <a:latin typeface="Arial" charset="0"/>
              </a:rPr>
              <a:t>details of infants last sleep</a:t>
            </a:r>
          </a:p>
          <a:p>
            <a:pPr lvl="1"/>
            <a:endParaRPr lang="en-GB">
              <a:latin typeface="Arial" charset="0"/>
            </a:endParaRPr>
          </a:p>
        </p:txBody>
      </p:sp>
    </p:spTree>
    <p:extLst>
      <p:ext uri="{BB962C8B-B14F-4D97-AF65-F5344CB8AC3E}">
        <p14:creationId xmlns:p14="http://schemas.microsoft.com/office/powerpoint/2010/main" val="1932795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GB">
                <a:latin typeface="Arial" charset="0"/>
              </a:rPr>
              <a:t>Sleeping position</a:t>
            </a:r>
          </a:p>
        </p:txBody>
      </p:sp>
      <p:graphicFrame>
        <p:nvGraphicFramePr>
          <p:cNvPr id="5122" name="Object 3"/>
          <p:cNvGraphicFramePr>
            <a:graphicFrameLocks noGrp="1" noChangeAspect="1"/>
          </p:cNvGraphicFramePr>
          <p:nvPr>
            <p:ph type="tbl" idx="1"/>
          </p:nvPr>
        </p:nvGraphicFramePr>
        <p:xfrm>
          <a:off x="741363" y="1433513"/>
          <a:ext cx="5272087" cy="3394075"/>
        </p:xfrm>
        <a:graphic>
          <a:graphicData uri="http://schemas.openxmlformats.org/presentationml/2006/ole">
            <mc:AlternateContent xmlns:mc="http://schemas.openxmlformats.org/markup-compatibility/2006">
              <mc:Choice xmlns:v="urn:schemas-microsoft-com:vml" Requires="v">
                <p:oleObj spid="_x0000_s571396" name="Document" r:id="rId5" imgW="6158880" imgH="3987000" progId="Word.Document.8">
                  <p:embed/>
                </p:oleObj>
              </mc:Choice>
              <mc:Fallback>
                <p:oleObj name="Document" r:id="rId5" imgW="6158880" imgH="3987000"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1363" y="1433513"/>
                        <a:ext cx="5272087" cy="3394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562727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GB">
                <a:latin typeface="Arial" charset="0"/>
              </a:rPr>
              <a:t>Sleeping position</a:t>
            </a:r>
          </a:p>
        </p:txBody>
      </p:sp>
      <p:graphicFrame>
        <p:nvGraphicFramePr>
          <p:cNvPr id="364547" name="Object 3"/>
          <p:cNvGraphicFramePr>
            <a:graphicFrameLocks noGrp="1" noChangeAspect="1"/>
          </p:cNvGraphicFramePr>
          <p:nvPr>
            <p:ph type="tbl" idx="1"/>
          </p:nvPr>
        </p:nvGraphicFramePr>
        <p:xfrm>
          <a:off x="833438" y="1196975"/>
          <a:ext cx="5738812" cy="3714750"/>
        </p:xfrm>
        <a:graphic>
          <a:graphicData uri="http://schemas.openxmlformats.org/presentationml/2006/ole">
            <mc:AlternateContent xmlns:mc="http://schemas.openxmlformats.org/markup-compatibility/2006">
              <mc:Choice xmlns:v="urn:schemas-microsoft-com:vml" Requires="v">
                <p:oleObj spid="_x0000_s573444" name="Document" r:id="rId5" imgW="6153587" imgH="3983385" progId="Word.Document.8">
                  <p:embed/>
                </p:oleObj>
              </mc:Choice>
              <mc:Fallback>
                <p:oleObj name="Document" r:id="rId5" imgW="6153587" imgH="3983385"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3438" y="1196975"/>
                        <a:ext cx="5738812" cy="3714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4548" name="Text Box 4"/>
          <p:cNvSpPr txBox="1">
            <a:spLocks noChangeArrowheads="1"/>
          </p:cNvSpPr>
          <p:nvPr/>
        </p:nvSpPr>
        <p:spPr bwMode="auto">
          <a:xfrm>
            <a:off x="250825" y="4868863"/>
            <a:ext cx="6264275"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rgbClr val="FE9914"/>
                </a:solidFill>
                <a:latin typeface="Arial" charset="0"/>
                <a:ea typeface="ＭＳ Ｐゴシック" charset="0"/>
              </a:defRPr>
            </a:lvl1pPr>
            <a:lvl2pPr marL="742950" indent="-285750">
              <a:defRPr>
                <a:solidFill>
                  <a:srgbClr val="FE9914"/>
                </a:solidFill>
                <a:latin typeface="Arial" charset="0"/>
                <a:ea typeface="ＭＳ Ｐゴシック" charset="0"/>
              </a:defRPr>
            </a:lvl2pPr>
            <a:lvl3pPr marL="1143000" indent="-228600">
              <a:defRPr>
                <a:solidFill>
                  <a:srgbClr val="FE9914"/>
                </a:solidFill>
                <a:latin typeface="Arial" charset="0"/>
                <a:ea typeface="ＭＳ Ｐゴシック" charset="0"/>
              </a:defRPr>
            </a:lvl3pPr>
            <a:lvl4pPr marL="1600200" indent="-228600">
              <a:defRPr>
                <a:solidFill>
                  <a:srgbClr val="FE9914"/>
                </a:solidFill>
                <a:latin typeface="Arial" charset="0"/>
                <a:ea typeface="ＭＳ Ｐゴシック" charset="0"/>
              </a:defRPr>
            </a:lvl4pPr>
            <a:lvl5pPr marL="2057400" indent="-228600">
              <a:defRPr>
                <a:solidFill>
                  <a:srgbClr val="FE9914"/>
                </a:solidFill>
                <a:latin typeface="Arial" charset="0"/>
                <a:ea typeface="ＭＳ Ｐゴシック" charset="0"/>
              </a:defRPr>
            </a:lvl5pPr>
            <a:lvl6pPr marL="2514600" indent="-228600" eaLnBrk="0" fontAlgn="base" hangingPunct="0">
              <a:spcBef>
                <a:spcPct val="20000"/>
              </a:spcBef>
              <a:spcAft>
                <a:spcPct val="0"/>
              </a:spcAft>
              <a:defRPr>
                <a:solidFill>
                  <a:srgbClr val="FE9914"/>
                </a:solidFill>
                <a:latin typeface="Arial" charset="0"/>
                <a:ea typeface="ＭＳ Ｐゴシック" charset="0"/>
              </a:defRPr>
            </a:lvl6pPr>
            <a:lvl7pPr marL="2971800" indent="-228600" eaLnBrk="0" fontAlgn="base" hangingPunct="0">
              <a:spcBef>
                <a:spcPct val="20000"/>
              </a:spcBef>
              <a:spcAft>
                <a:spcPct val="0"/>
              </a:spcAft>
              <a:defRPr>
                <a:solidFill>
                  <a:srgbClr val="FE9914"/>
                </a:solidFill>
                <a:latin typeface="Arial" charset="0"/>
                <a:ea typeface="ＭＳ Ｐゴシック" charset="0"/>
              </a:defRPr>
            </a:lvl7pPr>
            <a:lvl8pPr marL="3429000" indent="-228600" eaLnBrk="0" fontAlgn="base" hangingPunct="0">
              <a:spcBef>
                <a:spcPct val="20000"/>
              </a:spcBef>
              <a:spcAft>
                <a:spcPct val="0"/>
              </a:spcAft>
              <a:defRPr>
                <a:solidFill>
                  <a:srgbClr val="FE9914"/>
                </a:solidFill>
                <a:latin typeface="Arial" charset="0"/>
                <a:ea typeface="ＭＳ Ｐゴシック" charset="0"/>
              </a:defRPr>
            </a:lvl8pPr>
            <a:lvl9pPr marL="3886200" indent="-228600" eaLnBrk="0" fontAlgn="base" hangingPunct="0">
              <a:spcBef>
                <a:spcPct val="20000"/>
              </a:spcBef>
              <a:spcAft>
                <a:spcPct val="0"/>
              </a:spcAft>
              <a:defRPr>
                <a:solidFill>
                  <a:srgbClr val="FE9914"/>
                </a:solidFill>
                <a:latin typeface="Arial" charset="0"/>
                <a:ea typeface="ＭＳ Ｐゴシック" charset="0"/>
              </a:defRPr>
            </a:lvl9pPr>
          </a:lstStyle>
          <a:p>
            <a:pPr algn="r">
              <a:spcBef>
                <a:spcPct val="50000"/>
              </a:spcBef>
            </a:pPr>
            <a:r>
              <a:rPr lang="en-GB" sz="2400">
                <a:solidFill>
                  <a:schemeClr val="tx1"/>
                </a:solidFill>
                <a:latin typeface="Times" charset="0"/>
              </a:rPr>
              <a:t>Odds of lying on front in cases = 62/5 = 12.4 </a:t>
            </a:r>
          </a:p>
          <a:p>
            <a:pPr algn="r">
              <a:spcBef>
                <a:spcPct val="50000"/>
              </a:spcBef>
            </a:pPr>
            <a:r>
              <a:rPr lang="en-GB" sz="2400">
                <a:solidFill>
                  <a:schemeClr val="tx1"/>
                </a:solidFill>
                <a:latin typeface="Times" charset="0"/>
              </a:rPr>
              <a:t>Odds of lying on front in controls = 76/58 = 1.3 </a:t>
            </a:r>
          </a:p>
        </p:txBody>
      </p:sp>
      <p:sp>
        <p:nvSpPr>
          <p:cNvPr id="364549" name="Text Box 5"/>
          <p:cNvSpPr txBox="1">
            <a:spLocks noChangeArrowheads="1"/>
          </p:cNvSpPr>
          <p:nvPr/>
        </p:nvSpPr>
        <p:spPr bwMode="auto">
          <a:xfrm>
            <a:off x="6588125" y="5589588"/>
            <a:ext cx="2305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rgbClr val="FE9914"/>
                </a:solidFill>
                <a:latin typeface="Arial" charset="0"/>
                <a:ea typeface="ＭＳ Ｐゴシック" charset="0"/>
              </a:defRPr>
            </a:lvl1pPr>
            <a:lvl2pPr marL="742950" indent="-285750">
              <a:defRPr>
                <a:solidFill>
                  <a:srgbClr val="FE9914"/>
                </a:solidFill>
                <a:latin typeface="Arial" charset="0"/>
                <a:ea typeface="ＭＳ Ｐゴシック" charset="0"/>
              </a:defRPr>
            </a:lvl2pPr>
            <a:lvl3pPr marL="1143000" indent="-228600">
              <a:defRPr>
                <a:solidFill>
                  <a:srgbClr val="FE9914"/>
                </a:solidFill>
                <a:latin typeface="Arial" charset="0"/>
                <a:ea typeface="ＭＳ Ｐゴシック" charset="0"/>
              </a:defRPr>
            </a:lvl3pPr>
            <a:lvl4pPr marL="1600200" indent="-228600">
              <a:defRPr>
                <a:solidFill>
                  <a:srgbClr val="FE9914"/>
                </a:solidFill>
                <a:latin typeface="Arial" charset="0"/>
                <a:ea typeface="ＭＳ Ｐゴシック" charset="0"/>
              </a:defRPr>
            </a:lvl4pPr>
            <a:lvl5pPr marL="2057400" indent="-228600">
              <a:defRPr>
                <a:solidFill>
                  <a:srgbClr val="FE9914"/>
                </a:solidFill>
                <a:latin typeface="Arial" charset="0"/>
                <a:ea typeface="ＭＳ Ｐゴシック" charset="0"/>
              </a:defRPr>
            </a:lvl5pPr>
            <a:lvl6pPr marL="2514600" indent="-228600" eaLnBrk="0" fontAlgn="base" hangingPunct="0">
              <a:spcBef>
                <a:spcPct val="20000"/>
              </a:spcBef>
              <a:spcAft>
                <a:spcPct val="0"/>
              </a:spcAft>
              <a:defRPr>
                <a:solidFill>
                  <a:srgbClr val="FE9914"/>
                </a:solidFill>
                <a:latin typeface="Arial" charset="0"/>
                <a:ea typeface="ＭＳ Ｐゴシック" charset="0"/>
              </a:defRPr>
            </a:lvl6pPr>
            <a:lvl7pPr marL="2971800" indent="-228600" eaLnBrk="0" fontAlgn="base" hangingPunct="0">
              <a:spcBef>
                <a:spcPct val="20000"/>
              </a:spcBef>
              <a:spcAft>
                <a:spcPct val="0"/>
              </a:spcAft>
              <a:defRPr>
                <a:solidFill>
                  <a:srgbClr val="FE9914"/>
                </a:solidFill>
                <a:latin typeface="Arial" charset="0"/>
                <a:ea typeface="ＭＳ Ｐゴシック" charset="0"/>
              </a:defRPr>
            </a:lvl7pPr>
            <a:lvl8pPr marL="3429000" indent="-228600" eaLnBrk="0" fontAlgn="base" hangingPunct="0">
              <a:spcBef>
                <a:spcPct val="20000"/>
              </a:spcBef>
              <a:spcAft>
                <a:spcPct val="0"/>
              </a:spcAft>
              <a:defRPr>
                <a:solidFill>
                  <a:srgbClr val="FE9914"/>
                </a:solidFill>
                <a:latin typeface="Arial" charset="0"/>
                <a:ea typeface="ＭＳ Ｐゴシック" charset="0"/>
              </a:defRPr>
            </a:lvl8pPr>
            <a:lvl9pPr marL="3886200" indent="-228600" eaLnBrk="0" fontAlgn="base" hangingPunct="0">
              <a:spcBef>
                <a:spcPct val="20000"/>
              </a:spcBef>
              <a:spcAft>
                <a:spcPct val="0"/>
              </a:spcAft>
              <a:defRPr>
                <a:solidFill>
                  <a:srgbClr val="FE9914"/>
                </a:solidFill>
                <a:latin typeface="Arial" charset="0"/>
                <a:ea typeface="ＭＳ Ｐゴシック" charset="0"/>
              </a:defRPr>
            </a:lvl9pPr>
          </a:lstStyle>
          <a:p>
            <a:pPr algn="r">
              <a:spcBef>
                <a:spcPct val="50000"/>
              </a:spcBef>
            </a:pPr>
            <a:r>
              <a:rPr lang="en-GB" sz="2400">
                <a:solidFill>
                  <a:schemeClr val="tx1"/>
                </a:solidFill>
                <a:latin typeface="Times" charset="0"/>
              </a:rPr>
              <a:t>OR = 	12.4/1.3</a:t>
            </a:r>
          </a:p>
        </p:txBody>
      </p:sp>
      <p:sp>
        <p:nvSpPr>
          <p:cNvPr id="364550" name="Text Box 6"/>
          <p:cNvSpPr txBox="1">
            <a:spLocks noChangeArrowheads="1"/>
          </p:cNvSpPr>
          <p:nvPr/>
        </p:nvSpPr>
        <p:spPr bwMode="auto">
          <a:xfrm>
            <a:off x="6732588" y="6165850"/>
            <a:ext cx="2087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rgbClr val="FE9914"/>
                </a:solidFill>
                <a:latin typeface="Arial" charset="0"/>
                <a:ea typeface="ＭＳ Ｐゴシック" charset="0"/>
              </a:defRPr>
            </a:lvl1pPr>
            <a:lvl2pPr marL="742950" indent="-285750">
              <a:defRPr>
                <a:solidFill>
                  <a:srgbClr val="FE9914"/>
                </a:solidFill>
                <a:latin typeface="Arial" charset="0"/>
                <a:ea typeface="ＭＳ Ｐゴシック" charset="0"/>
              </a:defRPr>
            </a:lvl2pPr>
            <a:lvl3pPr marL="1143000" indent="-228600">
              <a:defRPr>
                <a:solidFill>
                  <a:srgbClr val="FE9914"/>
                </a:solidFill>
                <a:latin typeface="Arial" charset="0"/>
                <a:ea typeface="ＭＳ Ｐゴシック" charset="0"/>
              </a:defRPr>
            </a:lvl3pPr>
            <a:lvl4pPr marL="1600200" indent="-228600">
              <a:defRPr>
                <a:solidFill>
                  <a:srgbClr val="FE9914"/>
                </a:solidFill>
                <a:latin typeface="Arial" charset="0"/>
                <a:ea typeface="ＭＳ Ｐゴシック" charset="0"/>
              </a:defRPr>
            </a:lvl4pPr>
            <a:lvl5pPr marL="2057400" indent="-228600">
              <a:defRPr>
                <a:solidFill>
                  <a:srgbClr val="FE9914"/>
                </a:solidFill>
                <a:latin typeface="Arial" charset="0"/>
                <a:ea typeface="ＭＳ Ｐゴシック" charset="0"/>
              </a:defRPr>
            </a:lvl5pPr>
            <a:lvl6pPr marL="2514600" indent="-228600" eaLnBrk="0" fontAlgn="base" hangingPunct="0">
              <a:spcBef>
                <a:spcPct val="20000"/>
              </a:spcBef>
              <a:spcAft>
                <a:spcPct val="0"/>
              </a:spcAft>
              <a:defRPr>
                <a:solidFill>
                  <a:srgbClr val="FE9914"/>
                </a:solidFill>
                <a:latin typeface="Arial" charset="0"/>
                <a:ea typeface="ＭＳ Ｐゴシック" charset="0"/>
              </a:defRPr>
            </a:lvl6pPr>
            <a:lvl7pPr marL="2971800" indent="-228600" eaLnBrk="0" fontAlgn="base" hangingPunct="0">
              <a:spcBef>
                <a:spcPct val="20000"/>
              </a:spcBef>
              <a:spcAft>
                <a:spcPct val="0"/>
              </a:spcAft>
              <a:defRPr>
                <a:solidFill>
                  <a:srgbClr val="FE9914"/>
                </a:solidFill>
                <a:latin typeface="Arial" charset="0"/>
                <a:ea typeface="ＭＳ Ｐゴシック" charset="0"/>
              </a:defRPr>
            </a:lvl7pPr>
            <a:lvl8pPr marL="3429000" indent="-228600" eaLnBrk="0" fontAlgn="base" hangingPunct="0">
              <a:spcBef>
                <a:spcPct val="20000"/>
              </a:spcBef>
              <a:spcAft>
                <a:spcPct val="0"/>
              </a:spcAft>
              <a:defRPr>
                <a:solidFill>
                  <a:srgbClr val="FE9914"/>
                </a:solidFill>
                <a:latin typeface="Arial" charset="0"/>
                <a:ea typeface="ＭＳ Ｐゴシック" charset="0"/>
              </a:defRPr>
            </a:lvl8pPr>
            <a:lvl9pPr marL="3886200" indent="-228600" eaLnBrk="0" fontAlgn="base" hangingPunct="0">
              <a:spcBef>
                <a:spcPct val="20000"/>
              </a:spcBef>
              <a:spcAft>
                <a:spcPct val="0"/>
              </a:spcAft>
              <a:defRPr>
                <a:solidFill>
                  <a:srgbClr val="FE9914"/>
                </a:solidFill>
                <a:latin typeface="Arial" charset="0"/>
                <a:ea typeface="ＭＳ Ｐゴシック" charset="0"/>
              </a:defRPr>
            </a:lvl9pPr>
          </a:lstStyle>
          <a:p>
            <a:pPr algn="r">
              <a:spcBef>
                <a:spcPct val="50000"/>
              </a:spcBef>
            </a:pPr>
            <a:r>
              <a:rPr lang="en-GB" sz="2400">
                <a:solidFill>
                  <a:schemeClr val="tx1"/>
                </a:solidFill>
                <a:latin typeface="Times" charset="0"/>
              </a:rPr>
              <a:t>=	 9.5</a:t>
            </a:r>
          </a:p>
        </p:txBody>
      </p:sp>
    </p:spTree>
    <p:extLst>
      <p:ext uri="{BB962C8B-B14F-4D97-AF65-F5344CB8AC3E}">
        <p14:creationId xmlns:p14="http://schemas.microsoft.com/office/powerpoint/2010/main" val="8032306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45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454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454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45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48" grpId="0"/>
      <p:bldP spid="364549" grpId="0"/>
      <p:bldP spid="36455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GB">
                <a:latin typeface="Arial" charset="0"/>
              </a:rPr>
              <a:t>Environmental risk factors for SIDs</a:t>
            </a:r>
          </a:p>
        </p:txBody>
      </p:sp>
      <p:sp>
        <p:nvSpPr>
          <p:cNvPr id="68611" name="Rectangle 3"/>
          <p:cNvSpPr>
            <a:spLocks noGrp="1" noChangeArrowheads="1"/>
          </p:cNvSpPr>
          <p:nvPr>
            <p:ph type="body" idx="1"/>
          </p:nvPr>
        </p:nvSpPr>
        <p:spPr/>
        <p:txBody>
          <a:bodyPr/>
          <a:lstStyle/>
          <a:p>
            <a:r>
              <a:rPr lang="en-GB">
                <a:latin typeface="Arial" charset="0"/>
              </a:rPr>
              <a:t>Sleeping position (9x)</a:t>
            </a:r>
          </a:p>
          <a:p>
            <a:r>
              <a:rPr lang="en-GB">
                <a:latin typeface="Arial" charset="0"/>
              </a:rPr>
              <a:t>Head covering (20x)</a:t>
            </a:r>
          </a:p>
          <a:p>
            <a:r>
              <a:rPr lang="en-GB">
                <a:latin typeface="Arial" charset="0"/>
              </a:rPr>
              <a:t>Smoking in pregnancy 20 day (9x)</a:t>
            </a:r>
          </a:p>
          <a:p>
            <a:r>
              <a:rPr lang="en-GB">
                <a:latin typeface="Arial" charset="0"/>
              </a:rPr>
              <a:t>Thermal insulation/overwrapping</a:t>
            </a:r>
          </a:p>
          <a:p>
            <a:endParaRPr lang="en-GB">
              <a:latin typeface="Arial" charset="0"/>
            </a:endParaRPr>
          </a:p>
        </p:txBody>
      </p:sp>
    </p:spTree>
    <p:extLst>
      <p:ext uri="{BB962C8B-B14F-4D97-AF65-F5344CB8AC3E}">
        <p14:creationId xmlns:p14="http://schemas.microsoft.com/office/powerpoint/2010/main" val="29534295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GB" sz="4300">
                <a:latin typeface="Arial" charset="0"/>
              </a:rPr>
              <a:t>Strength case-control studies</a:t>
            </a:r>
          </a:p>
        </p:txBody>
      </p:sp>
      <p:sp>
        <p:nvSpPr>
          <p:cNvPr id="69635" name="Rectangle 3"/>
          <p:cNvSpPr>
            <a:spLocks noGrp="1" noChangeArrowheads="1"/>
          </p:cNvSpPr>
          <p:nvPr>
            <p:ph type="body" idx="1"/>
          </p:nvPr>
        </p:nvSpPr>
        <p:spPr/>
        <p:txBody>
          <a:bodyPr/>
          <a:lstStyle/>
          <a:p>
            <a:r>
              <a:rPr lang="en-GB">
                <a:latin typeface="Arial" charset="0"/>
              </a:rPr>
              <a:t>Quick and inexpensive</a:t>
            </a:r>
          </a:p>
          <a:p>
            <a:r>
              <a:rPr lang="en-GB">
                <a:latin typeface="Arial" charset="0"/>
              </a:rPr>
              <a:t>Well-suited for evaluation of diseases with long latent periods</a:t>
            </a:r>
          </a:p>
          <a:p>
            <a:r>
              <a:rPr lang="en-GB">
                <a:latin typeface="Arial" charset="0"/>
              </a:rPr>
              <a:t>Optimal for evaluation of rare diseases</a:t>
            </a:r>
          </a:p>
          <a:p>
            <a:r>
              <a:rPr lang="en-GB">
                <a:latin typeface="Arial" charset="0"/>
              </a:rPr>
              <a:t>Can examine multiple etiologic factors for a single disease</a:t>
            </a:r>
          </a:p>
        </p:txBody>
      </p:sp>
    </p:spTree>
    <p:extLst>
      <p:ext uri="{BB962C8B-B14F-4D97-AF65-F5344CB8AC3E}">
        <p14:creationId xmlns:p14="http://schemas.microsoft.com/office/powerpoint/2010/main" val="18648194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GB" sz="4300">
                <a:latin typeface="Arial" charset="0"/>
              </a:rPr>
              <a:t>Limitations case-control studies</a:t>
            </a:r>
          </a:p>
        </p:txBody>
      </p:sp>
      <p:sp>
        <p:nvSpPr>
          <p:cNvPr id="70659" name="Rectangle 3"/>
          <p:cNvSpPr>
            <a:spLocks noGrp="1" noChangeArrowheads="1"/>
          </p:cNvSpPr>
          <p:nvPr>
            <p:ph type="body" idx="1"/>
          </p:nvPr>
        </p:nvSpPr>
        <p:spPr/>
        <p:txBody>
          <a:bodyPr/>
          <a:lstStyle/>
          <a:p>
            <a:r>
              <a:rPr lang="en-GB">
                <a:latin typeface="Arial" charset="0"/>
              </a:rPr>
              <a:t>Inefficient for evaluation of rare exposures </a:t>
            </a:r>
          </a:p>
          <a:p>
            <a:r>
              <a:rPr lang="en-GB">
                <a:latin typeface="Arial" charset="0"/>
              </a:rPr>
              <a:t>Cannot compute incidence rates in exposed and unexposed individuals</a:t>
            </a:r>
          </a:p>
          <a:p>
            <a:r>
              <a:rPr lang="en-GB">
                <a:latin typeface="Arial" charset="0"/>
              </a:rPr>
              <a:t>The temporal relationship between exposure and disease may be difficult to establish</a:t>
            </a:r>
          </a:p>
          <a:p>
            <a:r>
              <a:rPr lang="en-GB">
                <a:latin typeface="Arial" charset="0"/>
              </a:rPr>
              <a:t>Problems with recall and selection bias</a:t>
            </a:r>
          </a:p>
        </p:txBody>
      </p:sp>
    </p:spTree>
    <p:extLst>
      <p:ext uri="{BB962C8B-B14F-4D97-AF65-F5344CB8AC3E}">
        <p14:creationId xmlns:p14="http://schemas.microsoft.com/office/powerpoint/2010/main" val="1643289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GB" sz="4300">
                <a:latin typeface="Arial" charset="0"/>
              </a:rPr>
              <a:t>Examples</a:t>
            </a:r>
          </a:p>
        </p:txBody>
      </p:sp>
      <p:sp>
        <p:nvSpPr>
          <p:cNvPr id="71683" name="Rectangle 3"/>
          <p:cNvSpPr>
            <a:spLocks noGrp="1" noChangeArrowheads="1"/>
          </p:cNvSpPr>
          <p:nvPr>
            <p:ph type="body" idx="1"/>
          </p:nvPr>
        </p:nvSpPr>
        <p:spPr/>
        <p:txBody>
          <a:bodyPr/>
          <a:lstStyle/>
          <a:p>
            <a:r>
              <a:rPr lang="en-GB" sz="3400">
                <a:latin typeface="Arial" charset="0"/>
              </a:rPr>
              <a:t>Mothers of children with congenital abnormalities are more likely to remember their exposures</a:t>
            </a:r>
          </a:p>
          <a:p>
            <a:r>
              <a:rPr lang="en-GB" sz="3400">
                <a:latin typeface="Arial" charset="0"/>
              </a:rPr>
              <a:t>Testis cancer patients more often report a trauma to their testicles</a:t>
            </a:r>
          </a:p>
        </p:txBody>
      </p:sp>
    </p:spTree>
    <p:extLst>
      <p:ext uri="{BB962C8B-B14F-4D97-AF65-F5344CB8AC3E}">
        <p14:creationId xmlns:p14="http://schemas.microsoft.com/office/powerpoint/2010/main" val="19704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GB">
                <a:latin typeface="Arial" charset="0"/>
              </a:rPr>
              <a:t>Hierarchy of studies</a:t>
            </a:r>
          </a:p>
        </p:txBody>
      </p:sp>
      <p:sp>
        <p:nvSpPr>
          <p:cNvPr id="72707" name="Rectangle 3"/>
          <p:cNvSpPr>
            <a:spLocks noGrp="1" noChangeArrowheads="1"/>
          </p:cNvSpPr>
          <p:nvPr>
            <p:ph type="body" idx="1"/>
          </p:nvPr>
        </p:nvSpPr>
        <p:spPr>
          <a:xfrm>
            <a:off x="900113" y="1341438"/>
            <a:ext cx="7200900" cy="4633912"/>
          </a:xfrm>
        </p:spPr>
        <p:txBody>
          <a:bodyPr/>
          <a:lstStyle/>
          <a:p>
            <a:pPr marL="571500" indent="-571500">
              <a:lnSpc>
                <a:spcPct val="90000"/>
              </a:lnSpc>
              <a:buFontTx/>
              <a:buAutoNum type="arabicPeriod"/>
            </a:pPr>
            <a:r>
              <a:rPr lang="en-GB">
                <a:latin typeface="Arial" charset="0"/>
              </a:rPr>
              <a:t>Systematic reviews/Meta-analyses</a:t>
            </a:r>
          </a:p>
          <a:p>
            <a:pPr marL="571500" indent="-571500">
              <a:lnSpc>
                <a:spcPct val="90000"/>
              </a:lnSpc>
              <a:buFontTx/>
              <a:buAutoNum type="arabicPeriod"/>
            </a:pPr>
            <a:r>
              <a:rPr lang="en-GB">
                <a:latin typeface="Arial" charset="0"/>
              </a:rPr>
              <a:t>Randomised trials (experimental studies)</a:t>
            </a:r>
          </a:p>
          <a:p>
            <a:pPr marL="571500" indent="-571500">
              <a:lnSpc>
                <a:spcPct val="90000"/>
              </a:lnSpc>
              <a:buFontTx/>
              <a:buAutoNum type="arabicPeriod"/>
            </a:pPr>
            <a:r>
              <a:rPr lang="en-GB">
                <a:solidFill>
                  <a:srgbClr val="FE9914"/>
                </a:solidFill>
                <a:latin typeface="Arial" charset="0"/>
              </a:rPr>
              <a:t>Cohort or case-control studies</a:t>
            </a:r>
          </a:p>
          <a:p>
            <a:pPr marL="571500" indent="-571500">
              <a:lnSpc>
                <a:spcPct val="90000"/>
              </a:lnSpc>
              <a:buFontTx/>
              <a:buAutoNum type="arabicPeriod"/>
            </a:pPr>
            <a:r>
              <a:rPr lang="en-GB">
                <a:latin typeface="Arial" charset="0"/>
              </a:rPr>
              <a:t>Other comparative studies, including ecological studies</a:t>
            </a:r>
          </a:p>
          <a:p>
            <a:pPr marL="571500" indent="-571500">
              <a:lnSpc>
                <a:spcPct val="90000"/>
              </a:lnSpc>
              <a:buFontTx/>
              <a:buAutoNum type="arabicPeriod"/>
            </a:pPr>
            <a:r>
              <a:rPr lang="en-GB" i="1">
                <a:latin typeface="Arial" charset="0"/>
              </a:rPr>
              <a:t>Descriptive studies</a:t>
            </a:r>
          </a:p>
          <a:p>
            <a:pPr marL="571500" indent="-571500">
              <a:lnSpc>
                <a:spcPct val="90000"/>
              </a:lnSpc>
              <a:buFontTx/>
              <a:buAutoNum type="arabicPeriod"/>
            </a:pPr>
            <a:r>
              <a:rPr lang="en-GB" i="1">
                <a:latin typeface="Arial" charset="0"/>
              </a:rPr>
              <a:t>Case studies, professional experience, etc.</a:t>
            </a:r>
          </a:p>
        </p:txBody>
      </p:sp>
    </p:spTree>
    <p:extLst>
      <p:ext uri="{BB962C8B-B14F-4D97-AF65-F5344CB8AC3E}">
        <p14:creationId xmlns:p14="http://schemas.microsoft.com/office/powerpoint/2010/main" val="3536607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GB" sz="4300">
                <a:latin typeface="Arial" charset="0"/>
              </a:rPr>
              <a:t>Cohort studies</a:t>
            </a:r>
          </a:p>
        </p:txBody>
      </p:sp>
      <p:sp>
        <p:nvSpPr>
          <p:cNvPr id="73731" name="Rectangle 3"/>
          <p:cNvSpPr>
            <a:spLocks noGrp="1" noChangeArrowheads="1"/>
          </p:cNvSpPr>
          <p:nvPr>
            <p:ph type="body" idx="1"/>
          </p:nvPr>
        </p:nvSpPr>
        <p:spPr/>
        <p:txBody>
          <a:bodyPr/>
          <a:lstStyle/>
          <a:p>
            <a:r>
              <a:rPr lang="en-GB">
                <a:latin typeface="Arial" charset="0"/>
              </a:rPr>
              <a:t>Subjects classified according to presence or absence of exposure to factor and followed for a specific time period to determine the development of disease</a:t>
            </a:r>
          </a:p>
          <a:p>
            <a:r>
              <a:rPr lang="en-GB">
                <a:latin typeface="Arial" charset="0"/>
              </a:rPr>
              <a:t>Follow-up period of several years to allow an adequate number to develop the outcome </a:t>
            </a:r>
          </a:p>
        </p:txBody>
      </p:sp>
    </p:spTree>
    <p:extLst>
      <p:ext uri="{BB962C8B-B14F-4D97-AF65-F5344CB8AC3E}">
        <p14:creationId xmlns:p14="http://schemas.microsoft.com/office/powerpoint/2010/main" val="739197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6"/>
          <p:cNvSpPr>
            <a:spLocks noGrp="1" noChangeArrowheads="1"/>
          </p:cNvSpPr>
          <p:nvPr>
            <p:ph type="title"/>
          </p:nvPr>
        </p:nvSpPr>
        <p:spPr/>
        <p:txBody>
          <a:bodyPr/>
          <a:lstStyle/>
          <a:p>
            <a:r>
              <a:rPr lang="en-GB">
                <a:latin typeface="Arial" charset="0"/>
              </a:rPr>
              <a:t>Common confounders</a:t>
            </a:r>
          </a:p>
        </p:txBody>
      </p:sp>
      <p:sp>
        <p:nvSpPr>
          <p:cNvPr id="22531" name="Rectangle 1027"/>
          <p:cNvSpPr>
            <a:spLocks noGrp="1" noChangeArrowheads="1"/>
          </p:cNvSpPr>
          <p:nvPr>
            <p:ph type="body" idx="1"/>
          </p:nvPr>
        </p:nvSpPr>
        <p:spPr/>
        <p:txBody>
          <a:bodyPr/>
          <a:lstStyle/>
          <a:p>
            <a:pPr>
              <a:lnSpc>
                <a:spcPct val="90000"/>
              </a:lnSpc>
            </a:pPr>
            <a:r>
              <a:rPr lang="en-GB">
                <a:latin typeface="Arial" charset="0"/>
              </a:rPr>
              <a:t>Age</a:t>
            </a:r>
          </a:p>
          <a:p>
            <a:pPr lvl="1">
              <a:lnSpc>
                <a:spcPct val="90000"/>
              </a:lnSpc>
            </a:pPr>
            <a:r>
              <a:rPr lang="en-GB">
                <a:latin typeface="Arial" charset="0"/>
              </a:rPr>
              <a:t>Elderly people much more likely to be ill</a:t>
            </a:r>
          </a:p>
          <a:p>
            <a:pPr>
              <a:lnSpc>
                <a:spcPct val="90000"/>
              </a:lnSpc>
            </a:pPr>
            <a:r>
              <a:rPr lang="en-GB">
                <a:latin typeface="Arial" charset="0"/>
              </a:rPr>
              <a:t>Sex</a:t>
            </a:r>
          </a:p>
          <a:p>
            <a:pPr>
              <a:lnSpc>
                <a:spcPct val="90000"/>
              </a:lnSpc>
            </a:pPr>
            <a:r>
              <a:rPr lang="en-GB">
                <a:latin typeface="Arial" charset="0"/>
              </a:rPr>
              <a:t>Socio-economic status</a:t>
            </a:r>
          </a:p>
          <a:p>
            <a:pPr lvl="1">
              <a:lnSpc>
                <a:spcPct val="90000"/>
              </a:lnSpc>
            </a:pPr>
            <a:r>
              <a:rPr lang="en-GB">
                <a:latin typeface="Arial" charset="0"/>
              </a:rPr>
              <a:t>Poorer people have higher rates of almost all diseases</a:t>
            </a:r>
          </a:p>
        </p:txBody>
      </p:sp>
    </p:spTree>
    <p:extLst>
      <p:ext uri="{BB962C8B-B14F-4D97-AF65-F5344CB8AC3E}">
        <p14:creationId xmlns:p14="http://schemas.microsoft.com/office/powerpoint/2010/main" val="10404645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GB" sz="4300">
                <a:latin typeface="Arial" charset="0"/>
              </a:rPr>
              <a:t>Strengths cohort studies</a:t>
            </a:r>
          </a:p>
        </p:txBody>
      </p:sp>
      <p:sp>
        <p:nvSpPr>
          <p:cNvPr id="74755" name="Rectangle 3"/>
          <p:cNvSpPr>
            <a:spLocks noGrp="1" noChangeArrowheads="1"/>
          </p:cNvSpPr>
          <p:nvPr>
            <p:ph type="body" idx="1"/>
          </p:nvPr>
        </p:nvSpPr>
        <p:spPr/>
        <p:txBody>
          <a:bodyPr/>
          <a:lstStyle/>
          <a:p>
            <a:r>
              <a:rPr lang="en-GB">
                <a:latin typeface="Arial" charset="0"/>
              </a:rPr>
              <a:t>Valuable for rare exposures</a:t>
            </a:r>
          </a:p>
          <a:p>
            <a:r>
              <a:rPr lang="en-GB">
                <a:latin typeface="Arial" charset="0"/>
              </a:rPr>
              <a:t>Can examine multiple effects of a single exposure</a:t>
            </a:r>
          </a:p>
          <a:p>
            <a:r>
              <a:rPr lang="en-GB">
                <a:latin typeface="Arial" charset="0"/>
              </a:rPr>
              <a:t>Can elucidate temporal relationship between exposure and disease</a:t>
            </a:r>
          </a:p>
          <a:p>
            <a:r>
              <a:rPr lang="en-GB">
                <a:latin typeface="Arial" charset="0"/>
              </a:rPr>
              <a:t>Minimise bias in exposure ascertainment</a:t>
            </a:r>
          </a:p>
          <a:p>
            <a:r>
              <a:rPr lang="en-GB">
                <a:latin typeface="Arial" charset="0"/>
              </a:rPr>
              <a:t>Allows direct incidence calculation</a:t>
            </a:r>
          </a:p>
        </p:txBody>
      </p:sp>
    </p:spTree>
    <p:extLst>
      <p:ext uri="{BB962C8B-B14F-4D97-AF65-F5344CB8AC3E}">
        <p14:creationId xmlns:p14="http://schemas.microsoft.com/office/powerpoint/2010/main" val="31614573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GB" sz="4300">
                <a:latin typeface="Arial" charset="0"/>
              </a:rPr>
              <a:t>Limitations cohort studies</a:t>
            </a:r>
          </a:p>
        </p:txBody>
      </p:sp>
      <p:sp>
        <p:nvSpPr>
          <p:cNvPr id="75779" name="Rectangle 3"/>
          <p:cNvSpPr>
            <a:spLocks noGrp="1" noChangeArrowheads="1"/>
          </p:cNvSpPr>
          <p:nvPr>
            <p:ph type="body" idx="1"/>
          </p:nvPr>
        </p:nvSpPr>
        <p:spPr/>
        <p:txBody>
          <a:bodyPr/>
          <a:lstStyle/>
          <a:p>
            <a:r>
              <a:rPr lang="en-GB">
                <a:latin typeface="Arial" charset="0"/>
              </a:rPr>
              <a:t>Inefficient for evaluation of rare diseases</a:t>
            </a:r>
          </a:p>
          <a:p>
            <a:r>
              <a:rPr lang="en-GB">
                <a:latin typeface="Arial" charset="0"/>
              </a:rPr>
              <a:t>Prospective: expensive and time consuming </a:t>
            </a:r>
          </a:p>
          <a:p>
            <a:pPr>
              <a:buFontTx/>
              <a:buNone/>
            </a:pPr>
            <a:r>
              <a:rPr lang="en-GB">
                <a:latin typeface="Arial" charset="0"/>
              </a:rPr>
              <a:t>	Retrospective: availability of adequate records</a:t>
            </a:r>
          </a:p>
          <a:p>
            <a:r>
              <a:rPr lang="en-GB">
                <a:latin typeface="Arial" charset="0"/>
              </a:rPr>
              <a:t>Losses of follow-up can affect results</a:t>
            </a:r>
          </a:p>
        </p:txBody>
      </p:sp>
    </p:spTree>
    <p:extLst>
      <p:ext uri="{BB962C8B-B14F-4D97-AF65-F5344CB8AC3E}">
        <p14:creationId xmlns:p14="http://schemas.microsoft.com/office/powerpoint/2010/main" val="29448280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GB" sz="4300">
                <a:latin typeface="Arial" charset="0"/>
              </a:rPr>
              <a:t>Selection of the exposed population</a:t>
            </a:r>
          </a:p>
        </p:txBody>
      </p:sp>
      <p:sp>
        <p:nvSpPr>
          <p:cNvPr id="76803" name="Rectangle 3"/>
          <p:cNvSpPr>
            <a:spLocks noGrp="1" noChangeArrowheads="1"/>
          </p:cNvSpPr>
          <p:nvPr>
            <p:ph type="body" idx="1"/>
          </p:nvPr>
        </p:nvSpPr>
        <p:spPr/>
        <p:txBody>
          <a:bodyPr/>
          <a:lstStyle/>
          <a:p>
            <a:r>
              <a:rPr lang="en-GB" sz="2600">
                <a:latin typeface="Arial" charset="0"/>
              </a:rPr>
              <a:t>For common exposures a number of populations can be selected</a:t>
            </a:r>
          </a:p>
          <a:p>
            <a:r>
              <a:rPr lang="en-GB" sz="2600">
                <a:latin typeface="Arial" charset="0"/>
              </a:rPr>
              <a:t>For rare exposures special exposure groups must be selected (special occupations). Advantages: Reduced sample size, accurate exposure ascertainment and follow-up</a:t>
            </a:r>
          </a:p>
          <a:p>
            <a:r>
              <a:rPr lang="en-GB" sz="2600">
                <a:latin typeface="Arial" charset="0"/>
              </a:rPr>
              <a:t>To ensure good follow-up certain professions, occupations, companies, unions, colleges, communities </a:t>
            </a:r>
          </a:p>
        </p:txBody>
      </p:sp>
    </p:spTree>
    <p:extLst>
      <p:ext uri="{BB962C8B-B14F-4D97-AF65-F5344CB8AC3E}">
        <p14:creationId xmlns:p14="http://schemas.microsoft.com/office/powerpoint/2010/main" val="23164708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GB" sz="4300">
                <a:latin typeface="Arial" charset="0"/>
              </a:rPr>
              <a:t>Examples</a:t>
            </a:r>
          </a:p>
        </p:txBody>
      </p:sp>
      <p:sp>
        <p:nvSpPr>
          <p:cNvPr id="77827" name="Rectangle 3"/>
          <p:cNvSpPr>
            <a:spLocks noGrp="1" noChangeArrowheads="1"/>
          </p:cNvSpPr>
          <p:nvPr>
            <p:ph type="body" idx="1"/>
          </p:nvPr>
        </p:nvSpPr>
        <p:spPr/>
        <p:txBody>
          <a:bodyPr/>
          <a:lstStyle/>
          <a:p>
            <a:pPr>
              <a:lnSpc>
                <a:spcPct val="90000"/>
              </a:lnSpc>
            </a:pPr>
            <a:r>
              <a:rPr lang="en-GB">
                <a:latin typeface="Arial" charset="0"/>
              </a:rPr>
              <a:t>Million Women Study</a:t>
            </a:r>
          </a:p>
          <a:p>
            <a:pPr>
              <a:lnSpc>
                <a:spcPct val="90000"/>
              </a:lnSpc>
            </a:pPr>
            <a:r>
              <a:rPr lang="en-GB">
                <a:latin typeface="Arial" charset="0"/>
              </a:rPr>
              <a:t>Members of 4 unions in Denmark were mailed and asked to participate in a study about reproduction and occupation</a:t>
            </a:r>
          </a:p>
          <a:p>
            <a:pPr>
              <a:lnSpc>
                <a:spcPct val="90000"/>
              </a:lnSpc>
            </a:pPr>
            <a:r>
              <a:rPr lang="en-GB">
                <a:latin typeface="Arial" charset="0"/>
              </a:rPr>
              <a:t>Framingham heart study followed 5100 members of this Massachusetts community for over 30 years</a:t>
            </a:r>
          </a:p>
          <a:p>
            <a:pPr>
              <a:lnSpc>
                <a:spcPct val="90000"/>
              </a:lnSpc>
            </a:pPr>
            <a:r>
              <a:rPr lang="en-GB">
                <a:latin typeface="Arial" charset="0"/>
              </a:rPr>
              <a:t>The Nurse</a:t>
            </a:r>
            <a:r>
              <a:rPr lang="ja-JP" altLang="en-GB">
                <a:latin typeface="Arial" charset="0"/>
              </a:rPr>
              <a:t>’</a:t>
            </a:r>
            <a:r>
              <a:rPr lang="en-GB">
                <a:latin typeface="Arial" charset="0"/>
              </a:rPr>
              <a:t>s health study followed 100,000 American nurses</a:t>
            </a:r>
          </a:p>
        </p:txBody>
      </p:sp>
    </p:spTree>
    <p:extLst>
      <p:ext uri="{BB962C8B-B14F-4D97-AF65-F5344CB8AC3E}">
        <p14:creationId xmlns:p14="http://schemas.microsoft.com/office/powerpoint/2010/main" val="35813023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noFill/>
        </p:spPr>
        <p:txBody>
          <a:bodyPr/>
          <a:lstStyle/>
          <a:p>
            <a:r>
              <a:rPr lang="en-GB">
                <a:latin typeface="Arial" charset="0"/>
              </a:rPr>
              <a:t>Relative risk</a:t>
            </a:r>
          </a:p>
        </p:txBody>
      </p:sp>
      <p:sp>
        <p:nvSpPr>
          <p:cNvPr id="78851" name="Rectangle 3"/>
          <p:cNvSpPr>
            <a:spLocks noGrp="1" noChangeArrowheads="1"/>
          </p:cNvSpPr>
          <p:nvPr>
            <p:ph type="body" idx="1"/>
          </p:nvPr>
        </p:nvSpPr>
        <p:spPr>
          <a:noFill/>
        </p:spPr>
        <p:txBody>
          <a:bodyPr/>
          <a:lstStyle/>
          <a:p>
            <a:r>
              <a:rPr lang="en-GB">
                <a:latin typeface="Arial" charset="0"/>
              </a:rPr>
              <a:t>Calculated from cohort studies (or from  population surveillance data)</a:t>
            </a:r>
          </a:p>
          <a:p>
            <a:r>
              <a:rPr lang="en-GB">
                <a:latin typeface="Arial" charset="0"/>
              </a:rPr>
              <a:t>Indicates how much more likely an exposed person is to suffer from the disease</a:t>
            </a:r>
          </a:p>
          <a:p>
            <a:r>
              <a:rPr lang="en-GB">
                <a:latin typeface="Arial" charset="0"/>
              </a:rPr>
              <a:t>For example, </a:t>
            </a:r>
          </a:p>
          <a:p>
            <a:pPr lvl="1"/>
            <a:r>
              <a:rPr lang="en-GB">
                <a:latin typeface="Arial" charset="0"/>
              </a:rPr>
              <a:t>smokers are twice as likely to suffer from cardiovascular disease as non-smokers</a:t>
            </a:r>
          </a:p>
        </p:txBody>
      </p:sp>
      <p:pic>
        <p:nvPicPr>
          <p:cNvPr id="78852" name="Picture 4" descr="pollution2"/>
          <p:cNvPicPr>
            <a:picLocks noChangeAspect="1" noChangeArrowheads="1"/>
          </p:cNvPicPr>
          <p:nvPr/>
        </p:nvPicPr>
        <p:blipFill>
          <a:blip r:embed="rId3">
            <a:extLst>
              <a:ext uri="{28A0092B-C50C-407E-A947-70E740481C1C}">
                <a14:useLocalDpi xmlns:a14="http://schemas.microsoft.com/office/drawing/2010/main" val="0"/>
              </a:ext>
            </a:extLst>
          </a:blip>
          <a:srcRect l="44444"/>
          <a:stretch>
            <a:fillRect/>
          </a:stretch>
        </p:blipFill>
        <p:spPr bwMode="auto">
          <a:xfrm>
            <a:off x="7513638" y="4114800"/>
            <a:ext cx="9144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24085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noFill/>
        </p:spPr>
        <p:txBody>
          <a:bodyPr/>
          <a:lstStyle/>
          <a:p>
            <a:r>
              <a:rPr lang="en-GB">
                <a:latin typeface="Arial" charset="0"/>
              </a:rPr>
              <a:t>Relative risk</a:t>
            </a:r>
          </a:p>
        </p:txBody>
      </p:sp>
      <p:graphicFrame>
        <p:nvGraphicFramePr>
          <p:cNvPr id="317488" name="Group 48"/>
          <p:cNvGraphicFramePr>
            <a:graphicFrameLocks noGrp="1"/>
          </p:cNvGraphicFramePr>
          <p:nvPr>
            <p:ph type="tbl" idx="1"/>
          </p:nvPr>
        </p:nvGraphicFramePr>
        <p:xfrm>
          <a:off x="750888" y="1938338"/>
          <a:ext cx="7196137" cy="2323465"/>
        </p:xfrm>
        <a:graphic>
          <a:graphicData uri="http://schemas.openxmlformats.org/drawingml/2006/table">
            <a:tbl>
              <a:tblPr/>
              <a:tblGrid>
                <a:gridCol w="2025650"/>
                <a:gridCol w="2771775"/>
                <a:gridCol w="2398712"/>
              </a:tblGrid>
              <a:tr h="4730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600" b="0" i="0" u="none" strike="noStrike" cap="none" normalizeH="0" baseline="0">
                          <a:ln>
                            <a:noFill/>
                          </a:ln>
                          <a:solidFill>
                            <a:srgbClr val="0E207F"/>
                          </a:solidFill>
                          <a:effectLst/>
                          <a:latin typeface="Arial" charset="0"/>
                          <a:ea typeface="ＭＳ Ｐゴシック" charset="0"/>
                          <a:cs typeface="Times New Roman" charset="0"/>
                        </a:rPr>
                        <a:t> </a:t>
                      </a:r>
                      <a:endParaRPr kumimoji="0" lang="en-GB" sz="2600" b="0" i="0" u="none" strike="noStrike" cap="none" normalizeH="0" baseline="0">
                        <a:ln>
                          <a:noFill/>
                        </a:ln>
                        <a:solidFill>
                          <a:srgbClr val="0E207F"/>
                        </a:solidFill>
                        <a:effectLst/>
                        <a:latin typeface="Arial" charset="0"/>
                        <a:ea typeface="ＭＳ Ｐゴシック" charset="0"/>
                      </a:endParaRPr>
                    </a:p>
                  </a:txBody>
                  <a:tcPr horzOverflow="overflow">
                    <a:lnL w="12700" cap="flat" cmpd="sng" algn="ctr">
                      <a:solidFill>
                        <a:schemeClr val="bg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600" b="0" i="0" u="none" strike="noStrike" cap="none" normalizeH="0" baseline="0">
                          <a:ln>
                            <a:noFill/>
                          </a:ln>
                          <a:solidFill>
                            <a:srgbClr val="0E207F"/>
                          </a:solidFill>
                          <a:effectLst/>
                          <a:latin typeface="Arial" charset="0"/>
                          <a:ea typeface="ＭＳ Ｐゴシック" charset="0"/>
                        </a:rPr>
                        <a:t>Lung cancer</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600" b="0" i="0" u="none" strike="noStrike" cap="none" normalizeH="0" baseline="0">
                          <a:ln>
                            <a:noFill/>
                          </a:ln>
                          <a:solidFill>
                            <a:srgbClr val="0E207F"/>
                          </a:solidFill>
                          <a:effectLst/>
                          <a:latin typeface="Arial" charset="0"/>
                          <a:ea typeface="ＭＳ Ｐゴシック" charset="0"/>
                        </a:rPr>
                        <a:t>No lung cancer</a:t>
                      </a:r>
                    </a:p>
                  </a:txBody>
                  <a:tcPr horzOverflow="overflow">
                    <a:lnL w="12700" cap="flat" cmpd="sng" algn="ctr">
                      <a:solidFill>
                        <a:schemeClr val="tx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556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600" b="0" i="0" u="none" strike="noStrike" cap="none" normalizeH="0" baseline="0">
                          <a:ln>
                            <a:noFill/>
                          </a:ln>
                          <a:solidFill>
                            <a:srgbClr val="0E207F"/>
                          </a:solidFill>
                          <a:effectLst/>
                          <a:latin typeface="Arial" charset="0"/>
                          <a:ea typeface="ＭＳ Ｐゴシック" charset="0"/>
                          <a:cs typeface="Times New Roman" charset="0"/>
                        </a:rPr>
                        <a:t>Smokers</a:t>
                      </a:r>
                      <a:endParaRPr kumimoji="0" lang="en-GB" sz="2600" b="0" i="0" u="none" strike="noStrike" cap="none" normalizeH="0" baseline="0">
                        <a:ln>
                          <a:noFill/>
                        </a:ln>
                        <a:solidFill>
                          <a:srgbClr val="0E207F"/>
                        </a:solidFill>
                        <a:effectLst/>
                        <a:latin typeface="Arial" charset="0"/>
                        <a:ea typeface="ＭＳ Ｐゴシック" charset="0"/>
                      </a:endParaRPr>
                    </a:p>
                  </a:txBody>
                  <a:tcPr horzOverflow="overflow">
                    <a:lnL w="12700" cap="flat" cmpd="sng" algn="ctr">
                      <a:solidFill>
                        <a:schemeClr val="bg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600" b="0" i="0" u="none" strike="noStrike" cap="none" normalizeH="0" baseline="0">
                          <a:ln>
                            <a:noFill/>
                          </a:ln>
                          <a:solidFill>
                            <a:srgbClr val="0E207F"/>
                          </a:solidFill>
                          <a:effectLst/>
                          <a:latin typeface="Arial" charset="0"/>
                          <a:ea typeface="ＭＳ Ｐゴシック" charset="0"/>
                        </a:rPr>
                        <a:t>40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600" b="0" i="0" u="none" strike="noStrike" cap="none" normalizeH="0" baseline="0">
                          <a:ln>
                            <a:noFill/>
                          </a:ln>
                          <a:solidFill>
                            <a:srgbClr val="0E207F"/>
                          </a:solidFill>
                          <a:effectLst/>
                          <a:latin typeface="Arial" charset="0"/>
                          <a:ea typeface="ＭＳ Ｐゴシック" charset="0"/>
                        </a:rPr>
                        <a:t>1960</a:t>
                      </a:r>
                    </a:p>
                  </a:txBody>
                  <a:tcPr horzOverflow="overflow">
                    <a:lnL w="12700" cap="flat" cmpd="sng" algn="ctr">
                      <a:solidFill>
                        <a:schemeClr val="tx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508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600" b="0" i="0" u="none" strike="noStrike" cap="none" normalizeH="0" baseline="0">
                          <a:ln>
                            <a:noFill/>
                          </a:ln>
                          <a:solidFill>
                            <a:srgbClr val="0E207F"/>
                          </a:solidFill>
                          <a:effectLst/>
                          <a:latin typeface="Arial" charset="0"/>
                          <a:ea typeface="ＭＳ Ｐゴシック" charset="0"/>
                          <a:cs typeface="Times New Roman" charset="0"/>
                        </a:rPr>
                        <a:t>Non-smokers</a:t>
                      </a:r>
                      <a:endParaRPr kumimoji="0" lang="en-GB" sz="2600" b="0" i="0" u="none" strike="noStrike" cap="none" normalizeH="0" baseline="0">
                        <a:ln>
                          <a:noFill/>
                        </a:ln>
                        <a:solidFill>
                          <a:srgbClr val="0E207F"/>
                        </a:solidFill>
                        <a:effectLst/>
                        <a:latin typeface="Arial" charset="0"/>
                        <a:ea typeface="ＭＳ Ｐゴシック" charset="0"/>
                      </a:endParaRPr>
                    </a:p>
                  </a:txBody>
                  <a:tcPr horzOverflow="overflow">
                    <a:lnL w="12700" cap="flat" cmpd="sng" algn="ctr">
                      <a:solidFill>
                        <a:schemeClr val="bg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600" b="0" i="0" u="none" strike="noStrike" cap="none" normalizeH="0" baseline="0">
                          <a:ln>
                            <a:noFill/>
                          </a:ln>
                          <a:solidFill>
                            <a:srgbClr val="0E207F"/>
                          </a:solidFill>
                          <a:effectLst/>
                          <a:latin typeface="Arial" charset="0"/>
                          <a:ea typeface="ＭＳ Ｐゴシック" charset="0"/>
                        </a:rPr>
                        <a:t>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600" b="0" i="0" u="none" strike="noStrike" cap="none" normalizeH="0" baseline="0">
                          <a:ln>
                            <a:noFill/>
                          </a:ln>
                          <a:solidFill>
                            <a:srgbClr val="0E207F"/>
                          </a:solidFill>
                          <a:effectLst/>
                          <a:latin typeface="Arial" charset="0"/>
                          <a:ea typeface="ＭＳ Ｐゴシック" charset="0"/>
                        </a:rPr>
                        <a:t>1998</a:t>
                      </a:r>
                    </a:p>
                  </a:txBody>
                  <a:tcPr horzOverflow="overflow">
                    <a:lnL w="12700" cap="flat" cmpd="sng" algn="ctr">
                      <a:solidFill>
                        <a:schemeClr val="tx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noFill/>
                  </a:tcPr>
                </a:tc>
              </a:tr>
            </a:tbl>
          </a:graphicData>
        </a:graphic>
      </p:graphicFrame>
      <p:sp>
        <p:nvSpPr>
          <p:cNvPr id="79893" name="Text Box 21"/>
          <p:cNvSpPr txBox="1">
            <a:spLocks noChangeArrowheads="1"/>
          </p:cNvSpPr>
          <p:nvPr/>
        </p:nvSpPr>
        <p:spPr bwMode="auto">
          <a:xfrm>
            <a:off x="381000" y="4419600"/>
            <a:ext cx="81184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rgbClr val="FE9914"/>
                </a:solidFill>
                <a:latin typeface="Arial" charset="0"/>
                <a:ea typeface="ＭＳ Ｐゴシック" charset="0"/>
              </a:defRPr>
            </a:lvl1pPr>
            <a:lvl2pPr marL="742950" indent="-285750">
              <a:defRPr>
                <a:solidFill>
                  <a:srgbClr val="FE9914"/>
                </a:solidFill>
                <a:latin typeface="Arial" charset="0"/>
                <a:ea typeface="ＭＳ Ｐゴシック" charset="0"/>
              </a:defRPr>
            </a:lvl2pPr>
            <a:lvl3pPr marL="1143000" indent="-228600">
              <a:defRPr>
                <a:solidFill>
                  <a:srgbClr val="FE9914"/>
                </a:solidFill>
                <a:latin typeface="Arial" charset="0"/>
                <a:ea typeface="ＭＳ Ｐゴシック" charset="0"/>
              </a:defRPr>
            </a:lvl3pPr>
            <a:lvl4pPr marL="1600200" indent="-228600">
              <a:defRPr>
                <a:solidFill>
                  <a:srgbClr val="FE9914"/>
                </a:solidFill>
                <a:latin typeface="Arial" charset="0"/>
                <a:ea typeface="ＭＳ Ｐゴシック" charset="0"/>
              </a:defRPr>
            </a:lvl4pPr>
            <a:lvl5pPr marL="2057400" indent="-228600">
              <a:defRPr>
                <a:solidFill>
                  <a:srgbClr val="FE9914"/>
                </a:solidFill>
                <a:latin typeface="Arial" charset="0"/>
                <a:ea typeface="ＭＳ Ｐゴシック" charset="0"/>
              </a:defRPr>
            </a:lvl5pPr>
            <a:lvl6pPr marL="2514600" indent="-228600" eaLnBrk="0" fontAlgn="base" hangingPunct="0">
              <a:spcBef>
                <a:spcPct val="20000"/>
              </a:spcBef>
              <a:spcAft>
                <a:spcPct val="0"/>
              </a:spcAft>
              <a:defRPr>
                <a:solidFill>
                  <a:srgbClr val="FE9914"/>
                </a:solidFill>
                <a:latin typeface="Arial" charset="0"/>
                <a:ea typeface="ＭＳ Ｐゴシック" charset="0"/>
              </a:defRPr>
            </a:lvl6pPr>
            <a:lvl7pPr marL="2971800" indent="-228600" eaLnBrk="0" fontAlgn="base" hangingPunct="0">
              <a:spcBef>
                <a:spcPct val="20000"/>
              </a:spcBef>
              <a:spcAft>
                <a:spcPct val="0"/>
              </a:spcAft>
              <a:defRPr>
                <a:solidFill>
                  <a:srgbClr val="FE9914"/>
                </a:solidFill>
                <a:latin typeface="Arial" charset="0"/>
                <a:ea typeface="ＭＳ Ｐゴシック" charset="0"/>
              </a:defRPr>
            </a:lvl7pPr>
            <a:lvl8pPr marL="3429000" indent="-228600" eaLnBrk="0" fontAlgn="base" hangingPunct="0">
              <a:spcBef>
                <a:spcPct val="20000"/>
              </a:spcBef>
              <a:spcAft>
                <a:spcPct val="0"/>
              </a:spcAft>
              <a:defRPr>
                <a:solidFill>
                  <a:srgbClr val="FE9914"/>
                </a:solidFill>
                <a:latin typeface="Arial" charset="0"/>
                <a:ea typeface="ＭＳ Ｐゴシック" charset="0"/>
              </a:defRPr>
            </a:lvl8pPr>
            <a:lvl9pPr marL="3886200" indent="-228600" eaLnBrk="0" fontAlgn="base" hangingPunct="0">
              <a:spcBef>
                <a:spcPct val="20000"/>
              </a:spcBef>
              <a:spcAft>
                <a:spcPct val="0"/>
              </a:spcAft>
              <a:defRPr>
                <a:solidFill>
                  <a:srgbClr val="FE9914"/>
                </a:solidFill>
                <a:latin typeface="Arial" charset="0"/>
                <a:ea typeface="ＭＳ Ｐゴシック" charset="0"/>
              </a:defRPr>
            </a:lvl9pPr>
          </a:lstStyle>
          <a:p>
            <a:pPr>
              <a:spcBef>
                <a:spcPct val="0"/>
              </a:spcBef>
            </a:pPr>
            <a:r>
              <a:rPr lang="en-GB" sz="2800">
                <a:solidFill>
                  <a:schemeClr val="tx1"/>
                </a:solidFill>
                <a:latin typeface="Times New Roman" charset="0"/>
              </a:rPr>
              <a:t>Relative risk =	</a:t>
            </a:r>
            <a:r>
              <a:rPr lang="en-GB" sz="2800" u="sng">
                <a:solidFill>
                  <a:schemeClr val="tx1"/>
                </a:solidFill>
                <a:latin typeface="Times New Roman" charset="0"/>
              </a:rPr>
              <a:t>incidence in exposed</a:t>
            </a:r>
            <a:r>
              <a:rPr lang="en-GB" sz="2800">
                <a:solidFill>
                  <a:schemeClr val="tx1"/>
                </a:solidFill>
                <a:latin typeface="Times New Roman" charset="0"/>
              </a:rPr>
              <a:t>    = 	</a:t>
            </a:r>
            <a:r>
              <a:rPr lang="en-GB" sz="2800" u="sng">
                <a:solidFill>
                  <a:schemeClr val="tx1"/>
                </a:solidFill>
                <a:latin typeface="Times New Roman" charset="0"/>
              </a:rPr>
              <a:t>0.02</a:t>
            </a:r>
            <a:r>
              <a:rPr lang="en-GB" sz="2800">
                <a:solidFill>
                  <a:schemeClr val="tx1"/>
                </a:solidFill>
                <a:latin typeface="Times New Roman" charset="0"/>
              </a:rPr>
              <a:t>   = 20</a:t>
            </a:r>
          </a:p>
          <a:p>
            <a:pPr>
              <a:spcBef>
                <a:spcPct val="0"/>
              </a:spcBef>
            </a:pPr>
            <a:r>
              <a:rPr lang="en-GB" sz="2800">
                <a:solidFill>
                  <a:schemeClr val="tx1"/>
                </a:solidFill>
                <a:latin typeface="Times New Roman" charset="0"/>
              </a:rPr>
              <a:t>			incidence in unexposed	0.001</a:t>
            </a:r>
          </a:p>
        </p:txBody>
      </p:sp>
    </p:spTree>
    <p:extLst>
      <p:ext uri="{BB962C8B-B14F-4D97-AF65-F5344CB8AC3E}">
        <p14:creationId xmlns:p14="http://schemas.microsoft.com/office/powerpoint/2010/main" val="24244049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noFill/>
        </p:spPr>
        <p:txBody>
          <a:bodyPr/>
          <a:lstStyle/>
          <a:p>
            <a:r>
              <a:rPr lang="en-GB">
                <a:latin typeface="Arial" charset="0"/>
              </a:rPr>
              <a:t>Relative risk</a:t>
            </a:r>
          </a:p>
        </p:txBody>
      </p:sp>
      <p:graphicFrame>
        <p:nvGraphicFramePr>
          <p:cNvPr id="319536" name="Group 48"/>
          <p:cNvGraphicFramePr>
            <a:graphicFrameLocks noGrp="1"/>
          </p:cNvGraphicFramePr>
          <p:nvPr>
            <p:ph type="tbl" idx="1"/>
          </p:nvPr>
        </p:nvGraphicFramePr>
        <p:xfrm>
          <a:off x="750888" y="1938338"/>
          <a:ext cx="7196137" cy="1927225"/>
        </p:xfrm>
        <a:graphic>
          <a:graphicData uri="http://schemas.openxmlformats.org/drawingml/2006/table">
            <a:tbl>
              <a:tblPr/>
              <a:tblGrid>
                <a:gridCol w="2025650"/>
                <a:gridCol w="2771775"/>
                <a:gridCol w="2398712"/>
              </a:tblGrid>
              <a:tr h="4492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600" b="0" i="0" u="none" strike="noStrike" cap="none" normalizeH="0" baseline="0">
                          <a:ln>
                            <a:noFill/>
                          </a:ln>
                          <a:solidFill>
                            <a:srgbClr val="0E207F"/>
                          </a:solidFill>
                          <a:effectLst/>
                          <a:latin typeface="Arial" charset="0"/>
                          <a:ea typeface="ＭＳ Ｐゴシック" charset="0"/>
                          <a:cs typeface="Times New Roman" charset="0"/>
                        </a:rPr>
                        <a:t> </a:t>
                      </a:r>
                      <a:endParaRPr kumimoji="0" lang="en-GB" sz="2600" b="0" i="0" u="none" strike="noStrike" cap="none" normalizeH="0" baseline="0">
                        <a:ln>
                          <a:noFill/>
                        </a:ln>
                        <a:solidFill>
                          <a:srgbClr val="0E207F"/>
                        </a:solidFill>
                        <a:effectLst/>
                        <a:latin typeface="Arial" charset="0"/>
                        <a:ea typeface="ＭＳ Ｐゴシック" charset="0"/>
                      </a:endParaRPr>
                    </a:p>
                  </a:txBody>
                  <a:tcPr horzOverflow="overflow">
                    <a:lnL w="12700" cap="flat" cmpd="sng" algn="ctr">
                      <a:solidFill>
                        <a:schemeClr val="bg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600" b="0" i="0" u="none" strike="noStrike" cap="none" normalizeH="0" baseline="0">
                          <a:ln>
                            <a:noFill/>
                          </a:ln>
                          <a:solidFill>
                            <a:srgbClr val="0E207F"/>
                          </a:solidFill>
                          <a:effectLst/>
                          <a:latin typeface="Arial" charset="0"/>
                          <a:ea typeface="ＭＳ Ｐゴシック" charset="0"/>
                        </a:rPr>
                        <a:t>Disease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600" b="0" i="0" u="none" strike="noStrike" cap="none" normalizeH="0" baseline="0">
                          <a:ln>
                            <a:noFill/>
                          </a:ln>
                          <a:solidFill>
                            <a:srgbClr val="0E207F"/>
                          </a:solidFill>
                          <a:effectLst/>
                          <a:latin typeface="Arial" charset="0"/>
                          <a:ea typeface="ＭＳ Ｐゴシック" charset="0"/>
                        </a:rPr>
                        <a:t>No disease</a:t>
                      </a:r>
                    </a:p>
                  </a:txBody>
                  <a:tcPr horzOverflow="overflow">
                    <a:lnL w="12700" cap="flat" cmpd="sng" algn="ctr">
                      <a:solidFill>
                        <a:schemeClr val="tx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556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600" b="0" i="0" u="none" strike="noStrike" cap="none" normalizeH="0" baseline="0">
                          <a:ln>
                            <a:noFill/>
                          </a:ln>
                          <a:solidFill>
                            <a:srgbClr val="0E207F"/>
                          </a:solidFill>
                          <a:effectLst/>
                          <a:latin typeface="Arial" charset="0"/>
                          <a:ea typeface="ＭＳ Ｐゴシック" charset="0"/>
                          <a:cs typeface="Times New Roman" charset="0"/>
                        </a:rPr>
                        <a:t>exposed</a:t>
                      </a:r>
                      <a:endParaRPr kumimoji="0" lang="en-GB" sz="2600" b="0" i="0" u="none" strike="noStrike" cap="none" normalizeH="0" baseline="0">
                        <a:ln>
                          <a:noFill/>
                        </a:ln>
                        <a:solidFill>
                          <a:srgbClr val="0E207F"/>
                        </a:solidFill>
                        <a:effectLst/>
                        <a:latin typeface="Arial" charset="0"/>
                        <a:ea typeface="ＭＳ Ｐゴシック" charset="0"/>
                      </a:endParaRPr>
                    </a:p>
                  </a:txBody>
                  <a:tcPr horzOverflow="overflow">
                    <a:lnL w="12700" cap="flat" cmpd="sng" algn="ctr">
                      <a:solidFill>
                        <a:schemeClr val="bg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600" b="0" i="0" u="none" strike="noStrike" cap="none" normalizeH="0" baseline="0">
                          <a:ln>
                            <a:noFill/>
                          </a:ln>
                          <a:solidFill>
                            <a:srgbClr val="0E207F"/>
                          </a:solidFill>
                          <a:effectLst/>
                          <a:latin typeface="Arial" charset="0"/>
                          <a:ea typeface="ＭＳ Ｐゴシック" charset="0"/>
                        </a:rPr>
                        <a:t>a</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600" b="0" i="0" u="none" strike="noStrike" cap="none" normalizeH="0" baseline="0">
                          <a:ln>
                            <a:noFill/>
                          </a:ln>
                          <a:solidFill>
                            <a:srgbClr val="0E207F"/>
                          </a:solidFill>
                          <a:effectLst/>
                          <a:latin typeface="Arial" charset="0"/>
                          <a:ea typeface="ＭＳ Ｐゴシック" charset="0"/>
                        </a:rPr>
                        <a:t>b</a:t>
                      </a:r>
                    </a:p>
                  </a:txBody>
                  <a:tcPr horzOverflow="overflow">
                    <a:lnL w="12700" cap="flat" cmpd="sng" algn="ctr">
                      <a:solidFill>
                        <a:schemeClr val="tx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508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600" b="0" i="0" u="none" strike="noStrike" cap="none" normalizeH="0" baseline="0">
                          <a:ln>
                            <a:noFill/>
                          </a:ln>
                          <a:solidFill>
                            <a:srgbClr val="0E207F"/>
                          </a:solidFill>
                          <a:effectLst/>
                          <a:latin typeface="Arial" charset="0"/>
                          <a:ea typeface="ＭＳ Ｐゴシック" charset="0"/>
                          <a:cs typeface="Times New Roman" charset="0"/>
                        </a:rPr>
                        <a:t>Not exposed</a:t>
                      </a:r>
                      <a:endParaRPr kumimoji="0" lang="en-GB" sz="2600" b="0" i="0" u="none" strike="noStrike" cap="none" normalizeH="0" baseline="0">
                        <a:ln>
                          <a:noFill/>
                        </a:ln>
                        <a:solidFill>
                          <a:srgbClr val="0E207F"/>
                        </a:solidFill>
                        <a:effectLst/>
                        <a:latin typeface="Arial" charset="0"/>
                        <a:ea typeface="ＭＳ Ｐゴシック" charset="0"/>
                      </a:endParaRPr>
                    </a:p>
                  </a:txBody>
                  <a:tcPr horzOverflow="overflow">
                    <a:lnL w="12700" cap="flat" cmpd="sng" algn="ctr">
                      <a:solidFill>
                        <a:schemeClr val="bg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600" b="0" i="0" u="none" strike="noStrike" cap="none" normalizeH="0" baseline="0">
                          <a:ln>
                            <a:noFill/>
                          </a:ln>
                          <a:solidFill>
                            <a:srgbClr val="0E207F"/>
                          </a:solidFill>
                          <a:effectLst/>
                          <a:latin typeface="Arial" charset="0"/>
                          <a:ea typeface="ＭＳ Ｐゴシック" charset="0"/>
                        </a:rPr>
                        <a:t>c</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600" b="0" i="0" u="none" strike="noStrike" cap="none" normalizeH="0" baseline="0">
                          <a:ln>
                            <a:noFill/>
                          </a:ln>
                          <a:solidFill>
                            <a:srgbClr val="0E207F"/>
                          </a:solidFill>
                          <a:effectLst/>
                          <a:latin typeface="Arial" charset="0"/>
                          <a:ea typeface="ＭＳ Ｐゴシック" charset="0"/>
                        </a:rPr>
                        <a:t>d</a:t>
                      </a:r>
                    </a:p>
                  </a:txBody>
                  <a:tcPr horzOverflow="overflow">
                    <a:lnL w="12700" cap="flat" cmpd="sng" algn="ctr">
                      <a:solidFill>
                        <a:schemeClr val="tx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noFill/>
                  </a:tcPr>
                </a:tc>
              </a:tr>
            </a:tbl>
          </a:graphicData>
        </a:graphic>
      </p:graphicFrame>
      <p:sp>
        <p:nvSpPr>
          <p:cNvPr id="80917" name="Text Box 21"/>
          <p:cNvSpPr txBox="1">
            <a:spLocks noChangeArrowheads="1"/>
          </p:cNvSpPr>
          <p:nvPr/>
        </p:nvSpPr>
        <p:spPr bwMode="auto">
          <a:xfrm>
            <a:off x="381000" y="4419600"/>
            <a:ext cx="76136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rgbClr val="FE9914"/>
                </a:solidFill>
                <a:latin typeface="Arial" charset="0"/>
                <a:ea typeface="ＭＳ Ｐゴシック" charset="0"/>
              </a:defRPr>
            </a:lvl1pPr>
            <a:lvl2pPr marL="742950" indent="-285750">
              <a:defRPr>
                <a:solidFill>
                  <a:srgbClr val="FE9914"/>
                </a:solidFill>
                <a:latin typeface="Arial" charset="0"/>
                <a:ea typeface="ＭＳ Ｐゴシック" charset="0"/>
              </a:defRPr>
            </a:lvl2pPr>
            <a:lvl3pPr marL="1143000" indent="-228600">
              <a:defRPr>
                <a:solidFill>
                  <a:srgbClr val="FE9914"/>
                </a:solidFill>
                <a:latin typeface="Arial" charset="0"/>
                <a:ea typeface="ＭＳ Ｐゴシック" charset="0"/>
              </a:defRPr>
            </a:lvl3pPr>
            <a:lvl4pPr marL="1600200" indent="-228600">
              <a:defRPr>
                <a:solidFill>
                  <a:srgbClr val="FE9914"/>
                </a:solidFill>
                <a:latin typeface="Arial" charset="0"/>
                <a:ea typeface="ＭＳ Ｐゴシック" charset="0"/>
              </a:defRPr>
            </a:lvl4pPr>
            <a:lvl5pPr marL="2057400" indent="-228600">
              <a:defRPr>
                <a:solidFill>
                  <a:srgbClr val="FE9914"/>
                </a:solidFill>
                <a:latin typeface="Arial" charset="0"/>
                <a:ea typeface="ＭＳ Ｐゴシック" charset="0"/>
              </a:defRPr>
            </a:lvl5pPr>
            <a:lvl6pPr marL="2514600" indent="-228600" eaLnBrk="0" fontAlgn="base" hangingPunct="0">
              <a:spcBef>
                <a:spcPct val="20000"/>
              </a:spcBef>
              <a:spcAft>
                <a:spcPct val="0"/>
              </a:spcAft>
              <a:defRPr>
                <a:solidFill>
                  <a:srgbClr val="FE9914"/>
                </a:solidFill>
                <a:latin typeface="Arial" charset="0"/>
                <a:ea typeface="ＭＳ Ｐゴシック" charset="0"/>
              </a:defRPr>
            </a:lvl6pPr>
            <a:lvl7pPr marL="2971800" indent="-228600" eaLnBrk="0" fontAlgn="base" hangingPunct="0">
              <a:spcBef>
                <a:spcPct val="20000"/>
              </a:spcBef>
              <a:spcAft>
                <a:spcPct val="0"/>
              </a:spcAft>
              <a:defRPr>
                <a:solidFill>
                  <a:srgbClr val="FE9914"/>
                </a:solidFill>
                <a:latin typeface="Arial" charset="0"/>
                <a:ea typeface="ＭＳ Ｐゴシック" charset="0"/>
              </a:defRPr>
            </a:lvl7pPr>
            <a:lvl8pPr marL="3429000" indent="-228600" eaLnBrk="0" fontAlgn="base" hangingPunct="0">
              <a:spcBef>
                <a:spcPct val="20000"/>
              </a:spcBef>
              <a:spcAft>
                <a:spcPct val="0"/>
              </a:spcAft>
              <a:defRPr>
                <a:solidFill>
                  <a:srgbClr val="FE9914"/>
                </a:solidFill>
                <a:latin typeface="Arial" charset="0"/>
                <a:ea typeface="ＭＳ Ｐゴシック" charset="0"/>
              </a:defRPr>
            </a:lvl8pPr>
            <a:lvl9pPr marL="3886200" indent="-228600" eaLnBrk="0" fontAlgn="base" hangingPunct="0">
              <a:spcBef>
                <a:spcPct val="20000"/>
              </a:spcBef>
              <a:spcAft>
                <a:spcPct val="0"/>
              </a:spcAft>
              <a:defRPr>
                <a:solidFill>
                  <a:srgbClr val="FE9914"/>
                </a:solidFill>
                <a:latin typeface="Arial" charset="0"/>
                <a:ea typeface="ＭＳ Ｐゴシック" charset="0"/>
              </a:defRPr>
            </a:lvl9pPr>
          </a:lstStyle>
          <a:p>
            <a:pPr>
              <a:spcBef>
                <a:spcPct val="0"/>
              </a:spcBef>
            </a:pPr>
            <a:r>
              <a:rPr lang="en-GB" sz="2800">
                <a:solidFill>
                  <a:schemeClr val="tx1"/>
                </a:solidFill>
                <a:latin typeface="Times New Roman" charset="0"/>
              </a:rPr>
              <a:t>Relative risk =	</a:t>
            </a:r>
            <a:r>
              <a:rPr lang="en-GB" sz="2800" u="sng">
                <a:solidFill>
                  <a:schemeClr val="tx1"/>
                </a:solidFill>
                <a:latin typeface="Times New Roman" charset="0"/>
              </a:rPr>
              <a:t>incidence in exposed</a:t>
            </a:r>
            <a:r>
              <a:rPr lang="en-GB" sz="2800">
                <a:solidFill>
                  <a:schemeClr val="tx1"/>
                </a:solidFill>
                <a:latin typeface="Times New Roman" charset="0"/>
              </a:rPr>
              <a:t>    = 	</a:t>
            </a:r>
            <a:r>
              <a:rPr lang="en-GB" sz="2800" u="sng">
                <a:solidFill>
                  <a:schemeClr val="tx1"/>
                </a:solidFill>
                <a:latin typeface="Times New Roman" charset="0"/>
              </a:rPr>
              <a:t>a/(a+b)</a:t>
            </a:r>
            <a:endParaRPr lang="en-GB" sz="2800">
              <a:solidFill>
                <a:schemeClr val="tx1"/>
              </a:solidFill>
              <a:latin typeface="Times New Roman" charset="0"/>
            </a:endParaRPr>
          </a:p>
          <a:p>
            <a:pPr>
              <a:spcBef>
                <a:spcPct val="0"/>
              </a:spcBef>
            </a:pPr>
            <a:r>
              <a:rPr lang="en-GB" sz="2800">
                <a:solidFill>
                  <a:schemeClr val="tx1"/>
                </a:solidFill>
                <a:latin typeface="Times New Roman" charset="0"/>
              </a:rPr>
              <a:t>			incidence in unexposed	c/(c+d)</a:t>
            </a:r>
          </a:p>
        </p:txBody>
      </p:sp>
    </p:spTree>
    <p:extLst>
      <p:ext uri="{BB962C8B-B14F-4D97-AF65-F5344CB8AC3E}">
        <p14:creationId xmlns:p14="http://schemas.microsoft.com/office/powerpoint/2010/main" val="23781635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GB">
                <a:latin typeface="Arial" charset="0"/>
              </a:rPr>
              <a:t>Hierarchy of studies</a:t>
            </a:r>
          </a:p>
        </p:txBody>
      </p:sp>
      <p:sp>
        <p:nvSpPr>
          <p:cNvPr id="81923" name="Rectangle 3"/>
          <p:cNvSpPr>
            <a:spLocks noGrp="1" noChangeArrowheads="1"/>
          </p:cNvSpPr>
          <p:nvPr>
            <p:ph type="body" idx="1"/>
          </p:nvPr>
        </p:nvSpPr>
        <p:spPr>
          <a:xfrm>
            <a:off x="900113" y="1341438"/>
            <a:ext cx="7200900" cy="4633912"/>
          </a:xfrm>
        </p:spPr>
        <p:txBody>
          <a:bodyPr/>
          <a:lstStyle/>
          <a:p>
            <a:pPr marL="571500" indent="-571500">
              <a:lnSpc>
                <a:spcPct val="90000"/>
              </a:lnSpc>
              <a:buFontTx/>
              <a:buAutoNum type="arabicPeriod"/>
            </a:pPr>
            <a:r>
              <a:rPr lang="en-GB">
                <a:latin typeface="Arial" charset="0"/>
              </a:rPr>
              <a:t>Systematic reviews/Meta-analyses</a:t>
            </a:r>
          </a:p>
          <a:p>
            <a:pPr marL="571500" indent="-571500">
              <a:lnSpc>
                <a:spcPct val="90000"/>
              </a:lnSpc>
              <a:buFontTx/>
              <a:buAutoNum type="arabicPeriod"/>
            </a:pPr>
            <a:r>
              <a:rPr lang="en-GB">
                <a:solidFill>
                  <a:srgbClr val="FE9914"/>
                </a:solidFill>
                <a:latin typeface="Arial" charset="0"/>
              </a:rPr>
              <a:t>Randomised trials (experimental studies)</a:t>
            </a:r>
          </a:p>
          <a:p>
            <a:pPr marL="571500" indent="-571500">
              <a:lnSpc>
                <a:spcPct val="90000"/>
              </a:lnSpc>
              <a:buFontTx/>
              <a:buAutoNum type="arabicPeriod"/>
            </a:pPr>
            <a:r>
              <a:rPr lang="en-GB">
                <a:latin typeface="Arial" charset="0"/>
              </a:rPr>
              <a:t>Cohort or case-control studies</a:t>
            </a:r>
          </a:p>
          <a:p>
            <a:pPr marL="571500" indent="-571500">
              <a:lnSpc>
                <a:spcPct val="90000"/>
              </a:lnSpc>
              <a:buFontTx/>
              <a:buAutoNum type="arabicPeriod"/>
            </a:pPr>
            <a:r>
              <a:rPr lang="en-GB">
                <a:latin typeface="Arial" charset="0"/>
              </a:rPr>
              <a:t>Other comparative studies, including ecological studies</a:t>
            </a:r>
          </a:p>
          <a:p>
            <a:pPr marL="571500" indent="-571500">
              <a:lnSpc>
                <a:spcPct val="90000"/>
              </a:lnSpc>
              <a:buFontTx/>
              <a:buAutoNum type="arabicPeriod"/>
            </a:pPr>
            <a:r>
              <a:rPr lang="en-GB" i="1">
                <a:latin typeface="Arial" charset="0"/>
              </a:rPr>
              <a:t>Descriptive studies</a:t>
            </a:r>
          </a:p>
          <a:p>
            <a:pPr marL="571500" indent="-571500">
              <a:lnSpc>
                <a:spcPct val="90000"/>
              </a:lnSpc>
              <a:buFontTx/>
              <a:buAutoNum type="arabicPeriod"/>
            </a:pPr>
            <a:r>
              <a:rPr lang="en-GB" i="1">
                <a:latin typeface="Arial" charset="0"/>
              </a:rPr>
              <a:t>Case studies, professional experience, etc.</a:t>
            </a:r>
          </a:p>
        </p:txBody>
      </p:sp>
    </p:spTree>
    <p:extLst>
      <p:ext uri="{BB962C8B-B14F-4D97-AF65-F5344CB8AC3E}">
        <p14:creationId xmlns:p14="http://schemas.microsoft.com/office/powerpoint/2010/main" val="8678085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GB">
                <a:latin typeface="Arial" charset="0"/>
              </a:rPr>
              <a:t>Randomised Controlled Trial</a:t>
            </a:r>
          </a:p>
        </p:txBody>
      </p:sp>
      <p:sp>
        <p:nvSpPr>
          <p:cNvPr id="82947" name="Rectangle 3"/>
          <p:cNvSpPr>
            <a:spLocks noGrp="1" noChangeArrowheads="1"/>
          </p:cNvSpPr>
          <p:nvPr>
            <p:ph type="body" idx="1"/>
          </p:nvPr>
        </p:nvSpPr>
        <p:spPr/>
        <p:txBody>
          <a:bodyPr/>
          <a:lstStyle/>
          <a:p>
            <a:r>
              <a:rPr lang="en-GB">
                <a:latin typeface="Arial" charset="0"/>
              </a:rPr>
              <a:t>A planned experiment</a:t>
            </a:r>
          </a:p>
          <a:p>
            <a:r>
              <a:rPr lang="en-GB">
                <a:latin typeface="Arial" charset="0"/>
              </a:rPr>
              <a:t>Designed to assess the efficacy of treatment or intervention</a:t>
            </a:r>
          </a:p>
          <a:p>
            <a:r>
              <a:rPr lang="en-GB">
                <a:latin typeface="Arial" charset="0"/>
              </a:rPr>
              <a:t>Comparison of outcomes in a group of patients treated with new therapy and those in a comparable group of patients with a control therapy</a:t>
            </a:r>
          </a:p>
          <a:p>
            <a:r>
              <a:rPr lang="en-GB">
                <a:latin typeface="Arial" charset="0"/>
              </a:rPr>
              <a:t>Patients in both groups enrolled, treated, and followed over the same time period</a:t>
            </a:r>
          </a:p>
        </p:txBody>
      </p:sp>
    </p:spTree>
    <p:extLst>
      <p:ext uri="{BB962C8B-B14F-4D97-AF65-F5344CB8AC3E}">
        <p14:creationId xmlns:p14="http://schemas.microsoft.com/office/powerpoint/2010/main" val="34126818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GB">
                <a:latin typeface="Arial" charset="0"/>
              </a:rPr>
              <a:t>Randomisation</a:t>
            </a:r>
          </a:p>
        </p:txBody>
      </p:sp>
      <p:sp>
        <p:nvSpPr>
          <p:cNvPr id="83971" name="Rectangle 3"/>
          <p:cNvSpPr>
            <a:spLocks noGrp="1" noChangeArrowheads="1"/>
          </p:cNvSpPr>
          <p:nvPr>
            <p:ph type="body" idx="1"/>
          </p:nvPr>
        </p:nvSpPr>
        <p:spPr/>
        <p:txBody>
          <a:bodyPr/>
          <a:lstStyle/>
          <a:p>
            <a:r>
              <a:rPr lang="en-GB">
                <a:latin typeface="Arial" charset="0"/>
              </a:rPr>
              <a:t>Method of assigning patients to treatment group</a:t>
            </a:r>
          </a:p>
          <a:p>
            <a:r>
              <a:rPr lang="en-GB">
                <a:latin typeface="Arial" charset="0"/>
              </a:rPr>
              <a:t>Avoid bias on the part of the investigator or patient</a:t>
            </a:r>
          </a:p>
          <a:p>
            <a:r>
              <a:rPr lang="en-GB">
                <a:latin typeface="Arial" charset="0"/>
              </a:rPr>
              <a:t>Tends to create comparison groups that are similar</a:t>
            </a:r>
          </a:p>
        </p:txBody>
      </p:sp>
    </p:spTree>
    <p:extLst>
      <p:ext uri="{BB962C8B-B14F-4D97-AF65-F5344CB8AC3E}">
        <p14:creationId xmlns:p14="http://schemas.microsoft.com/office/powerpoint/2010/main" val="1378214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GB">
                <a:latin typeface="Arial" charset="0"/>
              </a:rPr>
              <a:t>Confounding - example</a:t>
            </a:r>
          </a:p>
        </p:txBody>
      </p:sp>
      <p:sp>
        <p:nvSpPr>
          <p:cNvPr id="23555" name="Rectangle 3"/>
          <p:cNvSpPr>
            <a:spLocks noGrp="1" noChangeArrowheads="1"/>
          </p:cNvSpPr>
          <p:nvPr>
            <p:ph type="body" idx="1"/>
          </p:nvPr>
        </p:nvSpPr>
        <p:spPr>
          <a:xfrm>
            <a:off x="228600" y="1524000"/>
            <a:ext cx="8534400" cy="4114800"/>
          </a:xfrm>
        </p:spPr>
        <p:txBody>
          <a:bodyPr/>
          <a:lstStyle/>
          <a:p>
            <a:pPr algn="just"/>
            <a:r>
              <a:rPr lang="en-GB">
                <a:latin typeface="Arial" charset="0"/>
              </a:rPr>
              <a:t>Coffee consumption is associated with the risk of cancer of the pancreas. </a:t>
            </a:r>
          </a:p>
          <a:p>
            <a:pPr algn="just"/>
            <a:r>
              <a:rPr lang="en-GB">
                <a:latin typeface="Arial" charset="0"/>
              </a:rPr>
              <a:t>Disputed because coffee consumption is correlated with cigarette smoking, and cigarette smoking was known to be a risk factor for pancreatic cancer.</a:t>
            </a:r>
          </a:p>
        </p:txBody>
      </p:sp>
    </p:spTree>
    <p:extLst>
      <p:ext uri="{BB962C8B-B14F-4D97-AF65-F5344CB8AC3E}">
        <p14:creationId xmlns:p14="http://schemas.microsoft.com/office/powerpoint/2010/main" val="11701776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GB">
                <a:latin typeface="Arial" charset="0"/>
              </a:rPr>
              <a:t>Problems and issues</a:t>
            </a:r>
          </a:p>
        </p:txBody>
      </p:sp>
      <p:sp>
        <p:nvSpPr>
          <p:cNvPr id="84995" name="Rectangle 3"/>
          <p:cNvSpPr>
            <a:spLocks noGrp="1" noChangeArrowheads="1"/>
          </p:cNvSpPr>
          <p:nvPr>
            <p:ph type="body" idx="1"/>
          </p:nvPr>
        </p:nvSpPr>
        <p:spPr/>
        <p:txBody>
          <a:bodyPr/>
          <a:lstStyle/>
          <a:p>
            <a:r>
              <a:rPr lang="en-GB">
                <a:latin typeface="Arial" charset="0"/>
              </a:rPr>
              <a:t>Non compliance</a:t>
            </a:r>
          </a:p>
          <a:p>
            <a:r>
              <a:rPr lang="en-GB">
                <a:latin typeface="Arial" charset="0"/>
              </a:rPr>
              <a:t>Loss to follow up</a:t>
            </a:r>
          </a:p>
          <a:p>
            <a:r>
              <a:rPr lang="en-GB">
                <a:latin typeface="Arial" charset="0"/>
              </a:rPr>
              <a:t>Validity of the results</a:t>
            </a:r>
          </a:p>
          <a:p>
            <a:r>
              <a:rPr lang="en-GB">
                <a:latin typeface="Arial" charset="0"/>
              </a:rPr>
              <a:t>Ethical issues</a:t>
            </a:r>
          </a:p>
          <a:p>
            <a:r>
              <a:rPr lang="en-GB">
                <a:latin typeface="Arial" charset="0"/>
              </a:rPr>
              <a:t>Numbers needed to treat (NNT)</a:t>
            </a:r>
          </a:p>
        </p:txBody>
      </p:sp>
    </p:spTree>
    <p:extLst>
      <p:ext uri="{BB962C8B-B14F-4D97-AF65-F5344CB8AC3E}">
        <p14:creationId xmlns:p14="http://schemas.microsoft.com/office/powerpoint/2010/main" val="3412163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6"/>
          <p:cNvSpPr>
            <a:spLocks noGrp="1" noChangeArrowheads="1"/>
          </p:cNvSpPr>
          <p:nvPr>
            <p:ph type="title"/>
          </p:nvPr>
        </p:nvSpPr>
        <p:spPr>
          <a:noFill/>
        </p:spPr>
        <p:txBody>
          <a:bodyPr lIns="92075" tIns="46038" rIns="92075" bIns="46038"/>
          <a:lstStyle/>
          <a:p>
            <a:r>
              <a:rPr lang="en-GB">
                <a:latin typeface="Arial" charset="0"/>
              </a:rPr>
              <a:t>Confounding</a:t>
            </a:r>
          </a:p>
        </p:txBody>
      </p:sp>
      <p:sp>
        <p:nvSpPr>
          <p:cNvPr id="10243" name="Rectangle 1027"/>
          <p:cNvSpPr>
            <a:spLocks noChangeArrowheads="1"/>
          </p:cNvSpPr>
          <p:nvPr/>
        </p:nvSpPr>
        <p:spPr bwMode="auto">
          <a:xfrm>
            <a:off x="846138" y="1863725"/>
            <a:ext cx="2981325" cy="1231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pPr algn="ctr" defTabSz="762000">
              <a:spcBef>
                <a:spcPct val="0"/>
              </a:spcBef>
            </a:pPr>
            <a:r>
              <a:rPr lang="en-GB" sz="2400">
                <a:solidFill>
                  <a:schemeClr val="tx1"/>
                </a:solidFill>
                <a:latin typeface="Times New Roman" charset="0"/>
              </a:rPr>
              <a:t>Confounder</a:t>
            </a:r>
          </a:p>
          <a:p>
            <a:pPr algn="ctr" defTabSz="762000">
              <a:spcBef>
                <a:spcPct val="0"/>
              </a:spcBef>
            </a:pPr>
            <a:r>
              <a:rPr lang="en-GB" sz="2400">
                <a:solidFill>
                  <a:schemeClr val="tx1"/>
                </a:solidFill>
                <a:latin typeface="Times New Roman" charset="0"/>
              </a:rPr>
              <a:t>(e.g. smoking)</a:t>
            </a:r>
          </a:p>
        </p:txBody>
      </p:sp>
      <p:sp>
        <p:nvSpPr>
          <p:cNvPr id="10244" name="Rectangle 1028"/>
          <p:cNvSpPr>
            <a:spLocks noChangeArrowheads="1"/>
          </p:cNvSpPr>
          <p:nvPr/>
        </p:nvSpPr>
        <p:spPr bwMode="auto">
          <a:xfrm>
            <a:off x="4808538" y="3394075"/>
            <a:ext cx="2981325" cy="1230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pPr algn="ctr" defTabSz="762000">
              <a:spcBef>
                <a:spcPct val="0"/>
              </a:spcBef>
            </a:pPr>
            <a:r>
              <a:rPr lang="en-GB" sz="2400">
                <a:solidFill>
                  <a:schemeClr val="tx1"/>
                </a:solidFill>
                <a:latin typeface="Times New Roman" charset="0"/>
              </a:rPr>
              <a:t>Outcome</a:t>
            </a:r>
          </a:p>
          <a:p>
            <a:pPr algn="ctr" defTabSz="762000">
              <a:spcBef>
                <a:spcPct val="0"/>
              </a:spcBef>
            </a:pPr>
            <a:r>
              <a:rPr lang="en-GB" sz="2400">
                <a:solidFill>
                  <a:schemeClr val="tx1"/>
                </a:solidFill>
                <a:latin typeface="Times New Roman" charset="0"/>
              </a:rPr>
              <a:t>(e.g. ca pancreas)</a:t>
            </a:r>
          </a:p>
        </p:txBody>
      </p:sp>
      <p:sp>
        <p:nvSpPr>
          <p:cNvPr id="10245" name="Rectangle 1029"/>
          <p:cNvSpPr>
            <a:spLocks noChangeArrowheads="1"/>
          </p:cNvSpPr>
          <p:nvPr/>
        </p:nvSpPr>
        <p:spPr bwMode="auto">
          <a:xfrm>
            <a:off x="947738" y="4870450"/>
            <a:ext cx="2981325" cy="1231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pPr algn="ctr" defTabSz="762000">
              <a:spcBef>
                <a:spcPct val="0"/>
              </a:spcBef>
            </a:pPr>
            <a:r>
              <a:rPr lang="en-GB" sz="2400">
                <a:solidFill>
                  <a:schemeClr val="tx1"/>
                </a:solidFill>
                <a:latin typeface="Times New Roman" charset="0"/>
              </a:rPr>
              <a:t>Risk Factor</a:t>
            </a:r>
          </a:p>
          <a:p>
            <a:pPr algn="ctr" defTabSz="762000">
              <a:spcBef>
                <a:spcPct val="0"/>
              </a:spcBef>
            </a:pPr>
            <a:r>
              <a:rPr lang="en-GB" sz="2400">
                <a:solidFill>
                  <a:schemeClr val="tx1"/>
                </a:solidFill>
                <a:latin typeface="Times New Roman" charset="0"/>
              </a:rPr>
              <a:t>(e.g. coffee drinking)</a:t>
            </a:r>
          </a:p>
        </p:txBody>
      </p:sp>
      <p:sp>
        <p:nvSpPr>
          <p:cNvPr id="10246" name="Line 1030"/>
          <p:cNvSpPr>
            <a:spLocks noChangeShapeType="1"/>
          </p:cNvSpPr>
          <p:nvPr/>
        </p:nvSpPr>
        <p:spPr bwMode="auto">
          <a:xfrm>
            <a:off x="2438400" y="3217863"/>
            <a:ext cx="0" cy="1477962"/>
          </a:xfrm>
          <a:prstGeom prst="line">
            <a:avLst/>
          </a:prstGeom>
          <a:noFill/>
          <a:ln w="9525">
            <a:solidFill>
              <a:schemeClr val="tx1"/>
            </a:solidFill>
            <a:round/>
            <a:headEnd type="stealth" w="med" len="lg"/>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0247" name="Line 1031"/>
          <p:cNvSpPr>
            <a:spLocks noChangeShapeType="1"/>
          </p:cNvSpPr>
          <p:nvPr/>
        </p:nvSpPr>
        <p:spPr bwMode="auto">
          <a:xfrm>
            <a:off x="3886200" y="2286000"/>
            <a:ext cx="2311400" cy="931863"/>
          </a:xfrm>
          <a:prstGeom prst="line">
            <a:avLst/>
          </a:prstGeom>
          <a:noFill/>
          <a:ln w="9525">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0248" name="Line 1032"/>
          <p:cNvSpPr>
            <a:spLocks noChangeShapeType="1"/>
          </p:cNvSpPr>
          <p:nvPr/>
        </p:nvSpPr>
        <p:spPr bwMode="auto">
          <a:xfrm flipH="1">
            <a:off x="4064000" y="4748213"/>
            <a:ext cx="1828800" cy="842962"/>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126276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4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24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24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2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nimBg="1" autoUpdateAnimBg="0"/>
      <p:bldP spid="10244" grpId="0" animBg="1" autoUpdateAnimBg="0"/>
      <p:bldP spid="10245" grpId="0" animBg="1" autoUpdateAnimBg="0"/>
      <p:bldP spid="10246" grpId="0" animBg="1"/>
      <p:bldP spid="10247" grpId="0" animBg="1"/>
      <p:bldP spid="1024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7072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8463" y="0"/>
            <a:ext cx="4892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63142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7072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5688" y="63500"/>
            <a:ext cx="4492625" cy="673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12655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GB">
                <a:latin typeface="Arial" charset="0"/>
              </a:rPr>
              <a:t>How to deal with confounding</a:t>
            </a:r>
            <a:endParaRPr lang="en-US">
              <a:latin typeface="Arial" charset="0"/>
            </a:endParaRPr>
          </a:p>
        </p:txBody>
      </p:sp>
      <p:sp>
        <p:nvSpPr>
          <p:cNvPr id="27651" name="Rectangle 3"/>
          <p:cNvSpPr>
            <a:spLocks noGrp="1" noChangeArrowheads="1"/>
          </p:cNvSpPr>
          <p:nvPr>
            <p:ph type="body" idx="1"/>
          </p:nvPr>
        </p:nvSpPr>
        <p:spPr/>
        <p:txBody>
          <a:bodyPr/>
          <a:lstStyle/>
          <a:p>
            <a:r>
              <a:rPr lang="en-GB">
                <a:latin typeface="Arial" charset="0"/>
              </a:rPr>
              <a:t>Selection</a:t>
            </a:r>
          </a:p>
          <a:p>
            <a:r>
              <a:rPr lang="en-GB">
                <a:latin typeface="Arial" charset="0"/>
              </a:rPr>
              <a:t>Stratification</a:t>
            </a:r>
          </a:p>
          <a:p>
            <a:r>
              <a:rPr lang="en-GB">
                <a:latin typeface="Arial" charset="0"/>
              </a:rPr>
              <a:t>Standardisation</a:t>
            </a:r>
          </a:p>
          <a:p>
            <a:r>
              <a:rPr lang="en-GB">
                <a:latin typeface="Arial" charset="0"/>
              </a:rPr>
              <a:t>Regression</a:t>
            </a:r>
          </a:p>
          <a:p>
            <a:endParaRPr lang="en-US">
              <a:latin typeface="Arial" charset="0"/>
            </a:endParaRPr>
          </a:p>
        </p:txBody>
      </p:sp>
    </p:spTree>
    <p:extLst>
      <p:ext uri="{BB962C8B-B14F-4D97-AF65-F5344CB8AC3E}">
        <p14:creationId xmlns:p14="http://schemas.microsoft.com/office/powerpoint/2010/main" val="986696430"/>
      </p:ext>
    </p:extLst>
  </p:cSld>
  <p:clrMapOvr>
    <a:masterClrMapping/>
  </p:clrMapOvr>
  <p:timing>
    <p:tnLst>
      <p:par>
        <p:cTn id="1" dur="indefinite" restart="never" nodeType="tmRoot"/>
      </p:par>
    </p:tnLst>
  </p:timing>
</p:sld>
</file>

<file path=ppt/theme/theme1.xml><?xml version="1.0" encoding="utf-8"?>
<a:theme xmlns:a="http://schemas.openxmlformats.org/drawingml/2006/main" name="imperial100whiteorange">
  <a:themeElements>
    <a:clrScheme name="imperial100whiteorang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mperial100whiteoran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US" sz="1800" b="0" i="0" u="none" strike="noStrike" cap="none" normalizeH="0" baseline="0" smtClean="0">
            <a:ln>
              <a:noFill/>
            </a:ln>
            <a:solidFill>
              <a:srgbClr val="FE9914"/>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US" sz="1800" b="0" i="0" u="none" strike="noStrike" cap="none" normalizeH="0" baseline="0" smtClean="0">
            <a:ln>
              <a:noFill/>
            </a:ln>
            <a:solidFill>
              <a:srgbClr val="FE9914"/>
            </a:solidFill>
            <a:effectLst/>
            <a:latin typeface="Arial" charset="0"/>
          </a:defRPr>
        </a:defPPr>
      </a:lstStyle>
    </a:lnDef>
  </a:objectDefaults>
  <a:extraClrSchemeLst>
    <a:extraClrScheme>
      <a:clrScheme name="imperial100whiteorang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mperial100whiteorang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mperial100whiteorang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mperial100whiteorang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mperial100whiteorang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mperial100whiteorang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mperial100whiteorang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5838</TotalTime>
  <Words>1642</Words>
  <Application>Microsoft Office PowerPoint</Application>
  <PresentationFormat>On-screen Show (4:3)</PresentationFormat>
  <Paragraphs>305</Paragraphs>
  <Slides>50</Slides>
  <Notes>45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50</vt:i4>
      </vt:variant>
    </vt:vector>
  </HeadingPairs>
  <TitlesOfParts>
    <vt:vector size="53" baseType="lpstr">
      <vt:lpstr>imperial100whiteorange</vt:lpstr>
      <vt:lpstr>Worksheet</vt:lpstr>
      <vt:lpstr>Document</vt:lpstr>
      <vt:lpstr>Crash course in methods #3: types of study</vt:lpstr>
      <vt:lpstr>Continued from last session…. </vt:lpstr>
      <vt:lpstr>Confounding</vt:lpstr>
      <vt:lpstr>Common confounders</vt:lpstr>
      <vt:lpstr>Confounding - example</vt:lpstr>
      <vt:lpstr>Confounding</vt:lpstr>
      <vt:lpstr>PowerPoint Presentation</vt:lpstr>
      <vt:lpstr>PowerPoint Presentation</vt:lpstr>
      <vt:lpstr>How to deal with confounding</vt:lpstr>
      <vt:lpstr>Standardisation</vt:lpstr>
      <vt:lpstr>Crude and age specific rates</vt:lpstr>
      <vt:lpstr>Standardisation</vt:lpstr>
      <vt:lpstr>Standardised Mortality Ratio</vt:lpstr>
      <vt:lpstr>Session 3: Types of study in global health  </vt:lpstr>
      <vt:lpstr>Content #3: Types of study in global health  </vt:lpstr>
      <vt:lpstr>Suggested hierarchy of studies</vt:lpstr>
      <vt:lpstr>Descriptive vs. analytical</vt:lpstr>
      <vt:lpstr>Case studies</vt:lpstr>
      <vt:lpstr>Descriptive studies</vt:lpstr>
      <vt:lpstr>Cross-sectional surveys </vt:lpstr>
      <vt:lpstr>Quickly and easy</vt:lpstr>
      <vt:lpstr>Examples </vt:lpstr>
      <vt:lpstr>Ecological studies</vt:lpstr>
      <vt:lpstr>Temporal</vt:lpstr>
      <vt:lpstr>Caution with ecological studies</vt:lpstr>
      <vt:lpstr>Case-control studies</vt:lpstr>
      <vt:lpstr>Odds ratio</vt:lpstr>
      <vt:lpstr>Odds ratio</vt:lpstr>
      <vt:lpstr>Case control studies</vt:lpstr>
      <vt:lpstr>Fleming et al.</vt:lpstr>
      <vt:lpstr>Fleming et al.</vt:lpstr>
      <vt:lpstr>Sleeping position</vt:lpstr>
      <vt:lpstr>Sleeping position</vt:lpstr>
      <vt:lpstr>Environmental risk factors for SIDs</vt:lpstr>
      <vt:lpstr>Strength case-control studies</vt:lpstr>
      <vt:lpstr>Limitations case-control studies</vt:lpstr>
      <vt:lpstr>Examples</vt:lpstr>
      <vt:lpstr>Hierarchy of studies</vt:lpstr>
      <vt:lpstr>Cohort studies</vt:lpstr>
      <vt:lpstr>Strengths cohort studies</vt:lpstr>
      <vt:lpstr>Limitations cohort studies</vt:lpstr>
      <vt:lpstr>Selection of the exposed population</vt:lpstr>
      <vt:lpstr>Examples</vt:lpstr>
      <vt:lpstr>Relative risk</vt:lpstr>
      <vt:lpstr>Relative risk</vt:lpstr>
      <vt:lpstr>Relative risk</vt:lpstr>
      <vt:lpstr>Hierarchy of studies</vt:lpstr>
      <vt:lpstr>Randomised Controlled Trial</vt:lpstr>
      <vt:lpstr>Randomisation</vt:lpstr>
      <vt:lpstr>Problems and issues</vt:lpstr>
    </vt:vector>
  </TitlesOfParts>
  <Company>Imperial College London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Helen Ward</dc:creator>
  <cp:lastModifiedBy>Shiel, Nuala</cp:lastModifiedBy>
  <cp:revision>142</cp:revision>
  <dcterms:created xsi:type="dcterms:W3CDTF">2008-02-29T15:11:18Z</dcterms:created>
  <dcterms:modified xsi:type="dcterms:W3CDTF">2012-10-02T11:01:49Z</dcterms:modified>
</cp:coreProperties>
</file>